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</p:sldMasterIdLst>
  <p:notesMasterIdLst>
    <p:notesMasterId r:id="rId52"/>
  </p:notesMasterIdLst>
  <p:sldIdLst>
    <p:sldId id="256" r:id="rId2"/>
    <p:sldId id="258" r:id="rId3"/>
    <p:sldId id="301" r:id="rId4"/>
    <p:sldId id="308" r:id="rId5"/>
    <p:sldId id="302" r:id="rId6"/>
    <p:sldId id="296" r:id="rId7"/>
    <p:sldId id="259" r:id="rId8"/>
    <p:sldId id="300" r:id="rId9"/>
    <p:sldId id="260" r:id="rId10"/>
    <p:sldId id="261" r:id="rId11"/>
    <p:sldId id="262" r:id="rId12"/>
    <p:sldId id="303" r:id="rId13"/>
    <p:sldId id="263" r:id="rId14"/>
    <p:sldId id="312" r:id="rId15"/>
    <p:sldId id="264" r:id="rId16"/>
    <p:sldId id="265" r:id="rId17"/>
    <p:sldId id="267" r:id="rId18"/>
    <p:sldId id="304" r:id="rId19"/>
    <p:sldId id="266" r:id="rId20"/>
    <p:sldId id="299" r:id="rId21"/>
    <p:sldId id="268" r:id="rId22"/>
    <p:sldId id="305" r:id="rId23"/>
    <p:sldId id="306" r:id="rId24"/>
    <p:sldId id="270" r:id="rId25"/>
    <p:sldId id="298" r:id="rId26"/>
    <p:sldId id="271" r:id="rId27"/>
    <p:sldId id="313" r:id="rId28"/>
    <p:sldId id="272" r:id="rId29"/>
    <p:sldId id="309" r:id="rId30"/>
    <p:sldId id="273" r:id="rId31"/>
    <p:sldId id="283" r:id="rId32"/>
    <p:sldId id="311" r:id="rId33"/>
    <p:sldId id="297" r:id="rId34"/>
    <p:sldId id="278" r:id="rId35"/>
    <p:sldId id="279" r:id="rId36"/>
    <p:sldId id="314" r:id="rId37"/>
    <p:sldId id="315" r:id="rId38"/>
    <p:sldId id="319" r:id="rId39"/>
    <p:sldId id="320" r:id="rId40"/>
    <p:sldId id="324" r:id="rId41"/>
    <p:sldId id="322" r:id="rId42"/>
    <p:sldId id="321" r:id="rId43"/>
    <p:sldId id="316" r:id="rId44"/>
    <p:sldId id="317" r:id="rId45"/>
    <p:sldId id="318" r:id="rId46"/>
    <p:sldId id="289" r:id="rId47"/>
    <p:sldId id="291" r:id="rId48"/>
    <p:sldId id="292" r:id="rId49"/>
    <p:sldId id="293" r:id="rId50"/>
    <p:sldId id="310" r:id="rId51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53"/>
      <p:italic r:id="rId54"/>
    </p:embeddedFont>
    <p:embeddedFont>
      <p:font typeface="Red Hat Display Black" panose="020B0604020202020204" charset="0"/>
      <p:bold r:id="rId55"/>
      <p:boldItalic r:id="rId56"/>
    </p:embeddedFont>
    <p:embeddedFont>
      <p:font typeface="Arial Black" panose="020B0A04020102020204" pitchFamily="34" charset="0"/>
      <p:bold r:id="rId57"/>
    </p:embeddedFont>
    <p:embeddedFont>
      <p:font typeface="맑은 고딕" panose="020B0503020000020004" pitchFamily="34" charset="-127"/>
      <p:regular r:id="rId58"/>
      <p:bold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Kulim Park Light" panose="020B0604020202020204" charset="0"/>
      <p:regular r:id="rId64"/>
      <p:bold r:id="rId65"/>
      <p:italic r:id="rId66"/>
      <p:boldItalic r:id="rId67"/>
    </p:embeddedFont>
    <p:embeddedFont>
      <p:font typeface="Kulim Park" panose="020B0604020202020204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  <a:srgbClr val="7030A0"/>
    <a:srgbClr val="C2DAFE"/>
    <a:srgbClr val="5F79F6"/>
    <a:srgbClr val="445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F86B52-6440-4B21-BFC4-9BCF36ACD055}">
  <a:tblStyle styleId="{DCF86B52-6440-4B21-BFC4-9BCF36ACD0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9F73C34-68A6-4B0C-A614-A2AE2E5F4E6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19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5711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424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416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2432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250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627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00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433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524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839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116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79abb3dc95_0_1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79abb3dc95_0_1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4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412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998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b3208cc93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b3208cc93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54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609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221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b3208cc93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b3208cc93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601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b3208cc930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b3208cc930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658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636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8509f50e2e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8509f50e2e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662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4" name="Google Shape;16714;gc03f8a8aa1_7_13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5" name="Google Shape;16715;gc03f8a8aa1_7_13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1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5883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79abb3dc95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79abb3dc95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451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488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38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288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07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563379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57736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15240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4194" y="1771550"/>
            <a:ext cx="60126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071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7638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9118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66502" y="33251"/>
            <a:ext cx="9010993" cy="5057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569189" y="2129106"/>
            <a:ext cx="7599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569189" y="2670407"/>
            <a:ext cx="7599600" cy="3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5889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399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100500" y="1079200"/>
            <a:ext cx="4858200" cy="29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▸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lvl="1" indent="-431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╺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lvl="2" indent="-431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■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lvl="3" indent="-431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●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lvl="4" indent="-431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○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lvl="5" indent="-431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■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lvl="6" indent="-431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●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lvl="7" indent="-431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○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lvl="8" indent="-4318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Font typeface="Kulim Park"/>
              <a:buChar char="■"/>
              <a:defRPr sz="3200" b="1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783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046825" y="1636475"/>
            <a:ext cx="5412900" cy="253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╺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655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57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046825" y="1636475"/>
            <a:ext cx="2575200" cy="260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╺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884518" y="1636475"/>
            <a:ext cx="2575200" cy="260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╺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54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757215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571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1046825" y="1636475"/>
            <a:ext cx="2176800" cy="25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╺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3451503" y="1636475"/>
            <a:ext cx="2176800" cy="25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╺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5856180" y="1636475"/>
            <a:ext cx="2176800" cy="25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╺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192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45800" y="894725"/>
            <a:ext cx="3704100" cy="99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1046825" y="2004175"/>
            <a:ext cx="3203100" cy="21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╺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8155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334D595-2B2A-4CFB-AB82-01B610771ACA}"/>
              </a:ext>
            </a:extLst>
          </p:cNvPr>
          <p:cNvSpPr/>
          <p:nvPr userDrawn="1"/>
        </p:nvSpPr>
        <p:spPr>
          <a:xfrm>
            <a:off x="0" y="355550"/>
            <a:ext cx="8778226" cy="4432401"/>
          </a:xfrm>
          <a:prstGeom prst="rect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A64BFEB-701F-4523-9B1A-D0CE644C53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192486" cy="51435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7449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58189" y="58189"/>
            <a:ext cx="9010996" cy="5012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6633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9144000" cy="901016"/>
          </a:xfrm>
          <a:custGeom>
            <a:avLst/>
            <a:gdLst>
              <a:gd name="T0" fmla="*/ 814 w 814"/>
              <a:gd name="T1" fmla="*/ 25 h 378"/>
              <a:gd name="T2" fmla="*/ 811 w 814"/>
              <a:gd name="T3" fmla="*/ 0 h 378"/>
              <a:gd name="T4" fmla="*/ 0 w 814"/>
              <a:gd name="T5" fmla="*/ 0 h 378"/>
              <a:gd name="T6" fmla="*/ 0 w 814"/>
              <a:gd name="T7" fmla="*/ 378 h 378"/>
              <a:gd name="T8" fmla="*/ 20 w 814"/>
              <a:gd name="T9" fmla="*/ 378 h 378"/>
              <a:gd name="T10" fmla="*/ 814 w 814"/>
              <a:gd name="T11" fmla="*/ 2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4" h="378">
                <a:moveTo>
                  <a:pt x="814" y="25"/>
                </a:moveTo>
                <a:cubicBezTo>
                  <a:pt x="814" y="17"/>
                  <a:pt x="813" y="8"/>
                  <a:pt x="8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8"/>
                  <a:pt x="0" y="378"/>
                  <a:pt x="0" y="378"/>
                </a:cubicBezTo>
                <a:cubicBezTo>
                  <a:pt x="7" y="378"/>
                  <a:pt x="13" y="378"/>
                  <a:pt x="20" y="378"/>
                </a:cubicBezTo>
                <a:cubicBezTo>
                  <a:pt x="458" y="378"/>
                  <a:pt x="814" y="220"/>
                  <a:pt x="814" y="25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1" y="4304850"/>
            <a:ext cx="9144000" cy="838650"/>
          </a:xfrm>
          <a:custGeom>
            <a:avLst/>
            <a:gdLst>
              <a:gd name="T0" fmla="*/ 797 w 797"/>
              <a:gd name="T1" fmla="*/ 0 h 352"/>
              <a:gd name="T2" fmla="*/ 794 w 797"/>
              <a:gd name="T3" fmla="*/ 0 h 352"/>
              <a:gd name="T4" fmla="*/ 0 w 797"/>
              <a:gd name="T5" fmla="*/ 352 h 352"/>
              <a:gd name="T6" fmla="*/ 797 w 797"/>
              <a:gd name="T7" fmla="*/ 352 h 352"/>
              <a:gd name="T8" fmla="*/ 797 w 797"/>
              <a:gd name="T9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7" h="352">
                <a:moveTo>
                  <a:pt x="797" y="0"/>
                </a:moveTo>
                <a:cubicBezTo>
                  <a:pt x="796" y="0"/>
                  <a:pt x="795" y="0"/>
                  <a:pt x="794" y="0"/>
                </a:cubicBezTo>
                <a:cubicBezTo>
                  <a:pt x="356" y="0"/>
                  <a:pt x="0" y="157"/>
                  <a:pt x="0" y="352"/>
                </a:cubicBezTo>
                <a:cubicBezTo>
                  <a:pt x="797" y="352"/>
                  <a:pt x="797" y="352"/>
                  <a:pt x="797" y="352"/>
                </a:cubicBezTo>
                <a:lnTo>
                  <a:pt x="797" y="0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E9495D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94099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5"/>
          <a:stretch/>
        </p:blipFill>
        <p:spPr>
          <a:xfrm>
            <a:off x="76546" y="69450"/>
            <a:ext cx="9023815" cy="5011836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76546" y="69450"/>
            <a:ext cx="9023815" cy="5011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4265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9144000" cy="901016"/>
          </a:xfrm>
          <a:custGeom>
            <a:avLst/>
            <a:gdLst>
              <a:gd name="T0" fmla="*/ 814 w 814"/>
              <a:gd name="T1" fmla="*/ 25 h 378"/>
              <a:gd name="T2" fmla="*/ 811 w 814"/>
              <a:gd name="T3" fmla="*/ 0 h 378"/>
              <a:gd name="T4" fmla="*/ 0 w 814"/>
              <a:gd name="T5" fmla="*/ 0 h 378"/>
              <a:gd name="T6" fmla="*/ 0 w 814"/>
              <a:gd name="T7" fmla="*/ 378 h 378"/>
              <a:gd name="T8" fmla="*/ 20 w 814"/>
              <a:gd name="T9" fmla="*/ 378 h 378"/>
              <a:gd name="T10" fmla="*/ 814 w 814"/>
              <a:gd name="T11" fmla="*/ 2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4" h="378">
                <a:moveTo>
                  <a:pt x="814" y="25"/>
                </a:moveTo>
                <a:cubicBezTo>
                  <a:pt x="814" y="17"/>
                  <a:pt x="813" y="8"/>
                  <a:pt x="8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8"/>
                  <a:pt x="0" y="378"/>
                  <a:pt x="0" y="378"/>
                </a:cubicBezTo>
                <a:cubicBezTo>
                  <a:pt x="7" y="378"/>
                  <a:pt x="13" y="378"/>
                  <a:pt x="20" y="378"/>
                </a:cubicBezTo>
                <a:cubicBezTo>
                  <a:pt x="458" y="378"/>
                  <a:pt x="814" y="220"/>
                  <a:pt x="814" y="2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47346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65872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9144001" cy="901016"/>
          </a:xfrm>
          <a:custGeom>
            <a:avLst/>
            <a:gdLst>
              <a:gd name="T0" fmla="*/ 814 w 814"/>
              <a:gd name="T1" fmla="*/ 25 h 378"/>
              <a:gd name="T2" fmla="*/ 811 w 814"/>
              <a:gd name="T3" fmla="*/ 0 h 378"/>
              <a:gd name="T4" fmla="*/ 0 w 814"/>
              <a:gd name="T5" fmla="*/ 0 h 378"/>
              <a:gd name="T6" fmla="*/ 0 w 814"/>
              <a:gd name="T7" fmla="*/ 378 h 378"/>
              <a:gd name="T8" fmla="*/ 20 w 814"/>
              <a:gd name="T9" fmla="*/ 378 h 378"/>
              <a:gd name="T10" fmla="*/ 814 w 814"/>
              <a:gd name="T11" fmla="*/ 2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4" h="378">
                <a:moveTo>
                  <a:pt x="814" y="25"/>
                </a:moveTo>
                <a:cubicBezTo>
                  <a:pt x="814" y="17"/>
                  <a:pt x="813" y="8"/>
                  <a:pt x="8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8"/>
                  <a:pt x="0" y="378"/>
                  <a:pt x="0" y="378"/>
                </a:cubicBezTo>
                <a:cubicBezTo>
                  <a:pt x="7" y="378"/>
                  <a:pt x="13" y="378"/>
                  <a:pt x="20" y="378"/>
                </a:cubicBezTo>
                <a:cubicBezTo>
                  <a:pt x="458" y="378"/>
                  <a:pt x="814" y="220"/>
                  <a:pt x="814" y="25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1" y="4304850"/>
            <a:ext cx="9144000" cy="838650"/>
          </a:xfrm>
          <a:custGeom>
            <a:avLst/>
            <a:gdLst>
              <a:gd name="T0" fmla="*/ 797 w 797"/>
              <a:gd name="T1" fmla="*/ 0 h 352"/>
              <a:gd name="T2" fmla="*/ 794 w 797"/>
              <a:gd name="T3" fmla="*/ 0 h 352"/>
              <a:gd name="T4" fmla="*/ 0 w 797"/>
              <a:gd name="T5" fmla="*/ 352 h 352"/>
              <a:gd name="T6" fmla="*/ 797 w 797"/>
              <a:gd name="T7" fmla="*/ 352 h 352"/>
              <a:gd name="T8" fmla="*/ 797 w 797"/>
              <a:gd name="T9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7" h="352">
                <a:moveTo>
                  <a:pt x="797" y="0"/>
                </a:moveTo>
                <a:cubicBezTo>
                  <a:pt x="796" y="0"/>
                  <a:pt x="795" y="0"/>
                  <a:pt x="794" y="0"/>
                </a:cubicBezTo>
                <a:cubicBezTo>
                  <a:pt x="356" y="0"/>
                  <a:pt x="0" y="157"/>
                  <a:pt x="0" y="352"/>
                </a:cubicBezTo>
                <a:cubicBezTo>
                  <a:pt x="797" y="352"/>
                  <a:pt x="797" y="352"/>
                  <a:pt x="797" y="352"/>
                </a:cubicBezTo>
                <a:lnTo>
                  <a:pt x="797" y="0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57210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66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2537613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-9477"/>
            <a:ext cx="9144000" cy="515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840447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"/>
          <p:cNvSpPr txBox="1">
            <a:spLocks noGrp="1"/>
          </p:cNvSpPr>
          <p:nvPr>
            <p:ph type="title"/>
          </p:nvPr>
        </p:nvSpPr>
        <p:spPr>
          <a:xfrm>
            <a:off x="1411500" y="654075"/>
            <a:ext cx="6321000" cy="13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0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4" name="Google Shape;254;p9"/>
          <p:cNvSpPr txBox="1">
            <a:spLocks noGrp="1"/>
          </p:cNvSpPr>
          <p:nvPr>
            <p:ph type="subTitle" idx="1"/>
          </p:nvPr>
        </p:nvSpPr>
        <p:spPr>
          <a:xfrm>
            <a:off x="1539450" y="1722700"/>
            <a:ext cx="60651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510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9144000" cy="901016"/>
          </a:xfrm>
          <a:custGeom>
            <a:avLst/>
            <a:gdLst>
              <a:gd name="T0" fmla="*/ 814 w 814"/>
              <a:gd name="T1" fmla="*/ 25 h 378"/>
              <a:gd name="T2" fmla="*/ 811 w 814"/>
              <a:gd name="T3" fmla="*/ 0 h 378"/>
              <a:gd name="T4" fmla="*/ 0 w 814"/>
              <a:gd name="T5" fmla="*/ 0 h 378"/>
              <a:gd name="T6" fmla="*/ 0 w 814"/>
              <a:gd name="T7" fmla="*/ 378 h 378"/>
              <a:gd name="T8" fmla="*/ 20 w 814"/>
              <a:gd name="T9" fmla="*/ 378 h 378"/>
              <a:gd name="T10" fmla="*/ 814 w 814"/>
              <a:gd name="T11" fmla="*/ 2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4" h="378">
                <a:moveTo>
                  <a:pt x="814" y="25"/>
                </a:moveTo>
                <a:cubicBezTo>
                  <a:pt x="814" y="17"/>
                  <a:pt x="813" y="8"/>
                  <a:pt x="8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8"/>
                  <a:pt x="0" y="378"/>
                  <a:pt x="0" y="378"/>
                </a:cubicBezTo>
                <a:cubicBezTo>
                  <a:pt x="7" y="378"/>
                  <a:pt x="13" y="378"/>
                  <a:pt x="20" y="378"/>
                </a:cubicBezTo>
                <a:cubicBezTo>
                  <a:pt x="458" y="378"/>
                  <a:pt x="814" y="220"/>
                  <a:pt x="814" y="25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1" y="4304850"/>
            <a:ext cx="9144000" cy="838650"/>
          </a:xfrm>
          <a:custGeom>
            <a:avLst/>
            <a:gdLst>
              <a:gd name="T0" fmla="*/ 797 w 797"/>
              <a:gd name="T1" fmla="*/ 0 h 352"/>
              <a:gd name="T2" fmla="*/ 794 w 797"/>
              <a:gd name="T3" fmla="*/ 0 h 352"/>
              <a:gd name="T4" fmla="*/ 0 w 797"/>
              <a:gd name="T5" fmla="*/ 352 h 352"/>
              <a:gd name="T6" fmla="*/ 797 w 797"/>
              <a:gd name="T7" fmla="*/ 352 h 352"/>
              <a:gd name="T8" fmla="*/ 797 w 797"/>
              <a:gd name="T9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7" h="352">
                <a:moveTo>
                  <a:pt x="797" y="0"/>
                </a:moveTo>
                <a:cubicBezTo>
                  <a:pt x="796" y="0"/>
                  <a:pt x="795" y="0"/>
                  <a:pt x="794" y="0"/>
                </a:cubicBezTo>
                <a:cubicBezTo>
                  <a:pt x="356" y="0"/>
                  <a:pt x="0" y="157"/>
                  <a:pt x="0" y="352"/>
                </a:cubicBezTo>
                <a:cubicBezTo>
                  <a:pt x="797" y="352"/>
                  <a:pt x="797" y="352"/>
                  <a:pt x="797" y="352"/>
                </a:cubicBezTo>
                <a:lnTo>
                  <a:pt x="797" y="0"/>
                </a:ln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84038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936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04684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088405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51441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872995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432981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058620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FE3-0A3F-487E-97E9-836F354A6E7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080913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42FE3-0A3F-487E-97E9-836F354A6E7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36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179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6" r:id="rId31"/>
    <p:sldLayoutId id="2147483707" r:id="rId32"/>
    <p:sldLayoutId id="2147483708" r:id="rId3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7.emf"/><Relationship Id="rId4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Relationship Id="rId9" Type="http://schemas.openxmlformats.org/officeDocument/2006/relationships/image" Target="../media/image5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776704"/>
            <a:ext cx="9144000" cy="369564"/>
          </a:xfrm>
          <a:prstGeom prst="rect">
            <a:avLst/>
          </a:prstGeom>
          <a:solidFill>
            <a:srgbClr val="4171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Google Shape;63;p13"/>
          <p:cNvSpPr txBox="1">
            <a:spLocks/>
          </p:cNvSpPr>
          <p:nvPr/>
        </p:nvSpPr>
        <p:spPr>
          <a:xfrm>
            <a:off x="215753" y="640249"/>
            <a:ext cx="7567221" cy="134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ed Hat Display Black"/>
              <a:buNone/>
              <a:defRPr sz="5200" b="0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>
            <a:pPr algn="ctr"/>
            <a:r>
              <a:rPr lang="es-PE" sz="16600" dirty="0">
                <a:solidFill>
                  <a:srgbClr val="41719C"/>
                </a:solidFill>
              </a:rPr>
              <a:t>BLIND</a:t>
            </a:r>
            <a:endParaRPr lang="es-PE" sz="16600" dirty="0">
              <a:solidFill>
                <a:srgbClr val="41719C"/>
              </a:solidFill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796213" y="2305145"/>
            <a:ext cx="4722057" cy="92606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 smtClean="0">
                <a:solidFill>
                  <a:srgbClr val="41719C"/>
                </a:solidFill>
              </a:rPr>
              <a:t>Free </a:t>
            </a:r>
            <a:r>
              <a:rPr lang="en" sz="5400" b="1" dirty="0" smtClean="0">
                <a:solidFill>
                  <a:srgbClr val="41719C"/>
                </a:solidFill>
              </a:rPr>
              <a:t/>
            </a:r>
            <a:br>
              <a:rPr lang="en" sz="5400" b="1" dirty="0" smtClean="0">
                <a:solidFill>
                  <a:srgbClr val="41719C"/>
                </a:solidFill>
              </a:rPr>
            </a:br>
            <a:r>
              <a:rPr lang="en" sz="5400" b="1" dirty="0" smtClean="0">
                <a:solidFill>
                  <a:srgbClr val="41719C"/>
                </a:solidFill>
              </a:rPr>
              <a:t>Template</a:t>
            </a:r>
            <a:endParaRPr sz="5400" b="1" dirty="0">
              <a:solidFill>
                <a:srgbClr val="41719C"/>
              </a:solidFill>
            </a:endParaRPr>
          </a:p>
        </p:txBody>
      </p:sp>
      <p:sp>
        <p:nvSpPr>
          <p:cNvPr id="33" name="Google Shape;94;p17"/>
          <p:cNvSpPr txBox="1">
            <a:spLocks/>
          </p:cNvSpPr>
          <p:nvPr/>
        </p:nvSpPr>
        <p:spPr>
          <a:xfrm>
            <a:off x="783661" y="3533852"/>
            <a:ext cx="2999410" cy="9696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Quotations are commonly printed as a means of inspiration and to invoke philosophical thoughts from the reader.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6743110" y="350754"/>
            <a:ext cx="2166938" cy="4425950"/>
            <a:chOff x="6781800" y="598488"/>
            <a:chExt cx="2166938" cy="4425950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7019925" y="1497013"/>
              <a:ext cx="1928813" cy="3527425"/>
            </a:xfrm>
            <a:custGeom>
              <a:avLst/>
              <a:gdLst>
                <a:gd name="T0" fmla="*/ 206 w 413"/>
                <a:gd name="T1" fmla="*/ 365 h 758"/>
                <a:gd name="T2" fmla="*/ 196 w 413"/>
                <a:gd name="T3" fmla="*/ 365 h 758"/>
                <a:gd name="T4" fmla="*/ 196 w 413"/>
                <a:gd name="T5" fmla="*/ 371 h 758"/>
                <a:gd name="T6" fmla="*/ 196 w 413"/>
                <a:gd name="T7" fmla="*/ 490 h 758"/>
                <a:gd name="T8" fmla="*/ 196 w 413"/>
                <a:gd name="T9" fmla="*/ 669 h 758"/>
                <a:gd name="T10" fmla="*/ 196 w 413"/>
                <a:gd name="T11" fmla="*/ 708 h 758"/>
                <a:gd name="T12" fmla="*/ 143 w 413"/>
                <a:gd name="T13" fmla="*/ 747 h 758"/>
                <a:gd name="T14" fmla="*/ 112 w 413"/>
                <a:gd name="T15" fmla="*/ 706 h 758"/>
                <a:gd name="T16" fmla="*/ 113 w 413"/>
                <a:gd name="T17" fmla="*/ 470 h 758"/>
                <a:gd name="T18" fmla="*/ 113 w 413"/>
                <a:gd name="T19" fmla="*/ 138 h 758"/>
                <a:gd name="T20" fmla="*/ 112 w 413"/>
                <a:gd name="T21" fmla="*/ 118 h 758"/>
                <a:gd name="T22" fmla="*/ 107 w 413"/>
                <a:gd name="T23" fmla="*/ 128 h 758"/>
                <a:gd name="T24" fmla="*/ 83 w 413"/>
                <a:gd name="T25" fmla="*/ 194 h 758"/>
                <a:gd name="T26" fmla="*/ 72 w 413"/>
                <a:gd name="T27" fmla="*/ 234 h 758"/>
                <a:gd name="T28" fmla="*/ 51 w 413"/>
                <a:gd name="T29" fmla="*/ 318 h 758"/>
                <a:gd name="T30" fmla="*/ 49 w 413"/>
                <a:gd name="T31" fmla="*/ 322 h 758"/>
                <a:gd name="T32" fmla="*/ 0 w 413"/>
                <a:gd name="T33" fmla="*/ 307 h 758"/>
                <a:gd name="T34" fmla="*/ 2 w 413"/>
                <a:gd name="T35" fmla="*/ 298 h 758"/>
                <a:gd name="T36" fmla="*/ 22 w 413"/>
                <a:gd name="T37" fmla="*/ 222 h 758"/>
                <a:gd name="T38" fmla="*/ 47 w 413"/>
                <a:gd name="T39" fmla="*/ 143 h 758"/>
                <a:gd name="T40" fmla="*/ 92 w 413"/>
                <a:gd name="T41" fmla="*/ 24 h 758"/>
                <a:gd name="T42" fmla="*/ 122 w 413"/>
                <a:gd name="T43" fmla="*/ 1 h 758"/>
                <a:gd name="T44" fmla="*/ 134 w 413"/>
                <a:gd name="T45" fmla="*/ 0 h 758"/>
                <a:gd name="T46" fmla="*/ 269 w 413"/>
                <a:gd name="T47" fmla="*/ 0 h 758"/>
                <a:gd name="T48" fmla="*/ 301 w 413"/>
                <a:gd name="T49" fmla="*/ 11 h 758"/>
                <a:gd name="T50" fmla="*/ 309 w 413"/>
                <a:gd name="T51" fmla="*/ 22 h 758"/>
                <a:gd name="T52" fmla="*/ 347 w 413"/>
                <a:gd name="T53" fmla="*/ 124 h 758"/>
                <a:gd name="T54" fmla="*/ 368 w 413"/>
                <a:gd name="T55" fmla="*/ 181 h 758"/>
                <a:gd name="T56" fmla="*/ 378 w 413"/>
                <a:gd name="T57" fmla="*/ 218 h 758"/>
                <a:gd name="T58" fmla="*/ 398 w 413"/>
                <a:gd name="T59" fmla="*/ 292 h 758"/>
                <a:gd name="T60" fmla="*/ 409 w 413"/>
                <a:gd name="T61" fmla="*/ 339 h 758"/>
                <a:gd name="T62" fmla="*/ 391 w 413"/>
                <a:gd name="T63" fmla="*/ 371 h 758"/>
                <a:gd name="T64" fmla="*/ 360 w 413"/>
                <a:gd name="T65" fmla="*/ 352 h 758"/>
                <a:gd name="T66" fmla="*/ 332 w 413"/>
                <a:gd name="T67" fmla="*/ 244 h 758"/>
                <a:gd name="T68" fmla="*/ 306 w 413"/>
                <a:gd name="T69" fmla="*/ 160 h 758"/>
                <a:gd name="T70" fmla="*/ 291 w 413"/>
                <a:gd name="T71" fmla="*/ 121 h 758"/>
                <a:gd name="T72" fmla="*/ 289 w 413"/>
                <a:gd name="T73" fmla="*/ 118 h 758"/>
                <a:gd name="T74" fmla="*/ 289 w 413"/>
                <a:gd name="T75" fmla="*/ 122 h 758"/>
                <a:gd name="T76" fmla="*/ 289 w 413"/>
                <a:gd name="T77" fmla="*/ 574 h 758"/>
                <a:gd name="T78" fmla="*/ 289 w 413"/>
                <a:gd name="T79" fmla="*/ 705 h 758"/>
                <a:gd name="T80" fmla="*/ 267 w 413"/>
                <a:gd name="T81" fmla="*/ 744 h 758"/>
                <a:gd name="T82" fmla="*/ 206 w 413"/>
                <a:gd name="T83" fmla="*/ 710 h 758"/>
                <a:gd name="T84" fmla="*/ 206 w 413"/>
                <a:gd name="T85" fmla="*/ 656 h 758"/>
                <a:gd name="T86" fmla="*/ 206 w 413"/>
                <a:gd name="T87" fmla="*/ 371 h 758"/>
                <a:gd name="T88" fmla="*/ 206 w 413"/>
                <a:gd name="T89" fmla="*/ 365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3" h="758">
                  <a:moveTo>
                    <a:pt x="206" y="365"/>
                  </a:moveTo>
                  <a:cubicBezTo>
                    <a:pt x="202" y="365"/>
                    <a:pt x="200" y="365"/>
                    <a:pt x="196" y="365"/>
                  </a:cubicBezTo>
                  <a:cubicBezTo>
                    <a:pt x="196" y="367"/>
                    <a:pt x="196" y="369"/>
                    <a:pt x="196" y="371"/>
                  </a:cubicBezTo>
                  <a:cubicBezTo>
                    <a:pt x="196" y="411"/>
                    <a:pt x="196" y="450"/>
                    <a:pt x="196" y="490"/>
                  </a:cubicBezTo>
                  <a:cubicBezTo>
                    <a:pt x="196" y="550"/>
                    <a:pt x="196" y="609"/>
                    <a:pt x="196" y="669"/>
                  </a:cubicBezTo>
                  <a:cubicBezTo>
                    <a:pt x="196" y="682"/>
                    <a:pt x="196" y="695"/>
                    <a:pt x="196" y="708"/>
                  </a:cubicBezTo>
                  <a:cubicBezTo>
                    <a:pt x="196" y="735"/>
                    <a:pt x="168" y="755"/>
                    <a:pt x="143" y="747"/>
                  </a:cubicBezTo>
                  <a:cubicBezTo>
                    <a:pt x="125" y="742"/>
                    <a:pt x="112" y="725"/>
                    <a:pt x="112" y="706"/>
                  </a:cubicBezTo>
                  <a:cubicBezTo>
                    <a:pt x="113" y="628"/>
                    <a:pt x="113" y="549"/>
                    <a:pt x="113" y="470"/>
                  </a:cubicBezTo>
                  <a:cubicBezTo>
                    <a:pt x="113" y="359"/>
                    <a:pt x="113" y="249"/>
                    <a:pt x="113" y="138"/>
                  </a:cubicBezTo>
                  <a:cubicBezTo>
                    <a:pt x="113" y="132"/>
                    <a:pt x="113" y="125"/>
                    <a:pt x="112" y="118"/>
                  </a:cubicBezTo>
                  <a:cubicBezTo>
                    <a:pt x="110" y="121"/>
                    <a:pt x="109" y="125"/>
                    <a:pt x="107" y="128"/>
                  </a:cubicBezTo>
                  <a:cubicBezTo>
                    <a:pt x="99" y="150"/>
                    <a:pt x="91" y="172"/>
                    <a:pt x="83" y="194"/>
                  </a:cubicBezTo>
                  <a:cubicBezTo>
                    <a:pt x="79" y="207"/>
                    <a:pt x="76" y="221"/>
                    <a:pt x="72" y="234"/>
                  </a:cubicBezTo>
                  <a:cubicBezTo>
                    <a:pt x="65" y="262"/>
                    <a:pt x="58" y="290"/>
                    <a:pt x="51" y="318"/>
                  </a:cubicBezTo>
                  <a:cubicBezTo>
                    <a:pt x="50" y="319"/>
                    <a:pt x="50" y="320"/>
                    <a:pt x="49" y="322"/>
                  </a:cubicBezTo>
                  <a:cubicBezTo>
                    <a:pt x="35" y="309"/>
                    <a:pt x="19" y="306"/>
                    <a:pt x="0" y="307"/>
                  </a:cubicBezTo>
                  <a:cubicBezTo>
                    <a:pt x="1" y="304"/>
                    <a:pt x="2" y="301"/>
                    <a:pt x="2" y="298"/>
                  </a:cubicBezTo>
                  <a:cubicBezTo>
                    <a:pt x="9" y="273"/>
                    <a:pt x="16" y="248"/>
                    <a:pt x="22" y="222"/>
                  </a:cubicBezTo>
                  <a:cubicBezTo>
                    <a:pt x="28" y="195"/>
                    <a:pt x="37" y="169"/>
                    <a:pt x="47" y="143"/>
                  </a:cubicBezTo>
                  <a:cubicBezTo>
                    <a:pt x="62" y="103"/>
                    <a:pt x="77" y="64"/>
                    <a:pt x="92" y="24"/>
                  </a:cubicBezTo>
                  <a:cubicBezTo>
                    <a:pt x="97" y="10"/>
                    <a:pt x="109" y="4"/>
                    <a:pt x="122" y="1"/>
                  </a:cubicBezTo>
                  <a:cubicBezTo>
                    <a:pt x="126" y="0"/>
                    <a:pt x="130" y="0"/>
                    <a:pt x="134" y="0"/>
                  </a:cubicBezTo>
                  <a:cubicBezTo>
                    <a:pt x="179" y="0"/>
                    <a:pt x="224" y="0"/>
                    <a:pt x="269" y="0"/>
                  </a:cubicBezTo>
                  <a:cubicBezTo>
                    <a:pt x="281" y="0"/>
                    <a:pt x="292" y="3"/>
                    <a:pt x="301" y="11"/>
                  </a:cubicBezTo>
                  <a:cubicBezTo>
                    <a:pt x="304" y="14"/>
                    <a:pt x="307" y="18"/>
                    <a:pt x="309" y="22"/>
                  </a:cubicBezTo>
                  <a:cubicBezTo>
                    <a:pt x="322" y="56"/>
                    <a:pt x="334" y="90"/>
                    <a:pt x="347" y="124"/>
                  </a:cubicBezTo>
                  <a:cubicBezTo>
                    <a:pt x="354" y="143"/>
                    <a:pt x="362" y="161"/>
                    <a:pt x="368" y="181"/>
                  </a:cubicBezTo>
                  <a:cubicBezTo>
                    <a:pt x="373" y="193"/>
                    <a:pt x="375" y="206"/>
                    <a:pt x="378" y="218"/>
                  </a:cubicBezTo>
                  <a:cubicBezTo>
                    <a:pt x="385" y="243"/>
                    <a:pt x="391" y="268"/>
                    <a:pt x="398" y="292"/>
                  </a:cubicBezTo>
                  <a:cubicBezTo>
                    <a:pt x="401" y="308"/>
                    <a:pt x="405" y="323"/>
                    <a:pt x="409" y="339"/>
                  </a:cubicBezTo>
                  <a:cubicBezTo>
                    <a:pt x="413" y="353"/>
                    <a:pt x="405" y="367"/>
                    <a:pt x="391" y="371"/>
                  </a:cubicBezTo>
                  <a:cubicBezTo>
                    <a:pt x="377" y="374"/>
                    <a:pt x="363" y="366"/>
                    <a:pt x="360" y="352"/>
                  </a:cubicBezTo>
                  <a:cubicBezTo>
                    <a:pt x="350" y="316"/>
                    <a:pt x="341" y="280"/>
                    <a:pt x="332" y="244"/>
                  </a:cubicBezTo>
                  <a:cubicBezTo>
                    <a:pt x="325" y="215"/>
                    <a:pt x="317" y="187"/>
                    <a:pt x="306" y="160"/>
                  </a:cubicBezTo>
                  <a:cubicBezTo>
                    <a:pt x="300" y="147"/>
                    <a:pt x="296" y="134"/>
                    <a:pt x="291" y="121"/>
                  </a:cubicBezTo>
                  <a:cubicBezTo>
                    <a:pt x="291" y="120"/>
                    <a:pt x="290" y="119"/>
                    <a:pt x="289" y="118"/>
                  </a:cubicBezTo>
                  <a:cubicBezTo>
                    <a:pt x="289" y="120"/>
                    <a:pt x="289" y="121"/>
                    <a:pt x="289" y="122"/>
                  </a:cubicBezTo>
                  <a:cubicBezTo>
                    <a:pt x="289" y="273"/>
                    <a:pt x="289" y="423"/>
                    <a:pt x="289" y="574"/>
                  </a:cubicBezTo>
                  <a:cubicBezTo>
                    <a:pt x="289" y="618"/>
                    <a:pt x="289" y="661"/>
                    <a:pt x="289" y="705"/>
                  </a:cubicBezTo>
                  <a:cubicBezTo>
                    <a:pt x="289" y="722"/>
                    <a:pt x="282" y="736"/>
                    <a:pt x="267" y="744"/>
                  </a:cubicBezTo>
                  <a:cubicBezTo>
                    <a:pt x="241" y="758"/>
                    <a:pt x="207" y="739"/>
                    <a:pt x="206" y="710"/>
                  </a:cubicBezTo>
                  <a:cubicBezTo>
                    <a:pt x="205" y="692"/>
                    <a:pt x="206" y="674"/>
                    <a:pt x="206" y="656"/>
                  </a:cubicBezTo>
                  <a:cubicBezTo>
                    <a:pt x="206" y="561"/>
                    <a:pt x="206" y="466"/>
                    <a:pt x="206" y="371"/>
                  </a:cubicBezTo>
                  <a:cubicBezTo>
                    <a:pt x="206" y="369"/>
                    <a:pt x="206" y="367"/>
                    <a:pt x="206" y="365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7566025" y="598488"/>
              <a:ext cx="781050" cy="782638"/>
            </a:xfrm>
            <a:custGeom>
              <a:avLst/>
              <a:gdLst>
                <a:gd name="T0" fmla="*/ 84 w 167"/>
                <a:gd name="T1" fmla="*/ 168 h 168"/>
                <a:gd name="T2" fmla="*/ 0 w 167"/>
                <a:gd name="T3" fmla="*/ 85 h 168"/>
                <a:gd name="T4" fmla="*/ 83 w 167"/>
                <a:gd name="T5" fmla="*/ 1 h 168"/>
                <a:gd name="T6" fmla="*/ 167 w 167"/>
                <a:gd name="T7" fmla="*/ 83 h 168"/>
                <a:gd name="T8" fmla="*/ 84 w 167"/>
                <a:gd name="T9" fmla="*/ 168 h 168"/>
                <a:gd name="T10" fmla="*/ 46 w 167"/>
                <a:gd name="T11" fmla="*/ 54 h 168"/>
                <a:gd name="T12" fmla="*/ 14 w 167"/>
                <a:gd name="T13" fmla="*/ 57 h 168"/>
                <a:gd name="T14" fmla="*/ 6 w 167"/>
                <a:gd name="T15" fmla="*/ 71 h 168"/>
                <a:gd name="T16" fmla="*/ 8 w 167"/>
                <a:gd name="T17" fmla="*/ 79 h 168"/>
                <a:gd name="T18" fmla="*/ 9 w 167"/>
                <a:gd name="T19" fmla="*/ 93 h 168"/>
                <a:gd name="T20" fmla="*/ 25 w 167"/>
                <a:gd name="T21" fmla="*/ 112 h 168"/>
                <a:gd name="T22" fmla="*/ 49 w 167"/>
                <a:gd name="T23" fmla="*/ 114 h 168"/>
                <a:gd name="T24" fmla="*/ 79 w 167"/>
                <a:gd name="T25" fmla="*/ 89 h 168"/>
                <a:gd name="T26" fmla="*/ 80 w 167"/>
                <a:gd name="T27" fmla="*/ 79 h 168"/>
                <a:gd name="T28" fmla="*/ 84 w 167"/>
                <a:gd name="T29" fmla="*/ 75 h 168"/>
                <a:gd name="T30" fmla="*/ 88 w 167"/>
                <a:gd name="T31" fmla="*/ 79 h 168"/>
                <a:gd name="T32" fmla="*/ 89 w 167"/>
                <a:gd name="T33" fmla="*/ 85 h 168"/>
                <a:gd name="T34" fmla="*/ 110 w 167"/>
                <a:gd name="T35" fmla="*/ 112 h 168"/>
                <a:gd name="T36" fmla="*/ 147 w 167"/>
                <a:gd name="T37" fmla="*/ 111 h 168"/>
                <a:gd name="T38" fmla="*/ 158 w 167"/>
                <a:gd name="T39" fmla="*/ 100 h 168"/>
                <a:gd name="T40" fmla="*/ 160 w 167"/>
                <a:gd name="T41" fmla="*/ 78 h 168"/>
                <a:gd name="T42" fmla="*/ 161 w 167"/>
                <a:gd name="T43" fmla="*/ 70 h 168"/>
                <a:gd name="T44" fmla="*/ 154 w 167"/>
                <a:gd name="T45" fmla="*/ 57 h 168"/>
                <a:gd name="T46" fmla="*/ 113 w 167"/>
                <a:gd name="T47" fmla="*/ 55 h 168"/>
                <a:gd name="T48" fmla="*/ 96 w 167"/>
                <a:gd name="T49" fmla="*/ 58 h 168"/>
                <a:gd name="T50" fmla="*/ 80 w 167"/>
                <a:gd name="T51" fmla="*/ 60 h 168"/>
                <a:gd name="T52" fmla="*/ 46 w 167"/>
                <a:gd name="T53" fmla="*/ 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" h="168">
                  <a:moveTo>
                    <a:pt x="84" y="168"/>
                  </a:moveTo>
                  <a:cubicBezTo>
                    <a:pt x="38" y="168"/>
                    <a:pt x="0" y="131"/>
                    <a:pt x="0" y="85"/>
                  </a:cubicBezTo>
                  <a:cubicBezTo>
                    <a:pt x="0" y="39"/>
                    <a:pt x="37" y="1"/>
                    <a:pt x="83" y="1"/>
                  </a:cubicBezTo>
                  <a:cubicBezTo>
                    <a:pt x="129" y="0"/>
                    <a:pt x="167" y="38"/>
                    <a:pt x="167" y="83"/>
                  </a:cubicBezTo>
                  <a:cubicBezTo>
                    <a:pt x="167" y="130"/>
                    <a:pt x="131" y="167"/>
                    <a:pt x="84" y="168"/>
                  </a:cubicBezTo>
                  <a:close/>
                  <a:moveTo>
                    <a:pt x="46" y="54"/>
                  </a:moveTo>
                  <a:cubicBezTo>
                    <a:pt x="35" y="55"/>
                    <a:pt x="25" y="56"/>
                    <a:pt x="14" y="57"/>
                  </a:cubicBezTo>
                  <a:cubicBezTo>
                    <a:pt x="6" y="57"/>
                    <a:pt x="3" y="64"/>
                    <a:pt x="6" y="71"/>
                  </a:cubicBezTo>
                  <a:cubicBezTo>
                    <a:pt x="8" y="73"/>
                    <a:pt x="8" y="76"/>
                    <a:pt x="8" y="79"/>
                  </a:cubicBezTo>
                  <a:cubicBezTo>
                    <a:pt x="8" y="84"/>
                    <a:pt x="8" y="88"/>
                    <a:pt x="9" y="93"/>
                  </a:cubicBezTo>
                  <a:cubicBezTo>
                    <a:pt x="10" y="102"/>
                    <a:pt x="14" y="110"/>
                    <a:pt x="25" y="112"/>
                  </a:cubicBezTo>
                  <a:cubicBezTo>
                    <a:pt x="33" y="113"/>
                    <a:pt x="41" y="114"/>
                    <a:pt x="49" y="114"/>
                  </a:cubicBezTo>
                  <a:cubicBezTo>
                    <a:pt x="67" y="112"/>
                    <a:pt x="76" y="104"/>
                    <a:pt x="79" y="89"/>
                  </a:cubicBezTo>
                  <a:cubicBezTo>
                    <a:pt x="80" y="86"/>
                    <a:pt x="80" y="83"/>
                    <a:pt x="80" y="79"/>
                  </a:cubicBezTo>
                  <a:cubicBezTo>
                    <a:pt x="80" y="76"/>
                    <a:pt x="82" y="75"/>
                    <a:pt x="84" y="75"/>
                  </a:cubicBezTo>
                  <a:cubicBezTo>
                    <a:pt x="87" y="75"/>
                    <a:pt x="88" y="76"/>
                    <a:pt x="88" y="79"/>
                  </a:cubicBezTo>
                  <a:cubicBezTo>
                    <a:pt x="88" y="81"/>
                    <a:pt x="89" y="83"/>
                    <a:pt x="89" y="85"/>
                  </a:cubicBezTo>
                  <a:cubicBezTo>
                    <a:pt x="90" y="99"/>
                    <a:pt x="97" y="108"/>
                    <a:pt x="110" y="112"/>
                  </a:cubicBezTo>
                  <a:cubicBezTo>
                    <a:pt x="122" y="116"/>
                    <a:pt x="135" y="115"/>
                    <a:pt x="147" y="111"/>
                  </a:cubicBezTo>
                  <a:cubicBezTo>
                    <a:pt x="152" y="109"/>
                    <a:pt x="157" y="105"/>
                    <a:pt x="158" y="100"/>
                  </a:cubicBezTo>
                  <a:cubicBezTo>
                    <a:pt x="159" y="92"/>
                    <a:pt x="159" y="85"/>
                    <a:pt x="160" y="78"/>
                  </a:cubicBezTo>
                  <a:cubicBezTo>
                    <a:pt x="160" y="75"/>
                    <a:pt x="160" y="73"/>
                    <a:pt x="161" y="70"/>
                  </a:cubicBezTo>
                  <a:cubicBezTo>
                    <a:pt x="165" y="63"/>
                    <a:pt x="161" y="57"/>
                    <a:pt x="154" y="57"/>
                  </a:cubicBezTo>
                  <a:cubicBezTo>
                    <a:pt x="140" y="56"/>
                    <a:pt x="127" y="55"/>
                    <a:pt x="113" y="55"/>
                  </a:cubicBezTo>
                  <a:cubicBezTo>
                    <a:pt x="108" y="55"/>
                    <a:pt x="102" y="57"/>
                    <a:pt x="96" y="58"/>
                  </a:cubicBezTo>
                  <a:cubicBezTo>
                    <a:pt x="91" y="59"/>
                    <a:pt x="86" y="62"/>
                    <a:pt x="80" y="60"/>
                  </a:cubicBezTo>
                  <a:cubicBezTo>
                    <a:pt x="69" y="57"/>
                    <a:pt x="58" y="53"/>
                    <a:pt x="46" y="54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6781800" y="3098801"/>
              <a:ext cx="355600" cy="1860550"/>
            </a:xfrm>
            <a:custGeom>
              <a:avLst/>
              <a:gdLst>
                <a:gd name="T0" fmla="*/ 76 w 76"/>
                <a:gd name="T1" fmla="*/ 10 h 400"/>
                <a:gd name="T2" fmla="*/ 70 w 76"/>
                <a:gd name="T3" fmla="*/ 47 h 400"/>
                <a:gd name="T4" fmla="*/ 58 w 76"/>
                <a:gd name="T5" fmla="*/ 122 h 400"/>
                <a:gd name="T6" fmla="*/ 48 w 76"/>
                <a:gd name="T7" fmla="*/ 192 h 400"/>
                <a:gd name="T8" fmla="*/ 39 w 76"/>
                <a:gd name="T9" fmla="*/ 249 h 400"/>
                <a:gd name="T10" fmla="*/ 24 w 76"/>
                <a:gd name="T11" fmla="*/ 342 h 400"/>
                <a:gd name="T12" fmla="*/ 17 w 76"/>
                <a:gd name="T13" fmla="*/ 389 h 400"/>
                <a:gd name="T14" fmla="*/ 16 w 76"/>
                <a:gd name="T15" fmla="*/ 394 h 400"/>
                <a:gd name="T16" fmla="*/ 7 w 76"/>
                <a:gd name="T17" fmla="*/ 399 h 400"/>
                <a:gd name="T18" fmla="*/ 1 w 76"/>
                <a:gd name="T19" fmla="*/ 391 h 400"/>
                <a:gd name="T20" fmla="*/ 4 w 76"/>
                <a:gd name="T21" fmla="*/ 366 h 400"/>
                <a:gd name="T22" fmla="*/ 15 w 76"/>
                <a:gd name="T23" fmla="*/ 299 h 400"/>
                <a:gd name="T24" fmla="*/ 23 w 76"/>
                <a:gd name="T25" fmla="*/ 242 h 400"/>
                <a:gd name="T26" fmla="*/ 38 w 76"/>
                <a:gd name="T27" fmla="*/ 149 h 400"/>
                <a:gd name="T28" fmla="*/ 51 w 76"/>
                <a:gd name="T29" fmla="*/ 63 h 400"/>
                <a:gd name="T30" fmla="*/ 59 w 76"/>
                <a:gd name="T31" fmla="*/ 10 h 400"/>
                <a:gd name="T32" fmla="*/ 60 w 76"/>
                <a:gd name="T33" fmla="*/ 7 h 400"/>
                <a:gd name="T34" fmla="*/ 69 w 76"/>
                <a:gd name="T35" fmla="*/ 1 h 400"/>
                <a:gd name="T36" fmla="*/ 76 w 76"/>
                <a:gd name="T37" fmla="*/ 1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400">
                  <a:moveTo>
                    <a:pt x="76" y="10"/>
                  </a:moveTo>
                  <a:cubicBezTo>
                    <a:pt x="74" y="22"/>
                    <a:pt x="72" y="34"/>
                    <a:pt x="70" y="47"/>
                  </a:cubicBezTo>
                  <a:cubicBezTo>
                    <a:pt x="66" y="72"/>
                    <a:pt x="62" y="97"/>
                    <a:pt x="58" y="122"/>
                  </a:cubicBezTo>
                  <a:cubicBezTo>
                    <a:pt x="55" y="145"/>
                    <a:pt x="51" y="169"/>
                    <a:pt x="48" y="192"/>
                  </a:cubicBezTo>
                  <a:cubicBezTo>
                    <a:pt x="45" y="211"/>
                    <a:pt x="42" y="230"/>
                    <a:pt x="39" y="249"/>
                  </a:cubicBezTo>
                  <a:cubicBezTo>
                    <a:pt x="34" y="280"/>
                    <a:pt x="29" y="311"/>
                    <a:pt x="24" y="342"/>
                  </a:cubicBezTo>
                  <a:cubicBezTo>
                    <a:pt x="22" y="358"/>
                    <a:pt x="19" y="373"/>
                    <a:pt x="17" y="389"/>
                  </a:cubicBezTo>
                  <a:cubicBezTo>
                    <a:pt x="17" y="391"/>
                    <a:pt x="17" y="393"/>
                    <a:pt x="16" y="394"/>
                  </a:cubicBezTo>
                  <a:cubicBezTo>
                    <a:pt x="15" y="398"/>
                    <a:pt x="11" y="400"/>
                    <a:pt x="7" y="399"/>
                  </a:cubicBezTo>
                  <a:cubicBezTo>
                    <a:pt x="3" y="399"/>
                    <a:pt x="0" y="395"/>
                    <a:pt x="1" y="391"/>
                  </a:cubicBezTo>
                  <a:cubicBezTo>
                    <a:pt x="2" y="383"/>
                    <a:pt x="3" y="374"/>
                    <a:pt x="4" y="366"/>
                  </a:cubicBezTo>
                  <a:cubicBezTo>
                    <a:pt x="8" y="344"/>
                    <a:pt x="11" y="321"/>
                    <a:pt x="15" y="299"/>
                  </a:cubicBezTo>
                  <a:cubicBezTo>
                    <a:pt x="17" y="280"/>
                    <a:pt x="21" y="261"/>
                    <a:pt x="23" y="242"/>
                  </a:cubicBezTo>
                  <a:cubicBezTo>
                    <a:pt x="28" y="211"/>
                    <a:pt x="33" y="180"/>
                    <a:pt x="38" y="149"/>
                  </a:cubicBezTo>
                  <a:cubicBezTo>
                    <a:pt x="42" y="120"/>
                    <a:pt x="47" y="92"/>
                    <a:pt x="51" y="63"/>
                  </a:cubicBezTo>
                  <a:cubicBezTo>
                    <a:pt x="54" y="45"/>
                    <a:pt x="57" y="28"/>
                    <a:pt x="59" y="10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61" y="2"/>
                    <a:pt x="65" y="0"/>
                    <a:pt x="69" y="1"/>
                  </a:cubicBezTo>
                  <a:cubicBezTo>
                    <a:pt x="73" y="1"/>
                    <a:pt x="76" y="5"/>
                    <a:pt x="76" y="1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6978650" y="3005138"/>
              <a:ext cx="242888" cy="204788"/>
            </a:xfrm>
            <a:custGeom>
              <a:avLst/>
              <a:gdLst>
                <a:gd name="T0" fmla="*/ 38 w 52"/>
                <a:gd name="T1" fmla="*/ 44 h 44"/>
                <a:gd name="T2" fmla="*/ 40 w 52"/>
                <a:gd name="T3" fmla="*/ 31 h 44"/>
                <a:gd name="T4" fmla="*/ 28 w 52"/>
                <a:gd name="T5" fmla="*/ 14 h 44"/>
                <a:gd name="T6" fmla="*/ 11 w 52"/>
                <a:gd name="T7" fmla="*/ 27 h 44"/>
                <a:gd name="T8" fmla="*/ 9 w 52"/>
                <a:gd name="T9" fmla="*/ 41 h 44"/>
                <a:gd name="T10" fmla="*/ 0 w 52"/>
                <a:gd name="T11" fmla="*/ 25 h 44"/>
                <a:gd name="T12" fmla="*/ 3 w 52"/>
                <a:gd name="T13" fmla="*/ 6 h 44"/>
                <a:gd name="T14" fmla="*/ 6 w 52"/>
                <a:gd name="T15" fmla="*/ 4 h 44"/>
                <a:gd name="T16" fmla="*/ 49 w 52"/>
                <a:gd name="T17" fmla="*/ 16 h 44"/>
                <a:gd name="T18" fmla="*/ 51 w 52"/>
                <a:gd name="T19" fmla="*/ 27 h 44"/>
                <a:gd name="T20" fmla="*/ 38 w 5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4">
                  <a:moveTo>
                    <a:pt x="38" y="44"/>
                  </a:moveTo>
                  <a:cubicBezTo>
                    <a:pt x="39" y="39"/>
                    <a:pt x="39" y="35"/>
                    <a:pt x="40" y="31"/>
                  </a:cubicBezTo>
                  <a:cubicBezTo>
                    <a:pt x="41" y="22"/>
                    <a:pt x="36" y="15"/>
                    <a:pt x="28" y="14"/>
                  </a:cubicBezTo>
                  <a:cubicBezTo>
                    <a:pt x="19" y="13"/>
                    <a:pt x="13" y="19"/>
                    <a:pt x="11" y="27"/>
                  </a:cubicBezTo>
                  <a:cubicBezTo>
                    <a:pt x="11" y="31"/>
                    <a:pt x="10" y="36"/>
                    <a:pt x="9" y="41"/>
                  </a:cubicBezTo>
                  <a:cubicBezTo>
                    <a:pt x="3" y="37"/>
                    <a:pt x="0" y="31"/>
                    <a:pt x="0" y="25"/>
                  </a:cubicBezTo>
                  <a:cubicBezTo>
                    <a:pt x="0" y="18"/>
                    <a:pt x="2" y="12"/>
                    <a:pt x="3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22" y="0"/>
                    <a:pt x="37" y="3"/>
                    <a:pt x="49" y="16"/>
                  </a:cubicBezTo>
                  <a:cubicBezTo>
                    <a:pt x="52" y="20"/>
                    <a:pt x="52" y="23"/>
                    <a:pt x="51" y="27"/>
                  </a:cubicBezTo>
                  <a:cubicBezTo>
                    <a:pt x="48" y="36"/>
                    <a:pt x="45" y="41"/>
                    <a:pt x="38" y="44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6973888" y="2949576"/>
              <a:ext cx="293688" cy="120650"/>
            </a:xfrm>
            <a:custGeom>
              <a:avLst/>
              <a:gdLst>
                <a:gd name="T0" fmla="*/ 63 w 63"/>
                <a:gd name="T1" fmla="*/ 24 h 26"/>
                <a:gd name="T2" fmla="*/ 59 w 63"/>
                <a:gd name="T3" fmla="*/ 26 h 26"/>
                <a:gd name="T4" fmla="*/ 55 w 63"/>
                <a:gd name="T5" fmla="*/ 24 h 26"/>
                <a:gd name="T6" fmla="*/ 32 w 63"/>
                <a:gd name="T7" fmla="*/ 9 h 26"/>
                <a:gd name="T8" fmla="*/ 9 w 63"/>
                <a:gd name="T9" fmla="*/ 9 h 26"/>
                <a:gd name="T10" fmla="*/ 1 w 63"/>
                <a:gd name="T11" fmla="*/ 7 h 26"/>
                <a:gd name="T12" fmla="*/ 7 w 63"/>
                <a:gd name="T13" fmla="*/ 3 h 26"/>
                <a:gd name="T14" fmla="*/ 56 w 63"/>
                <a:gd name="T15" fmla="*/ 16 h 26"/>
                <a:gd name="T16" fmla="*/ 63 w 63"/>
                <a:gd name="T1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26">
                  <a:moveTo>
                    <a:pt x="63" y="24"/>
                  </a:moveTo>
                  <a:cubicBezTo>
                    <a:pt x="61" y="25"/>
                    <a:pt x="60" y="26"/>
                    <a:pt x="59" y="26"/>
                  </a:cubicBezTo>
                  <a:cubicBezTo>
                    <a:pt x="57" y="25"/>
                    <a:pt x="55" y="25"/>
                    <a:pt x="55" y="24"/>
                  </a:cubicBezTo>
                  <a:cubicBezTo>
                    <a:pt x="49" y="16"/>
                    <a:pt x="41" y="11"/>
                    <a:pt x="32" y="9"/>
                  </a:cubicBezTo>
                  <a:cubicBezTo>
                    <a:pt x="24" y="8"/>
                    <a:pt x="16" y="9"/>
                    <a:pt x="9" y="9"/>
                  </a:cubicBezTo>
                  <a:cubicBezTo>
                    <a:pt x="6" y="9"/>
                    <a:pt x="2" y="12"/>
                    <a:pt x="1" y="7"/>
                  </a:cubicBezTo>
                  <a:cubicBezTo>
                    <a:pt x="0" y="3"/>
                    <a:pt x="5" y="3"/>
                    <a:pt x="7" y="3"/>
                  </a:cubicBezTo>
                  <a:cubicBezTo>
                    <a:pt x="25" y="0"/>
                    <a:pt x="42" y="2"/>
                    <a:pt x="56" y="16"/>
                  </a:cubicBezTo>
                  <a:cubicBezTo>
                    <a:pt x="58" y="18"/>
                    <a:pt x="59" y="20"/>
                    <a:pt x="63" y="24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7623175" y="882651"/>
              <a:ext cx="293688" cy="233363"/>
            </a:xfrm>
            <a:custGeom>
              <a:avLst/>
              <a:gdLst>
                <a:gd name="T0" fmla="*/ 1 w 63"/>
                <a:gd name="T1" fmla="*/ 21 h 50"/>
                <a:gd name="T2" fmla="*/ 1 w 63"/>
                <a:gd name="T3" fmla="*/ 19 h 50"/>
                <a:gd name="T4" fmla="*/ 17 w 63"/>
                <a:gd name="T5" fmla="*/ 1 h 50"/>
                <a:gd name="T6" fmla="*/ 49 w 63"/>
                <a:gd name="T7" fmla="*/ 2 h 50"/>
                <a:gd name="T8" fmla="*/ 63 w 63"/>
                <a:gd name="T9" fmla="*/ 18 h 50"/>
                <a:gd name="T10" fmla="*/ 61 w 63"/>
                <a:gd name="T11" fmla="*/ 31 h 50"/>
                <a:gd name="T12" fmla="*/ 43 w 63"/>
                <a:gd name="T13" fmla="*/ 47 h 50"/>
                <a:gd name="T14" fmla="*/ 14 w 63"/>
                <a:gd name="T15" fmla="*/ 47 h 50"/>
                <a:gd name="T16" fmla="*/ 2 w 63"/>
                <a:gd name="T17" fmla="*/ 31 h 50"/>
                <a:gd name="T18" fmla="*/ 1 w 63"/>
                <a:gd name="T19" fmla="*/ 21 h 50"/>
                <a:gd name="T20" fmla="*/ 1 w 63"/>
                <a:gd name="T21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50">
                  <a:moveTo>
                    <a:pt x="1" y="21"/>
                  </a:moveTo>
                  <a:cubicBezTo>
                    <a:pt x="1" y="20"/>
                    <a:pt x="1" y="20"/>
                    <a:pt x="1" y="19"/>
                  </a:cubicBezTo>
                  <a:cubicBezTo>
                    <a:pt x="2" y="8"/>
                    <a:pt x="0" y="3"/>
                    <a:pt x="17" y="1"/>
                  </a:cubicBezTo>
                  <a:cubicBezTo>
                    <a:pt x="28" y="0"/>
                    <a:pt x="39" y="0"/>
                    <a:pt x="49" y="2"/>
                  </a:cubicBezTo>
                  <a:cubicBezTo>
                    <a:pt x="59" y="3"/>
                    <a:pt x="63" y="8"/>
                    <a:pt x="63" y="18"/>
                  </a:cubicBezTo>
                  <a:cubicBezTo>
                    <a:pt x="63" y="22"/>
                    <a:pt x="62" y="27"/>
                    <a:pt x="61" y="31"/>
                  </a:cubicBezTo>
                  <a:cubicBezTo>
                    <a:pt x="58" y="40"/>
                    <a:pt x="52" y="45"/>
                    <a:pt x="43" y="47"/>
                  </a:cubicBezTo>
                  <a:cubicBezTo>
                    <a:pt x="34" y="50"/>
                    <a:pt x="24" y="49"/>
                    <a:pt x="14" y="47"/>
                  </a:cubicBezTo>
                  <a:cubicBezTo>
                    <a:pt x="5" y="45"/>
                    <a:pt x="3" y="38"/>
                    <a:pt x="2" y="31"/>
                  </a:cubicBezTo>
                  <a:cubicBezTo>
                    <a:pt x="1" y="27"/>
                    <a:pt x="1" y="24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8001000" y="882651"/>
              <a:ext cx="288925" cy="228600"/>
            </a:xfrm>
            <a:custGeom>
              <a:avLst/>
              <a:gdLst>
                <a:gd name="T0" fmla="*/ 31 w 62"/>
                <a:gd name="T1" fmla="*/ 0 h 49"/>
                <a:gd name="T2" fmla="*/ 51 w 62"/>
                <a:gd name="T3" fmla="*/ 2 h 49"/>
                <a:gd name="T4" fmla="*/ 62 w 62"/>
                <a:gd name="T5" fmla="*/ 15 h 49"/>
                <a:gd name="T6" fmla="*/ 61 w 62"/>
                <a:gd name="T7" fmla="*/ 30 h 49"/>
                <a:gd name="T8" fmla="*/ 46 w 62"/>
                <a:gd name="T9" fmla="*/ 47 h 49"/>
                <a:gd name="T10" fmla="*/ 19 w 62"/>
                <a:gd name="T11" fmla="*/ 47 h 49"/>
                <a:gd name="T12" fmla="*/ 1 w 62"/>
                <a:gd name="T13" fmla="*/ 24 h 49"/>
                <a:gd name="T14" fmla="*/ 1 w 62"/>
                <a:gd name="T15" fmla="*/ 21 h 49"/>
                <a:gd name="T16" fmla="*/ 19 w 62"/>
                <a:gd name="T17" fmla="*/ 1 h 49"/>
                <a:gd name="T18" fmla="*/ 31 w 62"/>
                <a:gd name="T19" fmla="*/ 1 h 49"/>
                <a:gd name="T20" fmla="*/ 31 w 6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49">
                  <a:moveTo>
                    <a:pt x="31" y="0"/>
                  </a:moveTo>
                  <a:cubicBezTo>
                    <a:pt x="38" y="1"/>
                    <a:pt x="44" y="1"/>
                    <a:pt x="51" y="2"/>
                  </a:cubicBezTo>
                  <a:cubicBezTo>
                    <a:pt x="59" y="4"/>
                    <a:pt x="62" y="8"/>
                    <a:pt x="62" y="15"/>
                  </a:cubicBezTo>
                  <a:cubicBezTo>
                    <a:pt x="61" y="20"/>
                    <a:pt x="62" y="25"/>
                    <a:pt x="61" y="30"/>
                  </a:cubicBezTo>
                  <a:cubicBezTo>
                    <a:pt x="60" y="40"/>
                    <a:pt x="56" y="45"/>
                    <a:pt x="46" y="47"/>
                  </a:cubicBezTo>
                  <a:cubicBezTo>
                    <a:pt x="37" y="49"/>
                    <a:pt x="28" y="49"/>
                    <a:pt x="19" y="47"/>
                  </a:cubicBezTo>
                  <a:cubicBezTo>
                    <a:pt x="8" y="43"/>
                    <a:pt x="2" y="35"/>
                    <a:pt x="1" y="24"/>
                  </a:cubicBezTo>
                  <a:cubicBezTo>
                    <a:pt x="1" y="23"/>
                    <a:pt x="1" y="22"/>
                    <a:pt x="1" y="21"/>
                  </a:cubicBezTo>
                  <a:cubicBezTo>
                    <a:pt x="0" y="8"/>
                    <a:pt x="3" y="2"/>
                    <a:pt x="19" y="1"/>
                  </a:cubicBezTo>
                  <a:cubicBezTo>
                    <a:pt x="23" y="0"/>
                    <a:pt x="27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6" name="Freeform 15"/>
          <p:cNvSpPr>
            <a:spLocks noEditPoints="1"/>
          </p:cNvSpPr>
          <p:nvPr/>
        </p:nvSpPr>
        <p:spPr bwMode="auto">
          <a:xfrm>
            <a:off x="4086172" y="2329589"/>
            <a:ext cx="2425700" cy="2436813"/>
          </a:xfrm>
          <a:custGeom>
            <a:avLst/>
            <a:gdLst>
              <a:gd name="T0" fmla="*/ 122 w 202"/>
              <a:gd name="T1" fmla="*/ 80 h 203"/>
              <a:gd name="T2" fmla="*/ 200 w 202"/>
              <a:gd name="T3" fmla="*/ 77 h 203"/>
              <a:gd name="T4" fmla="*/ 173 w 202"/>
              <a:gd name="T5" fmla="*/ 112 h 203"/>
              <a:gd name="T6" fmla="*/ 170 w 202"/>
              <a:gd name="T7" fmla="*/ 174 h 203"/>
              <a:gd name="T8" fmla="*/ 140 w 202"/>
              <a:gd name="T9" fmla="*/ 202 h 203"/>
              <a:gd name="T10" fmla="*/ 133 w 202"/>
              <a:gd name="T11" fmla="*/ 142 h 203"/>
              <a:gd name="T12" fmla="*/ 111 w 202"/>
              <a:gd name="T13" fmla="*/ 143 h 203"/>
              <a:gd name="T14" fmla="*/ 69 w 202"/>
              <a:gd name="T15" fmla="*/ 183 h 203"/>
              <a:gd name="T16" fmla="*/ 30 w 202"/>
              <a:gd name="T17" fmla="*/ 202 h 203"/>
              <a:gd name="T18" fmla="*/ 34 w 202"/>
              <a:gd name="T19" fmla="*/ 184 h 203"/>
              <a:gd name="T20" fmla="*/ 34 w 202"/>
              <a:gd name="T21" fmla="*/ 127 h 203"/>
              <a:gd name="T22" fmla="*/ 24 w 202"/>
              <a:gd name="T23" fmla="*/ 100 h 203"/>
              <a:gd name="T24" fmla="*/ 14 w 202"/>
              <a:gd name="T25" fmla="*/ 54 h 203"/>
              <a:gd name="T26" fmla="*/ 78 w 202"/>
              <a:gd name="T27" fmla="*/ 77 h 203"/>
              <a:gd name="T28" fmla="*/ 131 w 202"/>
              <a:gd name="T29" fmla="*/ 12 h 203"/>
              <a:gd name="T30" fmla="*/ 145 w 202"/>
              <a:gd name="T31" fmla="*/ 5 h 203"/>
              <a:gd name="T32" fmla="*/ 104 w 202"/>
              <a:gd name="T33" fmla="*/ 76 h 203"/>
              <a:gd name="T34" fmla="*/ 121 w 202"/>
              <a:gd name="T35" fmla="*/ 83 h 203"/>
              <a:gd name="T36" fmla="*/ 110 w 202"/>
              <a:gd name="T37" fmla="*/ 139 h 203"/>
              <a:gd name="T38" fmla="*/ 125 w 202"/>
              <a:gd name="T39" fmla="*/ 123 h 203"/>
              <a:gd name="T40" fmla="*/ 157 w 202"/>
              <a:gd name="T41" fmla="*/ 168 h 203"/>
              <a:gd name="T42" fmla="*/ 159 w 202"/>
              <a:gd name="T43" fmla="*/ 196 h 203"/>
              <a:gd name="T44" fmla="*/ 171 w 202"/>
              <a:gd name="T45" fmla="*/ 109 h 203"/>
              <a:gd name="T46" fmla="*/ 43 w 202"/>
              <a:gd name="T47" fmla="*/ 126 h 203"/>
              <a:gd name="T48" fmla="*/ 30 w 202"/>
              <a:gd name="T49" fmla="*/ 195 h 203"/>
              <a:gd name="T50" fmla="*/ 43 w 202"/>
              <a:gd name="T51" fmla="*/ 196 h 203"/>
              <a:gd name="T52" fmla="*/ 64 w 202"/>
              <a:gd name="T53" fmla="*/ 124 h 203"/>
              <a:gd name="T54" fmla="*/ 96 w 202"/>
              <a:gd name="T55" fmla="*/ 141 h 203"/>
              <a:gd name="T56" fmla="*/ 43 w 202"/>
              <a:gd name="T57" fmla="*/ 124 h 203"/>
              <a:gd name="T58" fmla="*/ 18 w 202"/>
              <a:gd name="T59" fmla="*/ 84 h 203"/>
              <a:gd name="T60" fmla="*/ 25 w 202"/>
              <a:gd name="T61" fmla="*/ 85 h 203"/>
              <a:gd name="T62" fmla="*/ 37 w 202"/>
              <a:gd name="T63" fmla="*/ 86 h 203"/>
              <a:gd name="T64" fmla="*/ 46 w 202"/>
              <a:gd name="T65" fmla="*/ 88 h 203"/>
              <a:gd name="T66" fmla="*/ 44 w 202"/>
              <a:gd name="T67" fmla="*/ 76 h 203"/>
              <a:gd name="T68" fmla="*/ 12 w 202"/>
              <a:gd name="T69" fmla="*/ 60 h 203"/>
              <a:gd name="T70" fmla="*/ 73 w 202"/>
              <a:gd name="T71" fmla="*/ 112 h 203"/>
              <a:gd name="T72" fmla="*/ 112 w 202"/>
              <a:gd name="T73" fmla="*/ 80 h 203"/>
              <a:gd name="T74" fmla="*/ 72 w 202"/>
              <a:gd name="T75" fmla="*/ 96 h 203"/>
              <a:gd name="T76" fmla="*/ 34 w 202"/>
              <a:gd name="T77" fmla="*/ 113 h 203"/>
              <a:gd name="T78" fmla="*/ 63 w 202"/>
              <a:gd name="T79" fmla="*/ 78 h 203"/>
              <a:gd name="T80" fmla="*/ 39 w 202"/>
              <a:gd name="T81" fmla="*/ 100 h 203"/>
              <a:gd name="T82" fmla="*/ 48 w 202"/>
              <a:gd name="T83" fmla="*/ 194 h 203"/>
              <a:gd name="T84" fmla="*/ 79 w 202"/>
              <a:gd name="T85" fmla="*/ 159 h 203"/>
              <a:gd name="T86" fmla="*/ 48 w 202"/>
              <a:gd name="T87" fmla="*/ 194 h 203"/>
              <a:gd name="T88" fmla="*/ 130 w 202"/>
              <a:gd name="T89" fmla="*/ 38 h 203"/>
              <a:gd name="T90" fmla="*/ 135 w 202"/>
              <a:gd name="T91" fmla="*/ 8 h 203"/>
              <a:gd name="T92" fmla="*/ 91 w 202"/>
              <a:gd name="T93" fmla="*/ 75 h 203"/>
              <a:gd name="T94" fmla="*/ 93 w 202"/>
              <a:gd name="T95" fmla="*/ 114 h 203"/>
              <a:gd name="T96" fmla="*/ 106 w 202"/>
              <a:gd name="T97" fmla="*/ 143 h 203"/>
              <a:gd name="T98" fmla="*/ 68 w 202"/>
              <a:gd name="T99" fmla="*/ 109 h 203"/>
              <a:gd name="T100" fmla="*/ 36 w 202"/>
              <a:gd name="T101" fmla="*/ 123 h 203"/>
              <a:gd name="T102" fmla="*/ 27 w 202"/>
              <a:gd name="T103" fmla="*/ 82 h 203"/>
              <a:gd name="T104" fmla="*/ 28 w 202"/>
              <a:gd name="T105" fmla="*/ 7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2" h="203">
                <a:moveTo>
                  <a:pt x="104" y="76"/>
                </a:moveTo>
                <a:cubicBezTo>
                  <a:pt x="109" y="77"/>
                  <a:pt x="115" y="75"/>
                  <a:pt x="118" y="80"/>
                </a:cubicBezTo>
                <a:cubicBezTo>
                  <a:pt x="119" y="81"/>
                  <a:pt x="121" y="80"/>
                  <a:pt x="122" y="80"/>
                </a:cubicBezTo>
                <a:cubicBezTo>
                  <a:pt x="138" y="78"/>
                  <a:pt x="152" y="80"/>
                  <a:pt x="165" y="90"/>
                </a:cubicBezTo>
                <a:cubicBezTo>
                  <a:pt x="175" y="99"/>
                  <a:pt x="192" y="94"/>
                  <a:pt x="198" y="82"/>
                </a:cubicBezTo>
                <a:cubicBezTo>
                  <a:pt x="199" y="81"/>
                  <a:pt x="199" y="79"/>
                  <a:pt x="200" y="77"/>
                </a:cubicBezTo>
                <a:cubicBezTo>
                  <a:pt x="201" y="78"/>
                  <a:pt x="201" y="78"/>
                  <a:pt x="202" y="78"/>
                </a:cubicBezTo>
                <a:cubicBezTo>
                  <a:pt x="202" y="81"/>
                  <a:pt x="202" y="84"/>
                  <a:pt x="202" y="86"/>
                </a:cubicBezTo>
                <a:cubicBezTo>
                  <a:pt x="199" y="101"/>
                  <a:pt x="189" y="110"/>
                  <a:pt x="173" y="112"/>
                </a:cubicBezTo>
                <a:cubicBezTo>
                  <a:pt x="168" y="113"/>
                  <a:pt x="168" y="115"/>
                  <a:pt x="167" y="119"/>
                </a:cubicBezTo>
                <a:cubicBezTo>
                  <a:pt x="166" y="135"/>
                  <a:pt x="165" y="150"/>
                  <a:pt x="171" y="166"/>
                </a:cubicBezTo>
                <a:cubicBezTo>
                  <a:pt x="172" y="168"/>
                  <a:pt x="170" y="172"/>
                  <a:pt x="170" y="174"/>
                </a:cubicBezTo>
                <a:cubicBezTo>
                  <a:pt x="167" y="182"/>
                  <a:pt x="165" y="189"/>
                  <a:pt x="162" y="197"/>
                </a:cubicBezTo>
                <a:cubicBezTo>
                  <a:pt x="161" y="201"/>
                  <a:pt x="159" y="203"/>
                  <a:pt x="154" y="203"/>
                </a:cubicBezTo>
                <a:cubicBezTo>
                  <a:pt x="150" y="202"/>
                  <a:pt x="145" y="202"/>
                  <a:pt x="140" y="202"/>
                </a:cubicBezTo>
                <a:cubicBezTo>
                  <a:pt x="140" y="196"/>
                  <a:pt x="144" y="193"/>
                  <a:pt x="148" y="190"/>
                </a:cubicBezTo>
                <a:cubicBezTo>
                  <a:pt x="155" y="185"/>
                  <a:pt x="156" y="171"/>
                  <a:pt x="150" y="164"/>
                </a:cubicBezTo>
                <a:cubicBezTo>
                  <a:pt x="143" y="158"/>
                  <a:pt x="138" y="150"/>
                  <a:pt x="133" y="142"/>
                </a:cubicBezTo>
                <a:cubicBezTo>
                  <a:pt x="131" y="139"/>
                  <a:pt x="129" y="138"/>
                  <a:pt x="126" y="139"/>
                </a:cubicBezTo>
                <a:cubicBezTo>
                  <a:pt x="122" y="140"/>
                  <a:pt x="118" y="141"/>
                  <a:pt x="115" y="141"/>
                </a:cubicBezTo>
                <a:cubicBezTo>
                  <a:pt x="113" y="142"/>
                  <a:pt x="112" y="142"/>
                  <a:pt x="111" y="143"/>
                </a:cubicBezTo>
                <a:cubicBezTo>
                  <a:pt x="107" y="149"/>
                  <a:pt x="104" y="149"/>
                  <a:pt x="97" y="146"/>
                </a:cubicBezTo>
                <a:cubicBezTo>
                  <a:pt x="94" y="145"/>
                  <a:pt x="89" y="146"/>
                  <a:pt x="86" y="146"/>
                </a:cubicBezTo>
                <a:cubicBezTo>
                  <a:pt x="84" y="160"/>
                  <a:pt x="76" y="172"/>
                  <a:pt x="69" y="183"/>
                </a:cubicBezTo>
                <a:cubicBezTo>
                  <a:pt x="67" y="186"/>
                  <a:pt x="65" y="188"/>
                  <a:pt x="63" y="191"/>
                </a:cubicBezTo>
                <a:cubicBezTo>
                  <a:pt x="60" y="197"/>
                  <a:pt x="56" y="198"/>
                  <a:pt x="49" y="199"/>
                </a:cubicBezTo>
                <a:cubicBezTo>
                  <a:pt x="43" y="200"/>
                  <a:pt x="37" y="203"/>
                  <a:pt x="30" y="202"/>
                </a:cubicBezTo>
                <a:cubicBezTo>
                  <a:pt x="28" y="202"/>
                  <a:pt x="26" y="202"/>
                  <a:pt x="24" y="202"/>
                </a:cubicBezTo>
                <a:cubicBezTo>
                  <a:pt x="23" y="196"/>
                  <a:pt x="26" y="194"/>
                  <a:pt x="29" y="191"/>
                </a:cubicBezTo>
                <a:cubicBezTo>
                  <a:pt x="31" y="189"/>
                  <a:pt x="34" y="187"/>
                  <a:pt x="34" y="184"/>
                </a:cubicBezTo>
                <a:cubicBezTo>
                  <a:pt x="37" y="177"/>
                  <a:pt x="39" y="169"/>
                  <a:pt x="41" y="162"/>
                </a:cubicBezTo>
                <a:cubicBezTo>
                  <a:pt x="44" y="152"/>
                  <a:pt x="43" y="143"/>
                  <a:pt x="41" y="134"/>
                </a:cubicBezTo>
                <a:cubicBezTo>
                  <a:pt x="40" y="131"/>
                  <a:pt x="39" y="128"/>
                  <a:pt x="34" y="127"/>
                </a:cubicBezTo>
                <a:cubicBezTo>
                  <a:pt x="32" y="126"/>
                  <a:pt x="30" y="119"/>
                  <a:pt x="29" y="115"/>
                </a:cubicBezTo>
                <a:cubicBezTo>
                  <a:pt x="28" y="111"/>
                  <a:pt x="29" y="106"/>
                  <a:pt x="28" y="102"/>
                </a:cubicBezTo>
                <a:cubicBezTo>
                  <a:pt x="28" y="101"/>
                  <a:pt x="25" y="100"/>
                  <a:pt x="24" y="100"/>
                </a:cubicBezTo>
                <a:cubicBezTo>
                  <a:pt x="19" y="99"/>
                  <a:pt x="15" y="97"/>
                  <a:pt x="13" y="91"/>
                </a:cubicBezTo>
                <a:cubicBezTo>
                  <a:pt x="11" y="85"/>
                  <a:pt x="8" y="84"/>
                  <a:pt x="0" y="85"/>
                </a:cubicBezTo>
                <a:cubicBezTo>
                  <a:pt x="0" y="73"/>
                  <a:pt x="3" y="62"/>
                  <a:pt x="14" y="54"/>
                </a:cubicBezTo>
                <a:cubicBezTo>
                  <a:pt x="24" y="47"/>
                  <a:pt x="38" y="47"/>
                  <a:pt x="48" y="53"/>
                </a:cubicBezTo>
                <a:cubicBezTo>
                  <a:pt x="54" y="57"/>
                  <a:pt x="59" y="62"/>
                  <a:pt x="61" y="70"/>
                </a:cubicBezTo>
                <a:cubicBezTo>
                  <a:pt x="62" y="76"/>
                  <a:pt x="72" y="78"/>
                  <a:pt x="78" y="77"/>
                </a:cubicBezTo>
                <a:cubicBezTo>
                  <a:pt x="87" y="76"/>
                  <a:pt x="90" y="69"/>
                  <a:pt x="95" y="64"/>
                </a:cubicBezTo>
                <a:cubicBezTo>
                  <a:pt x="105" y="53"/>
                  <a:pt x="114" y="41"/>
                  <a:pt x="124" y="30"/>
                </a:cubicBezTo>
                <a:cubicBezTo>
                  <a:pt x="129" y="25"/>
                  <a:pt x="131" y="19"/>
                  <a:pt x="131" y="12"/>
                </a:cubicBezTo>
                <a:cubicBezTo>
                  <a:pt x="131" y="10"/>
                  <a:pt x="131" y="7"/>
                  <a:pt x="132" y="5"/>
                </a:cubicBezTo>
                <a:cubicBezTo>
                  <a:pt x="133" y="3"/>
                  <a:pt x="136" y="0"/>
                  <a:pt x="139" y="0"/>
                </a:cubicBezTo>
                <a:cubicBezTo>
                  <a:pt x="141" y="0"/>
                  <a:pt x="145" y="3"/>
                  <a:pt x="145" y="5"/>
                </a:cubicBezTo>
                <a:cubicBezTo>
                  <a:pt x="145" y="16"/>
                  <a:pt x="146" y="26"/>
                  <a:pt x="137" y="35"/>
                </a:cubicBezTo>
                <a:cubicBezTo>
                  <a:pt x="126" y="47"/>
                  <a:pt x="117" y="60"/>
                  <a:pt x="107" y="72"/>
                </a:cubicBezTo>
                <a:cubicBezTo>
                  <a:pt x="106" y="73"/>
                  <a:pt x="105" y="74"/>
                  <a:pt x="104" y="76"/>
                </a:cubicBezTo>
                <a:close/>
                <a:moveTo>
                  <a:pt x="196" y="92"/>
                </a:moveTo>
                <a:cubicBezTo>
                  <a:pt x="185" y="98"/>
                  <a:pt x="173" y="102"/>
                  <a:pt x="162" y="93"/>
                </a:cubicBezTo>
                <a:cubicBezTo>
                  <a:pt x="150" y="83"/>
                  <a:pt x="136" y="82"/>
                  <a:pt x="121" y="83"/>
                </a:cubicBezTo>
                <a:cubicBezTo>
                  <a:pt x="116" y="84"/>
                  <a:pt x="113" y="86"/>
                  <a:pt x="111" y="91"/>
                </a:cubicBezTo>
                <a:cubicBezTo>
                  <a:pt x="109" y="97"/>
                  <a:pt x="108" y="105"/>
                  <a:pt x="101" y="108"/>
                </a:cubicBezTo>
                <a:cubicBezTo>
                  <a:pt x="104" y="118"/>
                  <a:pt x="106" y="129"/>
                  <a:pt x="110" y="139"/>
                </a:cubicBezTo>
                <a:cubicBezTo>
                  <a:pt x="116" y="138"/>
                  <a:pt x="122" y="136"/>
                  <a:pt x="128" y="135"/>
                </a:cubicBezTo>
                <a:cubicBezTo>
                  <a:pt x="126" y="131"/>
                  <a:pt x="125" y="127"/>
                  <a:pt x="124" y="124"/>
                </a:cubicBezTo>
                <a:cubicBezTo>
                  <a:pt x="124" y="123"/>
                  <a:pt x="125" y="123"/>
                  <a:pt x="125" y="123"/>
                </a:cubicBezTo>
                <a:cubicBezTo>
                  <a:pt x="127" y="125"/>
                  <a:pt x="128" y="127"/>
                  <a:pt x="129" y="129"/>
                </a:cubicBezTo>
                <a:cubicBezTo>
                  <a:pt x="136" y="142"/>
                  <a:pt x="144" y="155"/>
                  <a:pt x="156" y="165"/>
                </a:cubicBezTo>
                <a:cubicBezTo>
                  <a:pt x="156" y="166"/>
                  <a:pt x="157" y="167"/>
                  <a:pt x="157" y="168"/>
                </a:cubicBezTo>
                <a:cubicBezTo>
                  <a:pt x="160" y="175"/>
                  <a:pt x="155" y="189"/>
                  <a:pt x="149" y="194"/>
                </a:cubicBezTo>
                <a:cubicBezTo>
                  <a:pt x="147" y="195"/>
                  <a:pt x="146" y="196"/>
                  <a:pt x="145" y="198"/>
                </a:cubicBezTo>
                <a:cubicBezTo>
                  <a:pt x="154" y="200"/>
                  <a:pt x="158" y="200"/>
                  <a:pt x="159" y="196"/>
                </a:cubicBezTo>
                <a:cubicBezTo>
                  <a:pt x="163" y="182"/>
                  <a:pt x="169" y="169"/>
                  <a:pt x="165" y="154"/>
                </a:cubicBezTo>
                <a:cubicBezTo>
                  <a:pt x="162" y="142"/>
                  <a:pt x="164" y="130"/>
                  <a:pt x="164" y="118"/>
                </a:cubicBezTo>
                <a:cubicBezTo>
                  <a:pt x="164" y="112"/>
                  <a:pt x="165" y="109"/>
                  <a:pt x="171" y="109"/>
                </a:cubicBezTo>
                <a:cubicBezTo>
                  <a:pt x="183" y="108"/>
                  <a:pt x="192" y="103"/>
                  <a:pt x="196" y="92"/>
                </a:cubicBezTo>
                <a:close/>
                <a:moveTo>
                  <a:pt x="43" y="124"/>
                </a:moveTo>
                <a:cubicBezTo>
                  <a:pt x="43" y="125"/>
                  <a:pt x="43" y="126"/>
                  <a:pt x="43" y="126"/>
                </a:cubicBezTo>
                <a:cubicBezTo>
                  <a:pt x="45" y="138"/>
                  <a:pt x="49" y="150"/>
                  <a:pt x="45" y="163"/>
                </a:cubicBezTo>
                <a:cubicBezTo>
                  <a:pt x="43" y="169"/>
                  <a:pt x="41" y="176"/>
                  <a:pt x="39" y="182"/>
                </a:cubicBezTo>
                <a:cubicBezTo>
                  <a:pt x="37" y="187"/>
                  <a:pt x="37" y="193"/>
                  <a:pt x="30" y="195"/>
                </a:cubicBezTo>
                <a:cubicBezTo>
                  <a:pt x="29" y="195"/>
                  <a:pt x="29" y="197"/>
                  <a:pt x="27" y="199"/>
                </a:cubicBezTo>
                <a:cubicBezTo>
                  <a:pt x="32" y="199"/>
                  <a:pt x="35" y="199"/>
                  <a:pt x="38" y="199"/>
                </a:cubicBezTo>
                <a:cubicBezTo>
                  <a:pt x="40" y="198"/>
                  <a:pt x="42" y="197"/>
                  <a:pt x="43" y="196"/>
                </a:cubicBezTo>
                <a:cubicBezTo>
                  <a:pt x="51" y="175"/>
                  <a:pt x="62" y="155"/>
                  <a:pt x="60" y="132"/>
                </a:cubicBezTo>
                <a:cubicBezTo>
                  <a:pt x="60" y="129"/>
                  <a:pt x="61" y="127"/>
                  <a:pt x="62" y="124"/>
                </a:cubicBezTo>
                <a:cubicBezTo>
                  <a:pt x="62" y="124"/>
                  <a:pt x="63" y="124"/>
                  <a:pt x="64" y="124"/>
                </a:cubicBezTo>
                <a:cubicBezTo>
                  <a:pt x="64" y="128"/>
                  <a:pt x="64" y="132"/>
                  <a:pt x="64" y="135"/>
                </a:cubicBezTo>
                <a:cubicBezTo>
                  <a:pt x="64" y="137"/>
                  <a:pt x="65" y="140"/>
                  <a:pt x="66" y="140"/>
                </a:cubicBezTo>
                <a:cubicBezTo>
                  <a:pt x="76" y="143"/>
                  <a:pt x="86" y="144"/>
                  <a:pt x="96" y="141"/>
                </a:cubicBezTo>
                <a:cubicBezTo>
                  <a:pt x="93" y="131"/>
                  <a:pt x="91" y="122"/>
                  <a:pt x="88" y="113"/>
                </a:cubicBezTo>
                <a:cubicBezTo>
                  <a:pt x="80" y="114"/>
                  <a:pt x="74" y="114"/>
                  <a:pt x="67" y="116"/>
                </a:cubicBezTo>
                <a:cubicBezTo>
                  <a:pt x="59" y="118"/>
                  <a:pt x="51" y="121"/>
                  <a:pt x="43" y="124"/>
                </a:cubicBezTo>
                <a:close/>
                <a:moveTo>
                  <a:pt x="19" y="75"/>
                </a:moveTo>
                <a:cubicBezTo>
                  <a:pt x="20" y="76"/>
                  <a:pt x="20" y="76"/>
                  <a:pt x="21" y="76"/>
                </a:cubicBezTo>
                <a:cubicBezTo>
                  <a:pt x="20" y="79"/>
                  <a:pt x="18" y="81"/>
                  <a:pt x="18" y="84"/>
                </a:cubicBezTo>
                <a:cubicBezTo>
                  <a:pt x="18" y="88"/>
                  <a:pt x="18" y="91"/>
                  <a:pt x="19" y="95"/>
                </a:cubicBezTo>
                <a:cubicBezTo>
                  <a:pt x="19" y="95"/>
                  <a:pt x="24" y="96"/>
                  <a:pt x="25" y="95"/>
                </a:cubicBezTo>
                <a:cubicBezTo>
                  <a:pt x="28" y="92"/>
                  <a:pt x="27" y="88"/>
                  <a:pt x="25" y="85"/>
                </a:cubicBezTo>
                <a:cubicBezTo>
                  <a:pt x="23" y="80"/>
                  <a:pt x="25" y="77"/>
                  <a:pt x="30" y="77"/>
                </a:cubicBezTo>
                <a:cubicBezTo>
                  <a:pt x="32" y="77"/>
                  <a:pt x="36" y="77"/>
                  <a:pt x="37" y="79"/>
                </a:cubicBezTo>
                <a:cubicBezTo>
                  <a:pt x="38" y="80"/>
                  <a:pt x="37" y="84"/>
                  <a:pt x="37" y="86"/>
                </a:cubicBezTo>
                <a:cubicBezTo>
                  <a:pt x="37" y="89"/>
                  <a:pt x="37" y="92"/>
                  <a:pt x="38" y="95"/>
                </a:cubicBezTo>
                <a:cubicBezTo>
                  <a:pt x="38" y="95"/>
                  <a:pt x="43" y="96"/>
                  <a:pt x="43" y="95"/>
                </a:cubicBezTo>
                <a:cubicBezTo>
                  <a:pt x="45" y="93"/>
                  <a:pt x="46" y="90"/>
                  <a:pt x="46" y="88"/>
                </a:cubicBezTo>
                <a:cubicBezTo>
                  <a:pt x="46" y="85"/>
                  <a:pt x="44" y="82"/>
                  <a:pt x="43" y="79"/>
                </a:cubicBezTo>
                <a:cubicBezTo>
                  <a:pt x="43" y="78"/>
                  <a:pt x="43" y="77"/>
                  <a:pt x="42" y="76"/>
                </a:cubicBezTo>
                <a:cubicBezTo>
                  <a:pt x="43" y="76"/>
                  <a:pt x="43" y="76"/>
                  <a:pt x="44" y="76"/>
                </a:cubicBezTo>
                <a:cubicBezTo>
                  <a:pt x="46" y="79"/>
                  <a:pt x="48" y="82"/>
                  <a:pt x="50" y="85"/>
                </a:cubicBezTo>
                <a:cubicBezTo>
                  <a:pt x="58" y="77"/>
                  <a:pt x="58" y="66"/>
                  <a:pt x="50" y="58"/>
                </a:cubicBezTo>
                <a:cubicBezTo>
                  <a:pt x="39" y="49"/>
                  <a:pt x="20" y="50"/>
                  <a:pt x="12" y="60"/>
                </a:cubicBezTo>
                <a:cubicBezTo>
                  <a:pt x="5" y="69"/>
                  <a:pt x="6" y="79"/>
                  <a:pt x="14" y="84"/>
                </a:cubicBezTo>
                <a:cubicBezTo>
                  <a:pt x="15" y="81"/>
                  <a:pt x="17" y="78"/>
                  <a:pt x="19" y="75"/>
                </a:cubicBezTo>
                <a:close/>
                <a:moveTo>
                  <a:pt x="73" y="112"/>
                </a:moveTo>
                <a:cubicBezTo>
                  <a:pt x="83" y="109"/>
                  <a:pt x="91" y="106"/>
                  <a:pt x="100" y="103"/>
                </a:cubicBezTo>
                <a:cubicBezTo>
                  <a:pt x="101" y="103"/>
                  <a:pt x="102" y="102"/>
                  <a:pt x="103" y="101"/>
                </a:cubicBezTo>
                <a:cubicBezTo>
                  <a:pt x="106" y="94"/>
                  <a:pt x="109" y="88"/>
                  <a:pt x="112" y="80"/>
                </a:cubicBezTo>
                <a:cubicBezTo>
                  <a:pt x="104" y="80"/>
                  <a:pt x="96" y="80"/>
                  <a:pt x="89" y="80"/>
                </a:cubicBezTo>
                <a:cubicBezTo>
                  <a:pt x="84" y="80"/>
                  <a:pt x="80" y="80"/>
                  <a:pt x="78" y="87"/>
                </a:cubicBezTo>
                <a:cubicBezTo>
                  <a:pt x="77" y="90"/>
                  <a:pt x="74" y="94"/>
                  <a:pt x="72" y="96"/>
                </a:cubicBezTo>
                <a:cubicBezTo>
                  <a:pt x="68" y="100"/>
                  <a:pt x="68" y="102"/>
                  <a:pt x="71" y="106"/>
                </a:cubicBezTo>
                <a:cubicBezTo>
                  <a:pt x="71" y="108"/>
                  <a:pt x="72" y="109"/>
                  <a:pt x="73" y="112"/>
                </a:cubicBezTo>
                <a:close/>
                <a:moveTo>
                  <a:pt x="34" y="113"/>
                </a:moveTo>
                <a:cubicBezTo>
                  <a:pt x="47" y="107"/>
                  <a:pt x="62" y="108"/>
                  <a:pt x="69" y="93"/>
                </a:cubicBezTo>
                <a:cubicBezTo>
                  <a:pt x="71" y="90"/>
                  <a:pt x="73" y="87"/>
                  <a:pt x="76" y="83"/>
                </a:cubicBezTo>
                <a:cubicBezTo>
                  <a:pt x="71" y="81"/>
                  <a:pt x="67" y="80"/>
                  <a:pt x="63" y="78"/>
                </a:cubicBezTo>
                <a:cubicBezTo>
                  <a:pt x="63" y="81"/>
                  <a:pt x="63" y="83"/>
                  <a:pt x="63" y="85"/>
                </a:cubicBezTo>
                <a:cubicBezTo>
                  <a:pt x="54" y="84"/>
                  <a:pt x="54" y="84"/>
                  <a:pt x="49" y="93"/>
                </a:cubicBezTo>
                <a:cubicBezTo>
                  <a:pt x="47" y="96"/>
                  <a:pt x="42" y="98"/>
                  <a:pt x="39" y="100"/>
                </a:cubicBezTo>
                <a:cubicBezTo>
                  <a:pt x="37" y="101"/>
                  <a:pt x="34" y="100"/>
                  <a:pt x="32" y="101"/>
                </a:cubicBezTo>
                <a:cubicBezTo>
                  <a:pt x="32" y="105"/>
                  <a:pt x="33" y="109"/>
                  <a:pt x="34" y="113"/>
                </a:cubicBezTo>
                <a:close/>
                <a:moveTo>
                  <a:pt x="48" y="194"/>
                </a:moveTo>
                <a:cubicBezTo>
                  <a:pt x="48" y="195"/>
                  <a:pt x="48" y="196"/>
                  <a:pt x="49" y="197"/>
                </a:cubicBezTo>
                <a:cubicBezTo>
                  <a:pt x="52" y="195"/>
                  <a:pt x="57" y="195"/>
                  <a:pt x="58" y="192"/>
                </a:cubicBezTo>
                <a:cubicBezTo>
                  <a:pt x="66" y="181"/>
                  <a:pt x="73" y="170"/>
                  <a:pt x="79" y="159"/>
                </a:cubicBezTo>
                <a:cubicBezTo>
                  <a:pt x="84" y="147"/>
                  <a:pt x="83" y="145"/>
                  <a:pt x="70" y="145"/>
                </a:cubicBezTo>
                <a:cubicBezTo>
                  <a:pt x="70" y="145"/>
                  <a:pt x="69" y="145"/>
                  <a:pt x="71" y="145"/>
                </a:cubicBezTo>
                <a:cubicBezTo>
                  <a:pt x="67" y="164"/>
                  <a:pt x="56" y="179"/>
                  <a:pt x="48" y="194"/>
                </a:cubicBezTo>
                <a:close/>
                <a:moveTo>
                  <a:pt x="91" y="75"/>
                </a:moveTo>
                <a:cubicBezTo>
                  <a:pt x="96" y="77"/>
                  <a:pt x="99" y="75"/>
                  <a:pt x="101" y="72"/>
                </a:cubicBezTo>
                <a:cubicBezTo>
                  <a:pt x="111" y="61"/>
                  <a:pt x="120" y="49"/>
                  <a:pt x="130" y="38"/>
                </a:cubicBezTo>
                <a:cubicBezTo>
                  <a:pt x="138" y="29"/>
                  <a:pt x="142" y="20"/>
                  <a:pt x="141" y="9"/>
                </a:cubicBezTo>
                <a:cubicBezTo>
                  <a:pt x="141" y="7"/>
                  <a:pt x="140" y="5"/>
                  <a:pt x="139" y="4"/>
                </a:cubicBezTo>
                <a:cubicBezTo>
                  <a:pt x="138" y="5"/>
                  <a:pt x="136" y="7"/>
                  <a:pt x="135" y="8"/>
                </a:cubicBezTo>
                <a:cubicBezTo>
                  <a:pt x="135" y="10"/>
                  <a:pt x="135" y="13"/>
                  <a:pt x="135" y="15"/>
                </a:cubicBezTo>
                <a:cubicBezTo>
                  <a:pt x="135" y="21"/>
                  <a:pt x="133" y="26"/>
                  <a:pt x="128" y="31"/>
                </a:cubicBezTo>
                <a:cubicBezTo>
                  <a:pt x="116" y="45"/>
                  <a:pt x="104" y="60"/>
                  <a:pt x="91" y="75"/>
                </a:cubicBezTo>
                <a:close/>
                <a:moveTo>
                  <a:pt x="97" y="109"/>
                </a:moveTo>
                <a:cubicBezTo>
                  <a:pt x="96" y="109"/>
                  <a:pt x="95" y="109"/>
                  <a:pt x="95" y="109"/>
                </a:cubicBezTo>
                <a:cubicBezTo>
                  <a:pt x="94" y="110"/>
                  <a:pt x="92" y="112"/>
                  <a:pt x="93" y="114"/>
                </a:cubicBezTo>
                <a:cubicBezTo>
                  <a:pt x="95" y="123"/>
                  <a:pt x="98" y="132"/>
                  <a:pt x="101" y="141"/>
                </a:cubicBezTo>
                <a:cubicBezTo>
                  <a:pt x="101" y="143"/>
                  <a:pt x="103" y="144"/>
                  <a:pt x="105" y="145"/>
                </a:cubicBezTo>
                <a:cubicBezTo>
                  <a:pt x="105" y="144"/>
                  <a:pt x="106" y="144"/>
                  <a:pt x="106" y="143"/>
                </a:cubicBezTo>
                <a:cubicBezTo>
                  <a:pt x="103" y="132"/>
                  <a:pt x="100" y="121"/>
                  <a:pt x="97" y="109"/>
                </a:cubicBezTo>
                <a:close/>
                <a:moveTo>
                  <a:pt x="68" y="111"/>
                </a:moveTo>
                <a:cubicBezTo>
                  <a:pt x="68" y="111"/>
                  <a:pt x="68" y="110"/>
                  <a:pt x="68" y="109"/>
                </a:cubicBezTo>
                <a:cubicBezTo>
                  <a:pt x="67" y="109"/>
                  <a:pt x="65" y="107"/>
                  <a:pt x="63" y="107"/>
                </a:cubicBezTo>
                <a:cubicBezTo>
                  <a:pt x="54" y="110"/>
                  <a:pt x="46" y="113"/>
                  <a:pt x="37" y="117"/>
                </a:cubicBezTo>
                <a:cubicBezTo>
                  <a:pt x="33" y="118"/>
                  <a:pt x="33" y="120"/>
                  <a:pt x="36" y="123"/>
                </a:cubicBezTo>
                <a:cubicBezTo>
                  <a:pt x="46" y="119"/>
                  <a:pt x="57" y="115"/>
                  <a:pt x="68" y="111"/>
                </a:cubicBezTo>
                <a:close/>
                <a:moveTo>
                  <a:pt x="28" y="79"/>
                </a:moveTo>
                <a:cubicBezTo>
                  <a:pt x="28" y="80"/>
                  <a:pt x="27" y="81"/>
                  <a:pt x="27" y="82"/>
                </a:cubicBezTo>
                <a:cubicBezTo>
                  <a:pt x="29" y="83"/>
                  <a:pt x="31" y="85"/>
                  <a:pt x="32" y="86"/>
                </a:cubicBezTo>
                <a:cubicBezTo>
                  <a:pt x="33" y="84"/>
                  <a:pt x="34" y="83"/>
                  <a:pt x="35" y="81"/>
                </a:cubicBezTo>
                <a:cubicBezTo>
                  <a:pt x="33" y="80"/>
                  <a:pt x="31" y="80"/>
                  <a:pt x="28" y="79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545800" y="590204"/>
            <a:ext cx="7772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41719C"/>
                </a:solidFill>
              </a:rPr>
              <a:t>This is a slide title</a:t>
            </a:r>
            <a:endParaRPr sz="4800" b="1" dirty="0">
              <a:solidFill>
                <a:srgbClr val="41719C"/>
              </a:solidFill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545800" y="1503909"/>
            <a:ext cx="5412900" cy="253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 sz="1600" dirty="0">
                <a:solidFill>
                  <a:schemeClr val="accent1">
                    <a:lumMod val="75000"/>
                  </a:schemeClr>
                </a:solidFill>
              </a:rPr>
              <a:t>Here you have a list of items</a:t>
            </a:r>
            <a:endParaRPr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 sz="1600" dirty="0">
                <a:solidFill>
                  <a:schemeClr val="accent1">
                    <a:lumMod val="75000"/>
                  </a:schemeClr>
                </a:solidFill>
              </a:rPr>
              <a:t>And some text</a:t>
            </a:r>
            <a:endParaRPr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 sz="1600" dirty="0">
                <a:solidFill>
                  <a:schemeClr val="accent1">
                    <a:lumMod val="75000"/>
                  </a:schemeClr>
                </a:solidFill>
              </a:rPr>
              <a:t>But remember not to overload your slides with content</a:t>
            </a:r>
            <a:endParaRPr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600" dirty="0">
                <a:solidFill>
                  <a:schemeClr val="accent1">
                    <a:lumMod val="75000"/>
                  </a:schemeClr>
                </a:solidFill>
              </a:rPr>
              <a:t>Your audience will listen to you or read the content, but won’t do both. </a:t>
            </a:r>
            <a:endParaRPr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6434138" y="1782763"/>
            <a:ext cx="581025" cy="606425"/>
          </a:xfrm>
          <a:custGeom>
            <a:avLst/>
            <a:gdLst>
              <a:gd name="T0" fmla="*/ 86 w 154"/>
              <a:gd name="T1" fmla="*/ 0 h 161"/>
              <a:gd name="T2" fmla="*/ 125 w 154"/>
              <a:gd name="T3" fmla="*/ 19 h 161"/>
              <a:gd name="T4" fmla="*/ 149 w 154"/>
              <a:gd name="T5" fmla="*/ 86 h 161"/>
              <a:gd name="T6" fmla="*/ 99 w 154"/>
              <a:gd name="T7" fmla="*/ 145 h 161"/>
              <a:gd name="T8" fmla="*/ 1 w 154"/>
              <a:gd name="T9" fmla="*/ 71 h 161"/>
              <a:gd name="T10" fmla="*/ 61 w 154"/>
              <a:gd name="T11" fmla="*/ 1 h 161"/>
              <a:gd name="T12" fmla="*/ 65 w 154"/>
              <a:gd name="T13" fmla="*/ 0 h 161"/>
              <a:gd name="T14" fmla="*/ 86 w 154"/>
              <a:gd name="T15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4" h="161">
                <a:moveTo>
                  <a:pt x="86" y="0"/>
                </a:moveTo>
                <a:cubicBezTo>
                  <a:pt x="100" y="4"/>
                  <a:pt x="114" y="8"/>
                  <a:pt x="125" y="19"/>
                </a:cubicBezTo>
                <a:cubicBezTo>
                  <a:pt x="145" y="37"/>
                  <a:pt x="154" y="60"/>
                  <a:pt x="149" y="86"/>
                </a:cubicBezTo>
                <a:cubicBezTo>
                  <a:pt x="144" y="115"/>
                  <a:pt x="127" y="135"/>
                  <a:pt x="99" y="145"/>
                </a:cubicBezTo>
                <a:cubicBezTo>
                  <a:pt x="53" y="161"/>
                  <a:pt x="0" y="125"/>
                  <a:pt x="1" y="71"/>
                </a:cubicBezTo>
                <a:cubicBezTo>
                  <a:pt x="2" y="38"/>
                  <a:pt x="27" y="9"/>
                  <a:pt x="61" y="1"/>
                </a:cubicBezTo>
                <a:cubicBezTo>
                  <a:pt x="63" y="1"/>
                  <a:pt x="64" y="0"/>
                  <a:pt x="65" y="0"/>
                </a:cubicBezTo>
                <a:cubicBezTo>
                  <a:pt x="72" y="0"/>
                  <a:pt x="79" y="0"/>
                  <a:pt x="86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7726363" y="1782763"/>
            <a:ext cx="598488" cy="598487"/>
          </a:xfrm>
          <a:custGeom>
            <a:avLst/>
            <a:gdLst>
              <a:gd name="T0" fmla="*/ 92 w 159"/>
              <a:gd name="T1" fmla="*/ 0 h 159"/>
              <a:gd name="T2" fmla="*/ 130 w 159"/>
              <a:gd name="T3" fmla="*/ 19 h 159"/>
              <a:gd name="T4" fmla="*/ 153 w 159"/>
              <a:gd name="T5" fmla="*/ 89 h 159"/>
              <a:gd name="T6" fmla="*/ 104 w 159"/>
              <a:gd name="T7" fmla="*/ 145 h 159"/>
              <a:gd name="T8" fmla="*/ 6 w 159"/>
              <a:gd name="T9" fmla="*/ 85 h 159"/>
              <a:gd name="T10" fmla="*/ 55 w 159"/>
              <a:gd name="T11" fmla="*/ 4 h 159"/>
              <a:gd name="T12" fmla="*/ 68 w 159"/>
              <a:gd name="T13" fmla="*/ 0 h 159"/>
              <a:gd name="T14" fmla="*/ 92 w 159"/>
              <a:gd name="T1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9">
                <a:moveTo>
                  <a:pt x="92" y="0"/>
                </a:moveTo>
                <a:cubicBezTo>
                  <a:pt x="106" y="4"/>
                  <a:pt x="119" y="9"/>
                  <a:pt x="130" y="19"/>
                </a:cubicBezTo>
                <a:cubicBezTo>
                  <a:pt x="150" y="38"/>
                  <a:pt x="159" y="62"/>
                  <a:pt x="153" y="89"/>
                </a:cubicBezTo>
                <a:cubicBezTo>
                  <a:pt x="147" y="116"/>
                  <a:pt x="130" y="135"/>
                  <a:pt x="104" y="145"/>
                </a:cubicBezTo>
                <a:cubicBezTo>
                  <a:pt x="64" y="159"/>
                  <a:pt x="15" y="134"/>
                  <a:pt x="6" y="85"/>
                </a:cubicBezTo>
                <a:cubicBezTo>
                  <a:pt x="0" y="52"/>
                  <a:pt x="23" y="15"/>
                  <a:pt x="55" y="4"/>
                </a:cubicBezTo>
                <a:cubicBezTo>
                  <a:pt x="60" y="3"/>
                  <a:pt x="64" y="1"/>
                  <a:pt x="68" y="0"/>
                </a:cubicBezTo>
                <a:cubicBezTo>
                  <a:pt x="76" y="0"/>
                  <a:pt x="84" y="0"/>
                  <a:pt x="92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7"/>
          <p:cNvSpPr>
            <a:spLocks/>
          </p:cNvSpPr>
          <p:nvPr/>
        </p:nvSpPr>
        <p:spPr bwMode="auto">
          <a:xfrm>
            <a:off x="7262813" y="2392363"/>
            <a:ext cx="1552575" cy="2265362"/>
          </a:xfrm>
          <a:custGeom>
            <a:avLst/>
            <a:gdLst>
              <a:gd name="T0" fmla="*/ 198 w 412"/>
              <a:gd name="T1" fmla="*/ 336 h 602"/>
              <a:gd name="T2" fmla="*/ 193 w 412"/>
              <a:gd name="T3" fmla="*/ 391 h 602"/>
              <a:gd name="T4" fmla="*/ 184 w 412"/>
              <a:gd name="T5" fmla="*/ 482 h 602"/>
              <a:gd name="T6" fmla="*/ 176 w 412"/>
              <a:gd name="T7" fmla="*/ 566 h 602"/>
              <a:gd name="T8" fmla="*/ 135 w 412"/>
              <a:gd name="T9" fmla="*/ 601 h 602"/>
              <a:gd name="T10" fmla="*/ 100 w 412"/>
              <a:gd name="T11" fmla="*/ 563 h 602"/>
              <a:gd name="T12" fmla="*/ 106 w 412"/>
              <a:gd name="T13" fmla="*/ 500 h 602"/>
              <a:gd name="T14" fmla="*/ 114 w 412"/>
              <a:gd name="T15" fmla="*/ 411 h 602"/>
              <a:gd name="T16" fmla="*/ 122 w 412"/>
              <a:gd name="T17" fmla="*/ 321 h 602"/>
              <a:gd name="T18" fmla="*/ 125 w 412"/>
              <a:gd name="T19" fmla="*/ 268 h 602"/>
              <a:gd name="T20" fmla="*/ 125 w 412"/>
              <a:gd name="T21" fmla="*/ 180 h 602"/>
              <a:gd name="T22" fmla="*/ 138 w 412"/>
              <a:gd name="T23" fmla="*/ 140 h 602"/>
              <a:gd name="T24" fmla="*/ 166 w 412"/>
              <a:gd name="T25" fmla="*/ 101 h 602"/>
              <a:gd name="T26" fmla="*/ 169 w 412"/>
              <a:gd name="T27" fmla="*/ 95 h 602"/>
              <a:gd name="T28" fmla="*/ 116 w 412"/>
              <a:gd name="T29" fmla="*/ 142 h 602"/>
              <a:gd name="T30" fmla="*/ 112 w 412"/>
              <a:gd name="T31" fmla="*/ 150 h 602"/>
              <a:gd name="T32" fmla="*/ 67 w 412"/>
              <a:gd name="T33" fmla="*/ 255 h 602"/>
              <a:gd name="T34" fmla="*/ 24 w 412"/>
              <a:gd name="T35" fmla="*/ 276 h 602"/>
              <a:gd name="T36" fmla="*/ 7 w 412"/>
              <a:gd name="T37" fmla="*/ 232 h 602"/>
              <a:gd name="T38" fmla="*/ 43 w 412"/>
              <a:gd name="T39" fmla="*/ 148 h 602"/>
              <a:gd name="T40" fmla="*/ 98 w 412"/>
              <a:gd name="T41" fmla="*/ 72 h 602"/>
              <a:gd name="T42" fmla="*/ 113 w 412"/>
              <a:gd name="T43" fmla="*/ 59 h 602"/>
              <a:gd name="T44" fmla="*/ 136 w 412"/>
              <a:gd name="T45" fmla="*/ 33 h 602"/>
              <a:gd name="T46" fmla="*/ 193 w 412"/>
              <a:gd name="T47" fmla="*/ 1 h 602"/>
              <a:gd name="T48" fmla="*/ 237 w 412"/>
              <a:gd name="T49" fmla="*/ 5 h 602"/>
              <a:gd name="T50" fmla="*/ 281 w 412"/>
              <a:gd name="T51" fmla="*/ 62 h 602"/>
              <a:gd name="T52" fmla="*/ 281 w 412"/>
              <a:gd name="T53" fmla="*/ 115 h 602"/>
              <a:gd name="T54" fmla="*/ 287 w 412"/>
              <a:gd name="T55" fmla="*/ 124 h 602"/>
              <a:gd name="T56" fmla="*/ 385 w 412"/>
              <a:gd name="T57" fmla="*/ 163 h 602"/>
              <a:gd name="T58" fmla="*/ 406 w 412"/>
              <a:gd name="T59" fmla="*/ 204 h 602"/>
              <a:gd name="T60" fmla="*/ 368 w 412"/>
              <a:gd name="T61" fmla="*/ 224 h 602"/>
              <a:gd name="T62" fmla="*/ 288 w 412"/>
              <a:gd name="T63" fmla="*/ 194 h 602"/>
              <a:gd name="T64" fmla="*/ 281 w 412"/>
              <a:gd name="T65" fmla="*/ 191 h 602"/>
              <a:gd name="T66" fmla="*/ 281 w 412"/>
              <a:gd name="T67" fmla="*/ 198 h 602"/>
              <a:gd name="T68" fmla="*/ 281 w 412"/>
              <a:gd name="T69" fmla="*/ 211 h 602"/>
              <a:gd name="T70" fmla="*/ 300 w 412"/>
              <a:gd name="T71" fmla="*/ 354 h 602"/>
              <a:gd name="T72" fmla="*/ 355 w 412"/>
              <a:gd name="T73" fmla="*/ 548 h 602"/>
              <a:gd name="T74" fmla="*/ 317 w 412"/>
              <a:gd name="T75" fmla="*/ 601 h 602"/>
              <a:gd name="T76" fmla="*/ 282 w 412"/>
              <a:gd name="T77" fmla="*/ 574 h 602"/>
              <a:gd name="T78" fmla="*/ 264 w 412"/>
              <a:gd name="T79" fmla="*/ 509 h 602"/>
              <a:gd name="T80" fmla="*/ 219 w 412"/>
              <a:gd name="T81" fmla="*/ 345 h 602"/>
              <a:gd name="T82" fmla="*/ 205 w 412"/>
              <a:gd name="T83" fmla="*/ 336 h 602"/>
              <a:gd name="T84" fmla="*/ 198 w 412"/>
              <a:gd name="T85" fmla="*/ 336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2" h="602">
                <a:moveTo>
                  <a:pt x="198" y="336"/>
                </a:moveTo>
                <a:cubicBezTo>
                  <a:pt x="196" y="355"/>
                  <a:pt x="194" y="373"/>
                  <a:pt x="193" y="391"/>
                </a:cubicBezTo>
                <a:cubicBezTo>
                  <a:pt x="190" y="421"/>
                  <a:pt x="187" y="452"/>
                  <a:pt x="184" y="482"/>
                </a:cubicBezTo>
                <a:cubicBezTo>
                  <a:pt x="182" y="510"/>
                  <a:pt x="179" y="538"/>
                  <a:pt x="176" y="566"/>
                </a:cubicBezTo>
                <a:cubicBezTo>
                  <a:pt x="174" y="588"/>
                  <a:pt x="157" y="602"/>
                  <a:pt x="135" y="601"/>
                </a:cubicBezTo>
                <a:cubicBezTo>
                  <a:pt x="116" y="600"/>
                  <a:pt x="100" y="583"/>
                  <a:pt x="100" y="563"/>
                </a:cubicBezTo>
                <a:cubicBezTo>
                  <a:pt x="101" y="542"/>
                  <a:pt x="104" y="521"/>
                  <a:pt x="106" y="500"/>
                </a:cubicBezTo>
                <a:cubicBezTo>
                  <a:pt x="108" y="470"/>
                  <a:pt x="111" y="441"/>
                  <a:pt x="114" y="411"/>
                </a:cubicBezTo>
                <a:cubicBezTo>
                  <a:pt x="117" y="381"/>
                  <a:pt x="120" y="351"/>
                  <a:pt x="122" y="321"/>
                </a:cubicBezTo>
                <a:cubicBezTo>
                  <a:pt x="124" y="303"/>
                  <a:pt x="125" y="286"/>
                  <a:pt x="125" y="268"/>
                </a:cubicBezTo>
                <a:cubicBezTo>
                  <a:pt x="125" y="238"/>
                  <a:pt x="125" y="209"/>
                  <a:pt x="125" y="180"/>
                </a:cubicBezTo>
                <a:cubicBezTo>
                  <a:pt x="125" y="164"/>
                  <a:pt x="130" y="152"/>
                  <a:pt x="138" y="140"/>
                </a:cubicBezTo>
                <a:cubicBezTo>
                  <a:pt x="147" y="127"/>
                  <a:pt x="157" y="114"/>
                  <a:pt x="166" y="101"/>
                </a:cubicBezTo>
                <a:cubicBezTo>
                  <a:pt x="168" y="99"/>
                  <a:pt x="169" y="97"/>
                  <a:pt x="169" y="95"/>
                </a:cubicBezTo>
                <a:cubicBezTo>
                  <a:pt x="152" y="110"/>
                  <a:pt x="134" y="126"/>
                  <a:pt x="116" y="142"/>
                </a:cubicBezTo>
                <a:cubicBezTo>
                  <a:pt x="114" y="144"/>
                  <a:pt x="113" y="147"/>
                  <a:pt x="112" y="150"/>
                </a:cubicBezTo>
                <a:cubicBezTo>
                  <a:pt x="97" y="185"/>
                  <a:pt x="82" y="220"/>
                  <a:pt x="67" y="255"/>
                </a:cubicBezTo>
                <a:cubicBezTo>
                  <a:pt x="59" y="274"/>
                  <a:pt x="41" y="283"/>
                  <a:pt x="24" y="276"/>
                </a:cubicBezTo>
                <a:cubicBezTo>
                  <a:pt x="7" y="269"/>
                  <a:pt x="0" y="250"/>
                  <a:pt x="7" y="232"/>
                </a:cubicBezTo>
                <a:cubicBezTo>
                  <a:pt x="19" y="204"/>
                  <a:pt x="32" y="177"/>
                  <a:pt x="43" y="148"/>
                </a:cubicBezTo>
                <a:cubicBezTo>
                  <a:pt x="54" y="117"/>
                  <a:pt x="71" y="92"/>
                  <a:pt x="98" y="72"/>
                </a:cubicBezTo>
                <a:cubicBezTo>
                  <a:pt x="103" y="68"/>
                  <a:pt x="108" y="63"/>
                  <a:pt x="113" y="59"/>
                </a:cubicBezTo>
                <a:cubicBezTo>
                  <a:pt x="122" y="51"/>
                  <a:pt x="130" y="43"/>
                  <a:pt x="136" y="33"/>
                </a:cubicBezTo>
                <a:cubicBezTo>
                  <a:pt x="148" y="11"/>
                  <a:pt x="168" y="0"/>
                  <a:pt x="193" y="1"/>
                </a:cubicBezTo>
                <a:cubicBezTo>
                  <a:pt x="208" y="1"/>
                  <a:pt x="223" y="1"/>
                  <a:pt x="237" y="5"/>
                </a:cubicBezTo>
                <a:cubicBezTo>
                  <a:pt x="262" y="11"/>
                  <a:pt x="280" y="36"/>
                  <a:pt x="281" y="62"/>
                </a:cubicBezTo>
                <a:cubicBezTo>
                  <a:pt x="281" y="80"/>
                  <a:pt x="281" y="98"/>
                  <a:pt x="281" y="115"/>
                </a:cubicBezTo>
                <a:cubicBezTo>
                  <a:pt x="281" y="120"/>
                  <a:pt x="282" y="123"/>
                  <a:pt x="287" y="124"/>
                </a:cubicBezTo>
                <a:cubicBezTo>
                  <a:pt x="320" y="137"/>
                  <a:pt x="353" y="150"/>
                  <a:pt x="385" y="163"/>
                </a:cubicBezTo>
                <a:cubicBezTo>
                  <a:pt x="404" y="170"/>
                  <a:pt x="412" y="187"/>
                  <a:pt x="406" y="204"/>
                </a:cubicBezTo>
                <a:cubicBezTo>
                  <a:pt x="401" y="220"/>
                  <a:pt x="383" y="229"/>
                  <a:pt x="368" y="224"/>
                </a:cubicBezTo>
                <a:cubicBezTo>
                  <a:pt x="341" y="214"/>
                  <a:pt x="315" y="204"/>
                  <a:pt x="288" y="194"/>
                </a:cubicBezTo>
                <a:cubicBezTo>
                  <a:pt x="286" y="193"/>
                  <a:pt x="284" y="192"/>
                  <a:pt x="281" y="191"/>
                </a:cubicBezTo>
                <a:cubicBezTo>
                  <a:pt x="281" y="194"/>
                  <a:pt x="281" y="196"/>
                  <a:pt x="281" y="198"/>
                </a:cubicBezTo>
                <a:cubicBezTo>
                  <a:pt x="281" y="202"/>
                  <a:pt x="281" y="206"/>
                  <a:pt x="281" y="211"/>
                </a:cubicBezTo>
                <a:cubicBezTo>
                  <a:pt x="277" y="260"/>
                  <a:pt x="286" y="307"/>
                  <a:pt x="300" y="354"/>
                </a:cubicBezTo>
                <a:cubicBezTo>
                  <a:pt x="320" y="418"/>
                  <a:pt x="337" y="483"/>
                  <a:pt x="355" y="548"/>
                </a:cubicBezTo>
                <a:cubicBezTo>
                  <a:pt x="363" y="578"/>
                  <a:pt x="345" y="602"/>
                  <a:pt x="317" y="601"/>
                </a:cubicBezTo>
                <a:cubicBezTo>
                  <a:pt x="301" y="601"/>
                  <a:pt x="287" y="590"/>
                  <a:pt x="282" y="574"/>
                </a:cubicBezTo>
                <a:cubicBezTo>
                  <a:pt x="276" y="552"/>
                  <a:pt x="270" y="530"/>
                  <a:pt x="264" y="509"/>
                </a:cubicBezTo>
                <a:cubicBezTo>
                  <a:pt x="249" y="454"/>
                  <a:pt x="233" y="400"/>
                  <a:pt x="219" y="345"/>
                </a:cubicBezTo>
                <a:cubicBezTo>
                  <a:pt x="217" y="337"/>
                  <a:pt x="213" y="334"/>
                  <a:pt x="205" y="336"/>
                </a:cubicBezTo>
                <a:cubicBezTo>
                  <a:pt x="203" y="336"/>
                  <a:pt x="201" y="336"/>
                  <a:pt x="198" y="336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8"/>
          <p:cNvSpPr>
            <a:spLocks/>
          </p:cNvSpPr>
          <p:nvPr/>
        </p:nvSpPr>
        <p:spPr bwMode="auto">
          <a:xfrm>
            <a:off x="6242050" y="2392363"/>
            <a:ext cx="1360488" cy="2224087"/>
          </a:xfrm>
          <a:custGeom>
            <a:avLst/>
            <a:gdLst>
              <a:gd name="T0" fmla="*/ 280 w 361"/>
              <a:gd name="T1" fmla="*/ 180 h 591"/>
              <a:gd name="T2" fmla="*/ 255 w 361"/>
              <a:gd name="T3" fmla="*/ 241 h 591"/>
              <a:gd name="T4" fmla="*/ 205 w 361"/>
              <a:gd name="T5" fmla="*/ 204 h 591"/>
              <a:gd name="T6" fmla="*/ 205 w 361"/>
              <a:gd name="T7" fmla="*/ 260 h 591"/>
              <a:gd name="T8" fmla="*/ 212 w 361"/>
              <a:gd name="T9" fmla="*/ 313 h 591"/>
              <a:gd name="T10" fmla="*/ 205 w 361"/>
              <a:gd name="T11" fmla="*/ 302 h 591"/>
              <a:gd name="T12" fmla="*/ 186 w 361"/>
              <a:gd name="T13" fmla="*/ 275 h 591"/>
              <a:gd name="T14" fmla="*/ 177 w 361"/>
              <a:gd name="T15" fmla="*/ 252 h 591"/>
              <a:gd name="T16" fmla="*/ 160 w 361"/>
              <a:gd name="T17" fmla="*/ 221 h 591"/>
              <a:gd name="T18" fmla="*/ 97 w 361"/>
              <a:gd name="T19" fmla="*/ 158 h 591"/>
              <a:gd name="T20" fmla="*/ 94 w 361"/>
              <a:gd name="T21" fmla="*/ 146 h 591"/>
              <a:gd name="T22" fmla="*/ 102 w 361"/>
              <a:gd name="T23" fmla="*/ 117 h 591"/>
              <a:gd name="T24" fmla="*/ 76 w 361"/>
              <a:gd name="T25" fmla="*/ 163 h 591"/>
              <a:gd name="T26" fmla="*/ 81 w 361"/>
              <a:gd name="T27" fmla="*/ 169 h 591"/>
              <a:gd name="T28" fmla="*/ 145 w 361"/>
              <a:gd name="T29" fmla="*/ 232 h 591"/>
              <a:gd name="T30" fmla="*/ 158 w 361"/>
              <a:gd name="T31" fmla="*/ 263 h 591"/>
              <a:gd name="T32" fmla="*/ 162 w 361"/>
              <a:gd name="T33" fmla="*/ 273 h 591"/>
              <a:gd name="T34" fmla="*/ 351 w 361"/>
              <a:gd name="T35" fmla="*/ 552 h 591"/>
              <a:gd name="T36" fmla="*/ 356 w 361"/>
              <a:gd name="T37" fmla="*/ 559 h 591"/>
              <a:gd name="T38" fmla="*/ 351 w 361"/>
              <a:gd name="T39" fmla="*/ 585 h 591"/>
              <a:gd name="T40" fmla="*/ 324 w 361"/>
              <a:gd name="T41" fmla="*/ 581 h 591"/>
              <a:gd name="T42" fmla="*/ 289 w 361"/>
              <a:gd name="T43" fmla="*/ 530 h 591"/>
              <a:gd name="T44" fmla="*/ 132 w 361"/>
              <a:gd name="T45" fmla="*/ 297 h 591"/>
              <a:gd name="T46" fmla="*/ 122 w 361"/>
              <a:gd name="T47" fmla="*/ 290 h 591"/>
              <a:gd name="T48" fmla="*/ 103 w 361"/>
              <a:gd name="T49" fmla="*/ 279 h 591"/>
              <a:gd name="T50" fmla="*/ 15 w 361"/>
              <a:gd name="T51" fmla="*/ 193 h 591"/>
              <a:gd name="T52" fmla="*/ 9 w 361"/>
              <a:gd name="T53" fmla="*/ 150 h 591"/>
              <a:gd name="T54" fmla="*/ 44 w 361"/>
              <a:gd name="T55" fmla="*/ 90 h 591"/>
              <a:gd name="T56" fmla="*/ 49 w 361"/>
              <a:gd name="T57" fmla="*/ 69 h 591"/>
              <a:gd name="T58" fmla="*/ 62 w 361"/>
              <a:gd name="T59" fmla="*/ 27 h 591"/>
              <a:gd name="T60" fmla="*/ 108 w 361"/>
              <a:gd name="T61" fmla="*/ 2 h 591"/>
              <a:gd name="T62" fmla="*/ 155 w 361"/>
              <a:gd name="T63" fmla="*/ 3 h 591"/>
              <a:gd name="T64" fmla="*/ 205 w 361"/>
              <a:gd name="T65" fmla="*/ 69 h 591"/>
              <a:gd name="T66" fmla="*/ 205 w 361"/>
              <a:gd name="T67" fmla="*/ 111 h 591"/>
              <a:gd name="T68" fmla="*/ 215 w 361"/>
              <a:gd name="T69" fmla="*/ 132 h 591"/>
              <a:gd name="T70" fmla="*/ 280 w 361"/>
              <a:gd name="T71" fmla="*/ 18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1" h="591">
                <a:moveTo>
                  <a:pt x="280" y="180"/>
                </a:moveTo>
                <a:cubicBezTo>
                  <a:pt x="271" y="201"/>
                  <a:pt x="263" y="220"/>
                  <a:pt x="255" y="241"/>
                </a:cubicBezTo>
                <a:cubicBezTo>
                  <a:pt x="239" y="229"/>
                  <a:pt x="223" y="217"/>
                  <a:pt x="205" y="204"/>
                </a:cubicBezTo>
                <a:cubicBezTo>
                  <a:pt x="205" y="224"/>
                  <a:pt x="206" y="242"/>
                  <a:pt x="205" y="260"/>
                </a:cubicBezTo>
                <a:cubicBezTo>
                  <a:pt x="204" y="278"/>
                  <a:pt x="208" y="295"/>
                  <a:pt x="212" y="313"/>
                </a:cubicBezTo>
                <a:cubicBezTo>
                  <a:pt x="210" y="309"/>
                  <a:pt x="207" y="306"/>
                  <a:pt x="205" y="302"/>
                </a:cubicBezTo>
                <a:cubicBezTo>
                  <a:pt x="198" y="293"/>
                  <a:pt x="192" y="284"/>
                  <a:pt x="186" y="275"/>
                </a:cubicBezTo>
                <a:cubicBezTo>
                  <a:pt x="181" y="268"/>
                  <a:pt x="177" y="262"/>
                  <a:pt x="177" y="252"/>
                </a:cubicBezTo>
                <a:cubicBezTo>
                  <a:pt x="176" y="240"/>
                  <a:pt x="169" y="230"/>
                  <a:pt x="160" y="221"/>
                </a:cubicBezTo>
                <a:cubicBezTo>
                  <a:pt x="139" y="200"/>
                  <a:pt x="118" y="179"/>
                  <a:pt x="97" y="158"/>
                </a:cubicBezTo>
                <a:cubicBezTo>
                  <a:pt x="93" y="154"/>
                  <a:pt x="92" y="151"/>
                  <a:pt x="94" y="146"/>
                </a:cubicBezTo>
                <a:cubicBezTo>
                  <a:pt x="97" y="137"/>
                  <a:pt x="100" y="127"/>
                  <a:pt x="102" y="117"/>
                </a:cubicBezTo>
                <a:cubicBezTo>
                  <a:pt x="93" y="132"/>
                  <a:pt x="85" y="147"/>
                  <a:pt x="76" y="163"/>
                </a:cubicBezTo>
                <a:cubicBezTo>
                  <a:pt x="78" y="165"/>
                  <a:pt x="80" y="167"/>
                  <a:pt x="81" y="169"/>
                </a:cubicBezTo>
                <a:cubicBezTo>
                  <a:pt x="103" y="190"/>
                  <a:pt x="124" y="211"/>
                  <a:pt x="145" y="232"/>
                </a:cubicBezTo>
                <a:cubicBezTo>
                  <a:pt x="154" y="241"/>
                  <a:pt x="159" y="250"/>
                  <a:pt x="158" y="263"/>
                </a:cubicBezTo>
                <a:cubicBezTo>
                  <a:pt x="158" y="266"/>
                  <a:pt x="160" y="270"/>
                  <a:pt x="162" y="273"/>
                </a:cubicBezTo>
                <a:cubicBezTo>
                  <a:pt x="225" y="366"/>
                  <a:pt x="288" y="459"/>
                  <a:pt x="351" y="552"/>
                </a:cubicBezTo>
                <a:cubicBezTo>
                  <a:pt x="353" y="554"/>
                  <a:pt x="354" y="557"/>
                  <a:pt x="356" y="559"/>
                </a:cubicBezTo>
                <a:cubicBezTo>
                  <a:pt x="361" y="568"/>
                  <a:pt x="359" y="580"/>
                  <a:pt x="351" y="585"/>
                </a:cubicBezTo>
                <a:cubicBezTo>
                  <a:pt x="342" y="591"/>
                  <a:pt x="331" y="590"/>
                  <a:pt x="324" y="581"/>
                </a:cubicBezTo>
                <a:cubicBezTo>
                  <a:pt x="312" y="564"/>
                  <a:pt x="301" y="547"/>
                  <a:pt x="289" y="530"/>
                </a:cubicBezTo>
                <a:cubicBezTo>
                  <a:pt x="237" y="452"/>
                  <a:pt x="184" y="375"/>
                  <a:pt x="132" y="297"/>
                </a:cubicBezTo>
                <a:cubicBezTo>
                  <a:pt x="129" y="293"/>
                  <a:pt x="126" y="292"/>
                  <a:pt x="122" y="290"/>
                </a:cubicBezTo>
                <a:cubicBezTo>
                  <a:pt x="115" y="288"/>
                  <a:pt x="108" y="284"/>
                  <a:pt x="103" y="279"/>
                </a:cubicBezTo>
                <a:cubicBezTo>
                  <a:pt x="73" y="251"/>
                  <a:pt x="44" y="222"/>
                  <a:pt x="15" y="193"/>
                </a:cubicBezTo>
                <a:cubicBezTo>
                  <a:pt x="2" y="180"/>
                  <a:pt x="0" y="166"/>
                  <a:pt x="9" y="150"/>
                </a:cubicBezTo>
                <a:cubicBezTo>
                  <a:pt x="21" y="130"/>
                  <a:pt x="32" y="110"/>
                  <a:pt x="44" y="90"/>
                </a:cubicBezTo>
                <a:cubicBezTo>
                  <a:pt x="48" y="83"/>
                  <a:pt x="50" y="77"/>
                  <a:pt x="49" y="69"/>
                </a:cubicBezTo>
                <a:cubicBezTo>
                  <a:pt x="48" y="53"/>
                  <a:pt x="53" y="39"/>
                  <a:pt x="62" y="27"/>
                </a:cubicBezTo>
                <a:cubicBezTo>
                  <a:pt x="74" y="12"/>
                  <a:pt x="89" y="2"/>
                  <a:pt x="108" y="2"/>
                </a:cubicBezTo>
                <a:cubicBezTo>
                  <a:pt x="124" y="1"/>
                  <a:pt x="140" y="0"/>
                  <a:pt x="155" y="3"/>
                </a:cubicBezTo>
                <a:cubicBezTo>
                  <a:pt x="187" y="10"/>
                  <a:pt x="205" y="35"/>
                  <a:pt x="205" y="69"/>
                </a:cubicBezTo>
                <a:cubicBezTo>
                  <a:pt x="205" y="83"/>
                  <a:pt x="205" y="97"/>
                  <a:pt x="205" y="111"/>
                </a:cubicBezTo>
                <a:cubicBezTo>
                  <a:pt x="204" y="121"/>
                  <a:pt x="208" y="127"/>
                  <a:pt x="215" y="132"/>
                </a:cubicBezTo>
                <a:cubicBezTo>
                  <a:pt x="237" y="148"/>
                  <a:pt x="258" y="164"/>
                  <a:pt x="280" y="18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6" name="Freeform 9"/>
          <p:cNvSpPr>
            <a:spLocks/>
          </p:cNvSpPr>
          <p:nvPr/>
        </p:nvSpPr>
        <p:spPr bwMode="auto">
          <a:xfrm>
            <a:off x="6332538" y="3348038"/>
            <a:ext cx="419100" cy="1314450"/>
          </a:xfrm>
          <a:custGeom>
            <a:avLst/>
            <a:gdLst>
              <a:gd name="T0" fmla="*/ 27 w 111"/>
              <a:gd name="T1" fmla="*/ 0 h 349"/>
              <a:gd name="T2" fmla="*/ 55 w 111"/>
              <a:gd name="T3" fmla="*/ 29 h 349"/>
              <a:gd name="T4" fmla="*/ 91 w 111"/>
              <a:gd name="T5" fmla="*/ 54 h 349"/>
              <a:gd name="T6" fmla="*/ 94 w 111"/>
              <a:gd name="T7" fmla="*/ 57 h 349"/>
              <a:gd name="T8" fmla="*/ 111 w 111"/>
              <a:gd name="T9" fmla="*/ 81 h 349"/>
              <a:gd name="T10" fmla="*/ 98 w 111"/>
              <a:gd name="T11" fmla="*/ 81 h 349"/>
              <a:gd name="T12" fmla="*/ 94 w 111"/>
              <a:gd name="T13" fmla="*/ 125 h 349"/>
              <a:gd name="T14" fmla="*/ 84 w 111"/>
              <a:gd name="T15" fmla="*/ 233 h 349"/>
              <a:gd name="T16" fmla="*/ 76 w 111"/>
              <a:gd name="T17" fmla="*/ 315 h 349"/>
              <a:gd name="T18" fmla="*/ 35 w 111"/>
              <a:gd name="T19" fmla="*/ 347 h 349"/>
              <a:gd name="T20" fmla="*/ 0 w 111"/>
              <a:gd name="T21" fmla="*/ 310 h 349"/>
              <a:gd name="T22" fmla="*/ 5 w 111"/>
              <a:gd name="T23" fmla="*/ 251 h 349"/>
              <a:gd name="T24" fmla="*/ 13 w 111"/>
              <a:gd name="T25" fmla="*/ 163 h 349"/>
              <a:gd name="T26" fmla="*/ 22 w 111"/>
              <a:gd name="T27" fmla="*/ 71 h 349"/>
              <a:gd name="T28" fmla="*/ 25 w 111"/>
              <a:gd name="T29" fmla="*/ 10 h 349"/>
              <a:gd name="T30" fmla="*/ 25 w 111"/>
              <a:gd name="T31" fmla="*/ 1 h 349"/>
              <a:gd name="T32" fmla="*/ 27 w 111"/>
              <a:gd name="T33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" h="349">
                <a:moveTo>
                  <a:pt x="27" y="0"/>
                </a:moveTo>
                <a:cubicBezTo>
                  <a:pt x="36" y="10"/>
                  <a:pt x="46" y="20"/>
                  <a:pt x="55" y="29"/>
                </a:cubicBezTo>
                <a:cubicBezTo>
                  <a:pt x="66" y="40"/>
                  <a:pt x="76" y="51"/>
                  <a:pt x="91" y="54"/>
                </a:cubicBezTo>
                <a:cubicBezTo>
                  <a:pt x="92" y="55"/>
                  <a:pt x="94" y="56"/>
                  <a:pt x="94" y="57"/>
                </a:cubicBezTo>
                <a:cubicBezTo>
                  <a:pt x="100" y="64"/>
                  <a:pt x="105" y="72"/>
                  <a:pt x="111" y="81"/>
                </a:cubicBezTo>
                <a:cubicBezTo>
                  <a:pt x="106" y="81"/>
                  <a:pt x="103" y="81"/>
                  <a:pt x="98" y="81"/>
                </a:cubicBezTo>
                <a:cubicBezTo>
                  <a:pt x="97" y="96"/>
                  <a:pt x="95" y="110"/>
                  <a:pt x="94" y="125"/>
                </a:cubicBezTo>
                <a:cubicBezTo>
                  <a:pt x="90" y="161"/>
                  <a:pt x="87" y="197"/>
                  <a:pt x="84" y="233"/>
                </a:cubicBezTo>
                <a:cubicBezTo>
                  <a:pt x="81" y="260"/>
                  <a:pt x="79" y="288"/>
                  <a:pt x="76" y="315"/>
                </a:cubicBezTo>
                <a:cubicBezTo>
                  <a:pt x="73" y="335"/>
                  <a:pt x="55" y="349"/>
                  <a:pt x="35" y="347"/>
                </a:cubicBezTo>
                <a:cubicBezTo>
                  <a:pt x="16" y="346"/>
                  <a:pt x="0" y="329"/>
                  <a:pt x="0" y="310"/>
                </a:cubicBezTo>
                <a:cubicBezTo>
                  <a:pt x="1" y="290"/>
                  <a:pt x="3" y="270"/>
                  <a:pt x="5" y="251"/>
                </a:cubicBezTo>
                <a:cubicBezTo>
                  <a:pt x="8" y="221"/>
                  <a:pt x="11" y="192"/>
                  <a:pt x="13" y="163"/>
                </a:cubicBezTo>
                <a:cubicBezTo>
                  <a:pt x="16" y="132"/>
                  <a:pt x="19" y="102"/>
                  <a:pt x="22" y="71"/>
                </a:cubicBezTo>
                <a:cubicBezTo>
                  <a:pt x="23" y="51"/>
                  <a:pt x="24" y="30"/>
                  <a:pt x="25" y="10"/>
                </a:cubicBezTo>
                <a:cubicBezTo>
                  <a:pt x="25" y="7"/>
                  <a:pt x="25" y="4"/>
                  <a:pt x="25" y="1"/>
                </a:cubicBezTo>
                <a:cubicBezTo>
                  <a:pt x="26" y="1"/>
                  <a:pt x="26" y="1"/>
                  <a:pt x="27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7" name="Freeform 10"/>
          <p:cNvSpPr>
            <a:spLocks/>
          </p:cNvSpPr>
          <p:nvPr/>
        </p:nvSpPr>
        <p:spPr bwMode="auto">
          <a:xfrm>
            <a:off x="6784975" y="3709988"/>
            <a:ext cx="527050" cy="952500"/>
          </a:xfrm>
          <a:custGeom>
            <a:avLst/>
            <a:gdLst>
              <a:gd name="T0" fmla="*/ 0 w 140"/>
              <a:gd name="T1" fmla="*/ 0 h 253"/>
              <a:gd name="T2" fmla="*/ 6 w 140"/>
              <a:gd name="T3" fmla="*/ 7 h 253"/>
              <a:gd name="T4" fmla="*/ 131 w 140"/>
              <a:gd name="T5" fmla="*/ 191 h 253"/>
              <a:gd name="T6" fmla="*/ 132 w 140"/>
              <a:gd name="T7" fmla="*/ 232 h 253"/>
              <a:gd name="T8" fmla="*/ 94 w 140"/>
              <a:gd name="T9" fmla="*/ 251 h 253"/>
              <a:gd name="T10" fmla="*/ 63 w 140"/>
              <a:gd name="T11" fmla="*/ 226 h 253"/>
              <a:gd name="T12" fmla="*/ 35 w 140"/>
              <a:gd name="T13" fmla="*/ 124 h 253"/>
              <a:gd name="T14" fmla="*/ 2 w 140"/>
              <a:gd name="T15" fmla="*/ 6 h 253"/>
              <a:gd name="T16" fmla="*/ 0 w 140"/>
              <a:gd name="T1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" h="253">
                <a:moveTo>
                  <a:pt x="0" y="0"/>
                </a:moveTo>
                <a:cubicBezTo>
                  <a:pt x="3" y="3"/>
                  <a:pt x="4" y="5"/>
                  <a:pt x="6" y="7"/>
                </a:cubicBezTo>
                <a:cubicBezTo>
                  <a:pt x="47" y="68"/>
                  <a:pt x="89" y="130"/>
                  <a:pt x="131" y="191"/>
                </a:cubicBezTo>
                <a:cubicBezTo>
                  <a:pt x="140" y="204"/>
                  <a:pt x="140" y="218"/>
                  <a:pt x="132" y="232"/>
                </a:cubicBezTo>
                <a:cubicBezTo>
                  <a:pt x="124" y="246"/>
                  <a:pt x="111" y="253"/>
                  <a:pt x="94" y="251"/>
                </a:cubicBezTo>
                <a:cubicBezTo>
                  <a:pt x="79" y="249"/>
                  <a:pt x="68" y="241"/>
                  <a:pt x="63" y="226"/>
                </a:cubicBezTo>
                <a:cubicBezTo>
                  <a:pt x="53" y="192"/>
                  <a:pt x="44" y="158"/>
                  <a:pt x="35" y="124"/>
                </a:cubicBezTo>
                <a:cubicBezTo>
                  <a:pt x="24" y="85"/>
                  <a:pt x="13" y="46"/>
                  <a:pt x="2" y="6"/>
                </a:cubicBezTo>
                <a:cubicBezTo>
                  <a:pt x="1" y="5"/>
                  <a:pt x="1" y="3"/>
                  <a:pt x="0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Google Shape;118;p20"/>
          <p:cNvSpPr txBox="1">
            <a:spLocks/>
          </p:cNvSpPr>
          <p:nvPr/>
        </p:nvSpPr>
        <p:spPr>
          <a:xfrm>
            <a:off x="545800" y="2881687"/>
            <a:ext cx="5405737" cy="160718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▸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20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Is the color of milk and fresh snow, the color produced by the combination of all the colors of the visible spectrum.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280167" y="283202"/>
            <a:ext cx="8614279" cy="4567072"/>
            <a:chOff x="9142412" y="-1146176"/>
            <a:chExt cx="4452939" cy="2379664"/>
          </a:xfrm>
          <a:solidFill>
            <a:schemeClr val="bg1">
              <a:lumMod val="85000"/>
            </a:schemeClr>
          </a:solidFill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12525375" y="617538"/>
              <a:ext cx="1046163" cy="615950"/>
            </a:xfrm>
            <a:custGeom>
              <a:avLst/>
              <a:gdLst>
                <a:gd name="T0" fmla="*/ 380 w 837"/>
                <a:gd name="T1" fmla="*/ 370 h 493"/>
                <a:gd name="T2" fmla="*/ 375 w 837"/>
                <a:gd name="T3" fmla="*/ 379 h 493"/>
                <a:gd name="T4" fmla="*/ 215 w 837"/>
                <a:gd name="T5" fmla="*/ 489 h 493"/>
                <a:gd name="T6" fmla="*/ 48 w 837"/>
                <a:gd name="T7" fmla="*/ 399 h 493"/>
                <a:gd name="T8" fmla="*/ 90 w 837"/>
                <a:gd name="T9" fmla="*/ 161 h 493"/>
                <a:gd name="T10" fmla="*/ 333 w 837"/>
                <a:gd name="T11" fmla="*/ 170 h 493"/>
                <a:gd name="T12" fmla="*/ 343 w 837"/>
                <a:gd name="T13" fmla="*/ 180 h 493"/>
                <a:gd name="T14" fmla="*/ 351 w 837"/>
                <a:gd name="T15" fmla="*/ 156 h 493"/>
                <a:gd name="T16" fmla="*/ 366 w 837"/>
                <a:gd name="T17" fmla="*/ 152 h 493"/>
                <a:gd name="T18" fmla="*/ 414 w 837"/>
                <a:gd name="T19" fmla="*/ 156 h 493"/>
                <a:gd name="T20" fmla="*/ 429 w 837"/>
                <a:gd name="T21" fmla="*/ 138 h 493"/>
                <a:gd name="T22" fmla="*/ 448 w 837"/>
                <a:gd name="T23" fmla="*/ 134 h 493"/>
                <a:gd name="T24" fmla="*/ 463 w 837"/>
                <a:gd name="T25" fmla="*/ 149 h 493"/>
                <a:gd name="T26" fmla="*/ 472 w 837"/>
                <a:gd name="T27" fmla="*/ 126 h 493"/>
                <a:gd name="T28" fmla="*/ 666 w 837"/>
                <a:gd name="T29" fmla="*/ 11 h 493"/>
                <a:gd name="T30" fmla="*/ 827 w 837"/>
                <a:gd name="T31" fmla="*/ 170 h 493"/>
                <a:gd name="T32" fmla="*/ 711 w 837"/>
                <a:gd name="T33" fmla="*/ 366 h 493"/>
                <a:gd name="T34" fmla="*/ 461 w 837"/>
                <a:gd name="T35" fmla="*/ 224 h 493"/>
                <a:gd name="T36" fmla="*/ 459 w 837"/>
                <a:gd name="T37" fmla="*/ 185 h 493"/>
                <a:gd name="T38" fmla="*/ 439 w 837"/>
                <a:gd name="T39" fmla="*/ 142 h 493"/>
                <a:gd name="T40" fmla="*/ 406 w 837"/>
                <a:gd name="T41" fmla="*/ 171 h 493"/>
                <a:gd name="T42" fmla="*/ 361 w 837"/>
                <a:gd name="T43" fmla="*/ 160 h 493"/>
                <a:gd name="T44" fmla="*/ 362 w 837"/>
                <a:gd name="T45" fmla="*/ 205 h 493"/>
                <a:gd name="T46" fmla="*/ 383 w 837"/>
                <a:gd name="T47" fmla="*/ 360 h 493"/>
                <a:gd name="T48" fmla="*/ 380 w 837"/>
                <a:gd name="T49" fmla="*/ 37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7" h="493">
                  <a:moveTo>
                    <a:pt x="380" y="370"/>
                  </a:moveTo>
                  <a:cubicBezTo>
                    <a:pt x="379" y="373"/>
                    <a:pt x="377" y="376"/>
                    <a:pt x="375" y="379"/>
                  </a:cubicBezTo>
                  <a:cubicBezTo>
                    <a:pt x="343" y="447"/>
                    <a:pt x="290" y="485"/>
                    <a:pt x="215" y="489"/>
                  </a:cubicBezTo>
                  <a:cubicBezTo>
                    <a:pt x="143" y="493"/>
                    <a:pt x="86" y="461"/>
                    <a:pt x="48" y="399"/>
                  </a:cubicBezTo>
                  <a:cubicBezTo>
                    <a:pt x="0" y="321"/>
                    <a:pt x="19" y="218"/>
                    <a:pt x="90" y="161"/>
                  </a:cubicBezTo>
                  <a:cubicBezTo>
                    <a:pt x="162" y="102"/>
                    <a:pt x="265" y="106"/>
                    <a:pt x="333" y="170"/>
                  </a:cubicBezTo>
                  <a:cubicBezTo>
                    <a:pt x="336" y="173"/>
                    <a:pt x="339" y="176"/>
                    <a:pt x="343" y="180"/>
                  </a:cubicBezTo>
                  <a:cubicBezTo>
                    <a:pt x="346" y="171"/>
                    <a:pt x="348" y="164"/>
                    <a:pt x="351" y="156"/>
                  </a:cubicBezTo>
                  <a:cubicBezTo>
                    <a:pt x="353" y="148"/>
                    <a:pt x="359" y="145"/>
                    <a:pt x="366" y="152"/>
                  </a:cubicBezTo>
                  <a:cubicBezTo>
                    <a:pt x="381" y="167"/>
                    <a:pt x="398" y="163"/>
                    <a:pt x="414" y="156"/>
                  </a:cubicBezTo>
                  <a:cubicBezTo>
                    <a:pt x="420" y="153"/>
                    <a:pt x="425" y="145"/>
                    <a:pt x="429" y="138"/>
                  </a:cubicBezTo>
                  <a:cubicBezTo>
                    <a:pt x="436" y="126"/>
                    <a:pt x="438" y="125"/>
                    <a:pt x="448" y="134"/>
                  </a:cubicBezTo>
                  <a:cubicBezTo>
                    <a:pt x="453" y="139"/>
                    <a:pt x="458" y="144"/>
                    <a:pt x="463" y="149"/>
                  </a:cubicBezTo>
                  <a:cubicBezTo>
                    <a:pt x="466" y="141"/>
                    <a:pt x="469" y="134"/>
                    <a:pt x="472" y="126"/>
                  </a:cubicBezTo>
                  <a:cubicBezTo>
                    <a:pt x="503" y="48"/>
                    <a:pt x="583" y="0"/>
                    <a:pt x="666" y="11"/>
                  </a:cubicBezTo>
                  <a:cubicBezTo>
                    <a:pt x="750" y="21"/>
                    <a:pt x="817" y="87"/>
                    <a:pt x="827" y="170"/>
                  </a:cubicBezTo>
                  <a:cubicBezTo>
                    <a:pt x="837" y="255"/>
                    <a:pt x="790" y="335"/>
                    <a:pt x="711" y="366"/>
                  </a:cubicBezTo>
                  <a:cubicBezTo>
                    <a:pt x="602" y="409"/>
                    <a:pt x="479" y="340"/>
                    <a:pt x="461" y="224"/>
                  </a:cubicBezTo>
                  <a:cubicBezTo>
                    <a:pt x="459" y="212"/>
                    <a:pt x="458" y="198"/>
                    <a:pt x="459" y="185"/>
                  </a:cubicBezTo>
                  <a:cubicBezTo>
                    <a:pt x="459" y="163"/>
                    <a:pt x="458" y="158"/>
                    <a:pt x="439" y="142"/>
                  </a:cubicBezTo>
                  <a:cubicBezTo>
                    <a:pt x="435" y="160"/>
                    <a:pt x="423" y="168"/>
                    <a:pt x="406" y="171"/>
                  </a:cubicBezTo>
                  <a:cubicBezTo>
                    <a:pt x="389" y="175"/>
                    <a:pt x="374" y="177"/>
                    <a:pt x="361" y="160"/>
                  </a:cubicBezTo>
                  <a:cubicBezTo>
                    <a:pt x="356" y="178"/>
                    <a:pt x="352" y="190"/>
                    <a:pt x="362" y="205"/>
                  </a:cubicBezTo>
                  <a:cubicBezTo>
                    <a:pt x="392" y="253"/>
                    <a:pt x="399" y="305"/>
                    <a:pt x="383" y="360"/>
                  </a:cubicBezTo>
                  <a:cubicBezTo>
                    <a:pt x="382" y="363"/>
                    <a:pt x="381" y="366"/>
                    <a:pt x="380" y="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13295313" y="361950"/>
              <a:ext cx="252413" cy="298450"/>
            </a:xfrm>
            <a:custGeom>
              <a:avLst/>
              <a:gdLst>
                <a:gd name="T0" fmla="*/ 38 w 202"/>
                <a:gd name="T1" fmla="*/ 22 h 239"/>
                <a:gd name="T2" fmla="*/ 35 w 202"/>
                <a:gd name="T3" fmla="*/ 74 h 239"/>
                <a:gd name="T4" fmla="*/ 36 w 202"/>
                <a:gd name="T5" fmla="*/ 146 h 239"/>
                <a:gd name="T6" fmla="*/ 31 w 202"/>
                <a:gd name="T7" fmla="*/ 158 h 239"/>
                <a:gd name="T8" fmla="*/ 17 w 202"/>
                <a:gd name="T9" fmla="*/ 156 h 239"/>
                <a:gd name="T10" fmla="*/ 1 w 202"/>
                <a:gd name="T11" fmla="*/ 119 h 239"/>
                <a:gd name="T12" fmla="*/ 8 w 202"/>
                <a:gd name="T13" fmla="*/ 75 h 239"/>
                <a:gd name="T14" fmla="*/ 24 w 202"/>
                <a:gd name="T15" fmla="*/ 16 h 239"/>
                <a:gd name="T16" fmla="*/ 37 w 202"/>
                <a:gd name="T17" fmla="*/ 1 h 239"/>
                <a:gd name="T18" fmla="*/ 55 w 202"/>
                <a:gd name="T19" fmla="*/ 10 h 239"/>
                <a:gd name="T20" fmla="*/ 91 w 202"/>
                <a:gd name="T21" fmla="*/ 59 h 239"/>
                <a:gd name="T22" fmla="*/ 202 w 202"/>
                <a:gd name="T23" fmla="*/ 234 h 239"/>
                <a:gd name="T24" fmla="*/ 186 w 202"/>
                <a:gd name="T25" fmla="*/ 230 h 239"/>
                <a:gd name="T26" fmla="*/ 94 w 202"/>
                <a:gd name="T27" fmla="*/ 91 h 239"/>
                <a:gd name="T28" fmla="*/ 79 w 202"/>
                <a:gd name="T29" fmla="*/ 80 h 239"/>
                <a:gd name="T30" fmla="*/ 74 w 202"/>
                <a:gd name="T31" fmla="*/ 74 h 239"/>
                <a:gd name="T32" fmla="*/ 49 w 202"/>
                <a:gd name="T33" fmla="*/ 33 h 239"/>
                <a:gd name="T34" fmla="*/ 41 w 202"/>
                <a:gd name="T35" fmla="*/ 22 h 239"/>
                <a:gd name="T36" fmla="*/ 38 w 202"/>
                <a:gd name="T37" fmla="*/ 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39">
                  <a:moveTo>
                    <a:pt x="38" y="22"/>
                  </a:moveTo>
                  <a:cubicBezTo>
                    <a:pt x="37" y="39"/>
                    <a:pt x="36" y="57"/>
                    <a:pt x="35" y="74"/>
                  </a:cubicBezTo>
                  <a:cubicBezTo>
                    <a:pt x="35" y="98"/>
                    <a:pt x="36" y="122"/>
                    <a:pt x="36" y="146"/>
                  </a:cubicBezTo>
                  <a:cubicBezTo>
                    <a:pt x="36" y="151"/>
                    <a:pt x="34" y="157"/>
                    <a:pt x="31" y="158"/>
                  </a:cubicBezTo>
                  <a:cubicBezTo>
                    <a:pt x="27" y="160"/>
                    <a:pt x="21" y="159"/>
                    <a:pt x="17" y="156"/>
                  </a:cubicBezTo>
                  <a:cubicBezTo>
                    <a:pt x="4" y="148"/>
                    <a:pt x="0" y="133"/>
                    <a:pt x="1" y="119"/>
                  </a:cubicBezTo>
                  <a:cubicBezTo>
                    <a:pt x="2" y="104"/>
                    <a:pt x="5" y="90"/>
                    <a:pt x="8" y="75"/>
                  </a:cubicBezTo>
                  <a:cubicBezTo>
                    <a:pt x="13" y="55"/>
                    <a:pt x="18" y="35"/>
                    <a:pt x="24" y="16"/>
                  </a:cubicBezTo>
                  <a:cubicBezTo>
                    <a:pt x="26" y="10"/>
                    <a:pt x="32" y="2"/>
                    <a:pt x="37" y="1"/>
                  </a:cubicBezTo>
                  <a:cubicBezTo>
                    <a:pt x="42" y="0"/>
                    <a:pt x="51" y="5"/>
                    <a:pt x="55" y="10"/>
                  </a:cubicBezTo>
                  <a:cubicBezTo>
                    <a:pt x="68" y="25"/>
                    <a:pt x="82" y="41"/>
                    <a:pt x="91" y="59"/>
                  </a:cubicBezTo>
                  <a:cubicBezTo>
                    <a:pt x="121" y="121"/>
                    <a:pt x="167" y="173"/>
                    <a:pt x="202" y="234"/>
                  </a:cubicBezTo>
                  <a:cubicBezTo>
                    <a:pt x="195" y="239"/>
                    <a:pt x="191" y="236"/>
                    <a:pt x="186" y="230"/>
                  </a:cubicBezTo>
                  <a:cubicBezTo>
                    <a:pt x="156" y="183"/>
                    <a:pt x="125" y="137"/>
                    <a:pt x="94" y="91"/>
                  </a:cubicBezTo>
                  <a:cubicBezTo>
                    <a:pt x="90" y="86"/>
                    <a:pt x="89" y="78"/>
                    <a:pt x="79" y="80"/>
                  </a:cubicBezTo>
                  <a:cubicBezTo>
                    <a:pt x="78" y="80"/>
                    <a:pt x="76" y="76"/>
                    <a:pt x="74" y="74"/>
                  </a:cubicBezTo>
                  <a:cubicBezTo>
                    <a:pt x="66" y="60"/>
                    <a:pt x="58" y="47"/>
                    <a:pt x="49" y="33"/>
                  </a:cubicBezTo>
                  <a:cubicBezTo>
                    <a:pt x="47" y="29"/>
                    <a:pt x="44" y="25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12492038" y="558800"/>
              <a:ext cx="168275" cy="363538"/>
            </a:xfrm>
            <a:custGeom>
              <a:avLst/>
              <a:gdLst>
                <a:gd name="T0" fmla="*/ 41 w 134"/>
                <a:gd name="T1" fmla="*/ 27 h 291"/>
                <a:gd name="T2" fmla="*/ 37 w 134"/>
                <a:gd name="T3" fmla="*/ 87 h 291"/>
                <a:gd name="T4" fmla="*/ 32 w 134"/>
                <a:gd name="T5" fmla="*/ 98 h 291"/>
                <a:gd name="T6" fmla="*/ 28 w 134"/>
                <a:gd name="T7" fmla="*/ 111 h 291"/>
                <a:gd name="T8" fmla="*/ 12 w 134"/>
                <a:gd name="T9" fmla="*/ 278 h 291"/>
                <a:gd name="T10" fmla="*/ 0 w 134"/>
                <a:gd name="T11" fmla="*/ 289 h 291"/>
                <a:gd name="T12" fmla="*/ 10 w 134"/>
                <a:gd name="T13" fmla="*/ 188 h 291"/>
                <a:gd name="T14" fmla="*/ 17 w 134"/>
                <a:gd name="T15" fmla="*/ 104 h 291"/>
                <a:gd name="T16" fmla="*/ 22 w 134"/>
                <a:gd name="T17" fmla="*/ 28 h 291"/>
                <a:gd name="T18" fmla="*/ 25 w 134"/>
                <a:gd name="T19" fmla="*/ 16 h 291"/>
                <a:gd name="T20" fmla="*/ 50 w 134"/>
                <a:gd name="T21" fmla="*/ 9 h 291"/>
                <a:gd name="T22" fmla="*/ 120 w 134"/>
                <a:gd name="T23" fmla="*/ 88 h 291"/>
                <a:gd name="T24" fmla="*/ 128 w 134"/>
                <a:gd name="T25" fmla="*/ 131 h 291"/>
                <a:gd name="T26" fmla="*/ 116 w 134"/>
                <a:gd name="T27" fmla="*/ 142 h 291"/>
                <a:gd name="T28" fmla="*/ 105 w 134"/>
                <a:gd name="T29" fmla="*/ 132 h 291"/>
                <a:gd name="T30" fmla="*/ 54 w 134"/>
                <a:gd name="T31" fmla="*/ 41 h 291"/>
                <a:gd name="T32" fmla="*/ 44 w 134"/>
                <a:gd name="T33" fmla="*/ 26 h 291"/>
                <a:gd name="T34" fmla="*/ 41 w 134"/>
                <a:gd name="T35" fmla="*/ 2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291">
                  <a:moveTo>
                    <a:pt x="41" y="27"/>
                  </a:moveTo>
                  <a:cubicBezTo>
                    <a:pt x="40" y="47"/>
                    <a:pt x="39" y="67"/>
                    <a:pt x="37" y="87"/>
                  </a:cubicBezTo>
                  <a:cubicBezTo>
                    <a:pt x="37" y="91"/>
                    <a:pt x="33" y="94"/>
                    <a:pt x="32" y="98"/>
                  </a:cubicBezTo>
                  <a:cubicBezTo>
                    <a:pt x="30" y="102"/>
                    <a:pt x="29" y="106"/>
                    <a:pt x="28" y="111"/>
                  </a:cubicBezTo>
                  <a:cubicBezTo>
                    <a:pt x="23" y="166"/>
                    <a:pt x="17" y="222"/>
                    <a:pt x="12" y="278"/>
                  </a:cubicBezTo>
                  <a:cubicBezTo>
                    <a:pt x="12" y="285"/>
                    <a:pt x="10" y="291"/>
                    <a:pt x="0" y="289"/>
                  </a:cubicBezTo>
                  <a:cubicBezTo>
                    <a:pt x="3" y="255"/>
                    <a:pt x="6" y="221"/>
                    <a:pt x="10" y="188"/>
                  </a:cubicBezTo>
                  <a:cubicBezTo>
                    <a:pt x="12" y="160"/>
                    <a:pt x="19" y="131"/>
                    <a:pt x="17" y="104"/>
                  </a:cubicBezTo>
                  <a:cubicBezTo>
                    <a:pt x="14" y="78"/>
                    <a:pt x="21" y="53"/>
                    <a:pt x="22" y="28"/>
                  </a:cubicBezTo>
                  <a:cubicBezTo>
                    <a:pt x="23" y="24"/>
                    <a:pt x="24" y="20"/>
                    <a:pt x="25" y="16"/>
                  </a:cubicBezTo>
                  <a:cubicBezTo>
                    <a:pt x="29" y="4"/>
                    <a:pt x="41" y="0"/>
                    <a:pt x="50" y="9"/>
                  </a:cubicBezTo>
                  <a:cubicBezTo>
                    <a:pt x="74" y="35"/>
                    <a:pt x="98" y="61"/>
                    <a:pt x="120" y="88"/>
                  </a:cubicBezTo>
                  <a:cubicBezTo>
                    <a:pt x="130" y="100"/>
                    <a:pt x="134" y="115"/>
                    <a:pt x="128" y="131"/>
                  </a:cubicBezTo>
                  <a:cubicBezTo>
                    <a:pt x="125" y="135"/>
                    <a:pt x="120" y="140"/>
                    <a:pt x="116" y="142"/>
                  </a:cubicBezTo>
                  <a:cubicBezTo>
                    <a:pt x="113" y="143"/>
                    <a:pt x="107" y="136"/>
                    <a:pt x="105" y="132"/>
                  </a:cubicBezTo>
                  <a:cubicBezTo>
                    <a:pt x="88" y="102"/>
                    <a:pt x="71" y="71"/>
                    <a:pt x="54" y="41"/>
                  </a:cubicBezTo>
                  <a:cubicBezTo>
                    <a:pt x="51" y="36"/>
                    <a:pt x="47" y="31"/>
                    <a:pt x="44" y="26"/>
                  </a:cubicBezTo>
                  <a:cubicBezTo>
                    <a:pt x="43" y="26"/>
                    <a:pt x="42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12485688" y="923925"/>
              <a:ext cx="58738" cy="101600"/>
            </a:xfrm>
            <a:custGeom>
              <a:avLst/>
              <a:gdLst>
                <a:gd name="T0" fmla="*/ 3 w 47"/>
                <a:gd name="T1" fmla="*/ 7 h 82"/>
                <a:gd name="T2" fmla="*/ 28 w 47"/>
                <a:gd name="T3" fmla="*/ 15 h 82"/>
                <a:gd name="T4" fmla="*/ 32 w 47"/>
                <a:gd name="T5" fmla="*/ 23 h 82"/>
                <a:gd name="T6" fmla="*/ 47 w 47"/>
                <a:gd name="T7" fmla="*/ 32 h 82"/>
                <a:gd name="T8" fmla="*/ 47 w 47"/>
                <a:gd name="T9" fmla="*/ 72 h 82"/>
                <a:gd name="T10" fmla="*/ 45 w 47"/>
                <a:gd name="T11" fmla="*/ 76 h 82"/>
                <a:gd name="T12" fmla="*/ 15 w 47"/>
                <a:gd name="T13" fmla="*/ 78 h 82"/>
                <a:gd name="T14" fmla="*/ 6 w 47"/>
                <a:gd name="T15" fmla="*/ 52 h 82"/>
                <a:gd name="T16" fmla="*/ 7 w 47"/>
                <a:gd name="T17" fmla="*/ 22 h 82"/>
                <a:gd name="T18" fmla="*/ 3 w 47"/>
                <a:gd name="T19" fmla="*/ 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2">
                  <a:moveTo>
                    <a:pt x="3" y="7"/>
                  </a:moveTo>
                  <a:cubicBezTo>
                    <a:pt x="20" y="0"/>
                    <a:pt x="20" y="0"/>
                    <a:pt x="28" y="15"/>
                  </a:cubicBezTo>
                  <a:cubicBezTo>
                    <a:pt x="29" y="18"/>
                    <a:pt x="31" y="20"/>
                    <a:pt x="32" y="23"/>
                  </a:cubicBezTo>
                  <a:cubicBezTo>
                    <a:pt x="35" y="31"/>
                    <a:pt x="38" y="36"/>
                    <a:pt x="47" y="32"/>
                  </a:cubicBezTo>
                  <a:cubicBezTo>
                    <a:pt x="47" y="46"/>
                    <a:pt x="47" y="59"/>
                    <a:pt x="47" y="72"/>
                  </a:cubicBezTo>
                  <a:cubicBezTo>
                    <a:pt x="47" y="73"/>
                    <a:pt x="46" y="75"/>
                    <a:pt x="45" y="76"/>
                  </a:cubicBezTo>
                  <a:cubicBezTo>
                    <a:pt x="41" y="81"/>
                    <a:pt x="21" y="82"/>
                    <a:pt x="15" y="78"/>
                  </a:cubicBezTo>
                  <a:cubicBezTo>
                    <a:pt x="6" y="72"/>
                    <a:pt x="0" y="61"/>
                    <a:pt x="6" y="52"/>
                  </a:cubicBezTo>
                  <a:cubicBezTo>
                    <a:pt x="14" y="42"/>
                    <a:pt x="10" y="32"/>
                    <a:pt x="7" y="22"/>
                  </a:cubicBezTo>
                  <a:cubicBezTo>
                    <a:pt x="6" y="17"/>
                    <a:pt x="5" y="1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13520738" y="663575"/>
              <a:ext cx="74613" cy="101600"/>
            </a:xfrm>
            <a:custGeom>
              <a:avLst/>
              <a:gdLst>
                <a:gd name="T0" fmla="*/ 27 w 59"/>
                <a:gd name="T1" fmla="*/ 0 h 81"/>
                <a:gd name="T2" fmla="*/ 32 w 59"/>
                <a:gd name="T3" fmla="*/ 17 h 81"/>
                <a:gd name="T4" fmla="*/ 46 w 59"/>
                <a:gd name="T5" fmla="*/ 41 h 81"/>
                <a:gd name="T6" fmla="*/ 41 w 59"/>
                <a:gd name="T7" fmla="*/ 77 h 81"/>
                <a:gd name="T8" fmla="*/ 23 w 59"/>
                <a:gd name="T9" fmla="*/ 81 h 81"/>
                <a:gd name="T10" fmla="*/ 0 w 59"/>
                <a:gd name="T11" fmla="*/ 43 h 81"/>
                <a:gd name="T12" fmla="*/ 10 w 59"/>
                <a:gd name="T13" fmla="*/ 27 h 81"/>
                <a:gd name="T14" fmla="*/ 10 w 59"/>
                <a:gd name="T15" fmla="*/ 18 h 81"/>
                <a:gd name="T16" fmla="*/ 27 w 59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1">
                  <a:moveTo>
                    <a:pt x="27" y="0"/>
                  </a:moveTo>
                  <a:cubicBezTo>
                    <a:pt x="29" y="6"/>
                    <a:pt x="30" y="11"/>
                    <a:pt x="32" y="17"/>
                  </a:cubicBezTo>
                  <a:cubicBezTo>
                    <a:pt x="34" y="27"/>
                    <a:pt x="36" y="35"/>
                    <a:pt x="46" y="41"/>
                  </a:cubicBezTo>
                  <a:cubicBezTo>
                    <a:pt x="59" y="50"/>
                    <a:pt x="56" y="71"/>
                    <a:pt x="41" y="77"/>
                  </a:cubicBezTo>
                  <a:cubicBezTo>
                    <a:pt x="35" y="79"/>
                    <a:pt x="29" y="80"/>
                    <a:pt x="23" y="81"/>
                  </a:cubicBezTo>
                  <a:cubicBezTo>
                    <a:pt x="15" y="69"/>
                    <a:pt x="8" y="56"/>
                    <a:pt x="0" y="43"/>
                  </a:cubicBezTo>
                  <a:cubicBezTo>
                    <a:pt x="10" y="42"/>
                    <a:pt x="12" y="36"/>
                    <a:pt x="10" y="27"/>
                  </a:cubicBezTo>
                  <a:cubicBezTo>
                    <a:pt x="10" y="24"/>
                    <a:pt x="10" y="21"/>
                    <a:pt x="10" y="18"/>
                  </a:cubicBezTo>
                  <a:cubicBezTo>
                    <a:pt x="9" y="3"/>
                    <a:pt x="9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12998450" y="900113"/>
              <a:ext cx="41275" cy="179388"/>
            </a:xfrm>
            <a:custGeom>
              <a:avLst/>
              <a:gdLst>
                <a:gd name="T0" fmla="*/ 1 w 33"/>
                <a:gd name="T1" fmla="*/ 143 h 143"/>
                <a:gd name="T2" fmla="*/ 7 w 33"/>
                <a:gd name="T3" fmla="*/ 133 h 143"/>
                <a:gd name="T4" fmla="*/ 4 w 33"/>
                <a:gd name="T5" fmla="*/ 10 h 143"/>
                <a:gd name="T6" fmla="*/ 0 w 33"/>
                <a:gd name="T7" fmla="*/ 0 h 143"/>
                <a:gd name="T8" fmla="*/ 33 w 33"/>
                <a:gd name="T9" fmla="*/ 71 h 143"/>
                <a:gd name="T10" fmla="*/ 8 w 33"/>
                <a:gd name="T11" fmla="*/ 141 h 143"/>
                <a:gd name="T12" fmla="*/ 2 w 33"/>
                <a:gd name="T13" fmla="*/ 143 h 143"/>
                <a:gd name="T14" fmla="*/ 1 w 33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43">
                  <a:moveTo>
                    <a:pt x="1" y="143"/>
                  </a:moveTo>
                  <a:cubicBezTo>
                    <a:pt x="3" y="140"/>
                    <a:pt x="6" y="137"/>
                    <a:pt x="7" y="133"/>
                  </a:cubicBezTo>
                  <a:cubicBezTo>
                    <a:pt x="20" y="92"/>
                    <a:pt x="20" y="51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ubicBezTo>
                    <a:pt x="20" y="13"/>
                    <a:pt x="33" y="43"/>
                    <a:pt x="33" y="71"/>
                  </a:cubicBezTo>
                  <a:cubicBezTo>
                    <a:pt x="33" y="98"/>
                    <a:pt x="24" y="121"/>
                    <a:pt x="8" y="141"/>
                  </a:cubicBezTo>
                  <a:cubicBezTo>
                    <a:pt x="7" y="143"/>
                    <a:pt x="4" y="142"/>
                    <a:pt x="2" y="143"/>
                  </a:cubicBezTo>
                  <a:cubicBezTo>
                    <a:pt x="1" y="143"/>
                    <a:pt x="1" y="143"/>
                    <a:pt x="1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13066713" y="876300"/>
              <a:ext cx="107950" cy="161925"/>
            </a:xfrm>
            <a:custGeom>
              <a:avLst/>
              <a:gdLst>
                <a:gd name="T0" fmla="*/ 21 w 87"/>
                <a:gd name="T1" fmla="*/ 0 h 130"/>
                <a:gd name="T2" fmla="*/ 87 w 87"/>
                <a:gd name="T3" fmla="*/ 130 h 130"/>
                <a:gd name="T4" fmla="*/ 21 w 87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30">
                  <a:moveTo>
                    <a:pt x="21" y="0"/>
                  </a:moveTo>
                  <a:cubicBezTo>
                    <a:pt x="26" y="53"/>
                    <a:pt x="48" y="95"/>
                    <a:pt x="87" y="130"/>
                  </a:cubicBezTo>
                  <a:cubicBezTo>
                    <a:pt x="34" y="113"/>
                    <a:pt x="0" y="5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10826750" y="-241300"/>
              <a:ext cx="1196975" cy="704850"/>
            </a:xfrm>
            <a:custGeom>
              <a:avLst/>
              <a:gdLst>
                <a:gd name="T0" fmla="*/ 436 w 958"/>
                <a:gd name="T1" fmla="*/ 423 h 563"/>
                <a:gd name="T2" fmla="*/ 430 w 958"/>
                <a:gd name="T3" fmla="*/ 433 h 563"/>
                <a:gd name="T4" fmla="*/ 247 w 958"/>
                <a:gd name="T5" fmla="*/ 559 h 563"/>
                <a:gd name="T6" fmla="*/ 55 w 958"/>
                <a:gd name="T7" fmla="*/ 456 h 563"/>
                <a:gd name="T8" fmla="*/ 104 w 958"/>
                <a:gd name="T9" fmla="*/ 184 h 563"/>
                <a:gd name="T10" fmla="*/ 381 w 958"/>
                <a:gd name="T11" fmla="*/ 194 h 563"/>
                <a:gd name="T12" fmla="*/ 393 w 958"/>
                <a:gd name="T13" fmla="*/ 206 h 563"/>
                <a:gd name="T14" fmla="*/ 402 w 958"/>
                <a:gd name="T15" fmla="*/ 179 h 563"/>
                <a:gd name="T16" fmla="*/ 419 w 958"/>
                <a:gd name="T17" fmla="*/ 174 h 563"/>
                <a:gd name="T18" fmla="*/ 474 w 958"/>
                <a:gd name="T19" fmla="*/ 179 h 563"/>
                <a:gd name="T20" fmla="*/ 491 w 958"/>
                <a:gd name="T21" fmla="*/ 158 h 563"/>
                <a:gd name="T22" fmla="*/ 513 w 958"/>
                <a:gd name="T23" fmla="*/ 154 h 563"/>
                <a:gd name="T24" fmla="*/ 530 w 958"/>
                <a:gd name="T25" fmla="*/ 171 h 563"/>
                <a:gd name="T26" fmla="*/ 540 w 958"/>
                <a:gd name="T27" fmla="*/ 144 h 563"/>
                <a:gd name="T28" fmla="*/ 762 w 958"/>
                <a:gd name="T29" fmla="*/ 12 h 563"/>
                <a:gd name="T30" fmla="*/ 946 w 958"/>
                <a:gd name="T31" fmla="*/ 195 h 563"/>
                <a:gd name="T32" fmla="*/ 814 w 958"/>
                <a:gd name="T33" fmla="*/ 419 h 563"/>
                <a:gd name="T34" fmla="*/ 528 w 958"/>
                <a:gd name="T35" fmla="*/ 257 h 563"/>
                <a:gd name="T36" fmla="*/ 525 w 958"/>
                <a:gd name="T37" fmla="*/ 212 h 563"/>
                <a:gd name="T38" fmla="*/ 503 w 958"/>
                <a:gd name="T39" fmla="*/ 163 h 563"/>
                <a:gd name="T40" fmla="*/ 465 w 958"/>
                <a:gd name="T41" fmla="*/ 196 h 563"/>
                <a:gd name="T42" fmla="*/ 413 w 958"/>
                <a:gd name="T43" fmla="*/ 183 h 563"/>
                <a:gd name="T44" fmla="*/ 415 w 958"/>
                <a:gd name="T45" fmla="*/ 235 h 563"/>
                <a:gd name="T46" fmla="*/ 438 w 958"/>
                <a:gd name="T47" fmla="*/ 411 h 563"/>
                <a:gd name="T48" fmla="*/ 436 w 958"/>
                <a:gd name="T49" fmla="*/ 42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" h="563">
                  <a:moveTo>
                    <a:pt x="436" y="423"/>
                  </a:moveTo>
                  <a:cubicBezTo>
                    <a:pt x="434" y="426"/>
                    <a:pt x="432" y="430"/>
                    <a:pt x="430" y="433"/>
                  </a:cubicBezTo>
                  <a:cubicBezTo>
                    <a:pt x="393" y="511"/>
                    <a:pt x="332" y="554"/>
                    <a:pt x="247" y="559"/>
                  </a:cubicBezTo>
                  <a:cubicBezTo>
                    <a:pt x="164" y="563"/>
                    <a:pt x="99" y="527"/>
                    <a:pt x="55" y="456"/>
                  </a:cubicBezTo>
                  <a:cubicBezTo>
                    <a:pt x="0" y="367"/>
                    <a:pt x="22" y="249"/>
                    <a:pt x="104" y="184"/>
                  </a:cubicBezTo>
                  <a:cubicBezTo>
                    <a:pt x="186" y="117"/>
                    <a:pt x="304" y="122"/>
                    <a:pt x="381" y="194"/>
                  </a:cubicBezTo>
                  <a:cubicBezTo>
                    <a:pt x="385" y="198"/>
                    <a:pt x="388" y="201"/>
                    <a:pt x="393" y="206"/>
                  </a:cubicBezTo>
                  <a:cubicBezTo>
                    <a:pt x="396" y="196"/>
                    <a:pt x="399" y="187"/>
                    <a:pt x="402" y="179"/>
                  </a:cubicBezTo>
                  <a:cubicBezTo>
                    <a:pt x="405" y="169"/>
                    <a:pt x="411" y="166"/>
                    <a:pt x="419" y="174"/>
                  </a:cubicBezTo>
                  <a:cubicBezTo>
                    <a:pt x="436" y="191"/>
                    <a:pt x="456" y="187"/>
                    <a:pt x="474" y="179"/>
                  </a:cubicBezTo>
                  <a:cubicBezTo>
                    <a:pt x="481" y="175"/>
                    <a:pt x="487" y="165"/>
                    <a:pt x="491" y="158"/>
                  </a:cubicBezTo>
                  <a:cubicBezTo>
                    <a:pt x="499" y="144"/>
                    <a:pt x="502" y="143"/>
                    <a:pt x="513" y="154"/>
                  </a:cubicBezTo>
                  <a:cubicBezTo>
                    <a:pt x="519" y="159"/>
                    <a:pt x="524" y="165"/>
                    <a:pt x="530" y="171"/>
                  </a:cubicBezTo>
                  <a:cubicBezTo>
                    <a:pt x="534" y="162"/>
                    <a:pt x="537" y="153"/>
                    <a:pt x="540" y="144"/>
                  </a:cubicBezTo>
                  <a:cubicBezTo>
                    <a:pt x="576" y="55"/>
                    <a:pt x="667" y="0"/>
                    <a:pt x="762" y="12"/>
                  </a:cubicBezTo>
                  <a:cubicBezTo>
                    <a:pt x="858" y="25"/>
                    <a:pt x="934" y="100"/>
                    <a:pt x="946" y="195"/>
                  </a:cubicBezTo>
                  <a:cubicBezTo>
                    <a:pt x="958" y="291"/>
                    <a:pt x="904" y="383"/>
                    <a:pt x="814" y="419"/>
                  </a:cubicBezTo>
                  <a:cubicBezTo>
                    <a:pt x="689" y="468"/>
                    <a:pt x="548" y="388"/>
                    <a:pt x="528" y="257"/>
                  </a:cubicBezTo>
                  <a:cubicBezTo>
                    <a:pt x="525" y="242"/>
                    <a:pt x="525" y="227"/>
                    <a:pt x="525" y="212"/>
                  </a:cubicBezTo>
                  <a:cubicBezTo>
                    <a:pt x="526" y="186"/>
                    <a:pt x="524" y="181"/>
                    <a:pt x="503" y="163"/>
                  </a:cubicBezTo>
                  <a:cubicBezTo>
                    <a:pt x="498" y="183"/>
                    <a:pt x="484" y="192"/>
                    <a:pt x="465" y="196"/>
                  </a:cubicBezTo>
                  <a:cubicBezTo>
                    <a:pt x="446" y="200"/>
                    <a:pt x="429" y="202"/>
                    <a:pt x="413" y="183"/>
                  </a:cubicBezTo>
                  <a:cubicBezTo>
                    <a:pt x="408" y="203"/>
                    <a:pt x="404" y="218"/>
                    <a:pt x="415" y="235"/>
                  </a:cubicBezTo>
                  <a:cubicBezTo>
                    <a:pt x="449" y="290"/>
                    <a:pt x="456" y="349"/>
                    <a:pt x="438" y="411"/>
                  </a:cubicBezTo>
                  <a:cubicBezTo>
                    <a:pt x="437" y="415"/>
                    <a:pt x="436" y="419"/>
                    <a:pt x="436" y="4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11707813" y="-533400"/>
              <a:ext cx="288925" cy="342900"/>
            </a:xfrm>
            <a:custGeom>
              <a:avLst/>
              <a:gdLst>
                <a:gd name="T0" fmla="*/ 44 w 231"/>
                <a:gd name="T1" fmla="*/ 25 h 274"/>
                <a:gd name="T2" fmla="*/ 40 w 231"/>
                <a:gd name="T3" fmla="*/ 84 h 274"/>
                <a:gd name="T4" fmla="*/ 41 w 231"/>
                <a:gd name="T5" fmla="*/ 167 h 274"/>
                <a:gd name="T6" fmla="*/ 36 w 231"/>
                <a:gd name="T7" fmla="*/ 181 h 274"/>
                <a:gd name="T8" fmla="*/ 20 w 231"/>
                <a:gd name="T9" fmla="*/ 178 h 274"/>
                <a:gd name="T10" fmla="*/ 1 w 231"/>
                <a:gd name="T11" fmla="*/ 136 h 274"/>
                <a:gd name="T12" fmla="*/ 9 w 231"/>
                <a:gd name="T13" fmla="*/ 86 h 274"/>
                <a:gd name="T14" fmla="*/ 27 w 231"/>
                <a:gd name="T15" fmla="*/ 18 h 274"/>
                <a:gd name="T16" fmla="*/ 42 w 231"/>
                <a:gd name="T17" fmla="*/ 1 h 274"/>
                <a:gd name="T18" fmla="*/ 63 w 231"/>
                <a:gd name="T19" fmla="*/ 11 h 274"/>
                <a:gd name="T20" fmla="*/ 104 w 231"/>
                <a:gd name="T21" fmla="*/ 67 h 274"/>
                <a:gd name="T22" fmla="*/ 231 w 231"/>
                <a:gd name="T23" fmla="*/ 267 h 274"/>
                <a:gd name="T24" fmla="*/ 213 w 231"/>
                <a:gd name="T25" fmla="*/ 262 h 274"/>
                <a:gd name="T26" fmla="*/ 107 w 231"/>
                <a:gd name="T27" fmla="*/ 104 h 274"/>
                <a:gd name="T28" fmla="*/ 91 w 231"/>
                <a:gd name="T29" fmla="*/ 91 h 274"/>
                <a:gd name="T30" fmla="*/ 85 w 231"/>
                <a:gd name="T31" fmla="*/ 84 h 274"/>
                <a:gd name="T32" fmla="*/ 56 w 231"/>
                <a:gd name="T33" fmla="*/ 38 h 274"/>
                <a:gd name="T34" fmla="*/ 47 w 231"/>
                <a:gd name="T35" fmla="*/ 25 h 274"/>
                <a:gd name="T36" fmla="*/ 44 w 231"/>
                <a:gd name="T37" fmla="*/ 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74">
                  <a:moveTo>
                    <a:pt x="44" y="25"/>
                  </a:moveTo>
                  <a:cubicBezTo>
                    <a:pt x="43" y="45"/>
                    <a:pt x="41" y="65"/>
                    <a:pt x="40" y="84"/>
                  </a:cubicBezTo>
                  <a:cubicBezTo>
                    <a:pt x="40" y="112"/>
                    <a:pt x="41" y="140"/>
                    <a:pt x="41" y="167"/>
                  </a:cubicBezTo>
                  <a:cubicBezTo>
                    <a:pt x="41" y="172"/>
                    <a:pt x="39" y="180"/>
                    <a:pt x="36" y="181"/>
                  </a:cubicBezTo>
                  <a:cubicBezTo>
                    <a:pt x="31" y="183"/>
                    <a:pt x="24" y="181"/>
                    <a:pt x="20" y="178"/>
                  </a:cubicBezTo>
                  <a:cubicBezTo>
                    <a:pt x="4" y="169"/>
                    <a:pt x="0" y="152"/>
                    <a:pt x="1" y="136"/>
                  </a:cubicBezTo>
                  <a:cubicBezTo>
                    <a:pt x="2" y="119"/>
                    <a:pt x="5" y="102"/>
                    <a:pt x="9" y="86"/>
                  </a:cubicBezTo>
                  <a:cubicBezTo>
                    <a:pt x="14" y="63"/>
                    <a:pt x="20" y="40"/>
                    <a:pt x="27" y="18"/>
                  </a:cubicBezTo>
                  <a:cubicBezTo>
                    <a:pt x="30" y="11"/>
                    <a:pt x="36" y="2"/>
                    <a:pt x="42" y="1"/>
                  </a:cubicBezTo>
                  <a:cubicBezTo>
                    <a:pt x="48" y="0"/>
                    <a:pt x="58" y="5"/>
                    <a:pt x="63" y="11"/>
                  </a:cubicBezTo>
                  <a:cubicBezTo>
                    <a:pt x="78" y="29"/>
                    <a:pt x="94" y="47"/>
                    <a:pt x="104" y="67"/>
                  </a:cubicBezTo>
                  <a:cubicBezTo>
                    <a:pt x="139" y="138"/>
                    <a:pt x="191" y="198"/>
                    <a:pt x="231" y="267"/>
                  </a:cubicBezTo>
                  <a:cubicBezTo>
                    <a:pt x="223" y="274"/>
                    <a:pt x="218" y="270"/>
                    <a:pt x="213" y="262"/>
                  </a:cubicBezTo>
                  <a:cubicBezTo>
                    <a:pt x="178" y="210"/>
                    <a:pt x="142" y="157"/>
                    <a:pt x="107" y="104"/>
                  </a:cubicBezTo>
                  <a:cubicBezTo>
                    <a:pt x="103" y="98"/>
                    <a:pt x="101" y="90"/>
                    <a:pt x="91" y="91"/>
                  </a:cubicBezTo>
                  <a:cubicBezTo>
                    <a:pt x="89" y="91"/>
                    <a:pt x="86" y="87"/>
                    <a:pt x="85" y="84"/>
                  </a:cubicBezTo>
                  <a:cubicBezTo>
                    <a:pt x="75" y="69"/>
                    <a:pt x="66" y="53"/>
                    <a:pt x="56" y="38"/>
                  </a:cubicBezTo>
                  <a:cubicBezTo>
                    <a:pt x="53" y="33"/>
                    <a:pt x="50" y="29"/>
                    <a:pt x="47" y="25"/>
                  </a:cubicBezTo>
                  <a:cubicBezTo>
                    <a:pt x="46" y="25"/>
                    <a:pt x="45" y="25"/>
                    <a:pt x="4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10790238" y="-309563"/>
              <a:ext cx="192088" cy="417513"/>
            </a:xfrm>
            <a:custGeom>
              <a:avLst/>
              <a:gdLst>
                <a:gd name="T0" fmla="*/ 47 w 154"/>
                <a:gd name="T1" fmla="*/ 31 h 333"/>
                <a:gd name="T2" fmla="*/ 42 w 154"/>
                <a:gd name="T3" fmla="*/ 100 h 333"/>
                <a:gd name="T4" fmla="*/ 37 w 154"/>
                <a:gd name="T5" fmla="*/ 112 h 333"/>
                <a:gd name="T6" fmla="*/ 33 w 154"/>
                <a:gd name="T7" fmla="*/ 127 h 333"/>
                <a:gd name="T8" fmla="*/ 14 w 154"/>
                <a:gd name="T9" fmla="*/ 318 h 333"/>
                <a:gd name="T10" fmla="*/ 0 w 154"/>
                <a:gd name="T11" fmla="*/ 331 h 333"/>
                <a:gd name="T12" fmla="*/ 11 w 154"/>
                <a:gd name="T13" fmla="*/ 215 h 333"/>
                <a:gd name="T14" fmla="*/ 19 w 154"/>
                <a:gd name="T15" fmla="*/ 119 h 333"/>
                <a:gd name="T16" fmla="*/ 26 w 154"/>
                <a:gd name="T17" fmla="*/ 32 h 333"/>
                <a:gd name="T18" fmla="*/ 28 w 154"/>
                <a:gd name="T19" fmla="*/ 19 h 333"/>
                <a:gd name="T20" fmla="*/ 57 w 154"/>
                <a:gd name="T21" fmla="*/ 11 h 333"/>
                <a:gd name="T22" fmla="*/ 137 w 154"/>
                <a:gd name="T23" fmla="*/ 101 h 333"/>
                <a:gd name="T24" fmla="*/ 146 w 154"/>
                <a:gd name="T25" fmla="*/ 150 h 333"/>
                <a:gd name="T26" fmla="*/ 132 w 154"/>
                <a:gd name="T27" fmla="*/ 163 h 333"/>
                <a:gd name="T28" fmla="*/ 120 w 154"/>
                <a:gd name="T29" fmla="*/ 151 h 333"/>
                <a:gd name="T30" fmla="*/ 62 w 154"/>
                <a:gd name="T31" fmla="*/ 47 h 333"/>
                <a:gd name="T32" fmla="*/ 51 w 154"/>
                <a:gd name="T33" fmla="*/ 30 h 333"/>
                <a:gd name="T34" fmla="*/ 47 w 154"/>
                <a:gd name="T35" fmla="*/ 3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333">
                  <a:moveTo>
                    <a:pt x="47" y="31"/>
                  </a:moveTo>
                  <a:cubicBezTo>
                    <a:pt x="46" y="54"/>
                    <a:pt x="44" y="77"/>
                    <a:pt x="42" y="100"/>
                  </a:cubicBezTo>
                  <a:cubicBezTo>
                    <a:pt x="42" y="104"/>
                    <a:pt x="38" y="108"/>
                    <a:pt x="37" y="112"/>
                  </a:cubicBezTo>
                  <a:cubicBezTo>
                    <a:pt x="35" y="117"/>
                    <a:pt x="33" y="122"/>
                    <a:pt x="33" y="127"/>
                  </a:cubicBezTo>
                  <a:cubicBezTo>
                    <a:pt x="26" y="191"/>
                    <a:pt x="20" y="254"/>
                    <a:pt x="14" y="318"/>
                  </a:cubicBezTo>
                  <a:cubicBezTo>
                    <a:pt x="13" y="326"/>
                    <a:pt x="12" y="333"/>
                    <a:pt x="0" y="331"/>
                  </a:cubicBezTo>
                  <a:cubicBezTo>
                    <a:pt x="4" y="292"/>
                    <a:pt x="7" y="254"/>
                    <a:pt x="11" y="215"/>
                  </a:cubicBezTo>
                  <a:cubicBezTo>
                    <a:pt x="14" y="183"/>
                    <a:pt x="22" y="151"/>
                    <a:pt x="19" y="119"/>
                  </a:cubicBezTo>
                  <a:cubicBezTo>
                    <a:pt x="17" y="89"/>
                    <a:pt x="24" y="61"/>
                    <a:pt x="26" y="32"/>
                  </a:cubicBezTo>
                  <a:cubicBezTo>
                    <a:pt x="26" y="28"/>
                    <a:pt x="27" y="23"/>
                    <a:pt x="28" y="19"/>
                  </a:cubicBezTo>
                  <a:cubicBezTo>
                    <a:pt x="33" y="5"/>
                    <a:pt x="47" y="0"/>
                    <a:pt x="57" y="11"/>
                  </a:cubicBezTo>
                  <a:cubicBezTo>
                    <a:pt x="85" y="40"/>
                    <a:pt x="112" y="70"/>
                    <a:pt x="137" y="101"/>
                  </a:cubicBezTo>
                  <a:cubicBezTo>
                    <a:pt x="148" y="115"/>
                    <a:pt x="154" y="132"/>
                    <a:pt x="146" y="150"/>
                  </a:cubicBezTo>
                  <a:cubicBezTo>
                    <a:pt x="144" y="155"/>
                    <a:pt x="138" y="161"/>
                    <a:pt x="132" y="163"/>
                  </a:cubicBezTo>
                  <a:cubicBezTo>
                    <a:pt x="130" y="164"/>
                    <a:pt x="123" y="156"/>
                    <a:pt x="120" y="151"/>
                  </a:cubicBezTo>
                  <a:cubicBezTo>
                    <a:pt x="100" y="117"/>
                    <a:pt x="81" y="82"/>
                    <a:pt x="62" y="47"/>
                  </a:cubicBezTo>
                  <a:cubicBezTo>
                    <a:pt x="59" y="41"/>
                    <a:pt x="54" y="36"/>
                    <a:pt x="51" y="30"/>
                  </a:cubicBezTo>
                  <a:cubicBezTo>
                    <a:pt x="50" y="31"/>
                    <a:pt x="48" y="31"/>
                    <a:pt x="4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10783888" y="109538"/>
              <a:ext cx="68263" cy="117475"/>
            </a:xfrm>
            <a:custGeom>
              <a:avLst/>
              <a:gdLst>
                <a:gd name="T0" fmla="*/ 3 w 54"/>
                <a:gd name="T1" fmla="*/ 8 h 94"/>
                <a:gd name="T2" fmla="*/ 31 w 54"/>
                <a:gd name="T3" fmla="*/ 17 h 94"/>
                <a:gd name="T4" fmla="*/ 36 w 54"/>
                <a:gd name="T5" fmla="*/ 27 h 94"/>
                <a:gd name="T6" fmla="*/ 54 w 54"/>
                <a:gd name="T7" fmla="*/ 37 h 94"/>
                <a:gd name="T8" fmla="*/ 53 w 54"/>
                <a:gd name="T9" fmla="*/ 82 h 94"/>
                <a:gd name="T10" fmla="*/ 51 w 54"/>
                <a:gd name="T11" fmla="*/ 87 h 94"/>
                <a:gd name="T12" fmla="*/ 16 w 54"/>
                <a:gd name="T13" fmla="*/ 89 h 94"/>
                <a:gd name="T14" fmla="*/ 6 w 54"/>
                <a:gd name="T15" fmla="*/ 60 h 94"/>
                <a:gd name="T16" fmla="*/ 8 w 54"/>
                <a:gd name="T17" fmla="*/ 25 h 94"/>
                <a:gd name="T18" fmla="*/ 3 w 54"/>
                <a:gd name="T19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94">
                  <a:moveTo>
                    <a:pt x="3" y="8"/>
                  </a:moveTo>
                  <a:cubicBezTo>
                    <a:pt x="23" y="0"/>
                    <a:pt x="23" y="0"/>
                    <a:pt x="31" y="17"/>
                  </a:cubicBezTo>
                  <a:cubicBezTo>
                    <a:pt x="33" y="20"/>
                    <a:pt x="35" y="23"/>
                    <a:pt x="36" y="27"/>
                  </a:cubicBezTo>
                  <a:cubicBezTo>
                    <a:pt x="39" y="35"/>
                    <a:pt x="43" y="41"/>
                    <a:pt x="54" y="37"/>
                  </a:cubicBezTo>
                  <a:cubicBezTo>
                    <a:pt x="53" y="52"/>
                    <a:pt x="53" y="67"/>
                    <a:pt x="53" y="82"/>
                  </a:cubicBezTo>
                  <a:cubicBezTo>
                    <a:pt x="53" y="84"/>
                    <a:pt x="52" y="86"/>
                    <a:pt x="51" y="87"/>
                  </a:cubicBezTo>
                  <a:cubicBezTo>
                    <a:pt x="47" y="92"/>
                    <a:pt x="24" y="94"/>
                    <a:pt x="16" y="89"/>
                  </a:cubicBezTo>
                  <a:cubicBezTo>
                    <a:pt x="6" y="83"/>
                    <a:pt x="0" y="69"/>
                    <a:pt x="6" y="60"/>
                  </a:cubicBezTo>
                  <a:cubicBezTo>
                    <a:pt x="15" y="48"/>
                    <a:pt x="10" y="37"/>
                    <a:pt x="8" y="25"/>
                  </a:cubicBezTo>
                  <a:cubicBezTo>
                    <a:pt x="6" y="20"/>
                    <a:pt x="5" y="14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11966575" y="-188913"/>
              <a:ext cx="84138" cy="115888"/>
            </a:xfrm>
            <a:custGeom>
              <a:avLst/>
              <a:gdLst>
                <a:gd name="T0" fmla="*/ 31 w 68"/>
                <a:gd name="T1" fmla="*/ 0 h 93"/>
                <a:gd name="T2" fmla="*/ 36 w 68"/>
                <a:gd name="T3" fmla="*/ 20 h 93"/>
                <a:gd name="T4" fmla="*/ 52 w 68"/>
                <a:gd name="T5" fmla="*/ 47 h 93"/>
                <a:gd name="T6" fmla="*/ 46 w 68"/>
                <a:gd name="T7" fmla="*/ 88 h 93"/>
                <a:gd name="T8" fmla="*/ 26 w 68"/>
                <a:gd name="T9" fmla="*/ 93 h 93"/>
                <a:gd name="T10" fmla="*/ 0 w 68"/>
                <a:gd name="T11" fmla="*/ 50 h 93"/>
                <a:gd name="T12" fmla="*/ 12 w 68"/>
                <a:gd name="T13" fmla="*/ 32 h 93"/>
                <a:gd name="T14" fmla="*/ 11 w 68"/>
                <a:gd name="T15" fmla="*/ 21 h 93"/>
                <a:gd name="T16" fmla="*/ 31 w 68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93">
                  <a:moveTo>
                    <a:pt x="31" y="0"/>
                  </a:moveTo>
                  <a:cubicBezTo>
                    <a:pt x="33" y="7"/>
                    <a:pt x="34" y="14"/>
                    <a:pt x="36" y="20"/>
                  </a:cubicBezTo>
                  <a:cubicBezTo>
                    <a:pt x="38" y="31"/>
                    <a:pt x="41" y="40"/>
                    <a:pt x="52" y="47"/>
                  </a:cubicBezTo>
                  <a:cubicBezTo>
                    <a:pt x="68" y="57"/>
                    <a:pt x="63" y="81"/>
                    <a:pt x="46" y="88"/>
                  </a:cubicBezTo>
                  <a:cubicBezTo>
                    <a:pt x="40" y="91"/>
                    <a:pt x="33" y="92"/>
                    <a:pt x="26" y="93"/>
                  </a:cubicBezTo>
                  <a:cubicBezTo>
                    <a:pt x="17" y="79"/>
                    <a:pt x="9" y="65"/>
                    <a:pt x="0" y="50"/>
                  </a:cubicBezTo>
                  <a:cubicBezTo>
                    <a:pt x="11" y="49"/>
                    <a:pt x="13" y="41"/>
                    <a:pt x="12" y="32"/>
                  </a:cubicBezTo>
                  <a:cubicBezTo>
                    <a:pt x="11" y="28"/>
                    <a:pt x="11" y="25"/>
                    <a:pt x="11" y="21"/>
                  </a:cubicBezTo>
                  <a:cubicBezTo>
                    <a:pt x="11" y="4"/>
                    <a:pt x="11" y="4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11369675" y="82550"/>
              <a:ext cx="46038" cy="204788"/>
            </a:xfrm>
            <a:custGeom>
              <a:avLst/>
              <a:gdLst>
                <a:gd name="T0" fmla="*/ 2 w 38"/>
                <a:gd name="T1" fmla="*/ 164 h 164"/>
                <a:gd name="T2" fmla="*/ 8 w 38"/>
                <a:gd name="T3" fmla="*/ 153 h 164"/>
                <a:gd name="T4" fmla="*/ 5 w 38"/>
                <a:gd name="T5" fmla="*/ 12 h 164"/>
                <a:gd name="T6" fmla="*/ 0 w 38"/>
                <a:gd name="T7" fmla="*/ 0 h 164"/>
                <a:gd name="T8" fmla="*/ 38 w 38"/>
                <a:gd name="T9" fmla="*/ 82 h 164"/>
                <a:gd name="T10" fmla="*/ 9 w 38"/>
                <a:gd name="T11" fmla="*/ 162 h 164"/>
                <a:gd name="T12" fmla="*/ 2 w 38"/>
                <a:gd name="T13" fmla="*/ 164 h 164"/>
                <a:gd name="T14" fmla="*/ 2 w 38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64">
                  <a:moveTo>
                    <a:pt x="2" y="164"/>
                  </a:moveTo>
                  <a:cubicBezTo>
                    <a:pt x="4" y="160"/>
                    <a:pt x="7" y="157"/>
                    <a:pt x="8" y="153"/>
                  </a:cubicBezTo>
                  <a:cubicBezTo>
                    <a:pt x="23" y="106"/>
                    <a:pt x="23" y="59"/>
                    <a:pt x="5" y="12"/>
                  </a:cubicBezTo>
                  <a:cubicBezTo>
                    <a:pt x="3" y="9"/>
                    <a:pt x="2" y="5"/>
                    <a:pt x="0" y="0"/>
                  </a:cubicBezTo>
                  <a:cubicBezTo>
                    <a:pt x="22" y="16"/>
                    <a:pt x="38" y="49"/>
                    <a:pt x="38" y="82"/>
                  </a:cubicBezTo>
                  <a:cubicBezTo>
                    <a:pt x="38" y="112"/>
                    <a:pt x="27" y="139"/>
                    <a:pt x="9" y="162"/>
                  </a:cubicBezTo>
                  <a:cubicBezTo>
                    <a:pt x="8" y="164"/>
                    <a:pt x="4" y="163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11445875" y="53975"/>
              <a:ext cx="123825" cy="185738"/>
            </a:xfrm>
            <a:custGeom>
              <a:avLst/>
              <a:gdLst>
                <a:gd name="T0" fmla="*/ 24 w 99"/>
                <a:gd name="T1" fmla="*/ 0 h 149"/>
                <a:gd name="T2" fmla="*/ 99 w 99"/>
                <a:gd name="T3" fmla="*/ 149 h 149"/>
                <a:gd name="T4" fmla="*/ 24 w 99"/>
                <a:gd name="T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49">
                  <a:moveTo>
                    <a:pt x="24" y="0"/>
                  </a:moveTo>
                  <a:cubicBezTo>
                    <a:pt x="30" y="61"/>
                    <a:pt x="55" y="109"/>
                    <a:pt x="99" y="149"/>
                  </a:cubicBezTo>
                  <a:cubicBezTo>
                    <a:pt x="38" y="130"/>
                    <a:pt x="0" y="6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9169400" y="-941388"/>
              <a:ext cx="736600" cy="431800"/>
            </a:xfrm>
            <a:custGeom>
              <a:avLst/>
              <a:gdLst>
                <a:gd name="T0" fmla="*/ 268 w 589"/>
                <a:gd name="T1" fmla="*/ 260 h 346"/>
                <a:gd name="T2" fmla="*/ 264 w 589"/>
                <a:gd name="T3" fmla="*/ 266 h 346"/>
                <a:gd name="T4" fmla="*/ 152 w 589"/>
                <a:gd name="T5" fmla="*/ 343 h 346"/>
                <a:gd name="T6" fmla="*/ 34 w 589"/>
                <a:gd name="T7" fmla="*/ 281 h 346"/>
                <a:gd name="T8" fmla="*/ 64 w 589"/>
                <a:gd name="T9" fmla="*/ 113 h 346"/>
                <a:gd name="T10" fmla="*/ 235 w 589"/>
                <a:gd name="T11" fmla="*/ 119 h 346"/>
                <a:gd name="T12" fmla="*/ 242 w 589"/>
                <a:gd name="T13" fmla="*/ 126 h 346"/>
                <a:gd name="T14" fmla="*/ 247 w 589"/>
                <a:gd name="T15" fmla="*/ 110 h 346"/>
                <a:gd name="T16" fmla="*/ 258 w 589"/>
                <a:gd name="T17" fmla="*/ 107 h 346"/>
                <a:gd name="T18" fmla="*/ 292 w 589"/>
                <a:gd name="T19" fmla="*/ 110 h 346"/>
                <a:gd name="T20" fmla="*/ 302 w 589"/>
                <a:gd name="T21" fmla="*/ 97 h 346"/>
                <a:gd name="T22" fmla="*/ 316 w 589"/>
                <a:gd name="T23" fmla="*/ 94 h 346"/>
                <a:gd name="T24" fmla="*/ 326 w 589"/>
                <a:gd name="T25" fmla="*/ 105 h 346"/>
                <a:gd name="T26" fmla="*/ 332 w 589"/>
                <a:gd name="T27" fmla="*/ 88 h 346"/>
                <a:gd name="T28" fmla="*/ 469 w 589"/>
                <a:gd name="T29" fmla="*/ 7 h 346"/>
                <a:gd name="T30" fmla="*/ 582 w 589"/>
                <a:gd name="T31" fmla="*/ 119 h 346"/>
                <a:gd name="T32" fmla="*/ 501 w 589"/>
                <a:gd name="T33" fmla="*/ 257 h 346"/>
                <a:gd name="T34" fmla="*/ 325 w 589"/>
                <a:gd name="T35" fmla="*/ 158 h 346"/>
                <a:gd name="T36" fmla="*/ 323 w 589"/>
                <a:gd name="T37" fmla="*/ 130 h 346"/>
                <a:gd name="T38" fmla="*/ 309 w 589"/>
                <a:gd name="T39" fmla="*/ 100 h 346"/>
                <a:gd name="T40" fmla="*/ 286 w 589"/>
                <a:gd name="T41" fmla="*/ 120 h 346"/>
                <a:gd name="T42" fmla="*/ 254 w 589"/>
                <a:gd name="T43" fmla="*/ 113 h 346"/>
                <a:gd name="T44" fmla="*/ 255 w 589"/>
                <a:gd name="T45" fmla="*/ 144 h 346"/>
                <a:gd name="T46" fmla="*/ 270 w 589"/>
                <a:gd name="T47" fmla="*/ 253 h 346"/>
                <a:gd name="T48" fmla="*/ 268 w 589"/>
                <a:gd name="T49" fmla="*/ 26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9" h="346">
                  <a:moveTo>
                    <a:pt x="268" y="260"/>
                  </a:moveTo>
                  <a:cubicBezTo>
                    <a:pt x="267" y="262"/>
                    <a:pt x="266" y="264"/>
                    <a:pt x="264" y="266"/>
                  </a:cubicBezTo>
                  <a:cubicBezTo>
                    <a:pt x="242" y="314"/>
                    <a:pt x="204" y="341"/>
                    <a:pt x="152" y="343"/>
                  </a:cubicBezTo>
                  <a:cubicBezTo>
                    <a:pt x="101" y="346"/>
                    <a:pt x="61" y="324"/>
                    <a:pt x="34" y="281"/>
                  </a:cubicBezTo>
                  <a:cubicBezTo>
                    <a:pt x="0" y="225"/>
                    <a:pt x="14" y="153"/>
                    <a:pt x="64" y="113"/>
                  </a:cubicBezTo>
                  <a:cubicBezTo>
                    <a:pt x="115" y="72"/>
                    <a:pt x="187" y="75"/>
                    <a:pt x="235" y="119"/>
                  </a:cubicBezTo>
                  <a:cubicBezTo>
                    <a:pt x="237" y="121"/>
                    <a:pt x="239" y="124"/>
                    <a:pt x="242" y="126"/>
                  </a:cubicBezTo>
                  <a:cubicBezTo>
                    <a:pt x="244" y="120"/>
                    <a:pt x="245" y="115"/>
                    <a:pt x="247" y="110"/>
                  </a:cubicBezTo>
                  <a:cubicBezTo>
                    <a:pt x="249" y="104"/>
                    <a:pt x="253" y="102"/>
                    <a:pt x="258" y="107"/>
                  </a:cubicBezTo>
                  <a:cubicBezTo>
                    <a:pt x="268" y="117"/>
                    <a:pt x="280" y="115"/>
                    <a:pt x="292" y="110"/>
                  </a:cubicBezTo>
                  <a:cubicBezTo>
                    <a:pt x="296" y="108"/>
                    <a:pt x="299" y="102"/>
                    <a:pt x="302" y="97"/>
                  </a:cubicBezTo>
                  <a:cubicBezTo>
                    <a:pt x="307" y="89"/>
                    <a:pt x="309" y="88"/>
                    <a:pt x="316" y="94"/>
                  </a:cubicBezTo>
                  <a:cubicBezTo>
                    <a:pt x="319" y="97"/>
                    <a:pt x="322" y="101"/>
                    <a:pt x="326" y="105"/>
                  </a:cubicBezTo>
                  <a:cubicBezTo>
                    <a:pt x="328" y="99"/>
                    <a:pt x="330" y="94"/>
                    <a:pt x="332" y="88"/>
                  </a:cubicBezTo>
                  <a:cubicBezTo>
                    <a:pt x="354" y="33"/>
                    <a:pt x="411" y="0"/>
                    <a:pt x="469" y="7"/>
                  </a:cubicBezTo>
                  <a:cubicBezTo>
                    <a:pt x="528" y="15"/>
                    <a:pt x="575" y="61"/>
                    <a:pt x="582" y="119"/>
                  </a:cubicBezTo>
                  <a:cubicBezTo>
                    <a:pt x="589" y="179"/>
                    <a:pt x="556" y="236"/>
                    <a:pt x="501" y="257"/>
                  </a:cubicBezTo>
                  <a:cubicBezTo>
                    <a:pt x="424" y="288"/>
                    <a:pt x="337" y="239"/>
                    <a:pt x="325" y="158"/>
                  </a:cubicBezTo>
                  <a:cubicBezTo>
                    <a:pt x="323" y="149"/>
                    <a:pt x="323" y="139"/>
                    <a:pt x="323" y="130"/>
                  </a:cubicBezTo>
                  <a:cubicBezTo>
                    <a:pt x="323" y="114"/>
                    <a:pt x="322" y="111"/>
                    <a:pt x="309" y="100"/>
                  </a:cubicBezTo>
                  <a:cubicBezTo>
                    <a:pt x="306" y="112"/>
                    <a:pt x="298" y="118"/>
                    <a:pt x="286" y="120"/>
                  </a:cubicBezTo>
                  <a:cubicBezTo>
                    <a:pt x="274" y="123"/>
                    <a:pt x="264" y="124"/>
                    <a:pt x="254" y="113"/>
                  </a:cubicBezTo>
                  <a:cubicBezTo>
                    <a:pt x="251" y="125"/>
                    <a:pt x="248" y="134"/>
                    <a:pt x="255" y="144"/>
                  </a:cubicBezTo>
                  <a:cubicBezTo>
                    <a:pt x="276" y="178"/>
                    <a:pt x="281" y="214"/>
                    <a:pt x="270" y="253"/>
                  </a:cubicBezTo>
                  <a:cubicBezTo>
                    <a:pt x="269" y="255"/>
                    <a:pt x="268" y="258"/>
                    <a:pt x="268" y="2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9712325" y="-1122363"/>
              <a:ext cx="176213" cy="211138"/>
            </a:xfrm>
            <a:custGeom>
              <a:avLst/>
              <a:gdLst>
                <a:gd name="T0" fmla="*/ 27 w 142"/>
                <a:gd name="T1" fmla="*/ 16 h 169"/>
                <a:gd name="T2" fmla="*/ 24 w 142"/>
                <a:gd name="T3" fmla="*/ 52 h 169"/>
                <a:gd name="T4" fmla="*/ 25 w 142"/>
                <a:gd name="T5" fmla="*/ 103 h 169"/>
                <a:gd name="T6" fmla="*/ 22 w 142"/>
                <a:gd name="T7" fmla="*/ 112 h 169"/>
                <a:gd name="T8" fmla="*/ 12 w 142"/>
                <a:gd name="T9" fmla="*/ 110 h 169"/>
                <a:gd name="T10" fmla="*/ 0 w 142"/>
                <a:gd name="T11" fmla="*/ 84 h 169"/>
                <a:gd name="T12" fmla="*/ 5 w 142"/>
                <a:gd name="T13" fmla="*/ 53 h 169"/>
                <a:gd name="T14" fmla="*/ 17 w 142"/>
                <a:gd name="T15" fmla="*/ 11 h 169"/>
                <a:gd name="T16" fmla="*/ 25 w 142"/>
                <a:gd name="T17" fmla="*/ 1 h 169"/>
                <a:gd name="T18" fmla="*/ 39 w 142"/>
                <a:gd name="T19" fmla="*/ 7 h 169"/>
                <a:gd name="T20" fmla="*/ 64 w 142"/>
                <a:gd name="T21" fmla="*/ 42 h 169"/>
                <a:gd name="T22" fmla="*/ 142 w 142"/>
                <a:gd name="T23" fmla="*/ 165 h 169"/>
                <a:gd name="T24" fmla="*/ 131 w 142"/>
                <a:gd name="T25" fmla="*/ 162 h 169"/>
                <a:gd name="T26" fmla="*/ 66 w 142"/>
                <a:gd name="T27" fmla="*/ 65 h 169"/>
                <a:gd name="T28" fmla="*/ 55 w 142"/>
                <a:gd name="T29" fmla="*/ 56 h 169"/>
                <a:gd name="T30" fmla="*/ 52 w 142"/>
                <a:gd name="T31" fmla="*/ 52 h 169"/>
                <a:gd name="T32" fmla="*/ 34 w 142"/>
                <a:gd name="T33" fmla="*/ 24 h 169"/>
                <a:gd name="T34" fmla="*/ 29 w 142"/>
                <a:gd name="T35" fmla="*/ 16 h 169"/>
                <a:gd name="T36" fmla="*/ 27 w 142"/>
                <a:gd name="T37" fmla="*/ 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69">
                  <a:moveTo>
                    <a:pt x="27" y="16"/>
                  </a:moveTo>
                  <a:cubicBezTo>
                    <a:pt x="26" y="28"/>
                    <a:pt x="25" y="40"/>
                    <a:pt x="24" y="52"/>
                  </a:cubicBezTo>
                  <a:cubicBezTo>
                    <a:pt x="24" y="69"/>
                    <a:pt x="25" y="86"/>
                    <a:pt x="25" y="103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19" y="113"/>
                    <a:pt x="15" y="112"/>
                    <a:pt x="12" y="110"/>
                  </a:cubicBezTo>
                  <a:cubicBezTo>
                    <a:pt x="2" y="104"/>
                    <a:pt x="0" y="94"/>
                    <a:pt x="0" y="84"/>
                  </a:cubicBezTo>
                  <a:cubicBezTo>
                    <a:pt x="1" y="74"/>
                    <a:pt x="3" y="63"/>
                    <a:pt x="5" y="53"/>
                  </a:cubicBezTo>
                  <a:cubicBezTo>
                    <a:pt x="9" y="39"/>
                    <a:pt x="12" y="25"/>
                    <a:pt x="17" y="11"/>
                  </a:cubicBezTo>
                  <a:cubicBezTo>
                    <a:pt x="18" y="7"/>
                    <a:pt x="22" y="1"/>
                    <a:pt x="25" y="1"/>
                  </a:cubicBezTo>
                  <a:cubicBezTo>
                    <a:pt x="30" y="0"/>
                    <a:pt x="36" y="4"/>
                    <a:pt x="39" y="7"/>
                  </a:cubicBezTo>
                  <a:cubicBezTo>
                    <a:pt x="48" y="18"/>
                    <a:pt x="57" y="29"/>
                    <a:pt x="64" y="42"/>
                  </a:cubicBezTo>
                  <a:cubicBezTo>
                    <a:pt x="85" y="85"/>
                    <a:pt x="117" y="122"/>
                    <a:pt x="142" y="165"/>
                  </a:cubicBezTo>
                  <a:cubicBezTo>
                    <a:pt x="137" y="169"/>
                    <a:pt x="134" y="167"/>
                    <a:pt x="131" y="162"/>
                  </a:cubicBezTo>
                  <a:cubicBezTo>
                    <a:pt x="109" y="129"/>
                    <a:pt x="87" y="97"/>
                    <a:pt x="66" y="65"/>
                  </a:cubicBezTo>
                  <a:cubicBezTo>
                    <a:pt x="63" y="61"/>
                    <a:pt x="62" y="56"/>
                    <a:pt x="55" y="56"/>
                  </a:cubicBezTo>
                  <a:cubicBezTo>
                    <a:pt x="54" y="56"/>
                    <a:pt x="53" y="54"/>
                    <a:pt x="52" y="52"/>
                  </a:cubicBezTo>
                  <a:cubicBezTo>
                    <a:pt x="46" y="43"/>
                    <a:pt x="40" y="33"/>
                    <a:pt x="34" y="24"/>
                  </a:cubicBezTo>
                  <a:cubicBezTo>
                    <a:pt x="33" y="21"/>
                    <a:pt x="31" y="18"/>
                    <a:pt x="29" y="16"/>
                  </a:cubicBezTo>
                  <a:cubicBezTo>
                    <a:pt x="28" y="16"/>
                    <a:pt x="27" y="16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9147175" y="-982663"/>
              <a:ext cx="117475" cy="255588"/>
            </a:xfrm>
            <a:custGeom>
              <a:avLst/>
              <a:gdLst>
                <a:gd name="T0" fmla="*/ 29 w 95"/>
                <a:gd name="T1" fmla="*/ 19 h 204"/>
                <a:gd name="T2" fmla="*/ 26 w 95"/>
                <a:gd name="T3" fmla="*/ 61 h 204"/>
                <a:gd name="T4" fmla="*/ 23 w 95"/>
                <a:gd name="T5" fmla="*/ 68 h 204"/>
                <a:gd name="T6" fmla="*/ 20 w 95"/>
                <a:gd name="T7" fmla="*/ 78 h 204"/>
                <a:gd name="T8" fmla="*/ 9 w 95"/>
                <a:gd name="T9" fmla="*/ 195 h 204"/>
                <a:gd name="T10" fmla="*/ 0 w 95"/>
                <a:gd name="T11" fmla="*/ 203 h 204"/>
                <a:gd name="T12" fmla="*/ 7 w 95"/>
                <a:gd name="T13" fmla="*/ 132 h 204"/>
                <a:gd name="T14" fmla="*/ 12 w 95"/>
                <a:gd name="T15" fmla="*/ 73 h 204"/>
                <a:gd name="T16" fmla="*/ 16 w 95"/>
                <a:gd name="T17" fmla="*/ 20 h 204"/>
                <a:gd name="T18" fmla="*/ 18 w 95"/>
                <a:gd name="T19" fmla="*/ 11 h 204"/>
                <a:gd name="T20" fmla="*/ 35 w 95"/>
                <a:gd name="T21" fmla="*/ 6 h 204"/>
                <a:gd name="T22" fmla="*/ 85 w 95"/>
                <a:gd name="T23" fmla="*/ 62 h 204"/>
                <a:gd name="T24" fmla="*/ 90 w 95"/>
                <a:gd name="T25" fmla="*/ 92 h 204"/>
                <a:gd name="T26" fmla="*/ 82 w 95"/>
                <a:gd name="T27" fmla="*/ 100 h 204"/>
                <a:gd name="T28" fmla="*/ 74 w 95"/>
                <a:gd name="T29" fmla="*/ 93 h 204"/>
                <a:gd name="T30" fmla="*/ 38 w 95"/>
                <a:gd name="T31" fmla="*/ 28 h 204"/>
                <a:gd name="T32" fmla="*/ 31 w 95"/>
                <a:gd name="T33" fmla="*/ 18 h 204"/>
                <a:gd name="T34" fmla="*/ 29 w 95"/>
                <a:gd name="T35" fmla="*/ 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04">
                  <a:moveTo>
                    <a:pt x="29" y="19"/>
                  </a:moveTo>
                  <a:cubicBezTo>
                    <a:pt x="28" y="33"/>
                    <a:pt x="27" y="47"/>
                    <a:pt x="26" y="61"/>
                  </a:cubicBezTo>
                  <a:cubicBezTo>
                    <a:pt x="26" y="64"/>
                    <a:pt x="24" y="66"/>
                    <a:pt x="23" y="68"/>
                  </a:cubicBezTo>
                  <a:cubicBezTo>
                    <a:pt x="22" y="71"/>
                    <a:pt x="20" y="75"/>
                    <a:pt x="20" y="78"/>
                  </a:cubicBezTo>
                  <a:cubicBezTo>
                    <a:pt x="16" y="117"/>
                    <a:pt x="12" y="156"/>
                    <a:pt x="9" y="195"/>
                  </a:cubicBezTo>
                  <a:cubicBezTo>
                    <a:pt x="8" y="200"/>
                    <a:pt x="7" y="204"/>
                    <a:pt x="0" y="203"/>
                  </a:cubicBezTo>
                  <a:cubicBezTo>
                    <a:pt x="2" y="179"/>
                    <a:pt x="5" y="156"/>
                    <a:pt x="7" y="132"/>
                  </a:cubicBezTo>
                  <a:cubicBezTo>
                    <a:pt x="9" y="112"/>
                    <a:pt x="13" y="92"/>
                    <a:pt x="12" y="73"/>
                  </a:cubicBezTo>
                  <a:cubicBezTo>
                    <a:pt x="10" y="54"/>
                    <a:pt x="15" y="37"/>
                    <a:pt x="16" y="20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0" y="3"/>
                    <a:pt x="29" y="0"/>
                    <a:pt x="35" y="6"/>
                  </a:cubicBezTo>
                  <a:cubicBezTo>
                    <a:pt x="52" y="24"/>
                    <a:pt x="69" y="43"/>
                    <a:pt x="85" y="62"/>
                  </a:cubicBezTo>
                  <a:cubicBezTo>
                    <a:pt x="91" y="70"/>
                    <a:pt x="95" y="81"/>
                    <a:pt x="90" y="92"/>
                  </a:cubicBezTo>
                  <a:cubicBezTo>
                    <a:pt x="88" y="95"/>
                    <a:pt x="85" y="99"/>
                    <a:pt x="82" y="100"/>
                  </a:cubicBezTo>
                  <a:cubicBezTo>
                    <a:pt x="80" y="100"/>
                    <a:pt x="76" y="96"/>
                    <a:pt x="74" y="93"/>
                  </a:cubicBezTo>
                  <a:cubicBezTo>
                    <a:pt x="62" y="71"/>
                    <a:pt x="50" y="50"/>
                    <a:pt x="38" y="28"/>
                  </a:cubicBezTo>
                  <a:cubicBezTo>
                    <a:pt x="36" y="25"/>
                    <a:pt x="34" y="22"/>
                    <a:pt x="31" y="18"/>
                  </a:cubicBezTo>
                  <a:cubicBezTo>
                    <a:pt x="31" y="18"/>
                    <a:pt x="30" y="19"/>
                    <a:pt x="2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9142412" y="-727075"/>
              <a:ext cx="41275" cy="73025"/>
            </a:xfrm>
            <a:custGeom>
              <a:avLst/>
              <a:gdLst>
                <a:gd name="T0" fmla="*/ 2 w 33"/>
                <a:gd name="T1" fmla="*/ 5 h 58"/>
                <a:gd name="T2" fmla="*/ 19 w 33"/>
                <a:gd name="T3" fmla="*/ 11 h 58"/>
                <a:gd name="T4" fmla="*/ 22 w 33"/>
                <a:gd name="T5" fmla="*/ 17 h 58"/>
                <a:gd name="T6" fmla="*/ 33 w 33"/>
                <a:gd name="T7" fmla="*/ 23 h 58"/>
                <a:gd name="T8" fmla="*/ 33 w 33"/>
                <a:gd name="T9" fmla="*/ 50 h 58"/>
                <a:gd name="T10" fmla="*/ 32 w 33"/>
                <a:gd name="T11" fmla="*/ 54 h 58"/>
                <a:gd name="T12" fmla="*/ 10 w 33"/>
                <a:gd name="T13" fmla="*/ 55 h 58"/>
                <a:gd name="T14" fmla="*/ 4 w 33"/>
                <a:gd name="T15" fmla="*/ 37 h 58"/>
                <a:gd name="T16" fmla="*/ 5 w 33"/>
                <a:gd name="T17" fmla="*/ 16 h 58"/>
                <a:gd name="T18" fmla="*/ 2 w 33"/>
                <a:gd name="T1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8">
                  <a:moveTo>
                    <a:pt x="2" y="5"/>
                  </a:moveTo>
                  <a:cubicBezTo>
                    <a:pt x="14" y="0"/>
                    <a:pt x="14" y="0"/>
                    <a:pt x="19" y="11"/>
                  </a:cubicBezTo>
                  <a:cubicBezTo>
                    <a:pt x="20" y="13"/>
                    <a:pt x="21" y="14"/>
                    <a:pt x="22" y="17"/>
                  </a:cubicBezTo>
                  <a:cubicBezTo>
                    <a:pt x="24" y="22"/>
                    <a:pt x="27" y="26"/>
                    <a:pt x="33" y="23"/>
                  </a:cubicBezTo>
                  <a:cubicBezTo>
                    <a:pt x="33" y="32"/>
                    <a:pt x="33" y="41"/>
                    <a:pt x="33" y="50"/>
                  </a:cubicBezTo>
                  <a:cubicBezTo>
                    <a:pt x="33" y="52"/>
                    <a:pt x="32" y="53"/>
                    <a:pt x="32" y="54"/>
                  </a:cubicBezTo>
                  <a:cubicBezTo>
                    <a:pt x="29" y="57"/>
                    <a:pt x="15" y="58"/>
                    <a:pt x="10" y="55"/>
                  </a:cubicBezTo>
                  <a:cubicBezTo>
                    <a:pt x="4" y="51"/>
                    <a:pt x="0" y="43"/>
                    <a:pt x="4" y="37"/>
                  </a:cubicBezTo>
                  <a:cubicBezTo>
                    <a:pt x="9" y="29"/>
                    <a:pt x="6" y="23"/>
                    <a:pt x="5" y="16"/>
                  </a:cubicBezTo>
                  <a:cubicBezTo>
                    <a:pt x="4" y="12"/>
                    <a:pt x="3" y="9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9871075" y="-909638"/>
              <a:ext cx="52388" cy="71438"/>
            </a:xfrm>
            <a:custGeom>
              <a:avLst/>
              <a:gdLst>
                <a:gd name="T0" fmla="*/ 19 w 42"/>
                <a:gd name="T1" fmla="*/ 0 h 57"/>
                <a:gd name="T2" fmla="*/ 22 w 42"/>
                <a:gd name="T3" fmla="*/ 12 h 57"/>
                <a:gd name="T4" fmla="*/ 32 w 42"/>
                <a:gd name="T5" fmla="*/ 29 h 57"/>
                <a:gd name="T6" fmla="*/ 29 w 42"/>
                <a:gd name="T7" fmla="*/ 54 h 57"/>
                <a:gd name="T8" fmla="*/ 16 w 42"/>
                <a:gd name="T9" fmla="*/ 57 h 57"/>
                <a:gd name="T10" fmla="*/ 0 w 42"/>
                <a:gd name="T11" fmla="*/ 30 h 57"/>
                <a:gd name="T12" fmla="*/ 7 w 42"/>
                <a:gd name="T13" fmla="*/ 19 h 57"/>
                <a:gd name="T14" fmla="*/ 7 w 42"/>
                <a:gd name="T15" fmla="*/ 13 h 57"/>
                <a:gd name="T16" fmla="*/ 19 w 42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7">
                  <a:moveTo>
                    <a:pt x="19" y="0"/>
                  </a:moveTo>
                  <a:cubicBezTo>
                    <a:pt x="20" y="4"/>
                    <a:pt x="21" y="8"/>
                    <a:pt x="22" y="12"/>
                  </a:cubicBezTo>
                  <a:cubicBezTo>
                    <a:pt x="24" y="19"/>
                    <a:pt x="26" y="24"/>
                    <a:pt x="32" y="29"/>
                  </a:cubicBezTo>
                  <a:cubicBezTo>
                    <a:pt x="42" y="35"/>
                    <a:pt x="39" y="50"/>
                    <a:pt x="29" y="54"/>
                  </a:cubicBezTo>
                  <a:cubicBezTo>
                    <a:pt x="25" y="55"/>
                    <a:pt x="20" y="56"/>
                    <a:pt x="16" y="57"/>
                  </a:cubicBezTo>
                  <a:cubicBezTo>
                    <a:pt x="11" y="48"/>
                    <a:pt x="6" y="40"/>
                    <a:pt x="0" y="30"/>
                  </a:cubicBezTo>
                  <a:cubicBezTo>
                    <a:pt x="7" y="29"/>
                    <a:pt x="8" y="25"/>
                    <a:pt x="7" y="19"/>
                  </a:cubicBezTo>
                  <a:cubicBezTo>
                    <a:pt x="7" y="17"/>
                    <a:pt x="7" y="15"/>
                    <a:pt x="7" y="13"/>
                  </a:cubicBezTo>
                  <a:cubicBezTo>
                    <a:pt x="7" y="2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9502775" y="-742950"/>
              <a:ext cx="28575" cy="127000"/>
            </a:xfrm>
            <a:custGeom>
              <a:avLst/>
              <a:gdLst>
                <a:gd name="T0" fmla="*/ 1 w 23"/>
                <a:gd name="T1" fmla="*/ 101 h 101"/>
                <a:gd name="T2" fmla="*/ 5 w 23"/>
                <a:gd name="T3" fmla="*/ 94 h 101"/>
                <a:gd name="T4" fmla="*/ 3 w 23"/>
                <a:gd name="T5" fmla="*/ 8 h 101"/>
                <a:gd name="T6" fmla="*/ 0 w 23"/>
                <a:gd name="T7" fmla="*/ 0 h 101"/>
                <a:gd name="T8" fmla="*/ 23 w 23"/>
                <a:gd name="T9" fmla="*/ 51 h 101"/>
                <a:gd name="T10" fmla="*/ 6 w 23"/>
                <a:gd name="T11" fmla="*/ 100 h 101"/>
                <a:gd name="T12" fmla="*/ 1 w 23"/>
                <a:gd name="T13" fmla="*/ 101 h 101"/>
                <a:gd name="T14" fmla="*/ 1 w 2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1">
                  <a:moveTo>
                    <a:pt x="1" y="101"/>
                  </a:moveTo>
                  <a:cubicBezTo>
                    <a:pt x="2" y="99"/>
                    <a:pt x="4" y="97"/>
                    <a:pt x="5" y="94"/>
                  </a:cubicBezTo>
                  <a:cubicBezTo>
                    <a:pt x="14" y="65"/>
                    <a:pt x="14" y="36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  <a:cubicBezTo>
                    <a:pt x="14" y="10"/>
                    <a:pt x="23" y="30"/>
                    <a:pt x="23" y="51"/>
                  </a:cubicBezTo>
                  <a:cubicBezTo>
                    <a:pt x="23" y="69"/>
                    <a:pt x="17" y="85"/>
                    <a:pt x="6" y="100"/>
                  </a:cubicBezTo>
                  <a:cubicBezTo>
                    <a:pt x="5" y="101"/>
                    <a:pt x="3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9550400" y="-760413"/>
              <a:ext cx="76200" cy="115888"/>
            </a:xfrm>
            <a:custGeom>
              <a:avLst/>
              <a:gdLst>
                <a:gd name="T0" fmla="*/ 15 w 61"/>
                <a:gd name="T1" fmla="*/ 0 h 92"/>
                <a:gd name="T2" fmla="*/ 61 w 61"/>
                <a:gd name="T3" fmla="*/ 92 h 92"/>
                <a:gd name="T4" fmla="*/ 15 w 61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92">
                  <a:moveTo>
                    <a:pt x="15" y="0"/>
                  </a:moveTo>
                  <a:cubicBezTo>
                    <a:pt x="19" y="38"/>
                    <a:pt x="34" y="67"/>
                    <a:pt x="61" y="92"/>
                  </a:cubicBezTo>
                  <a:cubicBezTo>
                    <a:pt x="24" y="80"/>
                    <a:pt x="0" y="37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6"/>
            <p:cNvSpPr>
              <a:spLocks/>
            </p:cNvSpPr>
            <p:nvPr/>
          </p:nvSpPr>
          <p:spPr bwMode="auto">
            <a:xfrm>
              <a:off x="9342438" y="896938"/>
              <a:ext cx="546100" cy="322263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7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3 h 257"/>
                <a:gd name="T10" fmla="*/ 174 w 437"/>
                <a:gd name="T11" fmla="*/ 88 h 257"/>
                <a:gd name="T12" fmla="*/ 179 w 437"/>
                <a:gd name="T13" fmla="*/ 94 h 257"/>
                <a:gd name="T14" fmla="*/ 183 w 437"/>
                <a:gd name="T15" fmla="*/ 81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5 h 257"/>
                <a:gd name="T28" fmla="*/ 348 w 437"/>
                <a:gd name="T29" fmla="*/ 5 h 257"/>
                <a:gd name="T30" fmla="*/ 432 w 437"/>
                <a:gd name="T31" fmla="*/ 88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6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3 h 257"/>
                <a:gd name="T44" fmla="*/ 189 w 437"/>
                <a:gd name="T45" fmla="*/ 107 h 257"/>
                <a:gd name="T46" fmla="*/ 200 w 437"/>
                <a:gd name="T47" fmla="*/ 187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4"/>
                    <a:pt x="197" y="196"/>
                    <a:pt x="196" y="197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0"/>
                    <a:pt x="25" y="208"/>
                  </a:cubicBezTo>
                  <a:cubicBezTo>
                    <a:pt x="0" y="167"/>
                    <a:pt x="10" y="113"/>
                    <a:pt x="47" y="83"/>
                  </a:cubicBezTo>
                  <a:cubicBezTo>
                    <a:pt x="85" y="53"/>
                    <a:pt x="138" y="55"/>
                    <a:pt x="174" y="88"/>
                  </a:cubicBezTo>
                  <a:cubicBezTo>
                    <a:pt x="175" y="90"/>
                    <a:pt x="177" y="91"/>
                    <a:pt x="179" y="94"/>
                  </a:cubicBezTo>
                  <a:cubicBezTo>
                    <a:pt x="180" y="89"/>
                    <a:pt x="182" y="85"/>
                    <a:pt x="183" y="81"/>
                  </a:cubicBezTo>
                  <a:cubicBezTo>
                    <a:pt x="185" y="77"/>
                    <a:pt x="187" y="75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8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3"/>
                    <a:pt x="245" y="69"/>
                    <a:pt x="246" y="65"/>
                  </a:cubicBezTo>
                  <a:cubicBezTo>
                    <a:pt x="263" y="25"/>
                    <a:pt x="304" y="0"/>
                    <a:pt x="348" y="5"/>
                  </a:cubicBezTo>
                  <a:cubicBezTo>
                    <a:pt x="392" y="11"/>
                    <a:pt x="426" y="45"/>
                    <a:pt x="432" y="88"/>
                  </a:cubicBezTo>
                  <a:cubicBezTo>
                    <a:pt x="437" y="133"/>
                    <a:pt x="413" y="175"/>
                    <a:pt x="371" y="191"/>
                  </a:cubicBezTo>
                  <a:cubicBezTo>
                    <a:pt x="314" y="213"/>
                    <a:pt x="250" y="177"/>
                    <a:pt x="241" y="117"/>
                  </a:cubicBezTo>
                  <a:cubicBezTo>
                    <a:pt x="240" y="110"/>
                    <a:pt x="239" y="103"/>
                    <a:pt x="239" y="96"/>
                  </a:cubicBezTo>
                  <a:cubicBezTo>
                    <a:pt x="240" y="85"/>
                    <a:pt x="239" y="82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3"/>
                  </a:cubicBezTo>
                  <a:cubicBezTo>
                    <a:pt x="186" y="92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7"/>
                  </a:cubicBezTo>
                  <a:cubicBezTo>
                    <a:pt x="199" y="189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9745663" y="763588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39 h 125"/>
                <a:gd name="T14" fmla="*/ 12 w 105"/>
                <a:gd name="T15" fmla="*/ 8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9 w 105"/>
                <a:gd name="T27" fmla="*/ 48 h 125"/>
                <a:gd name="T28" fmla="*/ 41 w 105"/>
                <a:gd name="T29" fmla="*/ 42 h 125"/>
                <a:gd name="T30" fmla="*/ 38 w 105"/>
                <a:gd name="T31" fmla="*/ 38 h 125"/>
                <a:gd name="T32" fmla="*/ 25 w 105"/>
                <a:gd name="T33" fmla="*/ 17 h 125"/>
                <a:gd name="T34" fmla="*/ 21 w 105"/>
                <a:gd name="T35" fmla="*/ 11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1"/>
                    <a:pt x="18" y="64"/>
                    <a:pt x="18" y="77"/>
                  </a:cubicBezTo>
                  <a:cubicBezTo>
                    <a:pt x="18" y="79"/>
                    <a:pt x="17" y="82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2" y="77"/>
                    <a:pt x="0" y="70"/>
                    <a:pt x="0" y="62"/>
                  </a:cubicBezTo>
                  <a:cubicBezTo>
                    <a:pt x="1" y="55"/>
                    <a:pt x="2" y="47"/>
                    <a:pt x="4" y="39"/>
                  </a:cubicBezTo>
                  <a:cubicBezTo>
                    <a:pt x="6" y="29"/>
                    <a:pt x="9" y="19"/>
                    <a:pt x="12" y="8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3"/>
                    <a:pt x="43" y="21"/>
                    <a:pt x="47" y="31"/>
                  </a:cubicBezTo>
                  <a:cubicBezTo>
                    <a:pt x="63" y="63"/>
                    <a:pt x="87" y="91"/>
                    <a:pt x="105" y="122"/>
                  </a:cubicBezTo>
                  <a:cubicBezTo>
                    <a:pt x="101" y="125"/>
                    <a:pt x="99" y="123"/>
                    <a:pt x="97" y="120"/>
                  </a:cubicBezTo>
                  <a:cubicBezTo>
                    <a:pt x="81" y="96"/>
                    <a:pt x="65" y="72"/>
                    <a:pt x="49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8"/>
                  </a:cubicBezTo>
                  <a:cubicBezTo>
                    <a:pt x="34" y="31"/>
                    <a:pt x="30" y="24"/>
                    <a:pt x="25" y="17"/>
                  </a:cubicBezTo>
                  <a:cubicBezTo>
                    <a:pt x="24" y="15"/>
                    <a:pt x="23" y="13"/>
                    <a:pt x="21" y="11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9324975" y="865188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4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8 h 152"/>
                <a:gd name="T26" fmla="*/ 61 w 70"/>
                <a:gd name="T27" fmla="*/ 74 h 152"/>
                <a:gd name="T28" fmla="*/ 55 w 70"/>
                <a:gd name="T29" fmla="*/ 69 h 152"/>
                <a:gd name="T30" fmla="*/ 29 w 70"/>
                <a:gd name="T31" fmla="*/ 21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1" y="35"/>
                    <a:pt x="20" y="46"/>
                  </a:cubicBezTo>
                  <a:cubicBezTo>
                    <a:pt x="19" y="47"/>
                    <a:pt x="18" y="49"/>
                    <a:pt x="17" y="51"/>
                  </a:cubicBezTo>
                  <a:cubicBezTo>
                    <a:pt x="16" y="53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3"/>
                    <a:pt x="4" y="116"/>
                    <a:pt x="5" y="98"/>
                  </a:cubicBezTo>
                  <a:cubicBezTo>
                    <a:pt x="7" y="83"/>
                    <a:pt x="10" y="69"/>
                    <a:pt x="9" y="54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8"/>
                    <a:pt x="51" y="32"/>
                    <a:pt x="63" y="46"/>
                  </a:cubicBezTo>
                  <a:cubicBezTo>
                    <a:pt x="68" y="52"/>
                    <a:pt x="70" y="60"/>
                    <a:pt x="67" y="68"/>
                  </a:cubicBezTo>
                  <a:cubicBezTo>
                    <a:pt x="66" y="71"/>
                    <a:pt x="63" y="73"/>
                    <a:pt x="61" y="74"/>
                  </a:cubicBezTo>
                  <a:cubicBezTo>
                    <a:pt x="60" y="75"/>
                    <a:pt x="56" y="71"/>
                    <a:pt x="55" y="69"/>
                  </a:cubicBezTo>
                  <a:cubicBezTo>
                    <a:pt x="46" y="53"/>
                    <a:pt x="37" y="37"/>
                    <a:pt x="29" y="21"/>
                  </a:cubicBezTo>
                  <a:cubicBezTo>
                    <a:pt x="27" y="19"/>
                    <a:pt x="25" y="16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9323388" y="1057275"/>
              <a:ext cx="30163" cy="52388"/>
            </a:xfrm>
            <a:custGeom>
              <a:avLst/>
              <a:gdLst>
                <a:gd name="T0" fmla="*/ 1 w 24"/>
                <a:gd name="T1" fmla="*/ 3 h 42"/>
                <a:gd name="T2" fmla="*/ 14 w 24"/>
                <a:gd name="T3" fmla="*/ 7 h 42"/>
                <a:gd name="T4" fmla="*/ 16 w 24"/>
                <a:gd name="T5" fmla="*/ 12 h 42"/>
                <a:gd name="T6" fmla="*/ 24 w 24"/>
                <a:gd name="T7" fmla="*/ 16 h 42"/>
                <a:gd name="T8" fmla="*/ 24 w 24"/>
                <a:gd name="T9" fmla="*/ 37 h 42"/>
                <a:gd name="T10" fmla="*/ 23 w 24"/>
                <a:gd name="T11" fmla="*/ 39 h 42"/>
                <a:gd name="T12" fmla="*/ 7 w 24"/>
                <a:gd name="T13" fmla="*/ 40 h 42"/>
                <a:gd name="T14" fmla="*/ 3 w 24"/>
                <a:gd name="T15" fmla="*/ 27 h 42"/>
                <a:gd name="T16" fmla="*/ 3 w 24"/>
                <a:gd name="T17" fmla="*/ 11 h 42"/>
                <a:gd name="T18" fmla="*/ 1 w 24"/>
                <a:gd name="T1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2">
                  <a:moveTo>
                    <a:pt x="1" y="3"/>
                  </a:moveTo>
                  <a:cubicBezTo>
                    <a:pt x="10" y="0"/>
                    <a:pt x="10" y="0"/>
                    <a:pt x="14" y="7"/>
                  </a:cubicBezTo>
                  <a:cubicBezTo>
                    <a:pt x="15" y="9"/>
                    <a:pt x="16" y="10"/>
                    <a:pt x="16" y="12"/>
                  </a:cubicBezTo>
                  <a:cubicBezTo>
                    <a:pt x="18" y="16"/>
                    <a:pt x="20" y="18"/>
                    <a:pt x="24" y="16"/>
                  </a:cubicBezTo>
                  <a:cubicBezTo>
                    <a:pt x="24" y="23"/>
                    <a:pt x="24" y="30"/>
                    <a:pt x="24" y="37"/>
                  </a:cubicBezTo>
                  <a:cubicBezTo>
                    <a:pt x="24" y="38"/>
                    <a:pt x="24" y="39"/>
                    <a:pt x="23" y="39"/>
                  </a:cubicBezTo>
                  <a:cubicBezTo>
                    <a:pt x="21" y="42"/>
                    <a:pt x="11" y="42"/>
                    <a:pt x="7" y="40"/>
                  </a:cubicBezTo>
                  <a:cubicBezTo>
                    <a:pt x="3" y="37"/>
                    <a:pt x="0" y="31"/>
                    <a:pt x="3" y="27"/>
                  </a:cubicBezTo>
                  <a:cubicBezTo>
                    <a:pt x="7" y="21"/>
                    <a:pt x="5" y="16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0"/>
            <p:cNvSpPr>
              <a:spLocks/>
            </p:cNvSpPr>
            <p:nvPr/>
          </p:nvSpPr>
          <p:spPr bwMode="auto">
            <a:xfrm>
              <a:off x="9863138" y="920750"/>
              <a:ext cx="38100" cy="52388"/>
            </a:xfrm>
            <a:custGeom>
              <a:avLst/>
              <a:gdLst>
                <a:gd name="T0" fmla="*/ 14 w 31"/>
                <a:gd name="T1" fmla="*/ 0 h 42"/>
                <a:gd name="T2" fmla="*/ 17 w 31"/>
                <a:gd name="T3" fmla="*/ 9 h 42"/>
                <a:gd name="T4" fmla="*/ 24 w 31"/>
                <a:gd name="T5" fmla="*/ 21 h 42"/>
                <a:gd name="T6" fmla="*/ 21 w 31"/>
                <a:gd name="T7" fmla="*/ 40 h 42"/>
                <a:gd name="T8" fmla="*/ 12 w 31"/>
                <a:gd name="T9" fmla="*/ 42 h 42"/>
                <a:gd name="T10" fmla="*/ 0 w 31"/>
                <a:gd name="T11" fmla="*/ 23 h 42"/>
                <a:gd name="T12" fmla="*/ 6 w 31"/>
                <a:gd name="T13" fmla="*/ 14 h 42"/>
                <a:gd name="T14" fmla="*/ 5 w 31"/>
                <a:gd name="T15" fmla="*/ 9 h 42"/>
                <a:gd name="T16" fmla="*/ 14 w 31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2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1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1"/>
                    <a:pt x="15" y="42"/>
                    <a:pt x="12" y="42"/>
                  </a:cubicBezTo>
                  <a:cubicBezTo>
                    <a:pt x="8" y="36"/>
                    <a:pt x="4" y="29"/>
                    <a:pt x="0" y="23"/>
                  </a:cubicBezTo>
                  <a:cubicBezTo>
                    <a:pt x="5" y="22"/>
                    <a:pt x="6" y="19"/>
                    <a:pt x="6" y="14"/>
                  </a:cubicBezTo>
                  <a:cubicBezTo>
                    <a:pt x="5" y="13"/>
                    <a:pt x="5" y="11"/>
                    <a:pt x="5" y="9"/>
                  </a:cubicBezTo>
                  <a:cubicBezTo>
                    <a:pt x="5" y="1"/>
                    <a:pt x="5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>
              <a:off x="9590088" y="1044575"/>
              <a:ext cx="22225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7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2" y="73"/>
                    <a:pt x="3" y="72"/>
                    <a:pt x="4" y="70"/>
                  </a:cubicBezTo>
                  <a:cubicBezTo>
                    <a:pt x="10" y="48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2"/>
                    <a:pt x="17" y="37"/>
                  </a:cubicBezTo>
                  <a:cubicBezTo>
                    <a:pt x="17" y="51"/>
                    <a:pt x="12" y="63"/>
                    <a:pt x="4" y="74"/>
                  </a:cubicBezTo>
                  <a:cubicBezTo>
                    <a:pt x="3" y="75"/>
                    <a:pt x="2" y="74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2"/>
            <p:cNvSpPr>
              <a:spLocks/>
            </p:cNvSpPr>
            <p:nvPr/>
          </p:nvSpPr>
          <p:spPr bwMode="auto">
            <a:xfrm>
              <a:off x="9625013" y="1030288"/>
              <a:ext cx="57150" cy="87313"/>
            </a:xfrm>
            <a:custGeom>
              <a:avLst/>
              <a:gdLst>
                <a:gd name="T0" fmla="*/ 11 w 45"/>
                <a:gd name="T1" fmla="*/ 0 h 69"/>
                <a:gd name="T2" fmla="*/ 45 w 45"/>
                <a:gd name="T3" fmla="*/ 69 h 69"/>
                <a:gd name="T4" fmla="*/ 11 w 45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9">
                  <a:moveTo>
                    <a:pt x="11" y="0"/>
                  </a:moveTo>
                  <a:cubicBezTo>
                    <a:pt x="14" y="28"/>
                    <a:pt x="25" y="50"/>
                    <a:pt x="45" y="69"/>
                  </a:cubicBezTo>
                  <a:cubicBezTo>
                    <a:pt x="18" y="60"/>
                    <a:pt x="0" y="28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3"/>
            <p:cNvSpPr>
              <a:spLocks/>
            </p:cNvSpPr>
            <p:nvPr/>
          </p:nvSpPr>
          <p:spPr bwMode="auto">
            <a:xfrm>
              <a:off x="11344275" y="-1008063"/>
              <a:ext cx="206375" cy="120650"/>
            </a:xfrm>
            <a:custGeom>
              <a:avLst/>
              <a:gdLst>
                <a:gd name="T0" fmla="*/ 75 w 165"/>
                <a:gd name="T1" fmla="*/ 73 h 97"/>
                <a:gd name="T2" fmla="*/ 74 w 165"/>
                <a:gd name="T3" fmla="*/ 74 h 97"/>
                <a:gd name="T4" fmla="*/ 42 w 165"/>
                <a:gd name="T5" fmla="*/ 96 h 97"/>
                <a:gd name="T6" fmla="*/ 9 w 165"/>
                <a:gd name="T7" fmla="*/ 78 h 97"/>
                <a:gd name="T8" fmla="*/ 17 w 165"/>
                <a:gd name="T9" fmla="*/ 31 h 97"/>
                <a:gd name="T10" fmla="*/ 65 w 165"/>
                <a:gd name="T11" fmla="*/ 33 h 97"/>
                <a:gd name="T12" fmla="*/ 67 w 165"/>
                <a:gd name="T13" fmla="*/ 35 h 97"/>
                <a:gd name="T14" fmla="*/ 69 w 165"/>
                <a:gd name="T15" fmla="*/ 30 h 97"/>
                <a:gd name="T16" fmla="*/ 72 w 165"/>
                <a:gd name="T17" fmla="*/ 30 h 97"/>
                <a:gd name="T18" fmla="*/ 81 w 165"/>
                <a:gd name="T19" fmla="*/ 30 h 97"/>
                <a:gd name="T20" fmla="*/ 84 w 165"/>
                <a:gd name="T21" fmla="*/ 27 h 97"/>
                <a:gd name="T22" fmla="*/ 88 w 165"/>
                <a:gd name="T23" fmla="*/ 26 h 97"/>
                <a:gd name="T24" fmla="*/ 91 w 165"/>
                <a:gd name="T25" fmla="*/ 29 h 97"/>
                <a:gd name="T26" fmla="*/ 93 w 165"/>
                <a:gd name="T27" fmla="*/ 25 h 97"/>
                <a:gd name="T28" fmla="*/ 131 w 165"/>
                <a:gd name="T29" fmla="*/ 2 h 97"/>
                <a:gd name="T30" fmla="*/ 163 w 165"/>
                <a:gd name="T31" fmla="*/ 33 h 97"/>
                <a:gd name="T32" fmla="*/ 140 w 165"/>
                <a:gd name="T33" fmla="*/ 72 h 97"/>
                <a:gd name="T34" fmla="*/ 91 w 165"/>
                <a:gd name="T35" fmla="*/ 44 h 97"/>
                <a:gd name="T36" fmla="*/ 90 w 165"/>
                <a:gd name="T37" fmla="*/ 36 h 97"/>
                <a:gd name="T38" fmla="*/ 86 w 165"/>
                <a:gd name="T39" fmla="*/ 28 h 97"/>
                <a:gd name="T40" fmla="*/ 80 w 165"/>
                <a:gd name="T41" fmla="*/ 33 h 97"/>
                <a:gd name="T42" fmla="*/ 71 w 165"/>
                <a:gd name="T43" fmla="*/ 31 h 97"/>
                <a:gd name="T44" fmla="*/ 71 w 165"/>
                <a:gd name="T45" fmla="*/ 40 h 97"/>
                <a:gd name="T46" fmla="*/ 75 w 165"/>
                <a:gd name="T47" fmla="*/ 71 h 97"/>
                <a:gd name="T48" fmla="*/ 75 w 165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7">
                  <a:moveTo>
                    <a:pt x="75" y="73"/>
                  </a:moveTo>
                  <a:cubicBezTo>
                    <a:pt x="75" y="73"/>
                    <a:pt x="74" y="74"/>
                    <a:pt x="74" y="74"/>
                  </a:cubicBezTo>
                  <a:cubicBezTo>
                    <a:pt x="68" y="88"/>
                    <a:pt x="57" y="95"/>
                    <a:pt x="42" y="96"/>
                  </a:cubicBezTo>
                  <a:cubicBezTo>
                    <a:pt x="28" y="97"/>
                    <a:pt x="17" y="91"/>
                    <a:pt x="9" y="78"/>
                  </a:cubicBezTo>
                  <a:cubicBezTo>
                    <a:pt x="0" y="63"/>
                    <a:pt x="3" y="43"/>
                    <a:pt x="17" y="31"/>
                  </a:cubicBezTo>
                  <a:cubicBezTo>
                    <a:pt x="32" y="20"/>
                    <a:pt x="52" y="21"/>
                    <a:pt x="65" y="33"/>
                  </a:cubicBezTo>
                  <a:cubicBezTo>
                    <a:pt x="66" y="34"/>
                    <a:pt x="67" y="34"/>
                    <a:pt x="67" y="35"/>
                  </a:cubicBezTo>
                  <a:cubicBezTo>
                    <a:pt x="68" y="33"/>
                    <a:pt x="68" y="32"/>
                    <a:pt x="69" y="30"/>
                  </a:cubicBezTo>
                  <a:cubicBezTo>
                    <a:pt x="70" y="29"/>
                    <a:pt x="71" y="28"/>
                    <a:pt x="72" y="30"/>
                  </a:cubicBezTo>
                  <a:cubicBezTo>
                    <a:pt x="75" y="33"/>
                    <a:pt x="78" y="32"/>
                    <a:pt x="81" y="30"/>
                  </a:cubicBezTo>
                  <a:cubicBezTo>
                    <a:pt x="83" y="30"/>
                    <a:pt x="84" y="28"/>
                    <a:pt x="84" y="27"/>
                  </a:cubicBezTo>
                  <a:cubicBezTo>
                    <a:pt x="86" y="25"/>
                    <a:pt x="86" y="24"/>
                    <a:pt x="88" y="26"/>
                  </a:cubicBezTo>
                  <a:cubicBezTo>
                    <a:pt x="89" y="27"/>
                    <a:pt x="90" y="28"/>
                    <a:pt x="91" y="29"/>
                  </a:cubicBezTo>
                  <a:cubicBezTo>
                    <a:pt x="92" y="28"/>
                    <a:pt x="92" y="26"/>
                    <a:pt x="93" y="25"/>
                  </a:cubicBezTo>
                  <a:cubicBezTo>
                    <a:pt x="99" y="9"/>
                    <a:pt x="115" y="0"/>
                    <a:pt x="131" y="2"/>
                  </a:cubicBezTo>
                  <a:cubicBezTo>
                    <a:pt x="148" y="4"/>
                    <a:pt x="161" y="17"/>
                    <a:pt x="163" y="33"/>
                  </a:cubicBezTo>
                  <a:cubicBezTo>
                    <a:pt x="165" y="50"/>
                    <a:pt x="156" y="66"/>
                    <a:pt x="140" y="72"/>
                  </a:cubicBezTo>
                  <a:cubicBezTo>
                    <a:pt x="119" y="80"/>
                    <a:pt x="94" y="67"/>
                    <a:pt x="91" y="44"/>
                  </a:cubicBezTo>
                  <a:cubicBezTo>
                    <a:pt x="90" y="41"/>
                    <a:pt x="90" y="39"/>
                    <a:pt x="90" y="36"/>
                  </a:cubicBezTo>
                  <a:cubicBezTo>
                    <a:pt x="90" y="32"/>
                    <a:pt x="90" y="31"/>
                    <a:pt x="86" y="28"/>
                  </a:cubicBezTo>
                  <a:cubicBezTo>
                    <a:pt x="86" y="31"/>
                    <a:pt x="83" y="33"/>
                    <a:pt x="80" y="33"/>
                  </a:cubicBezTo>
                  <a:cubicBezTo>
                    <a:pt x="77" y="34"/>
                    <a:pt x="74" y="35"/>
                    <a:pt x="71" y="31"/>
                  </a:cubicBezTo>
                  <a:cubicBezTo>
                    <a:pt x="70" y="35"/>
                    <a:pt x="69" y="37"/>
                    <a:pt x="71" y="40"/>
                  </a:cubicBezTo>
                  <a:cubicBezTo>
                    <a:pt x="77" y="50"/>
                    <a:pt x="78" y="60"/>
                    <a:pt x="75" y="71"/>
                  </a:cubicBezTo>
                  <a:cubicBezTo>
                    <a:pt x="75" y="71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4"/>
            <p:cNvSpPr>
              <a:spLocks/>
            </p:cNvSpPr>
            <p:nvPr/>
          </p:nvSpPr>
          <p:spPr bwMode="auto">
            <a:xfrm>
              <a:off x="11495088" y="-1058863"/>
              <a:ext cx="50800" cy="60325"/>
            </a:xfrm>
            <a:custGeom>
              <a:avLst/>
              <a:gdLst>
                <a:gd name="T0" fmla="*/ 8 w 40"/>
                <a:gd name="T1" fmla="*/ 5 h 48"/>
                <a:gd name="T2" fmla="*/ 7 w 40"/>
                <a:gd name="T3" fmla="*/ 15 h 48"/>
                <a:gd name="T4" fmla="*/ 7 w 40"/>
                <a:gd name="T5" fmla="*/ 29 h 48"/>
                <a:gd name="T6" fmla="*/ 7 w 40"/>
                <a:gd name="T7" fmla="*/ 32 h 48"/>
                <a:gd name="T8" fmla="*/ 4 w 40"/>
                <a:gd name="T9" fmla="*/ 31 h 48"/>
                <a:gd name="T10" fmla="*/ 1 w 40"/>
                <a:gd name="T11" fmla="*/ 24 h 48"/>
                <a:gd name="T12" fmla="*/ 2 w 40"/>
                <a:gd name="T13" fmla="*/ 15 h 48"/>
                <a:gd name="T14" fmla="*/ 5 w 40"/>
                <a:gd name="T15" fmla="*/ 3 h 48"/>
                <a:gd name="T16" fmla="*/ 8 w 40"/>
                <a:gd name="T17" fmla="*/ 1 h 48"/>
                <a:gd name="T18" fmla="*/ 11 w 40"/>
                <a:gd name="T19" fmla="*/ 2 h 48"/>
                <a:gd name="T20" fmla="*/ 18 w 40"/>
                <a:gd name="T21" fmla="*/ 12 h 48"/>
                <a:gd name="T22" fmla="*/ 40 w 40"/>
                <a:gd name="T23" fmla="*/ 46 h 48"/>
                <a:gd name="T24" fmla="*/ 37 w 40"/>
                <a:gd name="T25" fmla="*/ 46 h 48"/>
                <a:gd name="T26" fmla="*/ 19 w 40"/>
                <a:gd name="T27" fmla="*/ 18 h 48"/>
                <a:gd name="T28" fmla="*/ 16 w 40"/>
                <a:gd name="T29" fmla="*/ 16 h 48"/>
                <a:gd name="T30" fmla="*/ 15 w 40"/>
                <a:gd name="T31" fmla="*/ 15 h 48"/>
                <a:gd name="T32" fmla="*/ 10 w 40"/>
                <a:gd name="T33" fmla="*/ 7 h 48"/>
                <a:gd name="T34" fmla="*/ 8 w 40"/>
                <a:gd name="T35" fmla="*/ 5 h 48"/>
                <a:gd name="T36" fmla="*/ 8 w 40"/>
                <a:gd name="T3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8">
                  <a:moveTo>
                    <a:pt x="8" y="5"/>
                  </a:moveTo>
                  <a:cubicBezTo>
                    <a:pt x="8" y="8"/>
                    <a:pt x="7" y="12"/>
                    <a:pt x="7" y="15"/>
                  </a:cubicBezTo>
                  <a:cubicBezTo>
                    <a:pt x="7" y="20"/>
                    <a:pt x="7" y="25"/>
                    <a:pt x="7" y="29"/>
                  </a:cubicBezTo>
                  <a:cubicBezTo>
                    <a:pt x="7" y="30"/>
                    <a:pt x="7" y="31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1" y="21"/>
                    <a:pt x="1" y="18"/>
                    <a:pt x="2" y="15"/>
                  </a:cubicBezTo>
                  <a:cubicBezTo>
                    <a:pt x="3" y="11"/>
                    <a:pt x="4" y="7"/>
                    <a:pt x="5" y="3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4" y="5"/>
                    <a:pt x="17" y="8"/>
                    <a:pt x="18" y="12"/>
                  </a:cubicBezTo>
                  <a:cubicBezTo>
                    <a:pt x="24" y="24"/>
                    <a:pt x="33" y="35"/>
                    <a:pt x="40" y="46"/>
                  </a:cubicBezTo>
                  <a:cubicBezTo>
                    <a:pt x="39" y="48"/>
                    <a:pt x="38" y="47"/>
                    <a:pt x="37" y="46"/>
                  </a:cubicBezTo>
                  <a:cubicBezTo>
                    <a:pt x="31" y="37"/>
                    <a:pt x="25" y="27"/>
                    <a:pt x="19" y="18"/>
                  </a:cubicBezTo>
                  <a:cubicBezTo>
                    <a:pt x="18" y="17"/>
                    <a:pt x="18" y="16"/>
                    <a:pt x="16" y="16"/>
                  </a:cubicBezTo>
                  <a:cubicBezTo>
                    <a:pt x="16" y="16"/>
                    <a:pt x="15" y="15"/>
                    <a:pt x="15" y="15"/>
                  </a:cubicBezTo>
                  <a:cubicBezTo>
                    <a:pt x="13" y="12"/>
                    <a:pt x="12" y="10"/>
                    <a:pt x="10" y="7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11337925" y="-1020763"/>
              <a:ext cx="31750" cy="73025"/>
            </a:xfrm>
            <a:custGeom>
              <a:avLst/>
              <a:gdLst>
                <a:gd name="T0" fmla="*/ 8 w 26"/>
                <a:gd name="T1" fmla="*/ 6 h 58"/>
                <a:gd name="T2" fmla="*/ 7 w 26"/>
                <a:gd name="T3" fmla="*/ 18 h 58"/>
                <a:gd name="T4" fmla="*/ 6 w 26"/>
                <a:gd name="T5" fmla="*/ 20 h 58"/>
                <a:gd name="T6" fmla="*/ 5 w 26"/>
                <a:gd name="T7" fmla="*/ 22 h 58"/>
                <a:gd name="T8" fmla="*/ 2 w 26"/>
                <a:gd name="T9" fmla="*/ 55 h 58"/>
                <a:gd name="T10" fmla="*/ 0 w 26"/>
                <a:gd name="T11" fmla="*/ 57 h 58"/>
                <a:gd name="T12" fmla="*/ 2 w 26"/>
                <a:gd name="T13" fmla="*/ 37 h 58"/>
                <a:gd name="T14" fmla="*/ 3 w 26"/>
                <a:gd name="T15" fmla="*/ 21 h 58"/>
                <a:gd name="T16" fmla="*/ 4 w 26"/>
                <a:gd name="T17" fmla="*/ 6 h 58"/>
                <a:gd name="T18" fmla="*/ 5 w 26"/>
                <a:gd name="T19" fmla="*/ 4 h 58"/>
                <a:gd name="T20" fmla="*/ 9 w 26"/>
                <a:gd name="T21" fmla="*/ 2 h 58"/>
                <a:gd name="T22" fmla="*/ 23 w 26"/>
                <a:gd name="T23" fmla="*/ 18 h 58"/>
                <a:gd name="T24" fmla="*/ 25 w 26"/>
                <a:gd name="T25" fmla="*/ 26 h 58"/>
                <a:gd name="T26" fmla="*/ 22 w 26"/>
                <a:gd name="T27" fmla="*/ 28 h 58"/>
                <a:gd name="T28" fmla="*/ 20 w 26"/>
                <a:gd name="T29" fmla="*/ 26 h 58"/>
                <a:gd name="T30" fmla="*/ 10 w 26"/>
                <a:gd name="T31" fmla="*/ 8 h 58"/>
                <a:gd name="T32" fmla="*/ 8 w 26"/>
                <a:gd name="T33" fmla="*/ 6 h 58"/>
                <a:gd name="T34" fmla="*/ 8 w 26"/>
                <a:gd name="T35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8">
                  <a:moveTo>
                    <a:pt x="8" y="6"/>
                  </a:moveTo>
                  <a:cubicBezTo>
                    <a:pt x="7" y="10"/>
                    <a:pt x="7" y="14"/>
                    <a:pt x="7" y="18"/>
                  </a:cubicBezTo>
                  <a:cubicBezTo>
                    <a:pt x="7" y="18"/>
                    <a:pt x="6" y="19"/>
                    <a:pt x="6" y="20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7"/>
                    <a:pt x="2" y="58"/>
                    <a:pt x="0" y="57"/>
                  </a:cubicBezTo>
                  <a:cubicBezTo>
                    <a:pt x="0" y="51"/>
                    <a:pt x="1" y="44"/>
                    <a:pt x="2" y="37"/>
                  </a:cubicBezTo>
                  <a:cubicBezTo>
                    <a:pt x="2" y="32"/>
                    <a:pt x="3" y="26"/>
                    <a:pt x="3" y="21"/>
                  </a:cubicBezTo>
                  <a:cubicBezTo>
                    <a:pt x="2" y="16"/>
                    <a:pt x="4" y="11"/>
                    <a:pt x="4" y="6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1"/>
                    <a:pt x="8" y="0"/>
                    <a:pt x="9" y="2"/>
                  </a:cubicBezTo>
                  <a:cubicBezTo>
                    <a:pt x="14" y="7"/>
                    <a:pt x="19" y="12"/>
                    <a:pt x="23" y="18"/>
                  </a:cubicBezTo>
                  <a:cubicBezTo>
                    <a:pt x="25" y="20"/>
                    <a:pt x="26" y="23"/>
                    <a:pt x="25" y="26"/>
                  </a:cubicBezTo>
                  <a:cubicBezTo>
                    <a:pt x="24" y="27"/>
                    <a:pt x="23" y="28"/>
                    <a:pt x="22" y="28"/>
                  </a:cubicBezTo>
                  <a:cubicBezTo>
                    <a:pt x="22" y="29"/>
                    <a:pt x="21" y="27"/>
                    <a:pt x="20" y="26"/>
                  </a:cubicBezTo>
                  <a:cubicBezTo>
                    <a:pt x="17" y="20"/>
                    <a:pt x="14" y="14"/>
                    <a:pt x="10" y="8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11336338" y="-947738"/>
              <a:ext cx="11113" cy="19050"/>
            </a:xfrm>
            <a:custGeom>
              <a:avLst/>
              <a:gdLst>
                <a:gd name="T0" fmla="*/ 0 w 9"/>
                <a:gd name="T1" fmla="*/ 1 h 16"/>
                <a:gd name="T2" fmla="*/ 5 w 9"/>
                <a:gd name="T3" fmla="*/ 3 h 16"/>
                <a:gd name="T4" fmla="*/ 6 w 9"/>
                <a:gd name="T5" fmla="*/ 5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0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0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6"/>
                    <a:pt x="7" y="7"/>
                    <a:pt x="9" y="6"/>
                  </a:cubicBezTo>
                  <a:cubicBezTo>
                    <a:pt x="9" y="9"/>
                    <a:pt x="9" y="12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2" y="8"/>
                    <a:pt x="2" y="6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7"/>
            <p:cNvSpPr>
              <a:spLocks/>
            </p:cNvSpPr>
            <p:nvPr/>
          </p:nvSpPr>
          <p:spPr bwMode="auto">
            <a:xfrm>
              <a:off x="11539538" y="-998538"/>
              <a:ext cx="15875" cy="19050"/>
            </a:xfrm>
            <a:custGeom>
              <a:avLst/>
              <a:gdLst>
                <a:gd name="T0" fmla="*/ 5 w 12"/>
                <a:gd name="T1" fmla="*/ 0 h 16"/>
                <a:gd name="T2" fmla="*/ 6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9 h 16"/>
                <a:gd name="T12" fmla="*/ 2 w 12"/>
                <a:gd name="T13" fmla="*/ 5 h 16"/>
                <a:gd name="T14" fmla="*/ 2 w 12"/>
                <a:gd name="T15" fmla="*/ 4 h 16"/>
                <a:gd name="T16" fmla="*/ 5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5" y="0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7" y="5"/>
                    <a:pt x="7" y="7"/>
                    <a:pt x="9" y="8"/>
                  </a:cubicBezTo>
                  <a:cubicBezTo>
                    <a:pt x="12" y="10"/>
                    <a:pt x="11" y="14"/>
                    <a:pt x="8" y="15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3" y="13"/>
                    <a:pt x="2" y="11"/>
                    <a:pt x="0" y="9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0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8"/>
            <p:cNvSpPr>
              <a:spLocks/>
            </p:cNvSpPr>
            <p:nvPr/>
          </p:nvSpPr>
          <p:spPr bwMode="auto">
            <a:xfrm>
              <a:off x="11437938" y="-952500"/>
              <a:ext cx="7938" cy="36513"/>
            </a:xfrm>
            <a:custGeom>
              <a:avLst/>
              <a:gdLst>
                <a:gd name="T0" fmla="*/ 0 w 6"/>
                <a:gd name="T1" fmla="*/ 29 h 29"/>
                <a:gd name="T2" fmla="*/ 1 w 6"/>
                <a:gd name="T3" fmla="*/ 27 h 29"/>
                <a:gd name="T4" fmla="*/ 0 w 6"/>
                <a:gd name="T5" fmla="*/ 2 h 29"/>
                <a:gd name="T6" fmla="*/ 0 w 6"/>
                <a:gd name="T7" fmla="*/ 0 h 29"/>
                <a:gd name="T8" fmla="*/ 6 w 6"/>
                <a:gd name="T9" fmla="*/ 15 h 29"/>
                <a:gd name="T10" fmla="*/ 1 w 6"/>
                <a:gd name="T11" fmla="*/ 28 h 29"/>
                <a:gd name="T12" fmla="*/ 0 w 6"/>
                <a:gd name="T13" fmla="*/ 29 h 29"/>
                <a:gd name="T14" fmla="*/ 0 w 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9">
                  <a:moveTo>
                    <a:pt x="0" y="29"/>
                  </a:moveTo>
                  <a:cubicBezTo>
                    <a:pt x="0" y="28"/>
                    <a:pt x="1" y="27"/>
                    <a:pt x="1" y="27"/>
                  </a:cubicBezTo>
                  <a:cubicBezTo>
                    <a:pt x="4" y="19"/>
                    <a:pt x="3" y="1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3"/>
                    <a:pt x="6" y="9"/>
                    <a:pt x="6" y="15"/>
                  </a:cubicBezTo>
                  <a:cubicBezTo>
                    <a:pt x="6" y="20"/>
                    <a:pt x="4" y="24"/>
                    <a:pt x="1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9"/>
            <p:cNvSpPr>
              <a:spLocks/>
            </p:cNvSpPr>
            <p:nvPr/>
          </p:nvSpPr>
          <p:spPr bwMode="auto">
            <a:xfrm>
              <a:off x="11450638" y="-957263"/>
              <a:ext cx="20638" cy="31750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10" y="19"/>
                    <a:pt x="17" y="26"/>
                  </a:cubicBezTo>
                  <a:cubicBezTo>
                    <a:pt x="7" y="23"/>
                    <a:pt x="0" y="1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0"/>
            <p:cNvSpPr>
              <a:spLocks/>
            </p:cNvSpPr>
            <p:nvPr/>
          </p:nvSpPr>
          <p:spPr bwMode="auto">
            <a:xfrm>
              <a:off x="11393488" y="939800"/>
              <a:ext cx="207963" cy="120650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7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4 h 97"/>
                <a:gd name="T12" fmla="*/ 68 w 166"/>
                <a:gd name="T13" fmla="*/ 36 h 97"/>
                <a:gd name="T14" fmla="*/ 69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30 h 97"/>
                <a:gd name="T26" fmla="*/ 93 w 166"/>
                <a:gd name="T27" fmla="*/ 25 h 97"/>
                <a:gd name="T28" fmla="*/ 132 w 166"/>
                <a:gd name="T29" fmla="*/ 2 h 97"/>
                <a:gd name="T30" fmla="*/ 163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4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9" y="34"/>
                    <a:pt x="69" y="32"/>
                    <a:pt x="69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1" y="28"/>
                    <a:pt x="92" y="30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10"/>
                    <a:pt x="115" y="0"/>
                    <a:pt x="132" y="2"/>
                  </a:cubicBezTo>
                  <a:cubicBezTo>
                    <a:pt x="148" y="4"/>
                    <a:pt x="161" y="17"/>
                    <a:pt x="163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2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11545888" y="889000"/>
              <a:ext cx="50800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5 w 40"/>
                <a:gd name="T29" fmla="*/ 16 h 47"/>
                <a:gd name="T30" fmla="*/ 14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30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8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5" y="16"/>
                  </a:cubicBezTo>
                  <a:cubicBezTo>
                    <a:pt x="15" y="16"/>
                    <a:pt x="15" y="15"/>
                    <a:pt x="14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11387138" y="928688"/>
              <a:ext cx="34925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6 w 27"/>
                <a:gd name="T5" fmla="*/ 19 h 57"/>
                <a:gd name="T6" fmla="*/ 6 w 27"/>
                <a:gd name="T7" fmla="*/ 22 h 57"/>
                <a:gd name="T8" fmla="*/ 3 w 27"/>
                <a:gd name="T9" fmla="*/ 55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2 h 57"/>
                <a:gd name="T22" fmla="*/ 24 w 27"/>
                <a:gd name="T23" fmla="*/ 17 h 57"/>
                <a:gd name="T24" fmla="*/ 25 w 27"/>
                <a:gd name="T25" fmla="*/ 26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4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7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3"/>
            <p:cNvSpPr>
              <a:spLocks/>
            </p:cNvSpPr>
            <p:nvPr/>
          </p:nvSpPr>
          <p:spPr bwMode="auto">
            <a:xfrm>
              <a:off x="11387138" y="1000125"/>
              <a:ext cx="11113" cy="20638"/>
            </a:xfrm>
            <a:custGeom>
              <a:avLst/>
              <a:gdLst>
                <a:gd name="T0" fmla="*/ 1 w 10"/>
                <a:gd name="T1" fmla="*/ 2 h 17"/>
                <a:gd name="T2" fmla="*/ 6 w 10"/>
                <a:gd name="T3" fmla="*/ 3 h 17"/>
                <a:gd name="T4" fmla="*/ 6 w 10"/>
                <a:gd name="T5" fmla="*/ 5 h 17"/>
                <a:gd name="T6" fmla="*/ 10 w 10"/>
                <a:gd name="T7" fmla="*/ 7 h 17"/>
                <a:gd name="T8" fmla="*/ 9 w 10"/>
                <a:gd name="T9" fmla="*/ 15 h 17"/>
                <a:gd name="T10" fmla="*/ 9 w 10"/>
                <a:gd name="T11" fmla="*/ 15 h 17"/>
                <a:gd name="T12" fmla="*/ 3 w 10"/>
                <a:gd name="T13" fmla="*/ 16 h 17"/>
                <a:gd name="T14" fmla="*/ 1 w 10"/>
                <a:gd name="T15" fmla="*/ 11 h 17"/>
                <a:gd name="T16" fmla="*/ 2 w 10"/>
                <a:gd name="T17" fmla="*/ 5 h 17"/>
                <a:gd name="T18" fmla="*/ 1 w 1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7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8"/>
                    <a:pt x="10" y="7"/>
                  </a:cubicBezTo>
                  <a:cubicBezTo>
                    <a:pt x="9" y="9"/>
                    <a:pt x="9" y="12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7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11591925" y="947738"/>
              <a:ext cx="12700" cy="20638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9 h 16"/>
                <a:gd name="T6" fmla="*/ 8 w 11"/>
                <a:gd name="T7" fmla="*/ 16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2"/>
                    <a:pt x="6" y="3"/>
                    <a:pt x="6" y="4"/>
                  </a:cubicBezTo>
                  <a:cubicBezTo>
                    <a:pt x="6" y="6"/>
                    <a:pt x="7" y="7"/>
                    <a:pt x="9" y="9"/>
                  </a:cubicBezTo>
                  <a:cubicBezTo>
                    <a:pt x="11" y="10"/>
                    <a:pt x="11" y="14"/>
                    <a:pt x="8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2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11487150" y="995363"/>
              <a:ext cx="9525" cy="34925"/>
            </a:xfrm>
            <a:custGeom>
              <a:avLst/>
              <a:gdLst>
                <a:gd name="T0" fmla="*/ 0 w 7"/>
                <a:gd name="T1" fmla="*/ 28 h 28"/>
                <a:gd name="T2" fmla="*/ 1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4" y="3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6"/>
            <p:cNvSpPr>
              <a:spLocks/>
            </p:cNvSpPr>
            <p:nvPr/>
          </p:nvSpPr>
          <p:spPr bwMode="auto">
            <a:xfrm>
              <a:off x="11501438" y="990600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0"/>
                    <a:pt x="9" y="19"/>
                    <a:pt x="17" y="26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7"/>
            <p:cNvSpPr>
              <a:spLocks/>
            </p:cNvSpPr>
            <p:nvPr/>
          </p:nvSpPr>
          <p:spPr bwMode="auto">
            <a:xfrm>
              <a:off x="13054013" y="-82550"/>
              <a:ext cx="207963" cy="122238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6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3 h 97"/>
                <a:gd name="T12" fmla="*/ 68 w 166"/>
                <a:gd name="T13" fmla="*/ 35 h 97"/>
                <a:gd name="T14" fmla="*/ 70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29 h 97"/>
                <a:gd name="T26" fmla="*/ 93 w 166"/>
                <a:gd name="T27" fmla="*/ 25 h 97"/>
                <a:gd name="T28" fmla="*/ 132 w 166"/>
                <a:gd name="T29" fmla="*/ 2 h 97"/>
                <a:gd name="T30" fmla="*/ 164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6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3"/>
                  </a:cubicBezTo>
                  <a:cubicBezTo>
                    <a:pt x="67" y="34"/>
                    <a:pt x="67" y="35"/>
                    <a:pt x="68" y="35"/>
                  </a:cubicBezTo>
                  <a:cubicBezTo>
                    <a:pt x="69" y="34"/>
                    <a:pt x="69" y="32"/>
                    <a:pt x="70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7"/>
                    <a:pt x="91" y="28"/>
                    <a:pt x="92" y="29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9"/>
                    <a:pt x="115" y="0"/>
                    <a:pt x="132" y="2"/>
                  </a:cubicBezTo>
                  <a:cubicBezTo>
                    <a:pt x="148" y="4"/>
                    <a:pt x="162" y="17"/>
                    <a:pt x="164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1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6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8"/>
            <p:cNvSpPr>
              <a:spLocks/>
            </p:cNvSpPr>
            <p:nvPr/>
          </p:nvSpPr>
          <p:spPr bwMode="auto">
            <a:xfrm>
              <a:off x="13206413" y="-131763"/>
              <a:ext cx="49213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6 w 40"/>
                <a:gd name="T29" fmla="*/ 15 h 47"/>
                <a:gd name="T30" fmla="*/ 15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29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7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6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5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9"/>
            <p:cNvSpPr>
              <a:spLocks/>
            </p:cNvSpPr>
            <p:nvPr/>
          </p:nvSpPr>
          <p:spPr bwMode="auto">
            <a:xfrm>
              <a:off x="13047663" y="-93663"/>
              <a:ext cx="33338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7 w 27"/>
                <a:gd name="T5" fmla="*/ 19 h 57"/>
                <a:gd name="T6" fmla="*/ 6 w 27"/>
                <a:gd name="T7" fmla="*/ 22 h 57"/>
                <a:gd name="T8" fmla="*/ 3 w 27"/>
                <a:gd name="T9" fmla="*/ 54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1 h 57"/>
                <a:gd name="T22" fmla="*/ 24 w 27"/>
                <a:gd name="T23" fmla="*/ 17 h 57"/>
                <a:gd name="T24" fmla="*/ 25 w 27"/>
                <a:gd name="T25" fmla="*/ 25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4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3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19"/>
                    <a:pt x="27" y="22"/>
                    <a:pt x="25" y="25"/>
                  </a:cubicBezTo>
                  <a:cubicBezTo>
                    <a:pt x="25" y="26"/>
                    <a:pt x="24" y="27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0"/>
            <p:cNvSpPr>
              <a:spLocks/>
            </p:cNvSpPr>
            <p:nvPr/>
          </p:nvSpPr>
          <p:spPr bwMode="auto">
            <a:xfrm>
              <a:off x="13046075" y="-22225"/>
              <a:ext cx="12700" cy="20638"/>
            </a:xfrm>
            <a:custGeom>
              <a:avLst/>
              <a:gdLst>
                <a:gd name="T0" fmla="*/ 1 w 10"/>
                <a:gd name="T1" fmla="*/ 2 h 16"/>
                <a:gd name="T2" fmla="*/ 6 w 10"/>
                <a:gd name="T3" fmla="*/ 3 h 16"/>
                <a:gd name="T4" fmla="*/ 6 w 10"/>
                <a:gd name="T5" fmla="*/ 5 h 16"/>
                <a:gd name="T6" fmla="*/ 10 w 10"/>
                <a:gd name="T7" fmla="*/ 7 h 16"/>
                <a:gd name="T8" fmla="*/ 9 w 10"/>
                <a:gd name="T9" fmla="*/ 14 h 16"/>
                <a:gd name="T10" fmla="*/ 9 w 10"/>
                <a:gd name="T11" fmla="*/ 15 h 16"/>
                <a:gd name="T12" fmla="*/ 3 w 10"/>
                <a:gd name="T13" fmla="*/ 16 h 16"/>
                <a:gd name="T14" fmla="*/ 1 w 10"/>
                <a:gd name="T15" fmla="*/ 11 h 16"/>
                <a:gd name="T16" fmla="*/ 2 w 10"/>
                <a:gd name="T17" fmla="*/ 5 h 16"/>
                <a:gd name="T18" fmla="*/ 1 w 10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6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7"/>
                    <a:pt x="10" y="7"/>
                  </a:cubicBezTo>
                  <a:cubicBezTo>
                    <a:pt x="10" y="9"/>
                    <a:pt x="9" y="12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6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1"/>
            <p:cNvSpPr>
              <a:spLocks/>
            </p:cNvSpPr>
            <p:nvPr/>
          </p:nvSpPr>
          <p:spPr bwMode="auto">
            <a:xfrm>
              <a:off x="13250863" y="-73025"/>
              <a:ext cx="14288" cy="19050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8 h 16"/>
                <a:gd name="T6" fmla="*/ 8 w 11"/>
                <a:gd name="T7" fmla="*/ 15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7" y="7"/>
                    <a:pt x="9" y="8"/>
                  </a:cubicBezTo>
                  <a:cubicBezTo>
                    <a:pt x="11" y="10"/>
                    <a:pt x="11" y="14"/>
                    <a:pt x="8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1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2"/>
            <p:cNvSpPr>
              <a:spLocks/>
            </p:cNvSpPr>
            <p:nvPr/>
          </p:nvSpPr>
          <p:spPr bwMode="auto">
            <a:xfrm>
              <a:off x="13147675" y="-25400"/>
              <a:ext cx="7938" cy="34925"/>
            </a:xfrm>
            <a:custGeom>
              <a:avLst/>
              <a:gdLst>
                <a:gd name="T0" fmla="*/ 0 w 7"/>
                <a:gd name="T1" fmla="*/ 28 h 28"/>
                <a:gd name="T2" fmla="*/ 2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2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4" y="2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3"/>
            <p:cNvSpPr>
              <a:spLocks/>
            </p:cNvSpPr>
            <p:nvPr/>
          </p:nvSpPr>
          <p:spPr bwMode="auto">
            <a:xfrm>
              <a:off x="13161963" y="-31750"/>
              <a:ext cx="20638" cy="31750"/>
            </a:xfrm>
            <a:custGeom>
              <a:avLst/>
              <a:gdLst>
                <a:gd name="T0" fmla="*/ 4 w 17"/>
                <a:gd name="T1" fmla="*/ 0 h 25"/>
                <a:gd name="T2" fmla="*/ 17 w 17"/>
                <a:gd name="T3" fmla="*/ 25 h 25"/>
                <a:gd name="T4" fmla="*/ 4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4" y="0"/>
                  </a:moveTo>
                  <a:cubicBezTo>
                    <a:pt x="5" y="10"/>
                    <a:pt x="9" y="19"/>
                    <a:pt x="17" y="25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4"/>
            <p:cNvSpPr>
              <a:spLocks/>
            </p:cNvSpPr>
            <p:nvPr/>
          </p:nvSpPr>
          <p:spPr bwMode="auto">
            <a:xfrm>
              <a:off x="9785350" y="41275"/>
              <a:ext cx="206375" cy="122238"/>
            </a:xfrm>
            <a:custGeom>
              <a:avLst/>
              <a:gdLst>
                <a:gd name="T0" fmla="*/ 75 w 165"/>
                <a:gd name="T1" fmla="*/ 73 h 98"/>
                <a:gd name="T2" fmla="*/ 74 w 165"/>
                <a:gd name="T3" fmla="*/ 75 h 98"/>
                <a:gd name="T4" fmla="*/ 43 w 165"/>
                <a:gd name="T5" fmla="*/ 97 h 98"/>
                <a:gd name="T6" fmla="*/ 9 w 165"/>
                <a:gd name="T7" fmla="*/ 79 h 98"/>
                <a:gd name="T8" fmla="*/ 18 w 165"/>
                <a:gd name="T9" fmla="*/ 32 h 98"/>
                <a:gd name="T10" fmla="*/ 66 w 165"/>
                <a:gd name="T11" fmla="*/ 34 h 98"/>
                <a:gd name="T12" fmla="*/ 68 w 165"/>
                <a:gd name="T13" fmla="*/ 36 h 98"/>
                <a:gd name="T14" fmla="*/ 69 w 165"/>
                <a:gd name="T15" fmla="*/ 31 h 98"/>
                <a:gd name="T16" fmla="*/ 72 w 165"/>
                <a:gd name="T17" fmla="*/ 30 h 98"/>
                <a:gd name="T18" fmla="*/ 82 w 165"/>
                <a:gd name="T19" fmla="*/ 31 h 98"/>
                <a:gd name="T20" fmla="*/ 85 w 165"/>
                <a:gd name="T21" fmla="*/ 28 h 98"/>
                <a:gd name="T22" fmla="*/ 89 w 165"/>
                <a:gd name="T23" fmla="*/ 27 h 98"/>
                <a:gd name="T24" fmla="*/ 91 w 165"/>
                <a:gd name="T25" fmla="*/ 30 h 98"/>
                <a:gd name="T26" fmla="*/ 93 w 165"/>
                <a:gd name="T27" fmla="*/ 25 h 98"/>
                <a:gd name="T28" fmla="*/ 131 w 165"/>
                <a:gd name="T29" fmla="*/ 2 h 98"/>
                <a:gd name="T30" fmla="*/ 163 w 165"/>
                <a:gd name="T31" fmla="*/ 34 h 98"/>
                <a:gd name="T32" fmla="*/ 140 w 165"/>
                <a:gd name="T33" fmla="*/ 73 h 98"/>
                <a:gd name="T34" fmla="*/ 91 w 165"/>
                <a:gd name="T35" fmla="*/ 45 h 98"/>
                <a:gd name="T36" fmla="*/ 91 w 165"/>
                <a:gd name="T37" fmla="*/ 37 h 98"/>
                <a:gd name="T38" fmla="*/ 87 w 165"/>
                <a:gd name="T39" fmla="*/ 28 h 98"/>
                <a:gd name="T40" fmla="*/ 80 w 165"/>
                <a:gd name="T41" fmla="*/ 34 h 98"/>
                <a:gd name="T42" fmla="*/ 71 w 165"/>
                <a:gd name="T43" fmla="*/ 32 h 98"/>
                <a:gd name="T44" fmla="*/ 71 w 165"/>
                <a:gd name="T45" fmla="*/ 41 h 98"/>
                <a:gd name="T46" fmla="*/ 76 w 165"/>
                <a:gd name="T47" fmla="*/ 71 h 98"/>
                <a:gd name="T48" fmla="*/ 75 w 165"/>
                <a:gd name="T49" fmla="*/ 7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8">
                  <a:moveTo>
                    <a:pt x="75" y="73"/>
                  </a:moveTo>
                  <a:cubicBezTo>
                    <a:pt x="75" y="74"/>
                    <a:pt x="74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8"/>
                    <a:pt x="17" y="91"/>
                    <a:pt x="9" y="79"/>
                  </a:cubicBezTo>
                  <a:cubicBezTo>
                    <a:pt x="0" y="64"/>
                    <a:pt x="4" y="43"/>
                    <a:pt x="18" y="32"/>
                  </a:cubicBezTo>
                  <a:cubicBezTo>
                    <a:pt x="32" y="21"/>
                    <a:pt x="52" y="21"/>
                    <a:pt x="66" y="34"/>
                  </a:cubicBezTo>
                  <a:cubicBezTo>
                    <a:pt x="66" y="34"/>
                    <a:pt x="67" y="35"/>
                    <a:pt x="68" y="36"/>
                  </a:cubicBezTo>
                  <a:cubicBezTo>
                    <a:pt x="68" y="34"/>
                    <a:pt x="69" y="33"/>
                    <a:pt x="69" y="31"/>
                  </a:cubicBezTo>
                  <a:cubicBezTo>
                    <a:pt x="70" y="30"/>
                    <a:pt x="71" y="29"/>
                    <a:pt x="72" y="30"/>
                  </a:cubicBezTo>
                  <a:cubicBezTo>
                    <a:pt x="75" y="33"/>
                    <a:pt x="79" y="33"/>
                    <a:pt x="82" y="31"/>
                  </a:cubicBezTo>
                  <a:cubicBezTo>
                    <a:pt x="83" y="31"/>
                    <a:pt x="84" y="29"/>
                    <a:pt x="85" y="28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0" y="29"/>
                    <a:pt x="91" y="30"/>
                  </a:cubicBezTo>
                  <a:cubicBezTo>
                    <a:pt x="92" y="28"/>
                    <a:pt x="93" y="27"/>
                    <a:pt x="93" y="25"/>
                  </a:cubicBezTo>
                  <a:cubicBezTo>
                    <a:pt x="99" y="10"/>
                    <a:pt x="115" y="0"/>
                    <a:pt x="131" y="2"/>
                  </a:cubicBezTo>
                  <a:cubicBezTo>
                    <a:pt x="148" y="5"/>
                    <a:pt x="161" y="18"/>
                    <a:pt x="163" y="34"/>
                  </a:cubicBezTo>
                  <a:cubicBezTo>
                    <a:pt x="165" y="51"/>
                    <a:pt x="156" y="66"/>
                    <a:pt x="140" y="73"/>
                  </a:cubicBezTo>
                  <a:cubicBezTo>
                    <a:pt x="119" y="81"/>
                    <a:pt x="95" y="67"/>
                    <a:pt x="91" y="45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0" y="32"/>
                    <a:pt x="87" y="28"/>
                  </a:cubicBezTo>
                  <a:cubicBezTo>
                    <a:pt x="86" y="32"/>
                    <a:pt x="83" y="33"/>
                    <a:pt x="80" y="34"/>
                  </a:cubicBezTo>
                  <a:cubicBezTo>
                    <a:pt x="77" y="35"/>
                    <a:pt x="74" y="35"/>
                    <a:pt x="71" y="32"/>
                  </a:cubicBezTo>
                  <a:cubicBezTo>
                    <a:pt x="70" y="35"/>
                    <a:pt x="70" y="38"/>
                    <a:pt x="71" y="41"/>
                  </a:cubicBezTo>
                  <a:cubicBezTo>
                    <a:pt x="77" y="50"/>
                    <a:pt x="79" y="61"/>
                    <a:pt x="76" y="71"/>
                  </a:cubicBezTo>
                  <a:cubicBezTo>
                    <a:pt x="75" y="72"/>
                    <a:pt x="75" y="73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5"/>
            <p:cNvSpPr>
              <a:spLocks/>
            </p:cNvSpPr>
            <p:nvPr/>
          </p:nvSpPr>
          <p:spPr bwMode="auto">
            <a:xfrm>
              <a:off x="9937750" y="-7938"/>
              <a:ext cx="49213" cy="58738"/>
            </a:xfrm>
            <a:custGeom>
              <a:avLst/>
              <a:gdLst>
                <a:gd name="T0" fmla="*/ 7 w 39"/>
                <a:gd name="T1" fmla="*/ 4 h 47"/>
                <a:gd name="T2" fmla="*/ 7 w 39"/>
                <a:gd name="T3" fmla="*/ 15 h 47"/>
                <a:gd name="T4" fmla="*/ 7 w 39"/>
                <a:gd name="T5" fmla="*/ 29 h 47"/>
                <a:gd name="T6" fmla="*/ 6 w 39"/>
                <a:gd name="T7" fmla="*/ 31 h 47"/>
                <a:gd name="T8" fmla="*/ 3 w 39"/>
                <a:gd name="T9" fmla="*/ 31 h 47"/>
                <a:gd name="T10" fmla="*/ 0 w 39"/>
                <a:gd name="T11" fmla="*/ 24 h 47"/>
                <a:gd name="T12" fmla="*/ 1 w 39"/>
                <a:gd name="T13" fmla="*/ 15 h 47"/>
                <a:gd name="T14" fmla="*/ 4 w 39"/>
                <a:gd name="T15" fmla="*/ 3 h 47"/>
                <a:gd name="T16" fmla="*/ 7 w 39"/>
                <a:gd name="T17" fmla="*/ 0 h 47"/>
                <a:gd name="T18" fmla="*/ 11 w 39"/>
                <a:gd name="T19" fmla="*/ 2 h 47"/>
                <a:gd name="T20" fmla="*/ 18 w 39"/>
                <a:gd name="T21" fmla="*/ 12 h 47"/>
                <a:gd name="T22" fmla="*/ 39 w 39"/>
                <a:gd name="T23" fmla="*/ 46 h 47"/>
                <a:gd name="T24" fmla="*/ 36 w 39"/>
                <a:gd name="T25" fmla="*/ 45 h 47"/>
                <a:gd name="T26" fmla="*/ 18 w 39"/>
                <a:gd name="T27" fmla="*/ 18 h 47"/>
                <a:gd name="T28" fmla="*/ 15 w 39"/>
                <a:gd name="T29" fmla="*/ 16 h 47"/>
                <a:gd name="T30" fmla="*/ 14 w 39"/>
                <a:gd name="T31" fmla="*/ 15 h 47"/>
                <a:gd name="T32" fmla="*/ 9 w 39"/>
                <a:gd name="T33" fmla="*/ 7 h 47"/>
                <a:gd name="T34" fmla="*/ 8 w 39"/>
                <a:gd name="T35" fmla="*/ 4 h 47"/>
                <a:gd name="T36" fmla="*/ 7 w 39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7">
                  <a:moveTo>
                    <a:pt x="7" y="4"/>
                  </a:moveTo>
                  <a:cubicBezTo>
                    <a:pt x="7" y="8"/>
                    <a:pt x="7" y="11"/>
                    <a:pt x="7" y="15"/>
                  </a:cubicBezTo>
                  <a:cubicBezTo>
                    <a:pt x="6" y="19"/>
                    <a:pt x="7" y="24"/>
                    <a:pt x="7" y="29"/>
                  </a:cubicBezTo>
                  <a:cubicBezTo>
                    <a:pt x="7" y="30"/>
                    <a:pt x="6" y="31"/>
                    <a:pt x="6" y="31"/>
                  </a:cubicBezTo>
                  <a:cubicBezTo>
                    <a:pt x="5" y="32"/>
                    <a:pt x="4" y="31"/>
                    <a:pt x="3" y="31"/>
                  </a:cubicBezTo>
                  <a:cubicBezTo>
                    <a:pt x="0" y="29"/>
                    <a:pt x="0" y="26"/>
                    <a:pt x="0" y="24"/>
                  </a:cubicBezTo>
                  <a:cubicBezTo>
                    <a:pt x="0" y="21"/>
                    <a:pt x="1" y="18"/>
                    <a:pt x="1" y="15"/>
                  </a:cubicBezTo>
                  <a:cubicBezTo>
                    <a:pt x="2" y="11"/>
                    <a:pt x="3" y="7"/>
                    <a:pt x="4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2"/>
                  </a:cubicBezTo>
                  <a:cubicBezTo>
                    <a:pt x="24" y="24"/>
                    <a:pt x="33" y="34"/>
                    <a:pt x="39" y="46"/>
                  </a:cubicBezTo>
                  <a:cubicBezTo>
                    <a:pt x="38" y="47"/>
                    <a:pt x="37" y="47"/>
                    <a:pt x="36" y="45"/>
                  </a:cubicBezTo>
                  <a:cubicBezTo>
                    <a:pt x="30" y="36"/>
                    <a:pt x="24" y="27"/>
                    <a:pt x="18" y="18"/>
                  </a:cubicBezTo>
                  <a:cubicBezTo>
                    <a:pt x="17" y="17"/>
                    <a:pt x="17" y="16"/>
                    <a:pt x="15" y="16"/>
                  </a:cubicBezTo>
                  <a:cubicBezTo>
                    <a:pt x="15" y="16"/>
                    <a:pt x="15" y="15"/>
                    <a:pt x="14" y="15"/>
                  </a:cubicBezTo>
                  <a:cubicBezTo>
                    <a:pt x="13" y="12"/>
                    <a:pt x="11" y="9"/>
                    <a:pt x="9" y="7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6"/>
            <p:cNvSpPr>
              <a:spLocks/>
            </p:cNvSpPr>
            <p:nvPr/>
          </p:nvSpPr>
          <p:spPr bwMode="auto">
            <a:xfrm>
              <a:off x="9779000" y="30162"/>
              <a:ext cx="33338" cy="71438"/>
            </a:xfrm>
            <a:custGeom>
              <a:avLst/>
              <a:gdLst>
                <a:gd name="T0" fmla="*/ 8 w 26"/>
                <a:gd name="T1" fmla="*/ 5 h 57"/>
                <a:gd name="T2" fmla="*/ 7 w 26"/>
                <a:gd name="T3" fmla="*/ 17 h 57"/>
                <a:gd name="T4" fmla="*/ 6 w 26"/>
                <a:gd name="T5" fmla="*/ 19 h 57"/>
                <a:gd name="T6" fmla="*/ 6 w 26"/>
                <a:gd name="T7" fmla="*/ 22 h 57"/>
                <a:gd name="T8" fmla="*/ 2 w 26"/>
                <a:gd name="T9" fmla="*/ 55 h 57"/>
                <a:gd name="T10" fmla="*/ 0 w 26"/>
                <a:gd name="T11" fmla="*/ 57 h 57"/>
                <a:gd name="T12" fmla="*/ 2 w 26"/>
                <a:gd name="T13" fmla="*/ 37 h 57"/>
                <a:gd name="T14" fmla="*/ 3 w 26"/>
                <a:gd name="T15" fmla="*/ 21 h 57"/>
                <a:gd name="T16" fmla="*/ 4 w 26"/>
                <a:gd name="T17" fmla="*/ 6 h 57"/>
                <a:gd name="T18" fmla="*/ 5 w 26"/>
                <a:gd name="T19" fmla="*/ 3 h 57"/>
                <a:gd name="T20" fmla="*/ 10 w 26"/>
                <a:gd name="T21" fmla="*/ 2 h 57"/>
                <a:gd name="T22" fmla="*/ 24 w 26"/>
                <a:gd name="T23" fmla="*/ 17 h 57"/>
                <a:gd name="T24" fmla="*/ 25 w 26"/>
                <a:gd name="T25" fmla="*/ 26 h 57"/>
                <a:gd name="T26" fmla="*/ 23 w 26"/>
                <a:gd name="T27" fmla="*/ 28 h 57"/>
                <a:gd name="T28" fmla="*/ 21 w 26"/>
                <a:gd name="T29" fmla="*/ 26 h 57"/>
                <a:gd name="T30" fmla="*/ 11 w 26"/>
                <a:gd name="T31" fmla="*/ 8 h 57"/>
                <a:gd name="T32" fmla="*/ 9 w 26"/>
                <a:gd name="T33" fmla="*/ 5 h 57"/>
                <a:gd name="T34" fmla="*/ 8 w 26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0" y="50"/>
                    <a:pt x="1" y="44"/>
                    <a:pt x="2" y="37"/>
                  </a:cubicBezTo>
                  <a:cubicBezTo>
                    <a:pt x="2" y="32"/>
                    <a:pt x="4" y="26"/>
                    <a:pt x="3" y="21"/>
                  </a:cubicBezTo>
                  <a:cubicBezTo>
                    <a:pt x="3" y="15"/>
                    <a:pt x="4" y="11"/>
                    <a:pt x="4" y="6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6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2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9" y="6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7"/>
            <p:cNvSpPr>
              <a:spLocks/>
            </p:cNvSpPr>
            <p:nvPr/>
          </p:nvSpPr>
          <p:spPr bwMode="auto">
            <a:xfrm>
              <a:off x="9777413" y="103188"/>
              <a:ext cx="11113" cy="19050"/>
            </a:xfrm>
            <a:custGeom>
              <a:avLst/>
              <a:gdLst>
                <a:gd name="T0" fmla="*/ 1 w 9"/>
                <a:gd name="T1" fmla="*/ 1 h 16"/>
                <a:gd name="T2" fmla="*/ 5 w 9"/>
                <a:gd name="T3" fmla="*/ 3 h 16"/>
                <a:gd name="T4" fmla="*/ 6 w 9"/>
                <a:gd name="T5" fmla="*/ 4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1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1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6"/>
                    <a:pt x="7" y="7"/>
                    <a:pt x="9" y="6"/>
                  </a:cubicBezTo>
                  <a:cubicBezTo>
                    <a:pt x="9" y="9"/>
                    <a:pt x="9" y="11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3" y="8"/>
                    <a:pt x="2" y="6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8"/>
            <p:cNvSpPr>
              <a:spLocks/>
            </p:cNvSpPr>
            <p:nvPr/>
          </p:nvSpPr>
          <p:spPr bwMode="auto">
            <a:xfrm>
              <a:off x="9982200" y="50800"/>
              <a:ext cx="14288" cy="20638"/>
            </a:xfrm>
            <a:custGeom>
              <a:avLst/>
              <a:gdLst>
                <a:gd name="T0" fmla="*/ 6 w 12"/>
                <a:gd name="T1" fmla="*/ 0 h 16"/>
                <a:gd name="T2" fmla="*/ 7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8 h 16"/>
                <a:gd name="T12" fmla="*/ 2 w 12"/>
                <a:gd name="T13" fmla="*/ 5 h 16"/>
                <a:gd name="T14" fmla="*/ 2 w 12"/>
                <a:gd name="T15" fmla="*/ 3 h 16"/>
                <a:gd name="T16" fmla="*/ 6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6" y="0"/>
                  </a:moveTo>
                  <a:cubicBezTo>
                    <a:pt x="6" y="1"/>
                    <a:pt x="6" y="2"/>
                    <a:pt x="7" y="3"/>
                  </a:cubicBezTo>
                  <a:cubicBezTo>
                    <a:pt x="7" y="5"/>
                    <a:pt x="8" y="7"/>
                    <a:pt x="9" y="8"/>
                  </a:cubicBezTo>
                  <a:cubicBezTo>
                    <a:pt x="12" y="9"/>
                    <a:pt x="11" y="14"/>
                    <a:pt x="8" y="15"/>
                  </a:cubicBezTo>
                  <a:cubicBezTo>
                    <a:pt x="7" y="15"/>
                    <a:pt x="6" y="15"/>
                    <a:pt x="5" y="16"/>
                  </a:cubicBezTo>
                  <a:cubicBezTo>
                    <a:pt x="3" y="13"/>
                    <a:pt x="2" y="11"/>
                    <a:pt x="0" y="8"/>
                  </a:cubicBezTo>
                  <a:cubicBezTo>
                    <a:pt x="2" y="8"/>
                    <a:pt x="3" y="7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0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9"/>
            <p:cNvSpPr>
              <a:spLocks/>
            </p:cNvSpPr>
            <p:nvPr/>
          </p:nvSpPr>
          <p:spPr bwMode="auto">
            <a:xfrm>
              <a:off x="9879013" y="98425"/>
              <a:ext cx="7938" cy="34925"/>
            </a:xfrm>
            <a:custGeom>
              <a:avLst/>
              <a:gdLst>
                <a:gd name="T0" fmla="*/ 0 w 6"/>
                <a:gd name="T1" fmla="*/ 28 h 28"/>
                <a:gd name="T2" fmla="*/ 1 w 6"/>
                <a:gd name="T3" fmla="*/ 26 h 28"/>
                <a:gd name="T4" fmla="*/ 1 w 6"/>
                <a:gd name="T5" fmla="*/ 2 h 28"/>
                <a:gd name="T6" fmla="*/ 0 w 6"/>
                <a:gd name="T7" fmla="*/ 0 h 28"/>
                <a:gd name="T8" fmla="*/ 6 w 6"/>
                <a:gd name="T9" fmla="*/ 14 h 28"/>
                <a:gd name="T10" fmla="*/ 1 w 6"/>
                <a:gd name="T11" fmla="*/ 28 h 28"/>
                <a:gd name="T12" fmla="*/ 0 w 6"/>
                <a:gd name="T13" fmla="*/ 28 h 28"/>
                <a:gd name="T14" fmla="*/ 0 w 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8">
                  <a:moveTo>
                    <a:pt x="0" y="28"/>
                  </a:moveTo>
                  <a:cubicBezTo>
                    <a:pt x="0" y="28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3"/>
                    <a:pt x="6" y="9"/>
                    <a:pt x="6" y="14"/>
                  </a:cubicBezTo>
                  <a:cubicBezTo>
                    <a:pt x="6" y="19"/>
                    <a:pt x="5" y="24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0"/>
            <p:cNvSpPr>
              <a:spLocks/>
            </p:cNvSpPr>
            <p:nvPr/>
          </p:nvSpPr>
          <p:spPr bwMode="auto">
            <a:xfrm>
              <a:off x="9893300" y="92075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9" y="19"/>
                    <a:pt x="17" y="26"/>
                  </a:cubicBezTo>
                  <a:cubicBezTo>
                    <a:pt x="6" y="23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1"/>
            <p:cNvSpPr>
              <a:spLocks/>
            </p:cNvSpPr>
            <p:nvPr/>
          </p:nvSpPr>
          <p:spPr bwMode="auto">
            <a:xfrm>
              <a:off x="10501313" y="-665163"/>
              <a:ext cx="288925" cy="168275"/>
            </a:xfrm>
            <a:custGeom>
              <a:avLst/>
              <a:gdLst>
                <a:gd name="T0" fmla="*/ 105 w 231"/>
                <a:gd name="T1" fmla="*/ 102 h 135"/>
                <a:gd name="T2" fmla="*/ 104 w 231"/>
                <a:gd name="T3" fmla="*/ 104 h 135"/>
                <a:gd name="T4" fmla="*/ 60 w 231"/>
                <a:gd name="T5" fmla="*/ 134 h 135"/>
                <a:gd name="T6" fmla="*/ 13 w 231"/>
                <a:gd name="T7" fmla="*/ 110 h 135"/>
                <a:gd name="T8" fmla="*/ 25 w 231"/>
                <a:gd name="T9" fmla="*/ 44 h 135"/>
                <a:gd name="T10" fmla="*/ 92 w 231"/>
                <a:gd name="T11" fmla="*/ 46 h 135"/>
                <a:gd name="T12" fmla="*/ 95 w 231"/>
                <a:gd name="T13" fmla="*/ 49 h 135"/>
                <a:gd name="T14" fmla="*/ 97 w 231"/>
                <a:gd name="T15" fmla="*/ 43 h 135"/>
                <a:gd name="T16" fmla="*/ 101 w 231"/>
                <a:gd name="T17" fmla="*/ 41 h 135"/>
                <a:gd name="T18" fmla="*/ 115 w 231"/>
                <a:gd name="T19" fmla="*/ 43 h 135"/>
                <a:gd name="T20" fmla="*/ 119 w 231"/>
                <a:gd name="T21" fmla="*/ 38 h 135"/>
                <a:gd name="T22" fmla="*/ 124 w 231"/>
                <a:gd name="T23" fmla="*/ 37 h 135"/>
                <a:gd name="T24" fmla="*/ 128 w 231"/>
                <a:gd name="T25" fmla="*/ 41 h 135"/>
                <a:gd name="T26" fmla="*/ 131 w 231"/>
                <a:gd name="T27" fmla="*/ 34 h 135"/>
                <a:gd name="T28" fmla="*/ 184 w 231"/>
                <a:gd name="T29" fmla="*/ 2 h 135"/>
                <a:gd name="T30" fmla="*/ 229 w 231"/>
                <a:gd name="T31" fmla="*/ 46 h 135"/>
                <a:gd name="T32" fmla="*/ 197 w 231"/>
                <a:gd name="T33" fmla="*/ 101 h 135"/>
                <a:gd name="T34" fmla="*/ 128 w 231"/>
                <a:gd name="T35" fmla="*/ 61 h 135"/>
                <a:gd name="T36" fmla="*/ 127 w 231"/>
                <a:gd name="T37" fmla="*/ 51 h 135"/>
                <a:gd name="T38" fmla="*/ 122 w 231"/>
                <a:gd name="T39" fmla="*/ 39 h 135"/>
                <a:gd name="T40" fmla="*/ 112 w 231"/>
                <a:gd name="T41" fmla="*/ 47 h 135"/>
                <a:gd name="T42" fmla="*/ 100 w 231"/>
                <a:gd name="T43" fmla="*/ 44 h 135"/>
                <a:gd name="T44" fmla="*/ 100 w 231"/>
                <a:gd name="T45" fmla="*/ 56 h 135"/>
                <a:gd name="T46" fmla="*/ 106 w 231"/>
                <a:gd name="T47" fmla="*/ 99 h 135"/>
                <a:gd name="T48" fmla="*/ 105 w 231"/>
                <a:gd name="T49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5">
                  <a:moveTo>
                    <a:pt x="105" y="102"/>
                  </a:moveTo>
                  <a:cubicBezTo>
                    <a:pt x="105" y="102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4"/>
                  </a:cubicBezTo>
                  <a:cubicBezTo>
                    <a:pt x="40" y="135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6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0"/>
                    <a:pt x="99" y="40"/>
                    <a:pt x="101" y="41"/>
                  </a:cubicBezTo>
                  <a:cubicBezTo>
                    <a:pt x="105" y="46"/>
                    <a:pt x="110" y="45"/>
                    <a:pt x="115" y="43"/>
                  </a:cubicBezTo>
                  <a:cubicBezTo>
                    <a:pt x="116" y="42"/>
                    <a:pt x="118" y="39"/>
                    <a:pt x="119" y="38"/>
                  </a:cubicBezTo>
                  <a:cubicBezTo>
                    <a:pt x="121" y="34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6"/>
                    <a:pt x="131" y="34"/>
                  </a:cubicBezTo>
                  <a:cubicBezTo>
                    <a:pt x="139" y="13"/>
                    <a:pt x="161" y="0"/>
                    <a:pt x="184" y="2"/>
                  </a:cubicBezTo>
                  <a:cubicBezTo>
                    <a:pt x="207" y="5"/>
                    <a:pt x="226" y="24"/>
                    <a:pt x="229" y="46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7" y="113"/>
                    <a:pt x="133" y="93"/>
                    <a:pt x="128" y="61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2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4" y="48"/>
                    <a:pt x="100" y="44"/>
                  </a:cubicBezTo>
                  <a:cubicBezTo>
                    <a:pt x="99" y="49"/>
                    <a:pt x="98" y="52"/>
                    <a:pt x="100" y="56"/>
                  </a:cubicBezTo>
                  <a:cubicBezTo>
                    <a:pt x="109" y="69"/>
                    <a:pt x="110" y="84"/>
                    <a:pt x="106" y="99"/>
                  </a:cubicBezTo>
                  <a:cubicBezTo>
                    <a:pt x="106" y="100"/>
                    <a:pt x="106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2"/>
            <p:cNvSpPr>
              <a:spLocks/>
            </p:cNvSpPr>
            <p:nvPr/>
          </p:nvSpPr>
          <p:spPr bwMode="auto">
            <a:xfrm>
              <a:off x="10714038" y="-7366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1 h 66"/>
                <a:gd name="T4" fmla="*/ 10 w 56"/>
                <a:gd name="T5" fmla="*/ 41 h 66"/>
                <a:gd name="T6" fmla="*/ 9 w 56"/>
                <a:gd name="T7" fmla="*/ 44 h 66"/>
                <a:gd name="T8" fmla="*/ 5 w 56"/>
                <a:gd name="T9" fmla="*/ 43 h 66"/>
                <a:gd name="T10" fmla="*/ 1 w 56"/>
                <a:gd name="T11" fmla="*/ 33 h 66"/>
                <a:gd name="T12" fmla="*/ 3 w 56"/>
                <a:gd name="T13" fmla="*/ 21 h 66"/>
                <a:gd name="T14" fmla="*/ 7 w 56"/>
                <a:gd name="T15" fmla="*/ 5 h 66"/>
                <a:gd name="T16" fmla="*/ 10 w 56"/>
                <a:gd name="T17" fmla="*/ 0 h 66"/>
                <a:gd name="T18" fmla="*/ 16 w 56"/>
                <a:gd name="T19" fmla="*/ 3 h 66"/>
                <a:gd name="T20" fmla="*/ 25 w 56"/>
                <a:gd name="T21" fmla="*/ 16 h 66"/>
                <a:gd name="T22" fmla="*/ 56 w 56"/>
                <a:gd name="T23" fmla="*/ 65 h 66"/>
                <a:gd name="T24" fmla="*/ 52 w 56"/>
                <a:gd name="T25" fmla="*/ 64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1 h 66"/>
                <a:gd name="T32" fmla="*/ 14 w 56"/>
                <a:gd name="T33" fmla="*/ 9 h 66"/>
                <a:gd name="T34" fmla="*/ 12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1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1" y="33"/>
                  </a:cubicBezTo>
                  <a:cubicBezTo>
                    <a:pt x="1" y="29"/>
                    <a:pt x="2" y="25"/>
                    <a:pt x="3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8" y="3"/>
                    <a:pt x="9" y="1"/>
                    <a:pt x="10" y="0"/>
                  </a:cubicBezTo>
                  <a:cubicBezTo>
                    <a:pt x="12" y="0"/>
                    <a:pt x="14" y="2"/>
                    <a:pt x="16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6"/>
                    <a:pt x="53" y="65"/>
                    <a:pt x="52" y="64"/>
                  </a:cubicBezTo>
                  <a:cubicBezTo>
                    <a:pt x="43" y="51"/>
                    <a:pt x="35" y="38"/>
                    <a:pt x="26" y="25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9" y="17"/>
                    <a:pt x="16" y="13"/>
                    <a:pt x="14" y="9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3"/>
            <p:cNvSpPr>
              <a:spLocks/>
            </p:cNvSpPr>
            <p:nvPr/>
          </p:nvSpPr>
          <p:spPr bwMode="auto">
            <a:xfrm>
              <a:off x="10493375" y="-682625"/>
              <a:ext cx="46038" cy="101600"/>
            </a:xfrm>
            <a:custGeom>
              <a:avLst/>
              <a:gdLst>
                <a:gd name="T0" fmla="*/ 12 w 37"/>
                <a:gd name="T1" fmla="*/ 8 h 81"/>
                <a:gd name="T2" fmla="*/ 10 w 37"/>
                <a:gd name="T3" fmla="*/ 25 h 81"/>
                <a:gd name="T4" fmla="*/ 9 w 37"/>
                <a:gd name="T5" fmla="*/ 28 h 81"/>
                <a:gd name="T6" fmla="*/ 8 w 37"/>
                <a:gd name="T7" fmla="*/ 31 h 81"/>
                <a:gd name="T8" fmla="*/ 4 w 37"/>
                <a:gd name="T9" fmla="*/ 77 h 81"/>
                <a:gd name="T10" fmla="*/ 0 w 37"/>
                <a:gd name="T11" fmla="*/ 80 h 81"/>
                <a:gd name="T12" fmla="*/ 3 w 37"/>
                <a:gd name="T13" fmla="*/ 52 h 81"/>
                <a:gd name="T14" fmla="*/ 5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7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2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2" y="8"/>
                  </a:moveTo>
                  <a:cubicBezTo>
                    <a:pt x="11" y="14"/>
                    <a:pt x="11" y="19"/>
                    <a:pt x="10" y="25"/>
                  </a:cubicBezTo>
                  <a:cubicBezTo>
                    <a:pt x="10" y="26"/>
                    <a:pt x="9" y="27"/>
                    <a:pt x="9" y="28"/>
                  </a:cubicBezTo>
                  <a:cubicBezTo>
                    <a:pt x="9" y="29"/>
                    <a:pt x="8" y="30"/>
                    <a:pt x="8" y="31"/>
                  </a:cubicBezTo>
                  <a:cubicBezTo>
                    <a:pt x="6" y="46"/>
                    <a:pt x="5" y="62"/>
                    <a:pt x="4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2"/>
                    <a:pt x="3" y="52"/>
                  </a:cubicBezTo>
                  <a:cubicBezTo>
                    <a:pt x="4" y="45"/>
                    <a:pt x="5" y="37"/>
                    <a:pt x="5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2"/>
                    <a:pt x="11" y="0"/>
                    <a:pt x="14" y="3"/>
                  </a:cubicBezTo>
                  <a:cubicBezTo>
                    <a:pt x="21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7"/>
                  </a:cubicBezTo>
                  <a:cubicBezTo>
                    <a:pt x="35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9"/>
                    <a:pt x="20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4"/>
            <p:cNvSpPr>
              <a:spLocks/>
            </p:cNvSpPr>
            <p:nvPr/>
          </p:nvSpPr>
          <p:spPr bwMode="auto">
            <a:xfrm>
              <a:off x="10491788" y="-581025"/>
              <a:ext cx="15875" cy="28575"/>
            </a:xfrm>
            <a:custGeom>
              <a:avLst/>
              <a:gdLst>
                <a:gd name="T0" fmla="*/ 1 w 13"/>
                <a:gd name="T1" fmla="*/ 2 h 23"/>
                <a:gd name="T2" fmla="*/ 7 w 13"/>
                <a:gd name="T3" fmla="*/ 4 h 23"/>
                <a:gd name="T4" fmla="*/ 9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1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1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6"/>
                    <a:pt x="13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11" y="22"/>
                    <a:pt x="6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4" y="12"/>
                    <a:pt x="2" y="9"/>
                    <a:pt x="2" y="6"/>
                  </a:cubicBezTo>
                  <a:cubicBezTo>
                    <a:pt x="1" y="5"/>
                    <a:pt x="1" y="4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5"/>
            <p:cNvSpPr>
              <a:spLocks/>
            </p:cNvSpPr>
            <p:nvPr/>
          </p:nvSpPr>
          <p:spPr bwMode="auto">
            <a:xfrm>
              <a:off x="10775950" y="-652463"/>
              <a:ext cx="22225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4 h 22"/>
                <a:gd name="T4" fmla="*/ 13 w 17"/>
                <a:gd name="T5" fmla="*/ 11 h 22"/>
                <a:gd name="T6" fmla="*/ 12 w 17"/>
                <a:gd name="T7" fmla="*/ 21 h 22"/>
                <a:gd name="T8" fmla="*/ 7 w 17"/>
                <a:gd name="T9" fmla="*/ 22 h 22"/>
                <a:gd name="T10" fmla="*/ 0 w 17"/>
                <a:gd name="T11" fmla="*/ 12 h 22"/>
                <a:gd name="T12" fmla="*/ 3 w 17"/>
                <a:gd name="T13" fmla="*/ 7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1"/>
                    <a:pt x="9" y="3"/>
                    <a:pt x="9" y="4"/>
                  </a:cubicBezTo>
                  <a:cubicBezTo>
                    <a:pt x="10" y="7"/>
                    <a:pt x="10" y="9"/>
                    <a:pt x="13" y="11"/>
                  </a:cubicBezTo>
                  <a:cubicBezTo>
                    <a:pt x="17" y="14"/>
                    <a:pt x="16" y="19"/>
                    <a:pt x="12" y="21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4" y="19"/>
                    <a:pt x="3" y="15"/>
                    <a:pt x="0" y="12"/>
                  </a:cubicBezTo>
                  <a:cubicBezTo>
                    <a:pt x="3" y="11"/>
                    <a:pt x="3" y="10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6"/>
            <p:cNvSpPr>
              <a:spLocks/>
            </p:cNvSpPr>
            <p:nvPr/>
          </p:nvSpPr>
          <p:spPr bwMode="auto">
            <a:xfrm>
              <a:off x="10633075" y="-5873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2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7" y="34"/>
                    <a:pt x="2" y="39"/>
                  </a:cubicBezTo>
                  <a:cubicBezTo>
                    <a:pt x="2" y="40"/>
                    <a:pt x="1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7"/>
            <p:cNvSpPr>
              <a:spLocks/>
            </p:cNvSpPr>
            <p:nvPr/>
          </p:nvSpPr>
          <p:spPr bwMode="auto">
            <a:xfrm>
              <a:off x="10652125" y="-5937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8"/>
            <p:cNvSpPr>
              <a:spLocks/>
            </p:cNvSpPr>
            <p:nvPr/>
          </p:nvSpPr>
          <p:spPr bwMode="auto">
            <a:xfrm>
              <a:off x="12322175" y="-644525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7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3"/>
                    <a:pt x="80" y="134"/>
                    <a:pt x="59" y="135"/>
                  </a:cubicBezTo>
                  <a:cubicBezTo>
                    <a:pt x="39" y="136"/>
                    <a:pt x="24" y="127"/>
                    <a:pt x="13" y="110"/>
                  </a:cubicBezTo>
                  <a:cubicBezTo>
                    <a:pt x="0" y="89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8"/>
                    <a:pt x="126" y="40"/>
                    <a:pt x="128" y="41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0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7" y="48"/>
                    <a:pt x="103" y="49"/>
                    <a:pt x="100" y="44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69"/>
            <p:cNvSpPr>
              <a:spLocks/>
            </p:cNvSpPr>
            <p:nvPr/>
          </p:nvSpPr>
          <p:spPr bwMode="auto">
            <a:xfrm>
              <a:off x="12534900" y="-714375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2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5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2"/>
                    <a:pt x="9" y="0"/>
                    <a:pt x="10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0"/>
                    <a:pt x="34" y="38"/>
                    <a:pt x="26" y="25"/>
                  </a:cubicBezTo>
                  <a:cubicBezTo>
                    <a:pt x="25" y="24"/>
                    <a:pt x="24" y="21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6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0"/>
            <p:cNvSpPr>
              <a:spLocks/>
            </p:cNvSpPr>
            <p:nvPr/>
          </p:nvSpPr>
          <p:spPr bwMode="auto">
            <a:xfrm>
              <a:off x="12314238" y="-660400"/>
              <a:ext cx="46038" cy="100013"/>
            </a:xfrm>
            <a:custGeom>
              <a:avLst/>
              <a:gdLst>
                <a:gd name="T0" fmla="*/ 11 w 37"/>
                <a:gd name="T1" fmla="*/ 8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1 h 80"/>
                <a:gd name="T8" fmla="*/ 3 w 37"/>
                <a:gd name="T9" fmla="*/ 77 h 80"/>
                <a:gd name="T10" fmla="*/ 0 w 37"/>
                <a:gd name="T11" fmla="*/ 80 h 80"/>
                <a:gd name="T12" fmla="*/ 2 w 37"/>
                <a:gd name="T13" fmla="*/ 52 h 80"/>
                <a:gd name="T14" fmla="*/ 4 w 37"/>
                <a:gd name="T15" fmla="*/ 29 h 80"/>
                <a:gd name="T16" fmla="*/ 6 w 37"/>
                <a:gd name="T17" fmla="*/ 8 h 80"/>
                <a:gd name="T18" fmla="*/ 7 w 37"/>
                <a:gd name="T19" fmla="*/ 5 h 80"/>
                <a:gd name="T20" fmla="*/ 14 w 37"/>
                <a:gd name="T21" fmla="*/ 3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7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1"/>
                  </a:cubicBezTo>
                  <a:cubicBezTo>
                    <a:pt x="6" y="46"/>
                    <a:pt x="5" y="61"/>
                    <a:pt x="3" y="77"/>
                  </a:cubicBezTo>
                  <a:cubicBezTo>
                    <a:pt x="3" y="79"/>
                    <a:pt x="3" y="80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6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4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39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1"/>
                  </a:cubicBezTo>
                  <a:cubicBezTo>
                    <a:pt x="14" y="10"/>
                    <a:pt x="13" y="9"/>
                    <a:pt x="12" y="7"/>
                  </a:cubicBezTo>
                  <a:cubicBezTo>
                    <a:pt x="12" y="7"/>
                    <a:pt x="12" y="7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1"/>
            <p:cNvSpPr>
              <a:spLocks/>
            </p:cNvSpPr>
            <p:nvPr/>
          </p:nvSpPr>
          <p:spPr bwMode="auto">
            <a:xfrm>
              <a:off x="12312650" y="-558800"/>
              <a:ext cx="15875" cy="26988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19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2"/>
                    <a:pt x="13" y="16"/>
                    <a:pt x="12" y="19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6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2"/>
            <p:cNvSpPr>
              <a:spLocks/>
            </p:cNvSpPr>
            <p:nvPr/>
          </p:nvSpPr>
          <p:spPr bwMode="auto">
            <a:xfrm>
              <a:off x="12598400" y="-631825"/>
              <a:ext cx="19050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1 h 23"/>
                <a:gd name="T8" fmla="*/ 6 w 16"/>
                <a:gd name="T9" fmla="*/ 23 h 23"/>
                <a:gd name="T10" fmla="*/ 0 w 16"/>
                <a:gd name="T11" fmla="*/ 12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3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1"/>
                  </a:cubicBezTo>
                  <a:cubicBezTo>
                    <a:pt x="10" y="22"/>
                    <a:pt x="8" y="22"/>
                    <a:pt x="6" y="23"/>
                  </a:cubicBezTo>
                  <a:cubicBezTo>
                    <a:pt x="4" y="19"/>
                    <a:pt x="2" y="16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3"/>
            <p:cNvSpPr>
              <a:spLocks/>
            </p:cNvSpPr>
            <p:nvPr/>
          </p:nvSpPr>
          <p:spPr bwMode="auto">
            <a:xfrm>
              <a:off x="12453938" y="-565150"/>
              <a:ext cx="11113" cy="49213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19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8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3"/>
                    <a:pt x="9" y="12"/>
                    <a:pt x="9" y="19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4"/>
            <p:cNvSpPr>
              <a:spLocks/>
            </p:cNvSpPr>
            <p:nvPr/>
          </p:nvSpPr>
          <p:spPr bwMode="auto">
            <a:xfrm>
              <a:off x="12472988" y="-573088"/>
              <a:ext cx="28575" cy="46038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6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5"/>
            <p:cNvSpPr>
              <a:spLocks/>
            </p:cNvSpPr>
            <p:nvPr/>
          </p:nvSpPr>
          <p:spPr bwMode="auto">
            <a:xfrm>
              <a:off x="12257088" y="192088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4 h 136"/>
                <a:gd name="T4" fmla="*/ 60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49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9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4 h 136"/>
                <a:gd name="T28" fmla="*/ 184 w 231"/>
                <a:gd name="T29" fmla="*/ 3 h 136"/>
                <a:gd name="T30" fmla="*/ 228 w 231"/>
                <a:gd name="T31" fmla="*/ 47 h 136"/>
                <a:gd name="T32" fmla="*/ 197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6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5"/>
                  </a:cubicBezTo>
                  <a:cubicBezTo>
                    <a:pt x="40" y="136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9" y="38"/>
                  </a:cubicBezTo>
                  <a:cubicBezTo>
                    <a:pt x="120" y="35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7"/>
                    <a:pt x="130" y="34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6" y="24"/>
                    <a:pt x="228" y="47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3" y="49"/>
                    <a:pt x="100" y="44"/>
                  </a:cubicBezTo>
                  <a:cubicBezTo>
                    <a:pt x="98" y="49"/>
                    <a:pt x="97" y="52"/>
                    <a:pt x="100" y="56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6"/>
            <p:cNvSpPr>
              <a:spLocks/>
            </p:cNvSpPr>
            <p:nvPr/>
          </p:nvSpPr>
          <p:spPr bwMode="auto">
            <a:xfrm>
              <a:off x="12469813" y="120650"/>
              <a:ext cx="69850" cy="84138"/>
            </a:xfrm>
            <a:custGeom>
              <a:avLst/>
              <a:gdLst>
                <a:gd name="T0" fmla="*/ 11 w 56"/>
                <a:gd name="T1" fmla="*/ 7 h 67"/>
                <a:gd name="T2" fmla="*/ 10 w 56"/>
                <a:gd name="T3" fmla="*/ 21 h 67"/>
                <a:gd name="T4" fmla="*/ 10 w 56"/>
                <a:gd name="T5" fmla="*/ 41 h 67"/>
                <a:gd name="T6" fmla="*/ 9 w 56"/>
                <a:gd name="T7" fmla="*/ 44 h 67"/>
                <a:gd name="T8" fmla="*/ 5 w 56"/>
                <a:gd name="T9" fmla="*/ 44 h 67"/>
                <a:gd name="T10" fmla="*/ 0 w 56"/>
                <a:gd name="T11" fmla="*/ 33 h 67"/>
                <a:gd name="T12" fmla="*/ 2 w 56"/>
                <a:gd name="T13" fmla="*/ 21 h 67"/>
                <a:gd name="T14" fmla="*/ 7 w 56"/>
                <a:gd name="T15" fmla="*/ 5 h 67"/>
                <a:gd name="T16" fmla="*/ 10 w 56"/>
                <a:gd name="T17" fmla="*/ 1 h 67"/>
                <a:gd name="T18" fmla="*/ 15 w 56"/>
                <a:gd name="T19" fmla="*/ 3 h 67"/>
                <a:gd name="T20" fmla="*/ 25 w 56"/>
                <a:gd name="T21" fmla="*/ 17 h 67"/>
                <a:gd name="T22" fmla="*/ 56 w 56"/>
                <a:gd name="T23" fmla="*/ 65 h 67"/>
                <a:gd name="T24" fmla="*/ 52 w 56"/>
                <a:gd name="T25" fmla="*/ 64 h 67"/>
                <a:gd name="T26" fmla="*/ 26 w 56"/>
                <a:gd name="T27" fmla="*/ 26 h 67"/>
                <a:gd name="T28" fmla="*/ 22 w 56"/>
                <a:gd name="T29" fmla="*/ 22 h 67"/>
                <a:gd name="T30" fmla="*/ 21 w 56"/>
                <a:gd name="T31" fmla="*/ 21 h 67"/>
                <a:gd name="T32" fmla="*/ 14 w 56"/>
                <a:gd name="T33" fmla="*/ 10 h 67"/>
                <a:gd name="T34" fmla="*/ 12 w 56"/>
                <a:gd name="T35" fmla="*/ 6 h 67"/>
                <a:gd name="T36" fmla="*/ 11 w 56"/>
                <a:gd name="T3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11" y="7"/>
                  </a:moveTo>
                  <a:cubicBezTo>
                    <a:pt x="10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5"/>
                    <a:pt x="6" y="44"/>
                    <a:pt x="5" y="44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2" y="25"/>
                    <a:pt x="2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7" y="3"/>
                    <a:pt x="9" y="1"/>
                    <a:pt x="10" y="1"/>
                  </a:cubicBezTo>
                  <a:cubicBezTo>
                    <a:pt x="12" y="0"/>
                    <a:pt x="14" y="2"/>
                    <a:pt x="15" y="3"/>
                  </a:cubicBezTo>
                  <a:cubicBezTo>
                    <a:pt x="19" y="7"/>
                    <a:pt x="23" y="12"/>
                    <a:pt x="25" y="17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7"/>
                    <a:pt x="53" y="66"/>
                    <a:pt x="52" y="64"/>
                  </a:cubicBezTo>
                  <a:cubicBezTo>
                    <a:pt x="43" y="51"/>
                    <a:pt x="35" y="38"/>
                    <a:pt x="26" y="26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8" y="17"/>
                    <a:pt x="16" y="13"/>
                    <a:pt x="14" y="10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77"/>
            <p:cNvSpPr>
              <a:spLocks/>
            </p:cNvSpPr>
            <p:nvPr/>
          </p:nvSpPr>
          <p:spPr bwMode="auto">
            <a:xfrm>
              <a:off x="12249150" y="174625"/>
              <a:ext cx="46038" cy="100013"/>
            </a:xfrm>
            <a:custGeom>
              <a:avLst/>
              <a:gdLst>
                <a:gd name="T0" fmla="*/ 11 w 37"/>
                <a:gd name="T1" fmla="*/ 7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0 h 80"/>
                <a:gd name="T8" fmla="*/ 3 w 37"/>
                <a:gd name="T9" fmla="*/ 76 h 80"/>
                <a:gd name="T10" fmla="*/ 0 w 37"/>
                <a:gd name="T11" fmla="*/ 80 h 80"/>
                <a:gd name="T12" fmla="*/ 3 w 37"/>
                <a:gd name="T13" fmla="*/ 52 h 80"/>
                <a:gd name="T14" fmla="*/ 5 w 37"/>
                <a:gd name="T15" fmla="*/ 28 h 80"/>
                <a:gd name="T16" fmla="*/ 6 w 37"/>
                <a:gd name="T17" fmla="*/ 7 h 80"/>
                <a:gd name="T18" fmla="*/ 7 w 37"/>
                <a:gd name="T19" fmla="*/ 4 h 80"/>
                <a:gd name="T20" fmla="*/ 14 w 37"/>
                <a:gd name="T21" fmla="*/ 2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6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7"/>
                  </a:moveTo>
                  <a:cubicBezTo>
                    <a:pt x="11" y="13"/>
                    <a:pt x="11" y="18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6" y="46"/>
                    <a:pt x="5" y="61"/>
                    <a:pt x="3" y="76"/>
                  </a:cubicBezTo>
                  <a:cubicBezTo>
                    <a:pt x="3" y="78"/>
                    <a:pt x="3" y="80"/>
                    <a:pt x="0" y="80"/>
                  </a:cubicBezTo>
                  <a:cubicBezTo>
                    <a:pt x="1" y="70"/>
                    <a:pt x="2" y="61"/>
                    <a:pt x="3" y="52"/>
                  </a:cubicBezTo>
                  <a:cubicBezTo>
                    <a:pt x="3" y="44"/>
                    <a:pt x="5" y="36"/>
                    <a:pt x="5" y="28"/>
                  </a:cubicBezTo>
                  <a:cubicBezTo>
                    <a:pt x="4" y="21"/>
                    <a:pt x="6" y="14"/>
                    <a:pt x="6" y="7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8" y="1"/>
                    <a:pt x="11" y="0"/>
                    <a:pt x="14" y="2"/>
                  </a:cubicBezTo>
                  <a:cubicBezTo>
                    <a:pt x="20" y="9"/>
                    <a:pt x="27" y="17"/>
                    <a:pt x="33" y="24"/>
                  </a:cubicBezTo>
                  <a:cubicBezTo>
                    <a:pt x="36" y="27"/>
                    <a:pt x="37" y="32"/>
                    <a:pt x="35" y="36"/>
                  </a:cubicBezTo>
                  <a:cubicBezTo>
                    <a:pt x="35" y="37"/>
                    <a:pt x="33" y="39"/>
                    <a:pt x="32" y="39"/>
                  </a:cubicBezTo>
                  <a:cubicBezTo>
                    <a:pt x="31" y="39"/>
                    <a:pt x="30" y="37"/>
                    <a:pt x="29" y="36"/>
                  </a:cubicBezTo>
                  <a:cubicBezTo>
                    <a:pt x="24" y="28"/>
                    <a:pt x="20" y="19"/>
                    <a:pt x="15" y="11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78"/>
            <p:cNvSpPr>
              <a:spLocks/>
            </p:cNvSpPr>
            <p:nvPr/>
          </p:nvSpPr>
          <p:spPr bwMode="auto">
            <a:xfrm>
              <a:off x="12247563" y="274638"/>
              <a:ext cx="15875" cy="30163"/>
            </a:xfrm>
            <a:custGeom>
              <a:avLst/>
              <a:gdLst>
                <a:gd name="T0" fmla="*/ 0 w 13"/>
                <a:gd name="T1" fmla="*/ 2 h 23"/>
                <a:gd name="T2" fmla="*/ 7 w 13"/>
                <a:gd name="T3" fmla="*/ 4 h 23"/>
                <a:gd name="T4" fmla="*/ 8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0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7"/>
                    <a:pt x="13" y="20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3"/>
                    <a:pt x="5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3" y="12"/>
                    <a:pt x="2" y="9"/>
                    <a:pt x="2" y="6"/>
                  </a:cubicBezTo>
                  <a:cubicBezTo>
                    <a:pt x="1" y="5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79"/>
            <p:cNvSpPr>
              <a:spLocks/>
            </p:cNvSpPr>
            <p:nvPr/>
          </p:nvSpPr>
          <p:spPr bwMode="auto">
            <a:xfrm>
              <a:off x="12533313" y="204788"/>
              <a:ext cx="20638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5 h 22"/>
                <a:gd name="T4" fmla="*/ 13 w 17"/>
                <a:gd name="T5" fmla="*/ 11 h 22"/>
                <a:gd name="T6" fmla="*/ 11 w 17"/>
                <a:gd name="T7" fmla="*/ 21 h 22"/>
                <a:gd name="T8" fmla="*/ 6 w 17"/>
                <a:gd name="T9" fmla="*/ 22 h 22"/>
                <a:gd name="T10" fmla="*/ 0 w 17"/>
                <a:gd name="T11" fmla="*/ 12 h 22"/>
                <a:gd name="T12" fmla="*/ 3 w 17"/>
                <a:gd name="T13" fmla="*/ 8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2"/>
                    <a:pt x="9" y="3"/>
                    <a:pt x="9" y="5"/>
                  </a:cubicBezTo>
                  <a:cubicBezTo>
                    <a:pt x="9" y="7"/>
                    <a:pt x="10" y="10"/>
                    <a:pt x="13" y="11"/>
                  </a:cubicBezTo>
                  <a:cubicBezTo>
                    <a:pt x="17" y="14"/>
                    <a:pt x="15" y="19"/>
                    <a:pt x="11" y="21"/>
                  </a:cubicBezTo>
                  <a:cubicBezTo>
                    <a:pt x="10" y="22"/>
                    <a:pt x="8" y="22"/>
                    <a:pt x="6" y="22"/>
                  </a:cubicBezTo>
                  <a:cubicBezTo>
                    <a:pt x="4" y="19"/>
                    <a:pt x="2" y="15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0"/>
            <p:cNvSpPr>
              <a:spLocks/>
            </p:cNvSpPr>
            <p:nvPr/>
          </p:nvSpPr>
          <p:spPr bwMode="auto">
            <a:xfrm>
              <a:off x="12388850" y="2698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4"/>
                    <a:pt x="2" y="39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1"/>
            <p:cNvSpPr>
              <a:spLocks/>
            </p:cNvSpPr>
            <p:nvPr/>
          </p:nvSpPr>
          <p:spPr bwMode="auto">
            <a:xfrm>
              <a:off x="12407900" y="2635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2"/>
            <p:cNvSpPr>
              <a:spLocks/>
            </p:cNvSpPr>
            <p:nvPr/>
          </p:nvSpPr>
          <p:spPr bwMode="auto">
            <a:xfrm>
              <a:off x="10518775" y="692150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5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2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40 h 136"/>
                <a:gd name="T40" fmla="*/ 112 w 231"/>
                <a:gd name="T41" fmla="*/ 48 h 136"/>
                <a:gd name="T42" fmla="*/ 100 w 231"/>
                <a:gd name="T43" fmla="*/ 45 h 136"/>
                <a:gd name="T44" fmla="*/ 100 w 231"/>
                <a:gd name="T45" fmla="*/ 57 h 136"/>
                <a:gd name="T46" fmla="*/ 106 w 231"/>
                <a:gd name="T47" fmla="*/ 100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4"/>
                    <a:pt x="80" y="134"/>
                    <a:pt x="59" y="135"/>
                  </a:cubicBezTo>
                  <a:cubicBezTo>
                    <a:pt x="39" y="136"/>
                    <a:pt x="24" y="128"/>
                    <a:pt x="13" y="110"/>
                  </a:cubicBezTo>
                  <a:cubicBezTo>
                    <a:pt x="0" y="89"/>
                    <a:pt x="5" y="60"/>
                    <a:pt x="25" y="45"/>
                  </a:cubicBezTo>
                  <a:cubicBezTo>
                    <a:pt x="45" y="29"/>
                    <a:pt x="73" y="30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8"/>
                    <a:pt x="96" y="46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3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9"/>
                    <a:pt x="126" y="40"/>
                    <a:pt x="128" y="42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1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9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40"/>
                  </a:cubicBezTo>
                  <a:cubicBezTo>
                    <a:pt x="120" y="44"/>
                    <a:pt x="117" y="47"/>
                    <a:pt x="112" y="48"/>
                  </a:cubicBezTo>
                  <a:cubicBezTo>
                    <a:pt x="107" y="49"/>
                    <a:pt x="103" y="49"/>
                    <a:pt x="100" y="45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5"/>
                    <a:pt x="106" y="100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3"/>
            <p:cNvSpPr>
              <a:spLocks/>
            </p:cNvSpPr>
            <p:nvPr/>
          </p:nvSpPr>
          <p:spPr bwMode="auto">
            <a:xfrm>
              <a:off x="10731500" y="6223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3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6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2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3"/>
                    <a:pt x="9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1"/>
                    <a:pt x="34" y="38"/>
                    <a:pt x="26" y="25"/>
                  </a:cubicBezTo>
                  <a:cubicBezTo>
                    <a:pt x="25" y="24"/>
                    <a:pt x="24" y="22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7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4"/>
            <p:cNvSpPr>
              <a:spLocks/>
            </p:cNvSpPr>
            <p:nvPr/>
          </p:nvSpPr>
          <p:spPr bwMode="auto">
            <a:xfrm>
              <a:off x="10510838" y="676275"/>
              <a:ext cx="46038" cy="100013"/>
            </a:xfrm>
            <a:custGeom>
              <a:avLst/>
              <a:gdLst>
                <a:gd name="T0" fmla="*/ 11 w 37"/>
                <a:gd name="T1" fmla="*/ 8 h 81"/>
                <a:gd name="T2" fmla="*/ 10 w 37"/>
                <a:gd name="T3" fmla="*/ 24 h 81"/>
                <a:gd name="T4" fmla="*/ 9 w 37"/>
                <a:gd name="T5" fmla="*/ 27 h 81"/>
                <a:gd name="T6" fmla="*/ 8 w 37"/>
                <a:gd name="T7" fmla="*/ 31 h 81"/>
                <a:gd name="T8" fmla="*/ 3 w 37"/>
                <a:gd name="T9" fmla="*/ 77 h 81"/>
                <a:gd name="T10" fmla="*/ 0 w 37"/>
                <a:gd name="T11" fmla="*/ 80 h 81"/>
                <a:gd name="T12" fmla="*/ 2 w 37"/>
                <a:gd name="T13" fmla="*/ 52 h 81"/>
                <a:gd name="T14" fmla="*/ 4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6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1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6" y="46"/>
                    <a:pt x="5" y="62"/>
                    <a:pt x="3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7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5"/>
            <p:cNvSpPr>
              <a:spLocks/>
            </p:cNvSpPr>
            <p:nvPr/>
          </p:nvSpPr>
          <p:spPr bwMode="auto">
            <a:xfrm>
              <a:off x="10509250" y="776288"/>
              <a:ext cx="15875" cy="28575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20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3"/>
                    <a:pt x="12" y="16"/>
                    <a:pt x="12" y="20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7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5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6"/>
            <p:cNvSpPr>
              <a:spLocks/>
            </p:cNvSpPr>
            <p:nvPr/>
          </p:nvSpPr>
          <p:spPr bwMode="auto">
            <a:xfrm>
              <a:off x="10793413" y="704850"/>
              <a:ext cx="20638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2 h 23"/>
                <a:gd name="T8" fmla="*/ 6 w 16"/>
                <a:gd name="T9" fmla="*/ 23 h 23"/>
                <a:gd name="T10" fmla="*/ 0 w 16"/>
                <a:gd name="T11" fmla="*/ 13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4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2"/>
                  </a:cubicBezTo>
                  <a:cubicBezTo>
                    <a:pt x="10" y="22"/>
                    <a:pt x="8" y="23"/>
                    <a:pt x="6" y="23"/>
                  </a:cubicBezTo>
                  <a:cubicBezTo>
                    <a:pt x="4" y="19"/>
                    <a:pt x="2" y="16"/>
                    <a:pt x="0" y="13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7"/>
            <p:cNvSpPr>
              <a:spLocks/>
            </p:cNvSpPr>
            <p:nvPr/>
          </p:nvSpPr>
          <p:spPr bwMode="auto">
            <a:xfrm>
              <a:off x="10650538" y="771525"/>
              <a:ext cx="11113" cy="47625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20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88"/>
            <p:cNvSpPr>
              <a:spLocks/>
            </p:cNvSpPr>
            <p:nvPr/>
          </p:nvSpPr>
          <p:spPr bwMode="auto">
            <a:xfrm>
              <a:off x="10669588" y="763588"/>
              <a:ext cx="28575" cy="44450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7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89"/>
            <p:cNvSpPr>
              <a:spLocks/>
            </p:cNvSpPr>
            <p:nvPr/>
          </p:nvSpPr>
          <p:spPr bwMode="auto">
            <a:xfrm>
              <a:off x="13000038" y="-1012825"/>
              <a:ext cx="546100" cy="320675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8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4 h 257"/>
                <a:gd name="T10" fmla="*/ 174 w 437"/>
                <a:gd name="T11" fmla="*/ 89 h 257"/>
                <a:gd name="T12" fmla="*/ 179 w 437"/>
                <a:gd name="T13" fmla="*/ 94 h 257"/>
                <a:gd name="T14" fmla="*/ 183 w 437"/>
                <a:gd name="T15" fmla="*/ 82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6 h 257"/>
                <a:gd name="T28" fmla="*/ 347 w 437"/>
                <a:gd name="T29" fmla="*/ 5 h 257"/>
                <a:gd name="T30" fmla="*/ 432 w 437"/>
                <a:gd name="T31" fmla="*/ 89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7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4 h 257"/>
                <a:gd name="T44" fmla="*/ 189 w 437"/>
                <a:gd name="T45" fmla="*/ 107 h 257"/>
                <a:gd name="T46" fmla="*/ 200 w 437"/>
                <a:gd name="T47" fmla="*/ 188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5"/>
                    <a:pt x="197" y="196"/>
                    <a:pt x="196" y="198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1"/>
                    <a:pt x="25" y="208"/>
                  </a:cubicBezTo>
                  <a:cubicBezTo>
                    <a:pt x="0" y="167"/>
                    <a:pt x="10" y="114"/>
                    <a:pt x="47" y="84"/>
                  </a:cubicBezTo>
                  <a:cubicBezTo>
                    <a:pt x="85" y="53"/>
                    <a:pt x="138" y="55"/>
                    <a:pt x="174" y="89"/>
                  </a:cubicBezTo>
                  <a:cubicBezTo>
                    <a:pt x="175" y="90"/>
                    <a:pt x="177" y="92"/>
                    <a:pt x="179" y="94"/>
                  </a:cubicBezTo>
                  <a:cubicBezTo>
                    <a:pt x="180" y="89"/>
                    <a:pt x="182" y="85"/>
                    <a:pt x="183" y="82"/>
                  </a:cubicBezTo>
                  <a:cubicBezTo>
                    <a:pt x="184" y="77"/>
                    <a:pt x="187" y="76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7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4"/>
                    <a:pt x="245" y="70"/>
                    <a:pt x="246" y="66"/>
                  </a:cubicBezTo>
                  <a:cubicBezTo>
                    <a:pt x="263" y="25"/>
                    <a:pt x="304" y="0"/>
                    <a:pt x="347" y="5"/>
                  </a:cubicBezTo>
                  <a:cubicBezTo>
                    <a:pt x="392" y="11"/>
                    <a:pt x="426" y="46"/>
                    <a:pt x="432" y="89"/>
                  </a:cubicBezTo>
                  <a:cubicBezTo>
                    <a:pt x="437" y="133"/>
                    <a:pt x="412" y="175"/>
                    <a:pt x="371" y="191"/>
                  </a:cubicBezTo>
                  <a:cubicBezTo>
                    <a:pt x="314" y="214"/>
                    <a:pt x="250" y="177"/>
                    <a:pt x="241" y="117"/>
                  </a:cubicBezTo>
                  <a:cubicBezTo>
                    <a:pt x="239" y="110"/>
                    <a:pt x="239" y="103"/>
                    <a:pt x="239" y="97"/>
                  </a:cubicBezTo>
                  <a:cubicBezTo>
                    <a:pt x="240" y="85"/>
                    <a:pt x="239" y="83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4"/>
                  </a:cubicBezTo>
                  <a:cubicBezTo>
                    <a:pt x="186" y="93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8"/>
                  </a:cubicBezTo>
                  <a:cubicBezTo>
                    <a:pt x="199" y="190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0"/>
            <p:cNvSpPr>
              <a:spLocks/>
            </p:cNvSpPr>
            <p:nvPr/>
          </p:nvSpPr>
          <p:spPr bwMode="auto">
            <a:xfrm>
              <a:off x="13403263" y="-1146176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40 h 125"/>
                <a:gd name="T14" fmla="*/ 12 w 105"/>
                <a:gd name="T15" fmla="*/ 9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8 w 105"/>
                <a:gd name="T27" fmla="*/ 48 h 125"/>
                <a:gd name="T28" fmla="*/ 41 w 105"/>
                <a:gd name="T29" fmla="*/ 42 h 125"/>
                <a:gd name="T30" fmla="*/ 38 w 105"/>
                <a:gd name="T31" fmla="*/ 39 h 125"/>
                <a:gd name="T32" fmla="*/ 25 w 105"/>
                <a:gd name="T33" fmla="*/ 18 h 125"/>
                <a:gd name="T34" fmla="*/ 21 w 105"/>
                <a:gd name="T35" fmla="*/ 12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2"/>
                    <a:pt x="18" y="64"/>
                    <a:pt x="18" y="77"/>
                  </a:cubicBezTo>
                  <a:cubicBezTo>
                    <a:pt x="18" y="79"/>
                    <a:pt x="17" y="83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1" y="77"/>
                    <a:pt x="0" y="70"/>
                    <a:pt x="0" y="62"/>
                  </a:cubicBezTo>
                  <a:cubicBezTo>
                    <a:pt x="1" y="55"/>
                    <a:pt x="2" y="47"/>
                    <a:pt x="4" y="40"/>
                  </a:cubicBezTo>
                  <a:cubicBezTo>
                    <a:pt x="6" y="29"/>
                    <a:pt x="9" y="19"/>
                    <a:pt x="12" y="9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4"/>
                    <a:pt x="42" y="22"/>
                    <a:pt x="47" y="31"/>
                  </a:cubicBezTo>
                  <a:cubicBezTo>
                    <a:pt x="63" y="64"/>
                    <a:pt x="87" y="91"/>
                    <a:pt x="105" y="122"/>
                  </a:cubicBezTo>
                  <a:cubicBezTo>
                    <a:pt x="101" y="125"/>
                    <a:pt x="99" y="124"/>
                    <a:pt x="97" y="120"/>
                  </a:cubicBezTo>
                  <a:cubicBezTo>
                    <a:pt x="81" y="96"/>
                    <a:pt x="65" y="72"/>
                    <a:pt x="48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9"/>
                  </a:cubicBezTo>
                  <a:cubicBezTo>
                    <a:pt x="34" y="32"/>
                    <a:pt x="30" y="25"/>
                    <a:pt x="25" y="18"/>
                  </a:cubicBezTo>
                  <a:cubicBezTo>
                    <a:pt x="24" y="16"/>
                    <a:pt x="22" y="14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1"/>
            <p:cNvSpPr>
              <a:spLocks/>
            </p:cNvSpPr>
            <p:nvPr/>
          </p:nvSpPr>
          <p:spPr bwMode="auto">
            <a:xfrm>
              <a:off x="12982575" y="-1044575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5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9 h 152"/>
                <a:gd name="T26" fmla="*/ 61 w 70"/>
                <a:gd name="T27" fmla="*/ 75 h 152"/>
                <a:gd name="T28" fmla="*/ 55 w 70"/>
                <a:gd name="T29" fmla="*/ 69 h 152"/>
                <a:gd name="T30" fmla="*/ 28 w 70"/>
                <a:gd name="T31" fmla="*/ 22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0" y="35"/>
                    <a:pt x="20" y="46"/>
                  </a:cubicBezTo>
                  <a:cubicBezTo>
                    <a:pt x="19" y="48"/>
                    <a:pt x="18" y="49"/>
                    <a:pt x="17" y="51"/>
                  </a:cubicBezTo>
                  <a:cubicBezTo>
                    <a:pt x="16" y="54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4"/>
                    <a:pt x="3" y="116"/>
                    <a:pt x="5" y="98"/>
                  </a:cubicBezTo>
                  <a:cubicBezTo>
                    <a:pt x="7" y="84"/>
                    <a:pt x="10" y="69"/>
                    <a:pt x="9" y="55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9"/>
                    <a:pt x="51" y="32"/>
                    <a:pt x="63" y="46"/>
                  </a:cubicBezTo>
                  <a:cubicBezTo>
                    <a:pt x="68" y="53"/>
                    <a:pt x="70" y="61"/>
                    <a:pt x="67" y="69"/>
                  </a:cubicBezTo>
                  <a:cubicBezTo>
                    <a:pt x="66" y="71"/>
                    <a:pt x="63" y="74"/>
                    <a:pt x="61" y="75"/>
                  </a:cubicBezTo>
                  <a:cubicBezTo>
                    <a:pt x="59" y="75"/>
                    <a:pt x="56" y="72"/>
                    <a:pt x="55" y="69"/>
                  </a:cubicBezTo>
                  <a:cubicBezTo>
                    <a:pt x="46" y="53"/>
                    <a:pt x="37" y="37"/>
                    <a:pt x="28" y="22"/>
                  </a:cubicBezTo>
                  <a:cubicBezTo>
                    <a:pt x="27" y="19"/>
                    <a:pt x="25" y="17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92"/>
            <p:cNvSpPr>
              <a:spLocks/>
            </p:cNvSpPr>
            <p:nvPr/>
          </p:nvSpPr>
          <p:spPr bwMode="auto">
            <a:xfrm>
              <a:off x="12979400" y="-852488"/>
              <a:ext cx="30163" cy="53975"/>
            </a:xfrm>
            <a:custGeom>
              <a:avLst/>
              <a:gdLst>
                <a:gd name="T0" fmla="*/ 1 w 24"/>
                <a:gd name="T1" fmla="*/ 3 h 43"/>
                <a:gd name="T2" fmla="*/ 14 w 24"/>
                <a:gd name="T3" fmla="*/ 8 h 43"/>
                <a:gd name="T4" fmla="*/ 16 w 24"/>
                <a:gd name="T5" fmla="*/ 12 h 43"/>
                <a:gd name="T6" fmla="*/ 24 w 24"/>
                <a:gd name="T7" fmla="*/ 17 h 43"/>
                <a:gd name="T8" fmla="*/ 24 w 24"/>
                <a:gd name="T9" fmla="*/ 37 h 43"/>
                <a:gd name="T10" fmla="*/ 23 w 24"/>
                <a:gd name="T11" fmla="*/ 40 h 43"/>
                <a:gd name="T12" fmla="*/ 7 w 24"/>
                <a:gd name="T13" fmla="*/ 41 h 43"/>
                <a:gd name="T14" fmla="*/ 3 w 24"/>
                <a:gd name="T15" fmla="*/ 27 h 43"/>
                <a:gd name="T16" fmla="*/ 3 w 24"/>
                <a:gd name="T17" fmla="*/ 11 h 43"/>
                <a:gd name="T18" fmla="*/ 1 w 2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"/>
                  </a:moveTo>
                  <a:cubicBezTo>
                    <a:pt x="10" y="0"/>
                    <a:pt x="10" y="0"/>
                    <a:pt x="14" y="8"/>
                  </a:cubicBezTo>
                  <a:cubicBezTo>
                    <a:pt x="15" y="9"/>
                    <a:pt x="16" y="11"/>
                    <a:pt x="16" y="12"/>
                  </a:cubicBezTo>
                  <a:cubicBezTo>
                    <a:pt x="18" y="16"/>
                    <a:pt x="20" y="19"/>
                    <a:pt x="24" y="17"/>
                  </a:cubicBezTo>
                  <a:cubicBezTo>
                    <a:pt x="24" y="24"/>
                    <a:pt x="24" y="31"/>
                    <a:pt x="24" y="37"/>
                  </a:cubicBezTo>
                  <a:cubicBezTo>
                    <a:pt x="24" y="38"/>
                    <a:pt x="24" y="39"/>
                    <a:pt x="23" y="40"/>
                  </a:cubicBezTo>
                  <a:cubicBezTo>
                    <a:pt x="21" y="42"/>
                    <a:pt x="11" y="43"/>
                    <a:pt x="7" y="41"/>
                  </a:cubicBezTo>
                  <a:cubicBezTo>
                    <a:pt x="3" y="38"/>
                    <a:pt x="0" y="32"/>
                    <a:pt x="3" y="27"/>
                  </a:cubicBezTo>
                  <a:cubicBezTo>
                    <a:pt x="7" y="22"/>
                    <a:pt x="5" y="17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13520738" y="-989013"/>
              <a:ext cx="38100" cy="53975"/>
            </a:xfrm>
            <a:custGeom>
              <a:avLst/>
              <a:gdLst>
                <a:gd name="T0" fmla="*/ 14 w 31"/>
                <a:gd name="T1" fmla="*/ 0 h 43"/>
                <a:gd name="T2" fmla="*/ 17 w 31"/>
                <a:gd name="T3" fmla="*/ 9 h 43"/>
                <a:gd name="T4" fmla="*/ 24 w 31"/>
                <a:gd name="T5" fmla="*/ 22 h 43"/>
                <a:gd name="T6" fmla="*/ 21 w 31"/>
                <a:gd name="T7" fmla="*/ 40 h 43"/>
                <a:gd name="T8" fmla="*/ 12 w 31"/>
                <a:gd name="T9" fmla="*/ 43 h 43"/>
                <a:gd name="T10" fmla="*/ 0 w 31"/>
                <a:gd name="T11" fmla="*/ 23 h 43"/>
                <a:gd name="T12" fmla="*/ 5 w 31"/>
                <a:gd name="T13" fmla="*/ 15 h 43"/>
                <a:gd name="T14" fmla="*/ 5 w 31"/>
                <a:gd name="T15" fmla="*/ 10 h 43"/>
                <a:gd name="T16" fmla="*/ 14 w 31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3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2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2"/>
                    <a:pt x="15" y="42"/>
                    <a:pt x="12" y="43"/>
                  </a:cubicBezTo>
                  <a:cubicBezTo>
                    <a:pt x="8" y="36"/>
                    <a:pt x="4" y="30"/>
                    <a:pt x="0" y="23"/>
                  </a:cubicBezTo>
                  <a:cubicBezTo>
                    <a:pt x="5" y="22"/>
                    <a:pt x="6" y="19"/>
                    <a:pt x="5" y="15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2"/>
                    <a:pt x="5" y="2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13247688" y="-865188"/>
              <a:ext cx="20638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8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1" y="73"/>
                    <a:pt x="3" y="72"/>
                    <a:pt x="4" y="70"/>
                  </a:cubicBezTo>
                  <a:cubicBezTo>
                    <a:pt x="10" y="49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3"/>
                    <a:pt x="17" y="38"/>
                  </a:cubicBezTo>
                  <a:cubicBezTo>
                    <a:pt x="17" y="51"/>
                    <a:pt x="12" y="64"/>
                    <a:pt x="4" y="74"/>
                  </a:cubicBezTo>
                  <a:cubicBezTo>
                    <a:pt x="3" y="75"/>
                    <a:pt x="2" y="75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13282613" y="-877888"/>
              <a:ext cx="55563" cy="85725"/>
            </a:xfrm>
            <a:custGeom>
              <a:avLst/>
              <a:gdLst>
                <a:gd name="T0" fmla="*/ 11 w 45"/>
                <a:gd name="T1" fmla="*/ 0 h 68"/>
                <a:gd name="T2" fmla="*/ 45 w 45"/>
                <a:gd name="T3" fmla="*/ 68 h 68"/>
                <a:gd name="T4" fmla="*/ 11 w 45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8">
                  <a:moveTo>
                    <a:pt x="11" y="0"/>
                  </a:moveTo>
                  <a:cubicBezTo>
                    <a:pt x="14" y="28"/>
                    <a:pt x="25" y="50"/>
                    <a:pt x="45" y="68"/>
                  </a:cubicBezTo>
                  <a:cubicBezTo>
                    <a:pt x="17" y="59"/>
                    <a:pt x="0" y="27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10" name="Google Shape;110;p19"/>
          <p:cNvSpPr txBox="1">
            <a:spLocks noGrp="1"/>
          </p:cNvSpPr>
          <p:nvPr>
            <p:ph type="ctrTitle" idx="4294967295"/>
          </p:nvPr>
        </p:nvSpPr>
        <p:spPr>
          <a:xfrm>
            <a:off x="610281" y="610607"/>
            <a:ext cx="3611563" cy="15144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accent1">
                    <a:lumMod val="75000"/>
                  </a:schemeClr>
                </a:solidFill>
              </a:rPr>
              <a:t>Big concept</a:t>
            </a:r>
            <a:endParaRPr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4294967295"/>
          </p:nvPr>
        </p:nvSpPr>
        <p:spPr>
          <a:xfrm>
            <a:off x="610281" y="2226725"/>
            <a:ext cx="3611563" cy="14128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Bring the attention of your audience over a key concept using photos, icons or illustrations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6" name="Google Shape;111;p19"/>
          <p:cNvSpPr txBox="1">
            <a:spLocks/>
          </p:cNvSpPr>
          <p:nvPr/>
        </p:nvSpPr>
        <p:spPr>
          <a:xfrm>
            <a:off x="630251" y="3503613"/>
            <a:ext cx="3611563" cy="141287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Bring the attention of your audience over a key concept using photos, icons or illustrations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4" name="Grupo 123"/>
          <p:cNvGrpSpPr/>
          <p:nvPr/>
        </p:nvGrpSpPr>
        <p:grpSpPr>
          <a:xfrm>
            <a:off x="4237198" y="931036"/>
            <a:ext cx="4560217" cy="3588299"/>
            <a:chOff x="4686301" y="1382712"/>
            <a:chExt cx="3336924" cy="2625726"/>
          </a:xfrm>
          <a:solidFill>
            <a:srgbClr val="41719C"/>
          </a:solidFill>
        </p:grpSpPr>
        <p:sp>
          <p:nvSpPr>
            <p:cNvPr id="117" name="Freeform 4"/>
            <p:cNvSpPr>
              <a:spLocks/>
            </p:cNvSpPr>
            <p:nvPr/>
          </p:nvSpPr>
          <p:spPr bwMode="auto">
            <a:xfrm>
              <a:off x="4803775" y="2151063"/>
              <a:ext cx="3148012" cy="1857375"/>
            </a:xfrm>
            <a:custGeom>
              <a:avLst/>
              <a:gdLst>
                <a:gd name="T0" fmla="*/ 380 w 837"/>
                <a:gd name="T1" fmla="*/ 370 h 493"/>
                <a:gd name="T2" fmla="*/ 375 w 837"/>
                <a:gd name="T3" fmla="*/ 379 h 493"/>
                <a:gd name="T4" fmla="*/ 215 w 837"/>
                <a:gd name="T5" fmla="*/ 489 h 493"/>
                <a:gd name="T6" fmla="*/ 48 w 837"/>
                <a:gd name="T7" fmla="*/ 399 h 493"/>
                <a:gd name="T8" fmla="*/ 90 w 837"/>
                <a:gd name="T9" fmla="*/ 161 h 493"/>
                <a:gd name="T10" fmla="*/ 333 w 837"/>
                <a:gd name="T11" fmla="*/ 170 h 493"/>
                <a:gd name="T12" fmla="*/ 343 w 837"/>
                <a:gd name="T13" fmla="*/ 180 h 493"/>
                <a:gd name="T14" fmla="*/ 351 w 837"/>
                <a:gd name="T15" fmla="*/ 156 h 493"/>
                <a:gd name="T16" fmla="*/ 366 w 837"/>
                <a:gd name="T17" fmla="*/ 152 h 493"/>
                <a:gd name="T18" fmla="*/ 414 w 837"/>
                <a:gd name="T19" fmla="*/ 156 h 493"/>
                <a:gd name="T20" fmla="*/ 429 w 837"/>
                <a:gd name="T21" fmla="*/ 138 h 493"/>
                <a:gd name="T22" fmla="*/ 448 w 837"/>
                <a:gd name="T23" fmla="*/ 134 h 493"/>
                <a:gd name="T24" fmla="*/ 463 w 837"/>
                <a:gd name="T25" fmla="*/ 149 h 493"/>
                <a:gd name="T26" fmla="*/ 472 w 837"/>
                <a:gd name="T27" fmla="*/ 126 h 493"/>
                <a:gd name="T28" fmla="*/ 666 w 837"/>
                <a:gd name="T29" fmla="*/ 11 h 493"/>
                <a:gd name="T30" fmla="*/ 827 w 837"/>
                <a:gd name="T31" fmla="*/ 170 h 493"/>
                <a:gd name="T32" fmla="*/ 711 w 837"/>
                <a:gd name="T33" fmla="*/ 366 h 493"/>
                <a:gd name="T34" fmla="*/ 461 w 837"/>
                <a:gd name="T35" fmla="*/ 224 h 493"/>
                <a:gd name="T36" fmla="*/ 459 w 837"/>
                <a:gd name="T37" fmla="*/ 185 h 493"/>
                <a:gd name="T38" fmla="*/ 439 w 837"/>
                <a:gd name="T39" fmla="*/ 142 h 493"/>
                <a:gd name="T40" fmla="*/ 406 w 837"/>
                <a:gd name="T41" fmla="*/ 171 h 493"/>
                <a:gd name="T42" fmla="*/ 361 w 837"/>
                <a:gd name="T43" fmla="*/ 160 h 493"/>
                <a:gd name="T44" fmla="*/ 362 w 837"/>
                <a:gd name="T45" fmla="*/ 205 h 493"/>
                <a:gd name="T46" fmla="*/ 383 w 837"/>
                <a:gd name="T47" fmla="*/ 360 h 493"/>
                <a:gd name="T48" fmla="*/ 380 w 837"/>
                <a:gd name="T49" fmla="*/ 37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7" h="493">
                  <a:moveTo>
                    <a:pt x="380" y="370"/>
                  </a:moveTo>
                  <a:cubicBezTo>
                    <a:pt x="379" y="373"/>
                    <a:pt x="377" y="376"/>
                    <a:pt x="375" y="379"/>
                  </a:cubicBezTo>
                  <a:cubicBezTo>
                    <a:pt x="343" y="447"/>
                    <a:pt x="290" y="485"/>
                    <a:pt x="215" y="489"/>
                  </a:cubicBezTo>
                  <a:cubicBezTo>
                    <a:pt x="143" y="493"/>
                    <a:pt x="86" y="461"/>
                    <a:pt x="48" y="399"/>
                  </a:cubicBezTo>
                  <a:cubicBezTo>
                    <a:pt x="0" y="321"/>
                    <a:pt x="19" y="218"/>
                    <a:pt x="90" y="161"/>
                  </a:cubicBezTo>
                  <a:cubicBezTo>
                    <a:pt x="162" y="102"/>
                    <a:pt x="265" y="106"/>
                    <a:pt x="333" y="170"/>
                  </a:cubicBezTo>
                  <a:cubicBezTo>
                    <a:pt x="336" y="173"/>
                    <a:pt x="339" y="176"/>
                    <a:pt x="343" y="180"/>
                  </a:cubicBezTo>
                  <a:cubicBezTo>
                    <a:pt x="346" y="171"/>
                    <a:pt x="348" y="164"/>
                    <a:pt x="351" y="156"/>
                  </a:cubicBezTo>
                  <a:cubicBezTo>
                    <a:pt x="353" y="148"/>
                    <a:pt x="359" y="145"/>
                    <a:pt x="366" y="152"/>
                  </a:cubicBezTo>
                  <a:cubicBezTo>
                    <a:pt x="381" y="167"/>
                    <a:pt x="398" y="163"/>
                    <a:pt x="414" y="156"/>
                  </a:cubicBezTo>
                  <a:cubicBezTo>
                    <a:pt x="420" y="153"/>
                    <a:pt x="425" y="145"/>
                    <a:pt x="429" y="138"/>
                  </a:cubicBezTo>
                  <a:cubicBezTo>
                    <a:pt x="436" y="126"/>
                    <a:pt x="438" y="125"/>
                    <a:pt x="448" y="134"/>
                  </a:cubicBezTo>
                  <a:cubicBezTo>
                    <a:pt x="453" y="139"/>
                    <a:pt x="458" y="144"/>
                    <a:pt x="463" y="149"/>
                  </a:cubicBezTo>
                  <a:cubicBezTo>
                    <a:pt x="466" y="141"/>
                    <a:pt x="469" y="134"/>
                    <a:pt x="472" y="126"/>
                  </a:cubicBezTo>
                  <a:cubicBezTo>
                    <a:pt x="503" y="48"/>
                    <a:pt x="583" y="0"/>
                    <a:pt x="666" y="11"/>
                  </a:cubicBezTo>
                  <a:cubicBezTo>
                    <a:pt x="750" y="21"/>
                    <a:pt x="817" y="87"/>
                    <a:pt x="827" y="170"/>
                  </a:cubicBezTo>
                  <a:cubicBezTo>
                    <a:pt x="837" y="255"/>
                    <a:pt x="790" y="335"/>
                    <a:pt x="711" y="366"/>
                  </a:cubicBezTo>
                  <a:cubicBezTo>
                    <a:pt x="602" y="409"/>
                    <a:pt x="479" y="340"/>
                    <a:pt x="461" y="224"/>
                  </a:cubicBezTo>
                  <a:cubicBezTo>
                    <a:pt x="459" y="212"/>
                    <a:pt x="458" y="198"/>
                    <a:pt x="459" y="185"/>
                  </a:cubicBezTo>
                  <a:cubicBezTo>
                    <a:pt x="459" y="163"/>
                    <a:pt x="458" y="158"/>
                    <a:pt x="439" y="142"/>
                  </a:cubicBezTo>
                  <a:cubicBezTo>
                    <a:pt x="435" y="160"/>
                    <a:pt x="423" y="168"/>
                    <a:pt x="406" y="171"/>
                  </a:cubicBezTo>
                  <a:cubicBezTo>
                    <a:pt x="389" y="175"/>
                    <a:pt x="374" y="177"/>
                    <a:pt x="361" y="160"/>
                  </a:cubicBezTo>
                  <a:cubicBezTo>
                    <a:pt x="356" y="178"/>
                    <a:pt x="352" y="190"/>
                    <a:pt x="362" y="205"/>
                  </a:cubicBezTo>
                  <a:cubicBezTo>
                    <a:pt x="392" y="253"/>
                    <a:pt x="399" y="305"/>
                    <a:pt x="383" y="360"/>
                  </a:cubicBezTo>
                  <a:cubicBezTo>
                    <a:pt x="382" y="363"/>
                    <a:pt x="381" y="366"/>
                    <a:pt x="380" y="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5"/>
            <p:cNvSpPr>
              <a:spLocks/>
            </p:cNvSpPr>
            <p:nvPr/>
          </p:nvSpPr>
          <p:spPr bwMode="auto">
            <a:xfrm>
              <a:off x="7121525" y="1382712"/>
              <a:ext cx="758825" cy="900113"/>
            </a:xfrm>
            <a:custGeom>
              <a:avLst/>
              <a:gdLst>
                <a:gd name="T0" fmla="*/ 38 w 202"/>
                <a:gd name="T1" fmla="*/ 22 h 239"/>
                <a:gd name="T2" fmla="*/ 35 w 202"/>
                <a:gd name="T3" fmla="*/ 74 h 239"/>
                <a:gd name="T4" fmla="*/ 36 w 202"/>
                <a:gd name="T5" fmla="*/ 146 h 239"/>
                <a:gd name="T6" fmla="*/ 31 w 202"/>
                <a:gd name="T7" fmla="*/ 158 h 239"/>
                <a:gd name="T8" fmla="*/ 17 w 202"/>
                <a:gd name="T9" fmla="*/ 156 h 239"/>
                <a:gd name="T10" fmla="*/ 1 w 202"/>
                <a:gd name="T11" fmla="*/ 119 h 239"/>
                <a:gd name="T12" fmla="*/ 8 w 202"/>
                <a:gd name="T13" fmla="*/ 75 h 239"/>
                <a:gd name="T14" fmla="*/ 24 w 202"/>
                <a:gd name="T15" fmla="*/ 16 h 239"/>
                <a:gd name="T16" fmla="*/ 37 w 202"/>
                <a:gd name="T17" fmla="*/ 1 h 239"/>
                <a:gd name="T18" fmla="*/ 55 w 202"/>
                <a:gd name="T19" fmla="*/ 10 h 239"/>
                <a:gd name="T20" fmla="*/ 91 w 202"/>
                <a:gd name="T21" fmla="*/ 59 h 239"/>
                <a:gd name="T22" fmla="*/ 202 w 202"/>
                <a:gd name="T23" fmla="*/ 234 h 239"/>
                <a:gd name="T24" fmla="*/ 186 w 202"/>
                <a:gd name="T25" fmla="*/ 230 h 239"/>
                <a:gd name="T26" fmla="*/ 94 w 202"/>
                <a:gd name="T27" fmla="*/ 91 h 239"/>
                <a:gd name="T28" fmla="*/ 79 w 202"/>
                <a:gd name="T29" fmla="*/ 80 h 239"/>
                <a:gd name="T30" fmla="*/ 74 w 202"/>
                <a:gd name="T31" fmla="*/ 74 h 239"/>
                <a:gd name="T32" fmla="*/ 49 w 202"/>
                <a:gd name="T33" fmla="*/ 33 h 239"/>
                <a:gd name="T34" fmla="*/ 41 w 202"/>
                <a:gd name="T35" fmla="*/ 22 h 239"/>
                <a:gd name="T36" fmla="*/ 38 w 202"/>
                <a:gd name="T37" fmla="*/ 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39">
                  <a:moveTo>
                    <a:pt x="38" y="22"/>
                  </a:moveTo>
                  <a:cubicBezTo>
                    <a:pt x="37" y="39"/>
                    <a:pt x="36" y="57"/>
                    <a:pt x="35" y="74"/>
                  </a:cubicBezTo>
                  <a:cubicBezTo>
                    <a:pt x="35" y="98"/>
                    <a:pt x="36" y="122"/>
                    <a:pt x="36" y="146"/>
                  </a:cubicBezTo>
                  <a:cubicBezTo>
                    <a:pt x="36" y="151"/>
                    <a:pt x="34" y="157"/>
                    <a:pt x="31" y="158"/>
                  </a:cubicBezTo>
                  <a:cubicBezTo>
                    <a:pt x="27" y="160"/>
                    <a:pt x="21" y="159"/>
                    <a:pt x="17" y="156"/>
                  </a:cubicBezTo>
                  <a:cubicBezTo>
                    <a:pt x="4" y="148"/>
                    <a:pt x="0" y="133"/>
                    <a:pt x="1" y="119"/>
                  </a:cubicBezTo>
                  <a:cubicBezTo>
                    <a:pt x="2" y="104"/>
                    <a:pt x="5" y="90"/>
                    <a:pt x="8" y="75"/>
                  </a:cubicBezTo>
                  <a:cubicBezTo>
                    <a:pt x="13" y="55"/>
                    <a:pt x="18" y="35"/>
                    <a:pt x="24" y="16"/>
                  </a:cubicBezTo>
                  <a:cubicBezTo>
                    <a:pt x="26" y="10"/>
                    <a:pt x="32" y="2"/>
                    <a:pt x="37" y="1"/>
                  </a:cubicBezTo>
                  <a:cubicBezTo>
                    <a:pt x="42" y="0"/>
                    <a:pt x="51" y="5"/>
                    <a:pt x="55" y="10"/>
                  </a:cubicBezTo>
                  <a:cubicBezTo>
                    <a:pt x="68" y="25"/>
                    <a:pt x="82" y="41"/>
                    <a:pt x="91" y="59"/>
                  </a:cubicBezTo>
                  <a:cubicBezTo>
                    <a:pt x="121" y="121"/>
                    <a:pt x="167" y="173"/>
                    <a:pt x="202" y="234"/>
                  </a:cubicBezTo>
                  <a:cubicBezTo>
                    <a:pt x="195" y="239"/>
                    <a:pt x="191" y="236"/>
                    <a:pt x="186" y="230"/>
                  </a:cubicBezTo>
                  <a:cubicBezTo>
                    <a:pt x="156" y="183"/>
                    <a:pt x="125" y="137"/>
                    <a:pt x="94" y="91"/>
                  </a:cubicBezTo>
                  <a:cubicBezTo>
                    <a:pt x="90" y="86"/>
                    <a:pt x="89" y="78"/>
                    <a:pt x="79" y="80"/>
                  </a:cubicBezTo>
                  <a:cubicBezTo>
                    <a:pt x="78" y="80"/>
                    <a:pt x="76" y="76"/>
                    <a:pt x="74" y="74"/>
                  </a:cubicBezTo>
                  <a:cubicBezTo>
                    <a:pt x="66" y="60"/>
                    <a:pt x="58" y="47"/>
                    <a:pt x="49" y="33"/>
                  </a:cubicBezTo>
                  <a:cubicBezTo>
                    <a:pt x="47" y="29"/>
                    <a:pt x="44" y="25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6"/>
            <p:cNvSpPr>
              <a:spLocks/>
            </p:cNvSpPr>
            <p:nvPr/>
          </p:nvSpPr>
          <p:spPr bwMode="auto">
            <a:xfrm>
              <a:off x="4705350" y="1974850"/>
              <a:ext cx="504825" cy="1095375"/>
            </a:xfrm>
            <a:custGeom>
              <a:avLst/>
              <a:gdLst>
                <a:gd name="T0" fmla="*/ 41 w 134"/>
                <a:gd name="T1" fmla="*/ 27 h 291"/>
                <a:gd name="T2" fmla="*/ 37 w 134"/>
                <a:gd name="T3" fmla="*/ 87 h 291"/>
                <a:gd name="T4" fmla="*/ 32 w 134"/>
                <a:gd name="T5" fmla="*/ 98 h 291"/>
                <a:gd name="T6" fmla="*/ 28 w 134"/>
                <a:gd name="T7" fmla="*/ 111 h 291"/>
                <a:gd name="T8" fmla="*/ 12 w 134"/>
                <a:gd name="T9" fmla="*/ 278 h 291"/>
                <a:gd name="T10" fmla="*/ 0 w 134"/>
                <a:gd name="T11" fmla="*/ 289 h 291"/>
                <a:gd name="T12" fmla="*/ 10 w 134"/>
                <a:gd name="T13" fmla="*/ 188 h 291"/>
                <a:gd name="T14" fmla="*/ 17 w 134"/>
                <a:gd name="T15" fmla="*/ 104 h 291"/>
                <a:gd name="T16" fmla="*/ 22 w 134"/>
                <a:gd name="T17" fmla="*/ 28 h 291"/>
                <a:gd name="T18" fmla="*/ 25 w 134"/>
                <a:gd name="T19" fmla="*/ 16 h 291"/>
                <a:gd name="T20" fmla="*/ 50 w 134"/>
                <a:gd name="T21" fmla="*/ 9 h 291"/>
                <a:gd name="T22" fmla="*/ 120 w 134"/>
                <a:gd name="T23" fmla="*/ 88 h 291"/>
                <a:gd name="T24" fmla="*/ 128 w 134"/>
                <a:gd name="T25" fmla="*/ 131 h 291"/>
                <a:gd name="T26" fmla="*/ 116 w 134"/>
                <a:gd name="T27" fmla="*/ 142 h 291"/>
                <a:gd name="T28" fmla="*/ 105 w 134"/>
                <a:gd name="T29" fmla="*/ 132 h 291"/>
                <a:gd name="T30" fmla="*/ 54 w 134"/>
                <a:gd name="T31" fmla="*/ 41 h 291"/>
                <a:gd name="T32" fmla="*/ 44 w 134"/>
                <a:gd name="T33" fmla="*/ 26 h 291"/>
                <a:gd name="T34" fmla="*/ 41 w 134"/>
                <a:gd name="T35" fmla="*/ 2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291">
                  <a:moveTo>
                    <a:pt x="41" y="27"/>
                  </a:moveTo>
                  <a:cubicBezTo>
                    <a:pt x="40" y="47"/>
                    <a:pt x="39" y="67"/>
                    <a:pt x="37" y="87"/>
                  </a:cubicBezTo>
                  <a:cubicBezTo>
                    <a:pt x="37" y="91"/>
                    <a:pt x="33" y="94"/>
                    <a:pt x="32" y="98"/>
                  </a:cubicBezTo>
                  <a:cubicBezTo>
                    <a:pt x="30" y="102"/>
                    <a:pt x="29" y="106"/>
                    <a:pt x="28" y="111"/>
                  </a:cubicBezTo>
                  <a:cubicBezTo>
                    <a:pt x="23" y="166"/>
                    <a:pt x="17" y="222"/>
                    <a:pt x="12" y="278"/>
                  </a:cubicBezTo>
                  <a:cubicBezTo>
                    <a:pt x="12" y="285"/>
                    <a:pt x="10" y="291"/>
                    <a:pt x="0" y="289"/>
                  </a:cubicBezTo>
                  <a:cubicBezTo>
                    <a:pt x="3" y="255"/>
                    <a:pt x="6" y="221"/>
                    <a:pt x="10" y="188"/>
                  </a:cubicBezTo>
                  <a:cubicBezTo>
                    <a:pt x="12" y="160"/>
                    <a:pt x="19" y="131"/>
                    <a:pt x="17" y="104"/>
                  </a:cubicBezTo>
                  <a:cubicBezTo>
                    <a:pt x="14" y="78"/>
                    <a:pt x="21" y="53"/>
                    <a:pt x="22" y="28"/>
                  </a:cubicBezTo>
                  <a:cubicBezTo>
                    <a:pt x="23" y="24"/>
                    <a:pt x="24" y="20"/>
                    <a:pt x="25" y="16"/>
                  </a:cubicBezTo>
                  <a:cubicBezTo>
                    <a:pt x="29" y="4"/>
                    <a:pt x="41" y="0"/>
                    <a:pt x="50" y="9"/>
                  </a:cubicBezTo>
                  <a:cubicBezTo>
                    <a:pt x="74" y="35"/>
                    <a:pt x="98" y="61"/>
                    <a:pt x="120" y="88"/>
                  </a:cubicBezTo>
                  <a:cubicBezTo>
                    <a:pt x="130" y="100"/>
                    <a:pt x="134" y="115"/>
                    <a:pt x="128" y="131"/>
                  </a:cubicBezTo>
                  <a:cubicBezTo>
                    <a:pt x="125" y="135"/>
                    <a:pt x="120" y="140"/>
                    <a:pt x="116" y="142"/>
                  </a:cubicBezTo>
                  <a:cubicBezTo>
                    <a:pt x="113" y="143"/>
                    <a:pt x="107" y="136"/>
                    <a:pt x="105" y="132"/>
                  </a:cubicBezTo>
                  <a:cubicBezTo>
                    <a:pt x="88" y="102"/>
                    <a:pt x="71" y="71"/>
                    <a:pt x="54" y="41"/>
                  </a:cubicBezTo>
                  <a:cubicBezTo>
                    <a:pt x="51" y="36"/>
                    <a:pt x="47" y="31"/>
                    <a:pt x="44" y="26"/>
                  </a:cubicBezTo>
                  <a:cubicBezTo>
                    <a:pt x="43" y="26"/>
                    <a:pt x="42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7"/>
            <p:cNvSpPr>
              <a:spLocks/>
            </p:cNvSpPr>
            <p:nvPr/>
          </p:nvSpPr>
          <p:spPr bwMode="auto">
            <a:xfrm>
              <a:off x="4686301" y="3074988"/>
              <a:ext cx="177800" cy="307975"/>
            </a:xfrm>
            <a:custGeom>
              <a:avLst/>
              <a:gdLst>
                <a:gd name="T0" fmla="*/ 3 w 47"/>
                <a:gd name="T1" fmla="*/ 7 h 82"/>
                <a:gd name="T2" fmla="*/ 28 w 47"/>
                <a:gd name="T3" fmla="*/ 15 h 82"/>
                <a:gd name="T4" fmla="*/ 32 w 47"/>
                <a:gd name="T5" fmla="*/ 23 h 82"/>
                <a:gd name="T6" fmla="*/ 47 w 47"/>
                <a:gd name="T7" fmla="*/ 32 h 82"/>
                <a:gd name="T8" fmla="*/ 47 w 47"/>
                <a:gd name="T9" fmla="*/ 72 h 82"/>
                <a:gd name="T10" fmla="*/ 45 w 47"/>
                <a:gd name="T11" fmla="*/ 76 h 82"/>
                <a:gd name="T12" fmla="*/ 15 w 47"/>
                <a:gd name="T13" fmla="*/ 78 h 82"/>
                <a:gd name="T14" fmla="*/ 6 w 47"/>
                <a:gd name="T15" fmla="*/ 52 h 82"/>
                <a:gd name="T16" fmla="*/ 7 w 47"/>
                <a:gd name="T17" fmla="*/ 22 h 82"/>
                <a:gd name="T18" fmla="*/ 3 w 47"/>
                <a:gd name="T19" fmla="*/ 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2">
                  <a:moveTo>
                    <a:pt x="3" y="7"/>
                  </a:moveTo>
                  <a:cubicBezTo>
                    <a:pt x="20" y="0"/>
                    <a:pt x="20" y="0"/>
                    <a:pt x="28" y="15"/>
                  </a:cubicBezTo>
                  <a:cubicBezTo>
                    <a:pt x="29" y="18"/>
                    <a:pt x="31" y="20"/>
                    <a:pt x="32" y="23"/>
                  </a:cubicBezTo>
                  <a:cubicBezTo>
                    <a:pt x="35" y="31"/>
                    <a:pt x="38" y="36"/>
                    <a:pt x="47" y="32"/>
                  </a:cubicBezTo>
                  <a:cubicBezTo>
                    <a:pt x="47" y="46"/>
                    <a:pt x="47" y="59"/>
                    <a:pt x="47" y="72"/>
                  </a:cubicBezTo>
                  <a:cubicBezTo>
                    <a:pt x="47" y="73"/>
                    <a:pt x="46" y="75"/>
                    <a:pt x="45" y="76"/>
                  </a:cubicBezTo>
                  <a:cubicBezTo>
                    <a:pt x="41" y="81"/>
                    <a:pt x="21" y="82"/>
                    <a:pt x="15" y="78"/>
                  </a:cubicBezTo>
                  <a:cubicBezTo>
                    <a:pt x="6" y="72"/>
                    <a:pt x="0" y="61"/>
                    <a:pt x="6" y="52"/>
                  </a:cubicBezTo>
                  <a:cubicBezTo>
                    <a:pt x="14" y="42"/>
                    <a:pt x="10" y="32"/>
                    <a:pt x="7" y="22"/>
                  </a:cubicBezTo>
                  <a:cubicBezTo>
                    <a:pt x="6" y="17"/>
                    <a:pt x="5" y="1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8"/>
            <p:cNvSpPr>
              <a:spLocks/>
            </p:cNvSpPr>
            <p:nvPr/>
          </p:nvSpPr>
          <p:spPr bwMode="auto">
            <a:xfrm>
              <a:off x="7802563" y="2290763"/>
              <a:ext cx="220662" cy="304800"/>
            </a:xfrm>
            <a:custGeom>
              <a:avLst/>
              <a:gdLst>
                <a:gd name="T0" fmla="*/ 27 w 59"/>
                <a:gd name="T1" fmla="*/ 0 h 81"/>
                <a:gd name="T2" fmla="*/ 32 w 59"/>
                <a:gd name="T3" fmla="*/ 17 h 81"/>
                <a:gd name="T4" fmla="*/ 46 w 59"/>
                <a:gd name="T5" fmla="*/ 41 h 81"/>
                <a:gd name="T6" fmla="*/ 41 w 59"/>
                <a:gd name="T7" fmla="*/ 77 h 81"/>
                <a:gd name="T8" fmla="*/ 23 w 59"/>
                <a:gd name="T9" fmla="*/ 81 h 81"/>
                <a:gd name="T10" fmla="*/ 0 w 59"/>
                <a:gd name="T11" fmla="*/ 43 h 81"/>
                <a:gd name="T12" fmla="*/ 10 w 59"/>
                <a:gd name="T13" fmla="*/ 27 h 81"/>
                <a:gd name="T14" fmla="*/ 10 w 59"/>
                <a:gd name="T15" fmla="*/ 18 h 81"/>
                <a:gd name="T16" fmla="*/ 27 w 59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1">
                  <a:moveTo>
                    <a:pt x="27" y="0"/>
                  </a:moveTo>
                  <a:cubicBezTo>
                    <a:pt x="29" y="6"/>
                    <a:pt x="30" y="11"/>
                    <a:pt x="32" y="17"/>
                  </a:cubicBezTo>
                  <a:cubicBezTo>
                    <a:pt x="34" y="27"/>
                    <a:pt x="36" y="35"/>
                    <a:pt x="46" y="41"/>
                  </a:cubicBezTo>
                  <a:cubicBezTo>
                    <a:pt x="59" y="50"/>
                    <a:pt x="56" y="71"/>
                    <a:pt x="41" y="77"/>
                  </a:cubicBezTo>
                  <a:cubicBezTo>
                    <a:pt x="35" y="79"/>
                    <a:pt x="29" y="80"/>
                    <a:pt x="23" y="81"/>
                  </a:cubicBezTo>
                  <a:cubicBezTo>
                    <a:pt x="15" y="69"/>
                    <a:pt x="8" y="56"/>
                    <a:pt x="0" y="43"/>
                  </a:cubicBezTo>
                  <a:cubicBezTo>
                    <a:pt x="10" y="42"/>
                    <a:pt x="12" y="36"/>
                    <a:pt x="10" y="27"/>
                  </a:cubicBezTo>
                  <a:cubicBezTo>
                    <a:pt x="10" y="24"/>
                    <a:pt x="10" y="21"/>
                    <a:pt x="10" y="18"/>
                  </a:cubicBezTo>
                  <a:cubicBezTo>
                    <a:pt x="9" y="3"/>
                    <a:pt x="9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9"/>
            <p:cNvSpPr>
              <a:spLocks/>
            </p:cNvSpPr>
            <p:nvPr/>
          </p:nvSpPr>
          <p:spPr bwMode="auto">
            <a:xfrm>
              <a:off x="6229350" y="3006725"/>
              <a:ext cx="123825" cy="538163"/>
            </a:xfrm>
            <a:custGeom>
              <a:avLst/>
              <a:gdLst>
                <a:gd name="T0" fmla="*/ 1 w 33"/>
                <a:gd name="T1" fmla="*/ 143 h 143"/>
                <a:gd name="T2" fmla="*/ 7 w 33"/>
                <a:gd name="T3" fmla="*/ 133 h 143"/>
                <a:gd name="T4" fmla="*/ 4 w 33"/>
                <a:gd name="T5" fmla="*/ 10 h 143"/>
                <a:gd name="T6" fmla="*/ 0 w 33"/>
                <a:gd name="T7" fmla="*/ 0 h 143"/>
                <a:gd name="T8" fmla="*/ 33 w 33"/>
                <a:gd name="T9" fmla="*/ 71 h 143"/>
                <a:gd name="T10" fmla="*/ 8 w 33"/>
                <a:gd name="T11" fmla="*/ 141 h 143"/>
                <a:gd name="T12" fmla="*/ 2 w 33"/>
                <a:gd name="T13" fmla="*/ 143 h 143"/>
                <a:gd name="T14" fmla="*/ 1 w 33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43">
                  <a:moveTo>
                    <a:pt x="1" y="143"/>
                  </a:moveTo>
                  <a:cubicBezTo>
                    <a:pt x="3" y="140"/>
                    <a:pt x="6" y="137"/>
                    <a:pt x="7" y="133"/>
                  </a:cubicBezTo>
                  <a:cubicBezTo>
                    <a:pt x="20" y="92"/>
                    <a:pt x="20" y="51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ubicBezTo>
                    <a:pt x="20" y="13"/>
                    <a:pt x="33" y="43"/>
                    <a:pt x="33" y="71"/>
                  </a:cubicBezTo>
                  <a:cubicBezTo>
                    <a:pt x="33" y="98"/>
                    <a:pt x="24" y="121"/>
                    <a:pt x="8" y="141"/>
                  </a:cubicBezTo>
                  <a:cubicBezTo>
                    <a:pt x="7" y="143"/>
                    <a:pt x="4" y="142"/>
                    <a:pt x="2" y="143"/>
                  </a:cubicBezTo>
                  <a:cubicBezTo>
                    <a:pt x="1" y="143"/>
                    <a:pt x="1" y="143"/>
                    <a:pt x="1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0"/>
            <p:cNvSpPr>
              <a:spLocks/>
            </p:cNvSpPr>
            <p:nvPr/>
          </p:nvSpPr>
          <p:spPr bwMode="auto">
            <a:xfrm>
              <a:off x="6432550" y="2930525"/>
              <a:ext cx="327025" cy="490538"/>
            </a:xfrm>
            <a:custGeom>
              <a:avLst/>
              <a:gdLst>
                <a:gd name="T0" fmla="*/ 21 w 87"/>
                <a:gd name="T1" fmla="*/ 0 h 130"/>
                <a:gd name="T2" fmla="*/ 87 w 87"/>
                <a:gd name="T3" fmla="*/ 130 h 130"/>
                <a:gd name="T4" fmla="*/ 21 w 87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30">
                  <a:moveTo>
                    <a:pt x="21" y="0"/>
                  </a:moveTo>
                  <a:cubicBezTo>
                    <a:pt x="26" y="53"/>
                    <a:pt x="48" y="95"/>
                    <a:pt x="87" y="130"/>
                  </a:cubicBezTo>
                  <a:cubicBezTo>
                    <a:pt x="34" y="113"/>
                    <a:pt x="0" y="5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2E4CCBF-D04D-41AB-9438-7CF8DD11F709}"/>
              </a:ext>
            </a:extLst>
          </p:cNvPr>
          <p:cNvSpPr/>
          <p:nvPr/>
        </p:nvSpPr>
        <p:spPr>
          <a:xfrm>
            <a:off x="0" y="3793331"/>
            <a:ext cx="9144000" cy="1204571"/>
          </a:xfrm>
          <a:prstGeom prst="rect">
            <a:avLst/>
          </a:prstGeom>
          <a:solidFill>
            <a:srgbClr val="41719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41719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3B27B5-2F72-4533-9F64-10181816CAEF}"/>
              </a:ext>
            </a:extLst>
          </p:cNvPr>
          <p:cNvSpPr txBox="1"/>
          <p:nvPr/>
        </p:nvSpPr>
        <p:spPr>
          <a:xfrm>
            <a:off x="619025" y="3945493"/>
            <a:ext cx="20564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3A4B24-3AD7-4C65-8CA0-6C45B7921BBA}"/>
              </a:ext>
            </a:extLst>
          </p:cNvPr>
          <p:cNvSpPr txBox="1"/>
          <p:nvPr/>
        </p:nvSpPr>
        <p:spPr>
          <a:xfrm>
            <a:off x="3536160" y="3945493"/>
            <a:ext cx="20564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0EC287-B276-416A-9001-E2A19C675EE6}"/>
              </a:ext>
            </a:extLst>
          </p:cNvPr>
          <p:cNvSpPr txBox="1"/>
          <p:nvPr/>
        </p:nvSpPr>
        <p:spPr>
          <a:xfrm>
            <a:off x="6453295" y="3945493"/>
            <a:ext cx="20564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E64A7E1-810E-4423-8DCE-7CE403683853}"/>
              </a:ext>
            </a:extLst>
          </p:cNvPr>
          <p:cNvSpPr/>
          <p:nvPr/>
        </p:nvSpPr>
        <p:spPr>
          <a:xfrm>
            <a:off x="3088691" y="3881267"/>
            <a:ext cx="3429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41719C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68126DD-7DCC-4C8E-885C-62833F6DE977}"/>
              </a:ext>
            </a:extLst>
          </p:cNvPr>
          <p:cNvSpPr/>
          <p:nvPr/>
        </p:nvSpPr>
        <p:spPr>
          <a:xfrm>
            <a:off x="6005825" y="3881267"/>
            <a:ext cx="3429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41719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41B4C8-6F70-4959-B3A6-3269365C9488}"/>
              </a:ext>
            </a:extLst>
          </p:cNvPr>
          <p:cNvSpPr txBox="1"/>
          <p:nvPr/>
        </p:nvSpPr>
        <p:spPr>
          <a:xfrm>
            <a:off x="456070" y="1263477"/>
            <a:ext cx="3524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rgbClr val="41719C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rgbClr val="41719C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dirty="0">
                <a:solidFill>
                  <a:srgbClr val="41719C"/>
                </a:solidFill>
                <a:cs typeface="Arial" pitchFamily="34" charset="0"/>
              </a:rPr>
              <a:t>CU USU AGAM INTEGRE IMPEDIT.</a:t>
            </a:r>
            <a:endParaRPr lang="ko-KR" altLang="en-US" dirty="0">
              <a:solidFill>
                <a:srgbClr val="41719C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E3DE9DA-8874-41E7-9999-3F55C4DA3114}"/>
              </a:ext>
            </a:extLst>
          </p:cNvPr>
          <p:cNvSpPr txBox="1"/>
          <p:nvPr/>
        </p:nvSpPr>
        <p:spPr>
          <a:xfrm>
            <a:off x="456070" y="530714"/>
            <a:ext cx="352464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rgbClr val="41719C"/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rgbClr val="41719C"/>
                </a:solidFill>
                <a:latin typeface="+mj-lt"/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rgbClr val="41719C"/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rgbClr val="41719C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FD3B27B5-2F72-4533-9F64-10181816CAEF}"/>
              </a:ext>
            </a:extLst>
          </p:cNvPr>
          <p:cNvSpPr txBox="1"/>
          <p:nvPr/>
        </p:nvSpPr>
        <p:spPr>
          <a:xfrm>
            <a:off x="456070" y="1938859"/>
            <a:ext cx="4963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FD3B27B5-2F72-4533-9F64-10181816CAEF}"/>
              </a:ext>
            </a:extLst>
          </p:cNvPr>
          <p:cNvSpPr txBox="1"/>
          <p:nvPr/>
        </p:nvSpPr>
        <p:spPr>
          <a:xfrm>
            <a:off x="456070" y="2438193"/>
            <a:ext cx="4963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FD3B27B5-2F72-4533-9F64-10181816CAEF}"/>
              </a:ext>
            </a:extLst>
          </p:cNvPr>
          <p:cNvSpPr txBox="1"/>
          <p:nvPr/>
        </p:nvSpPr>
        <p:spPr>
          <a:xfrm>
            <a:off x="456070" y="2946024"/>
            <a:ext cx="4963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 flipH="1">
            <a:off x="5419898" y="216653"/>
            <a:ext cx="2577311" cy="3444412"/>
            <a:chOff x="6446838" y="233363"/>
            <a:chExt cx="2557463" cy="3417887"/>
          </a:xfrm>
          <a:solidFill>
            <a:srgbClr val="41719C"/>
          </a:solidFill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6446838" y="855663"/>
              <a:ext cx="1735138" cy="2795587"/>
            </a:xfrm>
            <a:custGeom>
              <a:avLst/>
              <a:gdLst>
                <a:gd name="T0" fmla="*/ 82 w 262"/>
                <a:gd name="T1" fmla="*/ 403 h 423"/>
                <a:gd name="T2" fmla="*/ 81 w 262"/>
                <a:gd name="T3" fmla="*/ 95 h 423"/>
                <a:gd name="T4" fmla="*/ 70 w 262"/>
                <a:gd name="T5" fmla="*/ 120 h 423"/>
                <a:gd name="T6" fmla="*/ 70 w 262"/>
                <a:gd name="T7" fmla="*/ 202 h 423"/>
                <a:gd name="T8" fmla="*/ 67 w 262"/>
                <a:gd name="T9" fmla="*/ 242 h 423"/>
                <a:gd name="T10" fmla="*/ 52 w 262"/>
                <a:gd name="T11" fmla="*/ 242 h 423"/>
                <a:gd name="T12" fmla="*/ 37 w 262"/>
                <a:gd name="T13" fmla="*/ 206 h 423"/>
                <a:gd name="T14" fmla="*/ 16 w 262"/>
                <a:gd name="T15" fmla="*/ 227 h 423"/>
                <a:gd name="T16" fmla="*/ 16 w 262"/>
                <a:gd name="T17" fmla="*/ 408 h 423"/>
                <a:gd name="T18" fmla="*/ 1 w 262"/>
                <a:gd name="T19" fmla="*/ 408 h 423"/>
                <a:gd name="T20" fmla="*/ 1 w 262"/>
                <a:gd name="T21" fmla="*/ 226 h 423"/>
                <a:gd name="T22" fmla="*/ 18 w 262"/>
                <a:gd name="T23" fmla="*/ 190 h 423"/>
                <a:gd name="T24" fmla="*/ 27 w 262"/>
                <a:gd name="T25" fmla="*/ 80 h 423"/>
                <a:gd name="T26" fmla="*/ 106 w 262"/>
                <a:gd name="T27" fmla="*/ 0 h 423"/>
                <a:gd name="T28" fmla="*/ 234 w 262"/>
                <a:gd name="T29" fmla="*/ 37 h 423"/>
                <a:gd name="T30" fmla="*/ 262 w 262"/>
                <a:gd name="T31" fmla="*/ 114 h 423"/>
                <a:gd name="T32" fmla="*/ 255 w 262"/>
                <a:gd name="T33" fmla="*/ 147 h 423"/>
                <a:gd name="T34" fmla="*/ 246 w 262"/>
                <a:gd name="T35" fmla="*/ 107 h 423"/>
                <a:gd name="T36" fmla="*/ 221 w 262"/>
                <a:gd name="T37" fmla="*/ 45 h 423"/>
                <a:gd name="T38" fmla="*/ 107 w 262"/>
                <a:gd name="T39" fmla="*/ 15 h 423"/>
                <a:gd name="T40" fmla="*/ 42 w 262"/>
                <a:gd name="T41" fmla="*/ 83 h 423"/>
                <a:gd name="T42" fmla="*/ 34 w 262"/>
                <a:gd name="T43" fmla="*/ 185 h 423"/>
                <a:gd name="T44" fmla="*/ 55 w 262"/>
                <a:gd name="T45" fmla="*/ 197 h 423"/>
                <a:gd name="T46" fmla="*/ 55 w 262"/>
                <a:gd name="T47" fmla="*/ 118 h 423"/>
                <a:gd name="T48" fmla="*/ 75 w 262"/>
                <a:gd name="T49" fmla="*/ 63 h 423"/>
                <a:gd name="T50" fmla="*/ 96 w 262"/>
                <a:gd name="T51" fmla="*/ 68 h 423"/>
                <a:gd name="T52" fmla="*/ 96 w 262"/>
                <a:gd name="T53" fmla="*/ 398 h 423"/>
                <a:gd name="T54" fmla="*/ 117 w 262"/>
                <a:gd name="T55" fmla="*/ 398 h 423"/>
                <a:gd name="T56" fmla="*/ 117 w 262"/>
                <a:gd name="T57" fmla="*/ 232 h 423"/>
                <a:gd name="T58" fmla="*/ 163 w 262"/>
                <a:gd name="T59" fmla="*/ 226 h 423"/>
                <a:gd name="T60" fmla="*/ 164 w 262"/>
                <a:gd name="T61" fmla="*/ 392 h 423"/>
                <a:gd name="T62" fmla="*/ 175 w 262"/>
                <a:gd name="T63" fmla="*/ 408 h 423"/>
                <a:gd name="T64" fmla="*/ 185 w 262"/>
                <a:gd name="T65" fmla="*/ 394 h 423"/>
                <a:gd name="T66" fmla="*/ 185 w 262"/>
                <a:gd name="T67" fmla="*/ 326 h 423"/>
                <a:gd name="T68" fmla="*/ 200 w 262"/>
                <a:gd name="T69" fmla="*/ 326 h 423"/>
                <a:gd name="T70" fmla="*/ 200 w 262"/>
                <a:gd name="T71" fmla="*/ 391 h 423"/>
                <a:gd name="T72" fmla="*/ 169 w 262"/>
                <a:gd name="T73" fmla="*/ 423 h 423"/>
                <a:gd name="T74" fmla="*/ 148 w 262"/>
                <a:gd name="T75" fmla="*/ 236 h 423"/>
                <a:gd name="T76" fmla="*/ 141 w 262"/>
                <a:gd name="T77" fmla="*/ 224 h 423"/>
                <a:gd name="T78" fmla="*/ 132 w 262"/>
                <a:gd name="T79" fmla="*/ 236 h 423"/>
                <a:gd name="T80" fmla="*/ 132 w 262"/>
                <a:gd name="T81" fmla="*/ 403 h 423"/>
                <a:gd name="T82" fmla="*/ 101 w 262"/>
                <a:gd name="T83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2" h="423">
                  <a:moveTo>
                    <a:pt x="101" y="423"/>
                  </a:moveTo>
                  <a:cubicBezTo>
                    <a:pt x="91" y="419"/>
                    <a:pt x="84" y="414"/>
                    <a:pt x="82" y="403"/>
                  </a:cubicBezTo>
                  <a:cubicBezTo>
                    <a:pt x="81" y="400"/>
                    <a:pt x="81" y="396"/>
                    <a:pt x="81" y="393"/>
                  </a:cubicBezTo>
                  <a:cubicBezTo>
                    <a:pt x="81" y="293"/>
                    <a:pt x="81" y="194"/>
                    <a:pt x="81" y="95"/>
                  </a:cubicBezTo>
                  <a:cubicBezTo>
                    <a:pt x="81" y="93"/>
                    <a:pt x="81" y="91"/>
                    <a:pt x="81" y="89"/>
                  </a:cubicBezTo>
                  <a:cubicBezTo>
                    <a:pt x="75" y="99"/>
                    <a:pt x="70" y="108"/>
                    <a:pt x="70" y="120"/>
                  </a:cubicBezTo>
                  <a:cubicBezTo>
                    <a:pt x="70" y="145"/>
                    <a:pt x="70" y="171"/>
                    <a:pt x="70" y="196"/>
                  </a:cubicBezTo>
                  <a:cubicBezTo>
                    <a:pt x="70" y="198"/>
                    <a:pt x="70" y="200"/>
                    <a:pt x="70" y="202"/>
                  </a:cubicBezTo>
                  <a:cubicBezTo>
                    <a:pt x="63" y="214"/>
                    <a:pt x="68" y="227"/>
                    <a:pt x="67" y="240"/>
                  </a:cubicBezTo>
                  <a:cubicBezTo>
                    <a:pt x="67" y="241"/>
                    <a:pt x="67" y="241"/>
                    <a:pt x="67" y="242"/>
                  </a:cubicBezTo>
                  <a:cubicBezTo>
                    <a:pt x="66" y="246"/>
                    <a:pt x="63" y="249"/>
                    <a:pt x="59" y="249"/>
                  </a:cubicBezTo>
                  <a:cubicBezTo>
                    <a:pt x="54" y="248"/>
                    <a:pt x="52" y="246"/>
                    <a:pt x="52" y="242"/>
                  </a:cubicBezTo>
                  <a:cubicBezTo>
                    <a:pt x="51" y="236"/>
                    <a:pt x="52" y="230"/>
                    <a:pt x="51" y="224"/>
                  </a:cubicBezTo>
                  <a:cubicBezTo>
                    <a:pt x="51" y="214"/>
                    <a:pt x="45" y="207"/>
                    <a:pt x="37" y="206"/>
                  </a:cubicBezTo>
                  <a:cubicBezTo>
                    <a:pt x="28" y="205"/>
                    <a:pt x="20" y="210"/>
                    <a:pt x="17" y="218"/>
                  </a:cubicBezTo>
                  <a:cubicBezTo>
                    <a:pt x="16" y="221"/>
                    <a:pt x="16" y="224"/>
                    <a:pt x="16" y="227"/>
                  </a:cubicBezTo>
                  <a:cubicBezTo>
                    <a:pt x="16" y="285"/>
                    <a:pt x="16" y="344"/>
                    <a:pt x="16" y="402"/>
                  </a:cubicBezTo>
                  <a:cubicBezTo>
                    <a:pt x="16" y="404"/>
                    <a:pt x="16" y="406"/>
                    <a:pt x="16" y="408"/>
                  </a:cubicBezTo>
                  <a:cubicBezTo>
                    <a:pt x="15" y="412"/>
                    <a:pt x="12" y="414"/>
                    <a:pt x="9" y="414"/>
                  </a:cubicBezTo>
                  <a:cubicBezTo>
                    <a:pt x="4" y="415"/>
                    <a:pt x="2" y="412"/>
                    <a:pt x="1" y="408"/>
                  </a:cubicBezTo>
                  <a:cubicBezTo>
                    <a:pt x="0" y="406"/>
                    <a:pt x="1" y="405"/>
                    <a:pt x="1" y="403"/>
                  </a:cubicBezTo>
                  <a:cubicBezTo>
                    <a:pt x="1" y="344"/>
                    <a:pt x="1" y="285"/>
                    <a:pt x="1" y="226"/>
                  </a:cubicBezTo>
                  <a:cubicBezTo>
                    <a:pt x="1" y="213"/>
                    <a:pt x="5" y="203"/>
                    <a:pt x="16" y="196"/>
                  </a:cubicBezTo>
                  <a:cubicBezTo>
                    <a:pt x="17" y="195"/>
                    <a:pt x="18" y="192"/>
                    <a:pt x="18" y="190"/>
                  </a:cubicBezTo>
                  <a:cubicBezTo>
                    <a:pt x="18" y="166"/>
                    <a:pt x="19" y="143"/>
                    <a:pt x="18" y="119"/>
                  </a:cubicBezTo>
                  <a:cubicBezTo>
                    <a:pt x="18" y="105"/>
                    <a:pt x="21" y="92"/>
                    <a:pt x="27" y="80"/>
                  </a:cubicBezTo>
                  <a:cubicBezTo>
                    <a:pt x="33" y="66"/>
                    <a:pt x="40" y="52"/>
                    <a:pt x="47" y="38"/>
                  </a:cubicBezTo>
                  <a:cubicBezTo>
                    <a:pt x="59" y="13"/>
                    <a:pt x="79" y="0"/>
                    <a:pt x="106" y="0"/>
                  </a:cubicBezTo>
                  <a:cubicBezTo>
                    <a:pt x="129" y="0"/>
                    <a:pt x="152" y="0"/>
                    <a:pt x="175" y="0"/>
                  </a:cubicBezTo>
                  <a:cubicBezTo>
                    <a:pt x="202" y="0"/>
                    <a:pt x="222" y="13"/>
                    <a:pt x="234" y="37"/>
                  </a:cubicBezTo>
                  <a:cubicBezTo>
                    <a:pt x="241" y="51"/>
                    <a:pt x="248" y="67"/>
                    <a:pt x="255" y="82"/>
                  </a:cubicBezTo>
                  <a:cubicBezTo>
                    <a:pt x="259" y="92"/>
                    <a:pt x="262" y="103"/>
                    <a:pt x="262" y="114"/>
                  </a:cubicBezTo>
                  <a:cubicBezTo>
                    <a:pt x="262" y="123"/>
                    <a:pt x="262" y="131"/>
                    <a:pt x="262" y="139"/>
                  </a:cubicBezTo>
                  <a:cubicBezTo>
                    <a:pt x="262" y="144"/>
                    <a:pt x="259" y="147"/>
                    <a:pt x="255" y="147"/>
                  </a:cubicBezTo>
                  <a:cubicBezTo>
                    <a:pt x="250" y="147"/>
                    <a:pt x="247" y="144"/>
                    <a:pt x="247" y="139"/>
                  </a:cubicBezTo>
                  <a:cubicBezTo>
                    <a:pt x="247" y="128"/>
                    <a:pt x="247" y="118"/>
                    <a:pt x="246" y="107"/>
                  </a:cubicBezTo>
                  <a:cubicBezTo>
                    <a:pt x="245" y="100"/>
                    <a:pt x="243" y="93"/>
                    <a:pt x="240" y="86"/>
                  </a:cubicBezTo>
                  <a:cubicBezTo>
                    <a:pt x="234" y="72"/>
                    <a:pt x="227" y="59"/>
                    <a:pt x="221" y="45"/>
                  </a:cubicBezTo>
                  <a:cubicBezTo>
                    <a:pt x="211" y="25"/>
                    <a:pt x="196" y="15"/>
                    <a:pt x="174" y="15"/>
                  </a:cubicBezTo>
                  <a:cubicBezTo>
                    <a:pt x="152" y="15"/>
                    <a:pt x="129" y="15"/>
                    <a:pt x="107" y="15"/>
                  </a:cubicBezTo>
                  <a:cubicBezTo>
                    <a:pt x="85" y="15"/>
                    <a:pt x="69" y="25"/>
                    <a:pt x="60" y="46"/>
                  </a:cubicBezTo>
                  <a:cubicBezTo>
                    <a:pt x="54" y="58"/>
                    <a:pt x="48" y="71"/>
                    <a:pt x="42" y="83"/>
                  </a:cubicBezTo>
                  <a:cubicBezTo>
                    <a:pt x="36" y="95"/>
                    <a:pt x="33" y="108"/>
                    <a:pt x="34" y="122"/>
                  </a:cubicBezTo>
                  <a:cubicBezTo>
                    <a:pt x="34" y="143"/>
                    <a:pt x="34" y="164"/>
                    <a:pt x="34" y="185"/>
                  </a:cubicBezTo>
                  <a:cubicBezTo>
                    <a:pt x="34" y="186"/>
                    <a:pt x="34" y="188"/>
                    <a:pt x="34" y="189"/>
                  </a:cubicBezTo>
                  <a:cubicBezTo>
                    <a:pt x="41" y="192"/>
                    <a:pt x="48" y="194"/>
                    <a:pt x="55" y="197"/>
                  </a:cubicBezTo>
                  <a:cubicBezTo>
                    <a:pt x="55" y="195"/>
                    <a:pt x="55" y="194"/>
                    <a:pt x="55" y="192"/>
                  </a:cubicBezTo>
                  <a:cubicBezTo>
                    <a:pt x="55" y="167"/>
                    <a:pt x="54" y="143"/>
                    <a:pt x="55" y="118"/>
                  </a:cubicBezTo>
                  <a:cubicBezTo>
                    <a:pt x="55" y="110"/>
                    <a:pt x="57" y="103"/>
                    <a:pt x="60" y="96"/>
                  </a:cubicBezTo>
                  <a:cubicBezTo>
                    <a:pt x="64" y="85"/>
                    <a:pt x="70" y="74"/>
                    <a:pt x="75" y="63"/>
                  </a:cubicBezTo>
                  <a:cubicBezTo>
                    <a:pt x="78" y="57"/>
                    <a:pt x="82" y="54"/>
                    <a:pt x="88" y="56"/>
                  </a:cubicBezTo>
                  <a:cubicBezTo>
                    <a:pt x="93" y="57"/>
                    <a:pt x="96" y="61"/>
                    <a:pt x="96" y="68"/>
                  </a:cubicBezTo>
                  <a:cubicBezTo>
                    <a:pt x="96" y="176"/>
                    <a:pt x="96" y="284"/>
                    <a:pt x="96" y="392"/>
                  </a:cubicBezTo>
                  <a:cubicBezTo>
                    <a:pt x="96" y="394"/>
                    <a:pt x="96" y="396"/>
                    <a:pt x="96" y="398"/>
                  </a:cubicBezTo>
                  <a:cubicBezTo>
                    <a:pt x="97" y="403"/>
                    <a:pt x="101" y="408"/>
                    <a:pt x="106" y="408"/>
                  </a:cubicBezTo>
                  <a:cubicBezTo>
                    <a:pt x="112" y="408"/>
                    <a:pt x="116" y="404"/>
                    <a:pt x="117" y="398"/>
                  </a:cubicBezTo>
                  <a:cubicBezTo>
                    <a:pt x="117" y="396"/>
                    <a:pt x="117" y="394"/>
                    <a:pt x="117" y="393"/>
                  </a:cubicBezTo>
                  <a:cubicBezTo>
                    <a:pt x="117" y="339"/>
                    <a:pt x="117" y="286"/>
                    <a:pt x="117" y="232"/>
                  </a:cubicBezTo>
                  <a:cubicBezTo>
                    <a:pt x="117" y="220"/>
                    <a:pt x="126" y="210"/>
                    <a:pt x="138" y="209"/>
                  </a:cubicBezTo>
                  <a:cubicBezTo>
                    <a:pt x="149" y="207"/>
                    <a:pt x="160" y="215"/>
                    <a:pt x="163" y="226"/>
                  </a:cubicBezTo>
                  <a:cubicBezTo>
                    <a:pt x="164" y="229"/>
                    <a:pt x="164" y="232"/>
                    <a:pt x="164" y="235"/>
                  </a:cubicBezTo>
                  <a:cubicBezTo>
                    <a:pt x="164" y="288"/>
                    <a:pt x="164" y="340"/>
                    <a:pt x="164" y="392"/>
                  </a:cubicBezTo>
                  <a:cubicBezTo>
                    <a:pt x="164" y="395"/>
                    <a:pt x="164" y="398"/>
                    <a:pt x="165" y="400"/>
                  </a:cubicBezTo>
                  <a:cubicBezTo>
                    <a:pt x="166" y="405"/>
                    <a:pt x="171" y="408"/>
                    <a:pt x="175" y="408"/>
                  </a:cubicBezTo>
                  <a:cubicBezTo>
                    <a:pt x="180" y="407"/>
                    <a:pt x="184" y="403"/>
                    <a:pt x="185" y="398"/>
                  </a:cubicBezTo>
                  <a:cubicBezTo>
                    <a:pt x="185" y="397"/>
                    <a:pt x="185" y="395"/>
                    <a:pt x="185" y="394"/>
                  </a:cubicBezTo>
                  <a:cubicBezTo>
                    <a:pt x="185" y="373"/>
                    <a:pt x="185" y="351"/>
                    <a:pt x="185" y="330"/>
                  </a:cubicBezTo>
                  <a:cubicBezTo>
                    <a:pt x="185" y="329"/>
                    <a:pt x="185" y="327"/>
                    <a:pt x="185" y="326"/>
                  </a:cubicBezTo>
                  <a:cubicBezTo>
                    <a:pt x="185" y="322"/>
                    <a:pt x="189" y="318"/>
                    <a:pt x="193" y="318"/>
                  </a:cubicBezTo>
                  <a:cubicBezTo>
                    <a:pt x="197" y="318"/>
                    <a:pt x="200" y="322"/>
                    <a:pt x="200" y="326"/>
                  </a:cubicBezTo>
                  <a:cubicBezTo>
                    <a:pt x="200" y="328"/>
                    <a:pt x="200" y="329"/>
                    <a:pt x="200" y="331"/>
                  </a:cubicBezTo>
                  <a:cubicBezTo>
                    <a:pt x="200" y="351"/>
                    <a:pt x="200" y="371"/>
                    <a:pt x="200" y="391"/>
                  </a:cubicBezTo>
                  <a:cubicBezTo>
                    <a:pt x="201" y="407"/>
                    <a:pt x="195" y="418"/>
                    <a:pt x="180" y="423"/>
                  </a:cubicBezTo>
                  <a:cubicBezTo>
                    <a:pt x="176" y="423"/>
                    <a:pt x="172" y="423"/>
                    <a:pt x="169" y="423"/>
                  </a:cubicBezTo>
                  <a:cubicBezTo>
                    <a:pt x="153" y="417"/>
                    <a:pt x="148" y="406"/>
                    <a:pt x="148" y="390"/>
                  </a:cubicBezTo>
                  <a:cubicBezTo>
                    <a:pt x="149" y="339"/>
                    <a:pt x="148" y="287"/>
                    <a:pt x="148" y="236"/>
                  </a:cubicBezTo>
                  <a:cubicBezTo>
                    <a:pt x="148" y="234"/>
                    <a:pt x="149" y="233"/>
                    <a:pt x="148" y="231"/>
                  </a:cubicBezTo>
                  <a:cubicBezTo>
                    <a:pt x="148" y="227"/>
                    <a:pt x="145" y="225"/>
                    <a:pt x="141" y="224"/>
                  </a:cubicBezTo>
                  <a:cubicBezTo>
                    <a:pt x="137" y="223"/>
                    <a:pt x="134" y="226"/>
                    <a:pt x="133" y="230"/>
                  </a:cubicBezTo>
                  <a:cubicBezTo>
                    <a:pt x="132" y="232"/>
                    <a:pt x="132" y="234"/>
                    <a:pt x="132" y="236"/>
                  </a:cubicBezTo>
                  <a:cubicBezTo>
                    <a:pt x="132" y="289"/>
                    <a:pt x="132" y="342"/>
                    <a:pt x="132" y="395"/>
                  </a:cubicBezTo>
                  <a:cubicBezTo>
                    <a:pt x="132" y="398"/>
                    <a:pt x="132" y="401"/>
                    <a:pt x="132" y="403"/>
                  </a:cubicBezTo>
                  <a:cubicBezTo>
                    <a:pt x="129" y="414"/>
                    <a:pt x="122" y="419"/>
                    <a:pt x="112" y="423"/>
                  </a:cubicBezTo>
                  <a:cubicBezTo>
                    <a:pt x="108" y="423"/>
                    <a:pt x="105" y="423"/>
                    <a:pt x="101" y="4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7785101" y="233363"/>
              <a:ext cx="1219200" cy="925512"/>
            </a:xfrm>
            <a:custGeom>
              <a:avLst/>
              <a:gdLst>
                <a:gd name="T0" fmla="*/ 142 w 184"/>
                <a:gd name="T1" fmla="*/ 111 h 140"/>
                <a:gd name="T2" fmla="*/ 156 w 184"/>
                <a:gd name="T3" fmla="*/ 123 h 140"/>
                <a:gd name="T4" fmla="*/ 158 w 184"/>
                <a:gd name="T5" fmla="*/ 137 h 140"/>
                <a:gd name="T6" fmla="*/ 145 w 184"/>
                <a:gd name="T7" fmla="*/ 135 h 140"/>
                <a:gd name="T8" fmla="*/ 130 w 184"/>
                <a:gd name="T9" fmla="*/ 119 h 140"/>
                <a:gd name="T10" fmla="*/ 121 w 184"/>
                <a:gd name="T11" fmla="*/ 117 h 140"/>
                <a:gd name="T12" fmla="*/ 8 w 184"/>
                <a:gd name="T13" fmla="*/ 83 h 140"/>
                <a:gd name="T14" fmla="*/ 8 w 184"/>
                <a:gd name="T15" fmla="*/ 58 h 140"/>
                <a:gd name="T16" fmla="*/ 37 w 184"/>
                <a:gd name="T17" fmla="*/ 34 h 140"/>
                <a:gd name="T18" fmla="*/ 42 w 184"/>
                <a:gd name="T19" fmla="*/ 31 h 140"/>
                <a:gd name="T20" fmla="*/ 26 w 184"/>
                <a:gd name="T21" fmla="*/ 16 h 140"/>
                <a:gd name="T22" fmla="*/ 25 w 184"/>
                <a:gd name="T23" fmla="*/ 4 h 140"/>
                <a:gd name="T24" fmla="*/ 37 w 184"/>
                <a:gd name="T25" fmla="*/ 5 h 140"/>
                <a:gd name="T26" fmla="*/ 53 w 184"/>
                <a:gd name="T27" fmla="*/ 21 h 140"/>
                <a:gd name="T28" fmla="*/ 63 w 184"/>
                <a:gd name="T29" fmla="*/ 23 h 140"/>
                <a:gd name="T30" fmla="*/ 172 w 184"/>
                <a:gd name="T31" fmla="*/ 54 h 140"/>
                <a:gd name="T32" fmla="*/ 172 w 184"/>
                <a:gd name="T33" fmla="*/ 86 h 140"/>
                <a:gd name="T34" fmla="*/ 142 w 184"/>
                <a:gd name="T35" fmla="*/ 111 h 140"/>
                <a:gd name="T36" fmla="*/ 61 w 184"/>
                <a:gd name="T37" fmla="*/ 52 h 140"/>
                <a:gd name="T38" fmla="*/ 69 w 184"/>
                <a:gd name="T39" fmla="*/ 98 h 140"/>
                <a:gd name="T40" fmla="*/ 109 w 184"/>
                <a:gd name="T41" fmla="*/ 100 h 140"/>
                <a:gd name="T42" fmla="*/ 61 w 184"/>
                <a:gd name="T43" fmla="*/ 52 h 140"/>
                <a:gd name="T44" fmla="*/ 73 w 184"/>
                <a:gd name="T45" fmla="*/ 40 h 140"/>
                <a:gd name="T46" fmla="*/ 121 w 184"/>
                <a:gd name="T47" fmla="*/ 88 h 140"/>
                <a:gd name="T48" fmla="*/ 117 w 184"/>
                <a:gd name="T49" fmla="*/ 46 h 140"/>
                <a:gd name="T50" fmla="*/ 73 w 184"/>
                <a:gd name="T51" fmla="*/ 40 h 140"/>
                <a:gd name="T52" fmla="*/ 136 w 184"/>
                <a:gd name="T53" fmla="*/ 94 h 140"/>
                <a:gd name="T54" fmla="*/ 165 w 184"/>
                <a:gd name="T55" fmla="*/ 70 h 140"/>
                <a:gd name="T56" fmla="*/ 137 w 184"/>
                <a:gd name="T57" fmla="*/ 47 h 140"/>
                <a:gd name="T58" fmla="*/ 136 w 184"/>
                <a:gd name="T59" fmla="*/ 94 h 140"/>
                <a:gd name="T60" fmla="*/ 46 w 184"/>
                <a:gd name="T61" fmla="*/ 46 h 140"/>
                <a:gd name="T62" fmla="*/ 18 w 184"/>
                <a:gd name="T63" fmla="*/ 70 h 140"/>
                <a:gd name="T64" fmla="*/ 46 w 184"/>
                <a:gd name="T65" fmla="*/ 93 h 140"/>
                <a:gd name="T66" fmla="*/ 46 w 184"/>
                <a:gd name="T67" fmla="*/ 4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140">
                  <a:moveTo>
                    <a:pt x="142" y="111"/>
                  </a:moveTo>
                  <a:cubicBezTo>
                    <a:pt x="146" y="114"/>
                    <a:pt x="151" y="119"/>
                    <a:pt x="156" y="123"/>
                  </a:cubicBezTo>
                  <a:cubicBezTo>
                    <a:pt x="161" y="129"/>
                    <a:pt x="162" y="133"/>
                    <a:pt x="158" y="137"/>
                  </a:cubicBezTo>
                  <a:cubicBezTo>
                    <a:pt x="154" y="140"/>
                    <a:pt x="150" y="140"/>
                    <a:pt x="145" y="135"/>
                  </a:cubicBezTo>
                  <a:cubicBezTo>
                    <a:pt x="140" y="129"/>
                    <a:pt x="135" y="124"/>
                    <a:pt x="130" y="119"/>
                  </a:cubicBezTo>
                  <a:cubicBezTo>
                    <a:pt x="127" y="116"/>
                    <a:pt x="125" y="116"/>
                    <a:pt x="121" y="117"/>
                  </a:cubicBezTo>
                  <a:cubicBezTo>
                    <a:pt x="77" y="127"/>
                    <a:pt x="39" y="117"/>
                    <a:pt x="8" y="83"/>
                  </a:cubicBezTo>
                  <a:cubicBezTo>
                    <a:pt x="0" y="74"/>
                    <a:pt x="0" y="67"/>
                    <a:pt x="8" y="58"/>
                  </a:cubicBezTo>
                  <a:cubicBezTo>
                    <a:pt x="16" y="48"/>
                    <a:pt x="26" y="40"/>
                    <a:pt x="37" y="34"/>
                  </a:cubicBezTo>
                  <a:cubicBezTo>
                    <a:pt x="38" y="33"/>
                    <a:pt x="40" y="32"/>
                    <a:pt x="42" y="31"/>
                  </a:cubicBezTo>
                  <a:cubicBezTo>
                    <a:pt x="36" y="26"/>
                    <a:pt x="31" y="21"/>
                    <a:pt x="26" y="16"/>
                  </a:cubicBezTo>
                  <a:cubicBezTo>
                    <a:pt x="22" y="11"/>
                    <a:pt x="22" y="7"/>
                    <a:pt x="25" y="4"/>
                  </a:cubicBezTo>
                  <a:cubicBezTo>
                    <a:pt x="28" y="0"/>
                    <a:pt x="33" y="1"/>
                    <a:pt x="37" y="5"/>
                  </a:cubicBezTo>
                  <a:cubicBezTo>
                    <a:pt x="42" y="10"/>
                    <a:pt x="48" y="15"/>
                    <a:pt x="53" y="21"/>
                  </a:cubicBezTo>
                  <a:cubicBezTo>
                    <a:pt x="56" y="24"/>
                    <a:pt x="58" y="25"/>
                    <a:pt x="63" y="23"/>
                  </a:cubicBezTo>
                  <a:cubicBezTo>
                    <a:pt x="105" y="13"/>
                    <a:pt x="141" y="23"/>
                    <a:pt x="172" y="54"/>
                  </a:cubicBezTo>
                  <a:cubicBezTo>
                    <a:pt x="184" y="67"/>
                    <a:pt x="184" y="74"/>
                    <a:pt x="172" y="86"/>
                  </a:cubicBezTo>
                  <a:cubicBezTo>
                    <a:pt x="163" y="95"/>
                    <a:pt x="153" y="102"/>
                    <a:pt x="142" y="111"/>
                  </a:cubicBezTo>
                  <a:close/>
                  <a:moveTo>
                    <a:pt x="61" y="52"/>
                  </a:moveTo>
                  <a:cubicBezTo>
                    <a:pt x="52" y="66"/>
                    <a:pt x="55" y="86"/>
                    <a:pt x="69" y="98"/>
                  </a:cubicBezTo>
                  <a:cubicBezTo>
                    <a:pt x="82" y="108"/>
                    <a:pt x="103" y="107"/>
                    <a:pt x="109" y="100"/>
                  </a:cubicBezTo>
                  <a:cubicBezTo>
                    <a:pt x="93" y="84"/>
                    <a:pt x="77" y="68"/>
                    <a:pt x="61" y="52"/>
                  </a:cubicBezTo>
                  <a:close/>
                  <a:moveTo>
                    <a:pt x="73" y="40"/>
                  </a:moveTo>
                  <a:cubicBezTo>
                    <a:pt x="90" y="56"/>
                    <a:pt x="106" y="72"/>
                    <a:pt x="121" y="88"/>
                  </a:cubicBezTo>
                  <a:cubicBezTo>
                    <a:pt x="130" y="77"/>
                    <a:pt x="128" y="58"/>
                    <a:pt x="117" y="46"/>
                  </a:cubicBezTo>
                  <a:cubicBezTo>
                    <a:pt x="106" y="34"/>
                    <a:pt x="88" y="31"/>
                    <a:pt x="73" y="40"/>
                  </a:cubicBezTo>
                  <a:close/>
                  <a:moveTo>
                    <a:pt x="136" y="94"/>
                  </a:moveTo>
                  <a:cubicBezTo>
                    <a:pt x="148" y="88"/>
                    <a:pt x="157" y="80"/>
                    <a:pt x="165" y="70"/>
                  </a:cubicBezTo>
                  <a:cubicBezTo>
                    <a:pt x="159" y="61"/>
                    <a:pt x="144" y="48"/>
                    <a:pt x="137" y="47"/>
                  </a:cubicBezTo>
                  <a:cubicBezTo>
                    <a:pt x="144" y="63"/>
                    <a:pt x="144" y="78"/>
                    <a:pt x="136" y="94"/>
                  </a:cubicBezTo>
                  <a:close/>
                  <a:moveTo>
                    <a:pt x="46" y="46"/>
                  </a:moveTo>
                  <a:cubicBezTo>
                    <a:pt x="35" y="53"/>
                    <a:pt x="25" y="60"/>
                    <a:pt x="18" y="70"/>
                  </a:cubicBezTo>
                  <a:cubicBezTo>
                    <a:pt x="26" y="81"/>
                    <a:pt x="38" y="91"/>
                    <a:pt x="46" y="93"/>
                  </a:cubicBezTo>
                  <a:cubicBezTo>
                    <a:pt x="39" y="72"/>
                    <a:pt x="39" y="72"/>
                    <a:pt x="4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7672388" y="1219200"/>
              <a:ext cx="515938" cy="1612900"/>
            </a:xfrm>
            <a:custGeom>
              <a:avLst/>
              <a:gdLst>
                <a:gd name="T0" fmla="*/ 15 w 78"/>
                <a:gd name="T1" fmla="*/ 33 h 244"/>
                <a:gd name="T2" fmla="*/ 15 w 78"/>
                <a:gd name="T3" fmla="*/ 40 h 244"/>
                <a:gd name="T4" fmla="*/ 15 w 78"/>
                <a:gd name="T5" fmla="*/ 230 h 244"/>
                <a:gd name="T6" fmla="*/ 15 w 78"/>
                <a:gd name="T7" fmla="*/ 236 h 244"/>
                <a:gd name="T8" fmla="*/ 8 w 78"/>
                <a:gd name="T9" fmla="*/ 243 h 244"/>
                <a:gd name="T10" fmla="*/ 0 w 78"/>
                <a:gd name="T11" fmla="*/ 236 h 244"/>
                <a:gd name="T12" fmla="*/ 0 w 78"/>
                <a:gd name="T13" fmla="*/ 233 h 244"/>
                <a:gd name="T14" fmla="*/ 0 w 78"/>
                <a:gd name="T15" fmla="*/ 13 h 244"/>
                <a:gd name="T16" fmla="*/ 11 w 78"/>
                <a:gd name="T17" fmla="*/ 1 h 244"/>
                <a:gd name="T18" fmla="*/ 19 w 78"/>
                <a:gd name="T19" fmla="*/ 5 h 244"/>
                <a:gd name="T20" fmla="*/ 40 w 78"/>
                <a:gd name="T21" fmla="*/ 52 h 244"/>
                <a:gd name="T22" fmla="*/ 41 w 78"/>
                <a:gd name="T23" fmla="*/ 65 h 244"/>
                <a:gd name="T24" fmla="*/ 41 w 78"/>
                <a:gd name="T25" fmla="*/ 139 h 244"/>
                <a:gd name="T26" fmla="*/ 42 w 78"/>
                <a:gd name="T27" fmla="*/ 145 h 244"/>
                <a:gd name="T28" fmla="*/ 53 w 78"/>
                <a:gd name="T29" fmla="*/ 153 h 244"/>
                <a:gd name="T30" fmla="*/ 62 w 78"/>
                <a:gd name="T31" fmla="*/ 143 h 244"/>
                <a:gd name="T32" fmla="*/ 62 w 78"/>
                <a:gd name="T33" fmla="*/ 122 h 244"/>
                <a:gd name="T34" fmla="*/ 70 w 78"/>
                <a:gd name="T35" fmla="*/ 112 h 244"/>
                <a:gd name="T36" fmla="*/ 77 w 78"/>
                <a:gd name="T37" fmla="*/ 122 h 244"/>
                <a:gd name="T38" fmla="*/ 77 w 78"/>
                <a:gd name="T39" fmla="*/ 143 h 244"/>
                <a:gd name="T40" fmla="*/ 51 w 78"/>
                <a:gd name="T41" fmla="*/ 169 h 244"/>
                <a:gd name="T42" fmla="*/ 26 w 78"/>
                <a:gd name="T43" fmla="*/ 143 h 244"/>
                <a:gd name="T44" fmla="*/ 26 w 78"/>
                <a:gd name="T45" fmla="*/ 68 h 244"/>
                <a:gd name="T46" fmla="*/ 15 w 78"/>
                <a:gd name="T47" fmla="*/ 3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" h="244">
                  <a:moveTo>
                    <a:pt x="15" y="33"/>
                  </a:moveTo>
                  <a:cubicBezTo>
                    <a:pt x="15" y="36"/>
                    <a:pt x="15" y="38"/>
                    <a:pt x="15" y="40"/>
                  </a:cubicBezTo>
                  <a:cubicBezTo>
                    <a:pt x="15" y="103"/>
                    <a:pt x="15" y="167"/>
                    <a:pt x="15" y="230"/>
                  </a:cubicBezTo>
                  <a:cubicBezTo>
                    <a:pt x="15" y="232"/>
                    <a:pt x="15" y="234"/>
                    <a:pt x="15" y="236"/>
                  </a:cubicBezTo>
                  <a:cubicBezTo>
                    <a:pt x="15" y="241"/>
                    <a:pt x="12" y="243"/>
                    <a:pt x="8" y="243"/>
                  </a:cubicBezTo>
                  <a:cubicBezTo>
                    <a:pt x="4" y="244"/>
                    <a:pt x="0" y="241"/>
                    <a:pt x="0" y="236"/>
                  </a:cubicBezTo>
                  <a:cubicBezTo>
                    <a:pt x="0" y="235"/>
                    <a:pt x="0" y="234"/>
                    <a:pt x="0" y="233"/>
                  </a:cubicBezTo>
                  <a:cubicBezTo>
                    <a:pt x="0" y="160"/>
                    <a:pt x="0" y="87"/>
                    <a:pt x="0" y="13"/>
                  </a:cubicBezTo>
                  <a:cubicBezTo>
                    <a:pt x="0" y="5"/>
                    <a:pt x="4" y="0"/>
                    <a:pt x="11" y="1"/>
                  </a:cubicBezTo>
                  <a:cubicBezTo>
                    <a:pt x="14" y="1"/>
                    <a:pt x="18" y="3"/>
                    <a:pt x="19" y="5"/>
                  </a:cubicBezTo>
                  <a:cubicBezTo>
                    <a:pt x="26" y="20"/>
                    <a:pt x="33" y="36"/>
                    <a:pt x="40" y="52"/>
                  </a:cubicBezTo>
                  <a:cubicBezTo>
                    <a:pt x="41" y="56"/>
                    <a:pt x="41" y="61"/>
                    <a:pt x="41" y="65"/>
                  </a:cubicBezTo>
                  <a:cubicBezTo>
                    <a:pt x="41" y="90"/>
                    <a:pt x="41" y="114"/>
                    <a:pt x="41" y="139"/>
                  </a:cubicBezTo>
                  <a:cubicBezTo>
                    <a:pt x="41" y="141"/>
                    <a:pt x="41" y="143"/>
                    <a:pt x="42" y="145"/>
                  </a:cubicBezTo>
                  <a:cubicBezTo>
                    <a:pt x="43" y="151"/>
                    <a:pt x="48" y="154"/>
                    <a:pt x="53" y="153"/>
                  </a:cubicBezTo>
                  <a:cubicBezTo>
                    <a:pt x="58" y="153"/>
                    <a:pt x="62" y="149"/>
                    <a:pt x="62" y="143"/>
                  </a:cubicBezTo>
                  <a:cubicBezTo>
                    <a:pt x="62" y="136"/>
                    <a:pt x="62" y="129"/>
                    <a:pt x="62" y="122"/>
                  </a:cubicBezTo>
                  <a:cubicBezTo>
                    <a:pt x="62" y="116"/>
                    <a:pt x="65" y="112"/>
                    <a:pt x="70" y="112"/>
                  </a:cubicBezTo>
                  <a:cubicBezTo>
                    <a:pt x="75" y="112"/>
                    <a:pt x="77" y="116"/>
                    <a:pt x="77" y="122"/>
                  </a:cubicBezTo>
                  <a:cubicBezTo>
                    <a:pt x="77" y="129"/>
                    <a:pt x="78" y="136"/>
                    <a:pt x="77" y="143"/>
                  </a:cubicBezTo>
                  <a:cubicBezTo>
                    <a:pt x="77" y="158"/>
                    <a:pt x="66" y="169"/>
                    <a:pt x="51" y="169"/>
                  </a:cubicBezTo>
                  <a:cubicBezTo>
                    <a:pt x="37" y="168"/>
                    <a:pt x="26" y="157"/>
                    <a:pt x="26" y="143"/>
                  </a:cubicBezTo>
                  <a:cubicBezTo>
                    <a:pt x="26" y="118"/>
                    <a:pt x="26" y="93"/>
                    <a:pt x="26" y="68"/>
                  </a:cubicBezTo>
                  <a:cubicBezTo>
                    <a:pt x="26" y="54"/>
                    <a:pt x="23" y="46"/>
                    <a:pt x="1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7115176" y="239713"/>
              <a:ext cx="523875" cy="522287"/>
            </a:xfrm>
            <a:custGeom>
              <a:avLst/>
              <a:gdLst>
                <a:gd name="T0" fmla="*/ 79 w 79"/>
                <a:gd name="T1" fmla="*/ 39 h 79"/>
                <a:gd name="T2" fmla="*/ 40 w 79"/>
                <a:gd name="T3" fmla="*/ 79 h 79"/>
                <a:gd name="T4" fmla="*/ 0 w 79"/>
                <a:gd name="T5" fmla="*/ 39 h 79"/>
                <a:gd name="T6" fmla="*/ 39 w 79"/>
                <a:gd name="T7" fmla="*/ 0 h 79"/>
                <a:gd name="T8" fmla="*/ 79 w 79"/>
                <a:gd name="T9" fmla="*/ 39 h 79"/>
                <a:gd name="T10" fmla="*/ 39 w 79"/>
                <a:gd name="T11" fmla="*/ 63 h 79"/>
                <a:gd name="T12" fmla="*/ 63 w 79"/>
                <a:gd name="T13" fmla="*/ 39 h 79"/>
                <a:gd name="T14" fmla="*/ 39 w 79"/>
                <a:gd name="T15" fmla="*/ 15 h 79"/>
                <a:gd name="T16" fmla="*/ 16 w 79"/>
                <a:gd name="T17" fmla="*/ 39 h 79"/>
                <a:gd name="T18" fmla="*/ 39 w 79"/>
                <a:gd name="T19" fmla="*/ 6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79">
                  <a:moveTo>
                    <a:pt x="79" y="39"/>
                  </a:moveTo>
                  <a:cubicBezTo>
                    <a:pt x="79" y="61"/>
                    <a:pt x="61" y="78"/>
                    <a:pt x="40" y="79"/>
                  </a:cubicBezTo>
                  <a:cubicBezTo>
                    <a:pt x="18" y="79"/>
                    <a:pt x="0" y="61"/>
                    <a:pt x="0" y="39"/>
                  </a:cubicBezTo>
                  <a:cubicBezTo>
                    <a:pt x="0" y="18"/>
                    <a:pt x="18" y="0"/>
                    <a:pt x="39" y="0"/>
                  </a:cubicBezTo>
                  <a:cubicBezTo>
                    <a:pt x="61" y="0"/>
                    <a:pt x="78" y="17"/>
                    <a:pt x="79" y="39"/>
                  </a:cubicBezTo>
                  <a:close/>
                  <a:moveTo>
                    <a:pt x="39" y="63"/>
                  </a:moveTo>
                  <a:cubicBezTo>
                    <a:pt x="53" y="63"/>
                    <a:pt x="63" y="52"/>
                    <a:pt x="63" y="39"/>
                  </a:cubicBezTo>
                  <a:cubicBezTo>
                    <a:pt x="63" y="26"/>
                    <a:pt x="52" y="16"/>
                    <a:pt x="39" y="15"/>
                  </a:cubicBezTo>
                  <a:cubicBezTo>
                    <a:pt x="26" y="15"/>
                    <a:pt x="16" y="26"/>
                    <a:pt x="16" y="39"/>
                  </a:cubicBezTo>
                  <a:cubicBezTo>
                    <a:pt x="16" y="52"/>
                    <a:pt x="26" y="63"/>
                    <a:pt x="39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96170" y="372600"/>
            <a:ext cx="7772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41719C"/>
                </a:solidFill>
              </a:rPr>
              <a:t>You can also split your content</a:t>
            </a:r>
            <a:endParaRPr sz="4400" b="1" dirty="0">
              <a:solidFill>
                <a:srgbClr val="41719C"/>
              </a:solidFill>
            </a:endParaRPr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564687" y="1453595"/>
            <a:ext cx="2575200" cy="260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1719C"/>
                </a:solidFill>
              </a:rPr>
              <a:t>White</a:t>
            </a:r>
            <a:endParaRPr b="1" dirty="0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41719C"/>
                </a:solidFill>
              </a:rPr>
              <a:t>Is the color of milk and fresh snow, the color produced by the combination of all the colors of the visible spectrum.</a:t>
            </a:r>
            <a:endParaRPr dirty="0">
              <a:solidFill>
                <a:srgbClr val="41719C"/>
              </a:solidFill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3402380" y="1453595"/>
            <a:ext cx="2575200" cy="260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1719C"/>
                </a:solidFill>
              </a:rPr>
              <a:t>Black</a:t>
            </a:r>
            <a:endParaRPr b="1" dirty="0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41719C"/>
                </a:solidFill>
              </a:rPr>
              <a:t>Is the color of ebony and of outer space. It has been the symbolic color of elegance, solemnity and authority.</a:t>
            </a:r>
            <a:endParaRPr dirty="0">
              <a:solidFill>
                <a:srgbClr val="41719C"/>
              </a:solidFill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7" name="Grupo 6"/>
          <p:cNvGrpSpPr/>
          <p:nvPr/>
        </p:nvGrpSpPr>
        <p:grpSpPr>
          <a:xfrm flipH="1">
            <a:off x="5977580" y="1213658"/>
            <a:ext cx="2688122" cy="3547601"/>
            <a:chOff x="6194425" y="1454150"/>
            <a:chExt cx="2606675" cy="3440113"/>
          </a:xfrm>
          <a:solidFill>
            <a:srgbClr val="41719C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194425" y="2076450"/>
              <a:ext cx="2606675" cy="2817813"/>
            </a:xfrm>
            <a:custGeom>
              <a:avLst/>
              <a:gdLst>
                <a:gd name="T0" fmla="*/ 133 w 309"/>
                <a:gd name="T1" fmla="*/ 80 h 335"/>
                <a:gd name="T2" fmla="*/ 123 w 309"/>
                <a:gd name="T3" fmla="*/ 127 h 335"/>
                <a:gd name="T4" fmla="*/ 126 w 309"/>
                <a:gd name="T5" fmla="*/ 140 h 335"/>
                <a:gd name="T6" fmla="*/ 182 w 309"/>
                <a:gd name="T7" fmla="*/ 300 h 335"/>
                <a:gd name="T8" fmla="*/ 185 w 309"/>
                <a:gd name="T9" fmla="*/ 309 h 335"/>
                <a:gd name="T10" fmla="*/ 172 w 309"/>
                <a:gd name="T11" fmla="*/ 332 h 335"/>
                <a:gd name="T12" fmla="*/ 149 w 309"/>
                <a:gd name="T13" fmla="*/ 321 h 335"/>
                <a:gd name="T14" fmla="*/ 132 w 309"/>
                <a:gd name="T15" fmla="*/ 279 h 335"/>
                <a:gd name="T16" fmla="*/ 99 w 309"/>
                <a:gd name="T17" fmla="*/ 199 h 335"/>
                <a:gd name="T18" fmla="*/ 97 w 309"/>
                <a:gd name="T19" fmla="*/ 201 h 335"/>
                <a:gd name="T20" fmla="*/ 82 w 309"/>
                <a:gd name="T21" fmla="*/ 270 h 335"/>
                <a:gd name="T22" fmla="*/ 61 w 309"/>
                <a:gd name="T23" fmla="*/ 319 h 335"/>
                <a:gd name="T24" fmla="*/ 36 w 309"/>
                <a:gd name="T25" fmla="*/ 331 h 335"/>
                <a:gd name="T26" fmla="*/ 25 w 309"/>
                <a:gd name="T27" fmla="*/ 305 h 335"/>
                <a:gd name="T28" fmla="*/ 46 w 309"/>
                <a:gd name="T29" fmla="*/ 250 h 335"/>
                <a:gd name="T30" fmla="*/ 53 w 309"/>
                <a:gd name="T31" fmla="*/ 204 h 335"/>
                <a:gd name="T32" fmla="*/ 58 w 309"/>
                <a:gd name="T33" fmla="*/ 86 h 335"/>
                <a:gd name="T34" fmla="*/ 58 w 309"/>
                <a:gd name="T35" fmla="*/ 77 h 335"/>
                <a:gd name="T36" fmla="*/ 55 w 309"/>
                <a:gd name="T37" fmla="*/ 76 h 335"/>
                <a:gd name="T38" fmla="*/ 48 w 309"/>
                <a:gd name="T39" fmla="*/ 87 h 335"/>
                <a:gd name="T40" fmla="*/ 32 w 309"/>
                <a:gd name="T41" fmla="*/ 146 h 335"/>
                <a:gd name="T42" fmla="*/ 22 w 309"/>
                <a:gd name="T43" fmla="*/ 161 h 335"/>
                <a:gd name="T44" fmla="*/ 7 w 309"/>
                <a:gd name="T45" fmla="*/ 159 h 335"/>
                <a:gd name="T46" fmla="*/ 1 w 309"/>
                <a:gd name="T47" fmla="*/ 143 h 335"/>
                <a:gd name="T48" fmla="*/ 17 w 309"/>
                <a:gd name="T49" fmla="*/ 68 h 335"/>
                <a:gd name="T50" fmla="*/ 25 w 309"/>
                <a:gd name="T51" fmla="*/ 56 h 335"/>
                <a:gd name="T52" fmla="*/ 65 w 309"/>
                <a:gd name="T53" fmla="*/ 22 h 335"/>
                <a:gd name="T54" fmla="*/ 151 w 309"/>
                <a:gd name="T55" fmla="*/ 38 h 335"/>
                <a:gd name="T56" fmla="*/ 210 w 309"/>
                <a:gd name="T57" fmla="*/ 137 h 335"/>
                <a:gd name="T58" fmla="*/ 226 w 309"/>
                <a:gd name="T59" fmla="*/ 175 h 335"/>
                <a:gd name="T60" fmla="*/ 304 w 309"/>
                <a:gd name="T61" fmla="*/ 312 h 335"/>
                <a:gd name="T62" fmla="*/ 309 w 309"/>
                <a:gd name="T63" fmla="*/ 322 h 335"/>
                <a:gd name="T64" fmla="*/ 305 w 309"/>
                <a:gd name="T65" fmla="*/ 331 h 335"/>
                <a:gd name="T66" fmla="*/ 296 w 309"/>
                <a:gd name="T67" fmla="*/ 329 h 335"/>
                <a:gd name="T68" fmla="*/ 291 w 309"/>
                <a:gd name="T69" fmla="*/ 321 h 335"/>
                <a:gd name="T70" fmla="*/ 212 w 309"/>
                <a:gd name="T71" fmla="*/ 184 h 335"/>
                <a:gd name="T72" fmla="*/ 199 w 309"/>
                <a:gd name="T73" fmla="*/ 172 h 335"/>
                <a:gd name="T74" fmla="*/ 190 w 309"/>
                <a:gd name="T75" fmla="*/ 163 h 335"/>
                <a:gd name="T76" fmla="*/ 141 w 309"/>
                <a:gd name="T77" fmla="*/ 91 h 335"/>
                <a:gd name="T78" fmla="*/ 133 w 309"/>
                <a:gd name="T79" fmla="*/ 8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9" h="335">
                  <a:moveTo>
                    <a:pt x="133" y="80"/>
                  </a:moveTo>
                  <a:cubicBezTo>
                    <a:pt x="129" y="98"/>
                    <a:pt x="126" y="112"/>
                    <a:pt x="123" y="127"/>
                  </a:cubicBezTo>
                  <a:cubicBezTo>
                    <a:pt x="122" y="131"/>
                    <a:pt x="124" y="136"/>
                    <a:pt x="126" y="140"/>
                  </a:cubicBezTo>
                  <a:cubicBezTo>
                    <a:pt x="144" y="194"/>
                    <a:pt x="163" y="247"/>
                    <a:pt x="182" y="300"/>
                  </a:cubicBezTo>
                  <a:cubicBezTo>
                    <a:pt x="183" y="303"/>
                    <a:pt x="184" y="306"/>
                    <a:pt x="185" y="309"/>
                  </a:cubicBezTo>
                  <a:cubicBezTo>
                    <a:pt x="187" y="320"/>
                    <a:pt x="182" y="329"/>
                    <a:pt x="172" y="332"/>
                  </a:cubicBezTo>
                  <a:cubicBezTo>
                    <a:pt x="163" y="335"/>
                    <a:pt x="153" y="330"/>
                    <a:pt x="149" y="321"/>
                  </a:cubicBezTo>
                  <a:cubicBezTo>
                    <a:pt x="143" y="307"/>
                    <a:pt x="137" y="293"/>
                    <a:pt x="132" y="279"/>
                  </a:cubicBezTo>
                  <a:cubicBezTo>
                    <a:pt x="121" y="252"/>
                    <a:pt x="110" y="226"/>
                    <a:pt x="99" y="199"/>
                  </a:cubicBezTo>
                  <a:cubicBezTo>
                    <a:pt x="98" y="200"/>
                    <a:pt x="97" y="200"/>
                    <a:pt x="97" y="201"/>
                  </a:cubicBezTo>
                  <a:cubicBezTo>
                    <a:pt x="100" y="226"/>
                    <a:pt x="93" y="248"/>
                    <a:pt x="82" y="270"/>
                  </a:cubicBezTo>
                  <a:cubicBezTo>
                    <a:pt x="74" y="286"/>
                    <a:pt x="68" y="303"/>
                    <a:pt x="61" y="319"/>
                  </a:cubicBezTo>
                  <a:cubicBezTo>
                    <a:pt x="56" y="330"/>
                    <a:pt x="46" y="335"/>
                    <a:pt x="36" y="331"/>
                  </a:cubicBezTo>
                  <a:cubicBezTo>
                    <a:pt x="26" y="328"/>
                    <a:pt x="21" y="317"/>
                    <a:pt x="25" y="305"/>
                  </a:cubicBezTo>
                  <a:cubicBezTo>
                    <a:pt x="32" y="287"/>
                    <a:pt x="38" y="268"/>
                    <a:pt x="46" y="250"/>
                  </a:cubicBezTo>
                  <a:cubicBezTo>
                    <a:pt x="52" y="235"/>
                    <a:pt x="55" y="220"/>
                    <a:pt x="53" y="204"/>
                  </a:cubicBezTo>
                  <a:cubicBezTo>
                    <a:pt x="49" y="165"/>
                    <a:pt x="50" y="125"/>
                    <a:pt x="58" y="86"/>
                  </a:cubicBezTo>
                  <a:cubicBezTo>
                    <a:pt x="58" y="83"/>
                    <a:pt x="58" y="80"/>
                    <a:pt x="58" y="77"/>
                  </a:cubicBezTo>
                  <a:cubicBezTo>
                    <a:pt x="57" y="77"/>
                    <a:pt x="56" y="76"/>
                    <a:pt x="55" y="76"/>
                  </a:cubicBezTo>
                  <a:cubicBezTo>
                    <a:pt x="53" y="80"/>
                    <a:pt x="49" y="83"/>
                    <a:pt x="48" y="87"/>
                  </a:cubicBezTo>
                  <a:cubicBezTo>
                    <a:pt x="43" y="107"/>
                    <a:pt x="38" y="126"/>
                    <a:pt x="32" y="146"/>
                  </a:cubicBezTo>
                  <a:cubicBezTo>
                    <a:pt x="30" y="151"/>
                    <a:pt x="27" y="158"/>
                    <a:pt x="22" y="161"/>
                  </a:cubicBezTo>
                  <a:cubicBezTo>
                    <a:pt x="18" y="163"/>
                    <a:pt x="10" y="162"/>
                    <a:pt x="7" y="159"/>
                  </a:cubicBezTo>
                  <a:cubicBezTo>
                    <a:pt x="3" y="156"/>
                    <a:pt x="0" y="148"/>
                    <a:pt x="1" y="143"/>
                  </a:cubicBezTo>
                  <a:cubicBezTo>
                    <a:pt x="6" y="118"/>
                    <a:pt x="11" y="93"/>
                    <a:pt x="17" y="68"/>
                  </a:cubicBezTo>
                  <a:cubicBezTo>
                    <a:pt x="18" y="63"/>
                    <a:pt x="21" y="59"/>
                    <a:pt x="25" y="56"/>
                  </a:cubicBezTo>
                  <a:cubicBezTo>
                    <a:pt x="38" y="44"/>
                    <a:pt x="52" y="32"/>
                    <a:pt x="65" y="22"/>
                  </a:cubicBezTo>
                  <a:cubicBezTo>
                    <a:pt x="93" y="0"/>
                    <a:pt x="133" y="8"/>
                    <a:pt x="151" y="38"/>
                  </a:cubicBezTo>
                  <a:cubicBezTo>
                    <a:pt x="171" y="71"/>
                    <a:pt x="191" y="104"/>
                    <a:pt x="210" y="137"/>
                  </a:cubicBezTo>
                  <a:cubicBezTo>
                    <a:pt x="217" y="149"/>
                    <a:pt x="219" y="163"/>
                    <a:pt x="226" y="175"/>
                  </a:cubicBezTo>
                  <a:cubicBezTo>
                    <a:pt x="251" y="221"/>
                    <a:pt x="278" y="266"/>
                    <a:pt x="304" y="312"/>
                  </a:cubicBezTo>
                  <a:cubicBezTo>
                    <a:pt x="306" y="315"/>
                    <a:pt x="308" y="319"/>
                    <a:pt x="309" y="322"/>
                  </a:cubicBezTo>
                  <a:cubicBezTo>
                    <a:pt x="309" y="325"/>
                    <a:pt x="307" y="329"/>
                    <a:pt x="305" y="331"/>
                  </a:cubicBezTo>
                  <a:cubicBezTo>
                    <a:pt x="303" y="332"/>
                    <a:pt x="298" y="331"/>
                    <a:pt x="296" y="329"/>
                  </a:cubicBezTo>
                  <a:cubicBezTo>
                    <a:pt x="294" y="327"/>
                    <a:pt x="292" y="324"/>
                    <a:pt x="291" y="321"/>
                  </a:cubicBezTo>
                  <a:cubicBezTo>
                    <a:pt x="265" y="276"/>
                    <a:pt x="238" y="230"/>
                    <a:pt x="212" y="184"/>
                  </a:cubicBezTo>
                  <a:cubicBezTo>
                    <a:pt x="209" y="179"/>
                    <a:pt x="204" y="176"/>
                    <a:pt x="199" y="172"/>
                  </a:cubicBezTo>
                  <a:cubicBezTo>
                    <a:pt x="196" y="169"/>
                    <a:pt x="192" y="166"/>
                    <a:pt x="190" y="163"/>
                  </a:cubicBezTo>
                  <a:cubicBezTo>
                    <a:pt x="173" y="139"/>
                    <a:pt x="157" y="115"/>
                    <a:pt x="141" y="91"/>
                  </a:cubicBezTo>
                  <a:cubicBezTo>
                    <a:pt x="139" y="88"/>
                    <a:pt x="137" y="85"/>
                    <a:pt x="133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886575" y="1454150"/>
              <a:ext cx="641350" cy="622300"/>
            </a:xfrm>
            <a:custGeom>
              <a:avLst/>
              <a:gdLst>
                <a:gd name="T0" fmla="*/ 75 w 76"/>
                <a:gd name="T1" fmla="*/ 39 h 74"/>
                <a:gd name="T2" fmla="*/ 37 w 76"/>
                <a:gd name="T3" fmla="*/ 74 h 74"/>
                <a:gd name="T4" fmla="*/ 0 w 76"/>
                <a:gd name="T5" fmla="*/ 37 h 74"/>
                <a:gd name="T6" fmla="*/ 39 w 76"/>
                <a:gd name="T7" fmla="*/ 1 h 74"/>
                <a:gd name="T8" fmla="*/ 75 w 76"/>
                <a:gd name="T9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4">
                  <a:moveTo>
                    <a:pt x="75" y="39"/>
                  </a:moveTo>
                  <a:cubicBezTo>
                    <a:pt x="74" y="59"/>
                    <a:pt x="57" y="74"/>
                    <a:pt x="37" y="74"/>
                  </a:cubicBezTo>
                  <a:cubicBezTo>
                    <a:pt x="16" y="73"/>
                    <a:pt x="0" y="57"/>
                    <a:pt x="0" y="37"/>
                  </a:cubicBezTo>
                  <a:cubicBezTo>
                    <a:pt x="0" y="17"/>
                    <a:pt x="18" y="0"/>
                    <a:pt x="39" y="1"/>
                  </a:cubicBezTo>
                  <a:cubicBezTo>
                    <a:pt x="60" y="2"/>
                    <a:pt x="76" y="18"/>
                    <a:pt x="7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4" name="Google Shape;137;p22"/>
          <p:cNvSpPr txBox="1">
            <a:spLocks/>
          </p:cNvSpPr>
          <p:nvPr/>
        </p:nvSpPr>
        <p:spPr>
          <a:xfrm>
            <a:off x="593265" y="3792837"/>
            <a:ext cx="5121822" cy="216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Tx/>
              <a:buFont typeface="Arial" panose="020B0604020202020204" pitchFamily="34" charset="0"/>
              <a:buNone/>
            </a:pPr>
            <a:r>
              <a:rPr lang="en-US" b="1" i="1" smtClean="0">
                <a:solidFill>
                  <a:srgbClr val="41719C"/>
                </a:solidFill>
              </a:rPr>
              <a:t>A complex idea can be conveyed with just a single still image, namely making it possible to absorb large amounts of data quickly.</a:t>
            </a:r>
            <a:endParaRPr lang="en-US" b="1" i="1" dirty="0">
              <a:solidFill>
                <a:srgbClr val="41719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66C6570-BF3A-4A26-B827-EE79262D9425}"/>
              </a:ext>
            </a:extLst>
          </p:cNvPr>
          <p:cNvGrpSpPr/>
          <p:nvPr/>
        </p:nvGrpSpPr>
        <p:grpSpPr>
          <a:xfrm>
            <a:off x="544457" y="3831071"/>
            <a:ext cx="1405139" cy="1004121"/>
            <a:chOff x="668191" y="4873645"/>
            <a:chExt cx="1873519" cy="133882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8ADCC7C7-737C-4137-8365-8BC861A00BB6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8CD5ED0-CF4D-47E2-87C7-550D717CEF0A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95BD052-A41E-4659-BDA4-C1ABA9D935AC}"/>
              </a:ext>
            </a:extLst>
          </p:cNvPr>
          <p:cNvGrpSpPr/>
          <p:nvPr/>
        </p:nvGrpSpPr>
        <p:grpSpPr>
          <a:xfrm>
            <a:off x="2680436" y="3831071"/>
            <a:ext cx="1405139" cy="1004121"/>
            <a:chOff x="2860414" y="4873645"/>
            <a:chExt cx="1873519" cy="1338828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6E4721A-0F73-4658-9647-AA86F414A628}"/>
                </a:ext>
              </a:extLst>
            </p:cNvPr>
            <p:cNvSpPr txBox="1"/>
            <p:nvPr/>
          </p:nvSpPr>
          <p:spPr>
            <a:xfrm>
              <a:off x="2860414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98045D4-49FF-4EFE-8E7E-FE6CA483900C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CF8989-6FFC-4EE1-BD57-6FAB0ABDFCF0}"/>
              </a:ext>
            </a:extLst>
          </p:cNvPr>
          <p:cNvSpPr txBox="1"/>
          <p:nvPr/>
        </p:nvSpPr>
        <p:spPr>
          <a:xfrm>
            <a:off x="342092" y="2698030"/>
            <a:ext cx="391088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56A8CC9-FF04-4AFC-980B-484193265357}"/>
              </a:ext>
            </a:extLst>
          </p:cNvPr>
          <p:cNvSpPr txBox="1"/>
          <p:nvPr/>
        </p:nvSpPr>
        <p:spPr>
          <a:xfrm>
            <a:off x="342092" y="1998349"/>
            <a:ext cx="3910883" cy="646331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en-US" altLang="ko-KR" sz="2100" dirty="0">
                <a:solidFill>
                  <a:schemeClr val="accent1">
                    <a:lumMod val="75000"/>
                  </a:schemeClr>
                </a:solidFill>
              </a:rPr>
              <a:t>We Create Quality </a:t>
            </a:r>
          </a:p>
          <a:p>
            <a:r>
              <a:rPr lang="en-US" altLang="ko-KR" sz="2100" dirty="0">
                <a:solidFill>
                  <a:schemeClr val="accent1">
                    <a:lumMod val="75000"/>
                  </a:schemeClr>
                </a:solidFill>
              </a:rPr>
              <a:t>Professional PPT Presentation</a:t>
            </a:r>
            <a:endParaRPr lang="ko-KR" altLang="en-US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0B338F1-F1AE-4E5E-A167-7DAE25381E0A}"/>
              </a:ext>
            </a:extLst>
          </p:cNvPr>
          <p:cNvGrpSpPr/>
          <p:nvPr/>
        </p:nvGrpSpPr>
        <p:grpSpPr>
          <a:xfrm>
            <a:off x="342092" y="283278"/>
            <a:ext cx="3593855" cy="1419619"/>
            <a:chOff x="4651035" y="1719518"/>
            <a:chExt cx="4791807" cy="1892826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3BB04BB-202D-40ED-B8F1-59AFB43A77D1}"/>
                </a:ext>
              </a:extLst>
            </p:cNvPr>
            <p:cNvSpPr txBox="1"/>
            <p:nvPr/>
          </p:nvSpPr>
          <p:spPr>
            <a:xfrm>
              <a:off x="5611984" y="1908381"/>
              <a:ext cx="3830858" cy="10464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5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WESOME</a:t>
              </a:r>
              <a:endParaRPr lang="en-US" altLang="ko-KR" sz="45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32A2D9A-00E6-40B6-B7DD-A4C4FC867B16}"/>
                </a:ext>
              </a:extLst>
            </p:cNvPr>
            <p:cNvSpPr txBox="1"/>
            <p:nvPr/>
          </p:nvSpPr>
          <p:spPr>
            <a:xfrm>
              <a:off x="5666752" y="2604345"/>
              <a:ext cx="3776090" cy="861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3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FE32211-235D-4562-B15E-5E1B1F301B4D}"/>
                </a:ext>
              </a:extLst>
            </p:cNvPr>
            <p:cNvSpPr txBox="1"/>
            <p:nvPr/>
          </p:nvSpPr>
          <p:spPr>
            <a:xfrm>
              <a:off x="4651035" y="1719518"/>
              <a:ext cx="1021196" cy="18928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625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4294051" y="1122844"/>
            <a:ext cx="4546599" cy="3727451"/>
          </a:xfrm>
          <a:custGeom>
            <a:avLst/>
            <a:gdLst>
              <a:gd name="T0" fmla="*/ 195 w 258"/>
              <a:gd name="T1" fmla="*/ 144 h 211"/>
              <a:gd name="T2" fmla="*/ 258 w 258"/>
              <a:gd name="T3" fmla="*/ 175 h 211"/>
              <a:gd name="T4" fmla="*/ 174 w 258"/>
              <a:gd name="T5" fmla="*/ 185 h 211"/>
              <a:gd name="T6" fmla="*/ 112 w 258"/>
              <a:gd name="T7" fmla="*/ 194 h 211"/>
              <a:gd name="T8" fmla="*/ 34 w 258"/>
              <a:gd name="T9" fmla="*/ 210 h 211"/>
              <a:gd name="T10" fmla="*/ 3 w 258"/>
              <a:gd name="T11" fmla="*/ 204 h 211"/>
              <a:gd name="T12" fmla="*/ 55 w 258"/>
              <a:gd name="T13" fmla="*/ 158 h 211"/>
              <a:gd name="T14" fmla="*/ 61 w 258"/>
              <a:gd name="T15" fmla="*/ 117 h 211"/>
              <a:gd name="T16" fmla="*/ 44 w 258"/>
              <a:gd name="T17" fmla="*/ 79 h 211"/>
              <a:gd name="T18" fmla="*/ 124 w 258"/>
              <a:gd name="T19" fmla="*/ 85 h 211"/>
              <a:gd name="T20" fmla="*/ 117 w 258"/>
              <a:gd name="T21" fmla="*/ 115 h 211"/>
              <a:gd name="T22" fmla="*/ 219 w 258"/>
              <a:gd name="T23" fmla="*/ 15 h 211"/>
              <a:gd name="T24" fmla="*/ 97 w 258"/>
              <a:gd name="T25" fmla="*/ 161 h 211"/>
              <a:gd name="T26" fmla="*/ 47 w 258"/>
              <a:gd name="T27" fmla="*/ 198 h 211"/>
              <a:gd name="T28" fmla="*/ 101 w 258"/>
              <a:gd name="T29" fmla="*/ 198 h 211"/>
              <a:gd name="T30" fmla="*/ 101 w 258"/>
              <a:gd name="T31" fmla="*/ 137 h 211"/>
              <a:gd name="T32" fmla="*/ 40 w 258"/>
              <a:gd name="T33" fmla="*/ 179 h 211"/>
              <a:gd name="T34" fmla="*/ 9 w 258"/>
              <a:gd name="T35" fmla="*/ 198 h 211"/>
              <a:gd name="T36" fmla="*/ 66 w 258"/>
              <a:gd name="T37" fmla="*/ 161 h 211"/>
              <a:gd name="T38" fmla="*/ 94 w 258"/>
              <a:gd name="T39" fmla="*/ 178 h 211"/>
              <a:gd name="T40" fmla="*/ 161 w 258"/>
              <a:gd name="T41" fmla="*/ 153 h 211"/>
              <a:gd name="T42" fmla="*/ 181 w 258"/>
              <a:gd name="T43" fmla="*/ 184 h 211"/>
              <a:gd name="T44" fmla="*/ 207 w 258"/>
              <a:gd name="T45" fmla="*/ 175 h 211"/>
              <a:gd name="T46" fmla="*/ 142 w 258"/>
              <a:gd name="T47" fmla="*/ 139 h 211"/>
              <a:gd name="T48" fmla="*/ 56 w 258"/>
              <a:gd name="T49" fmla="*/ 97 h 211"/>
              <a:gd name="T50" fmla="*/ 69 w 258"/>
              <a:gd name="T51" fmla="*/ 101 h 211"/>
              <a:gd name="T52" fmla="*/ 79 w 258"/>
              <a:gd name="T53" fmla="*/ 102 h 211"/>
              <a:gd name="T54" fmla="*/ 103 w 258"/>
              <a:gd name="T55" fmla="*/ 73 h 211"/>
              <a:gd name="T56" fmla="*/ 56 w 258"/>
              <a:gd name="T57" fmla="*/ 97 h 211"/>
              <a:gd name="T58" fmla="*/ 216 w 258"/>
              <a:gd name="T59" fmla="*/ 13 h 211"/>
              <a:gd name="T60" fmla="*/ 170 w 258"/>
              <a:gd name="T61" fmla="*/ 77 h 211"/>
              <a:gd name="T62" fmla="*/ 112 w 258"/>
              <a:gd name="T63" fmla="*/ 137 h 211"/>
              <a:gd name="T64" fmla="*/ 118 w 258"/>
              <a:gd name="T65" fmla="*/ 121 h 211"/>
              <a:gd name="T66" fmla="*/ 65 w 258"/>
              <a:gd name="T67" fmla="*/ 127 h 211"/>
              <a:gd name="T68" fmla="*/ 107 w 258"/>
              <a:gd name="T69" fmla="*/ 120 h 211"/>
              <a:gd name="T70" fmla="*/ 71 w 258"/>
              <a:gd name="T71" fmla="*/ 117 h 211"/>
              <a:gd name="T72" fmla="*/ 135 w 258"/>
              <a:gd name="T73" fmla="*/ 153 h 211"/>
              <a:gd name="T74" fmla="*/ 201 w 258"/>
              <a:gd name="T75" fmla="*/ 158 h 211"/>
              <a:gd name="T76" fmla="*/ 113 w 258"/>
              <a:gd name="T77" fmla="*/ 102 h 211"/>
              <a:gd name="T78" fmla="*/ 105 w 258"/>
              <a:gd name="T79" fmla="*/ 74 h 211"/>
              <a:gd name="T80" fmla="*/ 46 w 258"/>
              <a:gd name="T81" fmla="*/ 81 h 211"/>
              <a:gd name="T82" fmla="*/ 58 w 258"/>
              <a:gd name="T83" fmla="*/ 76 h 211"/>
              <a:gd name="T84" fmla="*/ 116 w 258"/>
              <a:gd name="T85" fmla="*/ 188 h 211"/>
              <a:gd name="T86" fmla="*/ 130 w 258"/>
              <a:gd name="T87" fmla="*/ 123 h 211"/>
              <a:gd name="T88" fmla="*/ 75 w 258"/>
              <a:gd name="T89" fmla="*/ 93 h 211"/>
              <a:gd name="T90" fmla="*/ 75 w 258"/>
              <a:gd name="T91" fmla="*/ 178 h 211"/>
              <a:gd name="T92" fmla="*/ 126 w 258"/>
              <a:gd name="T93" fmla="*/ 132 h 211"/>
              <a:gd name="T94" fmla="*/ 117 w 258"/>
              <a:gd name="T95" fmla="*/ 128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8" h="211">
                <a:moveTo>
                  <a:pt x="136" y="121"/>
                </a:moveTo>
                <a:cubicBezTo>
                  <a:pt x="140" y="122"/>
                  <a:pt x="144" y="124"/>
                  <a:pt x="148" y="125"/>
                </a:cubicBezTo>
                <a:cubicBezTo>
                  <a:pt x="159" y="127"/>
                  <a:pt x="170" y="128"/>
                  <a:pt x="179" y="132"/>
                </a:cubicBezTo>
                <a:cubicBezTo>
                  <a:pt x="185" y="134"/>
                  <a:pt x="190" y="140"/>
                  <a:pt x="195" y="144"/>
                </a:cubicBezTo>
                <a:cubicBezTo>
                  <a:pt x="196" y="144"/>
                  <a:pt x="196" y="145"/>
                  <a:pt x="196" y="146"/>
                </a:cubicBezTo>
                <a:cubicBezTo>
                  <a:pt x="205" y="158"/>
                  <a:pt x="214" y="169"/>
                  <a:pt x="231" y="167"/>
                </a:cubicBezTo>
                <a:cubicBezTo>
                  <a:pt x="237" y="167"/>
                  <a:pt x="243" y="169"/>
                  <a:pt x="249" y="170"/>
                </a:cubicBezTo>
                <a:cubicBezTo>
                  <a:pt x="252" y="171"/>
                  <a:pt x="254" y="173"/>
                  <a:pt x="258" y="175"/>
                </a:cubicBezTo>
                <a:cubicBezTo>
                  <a:pt x="243" y="177"/>
                  <a:pt x="230" y="179"/>
                  <a:pt x="217" y="181"/>
                </a:cubicBezTo>
                <a:cubicBezTo>
                  <a:pt x="219" y="187"/>
                  <a:pt x="214" y="188"/>
                  <a:pt x="210" y="189"/>
                </a:cubicBezTo>
                <a:cubicBezTo>
                  <a:pt x="201" y="191"/>
                  <a:pt x="193" y="196"/>
                  <a:pt x="183" y="194"/>
                </a:cubicBezTo>
                <a:cubicBezTo>
                  <a:pt x="175" y="193"/>
                  <a:pt x="175" y="193"/>
                  <a:pt x="174" y="185"/>
                </a:cubicBezTo>
                <a:cubicBezTo>
                  <a:pt x="161" y="187"/>
                  <a:pt x="148" y="188"/>
                  <a:pt x="135" y="190"/>
                </a:cubicBezTo>
                <a:cubicBezTo>
                  <a:pt x="134" y="190"/>
                  <a:pt x="132" y="190"/>
                  <a:pt x="132" y="191"/>
                </a:cubicBezTo>
                <a:cubicBezTo>
                  <a:pt x="127" y="195"/>
                  <a:pt x="123" y="195"/>
                  <a:pt x="118" y="192"/>
                </a:cubicBezTo>
                <a:cubicBezTo>
                  <a:pt x="115" y="190"/>
                  <a:pt x="113" y="190"/>
                  <a:pt x="112" y="194"/>
                </a:cubicBezTo>
                <a:cubicBezTo>
                  <a:pt x="110" y="199"/>
                  <a:pt x="106" y="201"/>
                  <a:pt x="101" y="201"/>
                </a:cubicBezTo>
                <a:cubicBezTo>
                  <a:pt x="94" y="202"/>
                  <a:pt x="86" y="202"/>
                  <a:pt x="78" y="203"/>
                </a:cubicBezTo>
                <a:cubicBezTo>
                  <a:pt x="66" y="205"/>
                  <a:pt x="54" y="208"/>
                  <a:pt x="41" y="210"/>
                </a:cubicBezTo>
                <a:cubicBezTo>
                  <a:pt x="39" y="211"/>
                  <a:pt x="36" y="210"/>
                  <a:pt x="34" y="210"/>
                </a:cubicBezTo>
                <a:cubicBezTo>
                  <a:pt x="35" y="207"/>
                  <a:pt x="35" y="204"/>
                  <a:pt x="37" y="202"/>
                </a:cubicBezTo>
                <a:cubicBezTo>
                  <a:pt x="40" y="199"/>
                  <a:pt x="44" y="197"/>
                  <a:pt x="48" y="195"/>
                </a:cubicBezTo>
                <a:cubicBezTo>
                  <a:pt x="49" y="194"/>
                  <a:pt x="51" y="193"/>
                  <a:pt x="54" y="192"/>
                </a:cubicBezTo>
                <a:cubicBezTo>
                  <a:pt x="35" y="191"/>
                  <a:pt x="19" y="198"/>
                  <a:pt x="3" y="204"/>
                </a:cubicBezTo>
                <a:cubicBezTo>
                  <a:pt x="0" y="197"/>
                  <a:pt x="2" y="192"/>
                  <a:pt x="7" y="189"/>
                </a:cubicBezTo>
                <a:cubicBezTo>
                  <a:pt x="13" y="185"/>
                  <a:pt x="20" y="182"/>
                  <a:pt x="27" y="179"/>
                </a:cubicBezTo>
                <a:cubicBezTo>
                  <a:pt x="30" y="178"/>
                  <a:pt x="33" y="177"/>
                  <a:pt x="37" y="176"/>
                </a:cubicBezTo>
                <a:cubicBezTo>
                  <a:pt x="47" y="175"/>
                  <a:pt x="53" y="168"/>
                  <a:pt x="55" y="158"/>
                </a:cubicBezTo>
                <a:cubicBezTo>
                  <a:pt x="56" y="154"/>
                  <a:pt x="57" y="150"/>
                  <a:pt x="58" y="145"/>
                </a:cubicBezTo>
                <a:cubicBezTo>
                  <a:pt x="59" y="142"/>
                  <a:pt x="60" y="138"/>
                  <a:pt x="57" y="134"/>
                </a:cubicBezTo>
                <a:cubicBezTo>
                  <a:pt x="56" y="133"/>
                  <a:pt x="59" y="128"/>
                  <a:pt x="60" y="124"/>
                </a:cubicBezTo>
                <a:cubicBezTo>
                  <a:pt x="60" y="122"/>
                  <a:pt x="62" y="119"/>
                  <a:pt x="61" y="117"/>
                </a:cubicBezTo>
                <a:cubicBezTo>
                  <a:pt x="59" y="113"/>
                  <a:pt x="56" y="109"/>
                  <a:pt x="54" y="105"/>
                </a:cubicBezTo>
                <a:cubicBezTo>
                  <a:pt x="52" y="106"/>
                  <a:pt x="51" y="108"/>
                  <a:pt x="48" y="111"/>
                </a:cubicBezTo>
                <a:cubicBezTo>
                  <a:pt x="46" y="101"/>
                  <a:pt x="43" y="92"/>
                  <a:pt x="41" y="83"/>
                </a:cubicBezTo>
                <a:cubicBezTo>
                  <a:pt x="41" y="82"/>
                  <a:pt x="43" y="80"/>
                  <a:pt x="44" y="79"/>
                </a:cubicBezTo>
                <a:cubicBezTo>
                  <a:pt x="50" y="74"/>
                  <a:pt x="57" y="69"/>
                  <a:pt x="64" y="65"/>
                </a:cubicBezTo>
                <a:cubicBezTo>
                  <a:pt x="74" y="57"/>
                  <a:pt x="96" y="59"/>
                  <a:pt x="105" y="68"/>
                </a:cubicBezTo>
                <a:cubicBezTo>
                  <a:pt x="111" y="72"/>
                  <a:pt x="116" y="76"/>
                  <a:pt x="121" y="81"/>
                </a:cubicBezTo>
                <a:cubicBezTo>
                  <a:pt x="123" y="82"/>
                  <a:pt x="125" y="84"/>
                  <a:pt x="124" y="85"/>
                </a:cubicBezTo>
                <a:cubicBezTo>
                  <a:pt x="121" y="93"/>
                  <a:pt x="117" y="101"/>
                  <a:pt x="114" y="110"/>
                </a:cubicBezTo>
                <a:cubicBezTo>
                  <a:pt x="112" y="108"/>
                  <a:pt x="110" y="106"/>
                  <a:pt x="109" y="105"/>
                </a:cubicBezTo>
                <a:cubicBezTo>
                  <a:pt x="107" y="111"/>
                  <a:pt x="108" y="113"/>
                  <a:pt x="114" y="114"/>
                </a:cubicBezTo>
                <a:cubicBezTo>
                  <a:pt x="115" y="114"/>
                  <a:pt x="116" y="115"/>
                  <a:pt x="117" y="115"/>
                </a:cubicBezTo>
                <a:cubicBezTo>
                  <a:pt x="122" y="121"/>
                  <a:pt x="127" y="117"/>
                  <a:pt x="131" y="113"/>
                </a:cubicBezTo>
                <a:cubicBezTo>
                  <a:pt x="165" y="87"/>
                  <a:pt x="186" y="53"/>
                  <a:pt x="195" y="12"/>
                </a:cubicBezTo>
                <a:cubicBezTo>
                  <a:pt x="197" y="4"/>
                  <a:pt x="201" y="0"/>
                  <a:pt x="208" y="0"/>
                </a:cubicBezTo>
                <a:cubicBezTo>
                  <a:pt x="215" y="0"/>
                  <a:pt x="222" y="7"/>
                  <a:pt x="219" y="15"/>
                </a:cubicBezTo>
                <a:cubicBezTo>
                  <a:pt x="207" y="60"/>
                  <a:pt x="185" y="97"/>
                  <a:pt x="140" y="117"/>
                </a:cubicBezTo>
                <a:cubicBezTo>
                  <a:pt x="139" y="118"/>
                  <a:pt x="138" y="118"/>
                  <a:pt x="137" y="119"/>
                </a:cubicBezTo>
                <a:cubicBezTo>
                  <a:pt x="136" y="119"/>
                  <a:pt x="136" y="120"/>
                  <a:pt x="136" y="121"/>
                </a:cubicBezTo>
                <a:close/>
                <a:moveTo>
                  <a:pt x="97" y="161"/>
                </a:moveTo>
                <a:cubicBezTo>
                  <a:pt x="98" y="161"/>
                  <a:pt x="99" y="161"/>
                  <a:pt x="100" y="161"/>
                </a:cubicBezTo>
                <a:cubicBezTo>
                  <a:pt x="99" y="167"/>
                  <a:pt x="97" y="173"/>
                  <a:pt x="96" y="180"/>
                </a:cubicBezTo>
                <a:cubicBezTo>
                  <a:pt x="96" y="184"/>
                  <a:pt x="94" y="185"/>
                  <a:pt x="90" y="186"/>
                </a:cubicBezTo>
                <a:cubicBezTo>
                  <a:pt x="75" y="190"/>
                  <a:pt x="61" y="194"/>
                  <a:pt x="47" y="198"/>
                </a:cubicBezTo>
                <a:cubicBezTo>
                  <a:pt x="43" y="200"/>
                  <a:pt x="40" y="203"/>
                  <a:pt x="36" y="206"/>
                </a:cubicBezTo>
                <a:cubicBezTo>
                  <a:pt x="36" y="206"/>
                  <a:pt x="37" y="207"/>
                  <a:pt x="37" y="207"/>
                </a:cubicBezTo>
                <a:cubicBezTo>
                  <a:pt x="38" y="207"/>
                  <a:pt x="39" y="208"/>
                  <a:pt x="40" y="207"/>
                </a:cubicBezTo>
                <a:cubicBezTo>
                  <a:pt x="60" y="200"/>
                  <a:pt x="80" y="199"/>
                  <a:pt x="101" y="198"/>
                </a:cubicBezTo>
                <a:cubicBezTo>
                  <a:pt x="106" y="198"/>
                  <a:pt x="108" y="195"/>
                  <a:pt x="109" y="191"/>
                </a:cubicBezTo>
                <a:cubicBezTo>
                  <a:pt x="113" y="179"/>
                  <a:pt x="117" y="166"/>
                  <a:pt x="121" y="154"/>
                </a:cubicBezTo>
                <a:cubicBezTo>
                  <a:pt x="121" y="152"/>
                  <a:pt x="123" y="149"/>
                  <a:pt x="126" y="146"/>
                </a:cubicBezTo>
                <a:cubicBezTo>
                  <a:pt x="118" y="143"/>
                  <a:pt x="110" y="138"/>
                  <a:pt x="101" y="137"/>
                </a:cubicBezTo>
                <a:cubicBezTo>
                  <a:pt x="90" y="135"/>
                  <a:pt x="79" y="137"/>
                  <a:pt x="68" y="136"/>
                </a:cubicBezTo>
                <a:cubicBezTo>
                  <a:pt x="64" y="136"/>
                  <a:pt x="63" y="138"/>
                  <a:pt x="62" y="142"/>
                </a:cubicBezTo>
                <a:cubicBezTo>
                  <a:pt x="61" y="149"/>
                  <a:pt x="59" y="156"/>
                  <a:pt x="57" y="163"/>
                </a:cubicBezTo>
                <a:cubicBezTo>
                  <a:pt x="54" y="171"/>
                  <a:pt x="49" y="176"/>
                  <a:pt x="40" y="179"/>
                </a:cubicBezTo>
                <a:cubicBezTo>
                  <a:pt x="31" y="182"/>
                  <a:pt x="21" y="186"/>
                  <a:pt x="12" y="190"/>
                </a:cubicBezTo>
                <a:cubicBezTo>
                  <a:pt x="9" y="191"/>
                  <a:pt x="7" y="195"/>
                  <a:pt x="4" y="198"/>
                </a:cubicBezTo>
                <a:cubicBezTo>
                  <a:pt x="4" y="198"/>
                  <a:pt x="5" y="199"/>
                  <a:pt x="5" y="199"/>
                </a:cubicBezTo>
                <a:cubicBezTo>
                  <a:pt x="7" y="199"/>
                  <a:pt x="8" y="199"/>
                  <a:pt x="9" y="198"/>
                </a:cubicBezTo>
                <a:cubicBezTo>
                  <a:pt x="23" y="192"/>
                  <a:pt x="36" y="189"/>
                  <a:pt x="51" y="188"/>
                </a:cubicBezTo>
                <a:cubicBezTo>
                  <a:pt x="59" y="188"/>
                  <a:pt x="64" y="185"/>
                  <a:pt x="69" y="179"/>
                </a:cubicBezTo>
                <a:cubicBezTo>
                  <a:pt x="72" y="176"/>
                  <a:pt x="73" y="174"/>
                  <a:pt x="71" y="170"/>
                </a:cubicBezTo>
                <a:cubicBezTo>
                  <a:pt x="68" y="168"/>
                  <a:pt x="67" y="164"/>
                  <a:pt x="66" y="161"/>
                </a:cubicBezTo>
                <a:cubicBezTo>
                  <a:pt x="66" y="160"/>
                  <a:pt x="67" y="160"/>
                  <a:pt x="68" y="160"/>
                </a:cubicBezTo>
                <a:cubicBezTo>
                  <a:pt x="69" y="161"/>
                  <a:pt x="70" y="163"/>
                  <a:pt x="71" y="164"/>
                </a:cubicBezTo>
                <a:cubicBezTo>
                  <a:pt x="75" y="170"/>
                  <a:pt x="79" y="176"/>
                  <a:pt x="85" y="181"/>
                </a:cubicBezTo>
                <a:cubicBezTo>
                  <a:pt x="89" y="185"/>
                  <a:pt x="92" y="184"/>
                  <a:pt x="94" y="178"/>
                </a:cubicBezTo>
                <a:cubicBezTo>
                  <a:pt x="95" y="172"/>
                  <a:pt x="96" y="166"/>
                  <a:pt x="97" y="161"/>
                </a:cubicBezTo>
                <a:close/>
                <a:moveTo>
                  <a:pt x="134" y="186"/>
                </a:moveTo>
                <a:cubicBezTo>
                  <a:pt x="147" y="187"/>
                  <a:pt x="178" y="182"/>
                  <a:pt x="183" y="178"/>
                </a:cubicBezTo>
                <a:cubicBezTo>
                  <a:pt x="173" y="172"/>
                  <a:pt x="163" y="161"/>
                  <a:pt x="161" y="153"/>
                </a:cubicBezTo>
                <a:cubicBezTo>
                  <a:pt x="167" y="160"/>
                  <a:pt x="172" y="166"/>
                  <a:pt x="178" y="170"/>
                </a:cubicBezTo>
                <a:cubicBezTo>
                  <a:pt x="185" y="174"/>
                  <a:pt x="193" y="176"/>
                  <a:pt x="201" y="179"/>
                </a:cubicBezTo>
                <a:cubicBezTo>
                  <a:pt x="199" y="179"/>
                  <a:pt x="197" y="179"/>
                  <a:pt x="196" y="180"/>
                </a:cubicBezTo>
                <a:cubicBezTo>
                  <a:pt x="191" y="181"/>
                  <a:pt x="186" y="182"/>
                  <a:pt x="181" y="184"/>
                </a:cubicBezTo>
                <a:cubicBezTo>
                  <a:pt x="179" y="184"/>
                  <a:pt x="179" y="187"/>
                  <a:pt x="178" y="188"/>
                </a:cubicBezTo>
                <a:cubicBezTo>
                  <a:pt x="179" y="189"/>
                  <a:pt x="181" y="191"/>
                  <a:pt x="183" y="191"/>
                </a:cubicBezTo>
                <a:cubicBezTo>
                  <a:pt x="194" y="193"/>
                  <a:pt x="203" y="187"/>
                  <a:pt x="215" y="184"/>
                </a:cubicBezTo>
                <a:cubicBezTo>
                  <a:pt x="212" y="181"/>
                  <a:pt x="209" y="178"/>
                  <a:pt x="207" y="175"/>
                </a:cubicBezTo>
                <a:cubicBezTo>
                  <a:pt x="202" y="169"/>
                  <a:pt x="197" y="163"/>
                  <a:pt x="196" y="155"/>
                </a:cubicBezTo>
                <a:cubicBezTo>
                  <a:pt x="195" y="146"/>
                  <a:pt x="189" y="139"/>
                  <a:pt x="182" y="136"/>
                </a:cubicBezTo>
                <a:cubicBezTo>
                  <a:pt x="169" y="130"/>
                  <a:pt x="154" y="129"/>
                  <a:pt x="138" y="127"/>
                </a:cubicBezTo>
                <a:cubicBezTo>
                  <a:pt x="140" y="132"/>
                  <a:pt x="141" y="135"/>
                  <a:pt x="142" y="139"/>
                </a:cubicBezTo>
                <a:cubicBezTo>
                  <a:pt x="143" y="142"/>
                  <a:pt x="142" y="146"/>
                  <a:pt x="142" y="149"/>
                </a:cubicBezTo>
                <a:cubicBezTo>
                  <a:pt x="142" y="151"/>
                  <a:pt x="139" y="152"/>
                  <a:pt x="138" y="153"/>
                </a:cubicBezTo>
                <a:cubicBezTo>
                  <a:pt x="137" y="164"/>
                  <a:pt x="136" y="175"/>
                  <a:pt x="134" y="186"/>
                </a:cubicBezTo>
                <a:close/>
                <a:moveTo>
                  <a:pt x="56" y="97"/>
                </a:moveTo>
                <a:cubicBezTo>
                  <a:pt x="57" y="101"/>
                  <a:pt x="58" y="105"/>
                  <a:pt x="60" y="110"/>
                </a:cubicBezTo>
                <a:cubicBezTo>
                  <a:pt x="61" y="112"/>
                  <a:pt x="63" y="113"/>
                  <a:pt x="65" y="114"/>
                </a:cubicBezTo>
                <a:cubicBezTo>
                  <a:pt x="67" y="111"/>
                  <a:pt x="70" y="109"/>
                  <a:pt x="72" y="106"/>
                </a:cubicBezTo>
                <a:cubicBezTo>
                  <a:pt x="72" y="105"/>
                  <a:pt x="70" y="103"/>
                  <a:pt x="69" y="101"/>
                </a:cubicBezTo>
                <a:cubicBezTo>
                  <a:pt x="68" y="99"/>
                  <a:pt x="65" y="95"/>
                  <a:pt x="66" y="94"/>
                </a:cubicBezTo>
                <a:cubicBezTo>
                  <a:pt x="67" y="92"/>
                  <a:pt x="71" y="89"/>
                  <a:pt x="74" y="89"/>
                </a:cubicBezTo>
                <a:cubicBezTo>
                  <a:pt x="77" y="90"/>
                  <a:pt x="80" y="92"/>
                  <a:pt x="83" y="94"/>
                </a:cubicBezTo>
                <a:cubicBezTo>
                  <a:pt x="81" y="97"/>
                  <a:pt x="80" y="99"/>
                  <a:pt x="79" y="102"/>
                </a:cubicBezTo>
                <a:cubicBezTo>
                  <a:pt x="78" y="103"/>
                  <a:pt x="76" y="104"/>
                  <a:pt x="76" y="106"/>
                </a:cubicBezTo>
                <a:cubicBezTo>
                  <a:pt x="76" y="110"/>
                  <a:pt x="86" y="117"/>
                  <a:pt x="90" y="116"/>
                </a:cubicBezTo>
                <a:cubicBezTo>
                  <a:pt x="98" y="115"/>
                  <a:pt x="107" y="102"/>
                  <a:pt x="106" y="94"/>
                </a:cubicBezTo>
                <a:cubicBezTo>
                  <a:pt x="104" y="87"/>
                  <a:pt x="103" y="80"/>
                  <a:pt x="103" y="73"/>
                </a:cubicBezTo>
                <a:cubicBezTo>
                  <a:pt x="102" y="69"/>
                  <a:pt x="101" y="66"/>
                  <a:pt x="97" y="65"/>
                </a:cubicBezTo>
                <a:cubicBezTo>
                  <a:pt x="88" y="65"/>
                  <a:pt x="79" y="64"/>
                  <a:pt x="71" y="65"/>
                </a:cubicBezTo>
                <a:cubicBezTo>
                  <a:pt x="68" y="65"/>
                  <a:pt x="63" y="69"/>
                  <a:pt x="62" y="72"/>
                </a:cubicBezTo>
                <a:cubicBezTo>
                  <a:pt x="59" y="80"/>
                  <a:pt x="58" y="88"/>
                  <a:pt x="56" y="97"/>
                </a:cubicBezTo>
                <a:close/>
                <a:moveTo>
                  <a:pt x="137" y="115"/>
                </a:moveTo>
                <a:cubicBezTo>
                  <a:pt x="136" y="114"/>
                  <a:pt x="136" y="115"/>
                  <a:pt x="137" y="115"/>
                </a:cubicBezTo>
                <a:cubicBezTo>
                  <a:pt x="137" y="115"/>
                  <a:pt x="138" y="115"/>
                  <a:pt x="138" y="114"/>
                </a:cubicBezTo>
                <a:cubicBezTo>
                  <a:pt x="183" y="95"/>
                  <a:pt x="205" y="58"/>
                  <a:pt x="216" y="13"/>
                </a:cubicBezTo>
                <a:cubicBezTo>
                  <a:pt x="218" y="8"/>
                  <a:pt x="215" y="5"/>
                  <a:pt x="210" y="4"/>
                </a:cubicBezTo>
                <a:cubicBezTo>
                  <a:pt x="205" y="3"/>
                  <a:pt x="201" y="4"/>
                  <a:pt x="199" y="9"/>
                </a:cubicBezTo>
                <a:cubicBezTo>
                  <a:pt x="199" y="11"/>
                  <a:pt x="198" y="14"/>
                  <a:pt x="198" y="16"/>
                </a:cubicBezTo>
                <a:cubicBezTo>
                  <a:pt x="192" y="38"/>
                  <a:pt x="184" y="59"/>
                  <a:pt x="170" y="77"/>
                </a:cubicBezTo>
                <a:cubicBezTo>
                  <a:pt x="160" y="91"/>
                  <a:pt x="148" y="103"/>
                  <a:pt x="137" y="115"/>
                </a:cubicBezTo>
                <a:close/>
                <a:moveTo>
                  <a:pt x="60" y="133"/>
                </a:moveTo>
                <a:cubicBezTo>
                  <a:pt x="73" y="133"/>
                  <a:pt x="86" y="133"/>
                  <a:pt x="98" y="134"/>
                </a:cubicBezTo>
                <a:cubicBezTo>
                  <a:pt x="103" y="134"/>
                  <a:pt x="107" y="135"/>
                  <a:pt x="112" y="137"/>
                </a:cubicBezTo>
                <a:cubicBezTo>
                  <a:pt x="121" y="140"/>
                  <a:pt x="130" y="144"/>
                  <a:pt x="139" y="148"/>
                </a:cubicBezTo>
                <a:cubicBezTo>
                  <a:pt x="140" y="141"/>
                  <a:pt x="140" y="141"/>
                  <a:pt x="136" y="140"/>
                </a:cubicBezTo>
                <a:cubicBezTo>
                  <a:pt x="131" y="138"/>
                  <a:pt x="126" y="136"/>
                  <a:pt x="121" y="134"/>
                </a:cubicBezTo>
                <a:cubicBezTo>
                  <a:pt x="112" y="130"/>
                  <a:pt x="112" y="130"/>
                  <a:pt x="118" y="121"/>
                </a:cubicBezTo>
                <a:cubicBezTo>
                  <a:pt x="118" y="121"/>
                  <a:pt x="118" y="120"/>
                  <a:pt x="118" y="120"/>
                </a:cubicBezTo>
                <a:cubicBezTo>
                  <a:pt x="115" y="116"/>
                  <a:pt x="112" y="117"/>
                  <a:pt x="110" y="121"/>
                </a:cubicBezTo>
                <a:cubicBezTo>
                  <a:pt x="107" y="126"/>
                  <a:pt x="102" y="127"/>
                  <a:pt x="97" y="127"/>
                </a:cubicBezTo>
                <a:cubicBezTo>
                  <a:pt x="86" y="127"/>
                  <a:pt x="76" y="127"/>
                  <a:pt x="65" y="127"/>
                </a:cubicBezTo>
                <a:cubicBezTo>
                  <a:pt x="60" y="127"/>
                  <a:pt x="59" y="129"/>
                  <a:pt x="60" y="133"/>
                </a:cubicBezTo>
                <a:close/>
                <a:moveTo>
                  <a:pt x="66" y="124"/>
                </a:moveTo>
                <a:cubicBezTo>
                  <a:pt x="76" y="124"/>
                  <a:pt x="86" y="124"/>
                  <a:pt x="97" y="124"/>
                </a:cubicBezTo>
                <a:cubicBezTo>
                  <a:pt x="101" y="124"/>
                  <a:pt x="105" y="124"/>
                  <a:pt x="107" y="120"/>
                </a:cubicBezTo>
                <a:cubicBezTo>
                  <a:pt x="107" y="117"/>
                  <a:pt x="106" y="113"/>
                  <a:pt x="105" y="109"/>
                </a:cubicBezTo>
                <a:cubicBezTo>
                  <a:pt x="102" y="112"/>
                  <a:pt x="100" y="114"/>
                  <a:pt x="98" y="115"/>
                </a:cubicBezTo>
                <a:cubicBezTo>
                  <a:pt x="94" y="117"/>
                  <a:pt x="90" y="119"/>
                  <a:pt x="87" y="119"/>
                </a:cubicBezTo>
                <a:cubicBezTo>
                  <a:pt x="81" y="119"/>
                  <a:pt x="76" y="118"/>
                  <a:pt x="71" y="117"/>
                </a:cubicBezTo>
                <a:cubicBezTo>
                  <a:pt x="66" y="117"/>
                  <a:pt x="65" y="119"/>
                  <a:pt x="66" y="124"/>
                </a:cubicBezTo>
                <a:close/>
                <a:moveTo>
                  <a:pt x="123" y="191"/>
                </a:moveTo>
                <a:cubicBezTo>
                  <a:pt x="126" y="192"/>
                  <a:pt x="129" y="191"/>
                  <a:pt x="130" y="186"/>
                </a:cubicBezTo>
                <a:cubicBezTo>
                  <a:pt x="132" y="175"/>
                  <a:pt x="133" y="164"/>
                  <a:pt x="135" y="153"/>
                </a:cubicBezTo>
                <a:cubicBezTo>
                  <a:pt x="136" y="149"/>
                  <a:pt x="133" y="148"/>
                  <a:pt x="130" y="148"/>
                </a:cubicBezTo>
                <a:cubicBezTo>
                  <a:pt x="128" y="162"/>
                  <a:pt x="125" y="176"/>
                  <a:pt x="123" y="191"/>
                </a:cubicBezTo>
                <a:close/>
                <a:moveTo>
                  <a:pt x="243" y="173"/>
                </a:moveTo>
                <a:cubicBezTo>
                  <a:pt x="229" y="168"/>
                  <a:pt x="211" y="174"/>
                  <a:pt x="201" y="158"/>
                </a:cubicBezTo>
                <a:cubicBezTo>
                  <a:pt x="203" y="172"/>
                  <a:pt x="214" y="179"/>
                  <a:pt x="227" y="176"/>
                </a:cubicBezTo>
                <a:cubicBezTo>
                  <a:pt x="232" y="175"/>
                  <a:pt x="238" y="174"/>
                  <a:pt x="243" y="173"/>
                </a:cubicBezTo>
                <a:close/>
                <a:moveTo>
                  <a:pt x="111" y="103"/>
                </a:moveTo>
                <a:cubicBezTo>
                  <a:pt x="112" y="103"/>
                  <a:pt x="112" y="103"/>
                  <a:pt x="113" y="102"/>
                </a:cubicBezTo>
                <a:cubicBezTo>
                  <a:pt x="116" y="97"/>
                  <a:pt x="118" y="92"/>
                  <a:pt x="120" y="86"/>
                </a:cubicBezTo>
                <a:cubicBezTo>
                  <a:pt x="120" y="85"/>
                  <a:pt x="120" y="84"/>
                  <a:pt x="119" y="83"/>
                </a:cubicBezTo>
                <a:cubicBezTo>
                  <a:pt x="115" y="80"/>
                  <a:pt x="111" y="76"/>
                  <a:pt x="107" y="73"/>
                </a:cubicBezTo>
                <a:cubicBezTo>
                  <a:pt x="106" y="74"/>
                  <a:pt x="106" y="74"/>
                  <a:pt x="105" y="74"/>
                </a:cubicBezTo>
                <a:cubicBezTo>
                  <a:pt x="107" y="84"/>
                  <a:pt x="109" y="93"/>
                  <a:pt x="111" y="103"/>
                </a:cubicBezTo>
                <a:close/>
                <a:moveTo>
                  <a:pt x="58" y="76"/>
                </a:moveTo>
                <a:cubicBezTo>
                  <a:pt x="57" y="75"/>
                  <a:pt x="57" y="75"/>
                  <a:pt x="56" y="75"/>
                </a:cubicBezTo>
                <a:cubicBezTo>
                  <a:pt x="53" y="77"/>
                  <a:pt x="50" y="79"/>
                  <a:pt x="46" y="81"/>
                </a:cubicBezTo>
                <a:cubicBezTo>
                  <a:pt x="45" y="82"/>
                  <a:pt x="44" y="83"/>
                  <a:pt x="45" y="84"/>
                </a:cubicBezTo>
                <a:cubicBezTo>
                  <a:pt x="46" y="90"/>
                  <a:pt x="48" y="96"/>
                  <a:pt x="49" y="102"/>
                </a:cubicBezTo>
                <a:cubicBezTo>
                  <a:pt x="50" y="102"/>
                  <a:pt x="50" y="102"/>
                  <a:pt x="51" y="102"/>
                </a:cubicBezTo>
                <a:cubicBezTo>
                  <a:pt x="53" y="93"/>
                  <a:pt x="56" y="84"/>
                  <a:pt x="58" y="76"/>
                </a:cubicBezTo>
                <a:close/>
                <a:moveTo>
                  <a:pt x="126" y="153"/>
                </a:moveTo>
                <a:cubicBezTo>
                  <a:pt x="126" y="153"/>
                  <a:pt x="125" y="153"/>
                  <a:pt x="124" y="153"/>
                </a:cubicBezTo>
                <a:cubicBezTo>
                  <a:pt x="121" y="164"/>
                  <a:pt x="117" y="175"/>
                  <a:pt x="114" y="186"/>
                </a:cubicBezTo>
                <a:cubicBezTo>
                  <a:pt x="115" y="187"/>
                  <a:pt x="115" y="187"/>
                  <a:pt x="116" y="188"/>
                </a:cubicBezTo>
                <a:cubicBezTo>
                  <a:pt x="117" y="187"/>
                  <a:pt x="120" y="186"/>
                  <a:pt x="120" y="184"/>
                </a:cubicBezTo>
                <a:cubicBezTo>
                  <a:pt x="122" y="174"/>
                  <a:pt x="124" y="164"/>
                  <a:pt x="126" y="153"/>
                </a:cubicBezTo>
                <a:close/>
                <a:moveTo>
                  <a:pt x="136" y="136"/>
                </a:moveTo>
                <a:cubicBezTo>
                  <a:pt x="137" y="123"/>
                  <a:pt x="137" y="122"/>
                  <a:pt x="130" y="123"/>
                </a:cubicBezTo>
                <a:cubicBezTo>
                  <a:pt x="131" y="128"/>
                  <a:pt x="126" y="135"/>
                  <a:pt x="136" y="136"/>
                </a:cubicBezTo>
                <a:close/>
                <a:moveTo>
                  <a:pt x="74" y="101"/>
                </a:moveTo>
                <a:cubicBezTo>
                  <a:pt x="76" y="99"/>
                  <a:pt x="78" y="98"/>
                  <a:pt x="80" y="96"/>
                </a:cubicBezTo>
                <a:cubicBezTo>
                  <a:pt x="78" y="95"/>
                  <a:pt x="76" y="93"/>
                  <a:pt x="75" y="93"/>
                </a:cubicBezTo>
                <a:cubicBezTo>
                  <a:pt x="73" y="92"/>
                  <a:pt x="71" y="94"/>
                  <a:pt x="69" y="95"/>
                </a:cubicBezTo>
                <a:cubicBezTo>
                  <a:pt x="70" y="97"/>
                  <a:pt x="72" y="98"/>
                  <a:pt x="74" y="101"/>
                </a:cubicBezTo>
                <a:close/>
                <a:moveTo>
                  <a:pt x="83" y="184"/>
                </a:moveTo>
                <a:cubicBezTo>
                  <a:pt x="80" y="181"/>
                  <a:pt x="78" y="180"/>
                  <a:pt x="75" y="178"/>
                </a:cubicBezTo>
                <a:cubicBezTo>
                  <a:pt x="72" y="181"/>
                  <a:pt x="69" y="184"/>
                  <a:pt x="67" y="187"/>
                </a:cubicBezTo>
                <a:cubicBezTo>
                  <a:pt x="67" y="187"/>
                  <a:pt x="67" y="187"/>
                  <a:pt x="68" y="188"/>
                </a:cubicBezTo>
                <a:cubicBezTo>
                  <a:pt x="72" y="187"/>
                  <a:pt x="77" y="186"/>
                  <a:pt x="83" y="184"/>
                </a:cubicBezTo>
                <a:close/>
                <a:moveTo>
                  <a:pt x="126" y="132"/>
                </a:moveTo>
                <a:cubicBezTo>
                  <a:pt x="126" y="132"/>
                  <a:pt x="127" y="132"/>
                  <a:pt x="127" y="131"/>
                </a:cubicBezTo>
                <a:cubicBezTo>
                  <a:pt x="127" y="129"/>
                  <a:pt x="126" y="127"/>
                  <a:pt x="125" y="126"/>
                </a:cubicBezTo>
                <a:cubicBezTo>
                  <a:pt x="122" y="125"/>
                  <a:pt x="120" y="126"/>
                  <a:pt x="117" y="126"/>
                </a:cubicBezTo>
                <a:cubicBezTo>
                  <a:pt x="117" y="127"/>
                  <a:pt x="117" y="128"/>
                  <a:pt x="117" y="128"/>
                </a:cubicBezTo>
                <a:cubicBezTo>
                  <a:pt x="120" y="130"/>
                  <a:pt x="123" y="131"/>
                  <a:pt x="126" y="132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462672" y="372600"/>
            <a:ext cx="7772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1719C"/>
                </a:solidFill>
              </a:rPr>
              <a:t>In two or three columns</a:t>
            </a:r>
            <a:endParaRPr b="1" dirty="0">
              <a:solidFill>
                <a:srgbClr val="41719C"/>
              </a:solidFill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1719C"/>
                </a:solidFill>
              </a:rPr>
              <a:t>Yellow</a:t>
            </a:r>
            <a:endParaRPr b="1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41719C"/>
                </a:solidFill>
              </a:rPr>
              <a:t>Is the color of gold, butter and ripe lemons. In the spectrum of visible light, yellow is found between green and orange.</a:t>
            </a:r>
            <a:endParaRPr>
              <a:solidFill>
                <a:srgbClr val="41719C"/>
              </a:solidFill>
            </a:endParaRPr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1719C"/>
                </a:solidFill>
              </a:rPr>
              <a:t>Blue</a:t>
            </a:r>
            <a:endParaRPr b="1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41719C"/>
                </a:solidFill>
              </a:rPr>
              <a:t>Is the colour of the clear sky and the deep sea. It is located between violet and green on the optical spectrum.</a:t>
            </a:r>
            <a:endParaRPr>
              <a:solidFill>
                <a:srgbClr val="41719C"/>
              </a:solidFill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1719C"/>
                </a:solidFill>
              </a:rPr>
              <a:t>Red</a:t>
            </a:r>
            <a:endParaRPr b="1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719C"/>
                </a:solidFill>
              </a:rPr>
              <a:t>Is the color of blood, and because of this it has historically been associated with sacrifice, danger and courage. </a:t>
            </a:r>
            <a:endParaRPr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>
              <a:solidFill>
                <a:srgbClr val="41719C"/>
              </a:solidFill>
            </a:endParaRPr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3425825" y="3619500"/>
            <a:ext cx="869950" cy="1127125"/>
          </a:xfrm>
          <a:custGeom>
            <a:avLst/>
            <a:gdLst>
              <a:gd name="T0" fmla="*/ 72 w 230"/>
              <a:gd name="T1" fmla="*/ 79 h 298"/>
              <a:gd name="T2" fmla="*/ 84 w 230"/>
              <a:gd name="T3" fmla="*/ 32 h 298"/>
              <a:gd name="T4" fmla="*/ 108 w 230"/>
              <a:gd name="T5" fmla="*/ 7 h 298"/>
              <a:gd name="T6" fmla="*/ 141 w 230"/>
              <a:gd name="T7" fmla="*/ 31 h 298"/>
              <a:gd name="T8" fmla="*/ 126 w 230"/>
              <a:gd name="T9" fmla="*/ 22 h 298"/>
              <a:gd name="T10" fmla="*/ 104 w 230"/>
              <a:gd name="T11" fmla="*/ 26 h 298"/>
              <a:gd name="T12" fmla="*/ 109 w 230"/>
              <a:gd name="T13" fmla="*/ 49 h 298"/>
              <a:gd name="T14" fmla="*/ 154 w 230"/>
              <a:gd name="T15" fmla="*/ 76 h 298"/>
              <a:gd name="T16" fmla="*/ 162 w 230"/>
              <a:gd name="T17" fmla="*/ 86 h 298"/>
              <a:gd name="T18" fmla="*/ 179 w 230"/>
              <a:gd name="T19" fmla="*/ 115 h 298"/>
              <a:gd name="T20" fmla="*/ 206 w 230"/>
              <a:gd name="T21" fmla="*/ 139 h 298"/>
              <a:gd name="T22" fmla="*/ 224 w 230"/>
              <a:gd name="T23" fmla="*/ 149 h 298"/>
              <a:gd name="T24" fmla="*/ 229 w 230"/>
              <a:gd name="T25" fmla="*/ 183 h 298"/>
              <a:gd name="T26" fmla="*/ 220 w 230"/>
              <a:gd name="T27" fmla="*/ 211 h 298"/>
              <a:gd name="T28" fmla="*/ 212 w 230"/>
              <a:gd name="T29" fmla="*/ 185 h 298"/>
              <a:gd name="T30" fmla="*/ 219 w 230"/>
              <a:gd name="T31" fmla="*/ 161 h 298"/>
              <a:gd name="T32" fmla="*/ 213 w 230"/>
              <a:gd name="T33" fmla="*/ 147 h 298"/>
              <a:gd name="T34" fmla="*/ 193 w 230"/>
              <a:gd name="T35" fmla="*/ 139 h 298"/>
              <a:gd name="T36" fmla="*/ 175 w 230"/>
              <a:gd name="T37" fmla="*/ 137 h 298"/>
              <a:gd name="T38" fmla="*/ 159 w 230"/>
              <a:gd name="T39" fmla="*/ 131 h 298"/>
              <a:gd name="T40" fmla="*/ 129 w 230"/>
              <a:gd name="T41" fmla="*/ 111 h 298"/>
              <a:gd name="T42" fmla="*/ 135 w 230"/>
              <a:gd name="T43" fmla="*/ 129 h 298"/>
              <a:gd name="T44" fmla="*/ 178 w 230"/>
              <a:gd name="T45" fmla="*/ 270 h 298"/>
              <a:gd name="T46" fmla="*/ 151 w 230"/>
              <a:gd name="T47" fmla="*/ 291 h 298"/>
              <a:gd name="T48" fmla="*/ 139 w 230"/>
              <a:gd name="T49" fmla="*/ 273 h 298"/>
              <a:gd name="T50" fmla="*/ 130 w 230"/>
              <a:gd name="T51" fmla="*/ 225 h 298"/>
              <a:gd name="T52" fmla="*/ 126 w 230"/>
              <a:gd name="T53" fmla="*/ 235 h 298"/>
              <a:gd name="T54" fmla="*/ 89 w 230"/>
              <a:gd name="T55" fmla="*/ 286 h 298"/>
              <a:gd name="T56" fmla="*/ 58 w 230"/>
              <a:gd name="T57" fmla="*/ 286 h 298"/>
              <a:gd name="T58" fmla="*/ 62 w 230"/>
              <a:gd name="T59" fmla="*/ 256 h 298"/>
              <a:gd name="T60" fmla="*/ 93 w 230"/>
              <a:gd name="T61" fmla="*/ 151 h 298"/>
              <a:gd name="T62" fmla="*/ 90 w 230"/>
              <a:gd name="T63" fmla="*/ 144 h 298"/>
              <a:gd name="T64" fmla="*/ 74 w 230"/>
              <a:gd name="T65" fmla="*/ 113 h 298"/>
              <a:gd name="T66" fmla="*/ 73 w 230"/>
              <a:gd name="T67" fmla="*/ 103 h 298"/>
              <a:gd name="T68" fmla="*/ 56 w 230"/>
              <a:gd name="T69" fmla="*/ 77 h 298"/>
              <a:gd name="T70" fmla="*/ 8 w 230"/>
              <a:gd name="T71" fmla="*/ 56 h 298"/>
              <a:gd name="T72" fmla="*/ 0 w 230"/>
              <a:gd name="T73" fmla="*/ 51 h 298"/>
              <a:gd name="T74" fmla="*/ 2 w 230"/>
              <a:gd name="T75" fmla="*/ 48 h 298"/>
              <a:gd name="T76" fmla="*/ 72 w 230"/>
              <a:gd name="T77" fmla="*/ 79 h 298"/>
              <a:gd name="T78" fmla="*/ 218 w 230"/>
              <a:gd name="T79" fmla="*/ 205 h 298"/>
              <a:gd name="T80" fmla="*/ 222 w 230"/>
              <a:gd name="T81" fmla="*/ 159 h 298"/>
              <a:gd name="T82" fmla="*/ 218 w 230"/>
              <a:gd name="T83" fmla="*/ 205 h 298"/>
              <a:gd name="T84" fmla="*/ 133 w 230"/>
              <a:gd name="T85" fmla="*/ 85 h 298"/>
              <a:gd name="T86" fmla="*/ 145 w 230"/>
              <a:gd name="T87" fmla="*/ 109 h 298"/>
              <a:gd name="T88" fmla="*/ 134 w 230"/>
              <a:gd name="T89" fmla="*/ 86 h 298"/>
              <a:gd name="T90" fmla="*/ 133 w 230"/>
              <a:gd name="T91" fmla="*/ 85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0" h="298">
                <a:moveTo>
                  <a:pt x="72" y="79"/>
                </a:moveTo>
                <a:cubicBezTo>
                  <a:pt x="76" y="62"/>
                  <a:pt x="80" y="47"/>
                  <a:pt x="84" y="32"/>
                </a:cubicBezTo>
                <a:cubicBezTo>
                  <a:pt x="88" y="20"/>
                  <a:pt x="96" y="11"/>
                  <a:pt x="108" y="7"/>
                </a:cubicBezTo>
                <a:cubicBezTo>
                  <a:pt x="126" y="0"/>
                  <a:pt x="140" y="10"/>
                  <a:pt x="141" y="31"/>
                </a:cubicBezTo>
                <a:cubicBezTo>
                  <a:pt x="136" y="28"/>
                  <a:pt x="131" y="24"/>
                  <a:pt x="126" y="22"/>
                </a:cubicBezTo>
                <a:cubicBezTo>
                  <a:pt x="118" y="17"/>
                  <a:pt x="109" y="19"/>
                  <a:pt x="104" y="26"/>
                </a:cubicBezTo>
                <a:cubicBezTo>
                  <a:pt x="99" y="34"/>
                  <a:pt x="101" y="43"/>
                  <a:pt x="109" y="49"/>
                </a:cubicBezTo>
                <a:cubicBezTo>
                  <a:pt x="124" y="58"/>
                  <a:pt x="139" y="67"/>
                  <a:pt x="154" y="76"/>
                </a:cubicBezTo>
                <a:cubicBezTo>
                  <a:pt x="157" y="79"/>
                  <a:pt x="160" y="82"/>
                  <a:pt x="162" y="86"/>
                </a:cubicBezTo>
                <a:cubicBezTo>
                  <a:pt x="168" y="95"/>
                  <a:pt x="175" y="105"/>
                  <a:pt x="179" y="115"/>
                </a:cubicBezTo>
                <a:cubicBezTo>
                  <a:pt x="183" y="129"/>
                  <a:pt x="195" y="134"/>
                  <a:pt x="206" y="139"/>
                </a:cubicBezTo>
                <a:cubicBezTo>
                  <a:pt x="213" y="141"/>
                  <a:pt x="222" y="144"/>
                  <a:pt x="224" y="149"/>
                </a:cubicBezTo>
                <a:cubicBezTo>
                  <a:pt x="228" y="160"/>
                  <a:pt x="229" y="172"/>
                  <a:pt x="229" y="183"/>
                </a:cubicBezTo>
                <a:cubicBezTo>
                  <a:pt x="229" y="192"/>
                  <a:pt x="224" y="200"/>
                  <a:pt x="220" y="211"/>
                </a:cubicBezTo>
                <a:cubicBezTo>
                  <a:pt x="212" y="202"/>
                  <a:pt x="211" y="193"/>
                  <a:pt x="212" y="185"/>
                </a:cubicBezTo>
                <a:cubicBezTo>
                  <a:pt x="213" y="177"/>
                  <a:pt x="215" y="168"/>
                  <a:pt x="219" y="161"/>
                </a:cubicBezTo>
                <a:cubicBezTo>
                  <a:pt x="223" y="152"/>
                  <a:pt x="219" y="149"/>
                  <a:pt x="213" y="147"/>
                </a:cubicBezTo>
                <a:cubicBezTo>
                  <a:pt x="206" y="144"/>
                  <a:pt x="200" y="141"/>
                  <a:pt x="193" y="139"/>
                </a:cubicBezTo>
                <a:cubicBezTo>
                  <a:pt x="187" y="136"/>
                  <a:pt x="182" y="133"/>
                  <a:pt x="175" y="137"/>
                </a:cubicBezTo>
                <a:cubicBezTo>
                  <a:pt x="168" y="141"/>
                  <a:pt x="162" y="137"/>
                  <a:pt x="159" y="131"/>
                </a:cubicBezTo>
                <a:cubicBezTo>
                  <a:pt x="153" y="119"/>
                  <a:pt x="143" y="115"/>
                  <a:pt x="129" y="111"/>
                </a:cubicBezTo>
                <a:cubicBezTo>
                  <a:pt x="131" y="118"/>
                  <a:pt x="133" y="124"/>
                  <a:pt x="135" y="129"/>
                </a:cubicBezTo>
                <a:cubicBezTo>
                  <a:pt x="161" y="173"/>
                  <a:pt x="175" y="220"/>
                  <a:pt x="178" y="270"/>
                </a:cubicBezTo>
                <a:cubicBezTo>
                  <a:pt x="180" y="287"/>
                  <a:pt x="165" y="298"/>
                  <a:pt x="151" y="291"/>
                </a:cubicBezTo>
                <a:cubicBezTo>
                  <a:pt x="144" y="287"/>
                  <a:pt x="140" y="281"/>
                  <a:pt x="139" y="273"/>
                </a:cubicBezTo>
                <a:cubicBezTo>
                  <a:pt x="137" y="257"/>
                  <a:pt x="135" y="241"/>
                  <a:pt x="130" y="225"/>
                </a:cubicBezTo>
                <a:cubicBezTo>
                  <a:pt x="129" y="228"/>
                  <a:pt x="128" y="232"/>
                  <a:pt x="126" y="235"/>
                </a:cubicBezTo>
                <a:cubicBezTo>
                  <a:pt x="118" y="255"/>
                  <a:pt x="105" y="271"/>
                  <a:pt x="89" y="286"/>
                </a:cubicBezTo>
                <a:cubicBezTo>
                  <a:pt x="78" y="295"/>
                  <a:pt x="66" y="295"/>
                  <a:pt x="58" y="286"/>
                </a:cubicBezTo>
                <a:cubicBezTo>
                  <a:pt x="50" y="277"/>
                  <a:pt x="51" y="266"/>
                  <a:pt x="62" y="256"/>
                </a:cubicBezTo>
                <a:cubicBezTo>
                  <a:pt x="95" y="227"/>
                  <a:pt x="103" y="192"/>
                  <a:pt x="93" y="151"/>
                </a:cubicBezTo>
                <a:cubicBezTo>
                  <a:pt x="93" y="148"/>
                  <a:pt x="92" y="145"/>
                  <a:pt x="90" y="144"/>
                </a:cubicBezTo>
                <a:cubicBezTo>
                  <a:pt x="79" y="137"/>
                  <a:pt x="75" y="126"/>
                  <a:pt x="74" y="113"/>
                </a:cubicBezTo>
                <a:cubicBezTo>
                  <a:pt x="74" y="110"/>
                  <a:pt x="73" y="106"/>
                  <a:pt x="73" y="103"/>
                </a:cubicBezTo>
                <a:cubicBezTo>
                  <a:pt x="76" y="89"/>
                  <a:pt x="69" y="82"/>
                  <a:pt x="56" y="77"/>
                </a:cubicBezTo>
                <a:cubicBezTo>
                  <a:pt x="40" y="72"/>
                  <a:pt x="24" y="64"/>
                  <a:pt x="8" y="56"/>
                </a:cubicBezTo>
                <a:cubicBezTo>
                  <a:pt x="5" y="55"/>
                  <a:pt x="3" y="53"/>
                  <a:pt x="0" y="51"/>
                </a:cubicBezTo>
                <a:cubicBezTo>
                  <a:pt x="1" y="50"/>
                  <a:pt x="1" y="49"/>
                  <a:pt x="2" y="48"/>
                </a:cubicBezTo>
                <a:cubicBezTo>
                  <a:pt x="25" y="58"/>
                  <a:pt x="49" y="69"/>
                  <a:pt x="72" y="79"/>
                </a:cubicBezTo>
                <a:close/>
                <a:moveTo>
                  <a:pt x="218" y="205"/>
                </a:moveTo>
                <a:cubicBezTo>
                  <a:pt x="228" y="188"/>
                  <a:pt x="230" y="170"/>
                  <a:pt x="222" y="159"/>
                </a:cubicBezTo>
                <a:cubicBezTo>
                  <a:pt x="215" y="173"/>
                  <a:pt x="212" y="188"/>
                  <a:pt x="218" y="205"/>
                </a:cubicBezTo>
                <a:close/>
                <a:moveTo>
                  <a:pt x="133" y="85"/>
                </a:moveTo>
                <a:cubicBezTo>
                  <a:pt x="129" y="106"/>
                  <a:pt x="131" y="109"/>
                  <a:pt x="145" y="109"/>
                </a:cubicBezTo>
                <a:cubicBezTo>
                  <a:pt x="142" y="101"/>
                  <a:pt x="138" y="93"/>
                  <a:pt x="134" y="86"/>
                </a:cubicBezTo>
                <a:cubicBezTo>
                  <a:pt x="134" y="85"/>
                  <a:pt x="133" y="85"/>
                  <a:pt x="133" y="85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4306888" y="3627438"/>
            <a:ext cx="660400" cy="1108075"/>
          </a:xfrm>
          <a:custGeom>
            <a:avLst/>
            <a:gdLst>
              <a:gd name="T0" fmla="*/ 88 w 175"/>
              <a:gd name="T1" fmla="*/ 207 h 293"/>
              <a:gd name="T2" fmla="*/ 82 w 175"/>
              <a:gd name="T3" fmla="*/ 221 h 293"/>
              <a:gd name="T4" fmla="*/ 37 w 175"/>
              <a:gd name="T5" fmla="*/ 285 h 293"/>
              <a:gd name="T6" fmla="*/ 8 w 175"/>
              <a:gd name="T7" fmla="*/ 284 h 293"/>
              <a:gd name="T8" fmla="*/ 11 w 175"/>
              <a:gd name="T9" fmla="*/ 255 h 293"/>
              <a:gd name="T10" fmla="*/ 52 w 175"/>
              <a:gd name="T11" fmla="*/ 147 h 293"/>
              <a:gd name="T12" fmla="*/ 48 w 175"/>
              <a:gd name="T13" fmla="*/ 139 h 293"/>
              <a:gd name="T14" fmla="*/ 36 w 175"/>
              <a:gd name="T15" fmla="*/ 114 h 293"/>
              <a:gd name="T16" fmla="*/ 36 w 175"/>
              <a:gd name="T17" fmla="*/ 70 h 293"/>
              <a:gd name="T18" fmla="*/ 42 w 175"/>
              <a:gd name="T19" fmla="*/ 59 h 293"/>
              <a:gd name="T20" fmla="*/ 73 w 175"/>
              <a:gd name="T21" fmla="*/ 49 h 293"/>
              <a:gd name="T22" fmla="*/ 91 w 175"/>
              <a:gd name="T23" fmla="*/ 32 h 293"/>
              <a:gd name="T24" fmla="*/ 72 w 175"/>
              <a:gd name="T25" fmla="*/ 16 h 293"/>
              <a:gd name="T26" fmla="*/ 62 w 175"/>
              <a:gd name="T27" fmla="*/ 18 h 293"/>
              <a:gd name="T28" fmla="*/ 51 w 175"/>
              <a:gd name="T29" fmla="*/ 19 h 293"/>
              <a:gd name="T30" fmla="*/ 74 w 175"/>
              <a:gd name="T31" fmla="*/ 3 h 293"/>
              <a:gd name="T32" fmla="*/ 102 w 175"/>
              <a:gd name="T33" fmla="*/ 22 h 293"/>
              <a:gd name="T34" fmla="*/ 112 w 175"/>
              <a:gd name="T35" fmla="*/ 52 h 293"/>
              <a:gd name="T36" fmla="*/ 156 w 175"/>
              <a:gd name="T37" fmla="*/ 79 h 293"/>
              <a:gd name="T38" fmla="*/ 161 w 175"/>
              <a:gd name="T39" fmla="*/ 79 h 293"/>
              <a:gd name="T40" fmla="*/ 174 w 175"/>
              <a:gd name="T41" fmla="*/ 91 h 293"/>
              <a:gd name="T42" fmla="*/ 162 w 175"/>
              <a:gd name="T43" fmla="*/ 104 h 293"/>
              <a:gd name="T44" fmla="*/ 100 w 175"/>
              <a:gd name="T45" fmla="*/ 81 h 293"/>
              <a:gd name="T46" fmla="*/ 95 w 175"/>
              <a:gd name="T47" fmla="*/ 74 h 293"/>
              <a:gd name="T48" fmla="*/ 97 w 175"/>
              <a:gd name="T49" fmla="*/ 127 h 293"/>
              <a:gd name="T50" fmla="*/ 140 w 175"/>
              <a:gd name="T51" fmla="*/ 268 h 293"/>
              <a:gd name="T52" fmla="*/ 122 w 175"/>
              <a:gd name="T53" fmla="*/ 291 h 293"/>
              <a:gd name="T54" fmla="*/ 100 w 175"/>
              <a:gd name="T55" fmla="*/ 271 h 293"/>
              <a:gd name="T56" fmla="*/ 90 w 175"/>
              <a:gd name="T57" fmla="*/ 207 h 293"/>
              <a:gd name="T58" fmla="*/ 88 w 175"/>
              <a:gd name="T59" fmla="*/ 207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5" h="293">
                <a:moveTo>
                  <a:pt x="88" y="207"/>
                </a:moveTo>
                <a:cubicBezTo>
                  <a:pt x="86" y="212"/>
                  <a:pt x="84" y="217"/>
                  <a:pt x="82" y="221"/>
                </a:cubicBezTo>
                <a:cubicBezTo>
                  <a:pt x="73" y="247"/>
                  <a:pt x="57" y="268"/>
                  <a:pt x="37" y="285"/>
                </a:cubicBezTo>
                <a:cubicBezTo>
                  <a:pt x="27" y="293"/>
                  <a:pt x="16" y="293"/>
                  <a:pt x="8" y="284"/>
                </a:cubicBezTo>
                <a:cubicBezTo>
                  <a:pt x="0" y="275"/>
                  <a:pt x="2" y="263"/>
                  <a:pt x="11" y="255"/>
                </a:cubicBezTo>
                <a:cubicBezTo>
                  <a:pt x="45" y="226"/>
                  <a:pt x="56" y="190"/>
                  <a:pt x="52" y="147"/>
                </a:cubicBezTo>
                <a:cubicBezTo>
                  <a:pt x="51" y="144"/>
                  <a:pt x="49" y="142"/>
                  <a:pt x="48" y="139"/>
                </a:cubicBezTo>
                <a:cubicBezTo>
                  <a:pt x="44" y="130"/>
                  <a:pt x="37" y="122"/>
                  <a:pt x="36" y="114"/>
                </a:cubicBezTo>
                <a:cubicBezTo>
                  <a:pt x="34" y="99"/>
                  <a:pt x="35" y="84"/>
                  <a:pt x="36" y="70"/>
                </a:cubicBezTo>
                <a:cubicBezTo>
                  <a:pt x="36" y="66"/>
                  <a:pt x="39" y="61"/>
                  <a:pt x="42" y="59"/>
                </a:cubicBezTo>
                <a:cubicBezTo>
                  <a:pt x="52" y="55"/>
                  <a:pt x="63" y="51"/>
                  <a:pt x="73" y="49"/>
                </a:cubicBezTo>
                <a:cubicBezTo>
                  <a:pt x="84" y="46"/>
                  <a:pt x="91" y="41"/>
                  <a:pt x="91" y="32"/>
                </a:cubicBezTo>
                <a:cubicBezTo>
                  <a:pt x="90" y="23"/>
                  <a:pt x="83" y="16"/>
                  <a:pt x="72" y="16"/>
                </a:cubicBezTo>
                <a:cubicBezTo>
                  <a:pt x="68" y="16"/>
                  <a:pt x="65" y="17"/>
                  <a:pt x="62" y="18"/>
                </a:cubicBezTo>
                <a:cubicBezTo>
                  <a:pt x="58" y="18"/>
                  <a:pt x="55" y="19"/>
                  <a:pt x="51" y="19"/>
                </a:cubicBezTo>
                <a:cubicBezTo>
                  <a:pt x="57" y="10"/>
                  <a:pt x="64" y="5"/>
                  <a:pt x="74" y="3"/>
                </a:cubicBezTo>
                <a:cubicBezTo>
                  <a:pt x="88" y="0"/>
                  <a:pt x="98" y="7"/>
                  <a:pt x="102" y="22"/>
                </a:cubicBezTo>
                <a:cubicBezTo>
                  <a:pt x="105" y="32"/>
                  <a:pt x="107" y="43"/>
                  <a:pt x="112" y="52"/>
                </a:cubicBezTo>
                <a:cubicBezTo>
                  <a:pt x="120" y="70"/>
                  <a:pt x="135" y="80"/>
                  <a:pt x="156" y="79"/>
                </a:cubicBezTo>
                <a:cubicBezTo>
                  <a:pt x="158" y="79"/>
                  <a:pt x="160" y="79"/>
                  <a:pt x="161" y="79"/>
                </a:cubicBezTo>
                <a:cubicBezTo>
                  <a:pt x="169" y="79"/>
                  <a:pt x="174" y="84"/>
                  <a:pt x="174" y="91"/>
                </a:cubicBezTo>
                <a:cubicBezTo>
                  <a:pt x="175" y="98"/>
                  <a:pt x="170" y="104"/>
                  <a:pt x="162" y="104"/>
                </a:cubicBezTo>
                <a:cubicBezTo>
                  <a:pt x="138" y="107"/>
                  <a:pt x="117" y="100"/>
                  <a:pt x="100" y="81"/>
                </a:cubicBezTo>
                <a:cubicBezTo>
                  <a:pt x="99" y="79"/>
                  <a:pt x="98" y="78"/>
                  <a:pt x="95" y="74"/>
                </a:cubicBezTo>
                <a:cubicBezTo>
                  <a:pt x="93" y="93"/>
                  <a:pt x="87" y="111"/>
                  <a:pt x="97" y="127"/>
                </a:cubicBezTo>
                <a:cubicBezTo>
                  <a:pt x="123" y="170"/>
                  <a:pt x="136" y="218"/>
                  <a:pt x="140" y="268"/>
                </a:cubicBezTo>
                <a:cubicBezTo>
                  <a:pt x="141" y="280"/>
                  <a:pt x="134" y="289"/>
                  <a:pt x="122" y="291"/>
                </a:cubicBezTo>
                <a:cubicBezTo>
                  <a:pt x="111" y="292"/>
                  <a:pt x="102" y="284"/>
                  <a:pt x="100" y="271"/>
                </a:cubicBezTo>
                <a:cubicBezTo>
                  <a:pt x="97" y="249"/>
                  <a:pt x="94" y="228"/>
                  <a:pt x="90" y="207"/>
                </a:cubicBezTo>
                <a:cubicBezTo>
                  <a:pt x="89" y="207"/>
                  <a:pt x="89" y="207"/>
                  <a:pt x="88" y="207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4597400" y="3362325"/>
            <a:ext cx="268288" cy="268288"/>
          </a:xfrm>
          <a:custGeom>
            <a:avLst/>
            <a:gdLst>
              <a:gd name="T0" fmla="*/ 35 w 71"/>
              <a:gd name="T1" fmla="*/ 71 h 71"/>
              <a:gd name="T2" fmla="*/ 0 w 71"/>
              <a:gd name="T3" fmla="*/ 35 h 71"/>
              <a:gd name="T4" fmla="*/ 35 w 71"/>
              <a:gd name="T5" fmla="*/ 0 h 71"/>
              <a:gd name="T6" fmla="*/ 71 w 71"/>
              <a:gd name="T7" fmla="*/ 36 h 71"/>
              <a:gd name="T8" fmla="*/ 35 w 71"/>
              <a:gd name="T9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71">
                <a:moveTo>
                  <a:pt x="35" y="71"/>
                </a:moveTo>
                <a:cubicBezTo>
                  <a:pt x="16" y="71"/>
                  <a:pt x="0" y="56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55" y="0"/>
                  <a:pt x="71" y="16"/>
                  <a:pt x="71" y="36"/>
                </a:cubicBezTo>
                <a:cubicBezTo>
                  <a:pt x="71" y="55"/>
                  <a:pt x="55" y="71"/>
                  <a:pt x="35" y="7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4208463" y="3698875"/>
            <a:ext cx="430213" cy="366713"/>
          </a:xfrm>
          <a:custGeom>
            <a:avLst/>
            <a:gdLst>
              <a:gd name="T0" fmla="*/ 97 w 114"/>
              <a:gd name="T1" fmla="*/ 0 h 97"/>
              <a:gd name="T2" fmla="*/ 113 w 114"/>
              <a:gd name="T3" fmla="*/ 13 h 97"/>
              <a:gd name="T4" fmla="*/ 98 w 114"/>
              <a:gd name="T5" fmla="*/ 26 h 97"/>
              <a:gd name="T6" fmla="*/ 47 w 114"/>
              <a:gd name="T7" fmla="*/ 55 h 97"/>
              <a:gd name="T8" fmla="*/ 28 w 114"/>
              <a:gd name="T9" fmla="*/ 85 h 97"/>
              <a:gd name="T10" fmla="*/ 9 w 114"/>
              <a:gd name="T11" fmla="*/ 94 h 97"/>
              <a:gd name="T12" fmla="*/ 5 w 114"/>
              <a:gd name="T13" fmla="*/ 74 h 97"/>
              <a:gd name="T14" fmla="*/ 78 w 114"/>
              <a:gd name="T15" fmla="*/ 4 h 97"/>
              <a:gd name="T16" fmla="*/ 97 w 114"/>
              <a:gd name="T1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97">
                <a:moveTo>
                  <a:pt x="97" y="0"/>
                </a:moveTo>
                <a:cubicBezTo>
                  <a:pt x="107" y="1"/>
                  <a:pt x="113" y="5"/>
                  <a:pt x="113" y="13"/>
                </a:cubicBezTo>
                <a:cubicBezTo>
                  <a:pt x="114" y="21"/>
                  <a:pt x="108" y="26"/>
                  <a:pt x="98" y="26"/>
                </a:cubicBezTo>
                <a:cubicBezTo>
                  <a:pt x="76" y="27"/>
                  <a:pt x="60" y="39"/>
                  <a:pt x="47" y="55"/>
                </a:cubicBezTo>
                <a:cubicBezTo>
                  <a:pt x="40" y="64"/>
                  <a:pt x="34" y="75"/>
                  <a:pt x="28" y="85"/>
                </a:cubicBezTo>
                <a:cubicBezTo>
                  <a:pt x="23" y="94"/>
                  <a:pt x="17" y="97"/>
                  <a:pt x="9" y="94"/>
                </a:cubicBezTo>
                <a:cubicBezTo>
                  <a:pt x="2" y="90"/>
                  <a:pt x="0" y="83"/>
                  <a:pt x="5" y="74"/>
                </a:cubicBezTo>
                <a:cubicBezTo>
                  <a:pt x="21" y="42"/>
                  <a:pt x="42" y="15"/>
                  <a:pt x="78" y="4"/>
                </a:cubicBezTo>
                <a:cubicBezTo>
                  <a:pt x="84" y="2"/>
                  <a:pt x="91" y="1"/>
                  <a:pt x="97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3811588" y="3695700"/>
            <a:ext cx="427038" cy="317500"/>
          </a:xfrm>
          <a:custGeom>
            <a:avLst/>
            <a:gdLst>
              <a:gd name="T0" fmla="*/ 113 w 113"/>
              <a:gd name="T1" fmla="*/ 60 h 84"/>
              <a:gd name="T2" fmla="*/ 102 w 113"/>
              <a:gd name="T3" fmla="*/ 84 h 84"/>
              <a:gd name="T4" fmla="*/ 9 w 113"/>
              <a:gd name="T5" fmla="*/ 26 h 84"/>
              <a:gd name="T6" fmla="*/ 4 w 113"/>
              <a:gd name="T7" fmla="*/ 8 h 84"/>
              <a:gd name="T8" fmla="*/ 23 w 113"/>
              <a:gd name="T9" fmla="*/ 5 h 84"/>
              <a:gd name="T10" fmla="*/ 93 w 113"/>
              <a:gd name="T11" fmla="*/ 48 h 84"/>
              <a:gd name="T12" fmla="*/ 113 w 113"/>
              <a:gd name="T13" fmla="*/ 6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84">
                <a:moveTo>
                  <a:pt x="113" y="60"/>
                </a:moveTo>
                <a:cubicBezTo>
                  <a:pt x="109" y="69"/>
                  <a:pt x="106" y="76"/>
                  <a:pt x="102" y="84"/>
                </a:cubicBezTo>
                <a:cubicBezTo>
                  <a:pt x="71" y="64"/>
                  <a:pt x="40" y="45"/>
                  <a:pt x="9" y="26"/>
                </a:cubicBezTo>
                <a:cubicBezTo>
                  <a:pt x="2" y="22"/>
                  <a:pt x="0" y="15"/>
                  <a:pt x="4" y="8"/>
                </a:cubicBezTo>
                <a:cubicBezTo>
                  <a:pt x="8" y="2"/>
                  <a:pt x="15" y="0"/>
                  <a:pt x="23" y="5"/>
                </a:cubicBezTo>
                <a:cubicBezTo>
                  <a:pt x="46" y="19"/>
                  <a:pt x="70" y="34"/>
                  <a:pt x="93" y="48"/>
                </a:cubicBezTo>
                <a:cubicBezTo>
                  <a:pt x="100" y="52"/>
                  <a:pt x="106" y="56"/>
                  <a:pt x="113" y="6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3786188" y="3294063"/>
            <a:ext cx="430213" cy="128588"/>
          </a:xfrm>
          <a:custGeom>
            <a:avLst/>
            <a:gdLst>
              <a:gd name="T0" fmla="*/ 91 w 114"/>
              <a:gd name="T1" fmla="*/ 28 h 34"/>
              <a:gd name="T2" fmla="*/ 114 w 114"/>
              <a:gd name="T3" fmla="*/ 34 h 34"/>
              <a:gd name="T4" fmla="*/ 0 w 114"/>
              <a:gd name="T5" fmla="*/ 34 h 34"/>
              <a:gd name="T6" fmla="*/ 0 w 114"/>
              <a:gd name="T7" fmla="*/ 30 h 34"/>
              <a:gd name="T8" fmla="*/ 23 w 114"/>
              <a:gd name="T9" fmla="*/ 29 h 34"/>
              <a:gd name="T10" fmla="*/ 24 w 114"/>
              <a:gd name="T11" fmla="*/ 20 h 34"/>
              <a:gd name="T12" fmla="*/ 40 w 114"/>
              <a:gd name="T13" fmla="*/ 1 h 34"/>
              <a:gd name="T14" fmla="*/ 77 w 114"/>
              <a:gd name="T15" fmla="*/ 2 h 34"/>
              <a:gd name="T16" fmla="*/ 90 w 114"/>
              <a:gd name="T17" fmla="*/ 17 h 34"/>
              <a:gd name="T18" fmla="*/ 91 w 114"/>
              <a:gd name="T19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" h="34">
                <a:moveTo>
                  <a:pt x="91" y="28"/>
                </a:moveTo>
                <a:cubicBezTo>
                  <a:pt x="99" y="32"/>
                  <a:pt x="108" y="26"/>
                  <a:pt x="114" y="34"/>
                </a:cubicBezTo>
                <a:cubicBezTo>
                  <a:pt x="76" y="34"/>
                  <a:pt x="38" y="34"/>
                  <a:pt x="0" y="34"/>
                </a:cubicBezTo>
                <a:cubicBezTo>
                  <a:pt x="0" y="32"/>
                  <a:pt x="0" y="31"/>
                  <a:pt x="0" y="30"/>
                </a:cubicBezTo>
                <a:cubicBezTo>
                  <a:pt x="7" y="29"/>
                  <a:pt x="15" y="29"/>
                  <a:pt x="23" y="29"/>
                </a:cubicBezTo>
                <a:cubicBezTo>
                  <a:pt x="24" y="26"/>
                  <a:pt x="24" y="23"/>
                  <a:pt x="24" y="20"/>
                </a:cubicBezTo>
                <a:cubicBezTo>
                  <a:pt x="25" y="6"/>
                  <a:pt x="26" y="3"/>
                  <a:pt x="40" y="1"/>
                </a:cubicBezTo>
                <a:cubicBezTo>
                  <a:pt x="52" y="0"/>
                  <a:pt x="65" y="1"/>
                  <a:pt x="77" y="2"/>
                </a:cubicBezTo>
                <a:cubicBezTo>
                  <a:pt x="86" y="3"/>
                  <a:pt x="90" y="8"/>
                  <a:pt x="90" y="17"/>
                </a:cubicBezTo>
                <a:cubicBezTo>
                  <a:pt x="90" y="21"/>
                  <a:pt x="91" y="24"/>
                  <a:pt x="91" y="28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3871913" y="3490913"/>
            <a:ext cx="265113" cy="131763"/>
          </a:xfrm>
          <a:custGeom>
            <a:avLst/>
            <a:gdLst>
              <a:gd name="T0" fmla="*/ 39 w 70"/>
              <a:gd name="T1" fmla="*/ 2 h 35"/>
              <a:gd name="T2" fmla="*/ 53 w 70"/>
              <a:gd name="T3" fmla="*/ 12 h 35"/>
              <a:gd name="T4" fmla="*/ 65 w 70"/>
              <a:gd name="T5" fmla="*/ 3 h 35"/>
              <a:gd name="T6" fmla="*/ 69 w 70"/>
              <a:gd name="T7" fmla="*/ 0 h 35"/>
              <a:gd name="T8" fmla="*/ 70 w 70"/>
              <a:gd name="T9" fmla="*/ 6 h 35"/>
              <a:gd name="T10" fmla="*/ 38 w 70"/>
              <a:gd name="T11" fmla="*/ 34 h 35"/>
              <a:gd name="T12" fmla="*/ 1 w 70"/>
              <a:gd name="T13" fmla="*/ 9 h 35"/>
              <a:gd name="T14" fmla="*/ 0 w 70"/>
              <a:gd name="T15" fmla="*/ 0 h 35"/>
              <a:gd name="T16" fmla="*/ 40 w 70"/>
              <a:gd name="T17" fmla="*/ 0 h 35"/>
              <a:gd name="T18" fmla="*/ 39 w 70"/>
              <a:gd name="T19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35">
                <a:moveTo>
                  <a:pt x="39" y="2"/>
                </a:moveTo>
                <a:cubicBezTo>
                  <a:pt x="44" y="6"/>
                  <a:pt x="48" y="10"/>
                  <a:pt x="53" y="12"/>
                </a:cubicBezTo>
                <a:cubicBezTo>
                  <a:pt x="58" y="13"/>
                  <a:pt x="63" y="9"/>
                  <a:pt x="65" y="3"/>
                </a:cubicBezTo>
                <a:cubicBezTo>
                  <a:pt x="65" y="2"/>
                  <a:pt x="68" y="1"/>
                  <a:pt x="69" y="0"/>
                </a:cubicBezTo>
                <a:cubicBezTo>
                  <a:pt x="69" y="2"/>
                  <a:pt x="70" y="4"/>
                  <a:pt x="70" y="6"/>
                </a:cubicBezTo>
                <a:cubicBezTo>
                  <a:pt x="67" y="21"/>
                  <a:pt x="54" y="33"/>
                  <a:pt x="38" y="34"/>
                </a:cubicBezTo>
                <a:cubicBezTo>
                  <a:pt x="21" y="35"/>
                  <a:pt x="6" y="25"/>
                  <a:pt x="1" y="9"/>
                </a:cubicBezTo>
                <a:cubicBezTo>
                  <a:pt x="1" y="7"/>
                  <a:pt x="0" y="4"/>
                  <a:pt x="0" y="0"/>
                </a:cubicBezTo>
                <a:cubicBezTo>
                  <a:pt x="13" y="0"/>
                  <a:pt x="27" y="0"/>
                  <a:pt x="40" y="0"/>
                </a:cubicBezTo>
                <a:cubicBezTo>
                  <a:pt x="40" y="1"/>
                  <a:pt x="39" y="2"/>
                  <a:pt x="39" y="2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12"/>
          <p:cNvSpPr>
            <a:spLocks/>
          </p:cNvSpPr>
          <p:nvPr/>
        </p:nvSpPr>
        <p:spPr bwMode="auto">
          <a:xfrm>
            <a:off x="3871913" y="3433763"/>
            <a:ext cx="273050" cy="46038"/>
          </a:xfrm>
          <a:custGeom>
            <a:avLst/>
            <a:gdLst>
              <a:gd name="T0" fmla="*/ 0 w 72"/>
              <a:gd name="T1" fmla="*/ 12 h 12"/>
              <a:gd name="T2" fmla="*/ 2 w 72"/>
              <a:gd name="T3" fmla="*/ 1 h 12"/>
              <a:gd name="T4" fmla="*/ 65 w 72"/>
              <a:gd name="T5" fmla="*/ 1 h 12"/>
              <a:gd name="T6" fmla="*/ 72 w 72"/>
              <a:gd name="T7" fmla="*/ 10 h 12"/>
              <a:gd name="T8" fmla="*/ 69 w 72"/>
              <a:gd name="T9" fmla="*/ 12 h 12"/>
              <a:gd name="T10" fmla="*/ 62 w 72"/>
              <a:gd name="T11" fmla="*/ 8 h 12"/>
              <a:gd name="T12" fmla="*/ 45 w 72"/>
              <a:gd name="T13" fmla="*/ 8 h 12"/>
              <a:gd name="T14" fmla="*/ 38 w 72"/>
              <a:gd name="T15" fmla="*/ 11 h 12"/>
              <a:gd name="T16" fmla="*/ 0 w 72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" h="12">
                <a:moveTo>
                  <a:pt x="0" y="12"/>
                </a:moveTo>
                <a:cubicBezTo>
                  <a:pt x="1" y="7"/>
                  <a:pt x="1" y="5"/>
                  <a:pt x="2" y="1"/>
                </a:cubicBezTo>
                <a:cubicBezTo>
                  <a:pt x="23" y="1"/>
                  <a:pt x="44" y="0"/>
                  <a:pt x="65" y="1"/>
                </a:cubicBezTo>
                <a:cubicBezTo>
                  <a:pt x="68" y="1"/>
                  <a:pt x="70" y="7"/>
                  <a:pt x="72" y="10"/>
                </a:cubicBezTo>
                <a:cubicBezTo>
                  <a:pt x="71" y="11"/>
                  <a:pt x="70" y="11"/>
                  <a:pt x="69" y="12"/>
                </a:cubicBezTo>
                <a:cubicBezTo>
                  <a:pt x="67" y="11"/>
                  <a:pt x="64" y="10"/>
                  <a:pt x="62" y="8"/>
                </a:cubicBezTo>
                <a:cubicBezTo>
                  <a:pt x="56" y="3"/>
                  <a:pt x="51" y="3"/>
                  <a:pt x="45" y="8"/>
                </a:cubicBezTo>
                <a:cubicBezTo>
                  <a:pt x="43" y="9"/>
                  <a:pt x="40" y="11"/>
                  <a:pt x="38" y="11"/>
                </a:cubicBezTo>
                <a:cubicBezTo>
                  <a:pt x="26" y="12"/>
                  <a:pt x="14" y="12"/>
                  <a:pt x="0" y="12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4038600" y="3446463"/>
            <a:ext cx="68263" cy="82550"/>
          </a:xfrm>
          <a:custGeom>
            <a:avLst/>
            <a:gdLst>
              <a:gd name="T0" fmla="*/ 10 w 18"/>
              <a:gd name="T1" fmla="*/ 0 h 22"/>
              <a:gd name="T2" fmla="*/ 17 w 18"/>
              <a:gd name="T3" fmla="*/ 13 h 22"/>
              <a:gd name="T4" fmla="*/ 9 w 18"/>
              <a:gd name="T5" fmla="*/ 21 h 22"/>
              <a:gd name="T6" fmla="*/ 0 w 18"/>
              <a:gd name="T7" fmla="*/ 12 h 22"/>
              <a:gd name="T8" fmla="*/ 10 w 18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2">
                <a:moveTo>
                  <a:pt x="10" y="0"/>
                </a:moveTo>
                <a:cubicBezTo>
                  <a:pt x="13" y="6"/>
                  <a:pt x="18" y="9"/>
                  <a:pt x="17" y="13"/>
                </a:cubicBezTo>
                <a:cubicBezTo>
                  <a:pt x="17" y="16"/>
                  <a:pt x="13" y="20"/>
                  <a:pt x="9" y="21"/>
                </a:cubicBezTo>
                <a:cubicBezTo>
                  <a:pt x="4" y="22"/>
                  <a:pt x="0" y="18"/>
                  <a:pt x="0" y="12"/>
                </a:cubicBezTo>
                <a:cubicBezTo>
                  <a:pt x="1" y="9"/>
                  <a:pt x="5" y="6"/>
                  <a:pt x="10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17"/>
          <p:cNvSpPr>
            <a:spLocks/>
          </p:cNvSpPr>
          <p:nvPr/>
        </p:nvSpPr>
        <p:spPr bwMode="auto">
          <a:xfrm>
            <a:off x="7229475" y="3703638"/>
            <a:ext cx="460375" cy="1060450"/>
          </a:xfrm>
          <a:custGeom>
            <a:avLst/>
            <a:gdLst>
              <a:gd name="T0" fmla="*/ 59 w 122"/>
              <a:gd name="T1" fmla="*/ 215 h 281"/>
              <a:gd name="T2" fmla="*/ 38 w 122"/>
              <a:gd name="T3" fmla="*/ 263 h 281"/>
              <a:gd name="T4" fmla="*/ 16 w 122"/>
              <a:gd name="T5" fmla="*/ 275 h 281"/>
              <a:gd name="T6" fmla="*/ 0 w 122"/>
              <a:gd name="T7" fmla="*/ 257 h 281"/>
              <a:gd name="T8" fmla="*/ 4 w 122"/>
              <a:gd name="T9" fmla="*/ 243 h 281"/>
              <a:gd name="T10" fmla="*/ 63 w 122"/>
              <a:gd name="T11" fmla="*/ 110 h 281"/>
              <a:gd name="T12" fmla="*/ 61 w 122"/>
              <a:gd name="T13" fmla="*/ 95 h 281"/>
              <a:gd name="T14" fmla="*/ 32 w 122"/>
              <a:gd name="T15" fmla="*/ 61 h 281"/>
              <a:gd name="T16" fmla="*/ 48 w 122"/>
              <a:gd name="T17" fmla="*/ 43 h 281"/>
              <a:gd name="T18" fmla="*/ 48 w 122"/>
              <a:gd name="T19" fmla="*/ 20 h 281"/>
              <a:gd name="T20" fmla="*/ 25 w 122"/>
              <a:gd name="T21" fmla="*/ 21 h 281"/>
              <a:gd name="T22" fmla="*/ 13 w 122"/>
              <a:gd name="T23" fmla="*/ 35 h 281"/>
              <a:gd name="T24" fmla="*/ 19 w 122"/>
              <a:gd name="T25" fmla="*/ 8 h 281"/>
              <a:gd name="T26" fmla="*/ 58 w 122"/>
              <a:gd name="T27" fmla="*/ 9 h 281"/>
              <a:gd name="T28" fmla="*/ 119 w 122"/>
              <a:gd name="T29" fmla="*/ 83 h 281"/>
              <a:gd name="T30" fmla="*/ 119 w 122"/>
              <a:gd name="T31" fmla="*/ 110 h 281"/>
              <a:gd name="T32" fmla="*/ 94 w 122"/>
              <a:gd name="T33" fmla="*/ 175 h 281"/>
              <a:gd name="T34" fmla="*/ 94 w 122"/>
              <a:gd name="T35" fmla="*/ 191 h 281"/>
              <a:gd name="T36" fmla="*/ 113 w 122"/>
              <a:gd name="T37" fmla="*/ 249 h 281"/>
              <a:gd name="T38" fmla="*/ 101 w 122"/>
              <a:gd name="T39" fmla="*/ 277 h 281"/>
              <a:gd name="T40" fmla="*/ 75 w 122"/>
              <a:gd name="T41" fmla="*/ 261 h 281"/>
              <a:gd name="T42" fmla="*/ 59 w 122"/>
              <a:gd name="T43" fmla="*/ 215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2" h="281">
                <a:moveTo>
                  <a:pt x="59" y="215"/>
                </a:moveTo>
                <a:cubicBezTo>
                  <a:pt x="52" y="232"/>
                  <a:pt x="45" y="248"/>
                  <a:pt x="38" y="263"/>
                </a:cubicBezTo>
                <a:cubicBezTo>
                  <a:pt x="34" y="272"/>
                  <a:pt x="25" y="276"/>
                  <a:pt x="16" y="275"/>
                </a:cubicBezTo>
                <a:cubicBezTo>
                  <a:pt x="7" y="273"/>
                  <a:pt x="0" y="266"/>
                  <a:pt x="0" y="257"/>
                </a:cubicBezTo>
                <a:cubicBezTo>
                  <a:pt x="0" y="252"/>
                  <a:pt x="2" y="247"/>
                  <a:pt x="4" y="243"/>
                </a:cubicBezTo>
                <a:cubicBezTo>
                  <a:pt x="23" y="199"/>
                  <a:pt x="43" y="154"/>
                  <a:pt x="63" y="110"/>
                </a:cubicBezTo>
                <a:cubicBezTo>
                  <a:pt x="65" y="104"/>
                  <a:pt x="65" y="100"/>
                  <a:pt x="61" y="95"/>
                </a:cubicBezTo>
                <a:cubicBezTo>
                  <a:pt x="52" y="84"/>
                  <a:pt x="42" y="73"/>
                  <a:pt x="32" y="61"/>
                </a:cubicBezTo>
                <a:cubicBezTo>
                  <a:pt x="37" y="55"/>
                  <a:pt x="43" y="49"/>
                  <a:pt x="48" y="43"/>
                </a:cubicBezTo>
                <a:cubicBezTo>
                  <a:pt x="55" y="35"/>
                  <a:pt x="55" y="26"/>
                  <a:pt x="48" y="20"/>
                </a:cubicBezTo>
                <a:cubicBezTo>
                  <a:pt x="41" y="13"/>
                  <a:pt x="32" y="14"/>
                  <a:pt x="25" y="21"/>
                </a:cubicBezTo>
                <a:cubicBezTo>
                  <a:pt x="21" y="26"/>
                  <a:pt x="17" y="30"/>
                  <a:pt x="13" y="35"/>
                </a:cubicBezTo>
                <a:cubicBezTo>
                  <a:pt x="7" y="24"/>
                  <a:pt x="10" y="14"/>
                  <a:pt x="19" y="8"/>
                </a:cubicBezTo>
                <a:cubicBezTo>
                  <a:pt x="32" y="0"/>
                  <a:pt x="46" y="1"/>
                  <a:pt x="58" y="9"/>
                </a:cubicBezTo>
                <a:cubicBezTo>
                  <a:pt x="86" y="27"/>
                  <a:pt x="107" y="52"/>
                  <a:pt x="119" y="83"/>
                </a:cubicBezTo>
                <a:cubicBezTo>
                  <a:pt x="122" y="91"/>
                  <a:pt x="121" y="102"/>
                  <a:pt x="119" y="110"/>
                </a:cubicBezTo>
                <a:cubicBezTo>
                  <a:pt x="111" y="132"/>
                  <a:pt x="102" y="153"/>
                  <a:pt x="94" y="175"/>
                </a:cubicBezTo>
                <a:cubicBezTo>
                  <a:pt x="92" y="180"/>
                  <a:pt x="92" y="186"/>
                  <a:pt x="94" y="191"/>
                </a:cubicBezTo>
                <a:cubicBezTo>
                  <a:pt x="99" y="210"/>
                  <a:pt x="106" y="229"/>
                  <a:pt x="113" y="249"/>
                </a:cubicBezTo>
                <a:cubicBezTo>
                  <a:pt x="117" y="262"/>
                  <a:pt x="112" y="273"/>
                  <a:pt x="101" y="277"/>
                </a:cubicBezTo>
                <a:cubicBezTo>
                  <a:pt x="90" y="281"/>
                  <a:pt x="79" y="274"/>
                  <a:pt x="75" y="261"/>
                </a:cubicBezTo>
                <a:cubicBezTo>
                  <a:pt x="70" y="246"/>
                  <a:pt x="65" y="232"/>
                  <a:pt x="59" y="215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18"/>
          <p:cNvSpPr>
            <a:spLocks/>
          </p:cNvSpPr>
          <p:nvPr/>
        </p:nvSpPr>
        <p:spPr bwMode="auto">
          <a:xfrm>
            <a:off x="5848351" y="3778251"/>
            <a:ext cx="811212" cy="476250"/>
          </a:xfrm>
          <a:custGeom>
            <a:avLst/>
            <a:gdLst>
              <a:gd name="T0" fmla="*/ 21 w 215"/>
              <a:gd name="T1" fmla="*/ 26 h 126"/>
              <a:gd name="T2" fmla="*/ 63 w 215"/>
              <a:gd name="T3" fmla="*/ 76 h 126"/>
              <a:gd name="T4" fmla="*/ 88 w 215"/>
              <a:gd name="T5" fmla="*/ 72 h 126"/>
              <a:gd name="T6" fmla="*/ 94 w 215"/>
              <a:gd name="T7" fmla="*/ 69 h 126"/>
              <a:gd name="T8" fmla="*/ 106 w 215"/>
              <a:gd name="T9" fmla="*/ 56 h 126"/>
              <a:gd name="T10" fmla="*/ 99 w 215"/>
              <a:gd name="T11" fmla="*/ 43 h 126"/>
              <a:gd name="T12" fmla="*/ 82 w 215"/>
              <a:gd name="T13" fmla="*/ 46 h 126"/>
              <a:gd name="T14" fmla="*/ 79 w 215"/>
              <a:gd name="T15" fmla="*/ 49 h 126"/>
              <a:gd name="T16" fmla="*/ 51 w 215"/>
              <a:gd name="T17" fmla="*/ 24 h 126"/>
              <a:gd name="T18" fmla="*/ 56 w 215"/>
              <a:gd name="T19" fmla="*/ 21 h 126"/>
              <a:gd name="T20" fmla="*/ 101 w 215"/>
              <a:gd name="T21" fmla="*/ 10 h 126"/>
              <a:gd name="T22" fmla="*/ 134 w 215"/>
              <a:gd name="T23" fmla="*/ 26 h 126"/>
              <a:gd name="T24" fmla="*/ 213 w 215"/>
              <a:gd name="T25" fmla="*/ 1 h 126"/>
              <a:gd name="T26" fmla="*/ 214 w 215"/>
              <a:gd name="T27" fmla="*/ 3 h 126"/>
              <a:gd name="T28" fmla="*/ 192 w 215"/>
              <a:gd name="T29" fmla="*/ 31 h 126"/>
              <a:gd name="T30" fmla="*/ 131 w 215"/>
              <a:gd name="T31" fmla="*/ 55 h 126"/>
              <a:gd name="T32" fmla="*/ 126 w 215"/>
              <a:gd name="T33" fmla="*/ 60 h 126"/>
              <a:gd name="T34" fmla="*/ 131 w 215"/>
              <a:gd name="T35" fmla="*/ 66 h 126"/>
              <a:gd name="T36" fmla="*/ 149 w 215"/>
              <a:gd name="T37" fmla="*/ 70 h 126"/>
              <a:gd name="T38" fmla="*/ 139 w 215"/>
              <a:gd name="T39" fmla="*/ 82 h 126"/>
              <a:gd name="T40" fmla="*/ 120 w 215"/>
              <a:gd name="T41" fmla="*/ 85 h 126"/>
              <a:gd name="T42" fmla="*/ 90 w 215"/>
              <a:gd name="T43" fmla="*/ 100 h 126"/>
              <a:gd name="T44" fmla="*/ 61 w 215"/>
              <a:gd name="T45" fmla="*/ 122 h 126"/>
              <a:gd name="T46" fmla="*/ 20 w 215"/>
              <a:gd name="T47" fmla="*/ 110 h 126"/>
              <a:gd name="T48" fmla="*/ 2 w 215"/>
              <a:gd name="T49" fmla="*/ 55 h 126"/>
              <a:gd name="T50" fmla="*/ 21 w 215"/>
              <a:gd name="T51" fmla="*/ 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5" h="126">
                <a:moveTo>
                  <a:pt x="21" y="26"/>
                </a:moveTo>
                <a:cubicBezTo>
                  <a:pt x="29" y="48"/>
                  <a:pt x="45" y="63"/>
                  <a:pt x="63" y="76"/>
                </a:cubicBezTo>
                <a:cubicBezTo>
                  <a:pt x="73" y="83"/>
                  <a:pt x="81" y="82"/>
                  <a:pt x="88" y="72"/>
                </a:cubicBezTo>
                <a:cubicBezTo>
                  <a:pt x="90" y="71"/>
                  <a:pt x="92" y="69"/>
                  <a:pt x="94" y="69"/>
                </a:cubicBezTo>
                <a:cubicBezTo>
                  <a:pt x="101" y="68"/>
                  <a:pt x="107" y="63"/>
                  <a:pt x="106" y="56"/>
                </a:cubicBezTo>
                <a:cubicBezTo>
                  <a:pt x="106" y="52"/>
                  <a:pt x="103" y="46"/>
                  <a:pt x="99" y="43"/>
                </a:cubicBezTo>
                <a:cubicBezTo>
                  <a:pt x="94" y="38"/>
                  <a:pt x="87" y="40"/>
                  <a:pt x="82" y="46"/>
                </a:cubicBezTo>
                <a:cubicBezTo>
                  <a:pt x="81" y="46"/>
                  <a:pt x="80" y="47"/>
                  <a:pt x="79" y="49"/>
                </a:cubicBezTo>
                <a:cubicBezTo>
                  <a:pt x="69" y="41"/>
                  <a:pt x="61" y="32"/>
                  <a:pt x="51" y="24"/>
                </a:cubicBezTo>
                <a:cubicBezTo>
                  <a:pt x="55" y="21"/>
                  <a:pt x="55" y="21"/>
                  <a:pt x="56" y="21"/>
                </a:cubicBezTo>
                <a:cubicBezTo>
                  <a:pt x="73" y="26"/>
                  <a:pt x="87" y="21"/>
                  <a:pt x="101" y="10"/>
                </a:cubicBezTo>
                <a:cubicBezTo>
                  <a:pt x="112" y="0"/>
                  <a:pt x="128" y="8"/>
                  <a:pt x="134" y="26"/>
                </a:cubicBezTo>
                <a:cubicBezTo>
                  <a:pt x="160" y="18"/>
                  <a:pt x="187" y="10"/>
                  <a:pt x="213" y="1"/>
                </a:cubicBezTo>
                <a:cubicBezTo>
                  <a:pt x="213" y="2"/>
                  <a:pt x="214" y="2"/>
                  <a:pt x="214" y="3"/>
                </a:cubicBezTo>
                <a:cubicBezTo>
                  <a:pt x="215" y="19"/>
                  <a:pt x="206" y="26"/>
                  <a:pt x="192" y="31"/>
                </a:cubicBezTo>
                <a:cubicBezTo>
                  <a:pt x="171" y="38"/>
                  <a:pt x="151" y="47"/>
                  <a:pt x="131" y="55"/>
                </a:cubicBezTo>
                <a:cubicBezTo>
                  <a:pt x="129" y="56"/>
                  <a:pt x="125" y="59"/>
                  <a:pt x="126" y="60"/>
                </a:cubicBezTo>
                <a:cubicBezTo>
                  <a:pt x="126" y="62"/>
                  <a:pt x="129" y="66"/>
                  <a:pt x="131" y="66"/>
                </a:cubicBezTo>
                <a:cubicBezTo>
                  <a:pt x="136" y="68"/>
                  <a:pt x="143" y="69"/>
                  <a:pt x="149" y="70"/>
                </a:cubicBezTo>
                <a:cubicBezTo>
                  <a:pt x="150" y="78"/>
                  <a:pt x="145" y="81"/>
                  <a:pt x="139" y="82"/>
                </a:cubicBezTo>
                <a:cubicBezTo>
                  <a:pt x="133" y="84"/>
                  <a:pt x="126" y="85"/>
                  <a:pt x="120" y="85"/>
                </a:cubicBezTo>
                <a:cubicBezTo>
                  <a:pt x="107" y="84"/>
                  <a:pt x="97" y="88"/>
                  <a:pt x="90" y="100"/>
                </a:cubicBezTo>
                <a:cubicBezTo>
                  <a:pt x="83" y="111"/>
                  <a:pt x="73" y="118"/>
                  <a:pt x="61" y="122"/>
                </a:cubicBezTo>
                <a:cubicBezTo>
                  <a:pt x="45" y="126"/>
                  <a:pt x="31" y="123"/>
                  <a:pt x="20" y="110"/>
                </a:cubicBezTo>
                <a:cubicBezTo>
                  <a:pt x="6" y="94"/>
                  <a:pt x="0" y="76"/>
                  <a:pt x="2" y="55"/>
                </a:cubicBezTo>
                <a:cubicBezTo>
                  <a:pt x="3" y="42"/>
                  <a:pt x="9" y="34"/>
                  <a:pt x="21" y="26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6" name="Freeform 19"/>
          <p:cNvSpPr>
            <a:spLocks/>
          </p:cNvSpPr>
          <p:nvPr/>
        </p:nvSpPr>
        <p:spPr bwMode="auto">
          <a:xfrm>
            <a:off x="5902325" y="3646488"/>
            <a:ext cx="663575" cy="433388"/>
          </a:xfrm>
          <a:custGeom>
            <a:avLst/>
            <a:gdLst>
              <a:gd name="T0" fmla="*/ 176 w 176"/>
              <a:gd name="T1" fmla="*/ 40 h 115"/>
              <a:gd name="T2" fmla="*/ 129 w 176"/>
              <a:gd name="T3" fmla="*/ 36 h 115"/>
              <a:gd name="T4" fmla="*/ 128 w 176"/>
              <a:gd name="T5" fmla="*/ 38 h 115"/>
              <a:gd name="T6" fmla="*/ 128 w 176"/>
              <a:gd name="T7" fmla="*/ 51 h 115"/>
              <a:gd name="T8" fmla="*/ 125 w 176"/>
              <a:gd name="T9" fmla="*/ 56 h 115"/>
              <a:gd name="T10" fmla="*/ 121 w 176"/>
              <a:gd name="T11" fmla="*/ 53 h 115"/>
              <a:gd name="T12" fmla="*/ 80 w 176"/>
              <a:gd name="T13" fmla="*/ 45 h 115"/>
              <a:gd name="T14" fmla="*/ 42 w 176"/>
              <a:gd name="T15" fmla="*/ 51 h 115"/>
              <a:gd name="T16" fmla="*/ 42 w 176"/>
              <a:gd name="T17" fmla="*/ 34 h 115"/>
              <a:gd name="T18" fmla="*/ 36 w 176"/>
              <a:gd name="T19" fmla="*/ 55 h 115"/>
              <a:gd name="T20" fmla="*/ 60 w 176"/>
              <a:gd name="T21" fmla="*/ 83 h 115"/>
              <a:gd name="T22" fmla="*/ 69 w 176"/>
              <a:gd name="T23" fmla="*/ 90 h 115"/>
              <a:gd name="T24" fmla="*/ 71 w 176"/>
              <a:gd name="T25" fmla="*/ 107 h 115"/>
              <a:gd name="T26" fmla="*/ 55 w 176"/>
              <a:gd name="T27" fmla="*/ 111 h 115"/>
              <a:gd name="T28" fmla="*/ 10 w 176"/>
              <a:gd name="T29" fmla="*/ 62 h 115"/>
              <a:gd name="T30" fmla="*/ 55 w 176"/>
              <a:gd name="T31" fmla="*/ 1 h 115"/>
              <a:gd name="T32" fmla="*/ 114 w 176"/>
              <a:gd name="T33" fmla="*/ 1 h 115"/>
              <a:gd name="T34" fmla="*/ 135 w 176"/>
              <a:gd name="T35" fmla="*/ 9 h 115"/>
              <a:gd name="T36" fmla="*/ 176 w 176"/>
              <a:gd name="T37" fmla="*/ 4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115">
                <a:moveTo>
                  <a:pt x="176" y="40"/>
                </a:moveTo>
                <a:cubicBezTo>
                  <a:pt x="159" y="44"/>
                  <a:pt x="144" y="58"/>
                  <a:pt x="129" y="36"/>
                </a:cubicBezTo>
                <a:cubicBezTo>
                  <a:pt x="129" y="36"/>
                  <a:pt x="128" y="37"/>
                  <a:pt x="128" y="38"/>
                </a:cubicBezTo>
                <a:cubicBezTo>
                  <a:pt x="128" y="42"/>
                  <a:pt x="128" y="47"/>
                  <a:pt x="128" y="51"/>
                </a:cubicBezTo>
                <a:cubicBezTo>
                  <a:pt x="128" y="53"/>
                  <a:pt x="126" y="54"/>
                  <a:pt x="125" y="56"/>
                </a:cubicBezTo>
                <a:cubicBezTo>
                  <a:pt x="123" y="55"/>
                  <a:pt x="121" y="54"/>
                  <a:pt x="121" y="53"/>
                </a:cubicBezTo>
                <a:cubicBezTo>
                  <a:pt x="110" y="36"/>
                  <a:pt x="96" y="33"/>
                  <a:pt x="80" y="45"/>
                </a:cubicBezTo>
                <a:cubicBezTo>
                  <a:pt x="67" y="55"/>
                  <a:pt x="58" y="57"/>
                  <a:pt x="42" y="51"/>
                </a:cubicBezTo>
                <a:cubicBezTo>
                  <a:pt x="42" y="46"/>
                  <a:pt x="42" y="40"/>
                  <a:pt x="42" y="34"/>
                </a:cubicBezTo>
                <a:cubicBezTo>
                  <a:pt x="33" y="39"/>
                  <a:pt x="30" y="46"/>
                  <a:pt x="36" y="55"/>
                </a:cubicBezTo>
                <a:cubicBezTo>
                  <a:pt x="42" y="65"/>
                  <a:pt x="51" y="74"/>
                  <a:pt x="60" y="83"/>
                </a:cubicBezTo>
                <a:cubicBezTo>
                  <a:pt x="62" y="86"/>
                  <a:pt x="66" y="88"/>
                  <a:pt x="69" y="90"/>
                </a:cubicBezTo>
                <a:cubicBezTo>
                  <a:pt x="74" y="95"/>
                  <a:pt x="75" y="101"/>
                  <a:pt x="71" y="107"/>
                </a:cubicBezTo>
                <a:cubicBezTo>
                  <a:pt x="67" y="113"/>
                  <a:pt x="61" y="115"/>
                  <a:pt x="55" y="111"/>
                </a:cubicBezTo>
                <a:cubicBezTo>
                  <a:pt x="36" y="98"/>
                  <a:pt x="19" y="84"/>
                  <a:pt x="10" y="62"/>
                </a:cubicBezTo>
                <a:cubicBezTo>
                  <a:pt x="0" y="33"/>
                  <a:pt x="23" y="2"/>
                  <a:pt x="55" y="1"/>
                </a:cubicBezTo>
                <a:cubicBezTo>
                  <a:pt x="75" y="0"/>
                  <a:pt x="94" y="0"/>
                  <a:pt x="114" y="1"/>
                </a:cubicBezTo>
                <a:cubicBezTo>
                  <a:pt x="121" y="2"/>
                  <a:pt x="129" y="5"/>
                  <a:pt x="135" y="9"/>
                </a:cubicBezTo>
                <a:cubicBezTo>
                  <a:pt x="148" y="19"/>
                  <a:pt x="161" y="29"/>
                  <a:pt x="176" y="4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7" name="Freeform 20"/>
          <p:cNvSpPr>
            <a:spLocks/>
          </p:cNvSpPr>
          <p:nvPr/>
        </p:nvSpPr>
        <p:spPr bwMode="auto">
          <a:xfrm>
            <a:off x="6218238" y="4084638"/>
            <a:ext cx="166687" cy="679450"/>
          </a:xfrm>
          <a:custGeom>
            <a:avLst/>
            <a:gdLst>
              <a:gd name="T0" fmla="*/ 0 w 44"/>
              <a:gd name="T1" fmla="*/ 14 h 180"/>
              <a:gd name="T2" fmla="*/ 44 w 44"/>
              <a:gd name="T3" fmla="*/ 4 h 180"/>
              <a:gd name="T4" fmla="*/ 44 w 44"/>
              <a:gd name="T5" fmla="*/ 19 h 180"/>
              <a:gd name="T6" fmla="*/ 44 w 44"/>
              <a:gd name="T7" fmla="*/ 156 h 180"/>
              <a:gd name="T8" fmla="*/ 27 w 44"/>
              <a:gd name="T9" fmla="*/ 178 h 180"/>
              <a:gd name="T10" fmla="*/ 5 w 44"/>
              <a:gd name="T11" fmla="*/ 158 h 180"/>
              <a:gd name="T12" fmla="*/ 5 w 44"/>
              <a:gd name="T13" fmla="*/ 105 h 180"/>
              <a:gd name="T14" fmla="*/ 4 w 44"/>
              <a:gd name="T15" fmla="*/ 22 h 180"/>
              <a:gd name="T16" fmla="*/ 0 w 44"/>
              <a:gd name="T17" fmla="*/ 1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80">
                <a:moveTo>
                  <a:pt x="0" y="14"/>
                </a:moveTo>
                <a:cubicBezTo>
                  <a:pt x="11" y="0"/>
                  <a:pt x="29" y="12"/>
                  <a:pt x="44" y="4"/>
                </a:cubicBezTo>
                <a:cubicBezTo>
                  <a:pt x="44" y="10"/>
                  <a:pt x="44" y="14"/>
                  <a:pt x="44" y="19"/>
                </a:cubicBezTo>
                <a:cubicBezTo>
                  <a:pt x="44" y="65"/>
                  <a:pt x="44" y="110"/>
                  <a:pt x="44" y="156"/>
                </a:cubicBezTo>
                <a:cubicBezTo>
                  <a:pt x="44" y="169"/>
                  <a:pt x="38" y="177"/>
                  <a:pt x="27" y="178"/>
                </a:cubicBezTo>
                <a:cubicBezTo>
                  <a:pt x="14" y="180"/>
                  <a:pt x="5" y="172"/>
                  <a:pt x="5" y="158"/>
                </a:cubicBezTo>
                <a:cubicBezTo>
                  <a:pt x="4" y="140"/>
                  <a:pt x="5" y="123"/>
                  <a:pt x="5" y="105"/>
                </a:cubicBezTo>
                <a:cubicBezTo>
                  <a:pt x="5" y="78"/>
                  <a:pt x="5" y="50"/>
                  <a:pt x="4" y="22"/>
                </a:cubicBezTo>
                <a:cubicBezTo>
                  <a:pt x="4" y="20"/>
                  <a:pt x="2" y="18"/>
                  <a:pt x="0" y="14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8" name="Freeform 21"/>
          <p:cNvSpPr>
            <a:spLocks/>
          </p:cNvSpPr>
          <p:nvPr/>
        </p:nvSpPr>
        <p:spPr bwMode="auto">
          <a:xfrm>
            <a:off x="6059488" y="4167188"/>
            <a:ext cx="152400" cy="608013"/>
          </a:xfrm>
          <a:custGeom>
            <a:avLst/>
            <a:gdLst>
              <a:gd name="T0" fmla="*/ 40 w 40"/>
              <a:gd name="T1" fmla="*/ 0 h 161"/>
              <a:gd name="T2" fmla="*/ 40 w 40"/>
              <a:gd name="T3" fmla="*/ 77 h 161"/>
              <a:gd name="T4" fmla="*/ 40 w 40"/>
              <a:gd name="T5" fmla="*/ 135 h 161"/>
              <a:gd name="T6" fmla="*/ 29 w 40"/>
              <a:gd name="T7" fmla="*/ 154 h 161"/>
              <a:gd name="T8" fmla="*/ 1 w 40"/>
              <a:gd name="T9" fmla="*/ 138 h 161"/>
              <a:gd name="T10" fmla="*/ 1 w 40"/>
              <a:gd name="T11" fmla="*/ 27 h 161"/>
              <a:gd name="T12" fmla="*/ 40 w 40"/>
              <a:gd name="T1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161">
                <a:moveTo>
                  <a:pt x="40" y="0"/>
                </a:moveTo>
                <a:cubicBezTo>
                  <a:pt x="40" y="25"/>
                  <a:pt x="40" y="51"/>
                  <a:pt x="40" y="77"/>
                </a:cubicBezTo>
                <a:cubicBezTo>
                  <a:pt x="40" y="96"/>
                  <a:pt x="40" y="115"/>
                  <a:pt x="40" y="135"/>
                </a:cubicBezTo>
                <a:cubicBezTo>
                  <a:pt x="40" y="143"/>
                  <a:pt x="37" y="150"/>
                  <a:pt x="29" y="154"/>
                </a:cubicBezTo>
                <a:cubicBezTo>
                  <a:pt x="17" y="161"/>
                  <a:pt x="1" y="153"/>
                  <a:pt x="1" y="138"/>
                </a:cubicBezTo>
                <a:cubicBezTo>
                  <a:pt x="0" y="100"/>
                  <a:pt x="1" y="62"/>
                  <a:pt x="1" y="27"/>
                </a:cubicBezTo>
                <a:cubicBezTo>
                  <a:pt x="15" y="17"/>
                  <a:pt x="27" y="9"/>
                  <a:pt x="40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22"/>
          <p:cNvSpPr>
            <a:spLocks/>
          </p:cNvSpPr>
          <p:nvPr/>
        </p:nvSpPr>
        <p:spPr bwMode="auto">
          <a:xfrm>
            <a:off x="6667500" y="4492626"/>
            <a:ext cx="336550" cy="184150"/>
          </a:xfrm>
          <a:custGeom>
            <a:avLst/>
            <a:gdLst>
              <a:gd name="T0" fmla="*/ 89 w 89"/>
              <a:gd name="T1" fmla="*/ 0 h 49"/>
              <a:gd name="T2" fmla="*/ 81 w 89"/>
              <a:gd name="T3" fmla="*/ 49 h 49"/>
              <a:gd name="T4" fmla="*/ 8 w 89"/>
              <a:gd name="T5" fmla="*/ 49 h 49"/>
              <a:gd name="T6" fmla="*/ 0 w 89"/>
              <a:gd name="T7" fmla="*/ 0 h 49"/>
              <a:gd name="T8" fmla="*/ 89 w 8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49">
                <a:moveTo>
                  <a:pt x="89" y="0"/>
                </a:moveTo>
                <a:cubicBezTo>
                  <a:pt x="86" y="17"/>
                  <a:pt x="83" y="33"/>
                  <a:pt x="81" y="49"/>
                </a:cubicBezTo>
                <a:cubicBezTo>
                  <a:pt x="56" y="49"/>
                  <a:pt x="33" y="49"/>
                  <a:pt x="8" y="49"/>
                </a:cubicBezTo>
                <a:cubicBezTo>
                  <a:pt x="5" y="33"/>
                  <a:pt x="3" y="17"/>
                  <a:pt x="0" y="0"/>
                </a:cubicBezTo>
                <a:cubicBezTo>
                  <a:pt x="30" y="0"/>
                  <a:pt x="59" y="0"/>
                  <a:pt x="89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23"/>
          <p:cNvSpPr>
            <a:spLocks/>
          </p:cNvSpPr>
          <p:nvPr/>
        </p:nvSpPr>
        <p:spPr bwMode="auto">
          <a:xfrm>
            <a:off x="6991350" y="3544888"/>
            <a:ext cx="273050" cy="268288"/>
          </a:xfrm>
          <a:custGeom>
            <a:avLst/>
            <a:gdLst>
              <a:gd name="T0" fmla="*/ 35 w 72"/>
              <a:gd name="T1" fmla="*/ 71 h 71"/>
              <a:gd name="T2" fmla="*/ 0 w 72"/>
              <a:gd name="T3" fmla="*/ 36 h 71"/>
              <a:gd name="T4" fmla="*/ 36 w 72"/>
              <a:gd name="T5" fmla="*/ 0 h 71"/>
              <a:gd name="T6" fmla="*/ 71 w 72"/>
              <a:gd name="T7" fmla="*/ 36 h 71"/>
              <a:gd name="T8" fmla="*/ 35 w 72"/>
              <a:gd name="T9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1">
                <a:moveTo>
                  <a:pt x="35" y="71"/>
                </a:moveTo>
                <a:cubicBezTo>
                  <a:pt x="16" y="71"/>
                  <a:pt x="0" y="55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5" y="0"/>
                  <a:pt x="72" y="16"/>
                  <a:pt x="71" y="36"/>
                </a:cubicBezTo>
                <a:cubicBezTo>
                  <a:pt x="71" y="55"/>
                  <a:pt x="55" y="71"/>
                  <a:pt x="35" y="7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1" name="Freeform 24"/>
          <p:cNvSpPr>
            <a:spLocks/>
          </p:cNvSpPr>
          <p:nvPr/>
        </p:nvSpPr>
        <p:spPr bwMode="auto">
          <a:xfrm>
            <a:off x="7029450" y="3767138"/>
            <a:ext cx="396875" cy="434975"/>
          </a:xfrm>
          <a:custGeom>
            <a:avLst/>
            <a:gdLst>
              <a:gd name="T0" fmla="*/ 11 w 105"/>
              <a:gd name="T1" fmla="*/ 115 h 115"/>
              <a:gd name="T2" fmla="*/ 1 w 105"/>
              <a:gd name="T3" fmla="*/ 106 h 115"/>
              <a:gd name="T4" fmla="*/ 4 w 105"/>
              <a:gd name="T5" fmla="*/ 91 h 115"/>
              <a:gd name="T6" fmla="*/ 39 w 105"/>
              <a:gd name="T7" fmla="*/ 52 h 115"/>
              <a:gd name="T8" fmla="*/ 78 w 105"/>
              <a:gd name="T9" fmla="*/ 8 h 115"/>
              <a:gd name="T10" fmla="*/ 99 w 105"/>
              <a:gd name="T11" fmla="*/ 5 h 115"/>
              <a:gd name="T12" fmla="*/ 98 w 105"/>
              <a:gd name="T13" fmla="*/ 25 h 115"/>
              <a:gd name="T14" fmla="*/ 23 w 105"/>
              <a:gd name="T15" fmla="*/ 107 h 115"/>
              <a:gd name="T16" fmla="*/ 11 w 105"/>
              <a:gd name="T1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115">
                <a:moveTo>
                  <a:pt x="11" y="115"/>
                </a:moveTo>
                <a:cubicBezTo>
                  <a:pt x="7" y="112"/>
                  <a:pt x="2" y="109"/>
                  <a:pt x="1" y="106"/>
                </a:cubicBezTo>
                <a:cubicBezTo>
                  <a:pt x="0" y="101"/>
                  <a:pt x="1" y="95"/>
                  <a:pt x="4" y="91"/>
                </a:cubicBezTo>
                <a:cubicBezTo>
                  <a:pt x="15" y="78"/>
                  <a:pt x="27" y="65"/>
                  <a:pt x="39" y="52"/>
                </a:cubicBezTo>
                <a:cubicBezTo>
                  <a:pt x="52" y="37"/>
                  <a:pt x="65" y="23"/>
                  <a:pt x="78" y="8"/>
                </a:cubicBezTo>
                <a:cubicBezTo>
                  <a:pt x="85" y="1"/>
                  <a:pt x="93" y="0"/>
                  <a:pt x="99" y="5"/>
                </a:cubicBezTo>
                <a:cubicBezTo>
                  <a:pt x="105" y="11"/>
                  <a:pt x="104" y="18"/>
                  <a:pt x="98" y="25"/>
                </a:cubicBezTo>
                <a:cubicBezTo>
                  <a:pt x="73" y="53"/>
                  <a:pt x="48" y="80"/>
                  <a:pt x="23" y="107"/>
                </a:cubicBezTo>
                <a:cubicBezTo>
                  <a:pt x="20" y="110"/>
                  <a:pt x="16" y="112"/>
                  <a:pt x="11" y="115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2" name="Freeform 25"/>
          <p:cNvSpPr>
            <a:spLocks/>
          </p:cNvSpPr>
          <p:nvPr/>
        </p:nvSpPr>
        <p:spPr bwMode="auto">
          <a:xfrm>
            <a:off x="6003925" y="3265488"/>
            <a:ext cx="433387" cy="134938"/>
          </a:xfrm>
          <a:custGeom>
            <a:avLst/>
            <a:gdLst>
              <a:gd name="T0" fmla="*/ 92 w 115"/>
              <a:gd name="T1" fmla="*/ 31 h 36"/>
              <a:gd name="T2" fmla="*/ 115 w 115"/>
              <a:gd name="T3" fmla="*/ 33 h 36"/>
              <a:gd name="T4" fmla="*/ 115 w 115"/>
              <a:gd name="T5" fmla="*/ 36 h 36"/>
              <a:gd name="T6" fmla="*/ 1 w 115"/>
              <a:gd name="T7" fmla="*/ 36 h 36"/>
              <a:gd name="T8" fmla="*/ 0 w 115"/>
              <a:gd name="T9" fmla="*/ 33 h 36"/>
              <a:gd name="T10" fmla="*/ 11 w 115"/>
              <a:gd name="T11" fmla="*/ 32 h 36"/>
              <a:gd name="T12" fmla="*/ 24 w 115"/>
              <a:gd name="T13" fmla="*/ 32 h 36"/>
              <a:gd name="T14" fmla="*/ 25 w 115"/>
              <a:gd name="T15" fmla="*/ 20 h 36"/>
              <a:gd name="T16" fmla="*/ 36 w 115"/>
              <a:gd name="T17" fmla="*/ 5 h 36"/>
              <a:gd name="T18" fmla="*/ 81 w 115"/>
              <a:gd name="T19" fmla="*/ 5 h 36"/>
              <a:gd name="T20" fmla="*/ 90 w 115"/>
              <a:gd name="T21" fmla="*/ 19 h 36"/>
              <a:gd name="T22" fmla="*/ 92 w 115"/>
              <a:gd name="T23" fmla="*/ 3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36">
                <a:moveTo>
                  <a:pt x="92" y="31"/>
                </a:moveTo>
                <a:cubicBezTo>
                  <a:pt x="100" y="32"/>
                  <a:pt x="108" y="32"/>
                  <a:pt x="115" y="33"/>
                </a:cubicBezTo>
                <a:cubicBezTo>
                  <a:pt x="115" y="34"/>
                  <a:pt x="115" y="35"/>
                  <a:pt x="115" y="36"/>
                </a:cubicBezTo>
                <a:cubicBezTo>
                  <a:pt x="77" y="36"/>
                  <a:pt x="39" y="36"/>
                  <a:pt x="1" y="36"/>
                </a:cubicBezTo>
                <a:cubicBezTo>
                  <a:pt x="1" y="35"/>
                  <a:pt x="0" y="34"/>
                  <a:pt x="0" y="33"/>
                </a:cubicBezTo>
                <a:cubicBezTo>
                  <a:pt x="4" y="33"/>
                  <a:pt x="8" y="32"/>
                  <a:pt x="11" y="32"/>
                </a:cubicBezTo>
                <a:cubicBezTo>
                  <a:pt x="15" y="32"/>
                  <a:pt x="19" y="32"/>
                  <a:pt x="24" y="32"/>
                </a:cubicBezTo>
                <a:cubicBezTo>
                  <a:pt x="24" y="27"/>
                  <a:pt x="26" y="24"/>
                  <a:pt x="25" y="20"/>
                </a:cubicBezTo>
                <a:cubicBezTo>
                  <a:pt x="24" y="11"/>
                  <a:pt x="29" y="7"/>
                  <a:pt x="36" y="5"/>
                </a:cubicBezTo>
                <a:cubicBezTo>
                  <a:pt x="51" y="0"/>
                  <a:pt x="66" y="1"/>
                  <a:pt x="81" y="5"/>
                </a:cubicBezTo>
                <a:cubicBezTo>
                  <a:pt x="88" y="7"/>
                  <a:pt x="91" y="11"/>
                  <a:pt x="90" y="19"/>
                </a:cubicBezTo>
                <a:cubicBezTo>
                  <a:pt x="90" y="23"/>
                  <a:pt x="91" y="27"/>
                  <a:pt x="92" y="3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3" name="Freeform 26"/>
          <p:cNvSpPr>
            <a:spLocks/>
          </p:cNvSpPr>
          <p:nvPr/>
        </p:nvSpPr>
        <p:spPr bwMode="auto">
          <a:xfrm>
            <a:off x="6091238" y="3465513"/>
            <a:ext cx="271462" cy="161925"/>
          </a:xfrm>
          <a:custGeom>
            <a:avLst/>
            <a:gdLst>
              <a:gd name="T0" fmla="*/ 0 w 72"/>
              <a:gd name="T1" fmla="*/ 0 h 43"/>
              <a:gd name="T2" fmla="*/ 10 w 72"/>
              <a:gd name="T3" fmla="*/ 7 h 43"/>
              <a:gd name="T4" fmla="*/ 21 w 72"/>
              <a:gd name="T5" fmla="*/ 15 h 43"/>
              <a:gd name="T6" fmla="*/ 32 w 72"/>
              <a:gd name="T7" fmla="*/ 6 h 43"/>
              <a:gd name="T8" fmla="*/ 34 w 72"/>
              <a:gd name="T9" fmla="*/ 4 h 43"/>
              <a:gd name="T10" fmla="*/ 50 w 72"/>
              <a:gd name="T11" fmla="*/ 15 h 43"/>
              <a:gd name="T12" fmla="*/ 63 w 72"/>
              <a:gd name="T13" fmla="*/ 5 h 43"/>
              <a:gd name="T14" fmla="*/ 62 w 72"/>
              <a:gd name="T15" fmla="*/ 3 h 43"/>
              <a:gd name="T16" fmla="*/ 72 w 72"/>
              <a:gd name="T17" fmla="*/ 3 h 43"/>
              <a:gd name="T18" fmla="*/ 65 w 72"/>
              <a:gd name="T19" fmla="*/ 24 h 43"/>
              <a:gd name="T20" fmla="*/ 25 w 72"/>
              <a:gd name="T21" fmla="*/ 39 h 43"/>
              <a:gd name="T22" fmla="*/ 0 w 72"/>
              <a:gd name="T2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43">
                <a:moveTo>
                  <a:pt x="0" y="0"/>
                </a:moveTo>
                <a:cubicBezTo>
                  <a:pt x="4" y="3"/>
                  <a:pt x="7" y="5"/>
                  <a:pt x="10" y="7"/>
                </a:cubicBezTo>
                <a:cubicBezTo>
                  <a:pt x="14" y="10"/>
                  <a:pt x="17" y="15"/>
                  <a:pt x="21" y="15"/>
                </a:cubicBezTo>
                <a:cubicBezTo>
                  <a:pt x="25" y="15"/>
                  <a:pt x="29" y="9"/>
                  <a:pt x="32" y="6"/>
                </a:cubicBezTo>
                <a:cubicBezTo>
                  <a:pt x="33" y="5"/>
                  <a:pt x="34" y="4"/>
                  <a:pt x="34" y="4"/>
                </a:cubicBezTo>
                <a:cubicBezTo>
                  <a:pt x="40" y="8"/>
                  <a:pt x="45" y="14"/>
                  <a:pt x="50" y="15"/>
                </a:cubicBezTo>
                <a:cubicBezTo>
                  <a:pt x="54" y="15"/>
                  <a:pt x="59" y="8"/>
                  <a:pt x="63" y="5"/>
                </a:cubicBezTo>
                <a:cubicBezTo>
                  <a:pt x="63" y="4"/>
                  <a:pt x="62" y="4"/>
                  <a:pt x="62" y="3"/>
                </a:cubicBezTo>
                <a:cubicBezTo>
                  <a:pt x="65" y="3"/>
                  <a:pt x="67" y="3"/>
                  <a:pt x="72" y="3"/>
                </a:cubicBezTo>
                <a:cubicBezTo>
                  <a:pt x="70" y="11"/>
                  <a:pt x="68" y="18"/>
                  <a:pt x="65" y="24"/>
                </a:cubicBezTo>
                <a:cubicBezTo>
                  <a:pt x="57" y="37"/>
                  <a:pt x="40" y="43"/>
                  <a:pt x="25" y="39"/>
                </a:cubicBezTo>
                <a:cubicBezTo>
                  <a:pt x="10" y="34"/>
                  <a:pt x="0" y="21"/>
                  <a:pt x="0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27"/>
          <p:cNvSpPr>
            <a:spLocks/>
          </p:cNvSpPr>
          <p:nvPr/>
        </p:nvSpPr>
        <p:spPr bwMode="auto">
          <a:xfrm>
            <a:off x="6478588" y="4703763"/>
            <a:ext cx="671512" cy="41275"/>
          </a:xfrm>
          <a:custGeom>
            <a:avLst/>
            <a:gdLst>
              <a:gd name="T0" fmla="*/ 88 w 178"/>
              <a:gd name="T1" fmla="*/ 0 h 11"/>
              <a:gd name="T2" fmla="*/ 169 w 178"/>
              <a:gd name="T3" fmla="*/ 1 h 11"/>
              <a:gd name="T4" fmla="*/ 178 w 178"/>
              <a:gd name="T5" fmla="*/ 5 h 11"/>
              <a:gd name="T6" fmla="*/ 168 w 178"/>
              <a:gd name="T7" fmla="*/ 10 h 11"/>
              <a:gd name="T8" fmla="*/ 9 w 178"/>
              <a:gd name="T9" fmla="*/ 10 h 11"/>
              <a:gd name="T10" fmla="*/ 5 w 178"/>
              <a:gd name="T11" fmla="*/ 10 h 11"/>
              <a:gd name="T12" fmla="*/ 0 w 178"/>
              <a:gd name="T13" fmla="*/ 5 h 11"/>
              <a:gd name="T14" fmla="*/ 5 w 178"/>
              <a:gd name="T15" fmla="*/ 1 h 11"/>
              <a:gd name="T16" fmla="*/ 12 w 178"/>
              <a:gd name="T17" fmla="*/ 0 h 11"/>
              <a:gd name="T18" fmla="*/ 88 w 178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" h="11">
                <a:moveTo>
                  <a:pt x="88" y="0"/>
                </a:moveTo>
                <a:cubicBezTo>
                  <a:pt x="115" y="1"/>
                  <a:pt x="142" y="0"/>
                  <a:pt x="169" y="1"/>
                </a:cubicBezTo>
                <a:cubicBezTo>
                  <a:pt x="172" y="1"/>
                  <a:pt x="175" y="4"/>
                  <a:pt x="178" y="5"/>
                </a:cubicBezTo>
                <a:cubicBezTo>
                  <a:pt x="175" y="7"/>
                  <a:pt x="172" y="10"/>
                  <a:pt x="168" y="10"/>
                </a:cubicBezTo>
                <a:cubicBezTo>
                  <a:pt x="115" y="10"/>
                  <a:pt x="62" y="10"/>
                  <a:pt x="9" y="10"/>
                </a:cubicBezTo>
                <a:cubicBezTo>
                  <a:pt x="8" y="10"/>
                  <a:pt x="6" y="11"/>
                  <a:pt x="5" y="10"/>
                </a:cubicBezTo>
                <a:cubicBezTo>
                  <a:pt x="3" y="8"/>
                  <a:pt x="1" y="6"/>
                  <a:pt x="0" y="5"/>
                </a:cubicBezTo>
                <a:cubicBezTo>
                  <a:pt x="1" y="3"/>
                  <a:pt x="3" y="1"/>
                  <a:pt x="5" y="1"/>
                </a:cubicBezTo>
                <a:cubicBezTo>
                  <a:pt x="7" y="0"/>
                  <a:pt x="10" y="0"/>
                  <a:pt x="12" y="0"/>
                </a:cubicBezTo>
                <a:cubicBezTo>
                  <a:pt x="38" y="0"/>
                  <a:pt x="63" y="0"/>
                  <a:pt x="88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28"/>
          <p:cNvSpPr>
            <a:spLocks/>
          </p:cNvSpPr>
          <p:nvPr/>
        </p:nvSpPr>
        <p:spPr bwMode="auto">
          <a:xfrm>
            <a:off x="6810375" y="4068763"/>
            <a:ext cx="298450" cy="254000"/>
          </a:xfrm>
          <a:custGeom>
            <a:avLst/>
            <a:gdLst>
              <a:gd name="T0" fmla="*/ 21 w 79"/>
              <a:gd name="T1" fmla="*/ 39 h 67"/>
              <a:gd name="T2" fmla="*/ 26 w 79"/>
              <a:gd name="T3" fmla="*/ 37 h 67"/>
              <a:gd name="T4" fmla="*/ 25 w 79"/>
              <a:gd name="T5" fmla="*/ 40 h 67"/>
              <a:gd name="T6" fmla="*/ 42 w 79"/>
              <a:gd name="T7" fmla="*/ 47 h 67"/>
              <a:gd name="T8" fmla="*/ 56 w 79"/>
              <a:gd name="T9" fmla="*/ 34 h 67"/>
              <a:gd name="T10" fmla="*/ 79 w 79"/>
              <a:gd name="T11" fmla="*/ 36 h 67"/>
              <a:gd name="T12" fmla="*/ 17 w 79"/>
              <a:gd name="T13" fmla="*/ 67 h 67"/>
              <a:gd name="T14" fmla="*/ 0 w 79"/>
              <a:gd name="T15" fmla="*/ 33 h 67"/>
              <a:gd name="T16" fmla="*/ 65 w 79"/>
              <a:gd name="T17" fmla="*/ 0 h 67"/>
              <a:gd name="T18" fmla="*/ 53 w 79"/>
              <a:gd name="T19" fmla="*/ 19 h 67"/>
              <a:gd name="T20" fmla="*/ 46 w 79"/>
              <a:gd name="T21" fmla="*/ 20 h 67"/>
              <a:gd name="T22" fmla="*/ 27 w 79"/>
              <a:gd name="T23" fmla="*/ 30 h 67"/>
              <a:gd name="T24" fmla="*/ 21 w 79"/>
              <a:gd name="T25" fmla="*/ 3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67">
                <a:moveTo>
                  <a:pt x="21" y="39"/>
                </a:moveTo>
                <a:cubicBezTo>
                  <a:pt x="22" y="38"/>
                  <a:pt x="24" y="38"/>
                  <a:pt x="26" y="37"/>
                </a:cubicBezTo>
                <a:cubicBezTo>
                  <a:pt x="26" y="38"/>
                  <a:pt x="25" y="39"/>
                  <a:pt x="25" y="40"/>
                </a:cubicBezTo>
                <a:cubicBezTo>
                  <a:pt x="31" y="43"/>
                  <a:pt x="36" y="47"/>
                  <a:pt x="42" y="47"/>
                </a:cubicBezTo>
                <a:cubicBezTo>
                  <a:pt x="51" y="48"/>
                  <a:pt x="55" y="41"/>
                  <a:pt x="56" y="34"/>
                </a:cubicBezTo>
                <a:cubicBezTo>
                  <a:pt x="64" y="35"/>
                  <a:pt x="72" y="35"/>
                  <a:pt x="79" y="36"/>
                </a:cubicBezTo>
                <a:cubicBezTo>
                  <a:pt x="60" y="46"/>
                  <a:pt x="39" y="56"/>
                  <a:pt x="17" y="67"/>
                </a:cubicBezTo>
                <a:cubicBezTo>
                  <a:pt x="12" y="56"/>
                  <a:pt x="6" y="45"/>
                  <a:pt x="0" y="33"/>
                </a:cubicBezTo>
                <a:cubicBezTo>
                  <a:pt x="21" y="22"/>
                  <a:pt x="42" y="11"/>
                  <a:pt x="65" y="0"/>
                </a:cubicBezTo>
                <a:cubicBezTo>
                  <a:pt x="61" y="8"/>
                  <a:pt x="57" y="14"/>
                  <a:pt x="53" y="19"/>
                </a:cubicBezTo>
                <a:cubicBezTo>
                  <a:pt x="52" y="21"/>
                  <a:pt x="49" y="21"/>
                  <a:pt x="46" y="20"/>
                </a:cubicBezTo>
                <a:cubicBezTo>
                  <a:pt x="36" y="18"/>
                  <a:pt x="31" y="21"/>
                  <a:pt x="27" y="30"/>
                </a:cubicBezTo>
                <a:cubicBezTo>
                  <a:pt x="26" y="33"/>
                  <a:pt x="23" y="36"/>
                  <a:pt x="21" y="39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Freeform 29"/>
          <p:cNvSpPr>
            <a:spLocks/>
          </p:cNvSpPr>
          <p:nvPr/>
        </p:nvSpPr>
        <p:spPr bwMode="auto">
          <a:xfrm>
            <a:off x="6584950" y="3763963"/>
            <a:ext cx="176212" cy="153988"/>
          </a:xfrm>
          <a:custGeom>
            <a:avLst/>
            <a:gdLst>
              <a:gd name="T0" fmla="*/ 0 w 47"/>
              <a:gd name="T1" fmla="*/ 36 h 41"/>
              <a:gd name="T2" fmla="*/ 21 w 47"/>
              <a:gd name="T3" fmla="*/ 11 h 41"/>
              <a:gd name="T4" fmla="*/ 35 w 47"/>
              <a:gd name="T5" fmla="*/ 1 h 41"/>
              <a:gd name="T6" fmla="*/ 46 w 47"/>
              <a:gd name="T7" fmla="*/ 13 h 41"/>
              <a:gd name="T8" fmla="*/ 22 w 47"/>
              <a:gd name="T9" fmla="*/ 40 h 41"/>
              <a:gd name="T10" fmla="*/ 2 w 47"/>
              <a:gd name="T11" fmla="*/ 39 h 41"/>
              <a:gd name="T12" fmla="*/ 0 w 47"/>
              <a:gd name="T13" fmla="*/ 3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41">
                <a:moveTo>
                  <a:pt x="0" y="36"/>
                </a:moveTo>
                <a:cubicBezTo>
                  <a:pt x="17" y="34"/>
                  <a:pt x="21" y="24"/>
                  <a:pt x="21" y="11"/>
                </a:cubicBezTo>
                <a:cubicBezTo>
                  <a:pt x="22" y="3"/>
                  <a:pt x="28" y="0"/>
                  <a:pt x="35" y="1"/>
                </a:cubicBezTo>
                <a:cubicBezTo>
                  <a:pt x="43" y="1"/>
                  <a:pt x="46" y="6"/>
                  <a:pt x="46" y="13"/>
                </a:cubicBezTo>
                <a:cubicBezTo>
                  <a:pt x="47" y="33"/>
                  <a:pt x="41" y="40"/>
                  <a:pt x="22" y="40"/>
                </a:cubicBezTo>
                <a:cubicBezTo>
                  <a:pt x="15" y="41"/>
                  <a:pt x="8" y="39"/>
                  <a:pt x="2" y="39"/>
                </a:cubicBezTo>
                <a:cubicBezTo>
                  <a:pt x="1" y="38"/>
                  <a:pt x="1" y="37"/>
                  <a:pt x="0" y="36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7" name="Freeform 30"/>
          <p:cNvSpPr>
            <a:spLocks/>
          </p:cNvSpPr>
          <p:nvPr/>
        </p:nvSpPr>
        <p:spPr bwMode="auto">
          <a:xfrm>
            <a:off x="6743700" y="3690938"/>
            <a:ext cx="176212" cy="122238"/>
          </a:xfrm>
          <a:custGeom>
            <a:avLst/>
            <a:gdLst>
              <a:gd name="T0" fmla="*/ 47 w 47"/>
              <a:gd name="T1" fmla="*/ 20 h 32"/>
              <a:gd name="T2" fmla="*/ 10 w 47"/>
              <a:gd name="T3" fmla="*/ 32 h 32"/>
              <a:gd name="T4" fmla="*/ 0 w 47"/>
              <a:gd name="T5" fmla="*/ 17 h 32"/>
              <a:gd name="T6" fmla="*/ 39 w 47"/>
              <a:gd name="T7" fmla="*/ 0 h 32"/>
              <a:gd name="T8" fmla="*/ 47 w 47"/>
              <a:gd name="T9" fmla="*/ 2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2">
                <a:moveTo>
                  <a:pt x="47" y="20"/>
                </a:moveTo>
                <a:cubicBezTo>
                  <a:pt x="33" y="25"/>
                  <a:pt x="21" y="28"/>
                  <a:pt x="10" y="32"/>
                </a:cubicBezTo>
                <a:cubicBezTo>
                  <a:pt x="6" y="26"/>
                  <a:pt x="3" y="22"/>
                  <a:pt x="0" y="17"/>
                </a:cubicBezTo>
                <a:cubicBezTo>
                  <a:pt x="12" y="11"/>
                  <a:pt x="25" y="6"/>
                  <a:pt x="39" y="0"/>
                </a:cubicBezTo>
                <a:cubicBezTo>
                  <a:pt x="41" y="7"/>
                  <a:pt x="44" y="13"/>
                  <a:pt x="47" y="2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8" name="Freeform 31"/>
          <p:cNvSpPr>
            <a:spLocks/>
          </p:cNvSpPr>
          <p:nvPr/>
        </p:nvSpPr>
        <p:spPr bwMode="auto">
          <a:xfrm>
            <a:off x="6091238" y="3416301"/>
            <a:ext cx="263525" cy="52388"/>
          </a:xfrm>
          <a:custGeom>
            <a:avLst/>
            <a:gdLst>
              <a:gd name="T0" fmla="*/ 69 w 70"/>
              <a:gd name="T1" fmla="*/ 14 h 14"/>
              <a:gd name="T2" fmla="*/ 57 w 70"/>
              <a:gd name="T3" fmla="*/ 9 h 14"/>
              <a:gd name="T4" fmla="*/ 41 w 70"/>
              <a:gd name="T5" fmla="*/ 9 h 14"/>
              <a:gd name="T6" fmla="*/ 29 w 70"/>
              <a:gd name="T7" fmla="*/ 9 h 14"/>
              <a:gd name="T8" fmla="*/ 12 w 70"/>
              <a:gd name="T9" fmla="*/ 9 h 14"/>
              <a:gd name="T10" fmla="*/ 1 w 70"/>
              <a:gd name="T11" fmla="*/ 14 h 14"/>
              <a:gd name="T12" fmla="*/ 12 w 70"/>
              <a:gd name="T13" fmla="*/ 1 h 14"/>
              <a:gd name="T14" fmla="*/ 58 w 70"/>
              <a:gd name="T15" fmla="*/ 1 h 14"/>
              <a:gd name="T16" fmla="*/ 69 w 70"/>
              <a:gd name="T1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14">
                <a:moveTo>
                  <a:pt x="69" y="14"/>
                </a:moveTo>
                <a:cubicBezTo>
                  <a:pt x="65" y="12"/>
                  <a:pt x="61" y="11"/>
                  <a:pt x="57" y="9"/>
                </a:cubicBezTo>
                <a:cubicBezTo>
                  <a:pt x="52" y="4"/>
                  <a:pt x="46" y="4"/>
                  <a:pt x="41" y="9"/>
                </a:cubicBezTo>
                <a:cubicBezTo>
                  <a:pt x="37" y="14"/>
                  <a:pt x="33" y="13"/>
                  <a:pt x="29" y="9"/>
                </a:cubicBezTo>
                <a:cubicBezTo>
                  <a:pt x="24" y="4"/>
                  <a:pt x="18" y="4"/>
                  <a:pt x="12" y="9"/>
                </a:cubicBezTo>
                <a:cubicBezTo>
                  <a:pt x="9" y="11"/>
                  <a:pt x="6" y="12"/>
                  <a:pt x="1" y="14"/>
                </a:cubicBezTo>
                <a:cubicBezTo>
                  <a:pt x="0" y="4"/>
                  <a:pt x="3" y="0"/>
                  <a:pt x="12" y="1"/>
                </a:cubicBezTo>
                <a:cubicBezTo>
                  <a:pt x="27" y="1"/>
                  <a:pt x="43" y="1"/>
                  <a:pt x="58" y="1"/>
                </a:cubicBezTo>
                <a:cubicBezTo>
                  <a:pt x="66" y="0"/>
                  <a:pt x="70" y="3"/>
                  <a:pt x="69" y="14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32"/>
          <p:cNvSpPr>
            <a:spLocks noEditPoints="1"/>
          </p:cNvSpPr>
          <p:nvPr/>
        </p:nvSpPr>
        <p:spPr bwMode="auto">
          <a:xfrm>
            <a:off x="6562725" y="3460751"/>
            <a:ext cx="138112" cy="166688"/>
          </a:xfrm>
          <a:custGeom>
            <a:avLst/>
            <a:gdLst>
              <a:gd name="T0" fmla="*/ 32 w 37"/>
              <a:gd name="T1" fmla="*/ 13 h 44"/>
              <a:gd name="T2" fmla="*/ 28 w 37"/>
              <a:gd name="T3" fmla="*/ 14 h 44"/>
              <a:gd name="T4" fmla="*/ 11 w 37"/>
              <a:gd name="T5" fmla="*/ 34 h 44"/>
              <a:gd name="T6" fmla="*/ 8 w 37"/>
              <a:gd name="T7" fmla="*/ 43 h 44"/>
              <a:gd name="T8" fmla="*/ 0 w 37"/>
              <a:gd name="T9" fmla="*/ 43 h 44"/>
              <a:gd name="T10" fmla="*/ 2 w 37"/>
              <a:gd name="T11" fmla="*/ 36 h 44"/>
              <a:gd name="T12" fmla="*/ 8 w 37"/>
              <a:gd name="T13" fmla="*/ 24 h 44"/>
              <a:gd name="T14" fmla="*/ 24 w 37"/>
              <a:gd name="T15" fmla="*/ 3 h 44"/>
              <a:gd name="T16" fmla="*/ 36 w 37"/>
              <a:gd name="T17" fmla="*/ 0 h 44"/>
              <a:gd name="T18" fmla="*/ 36 w 37"/>
              <a:gd name="T19" fmla="*/ 28 h 44"/>
              <a:gd name="T20" fmla="*/ 29 w 37"/>
              <a:gd name="T21" fmla="*/ 34 h 44"/>
              <a:gd name="T22" fmla="*/ 25 w 37"/>
              <a:gd name="T23" fmla="*/ 32 h 44"/>
              <a:gd name="T24" fmla="*/ 28 w 37"/>
              <a:gd name="T25" fmla="*/ 25 h 44"/>
              <a:gd name="T26" fmla="*/ 34 w 37"/>
              <a:gd name="T27" fmla="*/ 15 h 44"/>
              <a:gd name="T28" fmla="*/ 32 w 37"/>
              <a:gd name="T29" fmla="*/ 13 h 44"/>
              <a:gd name="T30" fmla="*/ 33 w 37"/>
              <a:gd name="T31" fmla="*/ 4 h 44"/>
              <a:gd name="T32" fmla="*/ 13 w 37"/>
              <a:gd name="T33" fmla="*/ 14 h 44"/>
              <a:gd name="T34" fmla="*/ 33 w 37"/>
              <a:gd name="T35" fmla="*/ 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" h="44">
                <a:moveTo>
                  <a:pt x="32" y="13"/>
                </a:moveTo>
                <a:cubicBezTo>
                  <a:pt x="30" y="13"/>
                  <a:pt x="29" y="14"/>
                  <a:pt x="28" y="14"/>
                </a:cubicBezTo>
                <a:cubicBezTo>
                  <a:pt x="12" y="18"/>
                  <a:pt x="12" y="18"/>
                  <a:pt x="11" y="34"/>
                </a:cubicBezTo>
                <a:cubicBezTo>
                  <a:pt x="11" y="37"/>
                  <a:pt x="10" y="41"/>
                  <a:pt x="8" y="43"/>
                </a:cubicBezTo>
                <a:cubicBezTo>
                  <a:pt x="7" y="44"/>
                  <a:pt x="3" y="43"/>
                  <a:pt x="0" y="43"/>
                </a:cubicBezTo>
                <a:cubicBezTo>
                  <a:pt x="1" y="40"/>
                  <a:pt x="1" y="36"/>
                  <a:pt x="2" y="36"/>
                </a:cubicBezTo>
                <a:cubicBezTo>
                  <a:pt x="9" y="34"/>
                  <a:pt x="8" y="29"/>
                  <a:pt x="8" y="24"/>
                </a:cubicBezTo>
                <a:cubicBezTo>
                  <a:pt x="8" y="7"/>
                  <a:pt x="8" y="7"/>
                  <a:pt x="24" y="3"/>
                </a:cubicBezTo>
                <a:cubicBezTo>
                  <a:pt x="28" y="2"/>
                  <a:pt x="31" y="1"/>
                  <a:pt x="36" y="0"/>
                </a:cubicBezTo>
                <a:cubicBezTo>
                  <a:pt x="36" y="10"/>
                  <a:pt x="37" y="19"/>
                  <a:pt x="36" y="28"/>
                </a:cubicBezTo>
                <a:cubicBezTo>
                  <a:pt x="36" y="31"/>
                  <a:pt x="32" y="33"/>
                  <a:pt x="29" y="34"/>
                </a:cubicBezTo>
                <a:cubicBezTo>
                  <a:pt x="29" y="35"/>
                  <a:pt x="25" y="32"/>
                  <a:pt x="25" y="32"/>
                </a:cubicBezTo>
                <a:cubicBezTo>
                  <a:pt x="25" y="29"/>
                  <a:pt x="27" y="27"/>
                  <a:pt x="28" y="25"/>
                </a:cubicBezTo>
                <a:cubicBezTo>
                  <a:pt x="30" y="22"/>
                  <a:pt x="32" y="18"/>
                  <a:pt x="34" y="15"/>
                </a:cubicBezTo>
                <a:cubicBezTo>
                  <a:pt x="34" y="15"/>
                  <a:pt x="33" y="14"/>
                  <a:pt x="32" y="13"/>
                </a:cubicBezTo>
                <a:close/>
                <a:moveTo>
                  <a:pt x="33" y="4"/>
                </a:moveTo>
                <a:cubicBezTo>
                  <a:pt x="14" y="8"/>
                  <a:pt x="13" y="8"/>
                  <a:pt x="13" y="14"/>
                </a:cubicBezTo>
                <a:cubicBezTo>
                  <a:pt x="28" y="12"/>
                  <a:pt x="31" y="11"/>
                  <a:pt x="33" y="4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33"/>
          <p:cNvSpPr>
            <a:spLocks/>
          </p:cNvSpPr>
          <p:nvPr/>
        </p:nvSpPr>
        <p:spPr bwMode="auto">
          <a:xfrm>
            <a:off x="6777038" y="3484563"/>
            <a:ext cx="87312" cy="146050"/>
          </a:xfrm>
          <a:custGeom>
            <a:avLst/>
            <a:gdLst>
              <a:gd name="T0" fmla="*/ 9 w 23"/>
              <a:gd name="T1" fmla="*/ 0 h 39"/>
              <a:gd name="T2" fmla="*/ 23 w 23"/>
              <a:gd name="T3" fmla="*/ 5 h 39"/>
              <a:gd name="T4" fmla="*/ 22 w 23"/>
              <a:gd name="T5" fmla="*/ 7 h 39"/>
              <a:gd name="T6" fmla="*/ 12 w 23"/>
              <a:gd name="T7" fmla="*/ 7 h 39"/>
              <a:gd name="T8" fmla="*/ 12 w 23"/>
              <a:gd name="T9" fmla="*/ 29 h 39"/>
              <a:gd name="T10" fmla="*/ 6 w 23"/>
              <a:gd name="T11" fmla="*/ 38 h 39"/>
              <a:gd name="T12" fmla="*/ 1 w 23"/>
              <a:gd name="T13" fmla="*/ 36 h 39"/>
              <a:gd name="T14" fmla="*/ 2 w 23"/>
              <a:gd name="T15" fmla="*/ 31 h 39"/>
              <a:gd name="T16" fmla="*/ 9 w 23"/>
              <a:gd name="T17" fmla="*/ 10 h 39"/>
              <a:gd name="T18" fmla="*/ 9 w 23"/>
              <a:gd name="T1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9">
                <a:moveTo>
                  <a:pt x="9" y="0"/>
                </a:moveTo>
                <a:cubicBezTo>
                  <a:pt x="15" y="2"/>
                  <a:pt x="19" y="3"/>
                  <a:pt x="23" y="5"/>
                </a:cubicBezTo>
                <a:cubicBezTo>
                  <a:pt x="23" y="6"/>
                  <a:pt x="23" y="7"/>
                  <a:pt x="22" y="7"/>
                </a:cubicBezTo>
                <a:cubicBezTo>
                  <a:pt x="19" y="7"/>
                  <a:pt x="16" y="7"/>
                  <a:pt x="12" y="7"/>
                </a:cubicBezTo>
                <a:cubicBezTo>
                  <a:pt x="12" y="15"/>
                  <a:pt x="13" y="22"/>
                  <a:pt x="12" y="29"/>
                </a:cubicBezTo>
                <a:cubicBezTo>
                  <a:pt x="12" y="32"/>
                  <a:pt x="9" y="35"/>
                  <a:pt x="6" y="38"/>
                </a:cubicBezTo>
                <a:cubicBezTo>
                  <a:pt x="6" y="39"/>
                  <a:pt x="2" y="38"/>
                  <a:pt x="1" y="36"/>
                </a:cubicBezTo>
                <a:cubicBezTo>
                  <a:pt x="0" y="35"/>
                  <a:pt x="1" y="31"/>
                  <a:pt x="2" y="31"/>
                </a:cubicBezTo>
                <a:cubicBezTo>
                  <a:pt x="12" y="27"/>
                  <a:pt x="8" y="18"/>
                  <a:pt x="9" y="10"/>
                </a:cubicBezTo>
                <a:cubicBezTo>
                  <a:pt x="9" y="7"/>
                  <a:pt x="9" y="5"/>
                  <a:pt x="9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34"/>
          <p:cNvSpPr>
            <a:spLocks/>
          </p:cNvSpPr>
          <p:nvPr/>
        </p:nvSpPr>
        <p:spPr bwMode="auto">
          <a:xfrm>
            <a:off x="6135688" y="3441701"/>
            <a:ext cx="68262" cy="73025"/>
          </a:xfrm>
          <a:custGeom>
            <a:avLst/>
            <a:gdLst>
              <a:gd name="T0" fmla="*/ 11 w 18"/>
              <a:gd name="T1" fmla="*/ 0 h 19"/>
              <a:gd name="T2" fmla="*/ 17 w 18"/>
              <a:gd name="T3" fmla="*/ 9 h 19"/>
              <a:gd name="T4" fmla="*/ 9 w 18"/>
              <a:gd name="T5" fmla="*/ 18 h 19"/>
              <a:gd name="T6" fmla="*/ 0 w 18"/>
              <a:gd name="T7" fmla="*/ 10 h 19"/>
              <a:gd name="T8" fmla="*/ 7 w 18"/>
              <a:gd name="T9" fmla="*/ 0 h 19"/>
              <a:gd name="T10" fmla="*/ 11 w 18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9">
                <a:moveTo>
                  <a:pt x="11" y="0"/>
                </a:moveTo>
                <a:cubicBezTo>
                  <a:pt x="13" y="3"/>
                  <a:pt x="18" y="7"/>
                  <a:pt x="17" y="9"/>
                </a:cubicBezTo>
                <a:cubicBezTo>
                  <a:pt x="17" y="13"/>
                  <a:pt x="12" y="17"/>
                  <a:pt x="9" y="18"/>
                </a:cubicBezTo>
                <a:cubicBezTo>
                  <a:pt x="6" y="19"/>
                  <a:pt x="1" y="13"/>
                  <a:pt x="0" y="10"/>
                </a:cubicBezTo>
                <a:cubicBezTo>
                  <a:pt x="0" y="7"/>
                  <a:pt x="4" y="3"/>
                  <a:pt x="7" y="0"/>
                </a:cubicBezTo>
                <a:cubicBezTo>
                  <a:pt x="8" y="0"/>
                  <a:pt x="9" y="0"/>
                  <a:pt x="11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35"/>
          <p:cNvSpPr>
            <a:spLocks/>
          </p:cNvSpPr>
          <p:nvPr/>
        </p:nvSpPr>
        <p:spPr bwMode="auto">
          <a:xfrm>
            <a:off x="6245225" y="3441701"/>
            <a:ext cx="68262" cy="73025"/>
          </a:xfrm>
          <a:custGeom>
            <a:avLst/>
            <a:gdLst>
              <a:gd name="T0" fmla="*/ 10 w 18"/>
              <a:gd name="T1" fmla="*/ 0 h 19"/>
              <a:gd name="T2" fmla="*/ 17 w 18"/>
              <a:gd name="T3" fmla="*/ 9 h 19"/>
              <a:gd name="T4" fmla="*/ 8 w 18"/>
              <a:gd name="T5" fmla="*/ 18 h 19"/>
              <a:gd name="T6" fmla="*/ 0 w 18"/>
              <a:gd name="T7" fmla="*/ 10 h 19"/>
              <a:gd name="T8" fmla="*/ 6 w 18"/>
              <a:gd name="T9" fmla="*/ 0 h 19"/>
              <a:gd name="T10" fmla="*/ 10 w 18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9">
                <a:moveTo>
                  <a:pt x="10" y="0"/>
                </a:moveTo>
                <a:cubicBezTo>
                  <a:pt x="12" y="3"/>
                  <a:pt x="16" y="6"/>
                  <a:pt x="17" y="9"/>
                </a:cubicBezTo>
                <a:cubicBezTo>
                  <a:pt x="18" y="15"/>
                  <a:pt x="13" y="19"/>
                  <a:pt x="8" y="18"/>
                </a:cubicBezTo>
                <a:cubicBezTo>
                  <a:pt x="5" y="18"/>
                  <a:pt x="0" y="13"/>
                  <a:pt x="0" y="10"/>
                </a:cubicBezTo>
                <a:cubicBezTo>
                  <a:pt x="0" y="7"/>
                  <a:pt x="4" y="3"/>
                  <a:pt x="6" y="0"/>
                </a:cubicBezTo>
                <a:cubicBezTo>
                  <a:pt x="7" y="0"/>
                  <a:pt x="9" y="0"/>
                  <a:pt x="10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36"/>
          <p:cNvSpPr>
            <a:spLocks/>
          </p:cNvSpPr>
          <p:nvPr/>
        </p:nvSpPr>
        <p:spPr bwMode="auto">
          <a:xfrm>
            <a:off x="6938963" y="4156076"/>
            <a:ext cx="79375" cy="79375"/>
          </a:xfrm>
          <a:custGeom>
            <a:avLst/>
            <a:gdLst>
              <a:gd name="T0" fmla="*/ 9 w 21"/>
              <a:gd name="T1" fmla="*/ 3 h 21"/>
              <a:gd name="T2" fmla="*/ 5 w 21"/>
              <a:gd name="T3" fmla="*/ 6 h 21"/>
              <a:gd name="T4" fmla="*/ 11 w 21"/>
              <a:gd name="T5" fmla="*/ 20 h 21"/>
              <a:gd name="T6" fmla="*/ 3 w 21"/>
              <a:gd name="T7" fmla="*/ 20 h 21"/>
              <a:gd name="T8" fmla="*/ 3 w 21"/>
              <a:gd name="T9" fmla="*/ 17 h 21"/>
              <a:gd name="T10" fmla="*/ 6 w 21"/>
              <a:gd name="T11" fmla="*/ 17 h 21"/>
              <a:gd name="T12" fmla="*/ 0 w 21"/>
              <a:gd name="T13" fmla="*/ 5 h 21"/>
              <a:gd name="T14" fmla="*/ 8 w 21"/>
              <a:gd name="T15" fmla="*/ 0 h 21"/>
              <a:gd name="T16" fmla="*/ 9 w 21"/>
              <a:gd name="T17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21">
                <a:moveTo>
                  <a:pt x="9" y="3"/>
                </a:moveTo>
                <a:cubicBezTo>
                  <a:pt x="8" y="4"/>
                  <a:pt x="7" y="5"/>
                  <a:pt x="5" y="6"/>
                </a:cubicBezTo>
                <a:cubicBezTo>
                  <a:pt x="13" y="9"/>
                  <a:pt x="21" y="12"/>
                  <a:pt x="11" y="20"/>
                </a:cubicBezTo>
                <a:cubicBezTo>
                  <a:pt x="10" y="21"/>
                  <a:pt x="6" y="20"/>
                  <a:pt x="3" y="20"/>
                </a:cubicBezTo>
                <a:cubicBezTo>
                  <a:pt x="3" y="19"/>
                  <a:pt x="3" y="18"/>
                  <a:pt x="3" y="17"/>
                </a:cubicBezTo>
                <a:cubicBezTo>
                  <a:pt x="5" y="17"/>
                  <a:pt x="6" y="17"/>
                  <a:pt x="6" y="17"/>
                </a:cubicBezTo>
                <a:cubicBezTo>
                  <a:pt x="4" y="13"/>
                  <a:pt x="2" y="9"/>
                  <a:pt x="0" y="5"/>
                </a:cubicBezTo>
                <a:cubicBezTo>
                  <a:pt x="0" y="4"/>
                  <a:pt x="5" y="2"/>
                  <a:pt x="8" y="0"/>
                </a:cubicBezTo>
                <a:cubicBezTo>
                  <a:pt x="9" y="1"/>
                  <a:pt x="9" y="2"/>
                  <a:pt x="9" y="3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Freeform 37"/>
          <p:cNvSpPr>
            <a:spLocks/>
          </p:cNvSpPr>
          <p:nvPr/>
        </p:nvSpPr>
        <p:spPr bwMode="auto">
          <a:xfrm>
            <a:off x="6335713" y="3986213"/>
            <a:ext cx="44450" cy="41275"/>
          </a:xfrm>
          <a:custGeom>
            <a:avLst/>
            <a:gdLst>
              <a:gd name="T0" fmla="*/ 0 w 12"/>
              <a:gd name="T1" fmla="*/ 4 h 11"/>
              <a:gd name="T2" fmla="*/ 12 w 12"/>
              <a:gd name="T3" fmla="*/ 0 h 11"/>
              <a:gd name="T4" fmla="*/ 12 w 12"/>
              <a:gd name="T5" fmla="*/ 11 h 11"/>
              <a:gd name="T6" fmla="*/ 0 w 12"/>
              <a:gd name="T7" fmla="*/ 7 h 11"/>
              <a:gd name="T8" fmla="*/ 0 w 12"/>
              <a:gd name="T9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1">
                <a:moveTo>
                  <a:pt x="0" y="4"/>
                </a:moveTo>
                <a:cubicBezTo>
                  <a:pt x="4" y="3"/>
                  <a:pt x="8" y="1"/>
                  <a:pt x="12" y="0"/>
                </a:cubicBezTo>
                <a:cubicBezTo>
                  <a:pt x="12" y="4"/>
                  <a:pt x="12" y="6"/>
                  <a:pt x="12" y="11"/>
                </a:cubicBezTo>
                <a:cubicBezTo>
                  <a:pt x="8" y="10"/>
                  <a:pt x="4" y="8"/>
                  <a:pt x="0" y="7"/>
                </a:cubicBezTo>
                <a:cubicBezTo>
                  <a:pt x="0" y="6"/>
                  <a:pt x="0" y="5"/>
                  <a:pt x="0" y="4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41"/>
          <p:cNvSpPr>
            <a:spLocks noEditPoints="1"/>
          </p:cNvSpPr>
          <p:nvPr/>
        </p:nvSpPr>
        <p:spPr bwMode="auto">
          <a:xfrm>
            <a:off x="1309688" y="3546475"/>
            <a:ext cx="714375" cy="1096962"/>
          </a:xfrm>
          <a:custGeom>
            <a:avLst/>
            <a:gdLst>
              <a:gd name="T0" fmla="*/ 177 w 189"/>
              <a:gd name="T1" fmla="*/ 18 h 290"/>
              <a:gd name="T2" fmla="*/ 187 w 189"/>
              <a:gd name="T3" fmla="*/ 71 h 290"/>
              <a:gd name="T4" fmla="*/ 182 w 189"/>
              <a:gd name="T5" fmla="*/ 81 h 290"/>
              <a:gd name="T6" fmla="*/ 173 w 189"/>
              <a:gd name="T7" fmla="*/ 71 h 290"/>
              <a:gd name="T8" fmla="*/ 175 w 189"/>
              <a:gd name="T9" fmla="*/ 39 h 290"/>
              <a:gd name="T10" fmla="*/ 177 w 189"/>
              <a:gd name="T11" fmla="*/ 25 h 290"/>
              <a:gd name="T12" fmla="*/ 149 w 189"/>
              <a:gd name="T13" fmla="*/ 49 h 290"/>
              <a:gd name="T14" fmla="*/ 152 w 189"/>
              <a:gd name="T15" fmla="*/ 54 h 290"/>
              <a:gd name="T16" fmla="*/ 145 w 189"/>
              <a:gd name="T17" fmla="*/ 74 h 290"/>
              <a:gd name="T18" fmla="*/ 120 w 189"/>
              <a:gd name="T19" fmla="*/ 81 h 290"/>
              <a:gd name="T20" fmla="*/ 117 w 189"/>
              <a:gd name="T21" fmla="*/ 81 h 290"/>
              <a:gd name="T22" fmla="*/ 93 w 189"/>
              <a:gd name="T23" fmla="*/ 62 h 290"/>
              <a:gd name="T24" fmla="*/ 79 w 189"/>
              <a:gd name="T25" fmla="*/ 29 h 290"/>
              <a:gd name="T26" fmla="*/ 61 w 189"/>
              <a:gd name="T27" fmla="*/ 14 h 290"/>
              <a:gd name="T28" fmla="*/ 47 w 189"/>
              <a:gd name="T29" fmla="*/ 34 h 290"/>
              <a:gd name="T30" fmla="*/ 71 w 189"/>
              <a:gd name="T31" fmla="*/ 84 h 290"/>
              <a:gd name="T32" fmla="*/ 80 w 189"/>
              <a:gd name="T33" fmla="*/ 109 h 290"/>
              <a:gd name="T34" fmla="*/ 80 w 189"/>
              <a:gd name="T35" fmla="*/ 116 h 290"/>
              <a:gd name="T36" fmla="*/ 95 w 189"/>
              <a:gd name="T37" fmla="*/ 104 h 290"/>
              <a:gd name="T38" fmla="*/ 97 w 189"/>
              <a:gd name="T39" fmla="*/ 107 h 290"/>
              <a:gd name="T40" fmla="*/ 84 w 189"/>
              <a:gd name="T41" fmla="*/ 122 h 290"/>
              <a:gd name="T42" fmla="*/ 118 w 189"/>
              <a:gd name="T43" fmla="*/ 204 h 290"/>
              <a:gd name="T44" fmla="*/ 128 w 189"/>
              <a:gd name="T45" fmla="*/ 263 h 290"/>
              <a:gd name="T46" fmla="*/ 110 w 189"/>
              <a:gd name="T47" fmla="*/ 288 h 290"/>
              <a:gd name="T48" fmla="*/ 88 w 189"/>
              <a:gd name="T49" fmla="*/ 268 h 290"/>
              <a:gd name="T50" fmla="*/ 82 w 189"/>
              <a:gd name="T51" fmla="*/ 221 h 290"/>
              <a:gd name="T52" fmla="*/ 79 w 189"/>
              <a:gd name="T53" fmla="*/ 220 h 290"/>
              <a:gd name="T54" fmla="*/ 75 w 189"/>
              <a:gd name="T55" fmla="*/ 231 h 290"/>
              <a:gd name="T56" fmla="*/ 37 w 189"/>
              <a:gd name="T57" fmla="*/ 282 h 290"/>
              <a:gd name="T58" fmla="*/ 7 w 189"/>
              <a:gd name="T59" fmla="*/ 281 h 290"/>
              <a:gd name="T60" fmla="*/ 11 w 189"/>
              <a:gd name="T61" fmla="*/ 251 h 290"/>
              <a:gd name="T62" fmla="*/ 46 w 189"/>
              <a:gd name="T63" fmla="*/ 170 h 290"/>
              <a:gd name="T64" fmla="*/ 45 w 189"/>
              <a:gd name="T65" fmla="*/ 164 h 290"/>
              <a:gd name="T66" fmla="*/ 11 w 189"/>
              <a:gd name="T67" fmla="*/ 201 h 290"/>
              <a:gd name="T68" fmla="*/ 8 w 189"/>
              <a:gd name="T69" fmla="*/ 200 h 290"/>
              <a:gd name="T70" fmla="*/ 11 w 189"/>
              <a:gd name="T71" fmla="*/ 194 h 290"/>
              <a:gd name="T72" fmla="*/ 40 w 189"/>
              <a:gd name="T73" fmla="*/ 162 h 290"/>
              <a:gd name="T74" fmla="*/ 38 w 189"/>
              <a:gd name="T75" fmla="*/ 138 h 290"/>
              <a:gd name="T76" fmla="*/ 23 w 189"/>
              <a:gd name="T77" fmla="*/ 110 h 290"/>
              <a:gd name="T78" fmla="*/ 33 w 189"/>
              <a:gd name="T79" fmla="*/ 27 h 290"/>
              <a:gd name="T80" fmla="*/ 67 w 189"/>
              <a:gd name="T81" fmla="*/ 0 h 290"/>
              <a:gd name="T82" fmla="*/ 88 w 189"/>
              <a:gd name="T83" fmla="*/ 14 h 290"/>
              <a:gd name="T84" fmla="*/ 91 w 189"/>
              <a:gd name="T85" fmla="*/ 26 h 290"/>
              <a:gd name="T86" fmla="*/ 142 w 189"/>
              <a:gd name="T87" fmla="*/ 49 h 290"/>
              <a:gd name="T88" fmla="*/ 148 w 189"/>
              <a:gd name="T89" fmla="*/ 44 h 290"/>
              <a:gd name="T90" fmla="*/ 169 w 189"/>
              <a:gd name="T91" fmla="*/ 22 h 290"/>
              <a:gd name="T92" fmla="*/ 177 w 189"/>
              <a:gd name="T93" fmla="*/ 18 h 290"/>
              <a:gd name="T94" fmla="*/ 182 w 189"/>
              <a:gd name="T95" fmla="*/ 78 h 290"/>
              <a:gd name="T96" fmla="*/ 180 w 189"/>
              <a:gd name="T97" fmla="*/ 33 h 290"/>
              <a:gd name="T98" fmla="*/ 182 w 189"/>
              <a:gd name="T99" fmla="*/ 78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9" h="290">
                <a:moveTo>
                  <a:pt x="177" y="18"/>
                </a:moveTo>
                <a:cubicBezTo>
                  <a:pt x="188" y="35"/>
                  <a:pt x="189" y="53"/>
                  <a:pt x="187" y="71"/>
                </a:cubicBezTo>
                <a:cubicBezTo>
                  <a:pt x="187" y="74"/>
                  <a:pt x="184" y="78"/>
                  <a:pt x="182" y="81"/>
                </a:cubicBezTo>
                <a:cubicBezTo>
                  <a:pt x="179" y="78"/>
                  <a:pt x="173" y="75"/>
                  <a:pt x="173" y="71"/>
                </a:cubicBezTo>
                <a:cubicBezTo>
                  <a:pt x="173" y="61"/>
                  <a:pt x="174" y="50"/>
                  <a:pt x="175" y="39"/>
                </a:cubicBezTo>
                <a:cubicBezTo>
                  <a:pt x="175" y="35"/>
                  <a:pt x="176" y="31"/>
                  <a:pt x="177" y="25"/>
                </a:cubicBezTo>
                <a:cubicBezTo>
                  <a:pt x="163" y="30"/>
                  <a:pt x="159" y="42"/>
                  <a:pt x="149" y="49"/>
                </a:cubicBezTo>
                <a:cubicBezTo>
                  <a:pt x="151" y="51"/>
                  <a:pt x="152" y="53"/>
                  <a:pt x="152" y="54"/>
                </a:cubicBezTo>
                <a:cubicBezTo>
                  <a:pt x="158" y="63"/>
                  <a:pt x="155" y="71"/>
                  <a:pt x="145" y="74"/>
                </a:cubicBezTo>
                <a:cubicBezTo>
                  <a:pt x="137" y="77"/>
                  <a:pt x="128" y="79"/>
                  <a:pt x="120" y="81"/>
                </a:cubicBezTo>
                <a:cubicBezTo>
                  <a:pt x="119" y="82"/>
                  <a:pt x="118" y="82"/>
                  <a:pt x="117" y="81"/>
                </a:cubicBezTo>
                <a:cubicBezTo>
                  <a:pt x="109" y="75"/>
                  <a:pt x="99" y="70"/>
                  <a:pt x="93" y="62"/>
                </a:cubicBezTo>
                <a:cubicBezTo>
                  <a:pt x="87" y="52"/>
                  <a:pt x="82" y="41"/>
                  <a:pt x="79" y="29"/>
                </a:cubicBezTo>
                <a:cubicBezTo>
                  <a:pt x="75" y="19"/>
                  <a:pt x="69" y="12"/>
                  <a:pt x="61" y="14"/>
                </a:cubicBezTo>
                <a:cubicBezTo>
                  <a:pt x="51" y="15"/>
                  <a:pt x="45" y="23"/>
                  <a:pt x="47" y="34"/>
                </a:cubicBezTo>
                <a:cubicBezTo>
                  <a:pt x="50" y="53"/>
                  <a:pt x="58" y="70"/>
                  <a:pt x="71" y="84"/>
                </a:cubicBezTo>
                <a:cubicBezTo>
                  <a:pt x="78" y="92"/>
                  <a:pt x="81" y="99"/>
                  <a:pt x="80" y="109"/>
                </a:cubicBezTo>
                <a:cubicBezTo>
                  <a:pt x="80" y="111"/>
                  <a:pt x="80" y="113"/>
                  <a:pt x="80" y="116"/>
                </a:cubicBezTo>
                <a:cubicBezTo>
                  <a:pt x="86" y="112"/>
                  <a:pt x="90" y="108"/>
                  <a:pt x="95" y="104"/>
                </a:cubicBezTo>
                <a:cubicBezTo>
                  <a:pt x="95" y="105"/>
                  <a:pt x="96" y="106"/>
                  <a:pt x="97" y="107"/>
                </a:cubicBezTo>
                <a:cubicBezTo>
                  <a:pt x="93" y="112"/>
                  <a:pt x="88" y="117"/>
                  <a:pt x="84" y="122"/>
                </a:cubicBezTo>
                <a:cubicBezTo>
                  <a:pt x="99" y="148"/>
                  <a:pt x="111" y="175"/>
                  <a:pt x="118" y="204"/>
                </a:cubicBezTo>
                <a:cubicBezTo>
                  <a:pt x="122" y="224"/>
                  <a:pt x="125" y="244"/>
                  <a:pt x="128" y="263"/>
                </a:cubicBezTo>
                <a:cubicBezTo>
                  <a:pt x="130" y="277"/>
                  <a:pt x="122" y="287"/>
                  <a:pt x="110" y="288"/>
                </a:cubicBezTo>
                <a:cubicBezTo>
                  <a:pt x="98" y="289"/>
                  <a:pt x="90" y="281"/>
                  <a:pt x="88" y="268"/>
                </a:cubicBezTo>
                <a:cubicBezTo>
                  <a:pt x="86" y="252"/>
                  <a:pt x="84" y="236"/>
                  <a:pt x="82" y="221"/>
                </a:cubicBezTo>
                <a:cubicBezTo>
                  <a:pt x="81" y="221"/>
                  <a:pt x="80" y="220"/>
                  <a:pt x="79" y="220"/>
                </a:cubicBezTo>
                <a:cubicBezTo>
                  <a:pt x="78" y="224"/>
                  <a:pt x="76" y="228"/>
                  <a:pt x="75" y="231"/>
                </a:cubicBezTo>
                <a:cubicBezTo>
                  <a:pt x="66" y="251"/>
                  <a:pt x="53" y="268"/>
                  <a:pt x="37" y="282"/>
                </a:cubicBezTo>
                <a:cubicBezTo>
                  <a:pt x="27" y="290"/>
                  <a:pt x="14" y="290"/>
                  <a:pt x="7" y="281"/>
                </a:cubicBezTo>
                <a:cubicBezTo>
                  <a:pt x="0" y="272"/>
                  <a:pt x="1" y="260"/>
                  <a:pt x="11" y="251"/>
                </a:cubicBezTo>
                <a:cubicBezTo>
                  <a:pt x="36" y="230"/>
                  <a:pt x="48" y="203"/>
                  <a:pt x="46" y="170"/>
                </a:cubicBezTo>
                <a:cubicBezTo>
                  <a:pt x="46" y="169"/>
                  <a:pt x="46" y="167"/>
                  <a:pt x="45" y="164"/>
                </a:cubicBezTo>
                <a:cubicBezTo>
                  <a:pt x="33" y="177"/>
                  <a:pt x="22" y="189"/>
                  <a:pt x="11" y="201"/>
                </a:cubicBezTo>
                <a:cubicBezTo>
                  <a:pt x="10" y="201"/>
                  <a:pt x="9" y="200"/>
                  <a:pt x="8" y="200"/>
                </a:cubicBezTo>
                <a:cubicBezTo>
                  <a:pt x="9" y="198"/>
                  <a:pt x="10" y="195"/>
                  <a:pt x="11" y="194"/>
                </a:cubicBezTo>
                <a:cubicBezTo>
                  <a:pt x="21" y="183"/>
                  <a:pt x="31" y="172"/>
                  <a:pt x="40" y="162"/>
                </a:cubicBezTo>
                <a:cubicBezTo>
                  <a:pt x="46" y="156"/>
                  <a:pt x="45" y="143"/>
                  <a:pt x="38" y="138"/>
                </a:cubicBezTo>
                <a:cubicBezTo>
                  <a:pt x="28" y="131"/>
                  <a:pt x="24" y="121"/>
                  <a:pt x="23" y="110"/>
                </a:cubicBezTo>
                <a:cubicBezTo>
                  <a:pt x="20" y="82"/>
                  <a:pt x="23" y="54"/>
                  <a:pt x="33" y="27"/>
                </a:cubicBezTo>
                <a:cubicBezTo>
                  <a:pt x="39" y="11"/>
                  <a:pt x="52" y="0"/>
                  <a:pt x="67" y="0"/>
                </a:cubicBezTo>
                <a:cubicBezTo>
                  <a:pt x="78" y="0"/>
                  <a:pt x="84" y="4"/>
                  <a:pt x="88" y="14"/>
                </a:cubicBezTo>
                <a:cubicBezTo>
                  <a:pt x="89" y="18"/>
                  <a:pt x="90" y="22"/>
                  <a:pt x="91" y="26"/>
                </a:cubicBezTo>
                <a:cubicBezTo>
                  <a:pt x="99" y="48"/>
                  <a:pt x="120" y="58"/>
                  <a:pt x="142" y="49"/>
                </a:cubicBezTo>
                <a:cubicBezTo>
                  <a:pt x="144" y="48"/>
                  <a:pt x="146" y="46"/>
                  <a:pt x="148" y="44"/>
                </a:cubicBezTo>
                <a:cubicBezTo>
                  <a:pt x="155" y="37"/>
                  <a:pt x="162" y="29"/>
                  <a:pt x="169" y="22"/>
                </a:cubicBezTo>
                <a:cubicBezTo>
                  <a:pt x="171" y="20"/>
                  <a:pt x="175" y="19"/>
                  <a:pt x="177" y="18"/>
                </a:cubicBezTo>
                <a:close/>
                <a:moveTo>
                  <a:pt x="182" y="78"/>
                </a:moveTo>
                <a:cubicBezTo>
                  <a:pt x="187" y="65"/>
                  <a:pt x="186" y="42"/>
                  <a:pt x="180" y="33"/>
                </a:cubicBezTo>
                <a:cubicBezTo>
                  <a:pt x="172" y="54"/>
                  <a:pt x="173" y="73"/>
                  <a:pt x="182" y="78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8" name="Freeform 42"/>
          <p:cNvSpPr>
            <a:spLocks/>
          </p:cNvSpPr>
          <p:nvPr/>
        </p:nvSpPr>
        <p:spPr bwMode="auto">
          <a:xfrm>
            <a:off x="1854201" y="3886200"/>
            <a:ext cx="660400" cy="741362"/>
          </a:xfrm>
          <a:custGeom>
            <a:avLst/>
            <a:gdLst>
              <a:gd name="T0" fmla="*/ 90 w 175"/>
              <a:gd name="T1" fmla="*/ 111 h 196"/>
              <a:gd name="T2" fmla="*/ 43 w 175"/>
              <a:gd name="T3" fmla="*/ 61 h 196"/>
              <a:gd name="T4" fmla="*/ 0 w 175"/>
              <a:gd name="T5" fmla="*/ 0 h 196"/>
              <a:gd name="T6" fmla="*/ 16 w 175"/>
              <a:gd name="T7" fmla="*/ 15 h 196"/>
              <a:gd name="T8" fmla="*/ 59 w 175"/>
              <a:gd name="T9" fmla="*/ 72 h 196"/>
              <a:gd name="T10" fmla="*/ 92 w 175"/>
              <a:gd name="T11" fmla="*/ 103 h 196"/>
              <a:gd name="T12" fmla="*/ 136 w 175"/>
              <a:gd name="T13" fmla="*/ 114 h 196"/>
              <a:gd name="T14" fmla="*/ 161 w 175"/>
              <a:gd name="T15" fmla="*/ 140 h 196"/>
              <a:gd name="T16" fmla="*/ 165 w 175"/>
              <a:gd name="T17" fmla="*/ 148 h 196"/>
              <a:gd name="T18" fmla="*/ 174 w 175"/>
              <a:gd name="T19" fmla="*/ 186 h 196"/>
              <a:gd name="T20" fmla="*/ 171 w 175"/>
              <a:gd name="T21" fmla="*/ 196 h 196"/>
              <a:gd name="T22" fmla="*/ 161 w 175"/>
              <a:gd name="T23" fmla="*/ 191 h 196"/>
              <a:gd name="T24" fmla="*/ 144 w 175"/>
              <a:gd name="T25" fmla="*/ 161 h 196"/>
              <a:gd name="T26" fmla="*/ 107 w 175"/>
              <a:gd name="T27" fmla="*/ 159 h 196"/>
              <a:gd name="T28" fmla="*/ 84 w 175"/>
              <a:gd name="T29" fmla="*/ 148 h 196"/>
              <a:gd name="T30" fmla="*/ 75 w 175"/>
              <a:gd name="T31" fmla="*/ 171 h 196"/>
              <a:gd name="T32" fmla="*/ 68 w 175"/>
              <a:gd name="T33" fmla="*/ 190 h 196"/>
              <a:gd name="T34" fmla="*/ 59 w 175"/>
              <a:gd name="T35" fmla="*/ 195 h 196"/>
              <a:gd name="T36" fmla="*/ 53 w 175"/>
              <a:gd name="T37" fmla="*/ 187 h 196"/>
              <a:gd name="T38" fmla="*/ 54 w 175"/>
              <a:gd name="T39" fmla="*/ 154 h 196"/>
              <a:gd name="T40" fmla="*/ 57 w 175"/>
              <a:gd name="T41" fmla="*/ 123 h 196"/>
              <a:gd name="T42" fmla="*/ 59 w 175"/>
              <a:gd name="T43" fmla="*/ 109 h 196"/>
              <a:gd name="T44" fmla="*/ 31 w 175"/>
              <a:gd name="T45" fmla="*/ 82 h 196"/>
              <a:gd name="T46" fmla="*/ 27 w 175"/>
              <a:gd name="T47" fmla="*/ 77 h 196"/>
              <a:gd name="T48" fmla="*/ 27 w 175"/>
              <a:gd name="T49" fmla="*/ 67 h 196"/>
              <a:gd name="T50" fmla="*/ 36 w 175"/>
              <a:gd name="T51" fmla="*/ 70 h 196"/>
              <a:gd name="T52" fmla="*/ 88 w 175"/>
              <a:gd name="T53" fmla="*/ 110 h 196"/>
              <a:gd name="T54" fmla="*/ 91 w 175"/>
              <a:gd name="T55" fmla="*/ 111 h 196"/>
              <a:gd name="T56" fmla="*/ 90 w 175"/>
              <a:gd name="T57" fmla="*/ 11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5" h="196">
                <a:moveTo>
                  <a:pt x="90" y="111"/>
                </a:moveTo>
                <a:cubicBezTo>
                  <a:pt x="75" y="95"/>
                  <a:pt x="58" y="79"/>
                  <a:pt x="43" y="61"/>
                </a:cubicBezTo>
                <a:cubicBezTo>
                  <a:pt x="27" y="42"/>
                  <a:pt x="13" y="21"/>
                  <a:pt x="0" y="0"/>
                </a:cubicBezTo>
                <a:cubicBezTo>
                  <a:pt x="5" y="5"/>
                  <a:pt x="11" y="9"/>
                  <a:pt x="16" y="15"/>
                </a:cubicBezTo>
                <a:cubicBezTo>
                  <a:pt x="30" y="34"/>
                  <a:pt x="44" y="54"/>
                  <a:pt x="59" y="72"/>
                </a:cubicBezTo>
                <a:cubicBezTo>
                  <a:pt x="69" y="84"/>
                  <a:pt x="81" y="93"/>
                  <a:pt x="92" y="103"/>
                </a:cubicBezTo>
                <a:cubicBezTo>
                  <a:pt x="105" y="114"/>
                  <a:pt x="120" y="122"/>
                  <a:pt x="136" y="114"/>
                </a:cubicBezTo>
                <a:cubicBezTo>
                  <a:pt x="145" y="123"/>
                  <a:pt x="153" y="132"/>
                  <a:pt x="161" y="140"/>
                </a:cubicBezTo>
                <a:cubicBezTo>
                  <a:pt x="163" y="142"/>
                  <a:pt x="165" y="145"/>
                  <a:pt x="165" y="148"/>
                </a:cubicBezTo>
                <a:cubicBezTo>
                  <a:pt x="169" y="160"/>
                  <a:pt x="172" y="173"/>
                  <a:pt x="174" y="186"/>
                </a:cubicBezTo>
                <a:cubicBezTo>
                  <a:pt x="175" y="189"/>
                  <a:pt x="172" y="193"/>
                  <a:pt x="171" y="196"/>
                </a:cubicBezTo>
                <a:cubicBezTo>
                  <a:pt x="167" y="195"/>
                  <a:pt x="163" y="194"/>
                  <a:pt x="161" y="191"/>
                </a:cubicBezTo>
                <a:cubicBezTo>
                  <a:pt x="155" y="182"/>
                  <a:pt x="150" y="172"/>
                  <a:pt x="144" y="161"/>
                </a:cubicBezTo>
                <a:cubicBezTo>
                  <a:pt x="131" y="171"/>
                  <a:pt x="119" y="164"/>
                  <a:pt x="107" y="159"/>
                </a:cubicBezTo>
                <a:cubicBezTo>
                  <a:pt x="100" y="156"/>
                  <a:pt x="92" y="152"/>
                  <a:pt x="84" y="148"/>
                </a:cubicBezTo>
                <a:cubicBezTo>
                  <a:pt x="81" y="157"/>
                  <a:pt x="78" y="164"/>
                  <a:pt x="75" y="171"/>
                </a:cubicBezTo>
                <a:cubicBezTo>
                  <a:pt x="73" y="178"/>
                  <a:pt x="71" y="184"/>
                  <a:pt x="68" y="190"/>
                </a:cubicBezTo>
                <a:cubicBezTo>
                  <a:pt x="66" y="193"/>
                  <a:pt x="61" y="196"/>
                  <a:pt x="59" y="195"/>
                </a:cubicBezTo>
                <a:cubicBezTo>
                  <a:pt x="56" y="195"/>
                  <a:pt x="53" y="190"/>
                  <a:pt x="53" y="187"/>
                </a:cubicBezTo>
                <a:cubicBezTo>
                  <a:pt x="53" y="176"/>
                  <a:pt x="54" y="165"/>
                  <a:pt x="54" y="154"/>
                </a:cubicBezTo>
                <a:cubicBezTo>
                  <a:pt x="55" y="143"/>
                  <a:pt x="56" y="133"/>
                  <a:pt x="57" y="123"/>
                </a:cubicBezTo>
                <a:cubicBezTo>
                  <a:pt x="57" y="118"/>
                  <a:pt x="58" y="113"/>
                  <a:pt x="59" y="109"/>
                </a:cubicBezTo>
                <a:cubicBezTo>
                  <a:pt x="50" y="100"/>
                  <a:pt x="41" y="91"/>
                  <a:pt x="31" y="82"/>
                </a:cubicBezTo>
                <a:cubicBezTo>
                  <a:pt x="30" y="81"/>
                  <a:pt x="28" y="79"/>
                  <a:pt x="27" y="77"/>
                </a:cubicBezTo>
                <a:cubicBezTo>
                  <a:pt x="27" y="74"/>
                  <a:pt x="27" y="71"/>
                  <a:pt x="27" y="67"/>
                </a:cubicBezTo>
                <a:cubicBezTo>
                  <a:pt x="30" y="68"/>
                  <a:pt x="34" y="68"/>
                  <a:pt x="36" y="70"/>
                </a:cubicBezTo>
                <a:cubicBezTo>
                  <a:pt x="50" y="88"/>
                  <a:pt x="68" y="100"/>
                  <a:pt x="88" y="110"/>
                </a:cubicBezTo>
                <a:cubicBezTo>
                  <a:pt x="89" y="110"/>
                  <a:pt x="90" y="111"/>
                  <a:pt x="91" y="111"/>
                </a:cubicBezTo>
                <a:cubicBezTo>
                  <a:pt x="91" y="111"/>
                  <a:pt x="92" y="111"/>
                  <a:pt x="90" y="11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9" name="Freeform 43"/>
          <p:cNvSpPr>
            <a:spLocks/>
          </p:cNvSpPr>
          <p:nvPr/>
        </p:nvSpPr>
        <p:spPr bwMode="auto">
          <a:xfrm>
            <a:off x="1493838" y="3611563"/>
            <a:ext cx="363538" cy="373062"/>
          </a:xfrm>
          <a:custGeom>
            <a:avLst/>
            <a:gdLst>
              <a:gd name="T0" fmla="*/ 17 w 96"/>
              <a:gd name="T1" fmla="*/ 0 h 99"/>
              <a:gd name="T2" fmla="*/ 25 w 96"/>
              <a:gd name="T3" fmla="*/ 10 h 99"/>
              <a:gd name="T4" fmla="*/ 85 w 96"/>
              <a:gd name="T5" fmla="*/ 74 h 99"/>
              <a:gd name="T6" fmla="*/ 94 w 96"/>
              <a:gd name="T7" fmla="*/ 89 h 99"/>
              <a:gd name="T8" fmla="*/ 79 w 96"/>
              <a:gd name="T9" fmla="*/ 98 h 99"/>
              <a:gd name="T10" fmla="*/ 1 w 96"/>
              <a:gd name="T11" fmla="*/ 16 h 99"/>
              <a:gd name="T12" fmla="*/ 17 w 96"/>
              <a:gd name="T13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7" y="0"/>
                </a:moveTo>
                <a:cubicBezTo>
                  <a:pt x="19" y="2"/>
                  <a:pt x="24" y="5"/>
                  <a:pt x="25" y="10"/>
                </a:cubicBezTo>
                <a:cubicBezTo>
                  <a:pt x="32" y="44"/>
                  <a:pt x="52" y="65"/>
                  <a:pt x="85" y="74"/>
                </a:cubicBezTo>
                <a:cubicBezTo>
                  <a:pt x="93" y="76"/>
                  <a:pt x="96" y="82"/>
                  <a:pt x="94" y="89"/>
                </a:cubicBezTo>
                <a:cubicBezTo>
                  <a:pt x="92" y="96"/>
                  <a:pt x="86" y="99"/>
                  <a:pt x="79" y="98"/>
                </a:cubicBezTo>
                <a:cubicBezTo>
                  <a:pt x="41" y="92"/>
                  <a:pt x="5" y="53"/>
                  <a:pt x="1" y="16"/>
                </a:cubicBezTo>
                <a:cubicBezTo>
                  <a:pt x="0" y="6"/>
                  <a:pt x="5" y="0"/>
                  <a:pt x="17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0" name="Freeform 44"/>
          <p:cNvSpPr>
            <a:spLocks/>
          </p:cNvSpPr>
          <p:nvPr/>
        </p:nvSpPr>
        <p:spPr bwMode="auto">
          <a:xfrm>
            <a:off x="2378076" y="4124325"/>
            <a:ext cx="295275" cy="303212"/>
          </a:xfrm>
          <a:custGeom>
            <a:avLst/>
            <a:gdLst>
              <a:gd name="T0" fmla="*/ 40 w 78"/>
              <a:gd name="T1" fmla="*/ 56 h 80"/>
              <a:gd name="T2" fmla="*/ 30 w 78"/>
              <a:gd name="T3" fmla="*/ 80 h 80"/>
              <a:gd name="T4" fmla="*/ 0 w 78"/>
              <a:gd name="T5" fmla="*/ 46 h 80"/>
              <a:gd name="T6" fmla="*/ 19 w 78"/>
              <a:gd name="T7" fmla="*/ 31 h 80"/>
              <a:gd name="T8" fmla="*/ 35 w 78"/>
              <a:gd name="T9" fmla="*/ 12 h 80"/>
              <a:gd name="T10" fmla="*/ 47 w 78"/>
              <a:gd name="T11" fmla="*/ 0 h 80"/>
              <a:gd name="T12" fmla="*/ 46 w 78"/>
              <a:gd name="T13" fmla="*/ 14 h 80"/>
              <a:gd name="T14" fmla="*/ 62 w 78"/>
              <a:gd name="T15" fmla="*/ 14 h 80"/>
              <a:gd name="T16" fmla="*/ 54 w 78"/>
              <a:gd name="T17" fmla="*/ 24 h 80"/>
              <a:gd name="T18" fmla="*/ 59 w 78"/>
              <a:gd name="T19" fmla="*/ 35 h 80"/>
              <a:gd name="T20" fmla="*/ 69 w 78"/>
              <a:gd name="T21" fmla="*/ 42 h 80"/>
              <a:gd name="T22" fmla="*/ 74 w 78"/>
              <a:gd name="T23" fmla="*/ 54 h 80"/>
              <a:gd name="T24" fmla="*/ 48 w 78"/>
              <a:gd name="T25" fmla="*/ 60 h 80"/>
              <a:gd name="T26" fmla="*/ 40 w 78"/>
              <a:gd name="T27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80">
                <a:moveTo>
                  <a:pt x="40" y="56"/>
                </a:moveTo>
                <a:cubicBezTo>
                  <a:pt x="37" y="64"/>
                  <a:pt x="34" y="71"/>
                  <a:pt x="30" y="80"/>
                </a:cubicBezTo>
                <a:cubicBezTo>
                  <a:pt x="19" y="68"/>
                  <a:pt x="10" y="57"/>
                  <a:pt x="0" y="46"/>
                </a:cubicBezTo>
                <a:cubicBezTo>
                  <a:pt x="8" y="40"/>
                  <a:pt x="14" y="36"/>
                  <a:pt x="19" y="31"/>
                </a:cubicBezTo>
                <a:cubicBezTo>
                  <a:pt x="25" y="25"/>
                  <a:pt x="29" y="18"/>
                  <a:pt x="35" y="12"/>
                </a:cubicBezTo>
                <a:cubicBezTo>
                  <a:pt x="38" y="9"/>
                  <a:pt x="41" y="6"/>
                  <a:pt x="47" y="0"/>
                </a:cubicBezTo>
                <a:cubicBezTo>
                  <a:pt x="46" y="7"/>
                  <a:pt x="46" y="10"/>
                  <a:pt x="46" y="14"/>
                </a:cubicBezTo>
                <a:cubicBezTo>
                  <a:pt x="51" y="14"/>
                  <a:pt x="56" y="14"/>
                  <a:pt x="62" y="14"/>
                </a:cubicBezTo>
                <a:cubicBezTo>
                  <a:pt x="59" y="18"/>
                  <a:pt x="56" y="21"/>
                  <a:pt x="54" y="24"/>
                </a:cubicBezTo>
                <a:cubicBezTo>
                  <a:pt x="55" y="28"/>
                  <a:pt x="57" y="32"/>
                  <a:pt x="59" y="35"/>
                </a:cubicBezTo>
                <a:cubicBezTo>
                  <a:pt x="62" y="38"/>
                  <a:pt x="65" y="42"/>
                  <a:pt x="69" y="42"/>
                </a:cubicBezTo>
                <a:cubicBezTo>
                  <a:pt x="78" y="44"/>
                  <a:pt x="78" y="47"/>
                  <a:pt x="74" y="54"/>
                </a:cubicBezTo>
                <a:cubicBezTo>
                  <a:pt x="67" y="67"/>
                  <a:pt x="60" y="69"/>
                  <a:pt x="48" y="60"/>
                </a:cubicBezTo>
                <a:cubicBezTo>
                  <a:pt x="46" y="59"/>
                  <a:pt x="44" y="58"/>
                  <a:pt x="40" y="56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1" name="Freeform 45"/>
          <p:cNvSpPr>
            <a:spLocks/>
          </p:cNvSpPr>
          <p:nvPr/>
        </p:nvSpPr>
        <p:spPr bwMode="auto">
          <a:xfrm>
            <a:off x="1474788" y="3190876"/>
            <a:ext cx="439738" cy="147637"/>
          </a:xfrm>
          <a:custGeom>
            <a:avLst/>
            <a:gdLst>
              <a:gd name="T0" fmla="*/ 0 w 116"/>
              <a:gd name="T1" fmla="*/ 33 h 39"/>
              <a:gd name="T2" fmla="*/ 23 w 116"/>
              <a:gd name="T3" fmla="*/ 33 h 39"/>
              <a:gd name="T4" fmla="*/ 25 w 116"/>
              <a:gd name="T5" fmla="*/ 19 h 39"/>
              <a:gd name="T6" fmla="*/ 35 w 116"/>
              <a:gd name="T7" fmla="*/ 5 h 39"/>
              <a:gd name="T8" fmla="*/ 82 w 116"/>
              <a:gd name="T9" fmla="*/ 6 h 39"/>
              <a:gd name="T10" fmla="*/ 90 w 116"/>
              <a:gd name="T11" fmla="*/ 18 h 39"/>
              <a:gd name="T12" fmla="*/ 106 w 116"/>
              <a:gd name="T13" fmla="*/ 32 h 39"/>
              <a:gd name="T14" fmla="*/ 116 w 116"/>
              <a:gd name="T15" fmla="*/ 33 h 39"/>
              <a:gd name="T16" fmla="*/ 0 w 116"/>
              <a:gd name="T17" fmla="*/ 3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39">
                <a:moveTo>
                  <a:pt x="0" y="33"/>
                </a:moveTo>
                <a:cubicBezTo>
                  <a:pt x="8" y="33"/>
                  <a:pt x="15" y="33"/>
                  <a:pt x="23" y="33"/>
                </a:cubicBezTo>
                <a:cubicBezTo>
                  <a:pt x="24" y="27"/>
                  <a:pt x="25" y="23"/>
                  <a:pt x="25" y="19"/>
                </a:cubicBezTo>
                <a:cubicBezTo>
                  <a:pt x="24" y="11"/>
                  <a:pt x="28" y="8"/>
                  <a:pt x="35" y="5"/>
                </a:cubicBezTo>
                <a:cubicBezTo>
                  <a:pt x="51" y="0"/>
                  <a:pt x="66" y="1"/>
                  <a:pt x="82" y="6"/>
                </a:cubicBezTo>
                <a:cubicBezTo>
                  <a:pt x="87" y="8"/>
                  <a:pt x="90" y="11"/>
                  <a:pt x="90" y="18"/>
                </a:cubicBezTo>
                <a:cubicBezTo>
                  <a:pt x="90" y="32"/>
                  <a:pt x="91" y="32"/>
                  <a:pt x="106" y="32"/>
                </a:cubicBezTo>
                <a:cubicBezTo>
                  <a:pt x="109" y="32"/>
                  <a:pt x="112" y="33"/>
                  <a:pt x="116" y="33"/>
                </a:cubicBezTo>
                <a:cubicBezTo>
                  <a:pt x="110" y="39"/>
                  <a:pt x="6" y="39"/>
                  <a:pt x="0" y="33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2" name="Freeform 46"/>
          <p:cNvSpPr>
            <a:spLocks/>
          </p:cNvSpPr>
          <p:nvPr/>
        </p:nvSpPr>
        <p:spPr bwMode="auto">
          <a:xfrm>
            <a:off x="1562101" y="3392488"/>
            <a:ext cx="265113" cy="142875"/>
          </a:xfrm>
          <a:custGeom>
            <a:avLst/>
            <a:gdLst>
              <a:gd name="T0" fmla="*/ 0 w 70"/>
              <a:gd name="T1" fmla="*/ 2 h 38"/>
              <a:gd name="T2" fmla="*/ 40 w 70"/>
              <a:gd name="T3" fmla="*/ 2 h 38"/>
              <a:gd name="T4" fmla="*/ 70 w 70"/>
              <a:gd name="T5" fmla="*/ 0 h 38"/>
              <a:gd name="T6" fmla="*/ 55 w 70"/>
              <a:gd name="T7" fmla="*/ 30 h 38"/>
              <a:gd name="T8" fmla="*/ 17 w 70"/>
              <a:gd name="T9" fmla="*/ 31 h 38"/>
              <a:gd name="T10" fmla="*/ 0 w 70"/>
              <a:gd name="T11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38">
                <a:moveTo>
                  <a:pt x="0" y="2"/>
                </a:moveTo>
                <a:cubicBezTo>
                  <a:pt x="14" y="2"/>
                  <a:pt x="27" y="2"/>
                  <a:pt x="40" y="2"/>
                </a:cubicBezTo>
                <a:cubicBezTo>
                  <a:pt x="50" y="24"/>
                  <a:pt x="60" y="13"/>
                  <a:pt x="70" y="0"/>
                </a:cubicBezTo>
                <a:cubicBezTo>
                  <a:pt x="70" y="14"/>
                  <a:pt x="65" y="24"/>
                  <a:pt x="55" y="30"/>
                </a:cubicBezTo>
                <a:cubicBezTo>
                  <a:pt x="43" y="38"/>
                  <a:pt x="29" y="38"/>
                  <a:pt x="17" y="31"/>
                </a:cubicBezTo>
                <a:cubicBezTo>
                  <a:pt x="6" y="24"/>
                  <a:pt x="1" y="15"/>
                  <a:pt x="0" y="2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3" name="Freeform 47"/>
          <p:cNvSpPr>
            <a:spLocks/>
          </p:cNvSpPr>
          <p:nvPr/>
        </p:nvSpPr>
        <p:spPr bwMode="auto">
          <a:xfrm>
            <a:off x="1562101" y="3343275"/>
            <a:ext cx="268288" cy="49212"/>
          </a:xfrm>
          <a:custGeom>
            <a:avLst/>
            <a:gdLst>
              <a:gd name="T0" fmla="*/ 1 w 71"/>
              <a:gd name="T1" fmla="*/ 12 h 13"/>
              <a:gd name="T2" fmla="*/ 10 w 71"/>
              <a:gd name="T3" fmla="*/ 1 h 13"/>
              <a:gd name="T4" fmla="*/ 61 w 71"/>
              <a:gd name="T5" fmla="*/ 1 h 13"/>
              <a:gd name="T6" fmla="*/ 70 w 71"/>
              <a:gd name="T7" fmla="*/ 13 h 13"/>
              <a:gd name="T8" fmla="*/ 62 w 71"/>
              <a:gd name="T9" fmla="*/ 8 h 13"/>
              <a:gd name="T10" fmla="*/ 45 w 71"/>
              <a:gd name="T11" fmla="*/ 7 h 13"/>
              <a:gd name="T12" fmla="*/ 35 w 71"/>
              <a:gd name="T13" fmla="*/ 11 h 13"/>
              <a:gd name="T14" fmla="*/ 1 w 71"/>
              <a:gd name="T15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3">
                <a:moveTo>
                  <a:pt x="1" y="12"/>
                </a:moveTo>
                <a:cubicBezTo>
                  <a:pt x="0" y="3"/>
                  <a:pt x="3" y="0"/>
                  <a:pt x="10" y="1"/>
                </a:cubicBezTo>
                <a:cubicBezTo>
                  <a:pt x="27" y="1"/>
                  <a:pt x="44" y="1"/>
                  <a:pt x="61" y="1"/>
                </a:cubicBezTo>
                <a:cubicBezTo>
                  <a:pt x="69" y="0"/>
                  <a:pt x="71" y="4"/>
                  <a:pt x="70" y="13"/>
                </a:cubicBezTo>
                <a:cubicBezTo>
                  <a:pt x="66" y="11"/>
                  <a:pt x="64" y="9"/>
                  <a:pt x="62" y="8"/>
                </a:cubicBezTo>
                <a:cubicBezTo>
                  <a:pt x="56" y="3"/>
                  <a:pt x="51" y="3"/>
                  <a:pt x="45" y="7"/>
                </a:cubicBezTo>
                <a:cubicBezTo>
                  <a:pt x="42" y="9"/>
                  <a:pt x="38" y="11"/>
                  <a:pt x="35" y="11"/>
                </a:cubicBezTo>
                <a:cubicBezTo>
                  <a:pt x="24" y="12"/>
                  <a:pt x="12" y="12"/>
                  <a:pt x="1" y="12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48"/>
          <p:cNvSpPr>
            <a:spLocks/>
          </p:cNvSpPr>
          <p:nvPr/>
        </p:nvSpPr>
        <p:spPr bwMode="auto">
          <a:xfrm>
            <a:off x="1725613" y="3362325"/>
            <a:ext cx="71438" cy="74612"/>
          </a:xfrm>
          <a:custGeom>
            <a:avLst/>
            <a:gdLst>
              <a:gd name="T0" fmla="*/ 13 w 19"/>
              <a:gd name="T1" fmla="*/ 0 h 20"/>
              <a:gd name="T2" fmla="*/ 19 w 19"/>
              <a:gd name="T3" fmla="*/ 11 h 20"/>
              <a:gd name="T4" fmla="*/ 10 w 19"/>
              <a:gd name="T5" fmla="*/ 19 h 20"/>
              <a:gd name="T6" fmla="*/ 2 w 19"/>
              <a:gd name="T7" fmla="*/ 10 h 20"/>
              <a:gd name="T8" fmla="*/ 9 w 19"/>
              <a:gd name="T9" fmla="*/ 0 h 20"/>
              <a:gd name="T10" fmla="*/ 13 w 19"/>
              <a:gd name="T1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0">
                <a:moveTo>
                  <a:pt x="13" y="0"/>
                </a:moveTo>
                <a:cubicBezTo>
                  <a:pt x="15" y="4"/>
                  <a:pt x="19" y="8"/>
                  <a:pt x="19" y="11"/>
                </a:cubicBezTo>
                <a:cubicBezTo>
                  <a:pt x="18" y="14"/>
                  <a:pt x="13" y="19"/>
                  <a:pt x="10" y="19"/>
                </a:cubicBezTo>
                <a:cubicBezTo>
                  <a:pt x="4" y="20"/>
                  <a:pt x="0" y="15"/>
                  <a:pt x="2" y="10"/>
                </a:cubicBezTo>
                <a:cubicBezTo>
                  <a:pt x="3" y="6"/>
                  <a:pt x="6" y="3"/>
                  <a:pt x="9" y="0"/>
                </a:cubicBezTo>
                <a:cubicBezTo>
                  <a:pt x="10" y="0"/>
                  <a:pt x="11" y="0"/>
                  <a:pt x="13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495923" y="496685"/>
            <a:ext cx="5007828" cy="13425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41719C"/>
                </a:solidFill>
              </a:rPr>
              <a:t>A picture is worth a thousand words</a:t>
            </a:r>
            <a:endParaRPr sz="4800" b="1" dirty="0">
              <a:solidFill>
                <a:srgbClr val="41719C"/>
              </a:solidFill>
            </a:endParaRPr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996923" y="3256533"/>
            <a:ext cx="3203100" cy="21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A complex idea can be conveyed with just a single still image, namely making it possible to absorb large amounts of data quickly.</a:t>
            </a:r>
            <a:endParaRPr dirty="0"/>
          </a:p>
        </p:txBody>
      </p:sp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37;p22"/>
          <p:cNvSpPr txBox="1">
            <a:spLocks/>
          </p:cNvSpPr>
          <p:nvPr/>
        </p:nvSpPr>
        <p:spPr>
          <a:xfrm>
            <a:off x="5575880" y="3256533"/>
            <a:ext cx="3203100" cy="216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▸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20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Tx/>
              <a:buFont typeface="Arial" panose="020B0604020202020204" pitchFamily="34" charset="0"/>
              <a:buNone/>
            </a:pPr>
            <a:r>
              <a:rPr lang="en-US" smtClean="0"/>
              <a:t>A complex idea can be conveyed with just a single still image, namely making it possible to absorb large amounts of data quickly.</a:t>
            </a:r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460500" y="2232025"/>
            <a:ext cx="477838" cy="920750"/>
          </a:xfrm>
          <a:custGeom>
            <a:avLst/>
            <a:gdLst>
              <a:gd name="T0" fmla="*/ 90 w 149"/>
              <a:gd name="T1" fmla="*/ 61 h 287"/>
              <a:gd name="T2" fmla="*/ 88 w 149"/>
              <a:gd name="T3" fmla="*/ 35 h 287"/>
              <a:gd name="T4" fmla="*/ 73 w 149"/>
              <a:gd name="T5" fmla="*/ 15 h 287"/>
              <a:gd name="T6" fmla="*/ 56 w 149"/>
              <a:gd name="T7" fmla="*/ 33 h 287"/>
              <a:gd name="T8" fmla="*/ 82 w 149"/>
              <a:gd name="T9" fmla="*/ 106 h 287"/>
              <a:gd name="T10" fmla="*/ 88 w 149"/>
              <a:gd name="T11" fmla="*/ 118 h 287"/>
              <a:gd name="T12" fmla="*/ 101 w 149"/>
              <a:gd name="T13" fmla="*/ 139 h 287"/>
              <a:gd name="T14" fmla="*/ 104 w 149"/>
              <a:gd name="T15" fmla="*/ 125 h 287"/>
              <a:gd name="T16" fmla="*/ 106 w 149"/>
              <a:gd name="T17" fmla="*/ 126 h 287"/>
              <a:gd name="T18" fmla="*/ 105 w 149"/>
              <a:gd name="T19" fmla="*/ 141 h 287"/>
              <a:gd name="T20" fmla="*/ 114 w 149"/>
              <a:gd name="T21" fmla="*/ 155 h 287"/>
              <a:gd name="T22" fmla="*/ 114 w 149"/>
              <a:gd name="T23" fmla="*/ 132 h 287"/>
              <a:gd name="T24" fmla="*/ 117 w 149"/>
              <a:gd name="T25" fmla="*/ 132 h 287"/>
              <a:gd name="T26" fmla="*/ 117 w 149"/>
              <a:gd name="T27" fmla="*/ 154 h 287"/>
              <a:gd name="T28" fmla="*/ 120 w 149"/>
              <a:gd name="T29" fmla="*/ 169 h 287"/>
              <a:gd name="T30" fmla="*/ 147 w 149"/>
              <a:gd name="T31" fmla="*/ 260 h 287"/>
              <a:gd name="T32" fmla="*/ 130 w 149"/>
              <a:gd name="T33" fmla="*/ 285 h 287"/>
              <a:gd name="T34" fmla="*/ 108 w 149"/>
              <a:gd name="T35" fmla="*/ 265 h 287"/>
              <a:gd name="T36" fmla="*/ 85 w 149"/>
              <a:gd name="T37" fmla="*/ 188 h 287"/>
              <a:gd name="T38" fmla="*/ 75 w 149"/>
              <a:gd name="T39" fmla="*/ 217 h 287"/>
              <a:gd name="T40" fmla="*/ 38 w 149"/>
              <a:gd name="T41" fmla="*/ 277 h 287"/>
              <a:gd name="T42" fmla="*/ 12 w 149"/>
              <a:gd name="T43" fmla="*/ 282 h 287"/>
              <a:gd name="T44" fmla="*/ 3 w 149"/>
              <a:gd name="T45" fmla="*/ 260 h 287"/>
              <a:gd name="T46" fmla="*/ 10 w 149"/>
              <a:gd name="T47" fmla="*/ 248 h 287"/>
              <a:gd name="T48" fmla="*/ 46 w 149"/>
              <a:gd name="T49" fmla="*/ 173 h 287"/>
              <a:gd name="T50" fmla="*/ 38 w 149"/>
              <a:gd name="T51" fmla="*/ 132 h 287"/>
              <a:gd name="T52" fmla="*/ 31 w 149"/>
              <a:gd name="T53" fmla="*/ 107 h 287"/>
              <a:gd name="T54" fmla="*/ 42 w 149"/>
              <a:gd name="T55" fmla="*/ 28 h 287"/>
              <a:gd name="T56" fmla="*/ 55 w 149"/>
              <a:gd name="T57" fmla="*/ 10 h 287"/>
              <a:gd name="T58" fmla="*/ 87 w 149"/>
              <a:gd name="T59" fmla="*/ 5 h 287"/>
              <a:gd name="T60" fmla="*/ 98 w 149"/>
              <a:gd name="T61" fmla="*/ 34 h 287"/>
              <a:gd name="T62" fmla="*/ 93 w 149"/>
              <a:gd name="T63" fmla="*/ 61 h 287"/>
              <a:gd name="T64" fmla="*/ 90 w 149"/>
              <a:gd name="T65" fmla="*/ 61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287">
                <a:moveTo>
                  <a:pt x="90" y="61"/>
                </a:moveTo>
                <a:cubicBezTo>
                  <a:pt x="89" y="53"/>
                  <a:pt x="88" y="44"/>
                  <a:pt x="88" y="35"/>
                </a:cubicBezTo>
                <a:cubicBezTo>
                  <a:pt x="87" y="23"/>
                  <a:pt x="82" y="16"/>
                  <a:pt x="73" y="15"/>
                </a:cubicBezTo>
                <a:cubicBezTo>
                  <a:pt x="63" y="14"/>
                  <a:pt x="56" y="21"/>
                  <a:pt x="56" y="33"/>
                </a:cubicBezTo>
                <a:cubicBezTo>
                  <a:pt x="54" y="61"/>
                  <a:pt x="63" y="85"/>
                  <a:pt x="82" y="106"/>
                </a:cubicBezTo>
                <a:cubicBezTo>
                  <a:pt x="85" y="109"/>
                  <a:pt x="86" y="114"/>
                  <a:pt x="88" y="118"/>
                </a:cubicBezTo>
                <a:cubicBezTo>
                  <a:pt x="92" y="125"/>
                  <a:pt x="96" y="131"/>
                  <a:pt x="101" y="139"/>
                </a:cubicBezTo>
                <a:cubicBezTo>
                  <a:pt x="102" y="133"/>
                  <a:pt x="103" y="129"/>
                  <a:pt x="104" y="125"/>
                </a:cubicBezTo>
                <a:cubicBezTo>
                  <a:pt x="104" y="125"/>
                  <a:pt x="105" y="126"/>
                  <a:pt x="106" y="126"/>
                </a:cubicBezTo>
                <a:cubicBezTo>
                  <a:pt x="105" y="131"/>
                  <a:pt x="104" y="136"/>
                  <a:pt x="105" y="141"/>
                </a:cubicBezTo>
                <a:cubicBezTo>
                  <a:pt x="106" y="146"/>
                  <a:pt x="110" y="150"/>
                  <a:pt x="114" y="155"/>
                </a:cubicBezTo>
                <a:cubicBezTo>
                  <a:pt x="114" y="147"/>
                  <a:pt x="114" y="139"/>
                  <a:pt x="114" y="132"/>
                </a:cubicBezTo>
                <a:cubicBezTo>
                  <a:pt x="115" y="132"/>
                  <a:pt x="116" y="132"/>
                  <a:pt x="117" y="132"/>
                </a:cubicBezTo>
                <a:cubicBezTo>
                  <a:pt x="117" y="139"/>
                  <a:pt x="117" y="147"/>
                  <a:pt x="117" y="154"/>
                </a:cubicBezTo>
                <a:cubicBezTo>
                  <a:pt x="118" y="159"/>
                  <a:pt x="118" y="164"/>
                  <a:pt x="120" y="169"/>
                </a:cubicBezTo>
                <a:cubicBezTo>
                  <a:pt x="133" y="198"/>
                  <a:pt x="142" y="228"/>
                  <a:pt x="147" y="260"/>
                </a:cubicBezTo>
                <a:cubicBezTo>
                  <a:pt x="149" y="273"/>
                  <a:pt x="142" y="283"/>
                  <a:pt x="130" y="285"/>
                </a:cubicBezTo>
                <a:cubicBezTo>
                  <a:pt x="119" y="286"/>
                  <a:pt x="110" y="277"/>
                  <a:pt x="108" y="265"/>
                </a:cubicBezTo>
                <a:cubicBezTo>
                  <a:pt x="104" y="238"/>
                  <a:pt x="97" y="213"/>
                  <a:pt x="85" y="188"/>
                </a:cubicBezTo>
                <a:cubicBezTo>
                  <a:pt x="81" y="199"/>
                  <a:pt x="79" y="208"/>
                  <a:pt x="75" y="217"/>
                </a:cubicBezTo>
                <a:cubicBezTo>
                  <a:pt x="67" y="240"/>
                  <a:pt x="54" y="259"/>
                  <a:pt x="38" y="277"/>
                </a:cubicBezTo>
                <a:cubicBezTo>
                  <a:pt x="30" y="286"/>
                  <a:pt x="20" y="287"/>
                  <a:pt x="12" y="282"/>
                </a:cubicBezTo>
                <a:cubicBezTo>
                  <a:pt x="4" y="278"/>
                  <a:pt x="0" y="269"/>
                  <a:pt x="3" y="260"/>
                </a:cubicBezTo>
                <a:cubicBezTo>
                  <a:pt x="4" y="256"/>
                  <a:pt x="7" y="252"/>
                  <a:pt x="10" y="248"/>
                </a:cubicBezTo>
                <a:cubicBezTo>
                  <a:pt x="29" y="226"/>
                  <a:pt x="42" y="202"/>
                  <a:pt x="46" y="173"/>
                </a:cubicBezTo>
                <a:cubicBezTo>
                  <a:pt x="48" y="159"/>
                  <a:pt x="49" y="145"/>
                  <a:pt x="38" y="132"/>
                </a:cubicBezTo>
                <a:cubicBezTo>
                  <a:pt x="33" y="125"/>
                  <a:pt x="32" y="116"/>
                  <a:pt x="31" y="107"/>
                </a:cubicBezTo>
                <a:cubicBezTo>
                  <a:pt x="28" y="80"/>
                  <a:pt x="32" y="53"/>
                  <a:pt x="42" y="28"/>
                </a:cubicBezTo>
                <a:cubicBezTo>
                  <a:pt x="45" y="21"/>
                  <a:pt x="50" y="15"/>
                  <a:pt x="55" y="10"/>
                </a:cubicBezTo>
                <a:cubicBezTo>
                  <a:pt x="64" y="1"/>
                  <a:pt x="79" y="0"/>
                  <a:pt x="87" y="5"/>
                </a:cubicBezTo>
                <a:cubicBezTo>
                  <a:pt x="97" y="12"/>
                  <a:pt x="99" y="23"/>
                  <a:pt x="98" y="34"/>
                </a:cubicBezTo>
                <a:cubicBezTo>
                  <a:pt x="97" y="43"/>
                  <a:pt x="94" y="52"/>
                  <a:pt x="93" y="61"/>
                </a:cubicBezTo>
                <a:cubicBezTo>
                  <a:pt x="92" y="61"/>
                  <a:pt x="91" y="61"/>
                  <a:pt x="90" y="6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2411413" y="2524125"/>
            <a:ext cx="592138" cy="622300"/>
          </a:xfrm>
          <a:custGeom>
            <a:avLst/>
            <a:gdLst>
              <a:gd name="T0" fmla="*/ 147 w 185"/>
              <a:gd name="T1" fmla="*/ 140 h 194"/>
              <a:gd name="T2" fmla="*/ 39 w 185"/>
              <a:gd name="T3" fmla="*/ 133 h 194"/>
              <a:gd name="T4" fmla="*/ 8 w 185"/>
              <a:gd name="T5" fmla="*/ 191 h 194"/>
              <a:gd name="T6" fmla="*/ 0 w 185"/>
              <a:gd name="T7" fmla="*/ 133 h 194"/>
              <a:gd name="T8" fmla="*/ 17 w 185"/>
              <a:gd name="T9" fmla="*/ 102 h 194"/>
              <a:gd name="T10" fmla="*/ 0 w 185"/>
              <a:gd name="T11" fmla="*/ 76 h 194"/>
              <a:gd name="T12" fmla="*/ 18 w 185"/>
              <a:gd name="T13" fmla="*/ 45 h 194"/>
              <a:gd name="T14" fmla="*/ 24 w 185"/>
              <a:gd name="T15" fmla="*/ 20 h 194"/>
              <a:gd name="T16" fmla="*/ 50 w 185"/>
              <a:gd name="T17" fmla="*/ 6 h 194"/>
              <a:gd name="T18" fmla="*/ 48 w 185"/>
              <a:gd name="T19" fmla="*/ 44 h 194"/>
              <a:gd name="T20" fmla="*/ 132 w 185"/>
              <a:gd name="T21" fmla="*/ 26 h 194"/>
              <a:gd name="T22" fmla="*/ 153 w 185"/>
              <a:gd name="T23" fmla="*/ 4 h 194"/>
              <a:gd name="T24" fmla="*/ 160 w 185"/>
              <a:gd name="T25" fmla="*/ 45 h 194"/>
              <a:gd name="T26" fmla="*/ 185 w 185"/>
              <a:gd name="T27" fmla="*/ 75 h 194"/>
              <a:gd name="T28" fmla="*/ 167 w 185"/>
              <a:gd name="T29" fmla="*/ 99 h 194"/>
              <a:gd name="T30" fmla="*/ 185 w 185"/>
              <a:gd name="T31" fmla="*/ 103 h 194"/>
              <a:gd name="T32" fmla="*/ 171 w 185"/>
              <a:gd name="T33" fmla="*/ 134 h 194"/>
              <a:gd name="T34" fmla="*/ 170 w 185"/>
              <a:gd name="T35" fmla="*/ 192 h 194"/>
              <a:gd name="T36" fmla="*/ 43 w 185"/>
              <a:gd name="T37" fmla="*/ 102 h 194"/>
              <a:gd name="T38" fmla="*/ 139 w 185"/>
              <a:gd name="T39" fmla="*/ 76 h 194"/>
              <a:gd name="T40" fmla="*/ 43 w 185"/>
              <a:gd name="T41" fmla="*/ 102 h 194"/>
              <a:gd name="T42" fmla="*/ 115 w 185"/>
              <a:gd name="T43" fmla="*/ 108 h 194"/>
              <a:gd name="T44" fmla="*/ 106 w 185"/>
              <a:gd name="T45" fmla="*/ 128 h 194"/>
              <a:gd name="T46" fmla="*/ 106 w 185"/>
              <a:gd name="T47" fmla="*/ 128 h 194"/>
              <a:gd name="T48" fmla="*/ 7 w 185"/>
              <a:gd name="T49" fmla="*/ 108 h 194"/>
              <a:gd name="T50" fmla="*/ 70 w 185"/>
              <a:gd name="T51" fmla="*/ 70 h 194"/>
              <a:gd name="T52" fmla="*/ 70 w 185"/>
              <a:gd name="T53" fmla="*/ 70 h 194"/>
              <a:gd name="T54" fmla="*/ 142 w 185"/>
              <a:gd name="T55" fmla="*/ 69 h 194"/>
              <a:gd name="T56" fmla="*/ 70 w 185"/>
              <a:gd name="T57" fmla="*/ 127 h 194"/>
              <a:gd name="T58" fmla="*/ 70 w 185"/>
              <a:gd name="T59" fmla="*/ 127 h 194"/>
              <a:gd name="T60" fmla="*/ 177 w 185"/>
              <a:gd name="T61" fmla="*/ 127 h 194"/>
              <a:gd name="T62" fmla="*/ 105 w 185"/>
              <a:gd name="T63" fmla="*/ 70 h 194"/>
              <a:gd name="T64" fmla="*/ 105 w 185"/>
              <a:gd name="T65" fmla="*/ 70 h 194"/>
              <a:gd name="T66" fmla="*/ 34 w 185"/>
              <a:gd name="T67" fmla="*/ 69 h 194"/>
              <a:gd name="T68" fmla="*/ 151 w 185"/>
              <a:gd name="T69" fmla="*/ 50 h 194"/>
              <a:gd name="T70" fmla="*/ 151 w 185"/>
              <a:gd name="T71" fmla="*/ 50 h 194"/>
              <a:gd name="T72" fmla="*/ 50 w 185"/>
              <a:gd name="T73" fmla="*/ 15 h 194"/>
              <a:gd name="T74" fmla="*/ 30 w 185"/>
              <a:gd name="T75" fmla="*/ 17 h 194"/>
              <a:gd name="T76" fmla="*/ 50 w 185"/>
              <a:gd name="T77" fmla="*/ 19 h 194"/>
              <a:gd name="T78" fmla="*/ 148 w 185"/>
              <a:gd name="T79" fmla="*/ 28 h 194"/>
              <a:gd name="T80" fmla="*/ 145 w 185"/>
              <a:gd name="T81" fmla="*/ 8 h 194"/>
              <a:gd name="T82" fmla="*/ 144 w 185"/>
              <a:gd name="T83" fmla="*/ 2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5" h="194">
                <a:moveTo>
                  <a:pt x="153" y="194"/>
                </a:moveTo>
                <a:cubicBezTo>
                  <a:pt x="151" y="175"/>
                  <a:pt x="148" y="157"/>
                  <a:pt x="147" y="140"/>
                </a:cubicBezTo>
                <a:cubicBezTo>
                  <a:pt x="146" y="135"/>
                  <a:pt x="145" y="133"/>
                  <a:pt x="140" y="133"/>
                </a:cubicBezTo>
                <a:cubicBezTo>
                  <a:pt x="107" y="133"/>
                  <a:pt x="74" y="133"/>
                  <a:pt x="39" y="133"/>
                </a:cubicBezTo>
                <a:cubicBezTo>
                  <a:pt x="37" y="153"/>
                  <a:pt x="35" y="173"/>
                  <a:pt x="32" y="194"/>
                </a:cubicBezTo>
                <a:cubicBezTo>
                  <a:pt x="24" y="193"/>
                  <a:pt x="16" y="192"/>
                  <a:pt x="8" y="191"/>
                </a:cubicBezTo>
                <a:cubicBezTo>
                  <a:pt x="10" y="172"/>
                  <a:pt x="12" y="153"/>
                  <a:pt x="14" y="134"/>
                </a:cubicBezTo>
                <a:cubicBezTo>
                  <a:pt x="9" y="133"/>
                  <a:pt x="5" y="133"/>
                  <a:pt x="0" y="133"/>
                </a:cubicBezTo>
                <a:cubicBezTo>
                  <a:pt x="0" y="123"/>
                  <a:pt x="0" y="113"/>
                  <a:pt x="0" y="103"/>
                </a:cubicBezTo>
                <a:cubicBezTo>
                  <a:pt x="5" y="103"/>
                  <a:pt x="11" y="102"/>
                  <a:pt x="17" y="102"/>
                </a:cubicBezTo>
                <a:cubicBezTo>
                  <a:pt x="18" y="94"/>
                  <a:pt x="19" y="85"/>
                  <a:pt x="20" y="76"/>
                </a:cubicBezTo>
                <a:cubicBezTo>
                  <a:pt x="13" y="76"/>
                  <a:pt x="7" y="76"/>
                  <a:pt x="0" y="76"/>
                </a:cubicBezTo>
                <a:cubicBezTo>
                  <a:pt x="0" y="65"/>
                  <a:pt x="0" y="56"/>
                  <a:pt x="0" y="45"/>
                </a:cubicBezTo>
                <a:cubicBezTo>
                  <a:pt x="6" y="45"/>
                  <a:pt x="12" y="45"/>
                  <a:pt x="18" y="45"/>
                </a:cubicBezTo>
                <a:cubicBezTo>
                  <a:pt x="23" y="45"/>
                  <a:pt x="25" y="43"/>
                  <a:pt x="25" y="39"/>
                </a:cubicBezTo>
                <a:cubicBezTo>
                  <a:pt x="24" y="32"/>
                  <a:pt x="25" y="26"/>
                  <a:pt x="24" y="20"/>
                </a:cubicBezTo>
                <a:cubicBezTo>
                  <a:pt x="23" y="12"/>
                  <a:pt x="26" y="6"/>
                  <a:pt x="32" y="4"/>
                </a:cubicBezTo>
                <a:cubicBezTo>
                  <a:pt x="38" y="2"/>
                  <a:pt x="45" y="3"/>
                  <a:pt x="50" y="6"/>
                </a:cubicBezTo>
                <a:cubicBezTo>
                  <a:pt x="56" y="9"/>
                  <a:pt x="57" y="16"/>
                  <a:pt x="54" y="23"/>
                </a:cubicBezTo>
                <a:cubicBezTo>
                  <a:pt x="52" y="29"/>
                  <a:pt x="50" y="36"/>
                  <a:pt x="48" y="44"/>
                </a:cubicBezTo>
                <a:cubicBezTo>
                  <a:pt x="78" y="44"/>
                  <a:pt x="106" y="44"/>
                  <a:pt x="136" y="44"/>
                </a:cubicBezTo>
                <a:cubicBezTo>
                  <a:pt x="135" y="38"/>
                  <a:pt x="134" y="32"/>
                  <a:pt x="132" y="26"/>
                </a:cubicBezTo>
                <a:cubicBezTo>
                  <a:pt x="129" y="18"/>
                  <a:pt x="128" y="11"/>
                  <a:pt x="135" y="6"/>
                </a:cubicBezTo>
                <a:cubicBezTo>
                  <a:pt x="140" y="0"/>
                  <a:pt x="147" y="0"/>
                  <a:pt x="153" y="4"/>
                </a:cubicBezTo>
                <a:cubicBezTo>
                  <a:pt x="160" y="8"/>
                  <a:pt x="162" y="14"/>
                  <a:pt x="160" y="23"/>
                </a:cubicBezTo>
                <a:cubicBezTo>
                  <a:pt x="159" y="29"/>
                  <a:pt x="160" y="37"/>
                  <a:pt x="160" y="45"/>
                </a:cubicBezTo>
                <a:cubicBezTo>
                  <a:pt x="169" y="45"/>
                  <a:pt x="176" y="45"/>
                  <a:pt x="185" y="45"/>
                </a:cubicBezTo>
                <a:cubicBezTo>
                  <a:pt x="185" y="55"/>
                  <a:pt x="185" y="65"/>
                  <a:pt x="185" y="75"/>
                </a:cubicBezTo>
                <a:cubicBezTo>
                  <a:pt x="179" y="76"/>
                  <a:pt x="172" y="76"/>
                  <a:pt x="165" y="76"/>
                </a:cubicBezTo>
                <a:cubicBezTo>
                  <a:pt x="166" y="84"/>
                  <a:pt x="166" y="91"/>
                  <a:pt x="167" y="99"/>
                </a:cubicBezTo>
                <a:cubicBezTo>
                  <a:pt x="167" y="100"/>
                  <a:pt x="170" y="102"/>
                  <a:pt x="172" y="102"/>
                </a:cubicBezTo>
                <a:cubicBezTo>
                  <a:pt x="176" y="103"/>
                  <a:pt x="180" y="103"/>
                  <a:pt x="185" y="103"/>
                </a:cubicBezTo>
                <a:cubicBezTo>
                  <a:pt x="185" y="113"/>
                  <a:pt x="185" y="123"/>
                  <a:pt x="185" y="133"/>
                </a:cubicBezTo>
                <a:cubicBezTo>
                  <a:pt x="180" y="133"/>
                  <a:pt x="176" y="133"/>
                  <a:pt x="171" y="134"/>
                </a:cubicBezTo>
                <a:cubicBezTo>
                  <a:pt x="173" y="151"/>
                  <a:pt x="174" y="167"/>
                  <a:pt x="177" y="183"/>
                </a:cubicBezTo>
                <a:cubicBezTo>
                  <a:pt x="178" y="189"/>
                  <a:pt x="177" y="192"/>
                  <a:pt x="170" y="192"/>
                </a:cubicBezTo>
                <a:cubicBezTo>
                  <a:pt x="165" y="192"/>
                  <a:pt x="159" y="193"/>
                  <a:pt x="153" y="194"/>
                </a:cubicBezTo>
                <a:close/>
                <a:moveTo>
                  <a:pt x="43" y="102"/>
                </a:moveTo>
                <a:cubicBezTo>
                  <a:pt x="76" y="102"/>
                  <a:pt x="109" y="102"/>
                  <a:pt x="142" y="102"/>
                </a:cubicBezTo>
                <a:cubicBezTo>
                  <a:pt x="141" y="93"/>
                  <a:pt x="140" y="85"/>
                  <a:pt x="139" y="76"/>
                </a:cubicBezTo>
                <a:cubicBezTo>
                  <a:pt x="108" y="76"/>
                  <a:pt x="77" y="76"/>
                  <a:pt x="46" y="76"/>
                </a:cubicBezTo>
                <a:cubicBezTo>
                  <a:pt x="45" y="85"/>
                  <a:pt x="44" y="93"/>
                  <a:pt x="43" y="102"/>
                </a:cubicBezTo>
                <a:close/>
                <a:moveTo>
                  <a:pt x="142" y="127"/>
                </a:moveTo>
                <a:cubicBezTo>
                  <a:pt x="129" y="104"/>
                  <a:pt x="134" y="106"/>
                  <a:pt x="115" y="108"/>
                </a:cubicBezTo>
                <a:cubicBezTo>
                  <a:pt x="124" y="129"/>
                  <a:pt x="124" y="129"/>
                  <a:pt x="142" y="127"/>
                </a:cubicBezTo>
                <a:close/>
                <a:moveTo>
                  <a:pt x="106" y="128"/>
                </a:moveTo>
                <a:cubicBezTo>
                  <a:pt x="94" y="104"/>
                  <a:pt x="97" y="106"/>
                  <a:pt x="79" y="108"/>
                </a:cubicBezTo>
                <a:cubicBezTo>
                  <a:pt x="88" y="129"/>
                  <a:pt x="89" y="129"/>
                  <a:pt x="106" y="128"/>
                </a:cubicBezTo>
                <a:close/>
                <a:moveTo>
                  <a:pt x="34" y="128"/>
                </a:moveTo>
                <a:cubicBezTo>
                  <a:pt x="26" y="107"/>
                  <a:pt x="23" y="105"/>
                  <a:pt x="7" y="108"/>
                </a:cubicBezTo>
                <a:cubicBezTo>
                  <a:pt x="17" y="129"/>
                  <a:pt x="17" y="129"/>
                  <a:pt x="34" y="128"/>
                </a:cubicBezTo>
                <a:close/>
                <a:moveTo>
                  <a:pt x="70" y="70"/>
                </a:moveTo>
                <a:cubicBezTo>
                  <a:pt x="61" y="49"/>
                  <a:pt x="60" y="48"/>
                  <a:pt x="44" y="51"/>
                </a:cubicBezTo>
                <a:cubicBezTo>
                  <a:pt x="50" y="69"/>
                  <a:pt x="53" y="71"/>
                  <a:pt x="70" y="70"/>
                </a:cubicBezTo>
                <a:close/>
                <a:moveTo>
                  <a:pt x="115" y="51"/>
                </a:moveTo>
                <a:cubicBezTo>
                  <a:pt x="126" y="74"/>
                  <a:pt x="125" y="72"/>
                  <a:pt x="142" y="69"/>
                </a:cubicBezTo>
                <a:cubicBezTo>
                  <a:pt x="135" y="59"/>
                  <a:pt x="133" y="45"/>
                  <a:pt x="115" y="51"/>
                </a:cubicBezTo>
                <a:close/>
                <a:moveTo>
                  <a:pt x="70" y="127"/>
                </a:moveTo>
                <a:cubicBezTo>
                  <a:pt x="57" y="104"/>
                  <a:pt x="62" y="106"/>
                  <a:pt x="44" y="108"/>
                </a:cubicBezTo>
                <a:cubicBezTo>
                  <a:pt x="51" y="128"/>
                  <a:pt x="53" y="130"/>
                  <a:pt x="70" y="127"/>
                </a:cubicBezTo>
                <a:close/>
                <a:moveTo>
                  <a:pt x="151" y="108"/>
                </a:moveTo>
                <a:cubicBezTo>
                  <a:pt x="158" y="127"/>
                  <a:pt x="162" y="130"/>
                  <a:pt x="177" y="127"/>
                </a:cubicBezTo>
                <a:cubicBezTo>
                  <a:pt x="169" y="107"/>
                  <a:pt x="167" y="106"/>
                  <a:pt x="151" y="108"/>
                </a:cubicBezTo>
                <a:close/>
                <a:moveTo>
                  <a:pt x="105" y="70"/>
                </a:moveTo>
                <a:cubicBezTo>
                  <a:pt x="99" y="50"/>
                  <a:pt x="95" y="48"/>
                  <a:pt x="79" y="51"/>
                </a:cubicBezTo>
                <a:cubicBezTo>
                  <a:pt x="91" y="74"/>
                  <a:pt x="87" y="72"/>
                  <a:pt x="105" y="70"/>
                </a:cubicBezTo>
                <a:close/>
                <a:moveTo>
                  <a:pt x="8" y="51"/>
                </a:moveTo>
                <a:cubicBezTo>
                  <a:pt x="18" y="72"/>
                  <a:pt x="17" y="73"/>
                  <a:pt x="34" y="69"/>
                </a:cubicBezTo>
                <a:cubicBezTo>
                  <a:pt x="22" y="47"/>
                  <a:pt x="26" y="49"/>
                  <a:pt x="8" y="51"/>
                </a:cubicBezTo>
                <a:close/>
                <a:moveTo>
                  <a:pt x="151" y="50"/>
                </a:moveTo>
                <a:cubicBezTo>
                  <a:pt x="156" y="69"/>
                  <a:pt x="161" y="72"/>
                  <a:pt x="177" y="70"/>
                </a:cubicBezTo>
                <a:cubicBezTo>
                  <a:pt x="170" y="50"/>
                  <a:pt x="168" y="49"/>
                  <a:pt x="151" y="50"/>
                </a:cubicBezTo>
                <a:close/>
                <a:moveTo>
                  <a:pt x="50" y="19"/>
                </a:moveTo>
                <a:cubicBezTo>
                  <a:pt x="50" y="18"/>
                  <a:pt x="50" y="16"/>
                  <a:pt x="50" y="15"/>
                </a:cubicBezTo>
                <a:cubicBezTo>
                  <a:pt x="47" y="13"/>
                  <a:pt x="43" y="8"/>
                  <a:pt x="40" y="8"/>
                </a:cubicBezTo>
                <a:cubicBezTo>
                  <a:pt x="36" y="9"/>
                  <a:pt x="33" y="14"/>
                  <a:pt x="30" y="17"/>
                </a:cubicBezTo>
                <a:cubicBezTo>
                  <a:pt x="33" y="20"/>
                  <a:pt x="36" y="25"/>
                  <a:pt x="40" y="26"/>
                </a:cubicBezTo>
                <a:cubicBezTo>
                  <a:pt x="43" y="26"/>
                  <a:pt x="47" y="22"/>
                  <a:pt x="50" y="19"/>
                </a:cubicBezTo>
                <a:close/>
                <a:moveTo>
                  <a:pt x="144" y="28"/>
                </a:moveTo>
                <a:cubicBezTo>
                  <a:pt x="145" y="28"/>
                  <a:pt x="147" y="28"/>
                  <a:pt x="148" y="28"/>
                </a:cubicBezTo>
                <a:cubicBezTo>
                  <a:pt x="150" y="24"/>
                  <a:pt x="155" y="20"/>
                  <a:pt x="154" y="17"/>
                </a:cubicBezTo>
                <a:cubicBezTo>
                  <a:pt x="153" y="13"/>
                  <a:pt x="148" y="11"/>
                  <a:pt x="145" y="8"/>
                </a:cubicBezTo>
                <a:cubicBezTo>
                  <a:pt x="142" y="11"/>
                  <a:pt x="137" y="14"/>
                  <a:pt x="136" y="18"/>
                </a:cubicBezTo>
                <a:cubicBezTo>
                  <a:pt x="136" y="21"/>
                  <a:pt x="141" y="24"/>
                  <a:pt x="144" y="28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1643063" y="2289175"/>
            <a:ext cx="295275" cy="379413"/>
          </a:xfrm>
          <a:custGeom>
            <a:avLst/>
            <a:gdLst>
              <a:gd name="T0" fmla="*/ 27 w 92"/>
              <a:gd name="T1" fmla="*/ 20 h 118"/>
              <a:gd name="T2" fmla="*/ 63 w 92"/>
              <a:gd name="T3" fmla="*/ 82 h 118"/>
              <a:gd name="T4" fmla="*/ 82 w 92"/>
              <a:gd name="T5" fmla="*/ 92 h 118"/>
              <a:gd name="T6" fmla="*/ 89 w 92"/>
              <a:gd name="T7" fmla="*/ 108 h 118"/>
              <a:gd name="T8" fmla="*/ 73 w 92"/>
              <a:gd name="T9" fmla="*/ 116 h 118"/>
              <a:gd name="T10" fmla="*/ 2 w 92"/>
              <a:gd name="T11" fmla="*/ 15 h 118"/>
              <a:gd name="T12" fmla="*/ 15 w 92"/>
              <a:gd name="T13" fmla="*/ 0 h 118"/>
              <a:gd name="T14" fmla="*/ 27 w 92"/>
              <a:gd name="T15" fmla="*/ 17 h 118"/>
              <a:gd name="T16" fmla="*/ 27 w 92"/>
              <a:gd name="T17" fmla="*/ 2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118">
                <a:moveTo>
                  <a:pt x="27" y="20"/>
                </a:moveTo>
                <a:cubicBezTo>
                  <a:pt x="28" y="47"/>
                  <a:pt x="40" y="68"/>
                  <a:pt x="63" y="82"/>
                </a:cubicBezTo>
                <a:cubicBezTo>
                  <a:pt x="69" y="86"/>
                  <a:pt x="76" y="89"/>
                  <a:pt x="82" y="92"/>
                </a:cubicBezTo>
                <a:cubicBezTo>
                  <a:pt x="89" y="96"/>
                  <a:pt x="92" y="102"/>
                  <a:pt x="89" y="108"/>
                </a:cubicBezTo>
                <a:cubicBezTo>
                  <a:pt x="86" y="115"/>
                  <a:pt x="81" y="118"/>
                  <a:pt x="73" y="116"/>
                </a:cubicBezTo>
                <a:cubicBezTo>
                  <a:pt x="28" y="99"/>
                  <a:pt x="0" y="61"/>
                  <a:pt x="2" y="15"/>
                </a:cubicBezTo>
                <a:cubicBezTo>
                  <a:pt x="2" y="5"/>
                  <a:pt x="7" y="0"/>
                  <a:pt x="15" y="0"/>
                </a:cubicBezTo>
                <a:cubicBezTo>
                  <a:pt x="23" y="0"/>
                  <a:pt x="27" y="6"/>
                  <a:pt x="27" y="17"/>
                </a:cubicBezTo>
                <a:cubicBezTo>
                  <a:pt x="27" y="18"/>
                  <a:pt x="27" y="19"/>
                  <a:pt x="27" y="2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611313" y="1943100"/>
            <a:ext cx="368300" cy="119063"/>
          </a:xfrm>
          <a:custGeom>
            <a:avLst/>
            <a:gdLst>
              <a:gd name="T0" fmla="*/ 115 w 115"/>
              <a:gd name="T1" fmla="*/ 35 h 37"/>
              <a:gd name="T2" fmla="*/ 109 w 115"/>
              <a:gd name="T3" fmla="*/ 37 h 37"/>
              <a:gd name="T4" fmla="*/ 6 w 115"/>
              <a:gd name="T5" fmla="*/ 37 h 37"/>
              <a:gd name="T6" fmla="*/ 0 w 115"/>
              <a:gd name="T7" fmla="*/ 35 h 37"/>
              <a:gd name="T8" fmla="*/ 0 w 115"/>
              <a:gd name="T9" fmla="*/ 32 h 37"/>
              <a:gd name="T10" fmla="*/ 23 w 115"/>
              <a:gd name="T11" fmla="*/ 32 h 37"/>
              <a:gd name="T12" fmla="*/ 24 w 115"/>
              <a:gd name="T13" fmla="*/ 19 h 37"/>
              <a:gd name="T14" fmla="*/ 35 w 115"/>
              <a:gd name="T15" fmla="*/ 4 h 37"/>
              <a:gd name="T16" fmla="*/ 77 w 115"/>
              <a:gd name="T17" fmla="*/ 4 h 37"/>
              <a:gd name="T18" fmla="*/ 90 w 115"/>
              <a:gd name="T19" fmla="*/ 19 h 37"/>
              <a:gd name="T20" fmla="*/ 91 w 115"/>
              <a:gd name="T21" fmla="*/ 32 h 37"/>
              <a:gd name="T22" fmla="*/ 114 w 115"/>
              <a:gd name="T23" fmla="*/ 32 h 37"/>
              <a:gd name="T24" fmla="*/ 115 w 115"/>
              <a:gd name="T25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5" h="37">
                <a:moveTo>
                  <a:pt x="115" y="35"/>
                </a:moveTo>
                <a:cubicBezTo>
                  <a:pt x="113" y="36"/>
                  <a:pt x="111" y="37"/>
                  <a:pt x="109" y="37"/>
                </a:cubicBezTo>
                <a:cubicBezTo>
                  <a:pt x="75" y="37"/>
                  <a:pt x="40" y="37"/>
                  <a:pt x="6" y="37"/>
                </a:cubicBezTo>
                <a:cubicBezTo>
                  <a:pt x="4" y="37"/>
                  <a:pt x="2" y="36"/>
                  <a:pt x="0" y="35"/>
                </a:cubicBezTo>
                <a:cubicBezTo>
                  <a:pt x="0" y="34"/>
                  <a:pt x="0" y="33"/>
                  <a:pt x="0" y="32"/>
                </a:cubicBezTo>
                <a:cubicBezTo>
                  <a:pt x="7" y="32"/>
                  <a:pt x="15" y="32"/>
                  <a:pt x="23" y="32"/>
                </a:cubicBezTo>
                <a:cubicBezTo>
                  <a:pt x="24" y="27"/>
                  <a:pt x="24" y="23"/>
                  <a:pt x="24" y="19"/>
                </a:cubicBezTo>
                <a:cubicBezTo>
                  <a:pt x="24" y="11"/>
                  <a:pt x="28" y="7"/>
                  <a:pt x="35" y="4"/>
                </a:cubicBezTo>
                <a:cubicBezTo>
                  <a:pt x="49" y="0"/>
                  <a:pt x="63" y="0"/>
                  <a:pt x="77" y="4"/>
                </a:cubicBezTo>
                <a:cubicBezTo>
                  <a:pt x="85" y="6"/>
                  <a:pt x="90" y="10"/>
                  <a:pt x="90" y="19"/>
                </a:cubicBezTo>
                <a:cubicBezTo>
                  <a:pt x="90" y="23"/>
                  <a:pt x="90" y="27"/>
                  <a:pt x="91" y="32"/>
                </a:cubicBezTo>
                <a:cubicBezTo>
                  <a:pt x="99" y="32"/>
                  <a:pt x="106" y="32"/>
                  <a:pt x="114" y="32"/>
                </a:cubicBezTo>
                <a:cubicBezTo>
                  <a:pt x="114" y="33"/>
                  <a:pt x="115" y="34"/>
                  <a:pt x="115" y="35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684338" y="2112963"/>
            <a:ext cx="227013" cy="119063"/>
          </a:xfrm>
          <a:custGeom>
            <a:avLst/>
            <a:gdLst>
              <a:gd name="T0" fmla="*/ 39 w 71"/>
              <a:gd name="T1" fmla="*/ 4 h 37"/>
              <a:gd name="T2" fmla="*/ 53 w 71"/>
              <a:gd name="T3" fmla="*/ 13 h 37"/>
              <a:gd name="T4" fmla="*/ 65 w 71"/>
              <a:gd name="T5" fmla="*/ 3 h 37"/>
              <a:gd name="T6" fmla="*/ 69 w 71"/>
              <a:gd name="T7" fmla="*/ 0 h 37"/>
              <a:gd name="T8" fmla="*/ 37 w 71"/>
              <a:gd name="T9" fmla="*/ 36 h 37"/>
              <a:gd name="T10" fmla="*/ 0 w 71"/>
              <a:gd name="T11" fmla="*/ 1 h 37"/>
              <a:gd name="T12" fmla="*/ 40 w 71"/>
              <a:gd name="T13" fmla="*/ 1 h 37"/>
              <a:gd name="T14" fmla="*/ 39 w 71"/>
              <a:gd name="T15" fmla="*/ 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37">
                <a:moveTo>
                  <a:pt x="39" y="4"/>
                </a:moveTo>
                <a:cubicBezTo>
                  <a:pt x="44" y="7"/>
                  <a:pt x="48" y="12"/>
                  <a:pt x="53" y="13"/>
                </a:cubicBezTo>
                <a:cubicBezTo>
                  <a:pt x="59" y="15"/>
                  <a:pt x="63" y="10"/>
                  <a:pt x="65" y="3"/>
                </a:cubicBezTo>
                <a:cubicBezTo>
                  <a:pt x="65" y="2"/>
                  <a:pt x="67" y="1"/>
                  <a:pt x="69" y="0"/>
                </a:cubicBezTo>
                <a:cubicBezTo>
                  <a:pt x="71" y="19"/>
                  <a:pt x="56" y="34"/>
                  <a:pt x="37" y="36"/>
                </a:cubicBezTo>
                <a:cubicBezTo>
                  <a:pt x="18" y="37"/>
                  <a:pt x="2" y="22"/>
                  <a:pt x="0" y="1"/>
                </a:cubicBezTo>
                <a:cubicBezTo>
                  <a:pt x="13" y="1"/>
                  <a:pt x="27" y="1"/>
                  <a:pt x="40" y="1"/>
                </a:cubicBezTo>
                <a:cubicBezTo>
                  <a:pt x="40" y="2"/>
                  <a:pt x="39" y="3"/>
                  <a:pt x="39" y="4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1944688" y="2681288"/>
            <a:ext cx="422275" cy="465138"/>
          </a:xfrm>
          <a:custGeom>
            <a:avLst/>
            <a:gdLst>
              <a:gd name="T0" fmla="*/ 129 w 132"/>
              <a:gd name="T1" fmla="*/ 145 h 145"/>
              <a:gd name="T2" fmla="*/ 0 w 132"/>
              <a:gd name="T3" fmla="*/ 4 h 145"/>
              <a:gd name="T4" fmla="*/ 4 w 132"/>
              <a:gd name="T5" fmla="*/ 0 h 145"/>
              <a:gd name="T6" fmla="*/ 131 w 132"/>
              <a:gd name="T7" fmla="*/ 140 h 145"/>
              <a:gd name="T8" fmla="*/ 129 w 132"/>
              <a:gd name="T9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145">
                <a:moveTo>
                  <a:pt x="129" y="145"/>
                </a:moveTo>
                <a:cubicBezTo>
                  <a:pt x="85" y="98"/>
                  <a:pt x="43" y="51"/>
                  <a:pt x="0" y="4"/>
                </a:cubicBezTo>
                <a:cubicBezTo>
                  <a:pt x="1" y="2"/>
                  <a:pt x="2" y="1"/>
                  <a:pt x="4" y="0"/>
                </a:cubicBezTo>
                <a:cubicBezTo>
                  <a:pt x="46" y="47"/>
                  <a:pt x="89" y="93"/>
                  <a:pt x="131" y="140"/>
                </a:cubicBezTo>
                <a:cubicBezTo>
                  <a:pt x="132" y="141"/>
                  <a:pt x="130" y="143"/>
                  <a:pt x="129" y="145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1684338" y="2068513"/>
            <a:ext cx="227013" cy="38100"/>
          </a:xfrm>
          <a:custGeom>
            <a:avLst/>
            <a:gdLst>
              <a:gd name="T0" fmla="*/ 0 w 71"/>
              <a:gd name="T1" fmla="*/ 11 h 12"/>
              <a:gd name="T2" fmla="*/ 11 w 71"/>
              <a:gd name="T3" fmla="*/ 1 h 12"/>
              <a:gd name="T4" fmla="*/ 60 w 71"/>
              <a:gd name="T5" fmla="*/ 1 h 12"/>
              <a:gd name="T6" fmla="*/ 70 w 71"/>
              <a:gd name="T7" fmla="*/ 12 h 12"/>
              <a:gd name="T8" fmla="*/ 61 w 71"/>
              <a:gd name="T9" fmla="*/ 8 h 12"/>
              <a:gd name="T10" fmla="*/ 44 w 71"/>
              <a:gd name="T11" fmla="*/ 8 h 12"/>
              <a:gd name="T12" fmla="*/ 38 w 71"/>
              <a:gd name="T13" fmla="*/ 11 h 12"/>
              <a:gd name="T14" fmla="*/ 0 w 71"/>
              <a:gd name="T15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2">
                <a:moveTo>
                  <a:pt x="0" y="11"/>
                </a:moveTo>
                <a:cubicBezTo>
                  <a:pt x="0" y="3"/>
                  <a:pt x="3" y="0"/>
                  <a:pt x="11" y="1"/>
                </a:cubicBezTo>
                <a:cubicBezTo>
                  <a:pt x="27" y="1"/>
                  <a:pt x="44" y="1"/>
                  <a:pt x="60" y="1"/>
                </a:cubicBezTo>
                <a:cubicBezTo>
                  <a:pt x="68" y="0"/>
                  <a:pt x="71" y="3"/>
                  <a:pt x="70" y="12"/>
                </a:cubicBezTo>
                <a:cubicBezTo>
                  <a:pt x="67" y="11"/>
                  <a:pt x="64" y="10"/>
                  <a:pt x="61" y="8"/>
                </a:cubicBezTo>
                <a:cubicBezTo>
                  <a:pt x="56" y="3"/>
                  <a:pt x="50" y="3"/>
                  <a:pt x="44" y="8"/>
                </a:cubicBezTo>
                <a:cubicBezTo>
                  <a:pt x="43" y="10"/>
                  <a:pt x="40" y="11"/>
                  <a:pt x="38" y="11"/>
                </a:cubicBezTo>
                <a:cubicBezTo>
                  <a:pt x="26" y="12"/>
                  <a:pt x="13" y="11"/>
                  <a:pt x="0" y="1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1825625" y="2078038"/>
            <a:ext cx="57150" cy="73025"/>
          </a:xfrm>
          <a:custGeom>
            <a:avLst/>
            <a:gdLst>
              <a:gd name="T0" fmla="*/ 9 w 18"/>
              <a:gd name="T1" fmla="*/ 0 h 23"/>
              <a:gd name="T2" fmla="*/ 18 w 18"/>
              <a:gd name="T3" fmla="*/ 13 h 23"/>
              <a:gd name="T4" fmla="*/ 8 w 18"/>
              <a:gd name="T5" fmla="*/ 21 h 23"/>
              <a:gd name="T6" fmla="*/ 1 w 18"/>
              <a:gd name="T7" fmla="*/ 12 h 23"/>
              <a:gd name="T8" fmla="*/ 9 w 18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3">
                <a:moveTo>
                  <a:pt x="9" y="0"/>
                </a:moveTo>
                <a:cubicBezTo>
                  <a:pt x="13" y="6"/>
                  <a:pt x="17" y="9"/>
                  <a:pt x="18" y="13"/>
                </a:cubicBezTo>
                <a:cubicBezTo>
                  <a:pt x="18" y="19"/>
                  <a:pt x="14" y="23"/>
                  <a:pt x="8" y="21"/>
                </a:cubicBezTo>
                <a:cubicBezTo>
                  <a:pt x="5" y="20"/>
                  <a:pt x="1" y="16"/>
                  <a:pt x="1" y="12"/>
                </a:cubicBezTo>
                <a:cubicBezTo>
                  <a:pt x="0" y="9"/>
                  <a:pt x="5" y="6"/>
                  <a:pt x="9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6"/>
          <p:cNvSpPr>
            <a:spLocks noEditPoints="1"/>
          </p:cNvSpPr>
          <p:nvPr/>
        </p:nvSpPr>
        <p:spPr bwMode="auto">
          <a:xfrm>
            <a:off x="6457950" y="2514600"/>
            <a:ext cx="631825" cy="631825"/>
          </a:xfrm>
          <a:custGeom>
            <a:avLst/>
            <a:gdLst>
              <a:gd name="T0" fmla="*/ 0 w 167"/>
              <a:gd name="T1" fmla="*/ 83 h 167"/>
              <a:gd name="T2" fmla="*/ 84 w 167"/>
              <a:gd name="T3" fmla="*/ 0 h 167"/>
              <a:gd name="T4" fmla="*/ 167 w 167"/>
              <a:gd name="T5" fmla="*/ 84 h 167"/>
              <a:gd name="T6" fmla="*/ 82 w 167"/>
              <a:gd name="T7" fmla="*/ 167 h 167"/>
              <a:gd name="T8" fmla="*/ 0 w 167"/>
              <a:gd name="T9" fmla="*/ 83 h 167"/>
              <a:gd name="T10" fmla="*/ 80 w 167"/>
              <a:gd name="T11" fmla="*/ 101 h 167"/>
              <a:gd name="T12" fmla="*/ 78 w 167"/>
              <a:gd name="T13" fmla="*/ 100 h 167"/>
              <a:gd name="T14" fmla="*/ 53 w 167"/>
              <a:gd name="T15" fmla="*/ 144 h 167"/>
              <a:gd name="T16" fmla="*/ 80 w 167"/>
              <a:gd name="T17" fmla="*/ 151 h 167"/>
              <a:gd name="T18" fmla="*/ 80 w 167"/>
              <a:gd name="T19" fmla="*/ 101 h 167"/>
              <a:gd name="T20" fmla="*/ 53 w 167"/>
              <a:gd name="T21" fmla="*/ 23 h 167"/>
              <a:gd name="T22" fmla="*/ 80 w 167"/>
              <a:gd name="T23" fmla="*/ 69 h 167"/>
              <a:gd name="T24" fmla="*/ 80 w 167"/>
              <a:gd name="T25" fmla="*/ 16 h 167"/>
              <a:gd name="T26" fmla="*/ 53 w 167"/>
              <a:gd name="T27" fmla="*/ 23 h 167"/>
              <a:gd name="T28" fmla="*/ 144 w 167"/>
              <a:gd name="T29" fmla="*/ 53 h 167"/>
              <a:gd name="T30" fmla="*/ 100 w 167"/>
              <a:gd name="T31" fmla="*/ 78 h 167"/>
              <a:gd name="T32" fmla="*/ 101 w 167"/>
              <a:gd name="T33" fmla="*/ 80 h 167"/>
              <a:gd name="T34" fmla="*/ 151 w 167"/>
              <a:gd name="T35" fmla="*/ 80 h 167"/>
              <a:gd name="T36" fmla="*/ 144 w 167"/>
              <a:gd name="T37" fmla="*/ 53 h 167"/>
              <a:gd name="T38" fmla="*/ 16 w 167"/>
              <a:gd name="T39" fmla="*/ 80 h 167"/>
              <a:gd name="T40" fmla="*/ 69 w 167"/>
              <a:gd name="T41" fmla="*/ 80 h 167"/>
              <a:gd name="T42" fmla="*/ 24 w 167"/>
              <a:gd name="T43" fmla="*/ 53 h 167"/>
              <a:gd name="T44" fmla="*/ 16 w 167"/>
              <a:gd name="T45" fmla="*/ 80 h 167"/>
              <a:gd name="T46" fmla="*/ 95 w 167"/>
              <a:gd name="T47" fmla="*/ 71 h 167"/>
              <a:gd name="T48" fmla="*/ 97 w 167"/>
              <a:gd name="T49" fmla="*/ 72 h 167"/>
              <a:gd name="T50" fmla="*/ 139 w 167"/>
              <a:gd name="T51" fmla="*/ 47 h 167"/>
              <a:gd name="T52" fmla="*/ 121 w 167"/>
              <a:gd name="T53" fmla="*/ 26 h 167"/>
              <a:gd name="T54" fmla="*/ 95 w 167"/>
              <a:gd name="T55" fmla="*/ 71 h 167"/>
              <a:gd name="T56" fmla="*/ 47 w 167"/>
              <a:gd name="T57" fmla="*/ 27 h 167"/>
              <a:gd name="T58" fmla="*/ 27 w 167"/>
              <a:gd name="T59" fmla="*/ 47 h 167"/>
              <a:gd name="T60" fmla="*/ 70 w 167"/>
              <a:gd name="T61" fmla="*/ 71 h 167"/>
              <a:gd name="T62" fmla="*/ 71 w 167"/>
              <a:gd name="T63" fmla="*/ 70 h 167"/>
              <a:gd name="T64" fmla="*/ 47 w 167"/>
              <a:gd name="T65" fmla="*/ 27 h 167"/>
              <a:gd name="T66" fmla="*/ 143 w 167"/>
              <a:gd name="T67" fmla="*/ 114 h 167"/>
              <a:gd name="T68" fmla="*/ 151 w 167"/>
              <a:gd name="T69" fmla="*/ 88 h 167"/>
              <a:gd name="T70" fmla="*/ 98 w 167"/>
              <a:gd name="T71" fmla="*/ 88 h 167"/>
              <a:gd name="T72" fmla="*/ 143 w 167"/>
              <a:gd name="T73" fmla="*/ 114 h 167"/>
              <a:gd name="T74" fmla="*/ 141 w 167"/>
              <a:gd name="T75" fmla="*/ 121 h 167"/>
              <a:gd name="T76" fmla="*/ 98 w 167"/>
              <a:gd name="T77" fmla="*/ 96 h 167"/>
              <a:gd name="T78" fmla="*/ 96 w 167"/>
              <a:gd name="T79" fmla="*/ 98 h 167"/>
              <a:gd name="T80" fmla="*/ 120 w 167"/>
              <a:gd name="T81" fmla="*/ 140 h 167"/>
              <a:gd name="T82" fmla="*/ 141 w 167"/>
              <a:gd name="T83" fmla="*/ 121 h 167"/>
              <a:gd name="T84" fmla="*/ 88 w 167"/>
              <a:gd name="T85" fmla="*/ 151 h 167"/>
              <a:gd name="T86" fmla="*/ 114 w 167"/>
              <a:gd name="T87" fmla="*/ 143 h 167"/>
              <a:gd name="T88" fmla="*/ 88 w 167"/>
              <a:gd name="T89" fmla="*/ 98 h 167"/>
              <a:gd name="T90" fmla="*/ 88 w 167"/>
              <a:gd name="T91" fmla="*/ 151 h 167"/>
              <a:gd name="T92" fmla="*/ 29 w 167"/>
              <a:gd name="T93" fmla="*/ 120 h 167"/>
              <a:gd name="T94" fmla="*/ 47 w 167"/>
              <a:gd name="T95" fmla="*/ 140 h 167"/>
              <a:gd name="T96" fmla="*/ 72 w 167"/>
              <a:gd name="T97" fmla="*/ 96 h 167"/>
              <a:gd name="T98" fmla="*/ 71 w 167"/>
              <a:gd name="T99" fmla="*/ 95 h 167"/>
              <a:gd name="T100" fmla="*/ 29 w 167"/>
              <a:gd name="T101" fmla="*/ 120 h 167"/>
              <a:gd name="T102" fmla="*/ 24 w 167"/>
              <a:gd name="T103" fmla="*/ 114 h 167"/>
              <a:gd name="T104" fmla="*/ 66 w 167"/>
              <a:gd name="T105" fmla="*/ 89 h 167"/>
              <a:gd name="T106" fmla="*/ 65 w 167"/>
              <a:gd name="T107" fmla="*/ 88 h 167"/>
              <a:gd name="T108" fmla="*/ 16 w 167"/>
              <a:gd name="T109" fmla="*/ 88 h 167"/>
              <a:gd name="T110" fmla="*/ 24 w 167"/>
              <a:gd name="T111" fmla="*/ 114 h 167"/>
              <a:gd name="T112" fmla="*/ 88 w 167"/>
              <a:gd name="T113" fmla="*/ 17 h 167"/>
              <a:gd name="T114" fmla="*/ 88 w 167"/>
              <a:gd name="T115" fmla="*/ 68 h 167"/>
              <a:gd name="T116" fmla="*/ 114 w 167"/>
              <a:gd name="T117" fmla="*/ 24 h 167"/>
              <a:gd name="T118" fmla="*/ 88 w 167"/>
              <a:gd name="T119" fmla="*/ 1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7" h="167">
                <a:moveTo>
                  <a:pt x="0" y="83"/>
                </a:moveTo>
                <a:cubicBezTo>
                  <a:pt x="0" y="37"/>
                  <a:pt x="37" y="0"/>
                  <a:pt x="84" y="0"/>
                </a:cubicBezTo>
                <a:cubicBezTo>
                  <a:pt x="130" y="0"/>
                  <a:pt x="167" y="37"/>
                  <a:pt x="167" y="84"/>
                </a:cubicBezTo>
                <a:cubicBezTo>
                  <a:pt x="167" y="130"/>
                  <a:pt x="129" y="167"/>
                  <a:pt x="82" y="167"/>
                </a:cubicBezTo>
                <a:cubicBezTo>
                  <a:pt x="37" y="167"/>
                  <a:pt x="0" y="129"/>
                  <a:pt x="0" y="83"/>
                </a:cubicBezTo>
                <a:close/>
                <a:moveTo>
                  <a:pt x="80" y="101"/>
                </a:moveTo>
                <a:cubicBezTo>
                  <a:pt x="79" y="101"/>
                  <a:pt x="79" y="100"/>
                  <a:pt x="78" y="100"/>
                </a:cubicBezTo>
                <a:cubicBezTo>
                  <a:pt x="70" y="114"/>
                  <a:pt x="62" y="128"/>
                  <a:pt x="53" y="144"/>
                </a:cubicBezTo>
                <a:cubicBezTo>
                  <a:pt x="62" y="146"/>
                  <a:pt x="71" y="148"/>
                  <a:pt x="80" y="151"/>
                </a:cubicBezTo>
                <a:cubicBezTo>
                  <a:pt x="80" y="133"/>
                  <a:pt x="80" y="117"/>
                  <a:pt x="80" y="101"/>
                </a:cubicBezTo>
                <a:close/>
                <a:moveTo>
                  <a:pt x="53" y="23"/>
                </a:moveTo>
                <a:cubicBezTo>
                  <a:pt x="62" y="39"/>
                  <a:pt x="70" y="53"/>
                  <a:pt x="80" y="69"/>
                </a:cubicBezTo>
                <a:cubicBezTo>
                  <a:pt x="80" y="50"/>
                  <a:pt x="80" y="34"/>
                  <a:pt x="80" y="16"/>
                </a:cubicBezTo>
                <a:cubicBezTo>
                  <a:pt x="71" y="19"/>
                  <a:pt x="63" y="21"/>
                  <a:pt x="53" y="23"/>
                </a:cubicBezTo>
                <a:close/>
                <a:moveTo>
                  <a:pt x="144" y="53"/>
                </a:moveTo>
                <a:cubicBezTo>
                  <a:pt x="128" y="62"/>
                  <a:pt x="114" y="70"/>
                  <a:pt x="100" y="78"/>
                </a:cubicBezTo>
                <a:cubicBezTo>
                  <a:pt x="100" y="79"/>
                  <a:pt x="101" y="79"/>
                  <a:pt x="101" y="80"/>
                </a:cubicBezTo>
                <a:cubicBezTo>
                  <a:pt x="117" y="80"/>
                  <a:pt x="133" y="80"/>
                  <a:pt x="151" y="80"/>
                </a:cubicBezTo>
                <a:cubicBezTo>
                  <a:pt x="148" y="71"/>
                  <a:pt x="146" y="63"/>
                  <a:pt x="144" y="53"/>
                </a:cubicBezTo>
                <a:close/>
                <a:moveTo>
                  <a:pt x="16" y="80"/>
                </a:moveTo>
                <a:cubicBezTo>
                  <a:pt x="35" y="80"/>
                  <a:pt x="51" y="80"/>
                  <a:pt x="69" y="80"/>
                </a:cubicBezTo>
                <a:cubicBezTo>
                  <a:pt x="53" y="70"/>
                  <a:pt x="39" y="62"/>
                  <a:pt x="24" y="53"/>
                </a:cubicBezTo>
                <a:cubicBezTo>
                  <a:pt x="21" y="62"/>
                  <a:pt x="19" y="70"/>
                  <a:pt x="16" y="80"/>
                </a:cubicBezTo>
                <a:close/>
                <a:moveTo>
                  <a:pt x="95" y="71"/>
                </a:moveTo>
                <a:cubicBezTo>
                  <a:pt x="96" y="71"/>
                  <a:pt x="96" y="71"/>
                  <a:pt x="97" y="72"/>
                </a:cubicBezTo>
                <a:cubicBezTo>
                  <a:pt x="111" y="64"/>
                  <a:pt x="125" y="56"/>
                  <a:pt x="139" y="47"/>
                </a:cubicBezTo>
                <a:cubicBezTo>
                  <a:pt x="133" y="40"/>
                  <a:pt x="127" y="34"/>
                  <a:pt x="121" y="26"/>
                </a:cubicBezTo>
                <a:cubicBezTo>
                  <a:pt x="111" y="43"/>
                  <a:pt x="103" y="57"/>
                  <a:pt x="95" y="71"/>
                </a:cubicBezTo>
                <a:close/>
                <a:moveTo>
                  <a:pt x="47" y="27"/>
                </a:moveTo>
                <a:cubicBezTo>
                  <a:pt x="40" y="34"/>
                  <a:pt x="34" y="40"/>
                  <a:pt x="27" y="47"/>
                </a:cubicBezTo>
                <a:cubicBezTo>
                  <a:pt x="43" y="56"/>
                  <a:pt x="56" y="64"/>
                  <a:pt x="70" y="71"/>
                </a:cubicBezTo>
                <a:cubicBezTo>
                  <a:pt x="71" y="71"/>
                  <a:pt x="71" y="70"/>
                  <a:pt x="71" y="70"/>
                </a:cubicBezTo>
                <a:cubicBezTo>
                  <a:pt x="63" y="56"/>
                  <a:pt x="55" y="42"/>
                  <a:pt x="47" y="27"/>
                </a:cubicBezTo>
                <a:close/>
                <a:moveTo>
                  <a:pt x="143" y="114"/>
                </a:moveTo>
                <a:cubicBezTo>
                  <a:pt x="146" y="105"/>
                  <a:pt x="148" y="97"/>
                  <a:pt x="151" y="88"/>
                </a:cubicBezTo>
                <a:cubicBezTo>
                  <a:pt x="133" y="88"/>
                  <a:pt x="117" y="88"/>
                  <a:pt x="98" y="88"/>
                </a:cubicBezTo>
                <a:cubicBezTo>
                  <a:pt x="114" y="97"/>
                  <a:pt x="128" y="105"/>
                  <a:pt x="143" y="114"/>
                </a:cubicBezTo>
                <a:close/>
                <a:moveTo>
                  <a:pt x="141" y="121"/>
                </a:moveTo>
                <a:cubicBezTo>
                  <a:pt x="125" y="112"/>
                  <a:pt x="111" y="104"/>
                  <a:pt x="98" y="96"/>
                </a:cubicBezTo>
                <a:cubicBezTo>
                  <a:pt x="97" y="97"/>
                  <a:pt x="97" y="97"/>
                  <a:pt x="96" y="98"/>
                </a:cubicBezTo>
                <a:cubicBezTo>
                  <a:pt x="104" y="111"/>
                  <a:pt x="112" y="125"/>
                  <a:pt x="120" y="140"/>
                </a:cubicBezTo>
                <a:cubicBezTo>
                  <a:pt x="128" y="133"/>
                  <a:pt x="134" y="128"/>
                  <a:pt x="141" y="121"/>
                </a:cubicBezTo>
                <a:close/>
                <a:moveTo>
                  <a:pt x="88" y="151"/>
                </a:moveTo>
                <a:cubicBezTo>
                  <a:pt x="97" y="148"/>
                  <a:pt x="105" y="146"/>
                  <a:pt x="114" y="143"/>
                </a:cubicBezTo>
                <a:cubicBezTo>
                  <a:pt x="105" y="128"/>
                  <a:pt x="97" y="114"/>
                  <a:pt x="88" y="98"/>
                </a:cubicBezTo>
                <a:cubicBezTo>
                  <a:pt x="88" y="117"/>
                  <a:pt x="88" y="133"/>
                  <a:pt x="88" y="151"/>
                </a:cubicBezTo>
                <a:close/>
                <a:moveTo>
                  <a:pt x="29" y="120"/>
                </a:moveTo>
                <a:cubicBezTo>
                  <a:pt x="35" y="126"/>
                  <a:pt x="40" y="133"/>
                  <a:pt x="47" y="140"/>
                </a:cubicBezTo>
                <a:cubicBezTo>
                  <a:pt x="56" y="124"/>
                  <a:pt x="64" y="110"/>
                  <a:pt x="72" y="96"/>
                </a:cubicBezTo>
                <a:cubicBezTo>
                  <a:pt x="71" y="96"/>
                  <a:pt x="71" y="96"/>
                  <a:pt x="71" y="95"/>
                </a:cubicBezTo>
                <a:cubicBezTo>
                  <a:pt x="57" y="103"/>
                  <a:pt x="43" y="111"/>
                  <a:pt x="29" y="120"/>
                </a:cubicBezTo>
                <a:close/>
                <a:moveTo>
                  <a:pt x="24" y="114"/>
                </a:moveTo>
                <a:cubicBezTo>
                  <a:pt x="39" y="105"/>
                  <a:pt x="53" y="97"/>
                  <a:pt x="66" y="89"/>
                </a:cubicBezTo>
                <a:cubicBezTo>
                  <a:pt x="66" y="89"/>
                  <a:pt x="66" y="88"/>
                  <a:pt x="65" y="88"/>
                </a:cubicBezTo>
                <a:cubicBezTo>
                  <a:pt x="50" y="88"/>
                  <a:pt x="34" y="88"/>
                  <a:pt x="16" y="88"/>
                </a:cubicBezTo>
                <a:cubicBezTo>
                  <a:pt x="19" y="97"/>
                  <a:pt x="21" y="105"/>
                  <a:pt x="24" y="114"/>
                </a:cubicBezTo>
                <a:close/>
                <a:moveTo>
                  <a:pt x="88" y="17"/>
                </a:moveTo>
                <a:cubicBezTo>
                  <a:pt x="88" y="34"/>
                  <a:pt x="88" y="50"/>
                  <a:pt x="88" y="68"/>
                </a:cubicBezTo>
                <a:cubicBezTo>
                  <a:pt x="97" y="52"/>
                  <a:pt x="105" y="39"/>
                  <a:pt x="114" y="24"/>
                </a:cubicBezTo>
                <a:cubicBezTo>
                  <a:pt x="105" y="21"/>
                  <a:pt x="97" y="19"/>
                  <a:pt x="88" y="17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6080126" y="2003425"/>
            <a:ext cx="298450" cy="1150938"/>
          </a:xfrm>
          <a:custGeom>
            <a:avLst/>
            <a:gdLst>
              <a:gd name="T0" fmla="*/ 64 w 79"/>
              <a:gd name="T1" fmla="*/ 54 h 304"/>
              <a:gd name="T2" fmla="*/ 61 w 79"/>
              <a:gd name="T3" fmla="*/ 34 h 304"/>
              <a:gd name="T4" fmla="*/ 44 w 79"/>
              <a:gd name="T5" fmla="*/ 17 h 304"/>
              <a:gd name="T6" fmla="*/ 29 w 79"/>
              <a:gd name="T7" fmla="*/ 35 h 304"/>
              <a:gd name="T8" fmla="*/ 54 w 79"/>
              <a:gd name="T9" fmla="*/ 96 h 304"/>
              <a:gd name="T10" fmla="*/ 60 w 79"/>
              <a:gd name="T11" fmla="*/ 110 h 304"/>
              <a:gd name="T12" fmla="*/ 70 w 79"/>
              <a:gd name="T13" fmla="*/ 158 h 304"/>
              <a:gd name="T14" fmla="*/ 62 w 79"/>
              <a:gd name="T15" fmla="*/ 285 h 304"/>
              <a:gd name="T16" fmla="*/ 36 w 79"/>
              <a:gd name="T17" fmla="*/ 300 h 304"/>
              <a:gd name="T18" fmla="*/ 24 w 79"/>
              <a:gd name="T19" fmla="*/ 272 h 304"/>
              <a:gd name="T20" fmla="*/ 29 w 79"/>
              <a:gd name="T21" fmla="*/ 154 h 304"/>
              <a:gd name="T22" fmla="*/ 20 w 79"/>
              <a:gd name="T23" fmla="*/ 142 h 304"/>
              <a:gd name="T24" fmla="*/ 3 w 79"/>
              <a:gd name="T25" fmla="*/ 114 h 304"/>
              <a:gd name="T26" fmla="*/ 13 w 79"/>
              <a:gd name="T27" fmla="*/ 30 h 304"/>
              <a:gd name="T28" fmla="*/ 41 w 79"/>
              <a:gd name="T29" fmla="*/ 4 h 304"/>
              <a:gd name="T30" fmla="*/ 69 w 79"/>
              <a:gd name="T31" fmla="*/ 20 h 304"/>
              <a:gd name="T32" fmla="*/ 68 w 79"/>
              <a:gd name="T33" fmla="*/ 54 h 304"/>
              <a:gd name="T34" fmla="*/ 64 w 79"/>
              <a:gd name="T35" fmla="*/ 5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304">
                <a:moveTo>
                  <a:pt x="64" y="54"/>
                </a:moveTo>
                <a:cubicBezTo>
                  <a:pt x="63" y="47"/>
                  <a:pt x="62" y="41"/>
                  <a:pt x="61" y="34"/>
                </a:cubicBezTo>
                <a:cubicBezTo>
                  <a:pt x="60" y="23"/>
                  <a:pt x="53" y="16"/>
                  <a:pt x="44" y="17"/>
                </a:cubicBezTo>
                <a:cubicBezTo>
                  <a:pt x="35" y="17"/>
                  <a:pt x="29" y="25"/>
                  <a:pt x="29" y="35"/>
                </a:cubicBezTo>
                <a:cubicBezTo>
                  <a:pt x="30" y="59"/>
                  <a:pt x="37" y="80"/>
                  <a:pt x="54" y="96"/>
                </a:cubicBezTo>
                <a:cubicBezTo>
                  <a:pt x="59" y="100"/>
                  <a:pt x="59" y="105"/>
                  <a:pt x="60" y="110"/>
                </a:cubicBezTo>
                <a:cubicBezTo>
                  <a:pt x="63" y="126"/>
                  <a:pt x="67" y="142"/>
                  <a:pt x="70" y="158"/>
                </a:cubicBezTo>
                <a:cubicBezTo>
                  <a:pt x="79" y="201"/>
                  <a:pt x="76" y="243"/>
                  <a:pt x="62" y="285"/>
                </a:cubicBezTo>
                <a:cubicBezTo>
                  <a:pt x="57" y="298"/>
                  <a:pt x="47" y="304"/>
                  <a:pt x="36" y="300"/>
                </a:cubicBezTo>
                <a:cubicBezTo>
                  <a:pt x="24" y="296"/>
                  <a:pt x="19" y="285"/>
                  <a:pt x="24" y="272"/>
                </a:cubicBezTo>
                <a:cubicBezTo>
                  <a:pt x="38" y="233"/>
                  <a:pt x="38" y="194"/>
                  <a:pt x="29" y="154"/>
                </a:cubicBezTo>
                <a:cubicBezTo>
                  <a:pt x="28" y="149"/>
                  <a:pt x="26" y="145"/>
                  <a:pt x="20" y="142"/>
                </a:cubicBezTo>
                <a:cubicBezTo>
                  <a:pt x="8" y="137"/>
                  <a:pt x="5" y="126"/>
                  <a:pt x="3" y="114"/>
                </a:cubicBezTo>
                <a:cubicBezTo>
                  <a:pt x="0" y="86"/>
                  <a:pt x="3" y="57"/>
                  <a:pt x="13" y="30"/>
                </a:cubicBezTo>
                <a:cubicBezTo>
                  <a:pt x="18" y="17"/>
                  <a:pt x="27" y="7"/>
                  <a:pt x="41" y="4"/>
                </a:cubicBezTo>
                <a:cubicBezTo>
                  <a:pt x="54" y="0"/>
                  <a:pt x="66" y="6"/>
                  <a:pt x="69" y="20"/>
                </a:cubicBezTo>
                <a:cubicBezTo>
                  <a:pt x="70" y="31"/>
                  <a:pt x="68" y="43"/>
                  <a:pt x="68" y="54"/>
                </a:cubicBezTo>
                <a:cubicBezTo>
                  <a:pt x="67" y="54"/>
                  <a:pt x="65" y="54"/>
                  <a:pt x="64" y="54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7070725" y="2684463"/>
            <a:ext cx="352425" cy="454025"/>
          </a:xfrm>
          <a:custGeom>
            <a:avLst/>
            <a:gdLst>
              <a:gd name="T0" fmla="*/ 0 w 93"/>
              <a:gd name="T1" fmla="*/ 0 h 120"/>
              <a:gd name="T2" fmla="*/ 45 w 93"/>
              <a:gd name="T3" fmla="*/ 4 h 120"/>
              <a:gd name="T4" fmla="*/ 88 w 93"/>
              <a:gd name="T5" fmla="*/ 89 h 120"/>
              <a:gd name="T6" fmla="*/ 79 w 93"/>
              <a:gd name="T7" fmla="*/ 115 h 120"/>
              <a:gd name="T8" fmla="*/ 52 w 93"/>
              <a:gd name="T9" fmla="*/ 106 h 120"/>
              <a:gd name="T10" fmla="*/ 16 w 93"/>
              <a:gd name="T11" fmla="*/ 37 h 120"/>
              <a:gd name="T12" fmla="*/ 0 w 93"/>
              <a:gd name="T13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20">
                <a:moveTo>
                  <a:pt x="0" y="0"/>
                </a:moveTo>
                <a:cubicBezTo>
                  <a:pt x="16" y="3"/>
                  <a:pt x="29" y="12"/>
                  <a:pt x="45" y="4"/>
                </a:cubicBezTo>
                <a:cubicBezTo>
                  <a:pt x="59" y="33"/>
                  <a:pt x="74" y="61"/>
                  <a:pt x="88" y="89"/>
                </a:cubicBezTo>
                <a:cubicBezTo>
                  <a:pt x="93" y="99"/>
                  <a:pt x="88" y="111"/>
                  <a:pt x="79" y="115"/>
                </a:cubicBezTo>
                <a:cubicBezTo>
                  <a:pt x="69" y="120"/>
                  <a:pt x="58" y="117"/>
                  <a:pt x="52" y="106"/>
                </a:cubicBezTo>
                <a:cubicBezTo>
                  <a:pt x="40" y="83"/>
                  <a:pt x="30" y="59"/>
                  <a:pt x="16" y="37"/>
                </a:cubicBezTo>
                <a:cubicBezTo>
                  <a:pt x="9" y="26"/>
                  <a:pt x="6" y="13"/>
                  <a:pt x="0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6242050" y="1739900"/>
            <a:ext cx="273050" cy="268288"/>
          </a:xfrm>
          <a:custGeom>
            <a:avLst/>
            <a:gdLst>
              <a:gd name="T0" fmla="*/ 36 w 72"/>
              <a:gd name="T1" fmla="*/ 1 h 71"/>
              <a:gd name="T2" fmla="*/ 72 w 72"/>
              <a:gd name="T3" fmla="*/ 36 h 71"/>
              <a:gd name="T4" fmla="*/ 36 w 72"/>
              <a:gd name="T5" fmla="*/ 71 h 71"/>
              <a:gd name="T6" fmla="*/ 1 w 72"/>
              <a:gd name="T7" fmla="*/ 36 h 71"/>
              <a:gd name="T8" fmla="*/ 36 w 72"/>
              <a:gd name="T9" fmla="*/ 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1">
                <a:moveTo>
                  <a:pt x="36" y="1"/>
                </a:moveTo>
                <a:cubicBezTo>
                  <a:pt x="56" y="0"/>
                  <a:pt x="71" y="16"/>
                  <a:pt x="72" y="36"/>
                </a:cubicBezTo>
                <a:cubicBezTo>
                  <a:pt x="72" y="56"/>
                  <a:pt x="56" y="71"/>
                  <a:pt x="36" y="71"/>
                </a:cubicBezTo>
                <a:cubicBezTo>
                  <a:pt x="16" y="71"/>
                  <a:pt x="1" y="56"/>
                  <a:pt x="1" y="36"/>
                </a:cubicBezTo>
                <a:cubicBezTo>
                  <a:pt x="0" y="16"/>
                  <a:pt x="16" y="1"/>
                  <a:pt x="36" y="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6200775" y="2079625"/>
            <a:ext cx="404812" cy="363538"/>
          </a:xfrm>
          <a:custGeom>
            <a:avLst/>
            <a:gdLst>
              <a:gd name="T0" fmla="*/ 82 w 107"/>
              <a:gd name="T1" fmla="*/ 96 h 96"/>
              <a:gd name="T2" fmla="*/ 1 w 107"/>
              <a:gd name="T3" fmla="*/ 15 h 96"/>
              <a:gd name="T4" fmla="*/ 13 w 107"/>
              <a:gd name="T5" fmla="*/ 0 h 96"/>
              <a:gd name="T6" fmla="*/ 26 w 107"/>
              <a:gd name="T7" fmla="*/ 14 h 96"/>
              <a:gd name="T8" fmla="*/ 90 w 107"/>
              <a:gd name="T9" fmla="*/ 71 h 96"/>
              <a:gd name="T10" fmla="*/ 106 w 107"/>
              <a:gd name="T11" fmla="*/ 81 h 96"/>
              <a:gd name="T12" fmla="*/ 96 w 107"/>
              <a:gd name="T13" fmla="*/ 96 h 96"/>
              <a:gd name="T14" fmla="*/ 82 w 107"/>
              <a:gd name="T1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" h="96">
                <a:moveTo>
                  <a:pt x="82" y="96"/>
                </a:moveTo>
                <a:cubicBezTo>
                  <a:pt x="33" y="95"/>
                  <a:pt x="0" y="62"/>
                  <a:pt x="1" y="15"/>
                </a:cubicBezTo>
                <a:cubicBezTo>
                  <a:pt x="1" y="6"/>
                  <a:pt x="6" y="0"/>
                  <a:pt x="13" y="0"/>
                </a:cubicBezTo>
                <a:cubicBezTo>
                  <a:pt x="20" y="0"/>
                  <a:pt x="26" y="5"/>
                  <a:pt x="26" y="14"/>
                </a:cubicBezTo>
                <a:cubicBezTo>
                  <a:pt x="28" y="61"/>
                  <a:pt x="59" y="72"/>
                  <a:pt x="90" y="71"/>
                </a:cubicBezTo>
                <a:cubicBezTo>
                  <a:pt x="97" y="71"/>
                  <a:pt x="104" y="72"/>
                  <a:pt x="106" y="81"/>
                </a:cubicBezTo>
                <a:cubicBezTo>
                  <a:pt x="107" y="88"/>
                  <a:pt x="103" y="95"/>
                  <a:pt x="96" y="96"/>
                </a:cubicBezTo>
                <a:cubicBezTo>
                  <a:pt x="91" y="96"/>
                  <a:pt x="86" y="96"/>
                  <a:pt x="82" y="96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6840538" y="2314575"/>
            <a:ext cx="407987" cy="388938"/>
          </a:xfrm>
          <a:custGeom>
            <a:avLst/>
            <a:gdLst>
              <a:gd name="T0" fmla="*/ 91 w 108"/>
              <a:gd name="T1" fmla="*/ 102 h 103"/>
              <a:gd name="T2" fmla="*/ 49 w 108"/>
              <a:gd name="T3" fmla="*/ 82 h 103"/>
              <a:gd name="T4" fmla="*/ 27 w 108"/>
              <a:gd name="T5" fmla="*/ 62 h 103"/>
              <a:gd name="T6" fmla="*/ 10 w 108"/>
              <a:gd name="T7" fmla="*/ 41 h 103"/>
              <a:gd name="T8" fmla="*/ 2 w 108"/>
              <a:gd name="T9" fmla="*/ 19 h 103"/>
              <a:gd name="T10" fmla="*/ 12 w 108"/>
              <a:gd name="T11" fmla="*/ 2 h 103"/>
              <a:gd name="T12" fmla="*/ 27 w 108"/>
              <a:gd name="T13" fmla="*/ 13 h 103"/>
              <a:gd name="T14" fmla="*/ 85 w 108"/>
              <a:gd name="T15" fmla="*/ 75 h 103"/>
              <a:gd name="T16" fmla="*/ 96 w 108"/>
              <a:gd name="T17" fmla="*/ 77 h 103"/>
              <a:gd name="T18" fmla="*/ 107 w 108"/>
              <a:gd name="T19" fmla="*/ 92 h 103"/>
              <a:gd name="T20" fmla="*/ 91 w 108"/>
              <a:gd name="T21" fmla="*/ 10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" h="103">
                <a:moveTo>
                  <a:pt x="91" y="102"/>
                </a:moveTo>
                <a:cubicBezTo>
                  <a:pt x="76" y="99"/>
                  <a:pt x="60" y="98"/>
                  <a:pt x="49" y="82"/>
                </a:cubicBezTo>
                <a:cubicBezTo>
                  <a:pt x="44" y="74"/>
                  <a:pt x="36" y="67"/>
                  <a:pt x="27" y="62"/>
                </a:cubicBezTo>
                <a:cubicBezTo>
                  <a:pt x="18" y="57"/>
                  <a:pt x="13" y="50"/>
                  <a:pt x="10" y="41"/>
                </a:cubicBezTo>
                <a:cubicBezTo>
                  <a:pt x="7" y="34"/>
                  <a:pt x="4" y="26"/>
                  <a:pt x="2" y="19"/>
                </a:cubicBezTo>
                <a:cubicBezTo>
                  <a:pt x="0" y="10"/>
                  <a:pt x="4" y="3"/>
                  <a:pt x="12" y="2"/>
                </a:cubicBezTo>
                <a:cubicBezTo>
                  <a:pt x="19" y="0"/>
                  <a:pt x="25" y="4"/>
                  <a:pt x="27" y="13"/>
                </a:cubicBezTo>
                <a:cubicBezTo>
                  <a:pt x="34" y="45"/>
                  <a:pt x="53" y="66"/>
                  <a:pt x="85" y="75"/>
                </a:cubicBezTo>
                <a:cubicBezTo>
                  <a:pt x="88" y="76"/>
                  <a:pt x="92" y="76"/>
                  <a:pt x="96" y="77"/>
                </a:cubicBezTo>
                <a:cubicBezTo>
                  <a:pt x="104" y="79"/>
                  <a:pt x="108" y="84"/>
                  <a:pt x="107" y="92"/>
                </a:cubicBezTo>
                <a:cubicBezTo>
                  <a:pt x="105" y="100"/>
                  <a:pt x="100" y="103"/>
                  <a:pt x="91" y="102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6802438" y="1920875"/>
            <a:ext cx="431800" cy="128588"/>
          </a:xfrm>
          <a:custGeom>
            <a:avLst/>
            <a:gdLst>
              <a:gd name="T0" fmla="*/ 114 w 114"/>
              <a:gd name="T1" fmla="*/ 34 h 34"/>
              <a:gd name="T2" fmla="*/ 0 w 114"/>
              <a:gd name="T3" fmla="*/ 34 h 34"/>
              <a:gd name="T4" fmla="*/ 0 w 114"/>
              <a:gd name="T5" fmla="*/ 31 h 34"/>
              <a:gd name="T6" fmla="*/ 23 w 114"/>
              <a:gd name="T7" fmla="*/ 29 h 34"/>
              <a:gd name="T8" fmla="*/ 24 w 114"/>
              <a:gd name="T9" fmla="*/ 21 h 34"/>
              <a:gd name="T10" fmla="*/ 41 w 114"/>
              <a:gd name="T11" fmla="*/ 1 h 34"/>
              <a:gd name="T12" fmla="*/ 79 w 114"/>
              <a:gd name="T13" fmla="*/ 3 h 34"/>
              <a:gd name="T14" fmla="*/ 89 w 114"/>
              <a:gd name="T15" fmla="*/ 16 h 34"/>
              <a:gd name="T16" fmla="*/ 91 w 114"/>
              <a:gd name="T17" fmla="*/ 29 h 34"/>
              <a:gd name="T18" fmla="*/ 114 w 114"/>
              <a:gd name="T19" fmla="*/ 31 h 34"/>
              <a:gd name="T20" fmla="*/ 114 w 114"/>
              <a:gd name="T21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" h="34">
                <a:moveTo>
                  <a:pt x="114" y="34"/>
                </a:moveTo>
                <a:cubicBezTo>
                  <a:pt x="76" y="34"/>
                  <a:pt x="38" y="34"/>
                  <a:pt x="0" y="34"/>
                </a:cubicBezTo>
                <a:cubicBezTo>
                  <a:pt x="0" y="33"/>
                  <a:pt x="0" y="32"/>
                  <a:pt x="0" y="31"/>
                </a:cubicBezTo>
                <a:cubicBezTo>
                  <a:pt x="7" y="30"/>
                  <a:pt x="15" y="30"/>
                  <a:pt x="23" y="29"/>
                </a:cubicBezTo>
                <a:cubicBezTo>
                  <a:pt x="24" y="26"/>
                  <a:pt x="24" y="23"/>
                  <a:pt x="24" y="21"/>
                </a:cubicBezTo>
                <a:cubicBezTo>
                  <a:pt x="25" y="6"/>
                  <a:pt x="26" y="3"/>
                  <a:pt x="41" y="1"/>
                </a:cubicBezTo>
                <a:cubicBezTo>
                  <a:pt x="53" y="0"/>
                  <a:pt x="66" y="2"/>
                  <a:pt x="79" y="3"/>
                </a:cubicBezTo>
                <a:cubicBezTo>
                  <a:pt x="86" y="4"/>
                  <a:pt x="90" y="8"/>
                  <a:pt x="89" y="16"/>
                </a:cubicBezTo>
                <a:cubicBezTo>
                  <a:pt x="89" y="20"/>
                  <a:pt x="90" y="24"/>
                  <a:pt x="91" y="29"/>
                </a:cubicBezTo>
                <a:cubicBezTo>
                  <a:pt x="99" y="30"/>
                  <a:pt x="107" y="30"/>
                  <a:pt x="114" y="31"/>
                </a:cubicBezTo>
                <a:cubicBezTo>
                  <a:pt x="114" y="32"/>
                  <a:pt x="114" y="33"/>
                  <a:pt x="114" y="34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6737350" y="2227263"/>
            <a:ext cx="254000" cy="287338"/>
          </a:xfrm>
          <a:custGeom>
            <a:avLst/>
            <a:gdLst>
              <a:gd name="T0" fmla="*/ 62 w 67"/>
              <a:gd name="T1" fmla="*/ 52 h 76"/>
              <a:gd name="T2" fmla="*/ 57 w 67"/>
              <a:gd name="T3" fmla="*/ 36 h 76"/>
              <a:gd name="T4" fmla="*/ 38 w 67"/>
              <a:gd name="T5" fmla="*/ 22 h 76"/>
              <a:gd name="T6" fmla="*/ 26 w 67"/>
              <a:gd name="T7" fmla="*/ 42 h 76"/>
              <a:gd name="T8" fmla="*/ 37 w 67"/>
              <a:gd name="T9" fmla="*/ 76 h 76"/>
              <a:gd name="T10" fmla="*/ 0 w 67"/>
              <a:gd name="T11" fmla="*/ 71 h 76"/>
              <a:gd name="T12" fmla="*/ 18 w 67"/>
              <a:gd name="T13" fmla="*/ 19 h 76"/>
              <a:gd name="T14" fmla="*/ 27 w 67"/>
              <a:gd name="T15" fmla="*/ 12 h 76"/>
              <a:gd name="T16" fmla="*/ 66 w 67"/>
              <a:gd name="T17" fmla="*/ 32 h 76"/>
              <a:gd name="T18" fmla="*/ 64 w 67"/>
              <a:gd name="T19" fmla="*/ 51 h 76"/>
              <a:gd name="T20" fmla="*/ 62 w 67"/>
              <a:gd name="T21" fmla="*/ 5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76">
                <a:moveTo>
                  <a:pt x="62" y="52"/>
                </a:moveTo>
                <a:cubicBezTo>
                  <a:pt x="60" y="46"/>
                  <a:pt x="59" y="41"/>
                  <a:pt x="57" y="36"/>
                </a:cubicBezTo>
                <a:cubicBezTo>
                  <a:pt x="55" y="25"/>
                  <a:pt x="47" y="20"/>
                  <a:pt x="38" y="22"/>
                </a:cubicBezTo>
                <a:cubicBezTo>
                  <a:pt x="29" y="23"/>
                  <a:pt x="24" y="32"/>
                  <a:pt x="26" y="42"/>
                </a:cubicBezTo>
                <a:cubicBezTo>
                  <a:pt x="29" y="54"/>
                  <a:pt x="34" y="65"/>
                  <a:pt x="37" y="76"/>
                </a:cubicBezTo>
                <a:cubicBezTo>
                  <a:pt x="26" y="74"/>
                  <a:pt x="13" y="73"/>
                  <a:pt x="0" y="71"/>
                </a:cubicBezTo>
                <a:cubicBezTo>
                  <a:pt x="3" y="53"/>
                  <a:pt x="6" y="35"/>
                  <a:pt x="18" y="19"/>
                </a:cubicBezTo>
                <a:cubicBezTo>
                  <a:pt x="20" y="16"/>
                  <a:pt x="23" y="14"/>
                  <a:pt x="27" y="12"/>
                </a:cubicBezTo>
                <a:cubicBezTo>
                  <a:pt x="46" y="0"/>
                  <a:pt x="64" y="9"/>
                  <a:pt x="66" y="32"/>
                </a:cubicBezTo>
                <a:cubicBezTo>
                  <a:pt x="67" y="38"/>
                  <a:pt x="65" y="45"/>
                  <a:pt x="64" y="51"/>
                </a:cubicBezTo>
                <a:cubicBezTo>
                  <a:pt x="63" y="51"/>
                  <a:pt x="63" y="51"/>
                  <a:pt x="62" y="52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6889750" y="2114550"/>
            <a:ext cx="263525" cy="131763"/>
          </a:xfrm>
          <a:custGeom>
            <a:avLst/>
            <a:gdLst>
              <a:gd name="T0" fmla="*/ 70 w 70"/>
              <a:gd name="T1" fmla="*/ 2 h 35"/>
              <a:gd name="T2" fmla="*/ 35 w 70"/>
              <a:gd name="T3" fmla="*/ 35 h 35"/>
              <a:gd name="T4" fmla="*/ 0 w 70"/>
              <a:gd name="T5" fmla="*/ 1 h 35"/>
              <a:gd name="T6" fmla="*/ 38 w 70"/>
              <a:gd name="T7" fmla="*/ 1 h 35"/>
              <a:gd name="T8" fmla="*/ 42 w 70"/>
              <a:gd name="T9" fmla="*/ 6 h 35"/>
              <a:gd name="T10" fmla="*/ 53 w 70"/>
              <a:gd name="T11" fmla="*/ 13 h 35"/>
              <a:gd name="T12" fmla="*/ 64 w 70"/>
              <a:gd name="T13" fmla="*/ 6 h 35"/>
              <a:gd name="T14" fmla="*/ 68 w 70"/>
              <a:gd name="T15" fmla="*/ 0 h 35"/>
              <a:gd name="T16" fmla="*/ 70 w 70"/>
              <a:gd name="T17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35">
                <a:moveTo>
                  <a:pt x="70" y="2"/>
                </a:moveTo>
                <a:cubicBezTo>
                  <a:pt x="68" y="22"/>
                  <a:pt x="54" y="35"/>
                  <a:pt x="35" y="35"/>
                </a:cubicBezTo>
                <a:cubicBezTo>
                  <a:pt x="15" y="35"/>
                  <a:pt x="1" y="22"/>
                  <a:pt x="0" y="1"/>
                </a:cubicBezTo>
                <a:cubicBezTo>
                  <a:pt x="13" y="1"/>
                  <a:pt x="26" y="1"/>
                  <a:pt x="38" y="1"/>
                </a:cubicBezTo>
                <a:cubicBezTo>
                  <a:pt x="40" y="1"/>
                  <a:pt x="40" y="5"/>
                  <a:pt x="42" y="6"/>
                </a:cubicBezTo>
                <a:cubicBezTo>
                  <a:pt x="45" y="9"/>
                  <a:pt x="49" y="13"/>
                  <a:pt x="53" y="13"/>
                </a:cubicBezTo>
                <a:cubicBezTo>
                  <a:pt x="56" y="13"/>
                  <a:pt x="60" y="9"/>
                  <a:pt x="64" y="6"/>
                </a:cubicBezTo>
                <a:cubicBezTo>
                  <a:pt x="66" y="4"/>
                  <a:pt x="67" y="2"/>
                  <a:pt x="68" y="0"/>
                </a:cubicBezTo>
                <a:cubicBezTo>
                  <a:pt x="69" y="1"/>
                  <a:pt x="69" y="2"/>
                  <a:pt x="70" y="2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5"/>
          <p:cNvSpPr>
            <a:spLocks noEditPoints="1"/>
          </p:cNvSpPr>
          <p:nvPr/>
        </p:nvSpPr>
        <p:spPr bwMode="auto">
          <a:xfrm>
            <a:off x="7056438" y="2979738"/>
            <a:ext cx="161925" cy="166688"/>
          </a:xfrm>
          <a:custGeom>
            <a:avLst/>
            <a:gdLst>
              <a:gd name="T0" fmla="*/ 22 w 43"/>
              <a:gd name="T1" fmla="*/ 0 h 44"/>
              <a:gd name="T2" fmla="*/ 43 w 43"/>
              <a:gd name="T3" fmla="*/ 22 h 44"/>
              <a:gd name="T4" fmla="*/ 22 w 43"/>
              <a:gd name="T5" fmla="*/ 43 h 44"/>
              <a:gd name="T6" fmla="*/ 0 w 43"/>
              <a:gd name="T7" fmla="*/ 22 h 44"/>
              <a:gd name="T8" fmla="*/ 22 w 43"/>
              <a:gd name="T9" fmla="*/ 0 h 44"/>
              <a:gd name="T10" fmla="*/ 9 w 43"/>
              <a:gd name="T11" fmla="*/ 21 h 44"/>
              <a:gd name="T12" fmla="*/ 21 w 43"/>
              <a:gd name="T13" fmla="*/ 34 h 44"/>
              <a:gd name="T14" fmla="*/ 34 w 43"/>
              <a:gd name="T15" fmla="*/ 22 h 44"/>
              <a:gd name="T16" fmla="*/ 22 w 43"/>
              <a:gd name="T17" fmla="*/ 9 h 44"/>
              <a:gd name="T18" fmla="*/ 9 w 43"/>
              <a:gd name="T19" fmla="*/ 2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44">
                <a:moveTo>
                  <a:pt x="22" y="0"/>
                </a:moveTo>
                <a:cubicBezTo>
                  <a:pt x="33" y="0"/>
                  <a:pt x="43" y="10"/>
                  <a:pt x="43" y="22"/>
                </a:cubicBezTo>
                <a:cubicBezTo>
                  <a:pt x="43" y="33"/>
                  <a:pt x="33" y="43"/>
                  <a:pt x="22" y="43"/>
                </a:cubicBezTo>
                <a:cubicBezTo>
                  <a:pt x="10" y="44"/>
                  <a:pt x="0" y="33"/>
                  <a:pt x="0" y="22"/>
                </a:cubicBezTo>
                <a:cubicBezTo>
                  <a:pt x="0" y="10"/>
                  <a:pt x="10" y="0"/>
                  <a:pt x="22" y="0"/>
                </a:cubicBezTo>
                <a:close/>
                <a:moveTo>
                  <a:pt x="9" y="21"/>
                </a:moveTo>
                <a:cubicBezTo>
                  <a:pt x="9" y="28"/>
                  <a:pt x="15" y="34"/>
                  <a:pt x="21" y="34"/>
                </a:cubicBezTo>
                <a:cubicBezTo>
                  <a:pt x="27" y="35"/>
                  <a:pt x="34" y="29"/>
                  <a:pt x="34" y="22"/>
                </a:cubicBezTo>
                <a:cubicBezTo>
                  <a:pt x="35" y="16"/>
                  <a:pt x="28" y="9"/>
                  <a:pt x="22" y="9"/>
                </a:cubicBezTo>
                <a:cubicBezTo>
                  <a:pt x="15" y="9"/>
                  <a:pt x="9" y="15"/>
                  <a:pt x="9" y="2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6884988" y="2065338"/>
            <a:ext cx="273050" cy="41275"/>
          </a:xfrm>
          <a:custGeom>
            <a:avLst/>
            <a:gdLst>
              <a:gd name="T0" fmla="*/ 1 w 72"/>
              <a:gd name="T1" fmla="*/ 11 h 11"/>
              <a:gd name="T2" fmla="*/ 12 w 72"/>
              <a:gd name="T3" fmla="*/ 0 h 11"/>
              <a:gd name="T4" fmla="*/ 61 w 72"/>
              <a:gd name="T5" fmla="*/ 0 h 11"/>
              <a:gd name="T6" fmla="*/ 71 w 72"/>
              <a:gd name="T7" fmla="*/ 11 h 11"/>
              <a:gd name="T8" fmla="*/ 63 w 72"/>
              <a:gd name="T9" fmla="*/ 8 h 11"/>
              <a:gd name="T10" fmla="*/ 45 w 72"/>
              <a:gd name="T11" fmla="*/ 8 h 11"/>
              <a:gd name="T12" fmla="*/ 40 w 72"/>
              <a:gd name="T13" fmla="*/ 11 h 11"/>
              <a:gd name="T14" fmla="*/ 1 w 72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11">
                <a:moveTo>
                  <a:pt x="1" y="11"/>
                </a:moveTo>
                <a:cubicBezTo>
                  <a:pt x="0" y="2"/>
                  <a:pt x="4" y="0"/>
                  <a:pt x="12" y="0"/>
                </a:cubicBezTo>
                <a:cubicBezTo>
                  <a:pt x="28" y="0"/>
                  <a:pt x="45" y="0"/>
                  <a:pt x="61" y="0"/>
                </a:cubicBezTo>
                <a:cubicBezTo>
                  <a:pt x="69" y="0"/>
                  <a:pt x="72" y="2"/>
                  <a:pt x="71" y="11"/>
                </a:cubicBezTo>
                <a:cubicBezTo>
                  <a:pt x="68" y="10"/>
                  <a:pt x="65" y="10"/>
                  <a:pt x="63" y="8"/>
                </a:cubicBezTo>
                <a:cubicBezTo>
                  <a:pt x="57" y="2"/>
                  <a:pt x="51" y="2"/>
                  <a:pt x="45" y="8"/>
                </a:cubicBezTo>
                <a:cubicBezTo>
                  <a:pt x="43" y="9"/>
                  <a:pt x="41" y="11"/>
                  <a:pt x="40" y="11"/>
                </a:cubicBezTo>
                <a:cubicBezTo>
                  <a:pt x="27" y="11"/>
                  <a:pt x="14" y="11"/>
                  <a:pt x="1" y="1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6605588" y="2366963"/>
            <a:ext cx="68262" cy="169863"/>
          </a:xfrm>
          <a:custGeom>
            <a:avLst/>
            <a:gdLst>
              <a:gd name="T0" fmla="*/ 4 w 18"/>
              <a:gd name="T1" fmla="*/ 0 h 45"/>
              <a:gd name="T2" fmla="*/ 10 w 18"/>
              <a:gd name="T3" fmla="*/ 6 h 45"/>
              <a:gd name="T4" fmla="*/ 18 w 18"/>
              <a:gd name="T5" fmla="*/ 39 h 45"/>
              <a:gd name="T6" fmla="*/ 5 w 18"/>
              <a:gd name="T7" fmla="*/ 45 h 45"/>
              <a:gd name="T8" fmla="*/ 0 w 18"/>
              <a:gd name="T9" fmla="*/ 2 h 45"/>
              <a:gd name="T10" fmla="*/ 4 w 18"/>
              <a:gd name="T1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45">
                <a:moveTo>
                  <a:pt x="4" y="0"/>
                </a:moveTo>
                <a:cubicBezTo>
                  <a:pt x="6" y="2"/>
                  <a:pt x="9" y="4"/>
                  <a:pt x="10" y="6"/>
                </a:cubicBezTo>
                <a:cubicBezTo>
                  <a:pt x="13" y="17"/>
                  <a:pt x="16" y="28"/>
                  <a:pt x="18" y="39"/>
                </a:cubicBezTo>
                <a:cubicBezTo>
                  <a:pt x="14" y="41"/>
                  <a:pt x="11" y="42"/>
                  <a:pt x="5" y="45"/>
                </a:cubicBezTo>
                <a:cubicBezTo>
                  <a:pt x="4" y="30"/>
                  <a:pt x="2" y="16"/>
                  <a:pt x="0" y="2"/>
                </a:cubicBezTo>
                <a:cubicBezTo>
                  <a:pt x="2" y="1"/>
                  <a:pt x="3" y="1"/>
                  <a:pt x="4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7056438" y="2087563"/>
            <a:ext cx="66675" cy="71438"/>
          </a:xfrm>
          <a:custGeom>
            <a:avLst/>
            <a:gdLst>
              <a:gd name="T0" fmla="*/ 7 w 18"/>
              <a:gd name="T1" fmla="*/ 19 h 19"/>
              <a:gd name="T2" fmla="*/ 0 w 18"/>
              <a:gd name="T3" fmla="*/ 9 h 19"/>
              <a:gd name="T4" fmla="*/ 9 w 18"/>
              <a:gd name="T5" fmla="*/ 0 h 19"/>
              <a:gd name="T6" fmla="*/ 17 w 18"/>
              <a:gd name="T7" fmla="*/ 9 h 19"/>
              <a:gd name="T8" fmla="*/ 11 w 18"/>
              <a:gd name="T9" fmla="*/ 19 h 19"/>
              <a:gd name="T10" fmla="*/ 7 w 18"/>
              <a:gd name="T11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9">
                <a:moveTo>
                  <a:pt x="7" y="19"/>
                </a:moveTo>
                <a:cubicBezTo>
                  <a:pt x="5" y="16"/>
                  <a:pt x="0" y="12"/>
                  <a:pt x="0" y="9"/>
                </a:cubicBezTo>
                <a:cubicBezTo>
                  <a:pt x="1" y="6"/>
                  <a:pt x="6" y="3"/>
                  <a:pt x="9" y="0"/>
                </a:cubicBezTo>
                <a:cubicBezTo>
                  <a:pt x="12" y="3"/>
                  <a:pt x="17" y="6"/>
                  <a:pt x="17" y="9"/>
                </a:cubicBezTo>
                <a:cubicBezTo>
                  <a:pt x="18" y="12"/>
                  <a:pt x="13" y="16"/>
                  <a:pt x="11" y="19"/>
                </a:cubicBezTo>
                <a:cubicBezTo>
                  <a:pt x="10" y="19"/>
                  <a:pt x="8" y="19"/>
                  <a:pt x="7" y="19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7112000" y="3040063"/>
            <a:ext cx="46037" cy="57150"/>
          </a:xfrm>
          <a:custGeom>
            <a:avLst/>
            <a:gdLst>
              <a:gd name="T0" fmla="*/ 6 w 12"/>
              <a:gd name="T1" fmla="*/ 15 h 15"/>
              <a:gd name="T2" fmla="*/ 1 w 12"/>
              <a:gd name="T3" fmla="*/ 5 h 15"/>
              <a:gd name="T4" fmla="*/ 7 w 12"/>
              <a:gd name="T5" fmla="*/ 0 h 15"/>
              <a:gd name="T6" fmla="*/ 12 w 12"/>
              <a:gd name="T7" fmla="*/ 6 h 15"/>
              <a:gd name="T8" fmla="*/ 6 w 12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5">
                <a:moveTo>
                  <a:pt x="6" y="15"/>
                </a:moveTo>
                <a:cubicBezTo>
                  <a:pt x="3" y="10"/>
                  <a:pt x="0" y="7"/>
                  <a:pt x="1" y="5"/>
                </a:cubicBezTo>
                <a:cubicBezTo>
                  <a:pt x="1" y="3"/>
                  <a:pt x="5" y="0"/>
                  <a:pt x="7" y="0"/>
                </a:cubicBezTo>
                <a:cubicBezTo>
                  <a:pt x="9" y="0"/>
                  <a:pt x="12" y="4"/>
                  <a:pt x="12" y="6"/>
                </a:cubicBezTo>
                <a:cubicBezTo>
                  <a:pt x="12" y="8"/>
                  <a:pt x="9" y="10"/>
                  <a:pt x="6" y="15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/>
          <p:nvPr/>
        </p:nvGrpSpPr>
        <p:grpSpPr>
          <a:xfrm>
            <a:off x="2437398" y="248689"/>
            <a:ext cx="4438927" cy="4741720"/>
            <a:chOff x="-3829050" y="-79376"/>
            <a:chExt cx="2327275" cy="2486026"/>
          </a:xfrm>
          <a:solidFill>
            <a:srgbClr val="C2DAFE"/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-3829050" y="387350"/>
              <a:ext cx="801688" cy="874713"/>
            </a:xfrm>
            <a:custGeom>
              <a:avLst/>
              <a:gdLst>
                <a:gd name="T0" fmla="*/ 149 w 213"/>
                <a:gd name="T1" fmla="*/ 5 h 232"/>
                <a:gd name="T2" fmla="*/ 186 w 213"/>
                <a:gd name="T3" fmla="*/ 29 h 232"/>
                <a:gd name="T4" fmla="*/ 201 w 213"/>
                <a:gd name="T5" fmla="*/ 85 h 232"/>
                <a:gd name="T6" fmla="*/ 212 w 213"/>
                <a:gd name="T7" fmla="*/ 161 h 232"/>
                <a:gd name="T8" fmla="*/ 213 w 213"/>
                <a:gd name="T9" fmla="*/ 210 h 232"/>
                <a:gd name="T10" fmla="*/ 200 w 213"/>
                <a:gd name="T11" fmla="*/ 227 h 232"/>
                <a:gd name="T12" fmla="*/ 200 w 213"/>
                <a:gd name="T13" fmla="*/ 226 h 232"/>
                <a:gd name="T14" fmla="*/ 129 w 213"/>
                <a:gd name="T15" fmla="*/ 231 h 232"/>
                <a:gd name="T16" fmla="*/ 107 w 213"/>
                <a:gd name="T17" fmla="*/ 212 h 232"/>
                <a:gd name="T18" fmla="*/ 79 w 213"/>
                <a:gd name="T19" fmla="*/ 200 h 232"/>
                <a:gd name="T20" fmla="*/ 47 w 213"/>
                <a:gd name="T21" fmla="*/ 190 h 232"/>
                <a:gd name="T22" fmla="*/ 45 w 213"/>
                <a:gd name="T23" fmla="*/ 55 h 232"/>
                <a:gd name="T24" fmla="*/ 93 w 213"/>
                <a:gd name="T25" fmla="*/ 7 h 232"/>
                <a:gd name="T26" fmla="*/ 110 w 213"/>
                <a:gd name="T27" fmla="*/ 6 h 232"/>
                <a:gd name="T28" fmla="*/ 149 w 213"/>
                <a:gd name="T29" fmla="*/ 5 h 232"/>
                <a:gd name="T30" fmla="*/ 84 w 213"/>
                <a:gd name="T31" fmla="*/ 88 h 232"/>
                <a:gd name="T32" fmla="*/ 75 w 213"/>
                <a:gd name="T33" fmla="*/ 167 h 232"/>
                <a:gd name="T34" fmla="*/ 84 w 213"/>
                <a:gd name="T35" fmla="*/ 8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232">
                  <a:moveTo>
                    <a:pt x="149" y="5"/>
                  </a:moveTo>
                  <a:cubicBezTo>
                    <a:pt x="165" y="0"/>
                    <a:pt x="177" y="8"/>
                    <a:pt x="186" y="29"/>
                  </a:cubicBezTo>
                  <a:cubicBezTo>
                    <a:pt x="191" y="48"/>
                    <a:pt x="196" y="66"/>
                    <a:pt x="201" y="85"/>
                  </a:cubicBezTo>
                  <a:cubicBezTo>
                    <a:pt x="205" y="110"/>
                    <a:pt x="209" y="136"/>
                    <a:pt x="212" y="161"/>
                  </a:cubicBezTo>
                  <a:cubicBezTo>
                    <a:pt x="213" y="177"/>
                    <a:pt x="213" y="194"/>
                    <a:pt x="213" y="210"/>
                  </a:cubicBezTo>
                  <a:cubicBezTo>
                    <a:pt x="213" y="219"/>
                    <a:pt x="209" y="225"/>
                    <a:pt x="200" y="227"/>
                  </a:cubicBezTo>
                  <a:cubicBezTo>
                    <a:pt x="200" y="226"/>
                    <a:pt x="200" y="226"/>
                    <a:pt x="200" y="226"/>
                  </a:cubicBezTo>
                  <a:cubicBezTo>
                    <a:pt x="176" y="228"/>
                    <a:pt x="153" y="229"/>
                    <a:pt x="129" y="231"/>
                  </a:cubicBezTo>
                  <a:cubicBezTo>
                    <a:pt x="115" y="232"/>
                    <a:pt x="108" y="225"/>
                    <a:pt x="107" y="212"/>
                  </a:cubicBezTo>
                  <a:cubicBezTo>
                    <a:pt x="101" y="194"/>
                    <a:pt x="93" y="190"/>
                    <a:pt x="79" y="200"/>
                  </a:cubicBezTo>
                  <a:cubicBezTo>
                    <a:pt x="64" y="210"/>
                    <a:pt x="55" y="203"/>
                    <a:pt x="47" y="190"/>
                  </a:cubicBezTo>
                  <a:cubicBezTo>
                    <a:pt x="0" y="113"/>
                    <a:pt x="1" y="127"/>
                    <a:pt x="45" y="55"/>
                  </a:cubicBezTo>
                  <a:cubicBezTo>
                    <a:pt x="57" y="35"/>
                    <a:pt x="72" y="18"/>
                    <a:pt x="93" y="7"/>
                  </a:cubicBezTo>
                  <a:cubicBezTo>
                    <a:pt x="98" y="5"/>
                    <a:pt x="105" y="5"/>
                    <a:pt x="110" y="6"/>
                  </a:cubicBezTo>
                  <a:cubicBezTo>
                    <a:pt x="123" y="10"/>
                    <a:pt x="137" y="15"/>
                    <a:pt x="149" y="5"/>
                  </a:cubicBezTo>
                  <a:close/>
                  <a:moveTo>
                    <a:pt x="84" y="88"/>
                  </a:moveTo>
                  <a:cubicBezTo>
                    <a:pt x="52" y="121"/>
                    <a:pt x="50" y="144"/>
                    <a:pt x="75" y="167"/>
                  </a:cubicBezTo>
                  <a:cubicBezTo>
                    <a:pt x="78" y="143"/>
                    <a:pt x="81" y="116"/>
                    <a:pt x="84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-2887663" y="960437"/>
              <a:ext cx="1385888" cy="1284288"/>
            </a:xfrm>
            <a:custGeom>
              <a:avLst/>
              <a:gdLst>
                <a:gd name="T0" fmla="*/ 224 w 368"/>
                <a:gd name="T1" fmla="*/ 259 h 341"/>
                <a:gd name="T2" fmla="*/ 200 w 368"/>
                <a:gd name="T3" fmla="*/ 315 h 341"/>
                <a:gd name="T4" fmla="*/ 222 w 368"/>
                <a:gd name="T5" fmla="*/ 334 h 341"/>
                <a:gd name="T6" fmla="*/ 182 w 368"/>
                <a:gd name="T7" fmla="*/ 309 h 341"/>
                <a:gd name="T8" fmla="*/ 188 w 368"/>
                <a:gd name="T9" fmla="*/ 241 h 341"/>
                <a:gd name="T10" fmla="*/ 139 w 368"/>
                <a:gd name="T11" fmla="*/ 237 h 341"/>
                <a:gd name="T12" fmla="*/ 112 w 368"/>
                <a:gd name="T13" fmla="*/ 283 h 341"/>
                <a:gd name="T14" fmla="*/ 118 w 368"/>
                <a:gd name="T15" fmla="*/ 327 h 341"/>
                <a:gd name="T16" fmla="*/ 123 w 368"/>
                <a:gd name="T17" fmla="*/ 334 h 341"/>
                <a:gd name="T18" fmla="*/ 78 w 368"/>
                <a:gd name="T19" fmla="*/ 290 h 341"/>
                <a:gd name="T20" fmla="*/ 79 w 368"/>
                <a:gd name="T21" fmla="*/ 250 h 341"/>
                <a:gd name="T22" fmla="*/ 75 w 368"/>
                <a:gd name="T23" fmla="*/ 250 h 341"/>
                <a:gd name="T24" fmla="*/ 77 w 368"/>
                <a:gd name="T25" fmla="*/ 263 h 341"/>
                <a:gd name="T26" fmla="*/ 62 w 368"/>
                <a:gd name="T27" fmla="*/ 289 h 341"/>
                <a:gd name="T28" fmla="*/ 50 w 368"/>
                <a:gd name="T29" fmla="*/ 301 h 341"/>
                <a:gd name="T30" fmla="*/ 60 w 368"/>
                <a:gd name="T31" fmla="*/ 322 h 341"/>
                <a:gd name="T32" fmla="*/ 65 w 368"/>
                <a:gd name="T33" fmla="*/ 328 h 341"/>
                <a:gd name="T34" fmla="*/ 34 w 368"/>
                <a:gd name="T35" fmla="*/ 315 h 341"/>
                <a:gd name="T36" fmla="*/ 30 w 368"/>
                <a:gd name="T37" fmla="*/ 297 h 341"/>
                <a:gd name="T38" fmla="*/ 35 w 368"/>
                <a:gd name="T39" fmla="*/ 277 h 341"/>
                <a:gd name="T40" fmla="*/ 52 w 368"/>
                <a:gd name="T41" fmla="*/ 231 h 341"/>
                <a:gd name="T42" fmla="*/ 0 w 368"/>
                <a:gd name="T43" fmla="*/ 267 h 341"/>
                <a:gd name="T44" fmla="*/ 56 w 368"/>
                <a:gd name="T45" fmla="*/ 177 h 341"/>
                <a:gd name="T46" fmla="*/ 97 w 368"/>
                <a:gd name="T47" fmla="*/ 162 h 341"/>
                <a:gd name="T48" fmla="*/ 161 w 368"/>
                <a:gd name="T49" fmla="*/ 161 h 341"/>
                <a:gd name="T50" fmla="*/ 118 w 368"/>
                <a:gd name="T51" fmla="*/ 104 h 341"/>
                <a:gd name="T52" fmla="*/ 64 w 368"/>
                <a:gd name="T53" fmla="*/ 34 h 341"/>
                <a:gd name="T54" fmla="*/ 59 w 368"/>
                <a:gd name="T55" fmla="*/ 14 h 341"/>
                <a:gd name="T56" fmla="*/ 67 w 368"/>
                <a:gd name="T57" fmla="*/ 0 h 341"/>
                <a:gd name="T58" fmla="*/ 95 w 368"/>
                <a:gd name="T59" fmla="*/ 20 h 341"/>
                <a:gd name="T60" fmla="*/ 200 w 368"/>
                <a:gd name="T61" fmla="*/ 154 h 341"/>
                <a:gd name="T62" fmla="*/ 220 w 368"/>
                <a:gd name="T63" fmla="*/ 165 h 341"/>
                <a:gd name="T64" fmla="*/ 310 w 368"/>
                <a:gd name="T65" fmla="*/ 178 h 341"/>
                <a:gd name="T66" fmla="*/ 328 w 368"/>
                <a:gd name="T67" fmla="*/ 187 h 341"/>
                <a:gd name="T68" fmla="*/ 365 w 368"/>
                <a:gd name="T69" fmla="*/ 216 h 341"/>
                <a:gd name="T70" fmla="*/ 366 w 368"/>
                <a:gd name="T71" fmla="*/ 230 h 341"/>
                <a:gd name="T72" fmla="*/ 337 w 368"/>
                <a:gd name="T73" fmla="*/ 239 h 341"/>
                <a:gd name="T74" fmla="*/ 273 w 368"/>
                <a:gd name="T75" fmla="*/ 234 h 341"/>
                <a:gd name="T76" fmla="*/ 236 w 368"/>
                <a:gd name="T77" fmla="*/ 250 h 341"/>
                <a:gd name="T78" fmla="*/ 224 w 368"/>
                <a:gd name="T79" fmla="*/ 259 h 341"/>
                <a:gd name="T80" fmla="*/ 89 w 368"/>
                <a:gd name="T81" fmla="*/ 52 h 341"/>
                <a:gd name="T82" fmla="*/ 188 w 368"/>
                <a:gd name="T83" fmla="*/ 186 h 341"/>
                <a:gd name="T84" fmla="*/ 195 w 368"/>
                <a:gd name="T85" fmla="*/ 216 h 341"/>
                <a:gd name="T86" fmla="*/ 180 w 368"/>
                <a:gd name="T87" fmla="*/ 233 h 341"/>
                <a:gd name="T88" fmla="*/ 182 w 368"/>
                <a:gd name="T89" fmla="*/ 237 h 341"/>
                <a:gd name="T90" fmla="*/ 206 w 368"/>
                <a:gd name="T91" fmla="*/ 224 h 341"/>
                <a:gd name="T92" fmla="*/ 245 w 368"/>
                <a:gd name="T93" fmla="*/ 233 h 341"/>
                <a:gd name="T94" fmla="*/ 214 w 368"/>
                <a:gd name="T95" fmla="*/ 168 h 341"/>
                <a:gd name="T96" fmla="*/ 191 w 368"/>
                <a:gd name="T97" fmla="*/ 180 h 341"/>
                <a:gd name="T98" fmla="*/ 181 w 368"/>
                <a:gd name="T99" fmla="*/ 165 h 341"/>
                <a:gd name="T100" fmla="*/ 199 w 368"/>
                <a:gd name="T101" fmla="*/ 164 h 341"/>
                <a:gd name="T102" fmla="*/ 100 w 368"/>
                <a:gd name="T103" fmla="*/ 38 h 341"/>
                <a:gd name="T104" fmla="*/ 96 w 368"/>
                <a:gd name="T105" fmla="*/ 45 h 341"/>
                <a:gd name="T106" fmla="*/ 89 w 368"/>
                <a:gd name="T107" fmla="*/ 5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8" h="341">
                  <a:moveTo>
                    <a:pt x="224" y="259"/>
                  </a:moveTo>
                  <a:cubicBezTo>
                    <a:pt x="192" y="269"/>
                    <a:pt x="201" y="295"/>
                    <a:pt x="200" y="315"/>
                  </a:cubicBezTo>
                  <a:cubicBezTo>
                    <a:pt x="207" y="321"/>
                    <a:pt x="213" y="327"/>
                    <a:pt x="222" y="334"/>
                  </a:cubicBezTo>
                  <a:cubicBezTo>
                    <a:pt x="190" y="338"/>
                    <a:pt x="185" y="335"/>
                    <a:pt x="182" y="309"/>
                  </a:cubicBezTo>
                  <a:cubicBezTo>
                    <a:pt x="180" y="287"/>
                    <a:pt x="170" y="264"/>
                    <a:pt x="188" y="241"/>
                  </a:cubicBezTo>
                  <a:cubicBezTo>
                    <a:pt x="169" y="239"/>
                    <a:pt x="151" y="238"/>
                    <a:pt x="139" y="237"/>
                  </a:cubicBezTo>
                  <a:cubicBezTo>
                    <a:pt x="129" y="254"/>
                    <a:pt x="122" y="269"/>
                    <a:pt x="112" y="283"/>
                  </a:cubicBezTo>
                  <a:cubicBezTo>
                    <a:pt x="98" y="302"/>
                    <a:pt x="99" y="312"/>
                    <a:pt x="118" y="327"/>
                  </a:cubicBezTo>
                  <a:cubicBezTo>
                    <a:pt x="120" y="329"/>
                    <a:pt x="121" y="332"/>
                    <a:pt x="123" y="334"/>
                  </a:cubicBezTo>
                  <a:cubicBezTo>
                    <a:pt x="93" y="341"/>
                    <a:pt x="73" y="319"/>
                    <a:pt x="78" y="290"/>
                  </a:cubicBezTo>
                  <a:cubicBezTo>
                    <a:pt x="81" y="277"/>
                    <a:pt x="79" y="263"/>
                    <a:pt x="79" y="250"/>
                  </a:cubicBezTo>
                  <a:cubicBezTo>
                    <a:pt x="77" y="250"/>
                    <a:pt x="76" y="250"/>
                    <a:pt x="75" y="250"/>
                  </a:cubicBezTo>
                  <a:cubicBezTo>
                    <a:pt x="75" y="254"/>
                    <a:pt x="76" y="258"/>
                    <a:pt x="77" y="263"/>
                  </a:cubicBezTo>
                  <a:cubicBezTo>
                    <a:pt x="79" y="275"/>
                    <a:pt x="77" y="285"/>
                    <a:pt x="62" y="289"/>
                  </a:cubicBezTo>
                  <a:cubicBezTo>
                    <a:pt x="57" y="289"/>
                    <a:pt x="51" y="296"/>
                    <a:pt x="50" y="301"/>
                  </a:cubicBezTo>
                  <a:cubicBezTo>
                    <a:pt x="48" y="309"/>
                    <a:pt x="47" y="320"/>
                    <a:pt x="60" y="322"/>
                  </a:cubicBezTo>
                  <a:cubicBezTo>
                    <a:pt x="62" y="323"/>
                    <a:pt x="63" y="326"/>
                    <a:pt x="65" y="328"/>
                  </a:cubicBezTo>
                  <a:cubicBezTo>
                    <a:pt x="46" y="336"/>
                    <a:pt x="38" y="332"/>
                    <a:pt x="34" y="315"/>
                  </a:cubicBezTo>
                  <a:cubicBezTo>
                    <a:pt x="33" y="309"/>
                    <a:pt x="30" y="303"/>
                    <a:pt x="30" y="297"/>
                  </a:cubicBezTo>
                  <a:cubicBezTo>
                    <a:pt x="31" y="290"/>
                    <a:pt x="31" y="282"/>
                    <a:pt x="35" y="277"/>
                  </a:cubicBezTo>
                  <a:cubicBezTo>
                    <a:pt x="46" y="263"/>
                    <a:pt x="54" y="249"/>
                    <a:pt x="52" y="231"/>
                  </a:cubicBezTo>
                  <a:cubicBezTo>
                    <a:pt x="32" y="261"/>
                    <a:pt x="24" y="268"/>
                    <a:pt x="0" y="267"/>
                  </a:cubicBezTo>
                  <a:cubicBezTo>
                    <a:pt x="19" y="235"/>
                    <a:pt x="35" y="204"/>
                    <a:pt x="56" y="177"/>
                  </a:cubicBezTo>
                  <a:cubicBezTo>
                    <a:pt x="64" y="167"/>
                    <a:pt x="83" y="164"/>
                    <a:pt x="97" y="162"/>
                  </a:cubicBezTo>
                  <a:cubicBezTo>
                    <a:pt x="118" y="160"/>
                    <a:pt x="139" y="161"/>
                    <a:pt x="161" y="161"/>
                  </a:cubicBezTo>
                  <a:cubicBezTo>
                    <a:pt x="147" y="143"/>
                    <a:pt x="133" y="123"/>
                    <a:pt x="118" y="104"/>
                  </a:cubicBezTo>
                  <a:cubicBezTo>
                    <a:pt x="100" y="80"/>
                    <a:pt x="82" y="58"/>
                    <a:pt x="64" y="34"/>
                  </a:cubicBezTo>
                  <a:cubicBezTo>
                    <a:pt x="60" y="29"/>
                    <a:pt x="61" y="21"/>
                    <a:pt x="59" y="14"/>
                  </a:cubicBezTo>
                  <a:cubicBezTo>
                    <a:pt x="62" y="9"/>
                    <a:pt x="65" y="5"/>
                    <a:pt x="67" y="0"/>
                  </a:cubicBezTo>
                  <a:cubicBezTo>
                    <a:pt x="77" y="7"/>
                    <a:pt x="88" y="12"/>
                    <a:pt x="95" y="20"/>
                  </a:cubicBezTo>
                  <a:cubicBezTo>
                    <a:pt x="131" y="65"/>
                    <a:pt x="165" y="110"/>
                    <a:pt x="200" y="154"/>
                  </a:cubicBezTo>
                  <a:cubicBezTo>
                    <a:pt x="205" y="160"/>
                    <a:pt x="213" y="163"/>
                    <a:pt x="220" y="165"/>
                  </a:cubicBezTo>
                  <a:cubicBezTo>
                    <a:pt x="250" y="170"/>
                    <a:pt x="280" y="173"/>
                    <a:pt x="310" y="178"/>
                  </a:cubicBezTo>
                  <a:cubicBezTo>
                    <a:pt x="316" y="179"/>
                    <a:pt x="323" y="182"/>
                    <a:pt x="328" y="187"/>
                  </a:cubicBezTo>
                  <a:cubicBezTo>
                    <a:pt x="338" y="199"/>
                    <a:pt x="347" y="212"/>
                    <a:pt x="365" y="216"/>
                  </a:cubicBezTo>
                  <a:cubicBezTo>
                    <a:pt x="366" y="216"/>
                    <a:pt x="368" y="229"/>
                    <a:pt x="366" y="230"/>
                  </a:cubicBezTo>
                  <a:cubicBezTo>
                    <a:pt x="357" y="234"/>
                    <a:pt x="347" y="239"/>
                    <a:pt x="337" y="239"/>
                  </a:cubicBezTo>
                  <a:cubicBezTo>
                    <a:pt x="316" y="239"/>
                    <a:pt x="294" y="237"/>
                    <a:pt x="273" y="234"/>
                  </a:cubicBezTo>
                  <a:cubicBezTo>
                    <a:pt x="257" y="232"/>
                    <a:pt x="244" y="236"/>
                    <a:pt x="236" y="250"/>
                  </a:cubicBezTo>
                  <a:cubicBezTo>
                    <a:pt x="232" y="253"/>
                    <a:pt x="228" y="256"/>
                    <a:pt x="224" y="259"/>
                  </a:cubicBezTo>
                  <a:close/>
                  <a:moveTo>
                    <a:pt x="89" y="52"/>
                  </a:moveTo>
                  <a:cubicBezTo>
                    <a:pt x="122" y="97"/>
                    <a:pt x="156" y="141"/>
                    <a:pt x="188" y="186"/>
                  </a:cubicBezTo>
                  <a:cubicBezTo>
                    <a:pt x="194" y="194"/>
                    <a:pt x="196" y="206"/>
                    <a:pt x="195" y="216"/>
                  </a:cubicBezTo>
                  <a:cubicBezTo>
                    <a:pt x="194" y="222"/>
                    <a:pt x="185" y="227"/>
                    <a:pt x="180" y="233"/>
                  </a:cubicBezTo>
                  <a:cubicBezTo>
                    <a:pt x="181" y="234"/>
                    <a:pt x="181" y="236"/>
                    <a:pt x="182" y="237"/>
                  </a:cubicBezTo>
                  <a:cubicBezTo>
                    <a:pt x="190" y="232"/>
                    <a:pt x="198" y="228"/>
                    <a:pt x="206" y="224"/>
                  </a:cubicBezTo>
                  <a:cubicBezTo>
                    <a:pt x="218" y="225"/>
                    <a:pt x="227" y="242"/>
                    <a:pt x="245" y="233"/>
                  </a:cubicBezTo>
                  <a:cubicBezTo>
                    <a:pt x="210" y="226"/>
                    <a:pt x="207" y="202"/>
                    <a:pt x="214" y="168"/>
                  </a:cubicBezTo>
                  <a:cubicBezTo>
                    <a:pt x="204" y="173"/>
                    <a:pt x="198" y="176"/>
                    <a:pt x="191" y="180"/>
                  </a:cubicBezTo>
                  <a:cubicBezTo>
                    <a:pt x="189" y="177"/>
                    <a:pt x="186" y="171"/>
                    <a:pt x="181" y="165"/>
                  </a:cubicBezTo>
                  <a:cubicBezTo>
                    <a:pt x="187" y="165"/>
                    <a:pt x="192" y="164"/>
                    <a:pt x="199" y="164"/>
                  </a:cubicBezTo>
                  <a:cubicBezTo>
                    <a:pt x="165" y="121"/>
                    <a:pt x="133" y="79"/>
                    <a:pt x="100" y="38"/>
                  </a:cubicBezTo>
                  <a:cubicBezTo>
                    <a:pt x="99" y="40"/>
                    <a:pt x="98" y="43"/>
                    <a:pt x="96" y="45"/>
                  </a:cubicBezTo>
                  <a:cubicBezTo>
                    <a:pt x="94" y="47"/>
                    <a:pt x="92" y="49"/>
                    <a:pt x="89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-3686175" y="1284287"/>
              <a:ext cx="957263" cy="1103313"/>
            </a:xfrm>
            <a:custGeom>
              <a:avLst/>
              <a:gdLst>
                <a:gd name="T0" fmla="*/ 13 w 254"/>
                <a:gd name="T1" fmla="*/ 240 h 293"/>
                <a:gd name="T2" fmla="*/ 8 w 254"/>
                <a:gd name="T3" fmla="*/ 209 h 293"/>
                <a:gd name="T4" fmla="*/ 17 w 254"/>
                <a:gd name="T5" fmla="*/ 189 h 293"/>
                <a:gd name="T6" fmla="*/ 48 w 254"/>
                <a:gd name="T7" fmla="*/ 17 h 293"/>
                <a:gd name="T8" fmla="*/ 51 w 254"/>
                <a:gd name="T9" fmla="*/ 0 h 293"/>
                <a:gd name="T10" fmla="*/ 68 w 254"/>
                <a:gd name="T11" fmla="*/ 0 h 293"/>
                <a:gd name="T12" fmla="*/ 80 w 254"/>
                <a:gd name="T13" fmla="*/ 7 h 293"/>
                <a:gd name="T14" fmla="*/ 221 w 254"/>
                <a:gd name="T15" fmla="*/ 234 h 293"/>
                <a:gd name="T16" fmla="*/ 250 w 254"/>
                <a:gd name="T17" fmla="*/ 281 h 293"/>
                <a:gd name="T18" fmla="*/ 254 w 254"/>
                <a:gd name="T19" fmla="*/ 291 h 293"/>
                <a:gd name="T20" fmla="*/ 249 w 254"/>
                <a:gd name="T21" fmla="*/ 293 h 293"/>
                <a:gd name="T22" fmla="*/ 173 w 254"/>
                <a:gd name="T23" fmla="*/ 175 h 293"/>
                <a:gd name="T24" fmla="*/ 169 w 254"/>
                <a:gd name="T25" fmla="*/ 216 h 293"/>
                <a:gd name="T26" fmla="*/ 141 w 254"/>
                <a:gd name="T27" fmla="*/ 235 h 293"/>
                <a:gd name="T28" fmla="*/ 131 w 254"/>
                <a:gd name="T29" fmla="*/ 235 h 293"/>
                <a:gd name="T30" fmla="*/ 119 w 254"/>
                <a:gd name="T31" fmla="*/ 207 h 293"/>
                <a:gd name="T32" fmla="*/ 129 w 254"/>
                <a:gd name="T33" fmla="*/ 115 h 293"/>
                <a:gd name="T34" fmla="*/ 110 w 254"/>
                <a:gd name="T35" fmla="*/ 72 h 293"/>
                <a:gd name="T36" fmla="*/ 106 w 254"/>
                <a:gd name="T37" fmla="*/ 74 h 293"/>
                <a:gd name="T38" fmla="*/ 95 w 254"/>
                <a:gd name="T39" fmla="*/ 134 h 293"/>
                <a:gd name="T40" fmla="*/ 76 w 254"/>
                <a:gd name="T41" fmla="*/ 132 h 293"/>
                <a:gd name="T42" fmla="*/ 76 w 254"/>
                <a:gd name="T43" fmla="*/ 134 h 293"/>
                <a:gd name="T44" fmla="*/ 93 w 254"/>
                <a:gd name="T45" fmla="*/ 138 h 293"/>
                <a:gd name="T46" fmla="*/ 47 w 254"/>
                <a:gd name="T47" fmla="*/ 244 h 293"/>
                <a:gd name="T48" fmla="*/ 35 w 254"/>
                <a:gd name="T49" fmla="*/ 248 h 293"/>
                <a:gd name="T50" fmla="*/ 13 w 254"/>
                <a:gd name="T51" fmla="*/ 24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4" h="293">
                  <a:moveTo>
                    <a:pt x="13" y="240"/>
                  </a:moveTo>
                  <a:cubicBezTo>
                    <a:pt x="0" y="232"/>
                    <a:pt x="0" y="221"/>
                    <a:pt x="8" y="209"/>
                  </a:cubicBezTo>
                  <a:cubicBezTo>
                    <a:pt x="11" y="203"/>
                    <a:pt x="13" y="195"/>
                    <a:pt x="17" y="189"/>
                  </a:cubicBezTo>
                  <a:cubicBezTo>
                    <a:pt x="49" y="136"/>
                    <a:pt x="52" y="77"/>
                    <a:pt x="48" y="17"/>
                  </a:cubicBezTo>
                  <a:cubicBezTo>
                    <a:pt x="48" y="11"/>
                    <a:pt x="50" y="5"/>
                    <a:pt x="51" y="0"/>
                  </a:cubicBezTo>
                  <a:cubicBezTo>
                    <a:pt x="57" y="0"/>
                    <a:pt x="63" y="0"/>
                    <a:pt x="68" y="0"/>
                  </a:cubicBezTo>
                  <a:cubicBezTo>
                    <a:pt x="72" y="2"/>
                    <a:pt x="77" y="4"/>
                    <a:pt x="80" y="7"/>
                  </a:cubicBezTo>
                  <a:cubicBezTo>
                    <a:pt x="127" y="83"/>
                    <a:pt x="174" y="158"/>
                    <a:pt x="221" y="234"/>
                  </a:cubicBezTo>
                  <a:cubicBezTo>
                    <a:pt x="231" y="250"/>
                    <a:pt x="241" y="265"/>
                    <a:pt x="250" y="281"/>
                  </a:cubicBezTo>
                  <a:cubicBezTo>
                    <a:pt x="252" y="284"/>
                    <a:pt x="253" y="287"/>
                    <a:pt x="254" y="291"/>
                  </a:cubicBezTo>
                  <a:cubicBezTo>
                    <a:pt x="252" y="291"/>
                    <a:pt x="250" y="292"/>
                    <a:pt x="249" y="293"/>
                  </a:cubicBezTo>
                  <a:cubicBezTo>
                    <a:pt x="224" y="255"/>
                    <a:pt x="200" y="216"/>
                    <a:pt x="173" y="175"/>
                  </a:cubicBezTo>
                  <a:cubicBezTo>
                    <a:pt x="172" y="191"/>
                    <a:pt x="171" y="204"/>
                    <a:pt x="169" y="216"/>
                  </a:cubicBezTo>
                  <a:cubicBezTo>
                    <a:pt x="166" y="239"/>
                    <a:pt x="163" y="240"/>
                    <a:pt x="141" y="235"/>
                  </a:cubicBezTo>
                  <a:cubicBezTo>
                    <a:pt x="137" y="235"/>
                    <a:pt x="134" y="235"/>
                    <a:pt x="131" y="235"/>
                  </a:cubicBezTo>
                  <a:cubicBezTo>
                    <a:pt x="117" y="230"/>
                    <a:pt x="117" y="220"/>
                    <a:pt x="119" y="207"/>
                  </a:cubicBezTo>
                  <a:cubicBezTo>
                    <a:pt x="123" y="176"/>
                    <a:pt x="129" y="146"/>
                    <a:pt x="129" y="115"/>
                  </a:cubicBezTo>
                  <a:cubicBezTo>
                    <a:pt x="129" y="101"/>
                    <a:pt x="117" y="87"/>
                    <a:pt x="110" y="72"/>
                  </a:cubicBezTo>
                  <a:cubicBezTo>
                    <a:pt x="109" y="73"/>
                    <a:pt x="107" y="73"/>
                    <a:pt x="106" y="74"/>
                  </a:cubicBezTo>
                  <a:cubicBezTo>
                    <a:pt x="102" y="93"/>
                    <a:pt x="99" y="113"/>
                    <a:pt x="95" y="134"/>
                  </a:cubicBezTo>
                  <a:cubicBezTo>
                    <a:pt x="89" y="133"/>
                    <a:pt x="82" y="133"/>
                    <a:pt x="76" y="132"/>
                  </a:cubicBezTo>
                  <a:cubicBezTo>
                    <a:pt x="76" y="133"/>
                    <a:pt x="76" y="133"/>
                    <a:pt x="76" y="134"/>
                  </a:cubicBezTo>
                  <a:cubicBezTo>
                    <a:pt x="81" y="135"/>
                    <a:pt x="86" y="137"/>
                    <a:pt x="93" y="138"/>
                  </a:cubicBezTo>
                  <a:cubicBezTo>
                    <a:pt x="78" y="174"/>
                    <a:pt x="63" y="209"/>
                    <a:pt x="47" y="244"/>
                  </a:cubicBezTo>
                  <a:cubicBezTo>
                    <a:pt x="46" y="247"/>
                    <a:pt x="39" y="249"/>
                    <a:pt x="35" y="248"/>
                  </a:cubicBezTo>
                  <a:cubicBezTo>
                    <a:pt x="28" y="247"/>
                    <a:pt x="20" y="243"/>
                    <a:pt x="13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-3505200" y="-79376"/>
              <a:ext cx="368300" cy="422275"/>
            </a:xfrm>
            <a:custGeom>
              <a:avLst/>
              <a:gdLst>
                <a:gd name="T0" fmla="*/ 93 w 98"/>
                <a:gd name="T1" fmla="*/ 49 h 112"/>
                <a:gd name="T2" fmla="*/ 57 w 98"/>
                <a:gd name="T3" fmla="*/ 44 h 112"/>
                <a:gd name="T4" fmla="*/ 41 w 98"/>
                <a:gd name="T5" fmla="*/ 54 h 112"/>
                <a:gd name="T6" fmla="*/ 58 w 98"/>
                <a:gd name="T7" fmla="*/ 71 h 112"/>
                <a:gd name="T8" fmla="*/ 73 w 98"/>
                <a:gd name="T9" fmla="*/ 51 h 112"/>
                <a:gd name="T10" fmla="*/ 95 w 98"/>
                <a:gd name="T11" fmla="*/ 68 h 112"/>
                <a:gd name="T12" fmla="*/ 98 w 98"/>
                <a:gd name="T13" fmla="*/ 71 h 112"/>
                <a:gd name="T14" fmla="*/ 84 w 98"/>
                <a:gd name="T15" fmla="*/ 100 h 112"/>
                <a:gd name="T16" fmla="*/ 35 w 98"/>
                <a:gd name="T17" fmla="*/ 100 h 112"/>
                <a:gd name="T18" fmla="*/ 15 w 98"/>
                <a:gd name="T19" fmla="*/ 23 h 112"/>
                <a:gd name="T20" fmla="*/ 67 w 98"/>
                <a:gd name="T21" fmla="*/ 7 h 112"/>
                <a:gd name="T22" fmla="*/ 93 w 98"/>
                <a:gd name="T23" fmla="*/ 4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12">
                  <a:moveTo>
                    <a:pt x="93" y="49"/>
                  </a:moveTo>
                  <a:cubicBezTo>
                    <a:pt x="81" y="47"/>
                    <a:pt x="69" y="44"/>
                    <a:pt x="57" y="44"/>
                  </a:cubicBezTo>
                  <a:cubicBezTo>
                    <a:pt x="52" y="44"/>
                    <a:pt x="47" y="50"/>
                    <a:pt x="41" y="54"/>
                  </a:cubicBezTo>
                  <a:cubicBezTo>
                    <a:pt x="47" y="60"/>
                    <a:pt x="52" y="65"/>
                    <a:pt x="58" y="71"/>
                  </a:cubicBezTo>
                  <a:cubicBezTo>
                    <a:pt x="63" y="65"/>
                    <a:pt x="68" y="59"/>
                    <a:pt x="73" y="51"/>
                  </a:cubicBezTo>
                  <a:cubicBezTo>
                    <a:pt x="79" y="59"/>
                    <a:pt x="77" y="76"/>
                    <a:pt x="95" y="68"/>
                  </a:cubicBezTo>
                  <a:cubicBezTo>
                    <a:pt x="96" y="69"/>
                    <a:pt x="97" y="70"/>
                    <a:pt x="98" y="71"/>
                  </a:cubicBezTo>
                  <a:cubicBezTo>
                    <a:pt x="93" y="81"/>
                    <a:pt x="91" y="94"/>
                    <a:pt x="84" y="100"/>
                  </a:cubicBezTo>
                  <a:cubicBezTo>
                    <a:pt x="69" y="112"/>
                    <a:pt x="51" y="108"/>
                    <a:pt x="35" y="100"/>
                  </a:cubicBezTo>
                  <a:cubicBezTo>
                    <a:pt x="11" y="87"/>
                    <a:pt x="0" y="46"/>
                    <a:pt x="15" y="23"/>
                  </a:cubicBezTo>
                  <a:cubicBezTo>
                    <a:pt x="24" y="7"/>
                    <a:pt x="47" y="0"/>
                    <a:pt x="67" y="7"/>
                  </a:cubicBezTo>
                  <a:cubicBezTo>
                    <a:pt x="84" y="12"/>
                    <a:pt x="94" y="28"/>
                    <a:pt x="93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-3249613" y="1238250"/>
              <a:ext cx="238125" cy="592138"/>
            </a:xfrm>
            <a:custGeom>
              <a:avLst/>
              <a:gdLst>
                <a:gd name="T0" fmla="*/ 46 w 63"/>
                <a:gd name="T1" fmla="*/ 1 h 157"/>
                <a:gd name="T2" fmla="*/ 52 w 63"/>
                <a:gd name="T3" fmla="*/ 21 h 157"/>
                <a:gd name="T4" fmla="*/ 63 w 63"/>
                <a:gd name="T5" fmla="*/ 113 h 157"/>
                <a:gd name="T6" fmla="*/ 63 w 63"/>
                <a:gd name="T7" fmla="*/ 123 h 157"/>
                <a:gd name="T8" fmla="*/ 47 w 63"/>
                <a:gd name="T9" fmla="*/ 125 h 157"/>
                <a:gd name="T10" fmla="*/ 47 w 63"/>
                <a:gd name="T11" fmla="*/ 126 h 157"/>
                <a:gd name="T12" fmla="*/ 63 w 63"/>
                <a:gd name="T13" fmla="*/ 128 h 157"/>
                <a:gd name="T14" fmla="*/ 60 w 63"/>
                <a:gd name="T15" fmla="*/ 157 h 157"/>
                <a:gd name="T16" fmla="*/ 2 w 63"/>
                <a:gd name="T17" fmla="*/ 55 h 157"/>
                <a:gd name="T18" fmla="*/ 2 w 63"/>
                <a:gd name="T19" fmla="*/ 25 h 157"/>
                <a:gd name="T20" fmla="*/ 2 w 63"/>
                <a:gd name="T21" fmla="*/ 26 h 157"/>
                <a:gd name="T22" fmla="*/ 26 w 63"/>
                <a:gd name="T23" fmla="*/ 7 h 157"/>
                <a:gd name="T24" fmla="*/ 46 w 63"/>
                <a:gd name="T25" fmla="*/ 0 h 157"/>
                <a:gd name="T26" fmla="*/ 46 w 63"/>
                <a:gd name="T27" fmla="*/ 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57">
                  <a:moveTo>
                    <a:pt x="46" y="1"/>
                  </a:moveTo>
                  <a:cubicBezTo>
                    <a:pt x="48" y="8"/>
                    <a:pt x="51" y="14"/>
                    <a:pt x="52" y="21"/>
                  </a:cubicBezTo>
                  <a:cubicBezTo>
                    <a:pt x="56" y="52"/>
                    <a:pt x="59" y="83"/>
                    <a:pt x="63" y="113"/>
                  </a:cubicBezTo>
                  <a:cubicBezTo>
                    <a:pt x="63" y="116"/>
                    <a:pt x="63" y="119"/>
                    <a:pt x="63" y="123"/>
                  </a:cubicBezTo>
                  <a:cubicBezTo>
                    <a:pt x="57" y="124"/>
                    <a:pt x="52" y="124"/>
                    <a:pt x="47" y="125"/>
                  </a:cubicBezTo>
                  <a:cubicBezTo>
                    <a:pt x="47" y="125"/>
                    <a:pt x="47" y="126"/>
                    <a:pt x="47" y="126"/>
                  </a:cubicBezTo>
                  <a:cubicBezTo>
                    <a:pt x="52" y="127"/>
                    <a:pt x="57" y="127"/>
                    <a:pt x="63" y="128"/>
                  </a:cubicBezTo>
                  <a:cubicBezTo>
                    <a:pt x="62" y="138"/>
                    <a:pt x="61" y="148"/>
                    <a:pt x="60" y="157"/>
                  </a:cubicBezTo>
                  <a:cubicBezTo>
                    <a:pt x="40" y="123"/>
                    <a:pt x="9" y="95"/>
                    <a:pt x="2" y="55"/>
                  </a:cubicBezTo>
                  <a:cubicBezTo>
                    <a:pt x="0" y="45"/>
                    <a:pt x="2" y="3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12"/>
                    <a:pt x="11" y="6"/>
                    <a:pt x="26" y="7"/>
                  </a:cubicBezTo>
                  <a:cubicBezTo>
                    <a:pt x="32" y="8"/>
                    <a:pt x="39" y="3"/>
                    <a:pt x="46" y="0"/>
                  </a:cubicBezTo>
                  <a:cubicBezTo>
                    <a:pt x="46" y="0"/>
                    <a:pt x="46" y="1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-3128963" y="488950"/>
              <a:ext cx="493713" cy="527050"/>
            </a:xfrm>
            <a:custGeom>
              <a:avLst/>
              <a:gdLst>
                <a:gd name="T0" fmla="*/ 131 w 131"/>
                <a:gd name="T1" fmla="*/ 125 h 140"/>
                <a:gd name="T2" fmla="*/ 123 w 131"/>
                <a:gd name="T3" fmla="*/ 139 h 140"/>
                <a:gd name="T4" fmla="*/ 104 w 131"/>
                <a:gd name="T5" fmla="*/ 137 h 140"/>
                <a:gd name="T6" fmla="*/ 51 w 131"/>
                <a:gd name="T7" fmla="*/ 109 h 140"/>
                <a:gd name="T8" fmla="*/ 18 w 131"/>
                <a:gd name="T9" fmla="*/ 66 h 140"/>
                <a:gd name="T10" fmla="*/ 15 w 131"/>
                <a:gd name="T11" fmla="*/ 58 h 140"/>
                <a:gd name="T12" fmla="*/ 0 w 131"/>
                <a:gd name="T13" fmla="*/ 2 h 140"/>
                <a:gd name="T14" fmla="*/ 6 w 131"/>
                <a:gd name="T15" fmla="*/ 1 h 140"/>
                <a:gd name="T16" fmla="*/ 37 w 131"/>
                <a:gd name="T17" fmla="*/ 34 h 140"/>
                <a:gd name="T18" fmla="*/ 120 w 131"/>
                <a:gd name="T19" fmla="*/ 109 h 140"/>
                <a:gd name="T20" fmla="*/ 131 w 131"/>
                <a:gd name="T21" fmla="*/ 12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140">
                  <a:moveTo>
                    <a:pt x="131" y="125"/>
                  </a:moveTo>
                  <a:cubicBezTo>
                    <a:pt x="129" y="130"/>
                    <a:pt x="126" y="134"/>
                    <a:pt x="123" y="139"/>
                  </a:cubicBezTo>
                  <a:cubicBezTo>
                    <a:pt x="117" y="139"/>
                    <a:pt x="110" y="140"/>
                    <a:pt x="104" y="137"/>
                  </a:cubicBezTo>
                  <a:cubicBezTo>
                    <a:pt x="86" y="129"/>
                    <a:pt x="69" y="118"/>
                    <a:pt x="51" y="109"/>
                  </a:cubicBezTo>
                  <a:cubicBezTo>
                    <a:pt x="32" y="100"/>
                    <a:pt x="20" y="88"/>
                    <a:pt x="18" y="66"/>
                  </a:cubicBezTo>
                  <a:cubicBezTo>
                    <a:pt x="18" y="63"/>
                    <a:pt x="16" y="61"/>
                    <a:pt x="15" y="58"/>
                  </a:cubicBezTo>
                  <a:cubicBezTo>
                    <a:pt x="10" y="39"/>
                    <a:pt x="5" y="21"/>
                    <a:pt x="0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17" y="12"/>
                    <a:pt x="27" y="22"/>
                    <a:pt x="37" y="34"/>
                  </a:cubicBezTo>
                  <a:cubicBezTo>
                    <a:pt x="60" y="64"/>
                    <a:pt x="90" y="87"/>
                    <a:pt x="120" y="109"/>
                  </a:cubicBezTo>
                  <a:cubicBezTo>
                    <a:pt x="125" y="113"/>
                    <a:pt x="128" y="120"/>
                    <a:pt x="131" y="1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-3230563" y="2170112"/>
              <a:ext cx="307975" cy="157163"/>
            </a:xfrm>
            <a:custGeom>
              <a:avLst/>
              <a:gdLst>
                <a:gd name="T0" fmla="*/ 10 w 82"/>
                <a:gd name="T1" fmla="*/ 0 h 42"/>
                <a:gd name="T2" fmla="*/ 20 w 82"/>
                <a:gd name="T3" fmla="*/ 0 h 42"/>
                <a:gd name="T4" fmla="*/ 32 w 82"/>
                <a:gd name="T5" fmla="*/ 5 h 42"/>
                <a:gd name="T6" fmla="*/ 78 w 82"/>
                <a:gd name="T7" fmla="*/ 25 h 42"/>
                <a:gd name="T8" fmla="*/ 81 w 82"/>
                <a:gd name="T9" fmla="*/ 36 h 42"/>
                <a:gd name="T10" fmla="*/ 70 w 82"/>
                <a:gd name="T11" fmla="*/ 42 h 42"/>
                <a:gd name="T12" fmla="*/ 8 w 82"/>
                <a:gd name="T13" fmla="*/ 28 h 42"/>
                <a:gd name="T14" fmla="*/ 0 w 82"/>
                <a:gd name="T15" fmla="*/ 19 h 42"/>
                <a:gd name="T16" fmla="*/ 10 w 82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42">
                  <a:moveTo>
                    <a:pt x="10" y="0"/>
                  </a:moveTo>
                  <a:cubicBezTo>
                    <a:pt x="13" y="0"/>
                    <a:pt x="16" y="0"/>
                    <a:pt x="20" y="0"/>
                  </a:cubicBezTo>
                  <a:cubicBezTo>
                    <a:pt x="24" y="2"/>
                    <a:pt x="29" y="6"/>
                    <a:pt x="32" y="5"/>
                  </a:cubicBezTo>
                  <a:cubicBezTo>
                    <a:pt x="52" y="1"/>
                    <a:pt x="64" y="16"/>
                    <a:pt x="78" y="25"/>
                  </a:cubicBezTo>
                  <a:cubicBezTo>
                    <a:pt x="80" y="26"/>
                    <a:pt x="82" y="33"/>
                    <a:pt x="81" y="36"/>
                  </a:cubicBezTo>
                  <a:cubicBezTo>
                    <a:pt x="79" y="39"/>
                    <a:pt x="73" y="42"/>
                    <a:pt x="70" y="42"/>
                  </a:cubicBezTo>
                  <a:cubicBezTo>
                    <a:pt x="49" y="38"/>
                    <a:pt x="28" y="33"/>
                    <a:pt x="8" y="28"/>
                  </a:cubicBezTo>
                  <a:cubicBezTo>
                    <a:pt x="5" y="27"/>
                    <a:pt x="0" y="21"/>
                    <a:pt x="0" y="19"/>
                  </a:cubicBezTo>
                  <a:cubicBezTo>
                    <a:pt x="2" y="12"/>
                    <a:pt x="7" y="6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-3697288" y="2173287"/>
              <a:ext cx="277813" cy="233363"/>
            </a:xfrm>
            <a:custGeom>
              <a:avLst/>
              <a:gdLst>
                <a:gd name="T0" fmla="*/ 16 w 74"/>
                <a:gd name="T1" fmla="*/ 4 h 62"/>
                <a:gd name="T2" fmla="*/ 33 w 74"/>
                <a:gd name="T3" fmla="*/ 14 h 62"/>
                <a:gd name="T4" fmla="*/ 72 w 74"/>
                <a:gd name="T5" fmla="*/ 47 h 62"/>
                <a:gd name="T6" fmla="*/ 72 w 74"/>
                <a:gd name="T7" fmla="*/ 58 h 62"/>
                <a:gd name="T8" fmla="*/ 60 w 74"/>
                <a:gd name="T9" fmla="*/ 61 h 62"/>
                <a:gd name="T10" fmla="*/ 4 w 74"/>
                <a:gd name="T11" fmla="*/ 30 h 62"/>
                <a:gd name="T12" fmla="*/ 1 w 74"/>
                <a:gd name="T13" fmla="*/ 16 h 62"/>
                <a:gd name="T14" fmla="*/ 16 w 74"/>
                <a:gd name="T15" fmla="*/ 4 h 62"/>
                <a:gd name="T16" fmla="*/ 16 w 74"/>
                <a:gd name="T17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2">
                  <a:moveTo>
                    <a:pt x="16" y="4"/>
                  </a:moveTo>
                  <a:cubicBezTo>
                    <a:pt x="22" y="7"/>
                    <a:pt x="27" y="13"/>
                    <a:pt x="33" y="14"/>
                  </a:cubicBezTo>
                  <a:cubicBezTo>
                    <a:pt x="54" y="17"/>
                    <a:pt x="61" y="34"/>
                    <a:pt x="72" y="47"/>
                  </a:cubicBezTo>
                  <a:cubicBezTo>
                    <a:pt x="74" y="49"/>
                    <a:pt x="73" y="56"/>
                    <a:pt x="72" y="58"/>
                  </a:cubicBezTo>
                  <a:cubicBezTo>
                    <a:pt x="69" y="60"/>
                    <a:pt x="63" y="62"/>
                    <a:pt x="60" y="61"/>
                  </a:cubicBezTo>
                  <a:cubicBezTo>
                    <a:pt x="41" y="51"/>
                    <a:pt x="22" y="41"/>
                    <a:pt x="4" y="30"/>
                  </a:cubicBezTo>
                  <a:cubicBezTo>
                    <a:pt x="1" y="28"/>
                    <a:pt x="0" y="20"/>
                    <a:pt x="1" y="16"/>
                  </a:cubicBezTo>
                  <a:cubicBezTo>
                    <a:pt x="3" y="10"/>
                    <a:pt x="5" y="0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-2070100" y="1863725"/>
              <a:ext cx="277813" cy="312738"/>
            </a:xfrm>
            <a:custGeom>
              <a:avLst/>
              <a:gdLst>
                <a:gd name="T0" fmla="*/ 7 w 74"/>
                <a:gd name="T1" fmla="*/ 19 h 83"/>
                <a:gd name="T2" fmla="*/ 19 w 74"/>
                <a:gd name="T3" fmla="*/ 10 h 83"/>
                <a:gd name="T4" fmla="*/ 34 w 74"/>
                <a:gd name="T5" fmla="*/ 0 h 83"/>
                <a:gd name="T6" fmla="*/ 26 w 74"/>
                <a:gd name="T7" fmla="*/ 21 h 83"/>
                <a:gd name="T8" fmla="*/ 41 w 74"/>
                <a:gd name="T9" fmla="*/ 83 h 83"/>
                <a:gd name="T10" fmla="*/ 37 w 74"/>
                <a:gd name="T11" fmla="*/ 55 h 83"/>
                <a:gd name="T12" fmla="*/ 13 w 74"/>
                <a:gd name="T13" fmla="*/ 42 h 83"/>
                <a:gd name="T14" fmla="*/ 7 w 74"/>
                <a:gd name="T15" fmla="*/ 1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83">
                  <a:moveTo>
                    <a:pt x="7" y="19"/>
                  </a:moveTo>
                  <a:cubicBezTo>
                    <a:pt x="11" y="16"/>
                    <a:pt x="15" y="13"/>
                    <a:pt x="19" y="10"/>
                  </a:cubicBezTo>
                  <a:cubicBezTo>
                    <a:pt x="23" y="7"/>
                    <a:pt x="28" y="4"/>
                    <a:pt x="34" y="0"/>
                  </a:cubicBezTo>
                  <a:cubicBezTo>
                    <a:pt x="31" y="8"/>
                    <a:pt x="29" y="15"/>
                    <a:pt x="26" y="21"/>
                  </a:cubicBezTo>
                  <a:cubicBezTo>
                    <a:pt x="36" y="39"/>
                    <a:pt x="74" y="48"/>
                    <a:pt x="41" y="83"/>
                  </a:cubicBezTo>
                  <a:cubicBezTo>
                    <a:pt x="40" y="73"/>
                    <a:pt x="39" y="66"/>
                    <a:pt x="37" y="55"/>
                  </a:cubicBezTo>
                  <a:cubicBezTo>
                    <a:pt x="31" y="52"/>
                    <a:pt x="22" y="47"/>
                    <a:pt x="13" y="42"/>
                  </a:cubicBezTo>
                  <a:cubicBezTo>
                    <a:pt x="2" y="36"/>
                    <a:pt x="0" y="29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-3573463" y="1103312"/>
              <a:ext cx="146050" cy="180975"/>
            </a:xfrm>
            <a:custGeom>
              <a:avLst/>
              <a:gdLst>
                <a:gd name="T0" fmla="*/ 38 w 39"/>
                <a:gd name="T1" fmla="*/ 48 h 48"/>
                <a:gd name="T2" fmla="*/ 21 w 39"/>
                <a:gd name="T3" fmla="*/ 48 h 48"/>
                <a:gd name="T4" fmla="*/ 0 w 39"/>
                <a:gd name="T5" fmla="*/ 21 h 48"/>
                <a:gd name="T6" fmla="*/ 11 w 39"/>
                <a:gd name="T7" fmla="*/ 10 h 48"/>
                <a:gd name="T8" fmla="*/ 39 w 39"/>
                <a:gd name="T9" fmla="*/ 22 h 48"/>
                <a:gd name="T10" fmla="*/ 31 w 39"/>
                <a:gd name="T11" fmla="*/ 21 h 48"/>
                <a:gd name="T12" fmla="*/ 38 w 3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8">
                  <a:moveTo>
                    <a:pt x="38" y="48"/>
                  </a:moveTo>
                  <a:cubicBezTo>
                    <a:pt x="33" y="48"/>
                    <a:pt x="27" y="48"/>
                    <a:pt x="21" y="48"/>
                  </a:cubicBezTo>
                  <a:cubicBezTo>
                    <a:pt x="14" y="39"/>
                    <a:pt x="7" y="30"/>
                    <a:pt x="0" y="21"/>
                  </a:cubicBezTo>
                  <a:cubicBezTo>
                    <a:pt x="4" y="16"/>
                    <a:pt x="8" y="13"/>
                    <a:pt x="11" y="10"/>
                  </a:cubicBezTo>
                  <a:cubicBezTo>
                    <a:pt x="25" y="0"/>
                    <a:pt x="33" y="4"/>
                    <a:pt x="39" y="22"/>
                  </a:cubicBezTo>
                  <a:cubicBezTo>
                    <a:pt x="36" y="22"/>
                    <a:pt x="33" y="21"/>
                    <a:pt x="31" y="21"/>
                  </a:cubicBezTo>
                  <a:cubicBezTo>
                    <a:pt x="34" y="30"/>
                    <a:pt x="36" y="39"/>
                    <a:pt x="38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-3441700" y="301625"/>
              <a:ext cx="200025" cy="131763"/>
            </a:xfrm>
            <a:custGeom>
              <a:avLst/>
              <a:gdLst>
                <a:gd name="T0" fmla="*/ 46 w 53"/>
                <a:gd name="T1" fmla="*/ 28 h 35"/>
                <a:gd name="T2" fmla="*/ 38 w 53"/>
                <a:gd name="T3" fmla="*/ 29 h 35"/>
                <a:gd name="T4" fmla="*/ 3 w 53"/>
                <a:gd name="T5" fmla="*/ 0 h 35"/>
                <a:gd name="T6" fmla="*/ 53 w 53"/>
                <a:gd name="T7" fmla="*/ 15 h 35"/>
                <a:gd name="T8" fmla="*/ 46 w 53"/>
                <a:gd name="T9" fmla="*/ 28 h 35"/>
                <a:gd name="T10" fmla="*/ 46 w 53"/>
                <a:gd name="T1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35">
                  <a:moveTo>
                    <a:pt x="46" y="28"/>
                  </a:moveTo>
                  <a:cubicBezTo>
                    <a:pt x="43" y="28"/>
                    <a:pt x="40" y="28"/>
                    <a:pt x="38" y="29"/>
                  </a:cubicBezTo>
                  <a:cubicBezTo>
                    <a:pt x="12" y="35"/>
                    <a:pt x="0" y="25"/>
                    <a:pt x="3" y="0"/>
                  </a:cubicBezTo>
                  <a:cubicBezTo>
                    <a:pt x="19" y="5"/>
                    <a:pt x="35" y="10"/>
                    <a:pt x="53" y="15"/>
                  </a:cubicBezTo>
                  <a:cubicBezTo>
                    <a:pt x="51" y="19"/>
                    <a:pt x="48" y="23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-3389313" y="1268412"/>
              <a:ext cx="147638" cy="177800"/>
            </a:xfrm>
            <a:custGeom>
              <a:avLst/>
              <a:gdLst>
                <a:gd name="T0" fmla="*/ 39 w 39"/>
                <a:gd name="T1" fmla="*/ 17 h 47"/>
                <a:gd name="T2" fmla="*/ 30 w 39"/>
                <a:gd name="T3" fmla="*/ 47 h 47"/>
                <a:gd name="T4" fmla="*/ 0 w 39"/>
                <a:gd name="T5" fmla="*/ 0 h 47"/>
                <a:gd name="T6" fmla="*/ 38 w 39"/>
                <a:gd name="T7" fmla="*/ 2 h 47"/>
                <a:gd name="T8" fmla="*/ 39 w 39"/>
                <a:gd name="T9" fmla="*/ 18 h 47"/>
                <a:gd name="T10" fmla="*/ 39 w 39"/>
                <a:gd name="T11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7">
                  <a:moveTo>
                    <a:pt x="39" y="17"/>
                  </a:moveTo>
                  <a:cubicBezTo>
                    <a:pt x="37" y="26"/>
                    <a:pt x="34" y="36"/>
                    <a:pt x="30" y="47"/>
                  </a:cubicBezTo>
                  <a:cubicBezTo>
                    <a:pt x="21" y="32"/>
                    <a:pt x="12" y="17"/>
                    <a:pt x="0" y="0"/>
                  </a:cubicBezTo>
                  <a:cubicBezTo>
                    <a:pt x="14" y="0"/>
                    <a:pt x="26" y="1"/>
                    <a:pt x="38" y="2"/>
                  </a:cubicBezTo>
                  <a:cubicBezTo>
                    <a:pt x="38" y="8"/>
                    <a:pt x="39" y="13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666025" y="263280"/>
            <a:ext cx="7886700" cy="99417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/>
              <a:t>Use diagrams to explain your ideas</a:t>
            </a:r>
            <a:endParaRPr b="1" i="1" dirty="0"/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3740046" y="1928199"/>
            <a:ext cx="1664100" cy="47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1911219" y="2832213"/>
            <a:ext cx="1664100" cy="478800"/>
          </a:xfrm>
          <a:prstGeom prst="rect">
            <a:avLst/>
          </a:prstGeom>
          <a:solidFill>
            <a:srgbClr val="4171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 sz="100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5568770" y="2832213"/>
            <a:ext cx="1664100" cy="478800"/>
          </a:xfrm>
          <a:prstGeom prst="rect">
            <a:avLst/>
          </a:prstGeom>
          <a:solidFill>
            <a:srgbClr val="4171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6483195" y="3666580"/>
            <a:ext cx="1664100" cy="478800"/>
          </a:xfrm>
          <a:prstGeom prst="rect">
            <a:avLst/>
          </a:prstGeom>
          <a:solidFill>
            <a:srgbClr val="4457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6" name="Google Shape;156;p24"/>
          <p:cNvSpPr/>
          <p:nvPr/>
        </p:nvSpPr>
        <p:spPr>
          <a:xfrm>
            <a:off x="4654426" y="3666580"/>
            <a:ext cx="1664100" cy="478800"/>
          </a:xfrm>
          <a:prstGeom prst="rect">
            <a:avLst/>
          </a:prstGeom>
          <a:solidFill>
            <a:srgbClr val="4457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2825644" y="3666580"/>
            <a:ext cx="1664100" cy="478800"/>
          </a:xfrm>
          <a:prstGeom prst="rect">
            <a:avLst/>
          </a:prstGeom>
          <a:solidFill>
            <a:srgbClr val="4457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996875" y="3666580"/>
            <a:ext cx="1664100" cy="478800"/>
          </a:xfrm>
          <a:prstGeom prst="rect">
            <a:avLst/>
          </a:prstGeom>
          <a:solidFill>
            <a:srgbClr val="4457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cxnSp>
        <p:nvCxnSpPr>
          <p:cNvPr id="159" name="Google Shape;159;p24"/>
          <p:cNvCxnSpPr>
            <a:stCxn id="152" idx="2"/>
            <a:endCxn id="154" idx="0"/>
          </p:cNvCxnSpPr>
          <p:nvPr/>
        </p:nvCxnSpPr>
        <p:spPr>
          <a:xfrm rot="-5400000" flipH="1">
            <a:off x="5273946" y="1705149"/>
            <a:ext cx="425100" cy="18288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24"/>
          <p:cNvCxnSpPr>
            <a:stCxn id="153" idx="0"/>
            <a:endCxn id="152" idx="2"/>
          </p:cNvCxnSpPr>
          <p:nvPr/>
        </p:nvCxnSpPr>
        <p:spPr>
          <a:xfrm rot="-5400000">
            <a:off x="3445119" y="1705263"/>
            <a:ext cx="425100" cy="18288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24"/>
          <p:cNvCxnSpPr>
            <a:stCxn id="153" idx="2"/>
            <a:endCxn id="157" idx="0"/>
          </p:cNvCxnSpPr>
          <p:nvPr/>
        </p:nvCxnSpPr>
        <p:spPr>
          <a:xfrm rot="-5400000" flipH="1">
            <a:off x="3022719" y="3031563"/>
            <a:ext cx="355500" cy="9144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p24"/>
          <p:cNvCxnSpPr>
            <a:stCxn id="158" idx="0"/>
            <a:endCxn id="153" idx="2"/>
          </p:cNvCxnSpPr>
          <p:nvPr/>
        </p:nvCxnSpPr>
        <p:spPr>
          <a:xfrm rot="-5400000">
            <a:off x="2108375" y="3031630"/>
            <a:ext cx="355500" cy="9144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p24"/>
          <p:cNvCxnSpPr>
            <a:stCxn id="154" idx="2"/>
            <a:endCxn id="155" idx="0"/>
          </p:cNvCxnSpPr>
          <p:nvPr/>
        </p:nvCxnSpPr>
        <p:spPr>
          <a:xfrm rot="-5400000" flipH="1">
            <a:off x="6680270" y="3031563"/>
            <a:ext cx="355500" cy="9144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24"/>
          <p:cNvCxnSpPr>
            <a:stCxn id="156" idx="0"/>
            <a:endCxn id="154" idx="2"/>
          </p:cNvCxnSpPr>
          <p:nvPr/>
        </p:nvCxnSpPr>
        <p:spPr>
          <a:xfrm rot="-5400000">
            <a:off x="5765926" y="3031630"/>
            <a:ext cx="355500" cy="9144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DE8812-BB9C-4C25-9375-FF3A3613B908}"/>
              </a:ext>
            </a:extLst>
          </p:cNvPr>
          <p:cNvSpPr txBox="1"/>
          <p:nvPr/>
        </p:nvSpPr>
        <p:spPr>
          <a:xfrm>
            <a:off x="5850749" y="3367863"/>
            <a:ext cx="267633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475BEE-6325-441B-8B2A-5BB7F38C366B}"/>
              </a:ext>
            </a:extLst>
          </p:cNvPr>
          <p:cNvSpPr txBox="1"/>
          <p:nvPr/>
        </p:nvSpPr>
        <p:spPr>
          <a:xfrm>
            <a:off x="5192486" y="1448262"/>
            <a:ext cx="333459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D01C55-D8FE-497D-81D6-91B9A543B3A3}"/>
              </a:ext>
            </a:extLst>
          </p:cNvPr>
          <p:cNvSpPr txBox="1"/>
          <p:nvPr/>
        </p:nvSpPr>
        <p:spPr>
          <a:xfrm>
            <a:off x="4985239" y="780188"/>
            <a:ext cx="3541840" cy="553998"/>
          </a:xfrm>
          <a:prstGeom prst="rect">
            <a:avLst/>
          </a:prstGeom>
          <a:solidFill>
            <a:srgbClr val="5F79F6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5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5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94310E-FF96-4BC3-9BD0-C856081FB5E4}"/>
              </a:ext>
            </a:extLst>
          </p:cNvPr>
          <p:cNvSpPr txBox="1"/>
          <p:nvPr/>
        </p:nvSpPr>
        <p:spPr>
          <a:xfrm>
            <a:off x="5192486" y="1996254"/>
            <a:ext cx="33345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2BBEFE-1117-4A2D-8362-EB5026A83C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sldNum" idx="4294967295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 idx="4294967295"/>
          </p:nvPr>
        </p:nvSpPr>
        <p:spPr>
          <a:xfrm>
            <a:off x="557270" y="253018"/>
            <a:ext cx="4754562" cy="13811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41719C"/>
                </a:solidFill>
              </a:rPr>
              <a:t>Want big impact?</a:t>
            </a:r>
            <a:endParaRPr sz="4000" b="1" dirty="0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41719C"/>
                </a:solidFill>
              </a:rPr>
              <a:t>Use big image.</a:t>
            </a:r>
            <a:endParaRPr sz="4000" b="1" dirty="0">
              <a:solidFill>
                <a:srgbClr val="41719C"/>
              </a:solidFill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4E53DCAB-B8BF-4771-B7FA-AEB31BCBF8DD}"/>
              </a:ext>
            </a:extLst>
          </p:cNvPr>
          <p:cNvSpPr txBox="1"/>
          <p:nvPr/>
        </p:nvSpPr>
        <p:spPr>
          <a:xfrm>
            <a:off x="557270" y="1634143"/>
            <a:ext cx="31554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rgbClr val="41719C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050" dirty="0">
              <a:solidFill>
                <a:srgbClr val="41719C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rgbClr val="41719C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4238560" y="943580"/>
            <a:ext cx="4562534" cy="3900252"/>
            <a:chOff x="4238560" y="943580"/>
            <a:chExt cx="4562534" cy="390025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flipH="1">
              <a:off x="6260197" y="2085180"/>
              <a:ext cx="2088638" cy="1707246"/>
            </a:xfrm>
            <a:custGeom>
              <a:avLst/>
              <a:gdLst>
                <a:gd name="T0" fmla="*/ 37 w 185"/>
                <a:gd name="T1" fmla="*/ 111 h 151"/>
                <a:gd name="T2" fmla="*/ 37 w 185"/>
                <a:gd name="T3" fmla="*/ 44 h 151"/>
                <a:gd name="T4" fmla="*/ 34 w 185"/>
                <a:gd name="T5" fmla="*/ 44 h 151"/>
                <a:gd name="T6" fmla="*/ 28 w 185"/>
                <a:gd name="T7" fmla="*/ 84 h 151"/>
                <a:gd name="T8" fmla="*/ 28 w 185"/>
                <a:gd name="T9" fmla="*/ 135 h 151"/>
                <a:gd name="T10" fmla="*/ 15 w 185"/>
                <a:gd name="T11" fmla="*/ 151 h 151"/>
                <a:gd name="T12" fmla="*/ 2 w 185"/>
                <a:gd name="T13" fmla="*/ 136 h 151"/>
                <a:gd name="T14" fmla="*/ 9 w 185"/>
                <a:gd name="T15" fmla="*/ 42 h 151"/>
                <a:gd name="T16" fmla="*/ 22 w 185"/>
                <a:gd name="T17" fmla="*/ 16 h 151"/>
                <a:gd name="T18" fmla="*/ 54 w 185"/>
                <a:gd name="T19" fmla="*/ 0 h 151"/>
                <a:gd name="T20" fmla="*/ 111 w 185"/>
                <a:gd name="T21" fmla="*/ 0 h 151"/>
                <a:gd name="T22" fmla="*/ 149 w 185"/>
                <a:gd name="T23" fmla="*/ 33 h 151"/>
                <a:gd name="T24" fmla="*/ 151 w 185"/>
                <a:gd name="T25" fmla="*/ 62 h 151"/>
                <a:gd name="T26" fmla="*/ 158 w 185"/>
                <a:gd name="T27" fmla="*/ 71 h 151"/>
                <a:gd name="T28" fmla="*/ 178 w 185"/>
                <a:gd name="T29" fmla="*/ 77 h 151"/>
                <a:gd name="T30" fmla="*/ 184 w 185"/>
                <a:gd name="T31" fmla="*/ 86 h 151"/>
                <a:gd name="T32" fmla="*/ 181 w 185"/>
                <a:gd name="T33" fmla="*/ 105 h 151"/>
                <a:gd name="T34" fmla="*/ 134 w 185"/>
                <a:gd name="T35" fmla="*/ 89 h 151"/>
                <a:gd name="T36" fmla="*/ 126 w 185"/>
                <a:gd name="T37" fmla="*/ 73 h 151"/>
                <a:gd name="T38" fmla="*/ 126 w 185"/>
                <a:gd name="T39" fmla="*/ 39 h 151"/>
                <a:gd name="T40" fmla="*/ 123 w 185"/>
                <a:gd name="T41" fmla="*/ 39 h 151"/>
                <a:gd name="T42" fmla="*/ 123 w 185"/>
                <a:gd name="T43" fmla="*/ 108 h 151"/>
                <a:gd name="T44" fmla="*/ 100 w 185"/>
                <a:gd name="T45" fmla="*/ 103 h 151"/>
                <a:gd name="T46" fmla="*/ 79 w 185"/>
                <a:gd name="T47" fmla="*/ 115 h 151"/>
                <a:gd name="T48" fmla="*/ 37 w 185"/>
                <a:gd name="T49" fmla="*/ 11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" h="151">
                  <a:moveTo>
                    <a:pt x="37" y="111"/>
                  </a:moveTo>
                  <a:cubicBezTo>
                    <a:pt x="37" y="88"/>
                    <a:pt x="37" y="66"/>
                    <a:pt x="37" y="44"/>
                  </a:cubicBezTo>
                  <a:cubicBezTo>
                    <a:pt x="36" y="44"/>
                    <a:pt x="35" y="44"/>
                    <a:pt x="34" y="44"/>
                  </a:cubicBezTo>
                  <a:cubicBezTo>
                    <a:pt x="32" y="57"/>
                    <a:pt x="29" y="71"/>
                    <a:pt x="28" y="84"/>
                  </a:cubicBezTo>
                  <a:cubicBezTo>
                    <a:pt x="27" y="101"/>
                    <a:pt x="28" y="118"/>
                    <a:pt x="28" y="135"/>
                  </a:cubicBezTo>
                  <a:cubicBezTo>
                    <a:pt x="28" y="144"/>
                    <a:pt x="22" y="151"/>
                    <a:pt x="15" y="151"/>
                  </a:cubicBezTo>
                  <a:cubicBezTo>
                    <a:pt x="7" y="151"/>
                    <a:pt x="2" y="145"/>
                    <a:pt x="2" y="136"/>
                  </a:cubicBezTo>
                  <a:cubicBezTo>
                    <a:pt x="1" y="104"/>
                    <a:pt x="0" y="72"/>
                    <a:pt x="9" y="42"/>
                  </a:cubicBezTo>
                  <a:cubicBezTo>
                    <a:pt x="12" y="33"/>
                    <a:pt x="17" y="24"/>
                    <a:pt x="22" y="16"/>
                  </a:cubicBezTo>
                  <a:cubicBezTo>
                    <a:pt x="29" y="5"/>
                    <a:pt x="40" y="0"/>
                    <a:pt x="54" y="0"/>
                  </a:cubicBezTo>
                  <a:cubicBezTo>
                    <a:pt x="73" y="0"/>
                    <a:pt x="92" y="0"/>
                    <a:pt x="111" y="0"/>
                  </a:cubicBezTo>
                  <a:cubicBezTo>
                    <a:pt x="134" y="1"/>
                    <a:pt x="146" y="11"/>
                    <a:pt x="149" y="33"/>
                  </a:cubicBezTo>
                  <a:cubicBezTo>
                    <a:pt x="151" y="43"/>
                    <a:pt x="151" y="52"/>
                    <a:pt x="151" y="62"/>
                  </a:cubicBezTo>
                  <a:cubicBezTo>
                    <a:pt x="151" y="67"/>
                    <a:pt x="152" y="70"/>
                    <a:pt x="158" y="71"/>
                  </a:cubicBezTo>
                  <a:cubicBezTo>
                    <a:pt x="165" y="72"/>
                    <a:pt x="171" y="76"/>
                    <a:pt x="178" y="77"/>
                  </a:cubicBezTo>
                  <a:cubicBezTo>
                    <a:pt x="183" y="79"/>
                    <a:pt x="185" y="81"/>
                    <a:pt x="184" y="86"/>
                  </a:cubicBezTo>
                  <a:cubicBezTo>
                    <a:pt x="183" y="92"/>
                    <a:pt x="182" y="98"/>
                    <a:pt x="181" y="105"/>
                  </a:cubicBezTo>
                  <a:cubicBezTo>
                    <a:pt x="165" y="100"/>
                    <a:pt x="149" y="95"/>
                    <a:pt x="134" y="89"/>
                  </a:cubicBezTo>
                  <a:cubicBezTo>
                    <a:pt x="127" y="87"/>
                    <a:pt x="126" y="80"/>
                    <a:pt x="126" y="73"/>
                  </a:cubicBezTo>
                  <a:cubicBezTo>
                    <a:pt x="126" y="62"/>
                    <a:pt x="126" y="50"/>
                    <a:pt x="126" y="39"/>
                  </a:cubicBezTo>
                  <a:cubicBezTo>
                    <a:pt x="125" y="39"/>
                    <a:pt x="124" y="39"/>
                    <a:pt x="123" y="39"/>
                  </a:cubicBezTo>
                  <a:cubicBezTo>
                    <a:pt x="123" y="63"/>
                    <a:pt x="123" y="86"/>
                    <a:pt x="123" y="108"/>
                  </a:cubicBezTo>
                  <a:cubicBezTo>
                    <a:pt x="115" y="106"/>
                    <a:pt x="107" y="102"/>
                    <a:pt x="100" y="103"/>
                  </a:cubicBezTo>
                  <a:cubicBezTo>
                    <a:pt x="93" y="105"/>
                    <a:pt x="86" y="111"/>
                    <a:pt x="79" y="115"/>
                  </a:cubicBezTo>
                  <a:cubicBezTo>
                    <a:pt x="65" y="100"/>
                    <a:pt x="57" y="98"/>
                    <a:pt x="37" y="111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 flipH="1">
              <a:off x="4238560" y="3612037"/>
              <a:ext cx="1988136" cy="1175100"/>
            </a:xfrm>
            <a:custGeom>
              <a:avLst/>
              <a:gdLst>
                <a:gd name="T0" fmla="*/ 176 w 176"/>
                <a:gd name="T1" fmla="*/ 104 h 104"/>
                <a:gd name="T2" fmla="*/ 151 w 176"/>
                <a:gd name="T3" fmla="*/ 104 h 104"/>
                <a:gd name="T4" fmla="*/ 151 w 176"/>
                <a:gd name="T5" fmla="*/ 53 h 104"/>
                <a:gd name="T6" fmla="*/ 123 w 176"/>
                <a:gd name="T7" fmla="*/ 25 h 104"/>
                <a:gd name="T8" fmla="*/ 14 w 176"/>
                <a:gd name="T9" fmla="*/ 25 h 104"/>
                <a:gd name="T10" fmla="*/ 0 w 176"/>
                <a:gd name="T11" fmla="*/ 25 h 104"/>
                <a:gd name="T12" fmla="*/ 3 w 176"/>
                <a:gd name="T13" fmla="*/ 0 h 104"/>
                <a:gd name="T14" fmla="*/ 41 w 176"/>
                <a:gd name="T15" fmla="*/ 0 h 104"/>
                <a:gd name="T16" fmla="*/ 131 w 176"/>
                <a:gd name="T17" fmla="*/ 0 h 104"/>
                <a:gd name="T18" fmla="*/ 176 w 176"/>
                <a:gd name="T19" fmla="*/ 42 h 104"/>
                <a:gd name="T20" fmla="*/ 176 w 176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104">
                  <a:moveTo>
                    <a:pt x="176" y="104"/>
                  </a:moveTo>
                  <a:cubicBezTo>
                    <a:pt x="167" y="104"/>
                    <a:pt x="159" y="104"/>
                    <a:pt x="151" y="104"/>
                  </a:cubicBezTo>
                  <a:cubicBezTo>
                    <a:pt x="151" y="87"/>
                    <a:pt x="151" y="70"/>
                    <a:pt x="151" y="53"/>
                  </a:cubicBezTo>
                  <a:cubicBezTo>
                    <a:pt x="151" y="30"/>
                    <a:pt x="145" y="25"/>
                    <a:pt x="123" y="25"/>
                  </a:cubicBezTo>
                  <a:cubicBezTo>
                    <a:pt x="87" y="25"/>
                    <a:pt x="50" y="25"/>
                    <a:pt x="14" y="25"/>
                  </a:cubicBezTo>
                  <a:cubicBezTo>
                    <a:pt x="10" y="25"/>
                    <a:pt x="5" y="25"/>
                    <a:pt x="0" y="25"/>
                  </a:cubicBezTo>
                  <a:cubicBezTo>
                    <a:pt x="1" y="16"/>
                    <a:pt x="2" y="8"/>
                    <a:pt x="3" y="0"/>
                  </a:cubicBezTo>
                  <a:cubicBezTo>
                    <a:pt x="16" y="0"/>
                    <a:pt x="28" y="0"/>
                    <a:pt x="41" y="0"/>
                  </a:cubicBezTo>
                  <a:cubicBezTo>
                    <a:pt x="71" y="0"/>
                    <a:pt x="101" y="0"/>
                    <a:pt x="131" y="0"/>
                  </a:cubicBezTo>
                  <a:cubicBezTo>
                    <a:pt x="156" y="0"/>
                    <a:pt x="175" y="17"/>
                    <a:pt x="176" y="42"/>
                  </a:cubicBezTo>
                  <a:cubicBezTo>
                    <a:pt x="176" y="62"/>
                    <a:pt x="176" y="83"/>
                    <a:pt x="176" y="104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flipH="1">
              <a:off x="6959845" y="3295070"/>
              <a:ext cx="452259" cy="1548762"/>
            </a:xfrm>
            <a:custGeom>
              <a:avLst/>
              <a:gdLst>
                <a:gd name="T0" fmla="*/ 40 w 40"/>
                <a:gd name="T1" fmla="*/ 69 h 137"/>
                <a:gd name="T2" fmla="*/ 40 w 40"/>
                <a:gd name="T3" fmla="*/ 114 h 137"/>
                <a:gd name="T4" fmla="*/ 21 w 40"/>
                <a:gd name="T5" fmla="*/ 137 h 137"/>
                <a:gd name="T6" fmla="*/ 0 w 40"/>
                <a:gd name="T7" fmla="*/ 115 h 137"/>
                <a:gd name="T8" fmla="*/ 0 w 40"/>
                <a:gd name="T9" fmla="*/ 21 h 137"/>
                <a:gd name="T10" fmla="*/ 20 w 40"/>
                <a:gd name="T11" fmla="*/ 0 h 137"/>
                <a:gd name="T12" fmla="*/ 40 w 40"/>
                <a:gd name="T13" fmla="*/ 21 h 137"/>
                <a:gd name="T14" fmla="*/ 40 w 40"/>
                <a:gd name="T15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37">
                  <a:moveTo>
                    <a:pt x="40" y="69"/>
                  </a:moveTo>
                  <a:cubicBezTo>
                    <a:pt x="40" y="84"/>
                    <a:pt x="40" y="99"/>
                    <a:pt x="40" y="114"/>
                  </a:cubicBezTo>
                  <a:cubicBezTo>
                    <a:pt x="40" y="128"/>
                    <a:pt x="32" y="136"/>
                    <a:pt x="21" y="137"/>
                  </a:cubicBezTo>
                  <a:cubicBezTo>
                    <a:pt x="9" y="137"/>
                    <a:pt x="1" y="129"/>
                    <a:pt x="0" y="115"/>
                  </a:cubicBezTo>
                  <a:cubicBezTo>
                    <a:pt x="0" y="84"/>
                    <a:pt x="0" y="5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8"/>
                    <a:pt x="40" y="21"/>
                  </a:cubicBezTo>
                  <a:cubicBezTo>
                    <a:pt x="40" y="37"/>
                    <a:pt x="40" y="53"/>
                    <a:pt x="40" y="69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 flipH="1">
              <a:off x="7479106" y="3271877"/>
              <a:ext cx="452259" cy="1571955"/>
            </a:xfrm>
            <a:custGeom>
              <a:avLst/>
              <a:gdLst>
                <a:gd name="T0" fmla="*/ 40 w 40"/>
                <a:gd name="T1" fmla="*/ 71 h 139"/>
                <a:gd name="T2" fmla="*/ 40 w 40"/>
                <a:gd name="T3" fmla="*/ 116 h 139"/>
                <a:gd name="T4" fmla="*/ 20 w 40"/>
                <a:gd name="T5" fmla="*/ 139 h 139"/>
                <a:gd name="T6" fmla="*/ 0 w 40"/>
                <a:gd name="T7" fmla="*/ 116 h 139"/>
                <a:gd name="T8" fmla="*/ 0 w 40"/>
                <a:gd name="T9" fmla="*/ 22 h 139"/>
                <a:gd name="T10" fmla="*/ 15 w 40"/>
                <a:gd name="T11" fmla="*/ 3 h 139"/>
                <a:gd name="T12" fmla="*/ 37 w 40"/>
                <a:gd name="T13" fmla="*/ 12 h 139"/>
                <a:gd name="T14" fmla="*/ 39 w 40"/>
                <a:gd name="T15" fmla="*/ 24 h 139"/>
                <a:gd name="T16" fmla="*/ 40 w 40"/>
                <a:gd name="T17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9">
                  <a:moveTo>
                    <a:pt x="40" y="71"/>
                  </a:moveTo>
                  <a:cubicBezTo>
                    <a:pt x="40" y="86"/>
                    <a:pt x="40" y="101"/>
                    <a:pt x="40" y="116"/>
                  </a:cubicBezTo>
                  <a:cubicBezTo>
                    <a:pt x="39" y="130"/>
                    <a:pt x="32" y="138"/>
                    <a:pt x="20" y="139"/>
                  </a:cubicBezTo>
                  <a:cubicBezTo>
                    <a:pt x="8" y="139"/>
                    <a:pt x="0" y="130"/>
                    <a:pt x="0" y="116"/>
                  </a:cubicBezTo>
                  <a:cubicBezTo>
                    <a:pt x="0" y="85"/>
                    <a:pt x="0" y="54"/>
                    <a:pt x="0" y="22"/>
                  </a:cubicBezTo>
                  <a:cubicBezTo>
                    <a:pt x="1" y="12"/>
                    <a:pt x="6" y="5"/>
                    <a:pt x="15" y="3"/>
                  </a:cubicBezTo>
                  <a:cubicBezTo>
                    <a:pt x="24" y="0"/>
                    <a:pt x="32" y="3"/>
                    <a:pt x="37" y="12"/>
                  </a:cubicBezTo>
                  <a:cubicBezTo>
                    <a:pt x="39" y="16"/>
                    <a:pt x="39" y="20"/>
                    <a:pt x="39" y="24"/>
                  </a:cubicBezTo>
                  <a:cubicBezTo>
                    <a:pt x="40" y="40"/>
                    <a:pt x="40" y="56"/>
                    <a:pt x="40" y="71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 flipH="1">
              <a:off x="7976462" y="3622345"/>
              <a:ext cx="824632" cy="1154485"/>
            </a:xfrm>
            <a:custGeom>
              <a:avLst/>
              <a:gdLst>
                <a:gd name="T0" fmla="*/ 73 w 73"/>
                <a:gd name="T1" fmla="*/ 4 h 102"/>
                <a:gd name="T2" fmla="*/ 73 w 73"/>
                <a:gd name="T3" fmla="*/ 24 h 102"/>
                <a:gd name="T4" fmla="*/ 47 w 73"/>
                <a:gd name="T5" fmla="*/ 24 h 102"/>
                <a:gd name="T6" fmla="*/ 27 w 73"/>
                <a:gd name="T7" fmla="*/ 44 h 102"/>
                <a:gd name="T8" fmla="*/ 27 w 73"/>
                <a:gd name="T9" fmla="*/ 102 h 102"/>
                <a:gd name="T10" fmla="*/ 1 w 73"/>
                <a:gd name="T11" fmla="*/ 102 h 102"/>
                <a:gd name="T12" fmla="*/ 2 w 73"/>
                <a:gd name="T13" fmla="*/ 36 h 102"/>
                <a:gd name="T14" fmla="*/ 37 w 73"/>
                <a:gd name="T15" fmla="*/ 0 h 102"/>
                <a:gd name="T16" fmla="*/ 55 w 73"/>
                <a:gd name="T17" fmla="*/ 19 h 102"/>
                <a:gd name="T18" fmla="*/ 73 w 73"/>
                <a:gd name="T19" fmla="*/ 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02">
                  <a:moveTo>
                    <a:pt x="73" y="4"/>
                  </a:moveTo>
                  <a:cubicBezTo>
                    <a:pt x="73" y="11"/>
                    <a:pt x="73" y="17"/>
                    <a:pt x="73" y="24"/>
                  </a:cubicBezTo>
                  <a:cubicBezTo>
                    <a:pt x="64" y="24"/>
                    <a:pt x="56" y="24"/>
                    <a:pt x="47" y="24"/>
                  </a:cubicBezTo>
                  <a:cubicBezTo>
                    <a:pt x="34" y="24"/>
                    <a:pt x="27" y="30"/>
                    <a:pt x="27" y="44"/>
                  </a:cubicBezTo>
                  <a:cubicBezTo>
                    <a:pt x="26" y="63"/>
                    <a:pt x="27" y="82"/>
                    <a:pt x="27" y="102"/>
                  </a:cubicBezTo>
                  <a:cubicBezTo>
                    <a:pt x="18" y="102"/>
                    <a:pt x="10" y="102"/>
                    <a:pt x="1" y="102"/>
                  </a:cubicBezTo>
                  <a:cubicBezTo>
                    <a:pt x="1" y="80"/>
                    <a:pt x="0" y="58"/>
                    <a:pt x="2" y="36"/>
                  </a:cubicBezTo>
                  <a:cubicBezTo>
                    <a:pt x="3" y="18"/>
                    <a:pt x="19" y="3"/>
                    <a:pt x="37" y="0"/>
                  </a:cubicBezTo>
                  <a:cubicBezTo>
                    <a:pt x="41" y="14"/>
                    <a:pt x="45" y="19"/>
                    <a:pt x="55" y="19"/>
                  </a:cubicBezTo>
                  <a:cubicBezTo>
                    <a:pt x="64" y="19"/>
                    <a:pt x="70" y="14"/>
                    <a:pt x="73" y="4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 flipH="1">
              <a:off x="6802650" y="943580"/>
              <a:ext cx="1298796" cy="405874"/>
            </a:xfrm>
            <a:custGeom>
              <a:avLst/>
              <a:gdLst>
                <a:gd name="T0" fmla="*/ 0 w 115"/>
                <a:gd name="T1" fmla="*/ 33 h 36"/>
                <a:gd name="T2" fmla="*/ 24 w 115"/>
                <a:gd name="T3" fmla="*/ 30 h 36"/>
                <a:gd name="T4" fmla="*/ 25 w 115"/>
                <a:gd name="T5" fmla="*/ 19 h 36"/>
                <a:gd name="T6" fmla="*/ 38 w 115"/>
                <a:gd name="T7" fmla="*/ 4 h 36"/>
                <a:gd name="T8" fmla="*/ 79 w 115"/>
                <a:gd name="T9" fmla="*/ 4 h 36"/>
                <a:gd name="T10" fmla="*/ 91 w 115"/>
                <a:gd name="T11" fmla="*/ 19 h 36"/>
                <a:gd name="T12" fmla="*/ 91 w 115"/>
                <a:gd name="T13" fmla="*/ 30 h 36"/>
                <a:gd name="T14" fmla="*/ 115 w 115"/>
                <a:gd name="T15" fmla="*/ 33 h 36"/>
                <a:gd name="T16" fmla="*/ 115 w 115"/>
                <a:gd name="T17" fmla="*/ 36 h 36"/>
                <a:gd name="T18" fmla="*/ 1 w 115"/>
                <a:gd name="T19" fmla="*/ 36 h 36"/>
                <a:gd name="T20" fmla="*/ 0 w 115"/>
                <a:gd name="T21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36">
                  <a:moveTo>
                    <a:pt x="0" y="33"/>
                  </a:moveTo>
                  <a:cubicBezTo>
                    <a:pt x="7" y="28"/>
                    <a:pt x="16" y="33"/>
                    <a:pt x="24" y="30"/>
                  </a:cubicBezTo>
                  <a:cubicBezTo>
                    <a:pt x="24" y="27"/>
                    <a:pt x="26" y="23"/>
                    <a:pt x="25" y="19"/>
                  </a:cubicBezTo>
                  <a:cubicBezTo>
                    <a:pt x="24" y="9"/>
                    <a:pt x="30" y="6"/>
                    <a:pt x="38" y="4"/>
                  </a:cubicBezTo>
                  <a:cubicBezTo>
                    <a:pt x="52" y="0"/>
                    <a:pt x="65" y="0"/>
                    <a:pt x="79" y="4"/>
                  </a:cubicBezTo>
                  <a:cubicBezTo>
                    <a:pt x="87" y="6"/>
                    <a:pt x="92" y="10"/>
                    <a:pt x="91" y="19"/>
                  </a:cubicBezTo>
                  <a:cubicBezTo>
                    <a:pt x="90" y="23"/>
                    <a:pt x="91" y="26"/>
                    <a:pt x="91" y="30"/>
                  </a:cubicBezTo>
                  <a:cubicBezTo>
                    <a:pt x="99" y="33"/>
                    <a:pt x="109" y="28"/>
                    <a:pt x="115" y="33"/>
                  </a:cubicBezTo>
                  <a:cubicBezTo>
                    <a:pt x="115" y="34"/>
                    <a:pt x="115" y="35"/>
                    <a:pt x="115" y="36"/>
                  </a:cubicBezTo>
                  <a:cubicBezTo>
                    <a:pt x="77" y="36"/>
                    <a:pt x="39" y="36"/>
                    <a:pt x="1" y="36"/>
                  </a:cubicBezTo>
                  <a:cubicBezTo>
                    <a:pt x="1" y="35"/>
                    <a:pt x="1" y="34"/>
                    <a:pt x="0" y="33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 flipH="1">
              <a:off x="7039732" y="1542727"/>
              <a:ext cx="801439" cy="452259"/>
            </a:xfrm>
            <a:custGeom>
              <a:avLst/>
              <a:gdLst>
                <a:gd name="T0" fmla="*/ 0 w 71"/>
                <a:gd name="T1" fmla="*/ 0 h 40"/>
                <a:gd name="T2" fmla="*/ 10 w 71"/>
                <a:gd name="T3" fmla="*/ 6 h 40"/>
                <a:gd name="T4" fmla="*/ 21 w 71"/>
                <a:gd name="T5" fmla="*/ 14 h 40"/>
                <a:gd name="T6" fmla="*/ 32 w 71"/>
                <a:gd name="T7" fmla="*/ 5 h 40"/>
                <a:gd name="T8" fmla="*/ 34 w 71"/>
                <a:gd name="T9" fmla="*/ 2 h 40"/>
                <a:gd name="T10" fmla="*/ 62 w 71"/>
                <a:gd name="T11" fmla="*/ 2 h 40"/>
                <a:gd name="T12" fmla="*/ 70 w 71"/>
                <a:gd name="T13" fmla="*/ 3 h 40"/>
                <a:gd name="T14" fmla="*/ 36 w 71"/>
                <a:gd name="T15" fmla="*/ 39 h 40"/>
                <a:gd name="T16" fmla="*/ 0 w 7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0" y="0"/>
                  </a:moveTo>
                  <a:cubicBezTo>
                    <a:pt x="4" y="3"/>
                    <a:pt x="7" y="4"/>
                    <a:pt x="10" y="6"/>
                  </a:cubicBezTo>
                  <a:cubicBezTo>
                    <a:pt x="14" y="9"/>
                    <a:pt x="18" y="14"/>
                    <a:pt x="21" y="14"/>
                  </a:cubicBezTo>
                  <a:cubicBezTo>
                    <a:pt x="25" y="14"/>
                    <a:pt x="29" y="9"/>
                    <a:pt x="32" y="5"/>
                  </a:cubicBezTo>
                  <a:cubicBezTo>
                    <a:pt x="33" y="4"/>
                    <a:pt x="34" y="3"/>
                    <a:pt x="34" y="2"/>
                  </a:cubicBezTo>
                  <a:cubicBezTo>
                    <a:pt x="49" y="19"/>
                    <a:pt x="55" y="19"/>
                    <a:pt x="62" y="2"/>
                  </a:cubicBezTo>
                  <a:cubicBezTo>
                    <a:pt x="65" y="2"/>
                    <a:pt x="68" y="2"/>
                    <a:pt x="70" y="3"/>
                  </a:cubicBezTo>
                  <a:cubicBezTo>
                    <a:pt x="71" y="23"/>
                    <a:pt x="56" y="39"/>
                    <a:pt x="36" y="39"/>
                  </a:cubicBezTo>
                  <a:cubicBezTo>
                    <a:pt x="15" y="40"/>
                    <a:pt x="0" y="24"/>
                    <a:pt x="0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 flipH="1">
              <a:off x="6350391" y="3612037"/>
              <a:ext cx="564357" cy="270583"/>
            </a:xfrm>
            <a:custGeom>
              <a:avLst/>
              <a:gdLst>
                <a:gd name="T0" fmla="*/ 0 w 50"/>
                <a:gd name="T1" fmla="*/ 24 h 24"/>
                <a:gd name="T2" fmla="*/ 0 w 50"/>
                <a:gd name="T3" fmla="*/ 0 h 24"/>
                <a:gd name="T4" fmla="*/ 25 w 50"/>
                <a:gd name="T5" fmla="*/ 0 h 24"/>
                <a:gd name="T6" fmla="*/ 50 w 50"/>
                <a:gd name="T7" fmla="*/ 0 h 24"/>
                <a:gd name="T8" fmla="*/ 46 w 50"/>
                <a:gd name="T9" fmla="*/ 24 h 24"/>
                <a:gd name="T10" fmla="*/ 0 w 5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4">
                  <a:moveTo>
                    <a:pt x="0" y="24"/>
                  </a:moveTo>
                  <a:cubicBezTo>
                    <a:pt x="0" y="16"/>
                    <a:pt x="0" y="8"/>
                    <a:pt x="0" y="0"/>
                  </a:cubicBezTo>
                  <a:cubicBezTo>
                    <a:pt x="9" y="0"/>
                    <a:pt x="17" y="0"/>
                    <a:pt x="25" y="0"/>
                  </a:cubicBezTo>
                  <a:cubicBezTo>
                    <a:pt x="33" y="0"/>
                    <a:pt x="41" y="0"/>
                    <a:pt x="50" y="0"/>
                  </a:cubicBezTo>
                  <a:cubicBezTo>
                    <a:pt x="48" y="8"/>
                    <a:pt x="47" y="16"/>
                    <a:pt x="46" y="24"/>
                  </a:cubicBezTo>
                  <a:cubicBezTo>
                    <a:pt x="31" y="24"/>
                    <a:pt x="16" y="24"/>
                    <a:pt x="0" y="24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 flipH="1">
              <a:off x="6113309" y="2650826"/>
              <a:ext cx="360777" cy="2159505"/>
            </a:xfrm>
            <a:custGeom>
              <a:avLst/>
              <a:gdLst>
                <a:gd name="T0" fmla="*/ 5 w 32"/>
                <a:gd name="T1" fmla="*/ 191 h 191"/>
                <a:gd name="T2" fmla="*/ 1 w 32"/>
                <a:gd name="T3" fmla="*/ 187 h 191"/>
                <a:gd name="T4" fmla="*/ 27 w 32"/>
                <a:gd name="T5" fmla="*/ 0 h 191"/>
                <a:gd name="T6" fmla="*/ 31 w 32"/>
                <a:gd name="T7" fmla="*/ 0 h 191"/>
                <a:gd name="T8" fmla="*/ 32 w 32"/>
                <a:gd name="T9" fmla="*/ 6 h 191"/>
                <a:gd name="T10" fmla="*/ 12 w 32"/>
                <a:gd name="T11" fmla="*/ 142 h 191"/>
                <a:gd name="T12" fmla="*/ 5 w 32"/>
                <a:gd name="T13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91">
                  <a:moveTo>
                    <a:pt x="5" y="191"/>
                  </a:moveTo>
                  <a:cubicBezTo>
                    <a:pt x="2" y="189"/>
                    <a:pt x="0" y="188"/>
                    <a:pt x="1" y="187"/>
                  </a:cubicBezTo>
                  <a:cubicBezTo>
                    <a:pt x="9" y="125"/>
                    <a:pt x="18" y="63"/>
                    <a:pt x="27" y="0"/>
                  </a:cubicBezTo>
                  <a:cubicBezTo>
                    <a:pt x="29" y="0"/>
                    <a:pt x="30" y="0"/>
                    <a:pt x="31" y="0"/>
                  </a:cubicBezTo>
                  <a:cubicBezTo>
                    <a:pt x="31" y="2"/>
                    <a:pt x="32" y="4"/>
                    <a:pt x="32" y="6"/>
                  </a:cubicBezTo>
                  <a:cubicBezTo>
                    <a:pt x="26" y="51"/>
                    <a:pt x="19" y="97"/>
                    <a:pt x="12" y="142"/>
                  </a:cubicBezTo>
                  <a:cubicBezTo>
                    <a:pt x="10" y="158"/>
                    <a:pt x="7" y="173"/>
                    <a:pt x="5" y="191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 flipH="1">
              <a:off x="5570856" y="2016890"/>
              <a:ext cx="599147" cy="599147"/>
            </a:xfrm>
            <a:custGeom>
              <a:avLst/>
              <a:gdLst>
                <a:gd name="T0" fmla="*/ 15 w 53"/>
                <a:gd name="T1" fmla="*/ 8 h 53"/>
                <a:gd name="T2" fmla="*/ 5 w 53"/>
                <a:gd name="T3" fmla="*/ 53 h 53"/>
                <a:gd name="T4" fmla="*/ 14 w 53"/>
                <a:gd name="T5" fmla="*/ 0 h 53"/>
                <a:gd name="T6" fmla="*/ 52 w 53"/>
                <a:gd name="T7" fmla="*/ 40 h 53"/>
                <a:gd name="T8" fmla="*/ 52 w 53"/>
                <a:gd name="T9" fmla="*/ 49 h 53"/>
                <a:gd name="T10" fmla="*/ 41 w 53"/>
                <a:gd name="T11" fmla="*/ 47 h 53"/>
                <a:gd name="T12" fmla="*/ 25 w 53"/>
                <a:gd name="T13" fmla="*/ 22 h 53"/>
                <a:gd name="T14" fmla="*/ 18 w 53"/>
                <a:gd name="T15" fmla="*/ 8 h 53"/>
                <a:gd name="T16" fmla="*/ 15 w 53"/>
                <a:gd name="T17" fmla="*/ 8 h 53"/>
                <a:gd name="T18" fmla="*/ 52 w 53"/>
                <a:gd name="T19" fmla="*/ 47 h 53"/>
                <a:gd name="T20" fmla="*/ 23 w 53"/>
                <a:gd name="T21" fmla="*/ 10 h 53"/>
                <a:gd name="T22" fmla="*/ 52 w 53"/>
                <a:gd name="T23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3">
                  <a:moveTo>
                    <a:pt x="15" y="8"/>
                  </a:moveTo>
                  <a:cubicBezTo>
                    <a:pt x="8" y="21"/>
                    <a:pt x="11" y="38"/>
                    <a:pt x="5" y="53"/>
                  </a:cubicBezTo>
                  <a:cubicBezTo>
                    <a:pt x="0" y="44"/>
                    <a:pt x="7" y="7"/>
                    <a:pt x="14" y="0"/>
                  </a:cubicBezTo>
                  <a:cubicBezTo>
                    <a:pt x="31" y="9"/>
                    <a:pt x="44" y="22"/>
                    <a:pt x="52" y="40"/>
                  </a:cubicBezTo>
                  <a:cubicBezTo>
                    <a:pt x="53" y="42"/>
                    <a:pt x="52" y="46"/>
                    <a:pt x="52" y="49"/>
                  </a:cubicBezTo>
                  <a:cubicBezTo>
                    <a:pt x="49" y="49"/>
                    <a:pt x="43" y="50"/>
                    <a:pt x="41" y="47"/>
                  </a:cubicBezTo>
                  <a:cubicBezTo>
                    <a:pt x="35" y="39"/>
                    <a:pt x="30" y="31"/>
                    <a:pt x="25" y="22"/>
                  </a:cubicBezTo>
                  <a:cubicBezTo>
                    <a:pt x="22" y="18"/>
                    <a:pt x="21" y="13"/>
                    <a:pt x="18" y="8"/>
                  </a:cubicBezTo>
                  <a:cubicBezTo>
                    <a:pt x="17" y="8"/>
                    <a:pt x="16" y="8"/>
                    <a:pt x="15" y="8"/>
                  </a:cubicBezTo>
                  <a:close/>
                  <a:moveTo>
                    <a:pt x="52" y="47"/>
                  </a:moveTo>
                  <a:cubicBezTo>
                    <a:pt x="46" y="31"/>
                    <a:pt x="33" y="14"/>
                    <a:pt x="23" y="10"/>
                  </a:cubicBezTo>
                  <a:cubicBezTo>
                    <a:pt x="34" y="39"/>
                    <a:pt x="42" y="49"/>
                    <a:pt x="52" y="47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 flipH="1">
              <a:off x="7050040" y="1395839"/>
              <a:ext cx="779535" cy="146887"/>
            </a:xfrm>
            <a:custGeom>
              <a:avLst/>
              <a:gdLst>
                <a:gd name="T0" fmla="*/ 0 w 69"/>
                <a:gd name="T1" fmla="*/ 13 h 13"/>
                <a:gd name="T2" fmla="*/ 11 w 69"/>
                <a:gd name="T3" fmla="*/ 0 h 13"/>
                <a:gd name="T4" fmla="*/ 58 w 69"/>
                <a:gd name="T5" fmla="*/ 0 h 13"/>
                <a:gd name="T6" fmla="*/ 68 w 69"/>
                <a:gd name="T7" fmla="*/ 13 h 13"/>
                <a:gd name="T8" fmla="*/ 57 w 69"/>
                <a:gd name="T9" fmla="*/ 8 h 13"/>
                <a:gd name="T10" fmla="*/ 40 w 69"/>
                <a:gd name="T11" fmla="*/ 9 h 13"/>
                <a:gd name="T12" fmla="*/ 28 w 69"/>
                <a:gd name="T13" fmla="*/ 9 h 13"/>
                <a:gd name="T14" fmla="*/ 11 w 69"/>
                <a:gd name="T15" fmla="*/ 9 h 13"/>
                <a:gd name="T16" fmla="*/ 0 w 6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">
                  <a:moveTo>
                    <a:pt x="0" y="13"/>
                  </a:moveTo>
                  <a:cubicBezTo>
                    <a:pt x="0" y="3"/>
                    <a:pt x="3" y="0"/>
                    <a:pt x="11" y="0"/>
                  </a:cubicBezTo>
                  <a:cubicBezTo>
                    <a:pt x="27" y="1"/>
                    <a:pt x="42" y="1"/>
                    <a:pt x="58" y="0"/>
                  </a:cubicBezTo>
                  <a:cubicBezTo>
                    <a:pt x="66" y="0"/>
                    <a:pt x="69" y="3"/>
                    <a:pt x="68" y="13"/>
                  </a:cubicBezTo>
                  <a:cubicBezTo>
                    <a:pt x="64" y="11"/>
                    <a:pt x="60" y="11"/>
                    <a:pt x="57" y="8"/>
                  </a:cubicBezTo>
                  <a:cubicBezTo>
                    <a:pt x="51" y="4"/>
                    <a:pt x="45" y="3"/>
                    <a:pt x="40" y="9"/>
                  </a:cubicBezTo>
                  <a:cubicBezTo>
                    <a:pt x="36" y="13"/>
                    <a:pt x="33" y="13"/>
                    <a:pt x="28" y="9"/>
                  </a:cubicBezTo>
                  <a:cubicBezTo>
                    <a:pt x="23" y="3"/>
                    <a:pt x="17" y="4"/>
                    <a:pt x="11" y="9"/>
                  </a:cubicBezTo>
                  <a:cubicBezTo>
                    <a:pt x="8" y="11"/>
                    <a:pt x="4" y="11"/>
                    <a:pt x="0" y="13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 flipH="1">
              <a:off x="7186619" y="1440937"/>
              <a:ext cx="202292" cy="237081"/>
            </a:xfrm>
            <a:custGeom>
              <a:avLst/>
              <a:gdLst>
                <a:gd name="T0" fmla="*/ 10 w 18"/>
                <a:gd name="T1" fmla="*/ 0 h 21"/>
                <a:gd name="T2" fmla="*/ 18 w 18"/>
                <a:gd name="T3" fmla="*/ 12 h 21"/>
                <a:gd name="T4" fmla="*/ 9 w 18"/>
                <a:gd name="T5" fmla="*/ 21 h 21"/>
                <a:gd name="T6" fmla="*/ 1 w 18"/>
                <a:gd name="T7" fmla="*/ 12 h 21"/>
                <a:gd name="T8" fmla="*/ 10 w 1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0" y="0"/>
                  </a:moveTo>
                  <a:cubicBezTo>
                    <a:pt x="14" y="6"/>
                    <a:pt x="18" y="9"/>
                    <a:pt x="18" y="12"/>
                  </a:cubicBezTo>
                  <a:cubicBezTo>
                    <a:pt x="17" y="16"/>
                    <a:pt x="12" y="18"/>
                    <a:pt x="9" y="21"/>
                  </a:cubicBezTo>
                  <a:cubicBezTo>
                    <a:pt x="6" y="18"/>
                    <a:pt x="1" y="15"/>
                    <a:pt x="1" y="12"/>
                  </a:cubicBezTo>
                  <a:cubicBezTo>
                    <a:pt x="0" y="9"/>
                    <a:pt x="5" y="5"/>
                    <a:pt x="10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 flipH="1">
              <a:off x="7502298" y="1440937"/>
              <a:ext cx="203581" cy="248678"/>
            </a:xfrm>
            <a:custGeom>
              <a:avLst/>
              <a:gdLst>
                <a:gd name="T0" fmla="*/ 9 w 18"/>
                <a:gd name="T1" fmla="*/ 0 h 22"/>
                <a:gd name="T2" fmla="*/ 18 w 18"/>
                <a:gd name="T3" fmla="*/ 12 h 22"/>
                <a:gd name="T4" fmla="*/ 8 w 18"/>
                <a:gd name="T5" fmla="*/ 21 h 22"/>
                <a:gd name="T6" fmla="*/ 1 w 18"/>
                <a:gd name="T7" fmla="*/ 12 h 22"/>
                <a:gd name="T8" fmla="*/ 9 w 1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2">
                  <a:moveTo>
                    <a:pt x="9" y="0"/>
                  </a:moveTo>
                  <a:cubicBezTo>
                    <a:pt x="13" y="6"/>
                    <a:pt x="17" y="9"/>
                    <a:pt x="18" y="12"/>
                  </a:cubicBezTo>
                  <a:cubicBezTo>
                    <a:pt x="18" y="18"/>
                    <a:pt x="14" y="22"/>
                    <a:pt x="8" y="21"/>
                  </a:cubicBezTo>
                  <a:cubicBezTo>
                    <a:pt x="5" y="20"/>
                    <a:pt x="1" y="15"/>
                    <a:pt x="1" y="12"/>
                  </a:cubicBezTo>
                  <a:cubicBezTo>
                    <a:pt x="0" y="9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 flipH="1">
              <a:off x="5999922" y="3034796"/>
              <a:ext cx="146887" cy="283468"/>
            </a:xfrm>
            <a:custGeom>
              <a:avLst/>
              <a:gdLst>
                <a:gd name="T0" fmla="*/ 0 w 13"/>
                <a:gd name="T1" fmla="*/ 25 h 25"/>
                <a:gd name="T2" fmla="*/ 3 w 13"/>
                <a:gd name="T3" fmla="*/ 1 h 25"/>
                <a:gd name="T4" fmla="*/ 7 w 13"/>
                <a:gd name="T5" fmla="*/ 0 h 25"/>
                <a:gd name="T6" fmla="*/ 13 w 13"/>
                <a:gd name="T7" fmla="*/ 13 h 25"/>
                <a:gd name="T8" fmla="*/ 0 w 1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cubicBezTo>
                    <a:pt x="1" y="16"/>
                    <a:pt x="2" y="9"/>
                    <a:pt x="3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9" y="4"/>
                    <a:pt x="13" y="9"/>
                    <a:pt x="13" y="13"/>
                  </a:cubicBezTo>
                  <a:cubicBezTo>
                    <a:pt x="13" y="20"/>
                    <a:pt x="9" y="24"/>
                    <a:pt x="0" y="25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576653" y="3402142"/>
            <a:ext cx="35382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41719C"/>
                </a:solidFill>
                <a:cs typeface="Arial" pitchFamily="34" charset="0"/>
              </a:rPr>
              <a:t>Get a modern PowerPoint  Presentation that is </a:t>
            </a:r>
            <a:r>
              <a:rPr lang="en-US" altLang="ko-KR" dirty="0">
                <a:solidFill>
                  <a:srgbClr val="5F79F6"/>
                </a:solidFill>
                <a:cs typeface="Arial" pitchFamily="34" charset="0"/>
              </a:rPr>
              <a:t>beautifully</a:t>
            </a:r>
            <a:r>
              <a:rPr lang="en-US" altLang="ko-KR" dirty="0">
                <a:solidFill>
                  <a:srgbClr val="41719C"/>
                </a:solidFill>
                <a:cs typeface="Arial" pitchFamily="34" charset="0"/>
              </a:rPr>
              <a:t> designed. I hope and I believe that this Template will your Time, Money and </a:t>
            </a:r>
            <a:r>
              <a:rPr lang="en-US" altLang="ko-KR" dirty="0">
                <a:solidFill>
                  <a:srgbClr val="7030A0"/>
                </a:solidFill>
                <a:cs typeface="Arial" pitchFamily="34" charset="0"/>
              </a:rPr>
              <a:t>Reputation</a:t>
            </a:r>
            <a:r>
              <a:rPr lang="en-US" altLang="ko-KR" dirty="0">
                <a:solidFill>
                  <a:srgbClr val="41719C"/>
                </a:solidFill>
                <a:cs typeface="Arial" pitchFamily="34" charset="0"/>
              </a:rPr>
              <a:t>. You can simply impress your audience and add a unique zing and appeal to your </a:t>
            </a:r>
            <a:r>
              <a:rPr lang="en-US" altLang="ko-KR" dirty="0">
                <a:solidFill>
                  <a:srgbClr val="00B0F0"/>
                </a:solidFill>
                <a:cs typeface="Arial" pitchFamily="34" charset="0"/>
              </a:rPr>
              <a:t>Presentations</a:t>
            </a:r>
            <a:r>
              <a:rPr lang="en-US" altLang="ko-KR" dirty="0">
                <a:solidFill>
                  <a:srgbClr val="41719C"/>
                </a:solidFill>
                <a:cs typeface="Arial" pitchFamily="34" charset="0"/>
              </a:rPr>
              <a:t>. </a:t>
            </a:r>
            <a:endParaRPr lang="en-US" altLang="ko-KR" dirty="0">
              <a:solidFill>
                <a:srgbClr val="41719C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280167" y="283202"/>
            <a:ext cx="8614279" cy="4567072"/>
            <a:chOff x="9142412" y="-1146176"/>
            <a:chExt cx="4452939" cy="237966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12525375" y="617538"/>
              <a:ext cx="1046163" cy="615950"/>
            </a:xfrm>
            <a:custGeom>
              <a:avLst/>
              <a:gdLst>
                <a:gd name="T0" fmla="*/ 380 w 837"/>
                <a:gd name="T1" fmla="*/ 370 h 493"/>
                <a:gd name="T2" fmla="*/ 375 w 837"/>
                <a:gd name="T3" fmla="*/ 379 h 493"/>
                <a:gd name="T4" fmla="*/ 215 w 837"/>
                <a:gd name="T5" fmla="*/ 489 h 493"/>
                <a:gd name="T6" fmla="*/ 48 w 837"/>
                <a:gd name="T7" fmla="*/ 399 h 493"/>
                <a:gd name="T8" fmla="*/ 90 w 837"/>
                <a:gd name="T9" fmla="*/ 161 h 493"/>
                <a:gd name="T10" fmla="*/ 333 w 837"/>
                <a:gd name="T11" fmla="*/ 170 h 493"/>
                <a:gd name="T12" fmla="*/ 343 w 837"/>
                <a:gd name="T13" fmla="*/ 180 h 493"/>
                <a:gd name="T14" fmla="*/ 351 w 837"/>
                <a:gd name="T15" fmla="*/ 156 h 493"/>
                <a:gd name="T16" fmla="*/ 366 w 837"/>
                <a:gd name="T17" fmla="*/ 152 h 493"/>
                <a:gd name="T18" fmla="*/ 414 w 837"/>
                <a:gd name="T19" fmla="*/ 156 h 493"/>
                <a:gd name="T20" fmla="*/ 429 w 837"/>
                <a:gd name="T21" fmla="*/ 138 h 493"/>
                <a:gd name="T22" fmla="*/ 448 w 837"/>
                <a:gd name="T23" fmla="*/ 134 h 493"/>
                <a:gd name="T24" fmla="*/ 463 w 837"/>
                <a:gd name="T25" fmla="*/ 149 h 493"/>
                <a:gd name="T26" fmla="*/ 472 w 837"/>
                <a:gd name="T27" fmla="*/ 126 h 493"/>
                <a:gd name="T28" fmla="*/ 666 w 837"/>
                <a:gd name="T29" fmla="*/ 11 h 493"/>
                <a:gd name="T30" fmla="*/ 827 w 837"/>
                <a:gd name="T31" fmla="*/ 170 h 493"/>
                <a:gd name="T32" fmla="*/ 711 w 837"/>
                <a:gd name="T33" fmla="*/ 366 h 493"/>
                <a:gd name="T34" fmla="*/ 461 w 837"/>
                <a:gd name="T35" fmla="*/ 224 h 493"/>
                <a:gd name="T36" fmla="*/ 459 w 837"/>
                <a:gd name="T37" fmla="*/ 185 h 493"/>
                <a:gd name="T38" fmla="*/ 439 w 837"/>
                <a:gd name="T39" fmla="*/ 142 h 493"/>
                <a:gd name="T40" fmla="*/ 406 w 837"/>
                <a:gd name="T41" fmla="*/ 171 h 493"/>
                <a:gd name="T42" fmla="*/ 361 w 837"/>
                <a:gd name="T43" fmla="*/ 160 h 493"/>
                <a:gd name="T44" fmla="*/ 362 w 837"/>
                <a:gd name="T45" fmla="*/ 205 h 493"/>
                <a:gd name="T46" fmla="*/ 383 w 837"/>
                <a:gd name="T47" fmla="*/ 360 h 493"/>
                <a:gd name="T48" fmla="*/ 380 w 837"/>
                <a:gd name="T49" fmla="*/ 37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7" h="493">
                  <a:moveTo>
                    <a:pt x="380" y="370"/>
                  </a:moveTo>
                  <a:cubicBezTo>
                    <a:pt x="379" y="373"/>
                    <a:pt x="377" y="376"/>
                    <a:pt x="375" y="379"/>
                  </a:cubicBezTo>
                  <a:cubicBezTo>
                    <a:pt x="343" y="447"/>
                    <a:pt x="290" y="485"/>
                    <a:pt x="215" y="489"/>
                  </a:cubicBezTo>
                  <a:cubicBezTo>
                    <a:pt x="143" y="493"/>
                    <a:pt x="86" y="461"/>
                    <a:pt x="48" y="399"/>
                  </a:cubicBezTo>
                  <a:cubicBezTo>
                    <a:pt x="0" y="321"/>
                    <a:pt x="19" y="218"/>
                    <a:pt x="90" y="161"/>
                  </a:cubicBezTo>
                  <a:cubicBezTo>
                    <a:pt x="162" y="102"/>
                    <a:pt x="265" y="106"/>
                    <a:pt x="333" y="170"/>
                  </a:cubicBezTo>
                  <a:cubicBezTo>
                    <a:pt x="336" y="173"/>
                    <a:pt x="339" y="176"/>
                    <a:pt x="343" y="180"/>
                  </a:cubicBezTo>
                  <a:cubicBezTo>
                    <a:pt x="346" y="171"/>
                    <a:pt x="348" y="164"/>
                    <a:pt x="351" y="156"/>
                  </a:cubicBezTo>
                  <a:cubicBezTo>
                    <a:pt x="353" y="148"/>
                    <a:pt x="359" y="145"/>
                    <a:pt x="366" y="152"/>
                  </a:cubicBezTo>
                  <a:cubicBezTo>
                    <a:pt x="381" y="167"/>
                    <a:pt x="398" y="163"/>
                    <a:pt x="414" y="156"/>
                  </a:cubicBezTo>
                  <a:cubicBezTo>
                    <a:pt x="420" y="153"/>
                    <a:pt x="425" y="145"/>
                    <a:pt x="429" y="138"/>
                  </a:cubicBezTo>
                  <a:cubicBezTo>
                    <a:pt x="436" y="126"/>
                    <a:pt x="438" y="125"/>
                    <a:pt x="448" y="134"/>
                  </a:cubicBezTo>
                  <a:cubicBezTo>
                    <a:pt x="453" y="139"/>
                    <a:pt x="458" y="144"/>
                    <a:pt x="463" y="149"/>
                  </a:cubicBezTo>
                  <a:cubicBezTo>
                    <a:pt x="466" y="141"/>
                    <a:pt x="469" y="134"/>
                    <a:pt x="472" y="126"/>
                  </a:cubicBezTo>
                  <a:cubicBezTo>
                    <a:pt x="503" y="48"/>
                    <a:pt x="583" y="0"/>
                    <a:pt x="666" y="11"/>
                  </a:cubicBezTo>
                  <a:cubicBezTo>
                    <a:pt x="750" y="21"/>
                    <a:pt x="817" y="87"/>
                    <a:pt x="827" y="170"/>
                  </a:cubicBezTo>
                  <a:cubicBezTo>
                    <a:pt x="837" y="255"/>
                    <a:pt x="790" y="335"/>
                    <a:pt x="711" y="366"/>
                  </a:cubicBezTo>
                  <a:cubicBezTo>
                    <a:pt x="602" y="409"/>
                    <a:pt x="479" y="340"/>
                    <a:pt x="461" y="224"/>
                  </a:cubicBezTo>
                  <a:cubicBezTo>
                    <a:pt x="459" y="212"/>
                    <a:pt x="458" y="198"/>
                    <a:pt x="459" y="185"/>
                  </a:cubicBezTo>
                  <a:cubicBezTo>
                    <a:pt x="459" y="163"/>
                    <a:pt x="458" y="158"/>
                    <a:pt x="439" y="142"/>
                  </a:cubicBezTo>
                  <a:cubicBezTo>
                    <a:pt x="435" y="160"/>
                    <a:pt x="423" y="168"/>
                    <a:pt x="406" y="171"/>
                  </a:cubicBezTo>
                  <a:cubicBezTo>
                    <a:pt x="389" y="175"/>
                    <a:pt x="374" y="177"/>
                    <a:pt x="361" y="160"/>
                  </a:cubicBezTo>
                  <a:cubicBezTo>
                    <a:pt x="356" y="178"/>
                    <a:pt x="352" y="190"/>
                    <a:pt x="362" y="205"/>
                  </a:cubicBezTo>
                  <a:cubicBezTo>
                    <a:pt x="392" y="253"/>
                    <a:pt x="399" y="305"/>
                    <a:pt x="383" y="360"/>
                  </a:cubicBezTo>
                  <a:cubicBezTo>
                    <a:pt x="382" y="363"/>
                    <a:pt x="381" y="366"/>
                    <a:pt x="380" y="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3295313" y="361950"/>
              <a:ext cx="252413" cy="298450"/>
            </a:xfrm>
            <a:custGeom>
              <a:avLst/>
              <a:gdLst>
                <a:gd name="T0" fmla="*/ 38 w 202"/>
                <a:gd name="T1" fmla="*/ 22 h 239"/>
                <a:gd name="T2" fmla="*/ 35 w 202"/>
                <a:gd name="T3" fmla="*/ 74 h 239"/>
                <a:gd name="T4" fmla="*/ 36 w 202"/>
                <a:gd name="T5" fmla="*/ 146 h 239"/>
                <a:gd name="T6" fmla="*/ 31 w 202"/>
                <a:gd name="T7" fmla="*/ 158 h 239"/>
                <a:gd name="T8" fmla="*/ 17 w 202"/>
                <a:gd name="T9" fmla="*/ 156 h 239"/>
                <a:gd name="T10" fmla="*/ 1 w 202"/>
                <a:gd name="T11" fmla="*/ 119 h 239"/>
                <a:gd name="T12" fmla="*/ 8 w 202"/>
                <a:gd name="T13" fmla="*/ 75 h 239"/>
                <a:gd name="T14" fmla="*/ 24 w 202"/>
                <a:gd name="T15" fmla="*/ 16 h 239"/>
                <a:gd name="T16" fmla="*/ 37 w 202"/>
                <a:gd name="T17" fmla="*/ 1 h 239"/>
                <a:gd name="T18" fmla="*/ 55 w 202"/>
                <a:gd name="T19" fmla="*/ 10 h 239"/>
                <a:gd name="T20" fmla="*/ 91 w 202"/>
                <a:gd name="T21" fmla="*/ 59 h 239"/>
                <a:gd name="T22" fmla="*/ 202 w 202"/>
                <a:gd name="T23" fmla="*/ 234 h 239"/>
                <a:gd name="T24" fmla="*/ 186 w 202"/>
                <a:gd name="T25" fmla="*/ 230 h 239"/>
                <a:gd name="T26" fmla="*/ 94 w 202"/>
                <a:gd name="T27" fmla="*/ 91 h 239"/>
                <a:gd name="T28" fmla="*/ 79 w 202"/>
                <a:gd name="T29" fmla="*/ 80 h 239"/>
                <a:gd name="T30" fmla="*/ 74 w 202"/>
                <a:gd name="T31" fmla="*/ 74 h 239"/>
                <a:gd name="T32" fmla="*/ 49 w 202"/>
                <a:gd name="T33" fmla="*/ 33 h 239"/>
                <a:gd name="T34" fmla="*/ 41 w 202"/>
                <a:gd name="T35" fmla="*/ 22 h 239"/>
                <a:gd name="T36" fmla="*/ 38 w 202"/>
                <a:gd name="T37" fmla="*/ 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39">
                  <a:moveTo>
                    <a:pt x="38" y="22"/>
                  </a:moveTo>
                  <a:cubicBezTo>
                    <a:pt x="37" y="39"/>
                    <a:pt x="36" y="57"/>
                    <a:pt x="35" y="74"/>
                  </a:cubicBezTo>
                  <a:cubicBezTo>
                    <a:pt x="35" y="98"/>
                    <a:pt x="36" y="122"/>
                    <a:pt x="36" y="146"/>
                  </a:cubicBezTo>
                  <a:cubicBezTo>
                    <a:pt x="36" y="151"/>
                    <a:pt x="34" y="157"/>
                    <a:pt x="31" y="158"/>
                  </a:cubicBezTo>
                  <a:cubicBezTo>
                    <a:pt x="27" y="160"/>
                    <a:pt x="21" y="159"/>
                    <a:pt x="17" y="156"/>
                  </a:cubicBezTo>
                  <a:cubicBezTo>
                    <a:pt x="4" y="148"/>
                    <a:pt x="0" y="133"/>
                    <a:pt x="1" y="119"/>
                  </a:cubicBezTo>
                  <a:cubicBezTo>
                    <a:pt x="2" y="104"/>
                    <a:pt x="5" y="90"/>
                    <a:pt x="8" y="75"/>
                  </a:cubicBezTo>
                  <a:cubicBezTo>
                    <a:pt x="13" y="55"/>
                    <a:pt x="18" y="35"/>
                    <a:pt x="24" y="16"/>
                  </a:cubicBezTo>
                  <a:cubicBezTo>
                    <a:pt x="26" y="10"/>
                    <a:pt x="32" y="2"/>
                    <a:pt x="37" y="1"/>
                  </a:cubicBezTo>
                  <a:cubicBezTo>
                    <a:pt x="42" y="0"/>
                    <a:pt x="51" y="5"/>
                    <a:pt x="55" y="10"/>
                  </a:cubicBezTo>
                  <a:cubicBezTo>
                    <a:pt x="68" y="25"/>
                    <a:pt x="82" y="41"/>
                    <a:pt x="91" y="59"/>
                  </a:cubicBezTo>
                  <a:cubicBezTo>
                    <a:pt x="121" y="121"/>
                    <a:pt x="167" y="173"/>
                    <a:pt x="202" y="234"/>
                  </a:cubicBezTo>
                  <a:cubicBezTo>
                    <a:pt x="195" y="239"/>
                    <a:pt x="191" y="236"/>
                    <a:pt x="186" y="230"/>
                  </a:cubicBezTo>
                  <a:cubicBezTo>
                    <a:pt x="156" y="183"/>
                    <a:pt x="125" y="137"/>
                    <a:pt x="94" y="91"/>
                  </a:cubicBezTo>
                  <a:cubicBezTo>
                    <a:pt x="90" y="86"/>
                    <a:pt x="89" y="78"/>
                    <a:pt x="79" y="80"/>
                  </a:cubicBezTo>
                  <a:cubicBezTo>
                    <a:pt x="78" y="80"/>
                    <a:pt x="76" y="76"/>
                    <a:pt x="74" y="74"/>
                  </a:cubicBezTo>
                  <a:cubicBezTo>
                    <a:pt x="66" y="60"/>
                    <a:pt x="58" y="47"/>
                    <a:pt x="49" y="33"/>
                  </a:cubicBezTo>
                  <a:cubicBezTo>
                    <a:pt x="47" y="29"/>
                    <a:pt x="44" y="25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12492038" y="558800"/>
              <a:ext cx="168275" cy="363538"/>
            </a:xfrm>
            <a:custGeom>
              <a:avLst/>
              <a:gdLst>
                <a:gd name="T0" fmla="*/ 41 w 134"/>
                <a:gd name="T1" fmla="*/ 27 h 291"/>
                <a:gd name="T2" fmla="*/ 37 w 134"/>
                <a:gd name="T3" fmla="*/ 87 h 291"/>
                <a:gd name="T4" fmla="*/ 32 w 134"/>
                <a:gd name="T5" fmla="*/ 98 h 291"/>
                <a:gd name="T6" fmla="*/ 28 w 134"/>
                <a:gd name="T7" fmla="*/ 111 h 291"/>
                <a:gd name="T8" fmla="*/ 12 w 134"/>
                <a:gd name="T9" fmla="*/ 278 h 291"/>
                <a:gd name="T10" fmla="*/ 0 w 134"/>
                <a:gd name="T11" fmla="*/ 289 h 291"/>
                <a:gd name="T12" fmla="*/ 10 w 134"/>
                <a:gd name="T13" fmla="*/ 188 h 291"/>
                <a:gd name="T14" fmla="*/ 17 w 134"/>
                <a:gd name="T15" fmla="*/ 104 h 291"/>
                <a:gd name="T16" fmla="*/ 22 w 134"/>
                <a:gd name="T17" fmla="*/ 28 h 291"/>
                <a:gd name="T18" fmla="*/ 25 w 134"/>
                <a:gd name="T19" fmla="*/ 16 h 291"/>
                <a:gd name="T20" fmla="*/ 50 w 134"/>
                <a:gd name="T21" fmla="*/ 9 h 291"/>
                <a:gd name="T22" fmla="*/ 120 w 134"/>
                <a:gd name="T23" fmla="*/ 88 h 291"/>
                <a:gd name="T24" fmla="*/ 128 w 134"/>
                <a:gd name="T25" fmla="*/ 131 h 291"/>
                <a:gd name="T26" fmla="*/ 116 w 134"/>
                <a:gd name="T27" fmla="*/ 142 h 291"/>
                <a:gd name="T28" fmla="*/ 105 w 134"/>
                <a:gd name="T29" fmla="*/ 132 h 291"/>
                <a:gd name="T30" fmla="*/ 54 w 134"/>
                <a:gd name="T31" fmla="*/ 41 h 291"/>
                <a:gd name="T32" fmla="*/ 44 w 134"/>
                <a:gd name="T33" fmla="*/ 26 h 291"/>
                <a:gd name="T34" fmla="*/ 41 w 134"/>
                <a:gd name="T35" fmla="*/ 2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291">
                  <a:moveTo>
                    <a:pt x="41" y="27"/>
                  </a:moveTo>
                  <a:cubicBezTo>
                    <a:pt x="40" y="47"/>
                    <a:pt x="39" y="67"/>
                    <a:pt x="37" y="87"/>
                  </a:cubicBezTo>
                  <a:cubicBezTo>
                    <a:pt x="37" y="91"/>
                    <a:pt x="33" y="94"/>
                    <a:pt x="32" y="98"/>
                  </a:cubicBezTo>
                  <a:cubicBezTo>
                    <a:pt x="30" y="102"/>
                    <a:pt x="29" y="106"/>
                    <a:pt x="28" y="111"/>
                  </a:cubicBezTo>
                  <a:cubicBezTo>
                    <a:pt x="23" y="166"/>
                    <a:pt x="17" y="222"/>
                    <a:pt x="12" y="278"/>
                  </a:cubicBezTo>
                  <a:cubicBezTo>
                    <a:pt x="12" y="285"/>
                    <a:pt x="10" y="291"/>
                    <a:pt x="0" y="289"/>
                  </a:cubicBezTo>
                  <a:cubicBezTo>
                    <a:pt x="3" y="255"/>
                    <a:pt x="6" y="221"/>
                    <a:pt x="10" y="188"/>
                  </a:cubicBezTo>
                  <a:cubicBezTo>
                    <a:pt x="12" y="160"/>
                    <a:pt x="19" y="131"/>
                    <a:pt x="17" y="104"/>
                  </a:cubicBezTo>
                  <a:cubicBezTo>
                    <a:pt x="14" y="78"/>
                    <a:pt x="21" y="53"/>
                    <a:pt x="22" y="28"/>
                  </a:cubicBezTo>
                  <a:cubicBezTo>
                    <a:pt x="23" y="24"/>
                    <a:pt x="24" y="20"/>
                    <a:pt x="25" y="16"/>
                  </a:cubicBezTo>
                  <a:cubicBezTo>
                    <a:pt x="29" y="4"/>
                    <a:pt x="41" y="0"/>
                    <a:pt x="50" y="9"/>
                  </a:cubicBezTo>
                  <a:cubicBezTo>
                    <a:pt x="74" y="35"/>
                    <a:pt x="98" y="61"/>
                    <a:pt x="120" y="88"/>
                  </a:cubicBezTo>
                  <a:cubicBezTo>
                    <a:pt x="130" y="100"/>
                    <a:pt x="134" y="115"/>
                    <a:pt x="128" y="131"/>
                  </a:cubicBezTo>
                  <a:cubicBezTo>
                    <a:pt x="125" y="135"/>
                    <a:pt x="120" y="140"/>
                    <a:pt x="116" y="142"/>
                  </a:cubicBezTo>
                  <a:cubicBezTo>
                    <a:pt x="113" y="143"/>
                    <a:pt x="107" y="136"/>
                    <a:pt x="105" y="132"/>
                  </a:cubicBezTo>
                  <a:cubicBezTo>
                    <a:pt x="88" y="102"/>
                    <a:pt x="71" y="71"/>
                    <a:pt x="54" y="41"/>
                  </a:cubicBezTo>
                  <a:cubicBezTo>
                    <a:pt x="51" y="36"/>
                    <a:pt x="47" y="31"/>
                    <a:pt x="44" y="26"/>
                  </a:cubicBezTo>
                  <a:cubicBezTo>
                    <a:pt x="43" y="26"/>
                    <a:pt x="42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12485688" y="923925"/>
              <a:ext cx="58738" cy="101600"/>
            </a:xfrm>
            <a:custGeom>
              <a:avLst/>
              <a:gdLst>
                <a:gd name="T0" fmla="*/ 3 w 47"/>
                <a:gd name="T1" fmla="*/ 7 h 82"/>
                <a:gd name="T2" fmla="*/ 28 w 47"/>
                <a:gd name="T3" fmla="*/ 15 h 82"/>
                <a:gd name="T4" fmla="*/ 32 w 47"/>
                <a:gd name="T5" fmla="*/ 23 h 82"/>
                <a:gd name="T6" fmla="*/ 47 w 47"/>
                <a:gd name="T7" fmla="*/ 32 h 82"/>
                <a:gd name="T8" fmla="*/ 47 w 47"/>
                <a:gd name="T9" fmla="*/ 72 h 82"/>
                <a:gd name="T10" fmla="*/ 45 w 47"/>
                <a:gd name="T11" fmla="*/ 76 h 82"/>
                <a:gd name="T12" fmla="*/ 15 w 47"/>
                <a:gd name="T13" fmla="*/ 78 h 82"/>
                <a:gd name="T14" fmla="*/ 6 w 47"/>
                <a:gd name="T15" fmla="*/ 52 h 82"/>
                <a:gd name="T16" fmla="*/ 7 w 47"/>
                <a:gd name="T17" fmla="*/ 22 h 82"/>
                <a:gd name="T18" fmla="*/ 3 w 47"/>
                <a:gd name="T19" fmla="*/ 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2">
                  <a:moveTo>
                    <a:pt x="3" y="7"/>
                  </a:moveTo>
                  <a:cubicBezTo>
                    <a:pt x="20" y="0"/>
                    <a:pt x="20" y="0"/>
                    <a:pt x="28" y="15"/>
                  </a:cubicBezTo>
                  <a:cubicBezTo>
                    <a:pt x="29" y="18"/>
                    <a:pt x="31" y="20"/>
                    <a:pt x="32" y="23"/>
                  </a:cubicBezTo>
                  <a:cubicBezTo>
                    <a:pt x="35" y="31"/>
                    <a:pt x="38" y="36"/>
                    <a:pt x="47" y="32"/>
                  </a:cubicBezTo>
                  <a:cubicBezTo>
                    <a:pt x="47" y="46"/>
                    <a:pt x="47" y="59"/>
                    <a:pt x="47" y="72"/>
                  </a:cubicBezTo>
                  <a:cubicBezTo>
                    <a:pt x="47" y="73"/>
                    <a:pt x="46" y="75"/>
                    <a:pt x="45" y="76"/>
                  </a:cubicBezTo>
                  <a:cubicBezTo>
                    <a:pt x="41" y="81"/>
                    <a:pt x="21" y="82"/>
                    <a:pt x="15" y="78"/>
                  </a:cubicBezTo>
                  <a:cubicBezTo>
                    <a:pt x="6" y="72"/>
                    <a:pt x="0" y="61"/>
                    <a:pt x="6" y="52"/>
                  </a:cubicBezTo>
                  <a:cubicBezTo>
                    <a:pt x="14" y="42"/>
                    <a:pt x="10" y="32"/>
                    <a:pt x="7" y="22"/>
                  </a:cubicBezTo>
                  <a:cubicBezTo>
                    <a:pt x="6" y="17"/>
                    <a:pt x="5" y="1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3520738" y="663575"/>
              <a:ext cx="74613" cy="101600"/>
            </a:xfrm>
            <a:custGeom>
              <a:avLst/>
              <a:gdLst>
                <a:gd name="T0" fmla="*/ 27 w 59"/>
                <a:gd name="T1" fmla="*/ 0 h 81"/>
                <a:gd name="T2" fmla="*/ 32 w 59"/>
                <a:gd name="T3" fmla="*/ 17 h 81"/>
                <a:gd name="T4" fmla="*/ 46 w 59"/>
                <a:gd name="T5" fmla="*/ 41 h 81"/>
                <a:gd name="T6" fmla="*/ 41 w 59"/>
                <a:gd name="T7" fmla="*/ 77 h 81"/>
                <a:gd name="T8" fmla="*/ 23 w 59"/>
                <a:gd name="T9" fmla="*/ 81 h 81"/>
                <a:gd name="T10" fmla="*/ 0 w 59"/>
                <a:gd name="T11" fmla="*/ 43 h 81"/>
                <a:gd name="T12" fmla="*/ 10 w 59"/>
                <a:gd name="T13" fmla="*/ 27 h 81"/>
                <a:gd name="T14" fmla="*/ 10 w 59"/>
                <a:gd name="T15" fmla="*/ 18 h 81"/>
                <a:gd name="T16" fmla="*/ 27 w 59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1">
                  <a:moveTo>
                    <a:pt x="27" y="0"/>
                  </a:moveTo>
                  <a:cubicBezTo>
                    <a:pt x="29" y="6"/>
                    <a:pt x="30" y="11"/>
                    <a:pt x="32" y="17"/>
                  </a:cubicBezTo>
                  <a:cubicBezTo>
                    <a:pt x="34" y="27"/>
                    <a:pt x="36" y="35"/>
                    <a:pt x="46" y="41"/>
                  </a:cubicBezTo>
                  <a:cubicBezTo>
                    <a:pt x="59" y="50"/>
                    <a:pt x="56" y="71"/>
                    <a:pt x="41" y="77"/>
                  </a:cubicBezTo>
                  <a:cubicBezTo>
                    <a:pt x="35" y="79"/>
                    <a:pt x="29" y="80"/>
                    <a:pt x="23" y="81"/>
                  </a:cubicBezTo>
                  <a:cubicBezTo>
                    <a:pt x="15" y="69"/>
                    <a:pt x="8" y="56"/>
                    <a:pt x="0" y="43"/>
                  </a:cubicBezTo>
                  <a:cubicBezTo>
                    <a:pt x="10" y="42"/>
                    <a:pt x="12" y="36"/>
                    <a:pt x="10" y="27"/>
                  </a:cubicBezTo>
                  <a:cubicBezTo>
                    <a:pt x="10" y="24"/>
                    <a:pt x="10" y="21"/>
                    <a:pt x="10" y="18"/>
                  </a:cubicBezTo>
                  <a:cubicBezTo>
                    <a:pt x="9" y="3"/>
                    <a:pt x="9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12998450" y="900113"/>
              <a:ext cx="41275" cy="179388"/>
            </a:xfrm>
            <a:custGeom>
              <a:avLst/>
              <a:gdLst>
                <a:gd name="T0" fmla="*/ 1 w 33"/>
                <a:gd name="T1" fmla="*/ 143 h 143"/>
                <a:gd name="T2" fmla="*/ 7 w 33"/>
                <a:gd name="T3" fmla="*/ 133 h 143"/>
                <a:gd name="T4" fmla="*/ 4 w 33"/>
                <a:gd name="T5" fmla="*/ 10 h 143"/>
                <a:gd name="T6" fmla="*/ 0 w 33"/>
                <a:gd name="T7" fmla="*/ 0 h 143"/>
                <a:gd name="T8" fmla="*/ 33 w 33"/>
                <a:gd name="T9" fmla="*/ 71 h 143"/>
                <a:gd name="T10" fmla="*/ 8 w 33"/>
                <a:gd name="T11" fmla="*/ 141 h 143"/>
                <a:gd name="T12" fmla="*/ 2 w 33"/>
                <a:gd name="T13" fmla="*/ 143 h 143"/>
                <a:gd name="T14" fmla="*/ 1 w 33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43">
                  <a:moveTo>
                    <a:pt x="1" y="143"/>
                  </a:moveTo>
                  <a:cubicBezTo>
                    <a:pt x="3" y="140"/>
                    <a:pt x="6" y="137"/>
                    <a:pt x="7" y="133"/>
                  </a:cubicBezTo>
                  <a:cubicBezTo>
                    <a:pt x="20" y="92"/>
                    <a:pt x="20" y="51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ubicBezTo>
                    <a:pt x="20" y="13"/>
                    <a:pt x="33" y="43"/>
                    <a:pt x="33" y="71"/>
                  </a:cubicBezTo>
                  <a:cubicBezTo>
                    <a:pt x="33" y="98"/>
                    <a:pt x="24" y="121"/>
                    <a:pt x="8" y="141"/>
                  </a:cubicBezTo>
                  <a:cubicBezTo>
                    <a:pt x="7" y="143"/>
                    <a:pt x="4" y="142"/>
                    <a:pt x="2" y="143"/>
                  </a:cubicBezTo>
                  <a:cubicBezTo>
                    <a:pt x="1" y="143"/>
                    <a:pt x="1" y="143"/>
                    <a:pt x="1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13066713" y="876300"/>
              <a:ext cx="107950" cy="161925"/>
            </a:xfrm>
            <a:custGeom>
              <a:avLst/>
              <a:gdLst>
                <a:gd name="T0" fmla="*/ 21 w 87"/>
                <a:gd name="T1" fmla="*/ 0 h 130"/>
                <a:gd name="T2" fmla="*/ 87 w 87"/>
                <a:gd name="T3" fmla="*/ 130 h 130"/>
                <a:gd name="T4" fmla="*/ 21 w 87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30">
                  <a:moveTo>
                    <a:pt x="21" y="0"/>
                  </a:moveTo>
                  <a:cubicBezTo>
                    <a:pt x="26" y="53"/>
                    <a:pt x="48" y="95"/>
                    <a:pt x="87" y="130"/>
                  </a:cubicBezTo>
                  <a:cubicBezTo>
                    <a:pt x="34" y="113"/>
                    <a:pt x="0" y="5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10826750" y="-241300"/>
              <a:ext cx="1196975" cy="704850"/>
            </a:xfrm>
            <a:custGeom>
              <a:avLst/>
              <a:gdLst>
                <a:gd name="T0" fmla="*/ 436 w 958"/>
                <a:gd name="T1" fmla="*/ 423 h 563"/>
                <a:gd name="T2" fmla="*/ 430 w 958"/>
                <a:gd name="T3" fmla="*/ 433 h 563"/>
                <a:gd name="T4" fmla="*/ 247 w 958"/>
                <a:gd name="T5" fmla="*/ 559 h 563"/>
                <a:gd name="T6" fmla="*/ 55 w 958"/>
                <a:gd name="T7" fmla="*/ 456 h 563"/>
                <a:gd name="T8" fmla="*/ 104 w 958"/>
                <a:gd name="T9" fmla="*/ 184 h 563"/>
                <a:gd name="T10" fmla="*/ 381 w 958"/>
                <a:gd name="T11" fmla="*/ 194 h 563"/>
                <a:gd name="T12" fmla="*/ 393 w 958"/>
                <a:gd name="T13" fmla="*/ 206 h 563"/>
                <a:gd name="T14" fmla="*/ 402 w 958"/>
                <a:gd name="T15" fmla="*/ 179 h 563"/>
                <a:gd name="T16" fmla="*/ 419 w 958"/>
                <a:gd name="T17" fmla="*/ 174 h 563"/>
                <a:gd name="T18" fmla="*/ 474 w 958"/>
                <a:gd name="T19" fmla="*/ 179 h 563"/>
                <a:gd name="T20" fmla="*/ 491 w 958"/>
                <a:gd name="T21" fmla="*/ 158 h 563"/>
                <a:gd name="T22" fmla="*/ 513 w 958"/>
                <a:gd name="T23" fmla="*/ 154 h 563"/>
                <a:gd name="T24" fmla="*/ 530 w 958"/>
                <a:gd name="T25" fmla="*/ 171 h 563"/>
                <a:gd name="T26" fmla="*/ 540 w 958"/>
                <a:gd name="T27" fmla="*/ 144 h 563"/>
                <a:gd name="T28" fmla="*/ 762 w 958"/>
                <a:gd name="T29" fmla="*/ 12 h 563"/>
                <a:gd name="T30" fmla="*/ 946 w 958"/>
                <a:gd name="T31" fmla="*/ 195 h 563"/>
                <a:gd name="T32" fmla="*/ 814 w 958"/>
                <a:gd name="T33" fmla="*/ 419 h 563"/>
                <a:gd name="T34" fmla="*/ 528 w 958"/>
                <a:gd name="T35" fmla="*/ 257 h 563"/>
                <a:gd name="T36" fmla="*/ 525 w 958"/>
                <a:gd name="T37" fmla="*/ 212 h 563"/>
                <a:gd name="T38" fmla="*/ 503 w 958"/>
                <a:gd name="T39" fmla="*/ 163 h 563"/>
                <a:gd name="T40" fmla="*/ 465 w 958"/>
                <a:gd name="T41" fmla="*/ 196 h 563"/>
                <a:gd name="T42" fmla="*/ 413 w 958"/>
                <a:gd name="T43" fmla="*/ 183 h 563"/>
                <a:gd name="T44" fmla="*/ 415 w 958"/>
                <a:gd name="T45" fmla="*/ 235 h 563"/>
                <a:gd name="T46" fmla="*/ 438 w 958"/>
                <a:gd name="T47" fmla="*/ 411 h 563"/>
                <a:gd name="T48" fmla="*/ 436 w 958"/>
                <a:gd name="T49" fmla="*/ 42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" h="563">
                  <a:moveTo>
                    <a:pt x="436" y="423"/>
                  </a:moveTo>
                  <a:cubicBezTo>
                    <a:pt x="434" y="426"/>
                    <a:pt x="432" y="430"/>
                    <a:pt x="430" y="433"/>
                  </a:cubicBezTo>
                  <a:cubicBezTo>
                    <a:pt x="393" y="511"/>
                    <a:pt x="332" y="554"/>
                    <a:pt x="247" y="559"/>
                  </a:cubicBezTo>
                  <a:cubicBezTo>
                    <a:pt x="164" y="563"/>
                    <a:pt x="99" y="527"/>
                    <a:pt x="55" y="456"/>
                  </a:cubicBezTo>
                  <a:cubicBezTo>
                    <a:pt x="0" y="367"/>
                    <a:pt x="22" y="249"/>
                    <a:pt x="104" y="184"/>
                  </a:cubicBezTo>
                  <a:cubicBezTo>
                    <a:pt x="186" y="117"/>
                    <a:pt x="304" y="122"/>
                    <a:pt x="381" y="194"/>
                  </a:cubicBezTo>
                  <a:cubicBezTo>
                    <a:pt x="385" y="198"/>
                    <a:pt x="388" y="201"/>
                    <a:pt x="393" y="206"/>
                  </a:cubicBezTo>
                  <a:cubicBezTo>
                    <a:pt x="396" y="196"/>
                    <a:pt x="399" y="187"/>
                    <a:pt x="402" y="179"/>
                  </a:cubicBezTo>
                  <a:cubicBezTo>
                    <a:pt x="405" y="169"/>
                    <a:pt x="411" y="166"/>
                    <a:pt x="419" y="174"/>
                  </a:cubicBezTo>
                  <a:cubicBezTo>
                    <a:pt x="436" y="191"/>
                    <a:pt x="456" y="187"/>
                    <a:pt x="474" y="179"/>
                  </a:cubicBezTo>
                  <a:cubicBezTo>
                    <a:pt x="481" y="175"/>
                    <a:pt x="487" y="165"/>
                    <a:pt x="491" y="158"/>
                  </a:cubicBezTo>
                  <a:cubicBezTo>
                    <a:pt x="499" y="144"/>
                    <a:pt x="502" y="143"/>
                    <a:pt x="513" y="154"/>
                  </a:cubicBezTo>
                  <a:cubicBezTo>
                    <a:pt x="519" y="159"/>
                    <a:pt x="524" y="165"/>
                    <a:pt x="530" y="171"/>
                  </a:cubicBezTo>
                  <a:cubicBezTo>
                    <a:pt x="534" y="162"/>
                    <a:pt x="537" y="153"/>
                    <a:pt x="540" y="144"/>
                  </a:cubicBezTo>
                  <a:cubicBezTo>
                    <a:pt x="576" y="55"/>
                    <a:pt x="667" y="0"/>
                    <a:pt x="762" y="12"/>
                  </a:cubicBezTo>
                  <a:cubicBezTo>
                    <a:pt x="858" y="25"/>
                    <a:pt x="934" y="100"/>
                    <a:pt x="946" y="195"/>
                  </a:cubicBezTo>
                  <a:cubicBezTo>
                    <a:pt x="958" y="291"/>
                    <a:pt x="904" y="383"/>
                    <a:pt x="814" y="419"/>
                  </a:cubicBezTo>
                  <a:cubicBezTo>
                    <a:pt x="689" y="468"/>
                    <a:pt x="548" y="388"/>
                    <a:pt x="528" y="257"/>
                  </a:cubicBezTo>
                  <a:cubicBezTo>
                    <a:pt x="525" y="242"/>
                    <a:pt x="525" y="227"/>
                    <a:pt x="525" y="212"/>
                  </a:cubicBezTo>
                  <a:cubicBezTo>
                    <a:pt x="526" y="186"/>
                    <a:pt x="524" y="181"/>
                    <a:pt x="503" y="163"/>
                  </a:cubicBezTo>
                  <a:cubicBezTo>
                    <a:pt x="498" y="183"/>
                    <a:pt x="484" y="192"/>
                    <a:pt x="465" y="196"/>
                  </a:cubicBezTo>
                  <a:cubicBezTo>
                    <a:pt x="446" y="200"/>
                    <a:pt x="429" y="202"/>
                    <a:pt x="413" y="183"/>
                  </a:cubicBezTo>
                  <a:cubicBezTo>
                    <a:pt x="408" y="203"/>
                    <a:pt x="404" y="218"/>
                    <a:pt x="415" y="235"/>
                  </a:cubicBezTo>
                  <a:cubicBezTo>
                    <a:pt x="449" y="290"/>
                    <a:pt x="456" y="349"/>
                    <a:pt x="438" y="411"/>
                  </a:cubicBezTo>
                  <a:cubicBezTo>
                    <a:pt x="437" y="415"/>
                    <a:pt x="436" y="419"/>
                    <a:pt x="436" y="4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11707813" y="-533400"/>
              <a:ext cx="288925" cy="342900"/>
            </a:xfrm>
            <a:custGeom>
              <a:avLst/>
              <a:gdLst>
                <a:gd name="T0" fmla="*/ 44 w 231"/>
                <a:gd name="T1" fmla="*/ 25 h 274"/>
                <a:gd name="T2" fmla="*/ 40 w 231"/>
                <a:gd name="T3" fmla="*/ 84 h 274"/>
                <a:gd name="T4" fmla="*/ 41 w 231"/>
                <a:gd name="T5" fmla="*/ 167 h 274"/>
                <a:gd name="T6" fmla="*/ 36 w 231"/>
                <a:gd name="T7" fmla="*/ 181 h 274"/>
                <a:gd name="T8" fmla="*/ 20 w 231"/>
                <a:gd name="T9" fmla="*/ 178 h 274"/>
                <a:gd name="T10" fmla="*/ 1 w 231"/>
                <a:gd name="T11" fmla="*/ 136 h 274"/>
                <a:gd name="T12" fmla="*/ 9 w 231"/>
                <a:gd name="T13" fmla="*/ 86 h 274"/>
                <a:gd name="T14" fmla="*/ 27 w 231"/>
                <a:gd name="T15" fmla="*/ 18 h 274"/>
                <a:gd name="T16" fmla="*/ 42 w 231"/>
                <a:gd name="T17" fmla="*/ 1 h 274"/>
                <a:gd name="T18" fmla="*/ 63 w 231"/>
                <a:gd name="T19" fmla="*/ 11 h 274"/>
                <a:gd name="T20" fmla="*/ 104 w 231"/>
                <a:gd name="T21" fmla="*/ 67 h 274"/>
                <a:gd name="T22" fmla="*/ 231 w 231"/>
                <a:gd name="T23" fmla="*/ 267 h 274"/>
                <a:gd name="T24" fmla="*/ 213 w 231"/>
                <a:gd name="T25" fmla="*/ 262 h 274"/>
                <a:gd name="T26" fmla="*/ 107 w 231"/>
                <a:gd name="T27" fmla="*/ 104 h 274"/>
                <a:gd name="T28" fmla="*/ 91 w 231"/>
                <a:gd name="T29" fmla="*/ 91 h 274"/>
                <a:gd name="T30" fmla="*/ 85 w 231"/>
                <a:gd name="T31" fmla="*/ 84 h 274"/>
                <a:gd name="T32" fmla="*/ 56 w 231"/>
                <a:gd name="T33" fmla="*/ 38 h 274"/>
                <a:gd name="T34" fmla="*/ 47 w 231"/>
                <a:gd name="T35" fmla="*/ 25 h 274"/>
                <a:gd name="T36" fmla="*/ 44 w 231"/>
                <a:gd name="T37" fmla="*/ 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74">
                  <a:moveTo>
                    <a:pt x="44" y="25"/>
                  </a:moveTo>
                  <a:cubicBezTo>
                    <a:pt x="43" y="45"/>
                    <a:pt x="41" y="65"/>
                    <a:pt x="40" y="84"/>
                  </a:cubicBezTo>
                  <a:cubicBezTo>
                    <a:pt x="40" y="112"/>
                    <a:pt x="41" y="140"/>
                    <a:pt x="41" y="167"/>
                  </a:cubicBezTo>
                  <a:cubicBezTo>
                    <a:pt x="41" y="172"/>
                    <a:pt x="39" y="180"/>
                    <a:pt x="36" y="181"/>
                  </a:cubicBezTo>
                  <a:cubicBezTo>
                    <a:pt x="31" y="183"/>
                    <a:pt x="24" y="181"/>
                    <a:pt x="20" y="178"/>
                  </a:cubicBezTo>
                  <a:cubicBezTo>
                    <a:pt x="4" y="169"/>
                    <a:pt x="0" y="152"/>
                    <a:pt x="1" y="136"/>
                  </a:cubicBezTo>
                  <a:cubicBezTo>
                    <a:pt x="2" y="119"/>
                    <a:pt x="5" y="102"/>
                    <a:pt x="9" y="86"/>
                  </a:cubicBezTo>
                  <a:cubicBezTo>
                    <a:pt x="14" y="63"/>
                    <a:pt x="20" y="40"/>
                    <a:pt x="27" y="18"/>
                  </a:cubicBezTo>
                  <a:cubicBezTo>
                    <a:pt x="30" y="11"/>
                    <a:pt x="36" y="2"/>
                    <a:pt x="42" y="1"/>
                  </a:cubicBezTo>
                  <a:cubicBezTo>
                    <a:pt x="48" y="0"/>
                    <a:pt x="58" y="5"/>
                    <a:pt x="63" y="11"/>
                  </a:cubicBezTo>
                  <a:cubicBezTo>
                    <a:pt x="78" y="29"/>
                    <a:pt x="94" y="47"/>
                    <a:pt x="104" y="67"/>
                  </a:cubicBezTo>
                  <a:cubicBezTo>
                    <a:pt x="139" y="138"/>
                    <a:pt x="191" y="198"/>
                    <a:pt x="231" y="267"/>
                  </a:cubicBezTo>
                  <a:cubicBezTo>
                    <a:pt x="223" y="274"/>
                    <a:pt x="218" y="270"/>
                    <a:pt x="213" y="262"/>
                  </a:cubicBezTo>
                  <a:cubicBezTo>
                    <a:pt x="178" y="210"/>
                    <a:pt x="142" y="157"/>
                    <a:pt x="107" y="104"/>
                  </a:cubicBezTo>
                  <a:cubicBezTo>
                    <a:pt x="103" y="98"/>
                    <a:pt x="101" y="90"/>
                    <a:pt x="91" y="91"/>
                  </a:cubicBezTo>
                  <a:cubicBezTo>
                    <a:pt x="89" y="91"/>
                    <a:pt x="86" y="87"/>
                    <a:pt x="85" y="84"/>
                  </a:cubicBezTo>
                  <a:cubicBezTo>
                    <a:pt x="75" y="69"/>
                    <a:pt x="66" y="53"/>
                    <a:pt x="56" y="38"/>
                  </a:cubicBezTo>
                  <a:cubicBezTo>
                    <a:pt x="53" y="33"/>
                    <a:pt x="50" y="29"/>
                    <a:pt x="47" y="25"/>
                  </a:cubicBezTo>
                  <a:cubicBezTo>
                    <a:pt x="46" y="25"/>
                    <a:pt x="45" y="25"/>
                    <a:pt x="4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10790238" y="-309563"/>
              <a:ext cx="192088" cy="417513"/>
            </a:xfrm>
            <a:custGeom>
              <a:avLst/>
              <a:gdLst>
                <a:gd name="T0" fmla="*/ 47 w 154"/>
                <a:gd name="T1" fmla="*/ 31 h 333"/>
                <a:gd name="T2" fmla="*/ 42 w 154"/>
                <a:gd name="T3" fmla="*/ 100 h 333"/>
                <a:gd name="T4" fmla="*/ 37 w 154"/>
                <a:gd name="T5" fmla="*/ 112 h 333"/>
                <a:gd name="T6" fmla="*/ 33 w 154"/>
                <a:gd name="T7" fmla="*/ 127 h 333"/>
                <a:gd name="T8" fmla="*/ 14 w 154"/>
                <a:gd name="T9" fmla="*/ 318 h 333"/>
                <a:gd name="T10" fmla="*/ 0 w 154"/>
                <a:gd name="T11" fmla="*/ 331 h 333"/>
                <a:gd name="T12" fmla="*/ 11 w 154"/>
                <a:gd name="T13" fmla="*/ 215 h 333"/>
                <a:gd name="T14" fmla="*/ 19 w 154"/>
                <a:gd name="T15" fmla="*/ 119 h 333"/>
                <a:gd name="T16" fmla="*/ 26 w 154"/>
                <a:gd name="T17" fmla="*/ 32 h 333"/>
                <a:gd name="T18" fmla="*/ 28 w 154"/>
                <a:gd name="T19" fmla="*/ 19 h 333"/>
                <a:gd name="T20" fmla="*/ 57 w 154"/>
                <a:gd name="T21" fmla="*/ 11 h 333"/>
                <a:gd name="T22" fmla="*/ 137 w 154"/>
                <a:gd name="T23" fmla="*/ 101 h 333"/>
                <a:gd name="T24" fmla="*/ 146 w 154"/>
                <a:gd name="T25" fmla="*/ 150 h 333"/>
                <a:gd name="T26" fmla="*/ 132 w 154"/>
                <a:gd name="T27" fmla="*/ 163 h 333"/>
                <a:gd name="T28" fmla="*/ 120 w 154"/>
                <a:gd name="T29" fmla="*/ 151 h 333"/>
                <a:gd name="T30" fmla="*/ 62 w 154"/>
                <a:gd name="T31" fmla="*/ 47 h 333"/>
                <a:gd name="T32" fmla="*/ 51 w 154"/>
                <a:gd name="T33" fmla="*/ 30 h 333"/>
                <a:gd name="T34" fmla="*/ 47 w 154"/>
                <a:gd name="T35" fmla="*/ 3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333">
                  <a:moveTo>
                    <a:pt x="47" y="31"/>
                  </a:moveTo>
                  <a:cubicBezTo>
                    <a:pt x="46" y="54"/>
                    <a:pt x="44" y="77"/>
                    <a:pt x="42" y="100"/>
                  </a:cubicBezTo>
                  <a:cubicBezTo>
                    <a:pt x="42" y="104"/>
                    <a:pt x="38" y="108"/>
                    <a:pt x="37" y="112"/>
                  </a:cubicBezTo>
                  <a:cubicBezTo>
                    <a:pt x="35" y="117"/>
                    <a:pt x="33" y="122"/>
                    <a:pt x="33" y="127"/>
                  </a:cubicBezTo>
                  <a:cubicBezTo>
                    <a:pt x="26" y="191"/>
                    <a:pt x="20" y="254"/>
                    <a:pt x="14" y="318"/>
                  </a:cubicBezTo>
                  <a:cubicBezTo>
                    <a:pt x="13" y="326"/>
                    <a:pt x="12" y="333"/>
                    <a:pt x="0" y="331"/>
                  </a:cubicBezTo>
                  <a:cubicBezTo>
                    <a:pt x="4" y="292"/>
                    <a:pt x="7" y="254"/>
                    <a:pt x="11" y="215"/>
                  </a:cubicBezTo>
                  <a:cubicBezTo>
                    <a:pt x="14" y="183"/>
                    <a:pt x="22" y="151"/>
                    <a:pt x="19" y="119"/>
                  </a:cubicBezTo>
                  <a:cubicBezTo>
                    <a:pt x="17" y="89"/>
                    <a:pt x="24" y="61"/>
                    <a:pt x="26" y="32"/>
                  </a:cubicBezTo>
                  <a:cubicBezTo>
                    <a:pt x="26" y="28"/>
                    <a:pt x="27" y="23"/>
                    <a:pt x="28" y="19"/>
                  </a:cubicBezTo>
                  <a:cubicBezTo>
                    <a:pt x="33" y="5"/>
                    <a:pt x="47" y="0"/>
                    <a:pt x="57" y="11"/>
                  </a:cubicBezTo>
                  <a:cubicBezTo>
                    <a:pt x="85" y="40"/>
                    <a:pt x="112" y="70"/>
                    <a:pt x="137" y="101"/>
                  </a:cubicBezTo>
                  <a:cubicBezTo>
                    <a:pt x="148" y="115"/>
                    <a:pt x="154" y="132"/>
                    <a:pt x="146" y="150"/>
                  </a:cubicBezTo>
                  <a:cubicBezTo>
                    <a:pt x="144" y="155"/>
                    <a:pt x="138" y="161"/>
                    <a:pt x="132" y="163"/>
                  </a:cubicBezTo>
                  <a:cubicBezTo>
                    <a:pt x="130" y="164"/>
                    <a:pt x="123" y="156"/>
                    <a:pt x="120" y="151"/>
                  </a:cubicBezTo>
                  <a:cubicBezTo>
                    <a:pt x="100" y="117"/>
                    <a:pt x="81" y="82"/>
                    <a:pt x="62" y="47"/>
                  </a:cubicBezTo>
                  <a:cubicBezTo>
                    <a:pt x="59" y="41"/>
                    <a:pt x="54" y="36"/>
                    <a:pt x="51" y="30"/>
                  </a:cubicBezTo>
                  <a:cubicBezTo>
                    <a:pt x="50" y="31"/>
                    <a:pt x="48" y="31"/>
                    <a:pt x="4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10783888" y="109538"/>
              <a:ext cx="68263" cy="117475"/>
            </a:xfrm>
            <a:custGeom>
              <a:avLst/>
              <a:gdLst>
                <a:gd name="T0" fmla="*/ 3 w 54"/>
                <a:gd name="T1" fmla="*/ 8 h 94"/>
                <a:gd name="T2" fmla="*/ 31 w 54"/>
                <a:gd name="T3" fmla="*/ 17 h 94"/>
                <a:gd name="T4" fmla="*/ 36 w 54"/>
                <a:gd name="T5" fmla="*/ 27 h 94"/>
                <a:gd name="T6" fmla="*/ 54 w 54"/>
                <a:gd name="T7" fmla="*/ 37 h 94"/>
                <a:gd name="T8" fmla="*/ 53 w 54"/>
                <a:gd name="T9" fmla="*/ 82 h 94"/>
                <a:gd name="T10" fmla="*/ 51 w 54"/>
                <a:gd name="T11" fmla="*/ 87 h 94"/>
                <a:gd name="T12" fmla="*/ 16 w 54"/>
                <a:gd name="T13" fmla="*/ 89 h 94"/>
                <a:gd name="T14" fmla="*/ 6 w 54"/>
                <a:gd name="T15" fmla="*/ 60 h 94"/>
                <a:gd name="T16" fmla="*/ 8 w 54"/>
                <a:gd name="T17" fmla="*/ 25 h 94"/>
                <a:gd name="T18" fmla="*/ 3 w 54"/>
                <a:gd name="T19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94">
                  <a:moveTo>
                    <a:pt x="3" y="8"/>
                  </a:moveTo>
                  <a:cubicBezTo>
                    <a:pt x="23" y="0"/>
                    <a:pt x="23" y="0"/>
                    <a:pt x="31" y="17"/>
                  </a:cubicBezTo>
                  <a:cubicBezTo>
                    <a:pt x="33" y="20"/>
                    <a:pt x="35" y="23"/>
                    <a:pt x="36" y="27"/>
                  </a:cubicBezTo>
                  <a:cubicBezTo>
                    <a:pt x="39" y="35"/>
                    <a:pt x="43" y="41"/>
                    <a:pt x="54" y="37"/>
                  </a:cubicBezTo>
                  <a:cubicBezTo>
                    <a:pt x="53" y="52"/>
                    <a:pt x="53" y="67"/>
                    <a:pt x="53" y="82"/>
                  </a:cubicBezTo>
                  <a:cubicBezTo>
                    <a:pt x="53" y="84"/>
                    <a:pt x="52" y="86"/>
                    <a:pt x="51" y="87"/>
                  </a:cubicBezTo>
                  <a:cubicBezTo>
                    <a:pt x="47" y="92"/>
                    <a:pt x="24" y="94"/>
                    <a:pt x="16" y="89"/>
                  </a:cubicBezTo>
                  <a:cubicBezTo>
                    <a:pt x="6" y="83"/>
                    <a:pt x="0" y="69"/>
                    <a:pt x="6" y="60"/>
                  </a:cubicBezTo>
                  <a:cubicBezTo>
                    <a:pt x="15" y="48"/>
                    <a:pt x="10" y="37"/>
                    <a:pt x="8" y="25"/>
                  </a:cubicBezTo>
                  <a:cubicBezTo>
                    <a:pt x="6" y="20"/>
                    <a:pt x="5" y="14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11966575" y="-188913"/>
              <a:ext cx="84138" cy="115888"/>
            </a:xfrm>
            <a:custGeom>
              <a:avLst/>
              <a:gdLst>
                <a:gd name="T0" fmla="*/ 31 w 68"/>
                <a:gd name="T1" fmla="*/ 0 h 93"/>
                <a:gd name="T2" fmla="*/ 36 w 68"/>
                <a:gd name="T3" fmla="*/ 20 h 93"/>
                <a:gd name="T4" fmla="*/ 52 w 68"/>
                <a:gd name="T5" fmla="*/ 47 h 93"/>
                <a:gd name="T6" fmla="*/ 46 w 68"/>
                <a:gd name="T7" fmla="*/ 88 h 93"/>
                <a:gd name="T8" fmla="*/ 26 w 68"/>
                <a:gd name="T9" fmla="*/ 93 h 93"/>
                <a:gd name="T10" fmla="*/ 0 w 68"/>
                <a:gd name="T11" fmla="*/ 50 h 93"/>
                <a:gd name="T12" fmla="*/ 12 w 68"/>
                <a:gd name="T13" fmla="*/ 32 h 93"/>
                <a:gd name="T14" fmla="*/ 11 w 68"/>
                <a:gd name="T15" fmla="*/ 21 h 93"/>
                <a:gd name="T16" fmla="*/ 31 w 68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93">
                  <a:moveTo>
                    <a:pt x="31" y="0"/>
                  </a:moveTo>
                  <a:cubicBezTo>
                    <a:pt x="33" y="7"/>
                    <a:pt x="34" y="14"/>
                    <a:pt x="36" y="20"/>
                  </a:cubicBezTo>
                  <a:cubicBezTo>
                    <a:pt x="38" y="31"/>
                    <a:pt x="41" y="40"/>
                    <a:pt x="52" y="47"/>
                  </a:cubicBezTo>
                  <a:cubicBezTo>
                    <a:pt x="68" y="57"/>
                    <a:pt x="63" y="81"/>
                    <a:pt x="46" y="88"/>
                  </a:cubicBezTo>
                  <a:cubicBezTo>
                    <a:pt x="40" y="91"/>
                    <a:pt x="33" y="92"/>
                    <a:pt x="26" y="93"/>
                  </a:cubicBezTo>
                  <a:cubicBezTo>
                    <a:pt x="17" y="79"/>
                    <a:pt x="9" y="65"/>
                    <a:pt x="0" y="50"/>
                  </a:cubicBezTo>
                  <a:cubicBezTo>
                    <a:pt x="11" y="49"/>
                    <a:pt x="13" y="41"/>
                    <a:pt x="12" y="32"/>
                  </a:cubicBezTo>
                  <a:cubicBezTo>
                    <a:pt x="11" y="28"/>
                    <a:pt x="11" y="25"/>
                    <a:pt x="11" y="21"/>
                  </a:cubicBezTo>
                  <a:cubicBezTo>
                    <a:pt x="11" y="4"/>
                    <a:pt x="11" y="4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11369675" y="82550"/>
              <a:ext cx="46038" cy="204788"/>
            </a:xfrm>
            <a:custGeom>
              <a:avLst/>
              <a:gdLst>
                <a:gd name="T0" fmla="*/ 2 w 38"/>
                <a:gd name="T1" fmla="*/ 164 h 164"/>
                <a:gd name="T2" fmla="*/ 8 w 38"/>
                <a:gd name="T3" fmla="*/ 153 h 164"/>
                <a:gd name="T4" fmla="*/ 5 w 38"/>
                <a:gd name="T5" fmla="*/ 12 h 164"/>
                <a:gd name="T6" fmla="*/ 0 w 38"/>
                <a:gd name="T7" fmla="*/ 0 h 164"/>
                <a:gd name="T8" fmla="*/ 38 w 38"/>
                <a:gd name="T9" fmla="*/ 82 h 164"/>
                <a:gd name="T10" fmla="*/ 9 w 38"/>
                <a:gd name="T11" fmla="*/ 162 h 164"/>
                <a:gd name="T12" fmla="*/ 2 w 38"/>
                <a:gd name="T13" fmla="*/ 164 h 164"/>
                <a:gd name="T14" fmla="*/ 2 w 38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64">
                  <a:moveTo>
                    <a:pt x="2" y="164"/>
                  </a:moveTo>
                  <a:cubicBezTo>
                    <a:pt x="4" y="160"/>
                    <a:pt x="7" y="157"/>
                    <a:pt x="8" y="153"/>
                  </a:cubicBezTo>
                  <a:cubicBezTo>
                    <a:pt x="23" y="106"/>
                    <a:pt x="23" y="59"/>
                    <a:pt x="5" y="12"/>
                  </a:cubicBezTo>
                  <a:cubicBezTo>
                    <a:pt x="3" y="9"/>
                    <a:pt x="2" y="5"/>
                    <a:pt x="0" y="0"/>
                  </a:cubicBezTo>
                  <a:cubicBezTo>
                    <a:pt x="22" y="16"/>
                    <a:pt x="38" y="49"/>
                    <a:pt x="38" y="82"/>
                  </a:cubicBezTo>
                  <a:cubicBezTo>
                    <a:pt x="38" y="112"/>
                    <a:pt x="27" y="139"/>
                    <a:pt x="9" y="162"/>
                  </a:cubicBezTo>
                  <a:cubicBezTo>
                    <a:pt x="8" y="164"/>
                    <a:pt x="4" y="163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1445875" y="53975"/>
              <a:ext cx="123825" cy="185738"/>
            </a:xfrm>
            <a:custGeom>
              <a:avLst/>
              <a:gdLst>
                <a:gd name="T0" fmla="*/ 24 w 99"/>
                <a:gd name="T1" fmla="*/ 0 h 149"/>
                <a:gd name="T2" fmla="*/ 99 w 99"/>
                <a:gd name="T3" fmla="*/ 149 h 149"/>
                <a:gd name="T4" fmla="*/ 24 w 99"/>
                <a:gd name="T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49">
                  <a:moveTo>
                    <a:pt x="24" y="0"/>
                  </a:moveTo>
                  <a:cubicBezTo>
                    <a:pt x="30" y="61"/>
                    <a:pt x="55" y="109"/>
                    <a:pt x="99" y="149"/>
                  </a:cubicBezTo>
                  <a:cubicBezTo>
                    <a:pt x="38" y="130"/>
                    <a:pt x="0" y="6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9169400" y="-941388"/>
              <a:ext cx="736600" cy="431800"/>
            </a:xfrm>
            <a:custGeom>
              <a:avLst/>
              <a:gdLst>
                <a:gd name="T0" fmla="*/ 268 w 589"/>
                <a:gd name="T1" fmla="*/ 260 h 346"/>
                <a:gd name="T2" fmla="*/ 264 w 589"/>
                <a:gd name="T3" fmla="*/ 266 h 346"/>
                <a:gd name="T4" fmla="*/ 152 w 589"/>
                <a:gd name="T5" fmla="*/ 343 h 346"/>
                <a:gd name="T6" fmla="*/ 34 w 589"/>
                <a:gd name="T7" fmla="*/ 281 h 346"/>
                <a:gd name="T8" fmla="*/ 64 w 589"/>
                <a:gd name="T9" fmla="*/ 113 h 346"/>
                <a:gd name="T10" fmla="*/ 235 w 589"/>
                <a:gd name="T11" fmla="*/ 119 h 346"/>
                <a:gd name="T12" fmla="*/ 242 w 589"/>
                <a:gd name="T13" fmla="*/ 126 h 346"/>
                <a:gd name="T14" fmla="*/ 247 w 589"/>
                <a:gd name="T15" fmla="*/ 110 h 346"/>
                <a:gd name="T16" fmla="*/ 258 w 589"/>
                <a:gd name="T17" fmla="*/ 107 h 346"/>
                <a:gd name="T18" fmla="*/ 292 w 589"/>
                <a:gd name="T19" fmla="*/ 110 h 346"/>
                <a:gd name="T20" fmla="*/ 302 w 589"/>
                <a:gd name="T21" fmla="*/ 97 h 346"/>
                <a:gd name="T22" fmla="*/ 316 w 589"/>
                <a:gd name="T23" fmla="*/ 94 h 346"/>
                <a:gd name="T24" fmla="*/ 326 w 589"/>
                <a:gd name="T25" fmla="*/ 105 h 346"/>
                <a:gd name="T26" fmla="*/ 332 w 589"/>
                <a:gd name="T27" fmla="*/ 88 h 346"/>
                <a:gd name="T28" fmla="*/ 469 w 589"/>
                <a:gd name="T29" fmla="*/ 7 h 346"/>
                <a:gd name="T30" fmla="*/ 582 w 589"/>
                <a:gd name="T31" fmla="*/ 119 h 346"/>
                <a:gd name="T32" fmla="*/ 501 w 589"/>
                <a:gd name="T33" fmla="*/ 257 h 346"/>
                <a:gd name="T34" fmla="*/ 325 w 589"/>
                <a:gd name="T35" fmla="*/ 158 h 346"/>
                <a:gd name="T36" fmla="*/ 323 w 589"/>
                <a:gd name="T37" fmla="*/ 130 h 346"/>
                <a:gd name="T38" fmla="*/ 309 w 589"/>
                <a:gd name="T39" fmla="*/ 100 h 346"/>
                <a:gd name="T40" fmla="*/ 286 w 589"/>
                <a:gd name="T41" fmla="*/ 120 h 346"/>
                <a:gd name="T42" fmla="*/ 254 w 589"/>
                <a:gd name="T43" fmla="*/ 113 h 346"/>
                <a:gd name="T44" fmla="*/ 255 w 589"/>
                <a:gd name="T45" fmla="*/ 144 h 346"/>
                <a:gd name="T46" fmla="*/ 270 w 589"/>
                <a:gd name="T47" fmla="*/ 253 h 346"/>
                <a:gd name="T48" fmla="*/ 268 w 589"/>
                <a:gd name="T49" fmla="*/ 26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9" h="346">
                  <a:moveTo>
                    <a:pt x="268" y="260"/>
                  </a:moveTo>
                  <a:cubicBezTo>
                    <a:pt x="267" y="262"/>
                    <a:pt x="266" y="264"/>
                    <a:pt x="264" y="266"/>
                  </a:cubicBezTo>
                  <a:cubicBezTo>
                    <a:pt x="242" y="314"/>
                    <a:pt x="204" y="341"/>
                    <a:pt x="152" y="343"/>
                  </a:cubicBezTo>
                  <a:cubicBezTo>
                    <a:pt x="101" y="346"/>
                    <a:pt x="61" y="324"/>
                    <a:pt x="34" y="281"/>
                  </a:cubicBezTo>
                  <a:cubicBezTo>
                    <a:pt x="0" y="225"/>
                    <a:pt x="14" y="153"/>
                    <a:pt x="64" y="113"/>
                  </a:cubicBezTo>
                  <a:cubicBezTo>
                    <a:pt x="115" y="72"/>
                    <a:pt x="187" y="75"/>
                    <a:pt x="235" y="119"/>
                  </a:cubicBezTo>
                  <a:cubicBezTo>
                    <a:pt x="237" y="121"/>
                    <a:pt x="239" y="124"/>
                    <a:pt x="242" y="126"/>
                  </a:cubicBezTo>
                  <a:cubicBezTo>
                    <a:pt x="244" y="120"/>
                    <a:pt x="245" y="115"/>
                    <a:pt x="247" y="110"/>
                  </a:cubicBezTo>
                  <a:cubicBezTo>
                    <a:pt x="249" y="104"/>
                    <a:pt x="253" y="102"/>
                    <a:pt x="258" y="107"/>
                  </a:cubicBezTo>
                  <a:cubicBezTo>
                    <a:pt x="268" y="117"/>
                    <a:pt x="280" y="115"/>
                    <a:pt x="292" y="110"/>
                  </a:cubicBezTo>
                  <a:cubicBezTo>
                    <a:pt x="296" y="108"/>
                    <a:pt x="299" y="102"/>
                    <a:pt x="302" y="97"/>
                  </a:cubicBezTo>
                  <a:cubicBezTo>
                    <a:pt x="307" y="89"/>
                    <a:pt x="309" y="88"/>
                    <a:pt x="316" y="94"/>
                  </a:cubicBezTo>
                  <a:cubicBezTo>
                    <a:pt x="319" y="97"/>
                    <a:pt x="322" y="101"/>
                    <a:pt x="326" y="105"/>
                  </a:cubicBezTo>
                  <a:cubicBezTo>
                    <a:pt x="328" y="99"/>
                    <a:pt x="330" y="94"/>
                    <a:pt x="332" y="88"/>
                  </a:cubicBezTo>
                  <a:cubicBezTo>
                    <a:pt x="354" y="33"/>
                    <a:pt x="411" y="0"/>
                    <a:pt x="469" y="7"/>
                  </a:cubicBezTo>
                  <a:cubicBezTo>
                    <a:pt x="528" y="15"/>
                    <a:pt x="575" y="61"/>
                    <a:pt x="582" y="119"/>
                  </a:cubicBezTo>
                  <a:cubicBezTo>
                    <a:pt x="589" y="179"/>
                    <a:pt x="556" y="236"/>
                    <a:pt x="501" y="257"/>
                  </a:cubicBezTo>
                  <a:cubicBezTo>
                    <a:pt x="424" y="288"/>
                    <a:pt x="337" y="239"/>
                    <a:pt x="325" y="158"/>
                  </a:cubicBezTo>
                  <a:cubicBezTo>
                    <a:pt x="323" y="149"/>
                    <a:pt x="323" y="139"/>
                    <a:pt x="323" y="130"/>
                  </a:cubicBezTo>
                  <a:cubicBezTo>
                    <a:pt x="323" y="114"/>
                    <a:pt x="322" y="111"/>
                    <a:pt x="309" y="100"/>
                  </a:cubicBezTo>
                  <a:cubicBezTo>
                    <a:pt x="306" y="112"/>
                    <a:pt x="298" y="118"/>
                    <a:pt x="286" y="120"/>
                  </a:cubicBezTo>
                  <a:cubicBezTo>
                    <a:pt x="274" y="123"/>
                    <a:pt x="264" y="124"/>
                    <a:pt x="254" y="113"/>
                  </a:cubicBezTo>
                  <a:cubicBezTo>
                    <a:pt x="251" y="125"/>
                    <a:pt x="248" y="134"/>
                    <a:pt x="255" y="144"/>
                  </a:cubicBezTo>
                  <a:cubicBezTo>
                    <a:pt x="276" y="178"/>
                    <a:pt x="281" y="214"/>
                    <a:pt x="270" y="253"/>
                  </a:cubicBezTo>
                  <a:cubicBezTo>
                    <a:pt x="269" y="255"/>
                    <a:pt x="268" y="258"/>
                    <a:pt x="268" y="2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9712325" y="-1122363"/>
              <a:ext cx="176213" cy="211138"/>
            </a:xfrm>
            <a:custGeom>
              <a:avLst/>
              <a:gdLst>
                <a:gd name="T0" fmla="*/ 27 w 142"/>
                <a:gd name="T1" fmla="*/ 16 h 169"/>
                <a:gd name="T2" fmla="*/ 24 w 142"/>
                <a:gd name="T3" fmla="*/ 52 h 169"/>
                <a:gd name="T4" fmla="*/ 25 w 142"/>
                <a:gd name="T5" fmla="*/ 103 h 169"/>
                <a:gd name="T6" fmla="*/ 22 w 142"/>
                <a:gd name="T7" fmla="*/ 112 h 169"/>
                <a:gd name="T8" fmla="*/ 12 w 142"/>
                <a:gd name="T9" fmla="*/ 110 h 169"/>
                <a:gd name="T10" fmla="*/ 0 w 142"/>
                <a:gd name="T11" fmla="*/ 84 h 169"/>
                <a:gd name="T12" fmla="*/ 5 w 142"/>
                <a:gd name="T13" fmla="*/ 53 h 169"/>
                <a:gd name="T14" fmla="*/ 17 w 142"/>
                <a:gd name="T15" fmla="*/ 11 h 169"/>
                <a:gd name="T16" fmla="*/ 25 w 142"/>
                <a:gd name="T17" fmla="*/ 1 h 169"/>
                <a:gd name="T18" fmla="*/ 39 w 142"/>
                <a:gd name="T19" fmla="*/ 7 h 169"/>
                <a:gd name="T20" fmla="*/ 64 w 142"/>
                <a:gd name="T21" fmla="*/ 42 h 169"/>
                <a:gd name="T22" fmla="*/ 142 w 142"/>
                <a:gd name="T23" fmla="*/ 165 h 169"/>
                <a:gd name="T24" fmla="*/ 131 w 142"/>
                <a:gd name="T25" fmla="*/ 162 h 169"/>
                <a:gd name="T26" fmla="*/ 66 w 142"/>
                <a:gd name="T27" fmla="*/ 65 h 169"/>
                <a:gd name="T28" fmla="*/ 55 w 142"/>
                <a:gd name="T29" fmla="*/ 56 h 169"/>
                <a:gd name="T30" fmla="*/ 52 w 142"/>
                <a:gd name="T31" fmla="*/ 52 h 169"/>
                <a:gd name="T32" fmla="*/ 34 w 142"/>
                <a:gd name="T33" fmla="*/ 24 h 169"/>
                <a:gd name="T34" fmla="*/ 29 w 142"/>
                <a:gd name="T35" fmla="*/ 16 h 169"/>
                <a:gd name="T36" fmla="*/ 27 w 142"/>
                <a:gd name="T37" fmla="*/ 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69">
                  <a:moveTo>
                    <a:pt x="27" y="16"/>
                  </a:moveTo>
                  <a:cubicBezTo>
                    <a:pt x="26" y="28"/>
                    <a:pt x="25" y="40"/>
                    <a:pt x="24" y="52"/>
                  </a:cubicBezTo>
                  <a:cubicBezTo>
                    <a:pt x="24" y="69"/>
                    <a:pt x="25" y="86"/>
                    <a:pt x="25" y="103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19" y="113"/>
                    <a:pt x="15" y="112"/>
                    <a:pt x="12" y="110"/>
                  </a:cubicBezTo>
                  <a:cubicBezTo>
                    <a:pt x="2" y="104"/>
                    <a:pt x="0" y="94"/>
                    <a:pt x="0" y="84"/>
                  </a:cubicBezTo>
                  <a:cubicBezTo>
                    <a:pt x="1" y="74"/>
                    <a:pt x="3" y="63"/>
                    <a:pt x="5" y="53"/>
                  </a:cubicBezTo>
                  <a:cubicBezTo>
                    <a:pt x="9" y="39"/>
                    <a:pt x="12" y="25"/>
                    <a:pt x="17" y="11"/>
                  </a:cubicBezTo>
                  <a:cubicBezTo>
                    <a:pt x="18" y="7"/>
                    <a:pt x="22" y="1"/>
                    <a:pt x="25" y="1"/>
                  </a:cubicBezTo>
                  <a:cubicBezTo>
                    <a:pt x="30" y="0"/>
                    <a:pt x="36" y="4"/>
                    <a:pt x="39" y="7"/>
                  </a:cubicBezTo>
                  <a:cubicBezTo>
                    <a:pt x="48" y="18"/>
                    <a:pt x="57" y="29"/>
                    <a:pt x="64" y="42"/>
                  </a:cubicBezTo>
                  <a:cubicBezTo>
                    <a:pt x="85" y="85"/>
                    <a:pt x="117" y="122"/>
                    <a:pt x="142" y="165"/>
                  </a:cubicBezTo>
                  <a:cubicBezTo>
                    <a:pt x="137" y="169"/>
                    <a:pt x="134" y="167"/>
                    <a:pt x="131" y="162"/>
                  </a:cubicBezTo>
                  <a:cubicBezTo>
                    <a:pt x="109" y="129"/>
                    <a:pt x="87" y="97"/>
                    <a:pt x="66" y="65"/>
                  </a:cubicBezTo>
                  <a:cubicBezTo>
                    <a:pt x="63" y="61"/>
                    <a:pt x="62" y="56"/>
                    <a:pt x="55" y="56"/>
                  </a:cubicBezTo>
                  <a:cubicBezTo>
                    <a:pt x="54" y="56"/>
                    <a:pt x="53" y="54"/>
                    <a:pt x="52" y="52"/>
                  </a:cubicBezTo>
                  <a:cubicBezTo>
                    <a:pt x="46" y="43"/>
                    <a:pt x="40" y="33"/>
                    <a:pt x="34" y="24"/>
                  </a:cubicBezTo>
                  <a:cubicBezTo>
                    <a:pt x="33" y="21"/>
                    <a:pt x="31" y="18"/>
                    <a:pt x="29" y="16"/>
                  </a:cubicBezTo>
                  <a:cubicBezTo>
                    <a:pt x="28" y="16"/>
                    <a:pt x="27" y="16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9147175" y="-982663"/>
              <a:ext cx="117475" cy="255588"/>
            </a:xfrm>
            <a:custGeom>
              <a:avLst/>
              <a:gdLst>
                <a:gd name="T0" fmla="*/ 29 w 95"/>
                <a:gd name="T1" fmla="*/ 19 h 204"/>
                <a:gd name="T2" fmla="*/ 26 w 95"/>
                <a:gd name="T3" fmla="*/ 61 h 204"/>
                <a:gd name="T4" fmla="*/ 23 w 95"/>
                <a:gd name="T5" fmla="*/ 68 h 204"/>
                <a:gd name="T6" fmla="*/ 20 w 95"/>
                <a:gd name="T7" fmla="*/ 78 h 204"/>
                <a:gd name="T8" fmla="*/ 9 w 95"/>
                <a:gd name="T9" fmla="*/ 195 h 204"/>
                <a:gd name="T10" fmla="*/ 0 w 95"/>
                <a:gd name="T11" fmla="*/ 203 h 204"/>
                <a:gd name="T12" fmla="*/ 7 w 95"/>
                <a:gd name="T13" fmla="*/ 132 h 204"/>
                <a:gd name="T14" fmla="*/ 12 w 95"/>
                <a:gd name="T15" fmla="*/ 73 h 204"/>
                <a:gd name="T16" fmla="*/ 16 w 95"/>
                <a:gd name="T17" fmla="*/ 20 h 204"/>
                <a:gd name="T18" fmla="*/ 18 w 95"/>
                <a:gd name="T19" fmla="*/ 11 h 204"/>
                <a:gd name="T20" fmla="*/ 35 w 95"/>
                <a:gd name="T21" fmla="*/ 6 h 204"/>
                <a:gd name="T22" fmla="*/ 85 w 95"/>
                <a:gd name="T23" fmla="*/ 62 h 204"/>
                <a:gd name="T24" fmla="*/ 90 w 95"/>
                <a:gd name="T25" fmla="*/ 92 h 204"/>
                <a:gd name="T26" fmla="*/ 82 w 95"/>
                <a:gd name="T27" fmla="*/ 100 h 204"/>
                <a:gd name="T28" fmla="*/ 74 w 95"/>
                <a:gd name="T29" fmla="*/ 93 h 204"/>
                <a:gd name="T30" fmla="*/ 38 w 95"/>
                <a:gd name="T31" fmla="*/ 28 h 204"/>
                <a:gd name="T32" fmla="*/ 31 w 95"/>
                <a:gd name="T33" fmla="*/ 18 h 204"/>
                <a:gd name="T34" fmla="*/ 29 w 95"/>
                <a:gd name="T35" fmla="*/ 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04">
                  <a:moveTo>
                    <a:pt x="29" y="19"/>
                  </a:moveTo>
                  <a:cubicBezTo>
                    <a:pt x="28" y="33"/>
                    <a:pt x="27" y="47"/>
                    <a:pt x="26" y="61"/>
                  </a:cubicBezTo>
                  <a:cubicBezTo>
                    <a:pt x="26" y="64"/>
                    <a:pt x="24" y="66"/>
                    <a:pt x="23" y="68"/>
                  </a:cubicBezTo>
                  <a:cubicBezTo>
                    <a:pt x="22" y="71"/>
                    <a:pt x="20" y="75"/>
                    <a:pt x="20" y="78"/>
                  </a:cubicBezTo>
                  <a:cubicBezTo>
                    <a:pt x="16" y="117"/>
                    <a:pt x="12" y="156"/>
                    <a:pt x="9" y="195"/>
                  </a:cubicBezTo>
                  <a:cubicBezTo>
                    <a:pt x="8" y="200"/>
                    <a:pt x="7" y="204"/>
                    <a:pt x="0" y="203"/>
                  </a:cubicBezTo>
                  <a:cubicBezTo>
                    <a:pt x="2" y="179"/>
                    <a:pt x="5" y="156"/>
                    <a:pt x="7" y="132"/>
                  </a:cubicBezTo>
                  <a:cubicBezTo>
                    <a:pt x="9" y="112"/>
                    <a:pt x="13" y="92"/>
                    <a:pt x="12" y="73"/>
                  </a:cubicBezTo>
                  <a:cubicBezTo>
                    <a:pt x="10" y="54"/>
                    <a:pt x="15" y="37"/>
                    <a:pt x="16" y="20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0" y="3"/>
                    <a:pt x="29" y="0"/>
                    <a:pt x="35" y="6"/>
                  </a:cubicBezTo>
                  <a:cubicBezTo>
                    <a:pt x="52" y="24"/>
                    <a:pt x="69" y="43"/>
                    <a:pt x="85" y="62"/>
                  </a:cubicBezTo>
                  <a:cubicBezTo>
                    <a:pt x="91" y="70"/>
                    <a:pt x="95" y="81"/>
                    <a:pt x="90" y="92"/>
                  </a:cubicBezTo>
                  <a:cubicBezTo>
                    <a:pt x="88" y="95"/>
                    <a:pt x="85" y="99"/>
                    <a:pt x="82" y="100"/>
                  </a:cubicBezTo>
                  <a:cubicBezTo>
                    <a:pt x="80" y="100"/>
                    <a:pt x="76" y="96"/>
                    <a:pt x="74" y="93"/>
                  </a:cubicBezTo>
                  <a:cubicBezTo>
                    <a:pt x="62" y="71"/>
                    <a:pt x="50" y="50"/>
                    <a:pt x="38" y="28"/>
                  </a:cubicBezTo>
                  <a:cubicBezTo>
                    <a:pt x="36" y="25"/>
                    <a:pt x="34" y="22"/>
                    <a:pt x="31" y="18"/>
                  </a:cubicBezTo>
                  <a:cubicBezTo>
                    <a:pt x="31" y="18"/>
                    <a:pt x="30" y="19"/>
                    <a:pt x="2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9142412" y="-727075"/>
              <a:ext cx="41275" cy="73025"/>
            </a:xfrm>
            <a:custGeom>
              <a:avLst/>
              <a:gdLst>
                <a:gd name="T0" fmla="*/ 2 w 33"/>
                <a:gd name="T1" fmla="*/ 5 h 58"/>
                <a:gd name="T2" fmla="*/ 19 w 33"/>
                <a:gd name="T3" fmla="*/ 11 h 58"/>
                <a:gd name="T4" fmla="*/ 22 w 33"/>
                <a:gd name="T5" fmla="*/ 17 h 58"/>
                <a:gd name="T6" fmla="*/ 33 w 33"/>
                <a:gd name="T7" fmla="*/ 23 h 58"/>
                <a:gd name="T8" fmla="*/ 33 w 33"/>
                <a:gd name="T9" fmla="*/ 50 h 58"/>
                <a:gd name="T10" fmla="*/ 32 w 33"/>
                <a:gd name="T11" fmla="*/ 54 h 58"/>
                <a:gd name="T12" fmla="*/ 10 w 33"/>
                <a:gd name="T13" fmla="*/ 55 h 58"/>
                <a:gd name="T14" fmla="*/ 4 w 33"/>
                <a:gd name="T15" fmla="*/ 37 h 58"/>
                <a:gd name="T16" fmla="*/ 5 w 33"/>
                <a:gd name="T17" fmla="*/ 16 h 58"/>
                <a:gd name="T18" fmla="*/ 2 w 33"/>
                <a:gd name="T1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8">
                  <a:moveTo>
                    <a:pt x="2" y="5"/>
                  </a:moveTo>
                  <a:cubicBezTo>
                    <a:pt x="14" y="0"/>
                    <a:pt x="14" y="0"/>
                    <a:pt x="19" y="11"/>
                  </a:cubicBezTo>
                  <a:cubicBezTo>
                    <a:pt x="20" y="13"/>
                    <a:pt x="21" y="14"/>
                    <a:pt x="22" y="17"/>
                  </a:cubicBezTo>
                  <a:cubicBezTo>
                    <a:pt x="24" y="22"/>
                    <a:pt x="27" y="26"/>
                    <a:pt x="33" y="23"/>
                  </a:cubicBezTo>
                  <a:cubicBezTo>
                    <a:pt x="33" y="32"/>
                    <a:pt x="33" y="41"/>
                    <a:pt x="33" y="50"/>
                  </a:cubicBezTo>
                  <a:cubicBezTo>
                    <a:pt x="33" y="52"/>
                    <a:pt x="32" y="53"/>
                    <a:pt x="32" y="54"/>
                  </a:cubicBezTo>
                  <a:cubicBezTo>
                    <a:pt x="29" y="57"/>
                    <a:pt x="15" y="58"/>
                    <a:pt x="10" y="55"/>
                  </a:cubicBezTo>
                  <a:cubicBezTo>
                    <a:pt x="4" y="51"/>
                    <a:pt x="0" y="43"/>
                    <a:pt x="4" y="37"/>
                  </a:cubicBezTo>
                  <a:cubicBezTo>
                    <a:pt x="9" y="29"/>
                    <a:pt x="6" y="23"/>
                    <a:pt x="5" y="16"/>
                  </a:cubicBezTo>
                  <a:cubicBezTo>
                    <a:pt x="4" y="12"/>
                    <a:pt x="3" y="9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9871075" y="-909638"/>
              <a:ext cx="52388" cy="71438"/>
            </a:xfrm>
            <a:custGeom>
              <a:avLst/>
              <a:gdLst>
                <a:gd name="T0" fmla="*/ 19 w 42"/>
                <a:gd name="T1" fmla="*/ 0 h 57"/>
                <a:gd name="T2" fmla="*/ 22 w 42"/>
                <a:gd name="T3" fmla="*/ 12 h 57"/>
                <a:gd name="T4" fmla="*/ 32 w 42"/>
                <a:gd name="T5" fmla="*/ 29 h 57"/>
                <a:gd name="T6" fmla="*/ 29 w 42"/>
                <a:gd name="T7" fmla="*/ 54 h 57"/>
                <a:gd name="T8" fmla="*/ 16 w 42"/>
                <a:gd name="T9" fmla="*/ 57 h 57"/>
                <a:gd name="T10" fmla="*/ 0 w 42"/>
                <a:gd name="T11" fmla="*/ 30 h 57"/>
                <a:gd name="T12" fmla="*/ 7 w 42"/>
                <a:gd name="T13" fmla="*/ 19 h 57"/>
                <a:gd name="T14" fmla="*/ 7 w 42"/>
                <a:gd name="T15" fmla="*/ 13 h 57"/>
                <a:gd name="T16" fmla="*/ 19 w 42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7">
                  <a:moveTo>
                    <a:pt x="19" y="0"/>
                  </a:moveTo>
                  <a:cubicBezTo>
                    <a:pt x="20" y="4"/>
                    <a:pt x="21" y="8"/>
                    <a:pt x="22" y="12"/>
                  </a:cubicBezTo>
                  <a:cubicBezTo>
                    <a:pt x="24" y="19"/>
                    <a:pt x="26" y="24"/>
                    <a:pt x="32" y="29"/>
                  </a:cubicBezTo>
                  <a:cubicBezTo>
                    <a:pt x="42" y="35"/>
                    <a:pt x="39" y="50"/>
                    <a:pt x="29" y="54"/>
                  </a:cubicBezTo>
                  <a:cubicBezTo>
                    <a:pt x="25" y="55"/>
                    <a:pt x="20" y="56"/>
                    <a:pt x="16" y="57"/>
                  </a:cubicBezTo>
                  <a:cubicBezTo>
                    <a:pt x="11" y="48"/>
                    <a:pt x="6" y="40"/>
                    <a:pt x="0" y="30"/>
                  </a:cubicBezTo>
                  <a:cubicBezTo>
                    <a:pt x="7" y="29"/>
                    <a:pt x="8" y="25"/>
                    <a:pt x="7" y="19"/>
                  </a:cubicBezTo>
                  <a:cubicBezTo>
                    <a:pt x="7" y="17"/>
                    <a:pt x="7" y="15"/>
                    <a:pt x="7" y="13"/>
                  </a:cubicBezTo>
                  <a:cubicBezTo>
                    <a:pt x="7" y="2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9502775" y="-742950"/>
              <a:ext cx="28575" cy="127000"/>
            </a:xfrm>
            <a:custGeom>
              <a:avLst/>
              <a:gdLst>
                <a:gd name="T0" fmla="*/ 1 w 23"/>
                <a:gd name="T1" fmla="*/ 101 h 101"/>
                <a:gd name="T2" fmla="*/ 5 w 23"/>
                <a:gd name="T3" fmla="*/ 94 h 101"/>
                <a:gd name="T4" fmla="*/ 3 w 23"/>
                <a:gd name="T5" fmla="*/ 8 h 101"/>
                <a:gd name="T6" fmla="*/ 0 w 23"/>
                <a:gd name="T7" fmla="*/ 0 h 101"/>
                <a:gd name="T8" fmla="*/ 23 w 23"/>
                <a:gd name="T9" fmla="*/ 51 h 101"/>
                <a:gd name="T10" fmla="*/ 6 w 23"/>
                <a:gd name="T11" fmla="*/ 100 h 101"/>
                <a:gd name="T12" fmla="*/ 1 w 23"/>
                <a:gd name="T13" fmla="*/ 101 h 101"/>
                <a:gd name="T14" fmla="*/ 1 w 2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1">
                  <a:moveTo>
                    <a:pt x="1" y="101"/>
                  </a:moveTo>
                  <a:cubicBezTo>
                    <a:pt x="2" y="99"/>
                    <a:pt x="4" y="97"/>
                    <a:pt x="5" y="94"/>
                  </a:cubicBezTo>
                  <a:cubicBezTo>
                    <a:pt x="14" y="65"/>
                    <a:pt x="14" y="36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  <a:cubicBezTo>
                    <a:pt x="14" y="10"/>
                    <a:pt x="23" y="30"/>
                    <a:pt x="23" y="51"/>
                  </a:cubicBezTo>
                  <a:cubicBezTo>
                    <a:pt x="23" y="69"/>
                    <a:pt x="17" y="85"/>
                    <a:pt x="6" y="100"/>
                  </a:cubicBezTo>
                  <a:cubicBezTo>
                    <a:pt x="5" y="101"/>
                    <a:pt x="3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9550400" y="-760413"/>
              <a:ext cx="76200" cy="115888"/>
            </a:xfrm>
            <a:custGeom>
              <a:avLst/>
              <a:gdLst>
                <a:gd name="T0" fmla="*/ 15 w 61"/>
                <a:gd name="T1" fmla="*/ 0 h 92"/>
                <a:gd name="T2" fmla="*/ 61 w 61"/>
                <a:gd name="T3" fmla="*/ 92 h 92"/>
                <a:gd name="T4" fmla="*/ 15 w 61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92">
                  <a:moveTo>
                    <a:pt x="15" y="0"/>
                  </a:moveTo>
                  <a:cubicBezTo>
                    <a:pt x="19" y="38"/>
                    <a:pt x="34" y="67"/>
                    <a:pt x="61" y="92"/>
                  </a:cubicBezTo>
                  <a:cubicBezTo>
                    <a:pt x="24" y="80"/>
                    <a:pt x="0" y="37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9342438" y="896938"/>
              <a:ext cx="546100" cy="322263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7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3 h 257"/>
                <a:gd name="T10" fmla="*/ 174 w 437"/>
                <a:gd name="T11" fmla="*/ 88 h 257"/>
                <a:gd name="T12" fmla="*/ 179 w 437"/>
                <a:gd name="T13" fmla="*/ 94 h 257"/>
                <a:gd name="T14" fmla="*/ 183 w 437"/>
                <a:gd name="T15" fmla="*/ 81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5 h 257"/>
                <a:gd name="T28" fmla="*/ 348 w 437"/>
                <a:gd name="T29" fmla="*/ 5 h 257"/>
                <a:gd name="T30" fmla="*/ 432 w 437"/>
                <a:gd name="T31" fmla="*/ 88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6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3 h 257"/>
                <a:gd name="T44" fmla="*/ 189 w 437"/>
                <a:gd name="T45" fmla="*/ 107 h 257"/>
                <a:gd name="T46" fmla="*/ 200 w 437"/>
                <a:gd name="T47" fmla="*/ 187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4"/>
                    <a:pt x="197" y="196"/>
                    <a:pt x="196" y="197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0"/>
                    <a:pt x="25" y="208"/>
                  </a:cubicBezTo>
                  <a:cubicBezTo>
                    <a:pt x="0" y="167"/>
                    <a:pt x="10" y="113"/>
                    <a:pt x="47" y="83"/>
                  </a:cubicBezTo>
                  <a:cubicBezTo>
                    <a:pt x="85" y="53"/>
                    <a:pt x="138" y="55"/>
                    <a:pt x="174" y="88"/>
                  </a:cubicBezTo>
                  <a:cubicBezTo>
                    <a:pt x="175" y="90"/>
                    <a:pt x="177" y="91"/>
                    <a:pt x="179" y="94"/>
                  </a:cubicBezTo>
                  <a:cubicBezTo>
                    <a:pt x="180" y="89"/>
                    <a:pt x="182" y="85"/>
                    <a:pt x="183" y="81"/>
                  </a:cubicBezTo>
                  <a:cubicBezTo>
                    <a:pt x="185" y="77"/>
                    <a:pt x="187" y="75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8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3"/>
                    <a:pt x="245" y="69"/>
                    <a:pt x="246" y="65"/>
                  </a:cubicBezTo>
                  <a:cubicBezTo>
                    <a:pt x="263" y="25"/>
                    <a:pt x="304" y="0"/>
                    <a:pt x="348" y="5"/>
                  </a:cubicBezTo>
                  <a:cubicBezTo>
                    <a:pt x="392" y="11"/>
                    <a:pt x="426" y="45"/>
                    <a:pt x="432" y="88"/>
                  </a:cubicBezTo>
                  <a:cubicBezTo>
                    <a:pt x="437" y="133"/>
                    <a:pt x="413" y="175"/>
                    <a:pt x="371" y="191"/>
                  </a:cubicBezTo>
                  <a:cubicBezTo>
                    <a:pt x="314" y="213"/>
                    <a:pt x="250" y="177"/>
                    <a:pt x="241" y="117"/>
                  </a:cubicBezTo>
                  <a:cubicBezTo>
                    <a:pt x="240" y="110"/>
                    <a:pt x="239" y="103"/>
                    <a:pt x="239" y="96"/>
                  </a:cubicBezTo>
                  <a:cubicBezTo>
                    <a:pt x="240" y="85"/>
                    <a:pt x="239" y="82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3"/>
                  </a:cubicBezTo>
                  <a:cubicBezTo>
                    <a:pt x="186" y="92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7"/>
                  </a:cubicBezTo>
                  <a:cubicBezTo>
                    <a:pt x="199" y="189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9745663" y="763588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39 h 125"/>
                <a:gd name="T14" fmla="*/ 12 w 105"/>
                <a:gd name="T15" fmla="*/ 8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9 w 105"/>
                <a:gd name="T27" fmla="*/ 48 h 125"/>
                <a:gd name="T28" fmla="*/ 41 w 105"/>
                <a:gd name="T29" fmla="*/ 42 h 125"/>
                <a:gd name="T30" fmla="*/ 38 w 105"/>
                <a:gd name="T31" fmla="*/ 38 h 125"/>
                <a:gd name="T32" fmla="*/ 25 w 105"/>
                <a:gd name="T33" fmla="*/ 17 h 125"/>
                <a:gd name="T34" fmla="*/ 21 w 105"/>
                <a:gd name="T35" fmla="*/ 11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1"/>
                    <a:pt x="18" y="64"/>
                    <a:pt x="18" y="77"/>
                  </a:cubicBezTo>
                  <a:cubicBezTo>
                    <a:pt x="18" y="79"/>
                    <a:pt x="17" y="82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2" y="77"/>
                    <a:pt x="0" y="70"/>
                    <a:pt x="0" y="62"/>
                  </a:cubicBezTo>
                  <a:cubicBezTo>
                    <a:pt x="1" y="55"/>
                    <a:pt x="2" y="47"/>
                    <a:pt x="4" y="39"/>
                  </a:cubicBezTo>
                  <a:cubicBezTo>
                    <a:pt x="6" y="29"/>
                    <a:pt x="9" y="19"/>
                    <a:pt x="12" y="8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3"/>
                    <a:pt x="43" y="21"/>
                    <a:pt x="47" y="31"/>
                  </a:cubicBezTo>
                  <a:cubicBezTo>
                    <a:pt x="63" y="63"/>
                    <a:pt x="87" y="91"/>
                    <a:pt x="105" y="122"/>
                  </a:cubicBezTo>
                  <a:cubicBezTo>
                    <a:pt x="101" y="125"/>
                    <a:pt x="99" y="123"/>
                    <a:pt x="97" y="120"/>
                  </a:cubicBezTo>
                  <a:cubicBezTo>
                    <a:pt x="81" y="96"/>
                    <a:pt x="65" y="72"/>
                    <a:pt x="49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8"/>
                  </a:cubicBezTo>
                  <a:cubicBezTo>
                    <a:pt x="34" y="31"/>
                    <a:pt x="30" y="24"/>
                    <a:pt x="25" y="17"/>
                  </a:cubicBezTo>
                  <a:cubicBezTo>
                    <a:pt x="24" y="15"/>
                    <a:pt x="23" y="13"/>
                    <a:pt x="21" y="11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9324975" y="865188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4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8 h 152"/>
                <a:gd name="T26" fmla="*/ 61 w 70"/>
                <a:gd name="T27" fmla="*/ 74 h 152"/>
                <a:gd name="T28" fmla="*/ 55 w 70"/>
                <a:gd name="T29" fmla="*/ 69 h 152"/>
                <a:gd name="T30" fmla="*/ 29 w 70"/>
                <a:gd name="T31" fmla="*/ 21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1" y="35"/>
                    <a:pt x="20" y="46"/>
                  </a:cubicBezTo>
                  <a:cubicBezTo>
                    <a:pt x="19" y="47"/>
                    <a:pt x="18" y="49"/>
                    <a:pt x="17" y="51"/>
                  </a:cubicBezTo>
                  <a:cubicBezTo>
                    <a:pt x="16" y="53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3"/>
                    <a:pt x="4" y="116"/>
                    <a:pt x="5" y="98"/>
                  </a:cubicBezTo>
                  <a:cubicBezTo>
                    <a:pt x="7" y="83"/>
                    <a:pt x="10" y="69"/>
                    <a:pt x="9" y="54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8"/>
                    <a:pt x="51" y="32"/>
                    <a:pt x="63" y="46"/>
                  </a:cubicBezTo>
                  <a:cubicBezTo>
                    <a:pt x="68" y="52"/>
                    <a:pt x="70" y="60"/>
                    <a:pt x="67" y="68"/>
                  </a:cubicBezTo>
                  <a:cubicBezTo>
                    <a:pt x="66" y="71"/>
                    <a:pt x="63" y="73"/>
                    <a:pt x="61" y="74"/>
                  </a:cubicBezTo>
                  <a:cubicBezTo>
                    <a:pt x="60" y="75"/>
                    <a:pt x="56" y="71"/>
                    <a:pt x="55" y="69"/>
                  </a:cubicBezTo>
                  <a:cubicBezTo>
                    <a:pt x="46" y="53"/>
                    <a:pt x="37" y="37"/>
                    <a:pt x="29" y="21"/>
                  </a:cubicBezTo>
                  <a:cubicBezTo>
                    <a:pt x="27" y="19"/>
                    <a:pt x="25" y="16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9323388" y="1057275"/>
              <a:ext cx="30163" cy="52388"/>
            </a:xfrm>
            <a:custGeom>
              <a:avLst/>
              <a:gdLst>
                <a:gd name="T0" fmla="*/ 1 w 24"/>
                <a:gd name="T1" fmla="*/ 3 h 42"/>
                <a:gd name="T2" fmla="*/ 14 w 24"/>
                <a:gd name="T3" fmla="*/ 7 h 42"/>
                <a:gd name="T4" fmla="*/ 16 w 24"/>
                <a:gd name="T5" fmla="*/ 12 h 42"/>
                <a:gd name="T6" fmla="*/ 24 w 24"/>
                <a:gd name="T7" fmla="*/ 16 h 42"/>
                <a:gd name="T8" fmla="*/ 24 w 24"/>
                <a:gd name="T9" fmla="*/ 37 h 42"/>
                <a:gd name="T10" fmla="*/ 23 w 24"/>
                <a:gd name="T11" fmla="*/ 39 h 42"/>
                <a:gd name="T12" fmla="*/ 7 w 24"/>
                <a:gd name="T13" fmla="*/ 40 h 42"/>
                <a:gd name="T14" fmla="*/ 3 w 24"/>
                <a:gd name="T15" fmla="*/ 27 h 42"/>
                <a:gd name="T16" fmla="*/ 3 w 24"/>
                <a:gd name="T17" fmla="*/ 11 h 42"/>
                <a:gd name="T18" fmla="*/ 1 w 24"/>
                <a:gd name="T1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2">
                  <a:moveTo>
                    <a:pt x="1" y="3"/>
                  </a:moveTo>
                  <a:cubicBezTo>
                    <a:pt x="10" y="0"/>
                    <a:pt x="10" y="0"/>
                    <a:pt x="14" y="7"/>
                  </a:cubicBezTo>
                  <a:cubicBezTo>
                    <a:pt x="15" y="9"/>
                    <a:pt x="16" y="10"/>
                    <a:pt x="16" y="12"/>
                  </a:cubicBezTo>
                  <a:cubicBezTo>
                    <a:pt x="18" y="16"/>
                    <a:pt x="20" y="18"/>
                    <a:pt x="24" y="16"/>
                  </a:cubicBezTo>
                  <a:cubicBezTo>
                    <a:pt x="24" y="23"/>
                    <a:pt x="24" y="30"/>
                    <a:pt x="24" y="37"/>
                  </a:cubicBezTo>
                  <a:cubicBezTo>
                    <a:pt x="24" y="38"/>
                    <a:pt x="24" y="39"/>
                    <a:pt x="23" y="39"/>
                  </a:cubicBezTo>
                  <a:cubicBezTo>
                    <a:pt x="21" y="42"/>
                    <a:pt x="11" y="42"/>
                    <a:pt x="7" y="40"/>
                  </a:cubicBezTo>
                  <a:cubicBezTo>
                    <a:pt x="3" y="37"/>
                    <a:pt x="0" y="31"/>
                    <a:pt x="3" y="27"/>
                  </a:cubicBezTo>
                  <a:cubicBezTo>
                    <a:pt x="7" y="21"/>
                    <a:pt x="5" y="16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9863138" y="920750"/>
              <a:ext cx="38100" cy="52388"/>
            </a:xfrm>
            <a:custGeom>
              <a:avLst/>
              <a:gdLst>
                <a:gd name="T0" fmla="*/ 14 w 31"/>
                <a:gd name="T1" fmla="*/ 0 h 42"/>
                <a:gd name="T2" fmla="*/ 17 w 31"/>
                <a:gd name="T3" fmla="*/ 9 h 42"/>
                <a:gd name="T4" fmla="*/ 24 w 31"/>
                <a:gd name="T5" fmla="*/ 21 h 42"/>
                <a:gd name="T6" fmla="*/ 21 w 31"/>
                <a:gd name="T7" fmla="*/ 40 h 42"/>
                <a:gd name="T8" fmla="*/ 12 w 31"/>
                <a:gd name="T9" fmla="*/ 42 h 42"/>
                <a:gd name="T10" fmla="*/ 0 w 31"/>
                <a:gd name="T11" fmla="*/ 23 h 42"/>
                <a:gd name="T12" fmla="*/ 6 w 31"/>
                <a:gd name="T13" fmla="*/ 14 h 42"/>
                <a:gd name="T14" fmla="*/ 5 w 31"/>
                <a:gd name="T15" fmla="*/ 9 h 42"/>
                <a:gd name="T16" fmla="*/ 14 w 31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2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1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1"/>
                    <a:pt x="15" y="42"/>
                    <a:pt x="12" y="42"/>
                  </a:cubicBezTo>
                  <a:cubicBezTo>
                    <a:pt x="8" y="36"/>
                    <a:pt x="4" y="29"/>
                    <a:pt x="0" y="23"/>
                  </a:cubicBezTo>
                  <a:cubicBezTo>
                    <a:pt x="5" y="22"/>
                    <a:pt x="6" y="19"/>
                    <a:pt x="6" y="14"/>
                  </a:cubicBezTo>
                  <a:cubicBezTo>
                    <a:pt x="5" y="13"/>
                    <a:pt x="5" y="11"/>
                    <a:pt x="5" y="9"/>
                  </a:cubicBezTo>
                  <a:cubicBezTo>
                    <a:pt x="5" y="1"/>
                    <a:pt x="5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9590088" y="1044575"/>
              <a:ext cx="22225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7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2" y="73"/>
                    <a:pt x="3" y="72"/>
                    <a:pt x="4" y="70"/>
                  </a:cubicBezTo>
                  <a:cubicBezTo>
                    <a:pt x="10" y="48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2"/>
                    <a:pt x="17" y="37"/>
                  </a:cubicBezTo>
                  <a:cubicBezTo>
                    <a:pt x="17" y="51"/>
                    <a:pt x="12" y="63"/>
                    <a:pt x="4" y="74"/>
                  </a:cubicBezTo>
                  <a:cubicBezTo>
                    <a:pt x="3" y="75"/>
                    <a:pt x="2" y="74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9625013" y="1030288"/>
              <a:ext cx="57150" cy="87313"/>
            </a:xfrm>
            <a:custGeom>
              <a:avLst/>
              <a:gdLst>
                <a:gd name="T0" fmla="*/ 11 w 45"/>
                <a:gd name="T1" fmla="*/ 0 h 69"/>
                <a:gd name="T2" fmla="*/ 45 w 45"/>
                <a:gd name="T3" fmla="*/ 69 h 69"/>
                <a:gd name="T4" fmla="*/ 11 w 45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9">
                  <a:moveTo>
                    <a:pt x="11" y="0"/>
                  </a:moveTo>
                  <a:cubicBezTo>
                    <a:pt x="14" y="28"/>
                    <a:pt x="25" y="50"/>
                    <a:pt x="45" y="69"/>
                  </a:cubicBezTo>
                  <a:cubicBezTo>
                    <a:pt x="18" y="60"/>
                    <a:pt x="0" y="28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11344275" y="-1008063"/>
              <a:ext cx="206375" cy="120650"/>
            </a:xfrm>
            <a:custGeom>
              <a:avLst/>
              <a:gdLst>
                <a:gd name="T0" fmla="*/ 75 w 165"/>
                <a:gd name="T1" fmla="*/ 73 h 97"/>
                <a:gd name="T2" fmla="*/ 74 w 165"/>
                <a:gd name="T3" fmla="*/ 74 h 97"/>
                <a:gd name="T4" fmla="*/ 42 w 165"/>
                <a:gd name="T5" fmla="*/ 96 h 97"/>
                <a:gd name="T6" fmla="*/ 9 w 165"/>
                <a:gd name="T7" fmla="*/ 78 h 97"/>
                <a:gd name="T8" fmla="*/ 17 w 165"/>
                <a:gd name="T9" fmla="*/ 31 h 97"/>
                <a:gd name="T10" fmla="*/ 65 w 165"/>
                <a:gd name="T11" fmla="*/ 33 h 97"/>
                <a:gd name="T12" fmla="*/ 67 w 165"/>
                <a:gd name="T13" fmla="*/ 35 h 97"/>
                <a:gd name="T14" fmla="*/ 69 w 165"/>
                <a:gd name="T15" fmla="*/ 30 h 97"/>
                <a:gd name="T16" fmla="*/ 72 w 165"/>
                <a:gd name="T17" fmla="*/ 30 h 97"/>
                <a:gd name="T18" fmla="*/ 81 w 165"/>
                <a:gd name="T19" fmla="*/ 30 h 97"/>
                <a:gd name="T20" fmla="*/ 84 w 165"/>
                <a:gd name="T21" fmla="*/ 27 h 97"/>
                <a:gd name="T22" fmla="*/ 88 w 165"/>
                <a:gd name="T23" fmla="*/ 26 h 97"/>
                <a:gd name="T24" fmla="*/ 91 w 165"/>
                <a:gd name="T25" fmla="*/ 29 h 97"/>
                <a:gd name="T26" fmla="*/ 93 w 165"/>
                <a:gd name="T27" fmla="*/ 25 h 97"/>
                <a:gd name="T28" fmla="*/ 131 w 165"/>
                <a:gd name="T29" fmla="*/ 2 h 97"/>
                <a:gd name="T30" fmla="*/ 163 w 165"/>
                <a:gd name="T31" fmla="*/ 33 h 97"/>
                <a:gd name="T32" fmla="*/ 140 w 165"/>
                <a:gd name="T33" fmla="*/ 72 h 97"/>
                <a:gd name="T34" fmla="*/ 91 w 165"/>
                <a:gd name="T35" fmla="*/ 44 h 97"/>
                <a:gd name="T36" fmla="*/ 90 w 165"/>
                <a:gd name="T37" fmla="*/ 36 h 97"/>
                <a:gd name="T38" fmla="*/ 86 w 165"/>
                <a:gd name="T39" fmla="*/ 28 h 97"/>
                <a:gd name="T40" fmla="*/ 80 w 165"/>
                <a:gd name="T41" fmla="*/ 33 h 97"/>
                <a:gd name="T42" fmla="*/ 71 w 165"/>
                <a:gd name="T43" fmla="*/ 31 h 97"/>
                <a:gd name="T44" fmla="*/ 71 w 165"/>
                <a:gd name="T45" fmla="*/ 40 h 97"/>
                <a:gd name="T46" fmla="*/ 75 w 165"/>
                <a:gd name="T47" fmla="*/ 71 h 97"/>
                <a:gd name="T48" fmla="*/ 75 w 165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7">
                  <a:moveTo>
                    <a:pt x="75" y="73"/>
                  </a:moveTo>
                  <a:cubicBezTo>
                    <a:pt x="75" y="73"/>
                    <a:pt x="74" y="74"/>
                    <a:pt x="74" y="74"/>
                  </a:cubicBezTo>
                  <a:cubicBezTo>
                    <a:pt x="68" y="88"/>
                    <a:pt x="57" y="95"/>
                    <a:pt x="42" y="96"/>
                  </a:cubicBezTo>
                  <a:cubicBezTo>
                    <a:pt x="28" y="97"/>
                    <a:pt x="17" y="91"/>
                    <a:pt x="9" y="78"/>
                  </a:cubicBezTo>
                  <a:cubicBezTo>
                    <a:pt x="0" y="63"/>
                    <a:pt x="3" y="43"/>
                    <a:pt x="17" y="31"/>
                  </a:cubicBezTo>
                  <a:cubicBezTo>
                    <a:pt x="32" y="20"/>
                    <a:pt x="52" y="21"/>
                    <a:pt x="65" y="33"/>
                  </a:cubicBezTo>
                  <a:cubicBezTo>
                    <a:pt x="66" y="34"/>
                    <a:pt x="67" y="34"/>
                    <a:pt x="67" y="35"/>
                  </a:cubicBezTo>
                  <a:cubicBezTo>
                    <a:pt x="68" y="33"/>
                    <a:pt x="68" y="32"/>
                    <a:pt x="69" y="30"/>
                  </a:cubicBezTo>
                  <a:cubicBezTo>
                    <a:pt x="70" y="29"/>
                    <a:pt x="71" y="28"/>
                    <a:pt x="72" y="30"/>
                  </a:cubicBezTo>
                  <a:cubicBezTo>
                    <a:pt x="75" y="33"/>
                    <a:pt x="78" y="32"/>
                    <a:pt x="81" y="30"/>
                  </a:cubicBezTo>
                  <a:cubicBezTo>
                    <a:pt x="83" y="30"/>
                    <a:pt x="84" y="28"/>
                    <a:pt x="84" y="27"/>
                  </a:cubicBezTo>
                  <a:cubicBezTo>
                    <a:pt x="86" y="25"/>
                    <a:pt x="86" y="24"/>
                    <a:pt x="88" y="26"/>
                  </a:cubicBezTo>
                  <a:cubicBezTo>
                    <a:pt x="89" y="27"/>
                    <a:pt x="90" y="28"/>
                    <a:pt x="91" y="29"/>
                  </a:cubicBezTo>
                  <a:cubicBezTo>
                    <a:pt x="92" y="28"/>
                    <a:pt x="92" y="26"/>
                    <a:pt x="93" y="25"/>
                  </a:cubicBezTo>
                  <a:cubicBezTo>
                    <a:pt x="99" y="9"/>
                    <a:pt x="115" y="0"/>
                    <a:pt x="131" y="2"/>
                  </a:cubicBezTo>
                  <a:cubicBezTo>
                    <a:pt x="148" y="4"/>
                    <a:pt x="161" y="17"/>
                    <a:pt x="163" y="33"/>
                  </a:cubicBezTo>
                  <a:cubicBezTo>
                    <a:pt x="165" y="50"/>
                    <a:pt x="156" y="66"/>
                    <a:pt x="140" y="72"/>
                  </a:cubicBezTo>
                  <a:cubicBezTo>
                    <a:pt x="119" y="80"/>
                    <a:pt x="94" y="67"/>
                    <a:pt x="91" y="44"/>
                  </a:cubicBezTo>
                  <a:cubicBezTo>
                    <a:pt x="90" y="41"/>
                    <a:pt x="90" y="39"/>
                    <a:pt x="90" y="36"/>
                  </a:cubicBezTo>
                  <a:cubicBezTo>
                    <a:pt x="90" y="32"/>
                    <a:pt x="90" y="31"/>
                    <a:pt x="86" y="28"/>
                  </a:cubicBezTo>
                  <a:cubicBezTo>
                    <a:pt x="86" y="31"/>
                    <a:pt x="83" y="33"/>
                    <a:pt x="80" y="33"/>
                  </a:cubicBezTo>
                  <a:cubicBezTo>
                    <a:pt x="77" y="34"/>
                    <a:pt x="74" y="35"/>
                    <a:pt x="71" y="31"/>
                  </a:cubicBezTo>
                  <a:cubicBezTo>
                    <a:pt x="70" y="35"/>
                    <a:pt x="69" y="37"/>
                    <a:pt x="71" y="40"/>
                  </a:cubicBezTo>
                  <a:cubicBezTo>
                    <a:pt x="77" y="50"/>
                    <a:pt x="78" y="60"/>
                    <a:pt x="75" y="71"/>
                  </a:cubicBezTo>
                  <a:cubicBezTo>
                    <a:pt x="75" y="71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11495088" y="-1058863"/>
              <a:ext cx="50800" cy="60325"/>
            </a:xfrm>
            <a:custGeom>
              <a:avLst/>
              <a:gdLst>
                <a:gd name="T0" fmla="*/ 8 w 40"/>
                <a:gd name="T1" fmla="*/ 5 h 48"/>
                <a:gd name="T2" fmla="*/ 7 w 40"/>
                <a:gd name="T3" fmla="*/ 15 h 48"/>
                <a:gd name="T4" fmla="*/ 7 w 40"/>
                <a:gd name="T5" fmla="*/ 29 h 48"/>
                <a:gd name="T6" fmla="*/ 7 w 40"/>
                <a:gd name="T7" fmla="*/ 32 h 48"/>
                <a:gd name="T8" fmla="*/ 4 w 40"/>
                <a:gd name="T9" fmla="*/ 31 h 48"/>
                <a:gd name="T10" fmla="*/ 1 w 40"/>
                <a:gd name="T11" fmla="*/ 24 h 48"/>
                <a:gd name="T12" fmla="*/ 2 w 40"/>
                <a:gd name="T13" fmla="*/ 15 h 48"/>
                <a:gd name="T14" fmla="*/ 5 w 40"/>
                <a:gd name="T15" fmla="*/ 3 h 48"/>
                <a:gd name="T16" fmla="*/ 8 w 40"/>
                <a:gd name="T17" fmla="*/ 1 h 48"/>
                <a:gd name="T18" fmla="*/ 11 w 40"/>
                <a:gd name="T19" fmla="*/ 2 h 48"/>
                <a:gd name="T20" fmla="*/ 18 w 40"/>
                <a:gd name="T21" fmla="*/ 12 h 48"/>
                <a:gd name="T22" fmla="*/ 40 w 40"/>
                <a:gd name="T23" fmla="*/ 46 h 48"/>
                <a:gd name="T24" fmla="*/ 37 w 40"/>
                <a:gd name="T25" fmla="*/ 46 h 48"/>
                <a:gd name="T26" fmla="*/ 19 w 40"/>
                <a:gd name="T27" fmla="*/ 18 h 48"/>
                <a:gd name="T28" fmla="*/ 16 w 40"/>
                <a:gd name="T29" fmla="*/ 16 h 48"/>
                <a:gd name="T30" fmla="*/ 15 w 40"/>
                <a:gd name="T31" fmla="*/ 15 h 48"/>
                <a:gd name="T32" fmla="*/ 10 w 40"/>
                <a:gd name="T33" fmla="*/ 7 h 48"/>
                <a:gd name="T34" fmla="*/ 8 w 40"/>
                <a:gd name="T35" fmla="*/ 5 h 48"/>
                <a:gd name="T36" fmla="*/ 8 w 40"/>
                <a:gd name="T3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8">
                  <a:moveTo>
                    <a:pt x="8" y="5"/>
                  </a:moveTo>
                  <a:cubicBezTo>
                    <a:pt x="8" y="8"/>
                    <a:pt x="7" y="12"/>
                    <a:pt x="7" y="15"/>
                  </a:cubicBezTo>
                  <a:cubicBezTo>
                    <a:pt x="7" y="20"/>
                    <a:pt x="7" y="25"/>
                    <a:pt x="7" y="29"/>
                  </a:cubicBezTo>
                  <a:cubicBezTo>
                    <a:pt x="7" y="30"/>
                    <a:pt x="7" y="31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1" y="21"/>
                    <a:pt x="1" y="18"/>
                    <a:pt x="2" y="15"/>
                  </a:cubicBezTo>
                  <a:cubicBezTo>
                    <a:pt x="3" y="11"/>
                    <a:pt x="4" y="7"/>
                    <a:pt x="5" y="3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4" y="5"/>
                    <a:pt x="17" y="8"/>
                    <a:pt x="18" y="12"/>
                  </a:cubicBezTo>
                  <a:cubicBezTo>
                    <a:pt x="24" y="24"/>
                    <a:pt x="33" y="35"/>
                    <a:pt x="40" y="46"/>
                  </a:cubicBezTo>
                  <a:cubicBezTo>
                    <a:pt x="39" y="48"/>
                    <a:pt x="38" y="47"/>
                    <a:pt x="37" y="46"/>
                  </a:cubicBezTo>
                  <a:cubicBezTo>
                    <a:pt x="31" y="37"/>
                    <a:pt x="25" y="27"/>
                    <a:pt x="19" y="18"/>
                  </a:cubicBezTo>
                  <a:cubicBezTo>
                    <a:pt x="18" y="17"/>
                    <a:pt x="18" y="16"/>
                    <a:pt x="16" y="16"/>
                  </a:cubicBezTo>
                  <a:cubicBezTo>
                    <a:pt x="16" y="16"/>
                    <a:pt x="15" y="15"/>
                    <a:pt x="15" y="15"/>
                  </a:cubicBezTo>
                  <a:cubicBezTo>
                    <a:pt x="13" y="12"/>
                    <a:pt x="12" y="10"/>
                    <a:pt x="10" y="7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11337925" y="-1020763"/>
              <a:ext cx="31750" cy="73025"/>
            </a:xfrm>
            <a:custGeom>
              <a:avLst/>
              <a:gdLst>
                <a:gd name="T0" fmla="*/ 8 w 26"/>
                <a:gd name="T1" fmla="*/ 6 h 58"/>
                <a:gd name="T2" fmla="*/ 7 w 26"/>
                <a:gd name="T3" fmla="*/ 18 h 58"/>
                <a:gd name="T4" fmla="*/ 6 w 26"/>
                <a:gd name="T5" fmla="*/ 20 h 58"/>
                <a:gd name="T6" fmla="*/ 5 w 26"/>
                <a:gd name="T7" fmla="*/ 22 h 58"/>
                <a:gd name="T8" fmla="*/ 2 w 26"/>
                <a:gd name="T9" fmla="*/ 55 h 58"/>
                <a:gd name="T10" fmla="*/ 0 w 26"/>
                <a:gd name="T11" fmla="*/ 57 h 58"/>
                <a:gd name="T12" fmla="*/ 2 w 26"/>
                <a:gd name="T13" fmla="*/ 37 h 58"/>
                <a:gd name="T14" fmla="*/ 3 w 26"/>
                <a:gd name="T15" fmla="*/ 21 h 58"/>
                <a:gd name="T16" fmla="*/ 4 w 26"/>
                <a:gd name="T17" fmla="*/ 6 h 58"/>
                <a:gd name="T18" fmla="*/ 5 w 26"/>
                <a:gd name="T19" fmla="*/ 4 h 58"/>
                <a:gd name="T20" fmla="*/ 9 w 26"/>
                <a:gd name="T21" fmla="*/ 2 h 58"/>
                <a:gd name="T22" fmla="*/ 23 w 26"/>
                <a:gd name="T23" fmla="*/ 18 h 58"/>
                <a:gd name="T24" fmla="*/ 25 w 26"/>
                <a:gd name="T25" fmla="*/ 26 h 58"/>
                <a:gd name="T26" fmla="*/ 22 w 26"/>
                <a:gd name="T27" fmla="*/ 28 h 58"/>
                <a:gd name="T28" fmla="*/ 20 w 26"/>
                <a:gd name="T29" fmla="*/ 26 h 58"/>
                <a:gd name="T30" fmla="*/ 10 w 26"/>
                <a:gd name="T31" fmla="*/ 8 h 58"/>
                <a:gd name="T32" fmla="*/ 8 w 26"/>
                <a:gd name="T33" fmla="*/ 6 h 58"/>
                <a:gd name="T34" fmla="*/ 8 w 26"/>
                <a:gd name="T35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8">
                  <a:moveTo>
                    <a:pt x="8" y="6"/>
                  </a:moveTo>
                  <a:cubicBezTo>
                    <a:pt x="7" y="10"/>
                    <a:pt x="7" y="14"/>
                    <a:pt x="7" y="18"/>
                  </a:cubicBezTo>
                  <a:cubicBezTo>
                    <a:pt x="7" y="18"/>
                    <a:pt x="6" y="19"/>
                    <a:pt x="6" y="20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7"/>
                    <a:pt x="2" y="58"/>
                    <a:pt x="0" y="57"/>
                  </a:cubicBezTo>
                  <a:cubicBezTo>
                    <a:pt x="0" y="51"/>
                    <a:pt x="1" y="44"/>
                    <a:pt x="2" y="37"/>
                  </a:cubicBezTo>
                  <a:cubicBezTo>
                    <a:pt x="2" y="32"/>
                    <a:pt x="3" y="26"/>
                    <a:pt x="3" y="21"/>
                  </a:cubicBezTo>
                  <a:cubicBezTo>
                    <a:pt x="2" y="16"/>
                    <a:pt x="4" y="11"/>
                    <a:pt x="4" y="6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1"/>
                    <a:pt x="8" y="0"/>
                    <a:pt x="9" y="2"/>
                  </a:cubicBezTo>
                  <a:cubicBezTo>
                    <a:pt x="14" y="7"/>
                    <a:pt x="19" y="12"/>
                    <a:pt x="23" y="18"/>
                  </a:cubicBezTo>
                  <a:cubicBezTo>
                    <a:pt x="25" y="20"/>
                    <a:pt x="26" y="23"/>
                    <a:pt x="25" y="26"/>
                  </a:cubicBezTo>
                  <a:cubicBezTo>
                    <a:pt x="24" y="27"/>
                    <a:pt x="23" y="28"/>
                    <a:pt x="22" y="28"/>
                  </a:cubicBezTo>
                  <a:cubicBezTo>
                    <a:pt x="22" y="29"/>
                    <a:pt x="21" y="27"/>
                    <a:pt x="20" y="26"/>
                  </a:cubicBezTo>
                  <a:cubicBezTo>
                    <a:pt x="17" y="20"/>
                    <a:pt x="14" y="14"/>
                    <a:pt x="10" y="8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11336338" y="-947738"/>
              <a:ext cx="11113" cy="19050"/>
            </a:xfrm>
            <a:custGeom>
              <a:avLst/>
              <a:gdLst>
                <a:gd name="T0" fmla="*/ 0 w 9"/>
                <a:gd name="T1" fmla="*/ 1 h 16"/>
                <a:gd name="T2" fmla="*/ 5 w 9"/>
                <a:gd name="T3" fmla="*/ 3 h 16"/>
                <a:gd name="T4" fmla="*/ 6 w 9"/>
                <a:gd name="T5" fmla="*/ 5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0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0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6"/>
                    <a:pt x="7" y="7"/>
                    <a:pt x="9" y="6"/>
                  </a:cubicBezTo>
                  <a:cubicBezTo>
                    <a:pt x="9" y="9"/>
                    <a:pt x="9" y="12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2" y="8"/>
                    <a:pt x="2" y="6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11539538" y="-998538"/>
              <a:ext cx="15875" cy="19050"/>
            </a:xfrm>
            <a:custGeom>
              <a:avLst/>
              <a:gdLst>
                <a:gd name="T0" fmla="*/ 5 w 12"/>
                <a:gd name="T1" fmla="*/ 0 h 16"/>
                <a:gd name="T2" fmla="*/ 6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9 h 16"/>
                <a:gd name="T12" fmla="*/ 2 w 12"/>
                <a:gd name="T13" fmla="*/ 5 h 16"/>
                <a:gd name="T14" fmla="*/ 2 w 12"/>
                <a:gd name="T15" fmla="*/ 4 h 16"/>
                <a:gd name="T16" fmla="*/ 5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5" y="0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7" y="5"/>
                    <a:pt x="7" y="7"/>
                    <a:pt x="9" y="8"/>
                  </a:cubicBezTo>
                  <a:cubicBezTo>
                    <a:pt x="12" y="10"/>
                    <a:pt x="11" y="14"/>
                    <a:pt x="8" y="15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3" y="13"/>
                    <a:pt x="2" y="11"/>
                    <a:pt x="0" y="9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0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11437938" y="-952500"/>
              <a:ext cx="7938" cy="36513"/>
            </a:xfrm>
            <a:custGeom>
              <a:avLst/>
              <a:gdLst>
                <a:gd name="T0" fmla="*/ 0 w 6"/>
                <a:gd name="T1" fmla="*/ 29 h 29"/>
                <a:gd name="T2" fmla="*/ 1 w 6"/>
                <a:gd name="T3" fmla="*/ 27 h 29"/>
                <a:gd name="T4" fmla="*/ 0 w 6"/>
                <a:gd name="T5" fmla="*/ 2 h 29"/>
                <a:gd name="T6" fmla="*/ 0 w 6"/>
                <a:gd name="T7" fmla="*/ 0 h 29"/>
                <a:gd name="T8" fmla="*/ 6 w 6"/>
                <a:gd name="T9" fmla="*/ 15 h 29"/>
                <a:gd name="T10" fmla="*/ 1 w 6"/>
                <a:gd name="T11" fmla="*/ 28 h 29"/>
                <a:gd name="T12" fmla="*/ 0 w 6"/>
                <a:gd name="T13" fmla="*/ 29 h 29"/>
                <a:gd name="T14" fmla="*/ 0 w 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9">
                  <a:moveTo>
                    <a:pt x="0" y="29"/>
                  </a:moveTo>
                  <a:cubicBezTo>
                    <a:pt x="0" y="28"/>
                    <a:pt x="1" y="27"/>
                    <a:pt x="1" y="27"/>
                  </a:cubicBezTo>
                  <a:cubicBezTo>
                    <a:pt x="4" y="19"/>
                    <a:pt x="3" y="1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3"/>
                    <a:pt x="6" y="9"/>
                    <a:pt x="6" y="15"/>
                  </a:cubicBezTo>
                  <a:cubicBezTo>
                    <a:pt x="6" y="20"/>
                    <a:pt x="4" y="24"/>
                    <a:pt x="1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11450638" y="-957263"/>
              <a:ext cx="20638" cy="31750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10" y="19"/>
                    <a:pt x="17" y="26"/>
                  </a:cubicBezTo>
                  <a:cubicBezTo>
                    <a:pt x="7" y="23"/>
                    <a:pt x="0" y="1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11393488" y="939800"/>
              <a:ext cx="207963" cy="120650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7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4 h 97"/>
                <a:gd name="T12" fmla="*/ 68 w 166"/>
                <a:gd name="T13" fmla="*/ 36 h 97"/>
                <a:gd name="T14" fmla="*/ 69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30 h 97"/>
                <a:gd name="T26" fmla="*/ 93 w 166"/>
                <a:gd name="T27" fmla="*/ 25 h 97"/>
                <a:gd name="T28" fmla="*/ 132 w 166"/>
                <a:gd name="T29" fmla="*/ 2 h 97"/>
                <a:gd name="T30" fmla="*/ 163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4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9" y="34"/>
                    <a:pt x="69" y="32"/>
                    <a:pt x="69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1" y="28"/>
                    <a:pt x="92" y="30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10"/>
                    <a:pt x="115" y="0"/>
                    <a:pt x="132" y="2"/>
                  </a:cubicBezTo>
                  <a:cubicBezTo>
                    <a:pt x="148" y="4"/>
                    <a:pt x="161" y="17"/>
                    <a:pt x="163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2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11545888" y="889000"/>
              <a:ext cx="50800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5 w 40"/>
                <a:gd name="T29" fmla="*/ 16 h 47"/>
                <a:gd name="T30" fmla="*/ 14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30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8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5" y="16"/>
                  </a:cubicBezTo>
                  <a:cubicBezTo>
                    <a:pt x="15" y="16"/>
                    <a:pt x="15" y="15"/>
                    <a:pt x="14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2"/>
            <p:cNvSpPr>
              <a:spLocks/>
            </p:cNvSpPr>
            <p:nvPr/>
          </p:nvSpPr>
          <p:spPr bwMode="auto">
            <a:xfrm>
              <a:off x="11387138" y="928688"/>
              <a:ext cx="34925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6 w 27"/>
                <a:gd name="T5" fmla="*/ 19 h 57"/>
                <a:gd name="T6" fmla="*/ 6 w 27"/>
                <a:gd name="T7" fmla="*/ 22 h 57"/>
                <a:gd name="T8" fmla="*/ 3 w 27"/>
                <a:gd name="T9" fmla="*/ 55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2 h 57"/>
                <a:gd name="T22" fmla="*/ 24 w 27"/>
                <a:gd name="T23" fmla="*/ 17 h 57"/>
                <a:gd name="T24" fmla="*/ 25 w 27"/>
                <a:gd name="T25" fmla="*/ 26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4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7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3"/>
            <p:cNvSpPr>
              <a:spLocks/>
            </p:cNvSpPr>
            <p:nvPr/>
          </p:nvSpPr>
          <p:spPr bwMode="auto">
            <a:xfrm>
              <a:off x="11387138" y="1000125"/>
              <a:ext cx="11113" cy="20638"/>
            </a:xfrm>
            <a:custGeom>
              <a:avLst/>
              <a:gdLst>
                <a:gd name="T0" fmla="*/ 1 w 10"/>
                <a:gd name="T1" fmla="*/ 2 h 17"/>
                <a:gd name="T2" fmla="*/ 6 w 10"/>
                <a:gd name="T3" fmla="*/ 3 h 17"/>
                <a:gd name="T4" fmla="*/ 6 w 10"/>
                <a:gd name="T5" fmla="*/ 5 h 17"/>
                <a:gd name="T6" fmla="*/ 10 w 10"/>
                <a:gd name="T7" fmla="*/ 7 h 17"/>
                <a:gd name="T8" fmla="*/ 9 w 10"/>
                <a:gd name="T9" fmla="*/ 15 h 17"/>
                <a:gd name="T10" fmla="*/ 9 w 10"/>
                <a:gd name="T11" fmla="*/ 15 h 17"/>
                <a:gd name="T12" fmla="*/ 3 w 10"/>
                <a:gd name="T13" fmla="*/ 16 h 17"/>
                <a:gd name="T14" fmla="*/ 1 w 10"/>
                <a:gd name="T15" fmla="*/ 11 h 17"/>
                <a:gd name="T16" fmla="*/ 2 w 10"/>
                <a:gd name="T17" fmla="*/ 5 h 17"/>
                <a:gd name="T18" fmla="*/ 1 w 1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7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8"/>
                    <a:pt x="10" y="7"/>
                  </a:cubicBezTo>
                  <a:cubicBezTo>
                    <a:pt x="9" y="9"/>
                    <a:pt x="9" y="12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7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4"/>
            <p:cNvSpPr>
              <a:spLocks/>
            </p:cNvSpPr>
            <p:nvPr/>
          </p:nvSpPr>
          <p:spPr bwMode="auto">
            <a:xfrm>
              <a:off x="11591925" y="947738"/>
              <a:ext cx="12700" cy="20638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9 h 16"/>
                <a:gd name="T6" fmla="*/ 8 w 11"/>
                <a:gd name="T7" fmla="*/ 16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2"/>
                    <a:pt x="6" y="3"/>
                    <a:pt x="6" y="4"/>
                  </a:cubicBezTo>
                  <a:cubicBezTo>
                    <a:pt x="6" y="6"/>
                    <a:pt x="7" y="7"/>
                    <a:pt x="9" y="9"/>
                  </a:cubicBezTo>
                  <a:cubicBezTo>
                    <a:pt x="11" y="10"/>
                    <a:pt x="11" y="14"/>
                    <a:pt x="8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2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11487150" y="995363"/>
              <a:ext cx="9525" cy="34925"/>
            </a:xfrm>
            <a:custGeom>
              <a:avLst/>
              <a:gdLst>
                <a:gd name="T0" fmla="*/ 0 w 7"/>
                <a:gd name="T1" fmla="*/ 28 h 28"/>
                <a:gd name="T2" fmla="*/ 1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4" y="3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6"/>
            <p:cNvSpPr>
              <a:spLocks/>
            </p:cNvSpPr>
            <p:nvPr/>
          </p:nvSpPr>
          <p:spPr bwMode="auto">
            <a:xfrm>
              <a:off x="11501438" y="990600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0"/>
                    <a:pt x="9" y="19"/>
                    <a:pt x="17" y="26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13054013" y="-82550"/>
              <a:ext cx="207963" cy="122238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6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3 h 97"/>
                <a:gd name="T12" fmla="*/ 68 w 166"/>
                <a:gd name="T13" fmla="*/ 35 h 97"/>
                <a:gd name="T14" fmla="*/ 70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29 h 97"/>
                <a:gd name="T26" fmla="*/ 93 w 166"/>
                <a:gd name="T27" fmla="*/ 25 h 97"/>
                <a:gd name="T28" fmla="*/ 132 w 166"/>
                <a:gd name="T29" fmla="*/ 2 h 97"/>
                <a:gd name="T30" fmla="*/ 164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6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3"/>
                  </a:cubicBezTo>
                  <a:cubicBezTo>
                    <a:pt x="67" y="34"/>
                    <a:pt x="67" y="35"/>
                    <a:pt x="68" y="35"/>
                  </a:cubicBezTo>
                  <a:cubicBezTo>
                    <a:pt x="69" y="34"/>
                    <a:pt x="69" y="32"/>
                    <a:pt x="70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7"/>
                    <a:pt x="91" y="28"/>
                    <a:pt x="92" y="29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9"/>
                    <a:pt x="115" y="0"/>
                    <a:pt x="132" y="2"/>
                  </a:cubicBezTo>
                  <a:cubicBezTo>
                    <a:pt x="148" y="4"/>
                    <a:pt x="162" y="17"/>
                    <a:pt x="164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1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6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13206413" y="-131763"/>
              <a:ext cx="49213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6 w 40"/>
                <a:gd name="T29" fmla="*/ 15 h 47"/>
                <a:gd name="T30" fmla="*/ 15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29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7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6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5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13047663" y="-93663"/>
              <a:ext cx="33338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7 w 27"/>
                <a:gd name="T5" fmla="*/ 19 h 57"/>
                <a:gd name="T6" fmla="*/ 6 w 27"/>
                <a:gd name="T7" fmla="*/ 22 h 57"/>
                <a:gd name="T8" fmla="*/ 3 w 27"/>
                <a:gd name="T9" fmla="*/ 54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1 h 57"/>
                <a:gd name="T22" fmla="*/ 24 w 27"/>
                <a:gd name="T23" fmla="*/ 17 h 57"/>
                <a:gd name="T24" fmla="*/ 25 w 27"/>
                <a:gd name="T25" fmla="*/ 25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4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3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19"/>
                    <a:pt x="27" y="22"/>
                    <a:pt x="25" y="25"/>
                  </a:cubicBezTo>
                  <a:cubicBezTo>
                    <a:pt x="25" y="26"/>
                    <a:pt x="24" y="27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13046075" y="-22225"/>
              <a:ext cx="12700" cy="20638"/>
            </a:xfrm>
            <a:custGeom>
              <a:avLst/>
              <a:gdLst>
                <a:gd name="T0" fmla="*/ 1 w 10"/>
                <a:gd name="T1" fmla="*/ 2 h 16"/>
                <a:gd name="T2" fmla="*/ 6 w 10"/>
                <a:gd name="T3" fmla="*/ 3 h 16"/>
                <a:gd name="T4" fmla="*/ 6 w 10"/>
                <a:gd name="T5" fmla="*/ 5 h 16"/>
                <a:gd name="T6" fmla="*/ 10 w 10"/>
                <a:gd name="T7" fmla="*/ 7 h 16"/>
                <a:gd name="T8" fmla="*/ 9 w 10"/>
                <a:gd name="T9" fmla="*/ 14 h 16"/>
                <a:gd name="T10" fmla="*/ 9 w 10"/>
                <a:gd name="T11" fmla="*/ 15 h 16"/>
                <a:gd name="T12" fmla="*/ 3 w 10"/>
                <a:gd name="T13" fmla="*/ 16 h 16"/>
                <a:gd name="T14" fmla="*/ 1 w 10"/>
                <a:gd name="T15" fmla="*/ 11 h 16"/>
                <a:gd name="T16" fmla="*/ 2 w 10"/>
                <a:gd name="T17" fmla="*/ 5 h 16"/>
                <a:gd name="T18" fmla="*/ 1 w 10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6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7"/>
                    <a:pt x="10" y="7"/>
                  </a:cubicBezTo>
                  <a:cubicBezTo>
                    <a:pt x="10" y="9"/>
                    <a:pt x="9" y="12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6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13250863" y="-73025"/>
              <a:ext cx="14288" cy="19050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8 h 16"/>
                <a:gd name="T6" fmla="*/ 8 w 11"/>
                <a:gd name="T7" fmla="*/ 15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7" y="7"/>
                    <a:pt x="9" y="8"/>
                  </a:cubicBezTo>
                  <a:cubicBezTo>
                    <a:pt x="11" y="10"/>
                    <a:pt x="11" y="14"/>
                    <a:pt x="8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1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13147675" y="-25400"/>
              <a:ext cx="7938" cy="34925"/>
            </a:xfrm>
            <a:custGeom>
              <a:avLst/>
              <a:gdLst>
                <a:gd name="T0" fmla="*/ 0 w 7"/>
                <a:gd name="T1" fmla="*/ 28 h 28"/>
                <a:gd name="T2" fmla="*/ 2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2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4" y="2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13161963" y="-31750"/>
              <a:ext cx="20638" cy="31750"/>
            </a:xfrm>
            <a:custGeom>
              <a:avLst/>
              <a:gdLst>
                <a:gd name="T0" fmla="*/ 4 w 17"/>
                <a:gd name="T1" fmla="*/ 0 h 25"/>
                <a:gd name="T2" fmla="*/ 17 w 17"/>
                <a:gd name="T3" fmla="*/ 25 h 25"/>
                <a:gd name="T4" fmla="*/ 4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4" y="0"/>
                  </a:moveTo>
                  <a:cubicBezTo>
                    <a:pt x="5" y="10"/>
                    <a:pt x="9" y="19"/>
                    <a:pt x="17" y="25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9785350" y="41275"/>
              <a:ext cx="206375" cy="122238"/>
            </a:xfrm>
            <a:custGeom>
              <a:avLst/>
              <a:gdLst>
                <a:gd name="T0" fmla="*/ 75 w 165"/>
                <a:gd name="T1" fmla="*/ 73 h 98"/>
                <a:gd name="T2" fmla="*/ 74 w 165"/>
                <a:gd name="T3" fmla="*/ 75 h 98"/>
                <a:gd name="T4" fmla="*/ 43 w 165"/>
                <a:gd name="T5" fmla="*/ 97 h 98"/>
                <a:gd name="T6" fmla="*/ 9 w 165"/>
                <a:gd name="T7" fmla="*/ 79 h 98"/>
                <a:gd name="T8" fmla="*/ 18 w 165"/>
                <a:gd name="T9" fmla="*/ 32 h 98"/>
                <a:gd name="T10" fmla="*/ 66 w 165"/>
                <a:gd name="T11" fmla="*/ 34 h 98"/>
                <a:gd name="T12" fmla="*/ 68 w 165"/>
                <a:gd name="T13" fmla="*/ 36 h 98"/>
                <a:gd name="T14" fmla="*/ 69 w 165"/>
                <a:gd name="T15" fmla="*/ 31 h 98"/>
                <a:gd name="T16" fmla="*/ 72 w 165"/>
                <a:gd name="T17" fmla="*/ 30 h 98"/>
                <a:gd name="T18" fmla="*/ 82 w 165"/>
                <a:gd name="T19" fmla="*/ 31 h 98"/>
                <a:gd name="T20" fmla="*/ 85 w 165"/>
                <a:gd name="T21" fmla="*/ 28 h 98"/>
                <a:gd name="T22" fmla="*/ 89 w 165"/>
                <a:gd name="T23" fmla="*/ 27 h 98"/>
                <a:gd name="T24" fmla="*/ 91 w 165"/>
                <a:gd name="T25" fmla="*/ 30 h 98"/>
                <a:gd name="T26" fmla="*/ 93 w 165"/>
                <a:gd name="T27" fmla="*/ 25 h 98"/>
                <a:gd name="T28" fmla="*/ 131 w 165"/>
                <a:gd name="T29" fmla="*/ 2 h 98"/>
                <a:gd name="T30" fmla="*/ 163 w 165"/>
                <a:gd name="T31" fmla="*/ 34 h 98"/>
                <a:gd name="T32" fmla="*/ 140 w 165"/>
                <a:gd name="T33" fmla="*/ 73 h 98"/>
                <a:gd name="T34" fmla="*/ 91 w 165"/>
                <a:gd name="T35" fmla="*/ 45 h 98"/>
                <a:gd name="T36" fmla="*/ 91 w 165"/>
                <a:gd name="T37" fmla="*/ 37 h 98"/>
                <a:gd name="T38" fmla="*/ 87 w 165"/>
                <a:gd name="T39" fmla="*/ 28 h 98"/>
                <a:gd name="T40" fmla="*/ 80 w 165"/>
                <a:gd name="T41" fmla="*/ 34 h 98"/>
                <a:gd name="T42" fmla="*/ 71 w 165"/>
                <a:gd name="T43" fmla="*/ 32 h 98"/>
                <a:gd name="T44" fmla="*/ 71 w 165"/>
                <a:gd name="T45" fmla="*/ 41 h 98"/>
                <a:gd name="T46" fmla="*/ 76 w 165"/>
                <a:gd name="T47" fmla="*/ 71 h 98"/>
                <a:gd name="T48" fmla="*/ 75 w 165"/>
                <a:gd name="T49" fmla="*/ 7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8">
                  <a:moveTo>
                    <a:pt x="75" y="73"/>
                  </a:moveTo>
                  <a:cubicBezTo>
                    <a:pt x="75" y="74"/>
                    <a:pt x="74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8"/>
                    <a:pt x="17" y="91"/>
                    <a:pt x="9" y="79"/>
                  </a:cubicBezTo>
                  <a:cubicBezTo>
                    <a:pt x="0" y="64"/>
                    <a:pt x="4" y="43"/>
                    <a:pt x="18" y="32"/>
                  </a:cubicBezTo>
                  <a:cubicBezTo>
                    <a:pt x="32" y="21"/>
                    <a:pt x="52" y="21"/>
                    <a:pt x="66" y="34"/>
                  </a:cubicBezTo>
                  <a:cubicBezTo>
                    <a:pt x="66" y="34"/>
                    <a:pt x="67" y="35"/>
                    <a:pt x="68" y="36"/>
                  </a:cubicBezTo>
                  <a:cubicBezTo>
                    <a:pt x="68" y="34"/>
                    <a:pt x="69" y="33"/>
                    <a:pt x="69" y="31"/>
                  </a:cubicBezTo>
                  <a:cubicBezTo>
                    <a:pt x="70" y="30"/>
                    <a:pt x="71" y="29"/>
                    <a:pt x="72" y="30"/>
                  </a:cubicBezTo>
                  <a:cubicBezTo>
                    <a:pt x="75" y="33"/>
                    <a:pt x="79" y="33"/>
                    <a:pt x="82" y="31"/>
                  </a:cubicBezTo>
                  <a:cubicBezTo>
                    <a:pt x="83" y="31"/>
                    <a:pt x="84" y="29"/>
                    <a:pt x="85" y="28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0" y="29"/>
                    <a:pt x="91" y="30"/>
                  </a:cubicBezTo>
                  <a:cubicBezTo>
                    <a:pt x="92" y="28"/>
                    <a:pt x="93" y="27"/>
                    <a:pt x="93" y="25"/>
                  </a:cubicBezTo>
                  <a:cubicBezTo>
                    <a:pt x="99" y="10"/>
                    <a:pt x="115" y="0"/>
                    <a:pt x="131" y="2"/>
                  </a:cubicBezTo>
                  <a:cubicBezTo>
                    <a:pt x="148" y="5"/>
                    <a:pt x="161" y="18"/>
                    <a:pt x="163" y="34"/>
                  </a:cubicBezTo>
                  <a:cubicBezTo>
                    <a:pt x="165" y="51"/>
                    <a:pt x="156" y="66"/>
                    <a:pt x="140" y="73"/>
                  </a:cubicBezTo>
                  <a:cubicBezTo>
                    <a:pt x="119" y="81"/>
                    <a:pt x="95" y="67"/>
                    <a:pt x="91" y="45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0" y="32"/>
                    <a:pt x="87" y="28"/>
                  </a:cubicBezTo>
                  <a:cubicBezTo>
                    <a:pt x="86" y="32"/>
                    <a:pt x="83" y="33"/>
                    <a:pt x="80" y="34"/>
                  </a:cubicBezTo>
                  <a:cubicBezTo>
                    <a:pt x="77" y="35"/>
                    <a:pt x="74" y="35"/>
                    <a:pt x="71" y="32"/>
                  </a:cubicBezTo>
                  <a:cubicBezTo>
                    <a:pt x="70" y="35"/>
                    <a:pt x="70" y="38"/>
                    <a:pt x="71" y="41"/>
                  </a:cubicBezTo>
                  <a:cubicBezTo>
                    <a:pt x="77" y="50"/>
                    <a:pt x="79" y="61"/>
                    <a:pt x="76" y="71"/>
                  </a:cubicBezTo>
                  <a:cubicBezTo>
                    <a:pt x="75" y="72"/>
                    <a:pt x="75" y="73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5"/>
            <p:cNvSpPr>
              <a:spLocks/>
            </p:cNvSpPr>
            <p:nvPr/>
          </p:nvSpPr>
          <p:spPr bwMode="auto">
            <a:xfrm>
              <a:off x="9937750" y="-7938"/>
              <a:ext cx="49213" cy="58738"/>
            </a:xfrm>
            <a:custGeom>
              <a:avLst/>
              <a:gdLst>
                <a:gd name="T0" fmla="*/ 7 w 39"/>
                <a:gd name="T1" fmla="*/ 4 h 47"/>
                <a:gd name="T2" fmla="*/ 7 w 39"/>
                <a:gd name="T3" fmla="*/ 15 h 47"/>
                <a:gd name="T4" fmla="*/ 7 w 39"/>
                <a:gd name="T5" fmla="*/ 29 h 47"/>
                <a:gd name="T6" fmla="*/ 6 w 39"/>
                <a:gd name="T7" fmla="*/ 31 h 47"/>
                <a:gd name="T8" fmla="*/ 3 w 39"/>
                <a:gd name="T9" fmla="*/ 31 h 47"/>
                <a:gd name="T10" fmla="*/ 0 w 39"/>
                <a:gd name="T11" fmla="*/ 24 h 47"/>
                <a:gd name="T12" fmla="*/ 1 w 39"/>
                <a:gd name="T13" fmla="*/ 15 h 47"/>
                <a:gd name="T14" fmla="*/ 4 w 39"/>
                <a:gd name="T15" fmla="*/ 3 h 47"/>
                <a:gd name="T16" fmla="*/ 7 w 39"/>
                <a:gd name="T17" fmla="*/ 0 h 47"/>
                <a:gd name="T18" fmla="*/ 11 w 39"/>
                <a:gd name="T19" fmla="*/ 2 h 47"/>
                <a:gd name="T20" fmla="*/ 18 w 39"/>
                <a:gd name="T21" fmla="*/ 12 h 47"/>
                <a:gd name="T22" fmla="*/ 39 w 39"/>
                <a:gd name="T23" fmla="*/ 46 h 47"/>
                <a:gd name="T24" fmla="*/ 36 w 39"/>
                <a:gd name="T25" fmla="*/ 45 h 47"/>
                <a:gd name="T26" fmla="*/ 18 w 39"/>
                <a:gd name="T27" fmla="*/ 18 h 47"/>
                <a:gd name="T28" fmla="*/ 15 w 39"/>
                <a:gd name="T29" fmla="*/ 16 h 47"/>
                <a:gd name="T30" fmla="*/ 14 w 39"/>
                <a:gd name="T31" fmla="*/ 15 h 47"/>
                <a:gd name="T32" fmla="*/ 9 w 39"/>
                <a:gd name="T33" fmla="*/ 7 h 47"/>
                <a:gd name="T34" fmla="*/ 8 w 39"/>
                <a:gd name="T35" fmla="*/ 4 h 47"/>
                <a:gd name="T36" fmla="*/ 7 w 39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7">
                  <a:moveTo>
                    <a:pt x="7" y="4"/>
                  </a:moveTo>
                  <a:cubicBezTo>
                    <a:pt x="7" y="8"/>
                    <a:pt x="7" y="11"/>
                    <a:pt x="7" y="15"/>
                  </a:cubicBezTo>
                  <a:cubicBezTo>
                    <a:pt x="6" y="19"/>
                    <a:pt x="7" y="24"/>
                    <a:pt x="7" y="29"/>
                  </a:cubicBezTo>
                  <a:cubicBezTo>
                    <a:pt x="7" y="30"/>
                    <a:pt x="6" y="31"/>
                    <a:pt x="6" y="31"/>
                  </a:cubicBezTo>
                  <a:cubicBezTo>
                    <a:pt x="5" y="32"/>
                    <a:pt x="4" y="31"/>
                    <a:pt x="3" y="31"/>
                  </a:cubicBezTo>
                  <a:cubicBezTo>
                    <a:pt x="0" y="29"/>
                    <a:pt x="0" y="26"/>
                    <a:pt x="0" y="24"/>
                  </a:cubicBezTo>
                  <a:cubicBezTo>
                    <a:pt x="0" y="21"/>
                    <a:pt x="1" y="18"/>
                    <a:pt x="1" y="15"/>
                  </a:cubicBezTo>
                  <a:cubicBezTo>
                    <a:pt x="2" y="11"/>
                    <a:pt x="3" y="7"/>
                    <a:pt x="4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2"/>
                  </a:cubicBezTo>
                  <a:cubicBezTo>
                    <a:pt x="24" y="24"/>
                    <a:pt x="33" y="34"/>
                    <a:pt x="39" y="46"/>
                  </a:cubicBezTo>
                  <a:cubicBezTo>
                    <a:pt x="38" y="47"/>
                    <a:pt x="37" y="47"/>
                    <a:pt x="36" y="45"/>
                  </a:cubicBezTo>
                  <a:cubicBezTo>
                    <a:pt x="30" y="36"/>
                    <a:pt x="24" y="27"/>
                    <a:pt x="18" y="18"/>
                  </a:cubicBezTo>
                  <a:cubicBezTo>
                    <a:pt x="17" y="17"/>
                    <a:pt x="17" y="16"/>
                    <a:pt x="15" y="16"/>
                  </a:cubicBezTo>
                  <a:cubicBezTo>
                    <a:pt x="15" y="16"/>
                    <a:pt x="15" y="15"/>
                    <a:pt x="14" y="15"/>
                  </a:cubicBezTo>
                  <a:cubicBezTo>
                    <a:pt x="13" y="12"/>
                    <a:pt x="11" y="9"/>
                    <a:pt x="9" y="7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6"/>
            <p:cNvSpPr>
              <a:spLocks/>
            </p:cNvSpPr>
            <p:nvPr/>
          </p:nvSpPr>
          <p:spPr bwMode="auto">
            <a:xfrm>
              <a:off x="9779000" y="30162"/>
              <a:ext cx="33338" cy="71438"/>
            </a:xfrm>
            <a:custGeom>
              <a:avLst/>
              <a:gdLst>
                <a:gd name="T0" fmla="*/ 8 w 26"/>
                <a:gd name="T1" fmla="*/ 5 h 57"/>
                <a:gd name="T2" fmla="*/ 7 w 26"/>
                <a:gd name="T3" fmla="*/ 17 h 57"/>
                <a:gd name="T4" fmla="*/ 6 w 26"/>
                <a:gd name="T5" fmla="*/ 19 h 57"/>
                <a:gd name="T6" fmla="*/ 6 w 26"/>
                <a:gd name="T7" fmla="*/ 22 h 57"/>
                <a:gd name="T8" fmla="*/ 2 w 26"/>
                <a:gd name="T9" fmla="*/ 55 h 57"/>
                <a:gd name="T10" fmla="*/ 0 w 26"/>
                <a:gd name="T11" fmla="*/ 57 h 57"/>
                <a:gd name="T12" fmla="*/ 2 w 26"/>
                <a:gd name="T13" fmla="*/ 37 h 57"/>
                <a:gd name="T14" fmla="*/ 3 w 26"/>
                <a:gd name="T15" fmla="*/ 21 h 57"/>
                <a:gd name="T16" fmla="*/ 4 w 26"/>
                <a:gd name="T17" fmla="*/ 6 h 57"/>
                <a:gd name="T18" fmla="*/ 5 w 26"/>
                <a:gd name="T19" fmla="*/ 3 h 57"/>
                <a:gd name="T20" fmla="*/ 10 w 26"/>
                <a:gd name="T21" fmla="*/ 2 h 57"/>
                <a:gd name="T22" fmla="*/ 24 w 26"/>
                <a:gd name="T23" fmla="*/ 17 h 57"/>
                <a:gd name="T24" fmla="*/ 25 w 26"/>
                <a:gd name="T25" fmla="*/ 26 h 57"/>
                <a:gd name="T26" fmla="*/ 23 w 26"/>
                <a:gd name="T27" fmla="*/ 28 h 57"/>
                <a:gd name="T28" fmla="*/ 21 w 26"/>
                <a:gd name="T29" fmla="*/ 26 h 57"/>
                <a:gd name="T30" fmla="*/ 11 w 26"/>
                <a:gd name="T31" fmla="*/ 8 h 57"/>
                <a:gd name="T32" fmla="*/ 9 w 26"/>
                <a:gd name="T33" fmla="*/ 5 h 57"/>
                <a:gd name="T34" fmla="*/ 8 w 26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0" y="50"/>
                    <a:pt x="1" y="44"/>
                    <a:pt x="2" y="37"/>
                  </a:cubicBezTo>
                  <a:cubicBezTo>
                    <a:pt x="2" y="32"/>
                    <a:pt x="4" y="26"/>
                    <a:pt x="3" y="21"/>
                  </a:cubicBezTo>
                  <a:cubicBezTo>
                    <a:pt x="3" y="15"/>
                    <a:pt x="4" y="11"/>
                    <a:pt x="4" y="6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6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2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9" y="6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7"/>
            <p:cNvSpPr>
              <a:spLocks/>
            </p:cNvSpPr>
            <p:nvPr/>
          </p:nvSpPr>
          <p:spPr bwMode="auto">
            <a:xfrm>
              <a:off x="9777413" y="103188"/>
              <a:ext cx="11113" cy="19050"/>
            </a:xfrm>
            <a:custGeom>
              <a:avLst/>
              <a:gdLst>
                <a:gd name="T0" fmla="*/ 1 w 9"/>
                <a:gd name="T1" fmla="*/ 1 h 16"/>
                <a:gd name="T2" fmla="*/ 5 w 9"/>
                <a:gd name="T3" fmla="*/ 3 h 16"/>
                <a:gd name="T4" fmla="*/ 6 w 9"/>
                <a:gd name="T5" fmla="*/ 4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1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1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6"/>
                    <a:pt x="7" y="7"/>
                    <a:pt x="9" y="6"/>
                  </a:cubicBezTo>
                  <a:cubicBezTo>
                    <a:pt x="9" y="9"/>
                    <a:pt x="9" y="11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3" y="8"/>
                    <a:pt x="2" y="6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8"/>
            <p:cNvSpPr>
              <a:spLocks/>
            </p:cNvSpPr>
            <p:nvPr/>
          </p:nvSpPr>
          <p:spPr bwMode="auto">
            <a:xfrm>
              <a:off x="9982200" y="50800"/>
              <a:ext cx="14288" cy="20638"/>
            </a:xfrm>
            <a:custGeom>
              <a:avLst/>
              <a:gdLst>
                <a:gd name="T0" fmla="*/ 6 w 12"/>
                <a:gd name="T1" fmla="*/ 0 h 16"/>
                <a:gd name="T2" fmla="*/ 7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8 h 16"/>
                <a:gd name="T12" fmla="*/ 2 w 12"/>
                <a:gd name="T13" fmla="*/ 5 h 16"/>
                <a:gd name="T14" fmla="*/ 2 w 12"/>
                <a:gd name="T15" fmla="*/ 3 h 16"/>
                <a:gd name="T16" fmla="*/ 6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6" y="0"/>
                  </a:moveTo>
                  <a:cubicBezTo>
                    <a:pt x="6" y="1"/>
                    <a:pt x="6" y="2"/>
                    <a:pt x="7" y="3"/>
                  </a:cubicBezTo>
                  <a:cubicBezTo>
                    <a:pt x="7" y="5"/>
                    <a:pt x="8" y="7"/>
                    <a:pt x="9" y="8"/>
                  </a:cubicBezTo>
                  <a:cubicBezTo>
                    <a:pt x="12" y="9"/>
                    <a:pt x="11" y="14"/>
                    <a:pt x="8" y="15"/>
                  </a:cubicBezTo>
                  <a:cubicBezTo>
                    <a:pt x="7" y="15"/>
                    <a:pt x="6" y="15"/>
                    <a:pt x="5" y="16"/>
                  </a:cubicBezTo>
                  <a:cubicBezTo>
                    <a:pt x="3" y="13"/>
                    <a:pt x="2" y="11"/>
                    <a:pt x="0" y="8"/>
                  </a:cubicBezTo>
                  <a:cubicBezTo>
                    <a:pt x="2" y="8"/>
                    <a:pt x="3" y="7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0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59"/>
            <p:cNvSpPr>
              <a:spLocks/>
            </p:cNvSpPr>
            <p:nvPr/>
          </p:nvSpPr>
          <p:spPr bwMode="auto">
            <a:xfrm>
              <a:off x="9879013" y="98425"/>
              <a:ext cx="7938" cy="34925"/>
            </a:xfrm>
            <a:custGeom>
              <a:avLst/>
              <a:gdLst>
                <a:gd name="T0" fmla="*/ 0 w 6"/>
                <a:gd name="T1" fmla="*/ 28 h 28"/>
                <a:gd name="T2" fmla="*/ 1 w 6"/>
                <a:gd name="T3" fmla="*/ 26 h 28"/>
                <a:gd name="T4" fmla="*/ 1 w 6"/>
                <a:gd name="T5" fmla="*/ 2 h 28"/>
                <a:gd name="T6" fmla="*/ 0 w 6"/>
                <a:gd name="T7" fmla="*/ 0 h 28"/>
                <a:gd name="T8" fmla="*/ 6 w 6"/>
                <a:gd name="T9" fmla="*/ 14 h 28"/>
                <a:gd name="T10" fmla="*/ 1 w 6"/>
                <a:gd name="T11" fmla="*/ 28 h 28"/>
                <a:gd name="T12" fmla="*/ 0 w 6"/>
                <a:gd name="T13" fmla="*/ 28 h 28"/>
                <a:gd name="T14" fmla="*/ 0 w 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8">
                  <a:moveTo>
                    <a:pt x="0" y="28"/>
                  </a:moveTo>
                  <a:cubicBezTo>
                    <a:pt x="0" y="28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3"/>
                    <a:pt x="6" y="9"/>
                    <a:pt x="6" y="14"/>
                  </a:cubicBezTo>
                  <a:cubicBezTo>
                    <a:pt x="6" y="19"/>
                    <a:pt x="5" y="24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9893300" y="92075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9" y="19"/>
                    <a:pt x="17" y="26"/>
                  </a:cubicBezTo>
                  <a:cubicBezTo>
                    <a:pt x="6" y="23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1"/>
            <p:cNvSpPr>
              <a:spLocks/>
            </p:cNvSpPr>
            <p:nvPr/>
          </p:nvSpPr>
          <p:spPr bwMode="auto">
            <a:xfrm>
              <a:off x="10501313" y="-665163"/>
              <a:ext cx="288925" cy="168275"/>
            </a:xfrm>
            <a:custGeom>
              <a:avLst/>
              <a:gdLst>
                <a:gd name="T0" fmla="*/ 105 w 231"/>
                <a:gd name="T1" fmla="*/ 102 h 135"/>
                <a:gd name="T2" fmla="*/ 104 w 231"/>
                <a:gd name="T3" fmla="*/ 104 h 135"/>
                <a:gd name="T4" fmla="*/ 60 w 231"/>
                <a:gd name="T5" fmla="*/ 134 h 135"/>
                <a:gd name="T6" fmla="*/ 13 w 231"/>
                <a:gd name="T7" fmla="*/ 110 h 135"/>
                <a:gd name="T8" fmla="*/ 25 w 231"/>
                <a:gd name="T9" fmla="*/ 44 h 135"/>
                <a:gd name="T10" fmla="*/ 92 w 231"/>
                <a:gd name="T11" fmla="*/ 46 h 135"/>
                <a:gd name="T12" fmla="*/ 95 w 231"/>
                <a:gd name="T13" fmla="*/ 49 h 135"/>
                <a:gd name="T14" fmla="*/ 97 w 231"/>
                <a:gd name="T15" fmla="*/ 43 h 135"/>
                <a:gd name="T16" fmla="*/ 101 w 231"/>
                <a:gd name="T17" fmla="*/ 41 h 135"/>
                <a:gd name="T18" fmla="*/ 115 w 231"/>
                <a:gd name="T19" fmla="*/ 43 h 135"/>
                <a:gd name="T20" fmla="*/ 119 w 231"/>
                <a:gd name="T21" fmla="*/ 38 h 135"/>
                <a:gd name="T22" fmla="*/ 124 w 231"/>
                <a:gd name="T23" fmla="*/ 37 h 135"/>
                <a:gd name="T24" fmla="*/ 128 w 231"/>
                <a:gd name="T25" fmla="*/ 41 h 135"/>
                <a:gd name="T26" fmla="*/ 131 w 231"/>
                <a:gd name="T27" fmla="*/ 34 h 135"/>
                <a:gd name="T28" fmla="*/ 184 w 231"/>
                <a:gd name="T29" fmla="*/ 2 h 135"/>
                <a:gd name="T30" fmla="*/ 229 w 231"/>
                <a:gd name="T31" fmla="*/ 46 h 135"/>
                <a:gd name="T32" fmla="*/ 197 w 231"/>
                <a:gd name="T33" fmla="*/ 101 h 135"/>
                <a:gd name="T34" fmla="*/ 128 w 231"/>
                <a:gd name="T35" fmla="*/ 61 h 135"/>
                <a:gd name="T36" fmla="*/ 127 w 231"/>
                <a:gd name="T37" fmla="*/ 51 h 135"/>
                <a:gd name="T38" fmla="*/ 122 w 231"/>
                <a:gd name="T39" fmla="*/ 39 h 135"/>
                <a:gd name="T40" fmla="*/ 112 w 231"/>
                <a:gd name="T41" fmla="*/ 47 h 135"/>
                <a:gd name="T42" fmla="*/ 100 w 231"/>
                <a:gd name="T43" fmla="*/ 44 h 135"/>
                <a:gd name="T44" fmla="*/ 100 w 231"/>
                <a:gd name="T45" fmla="*/ 56 h 135"/>
                <a:gd name="T46" fmla="*/ 106 w 231"/>
                <a:gd name="T47" fmla="*/ 99 h 135"/>
                <a:gd name="T48" fmla="*/ 105 w 231"/>
                <a:gd name="T49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5">
                  <a:moveTo>
                    <a:pt x="105" y="102"/>
                  </a:moveTo>
                  <a:cubicBezTo>
                    <a:pt x="105" y="102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4"/>
                  </a:cubicBezTo>
                  <a:cubicBezTo>
                    <a:pt x="40" y="135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6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0"/>
                    <a:pt x="99" y="40"/>
                    <a:pt x="101" y="41"/>
                  </a:cubicBezTo>
                  <a:cubicBezTo>
                    <a:pt x="105" y="46"/>
                    <a:pt x="110" y="45"/>
                    <a:pt x="115" y="43"/>
                  </a:cubicBezTo>
                  <a:cubicBezTo>
                    <a:pt x="116" y="42"/>
                    <a:pt x="118" y="39"/>
                    <a:pt x="119" y="38"/>
                  </a:cubicBezTo>
                  <a:cubicBezTo>
                    <a:pt x="121" y="34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6"/>
                    <a:pt x="131" y="34"/>
                  </a:cubicBezTo>
                  <a:cubicBezTo>
                    <a:pt x="139" y="13"/>
                    <a:pt x="161" y="0"/>
                    <a:pt x="184" y="2"/>
                  </a:cubicBezTo>
                  <a:cubicBezTo>
                    <a:pt x="207" y="5"/>
                    <a:pt x="226" y="24"/>
                    <a:pt x="229" y="46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7" y="113"/>
                    <a:pt x="133" y="93"/>
                    <a:pt x="128" y="61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2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4" y="48"/>
                    <a:pt x="100" y="44"/>
                  </a:cubicBezTo>
                  <a:cubicBezTo>
                    <a:pt x="99" y="49"/>
                    <a:pt x="98" y="52"/>
                    <a:pt x="100" y="56"/>
                  </a:cubicBezTo>
                  <a:cubicBezTo>
                    <a:pt x="109" y="69"/>
                    <a:pt x="110" y="84"/>
                    <a:pt x="106" y="99"/>
                  </a:cubicBezTo>
                  <a:cubicBezTo>
                    <a:pt x="106" y="100"/>
                    <a:pt x="106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2"/>
            <p:cNvSpPr>
              <a:spLocks/>
            </p:cNvSpPr>
            <p:nvPr/>
          </p:nvSpPr>
          <p:spPr bwMode="auto">
            <a:xfrm>
              <a:off x="10714038" y="-7366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1 h 66"/>
                <a:gd name="T4" fmla="*/ 10 w 56"/>
                <a:gd name="T5" fmla="*/ 41 h 66"/>
                <a:gd name="T6" fmla="*/ 9 w 56"/>
                <a:gd name="T7" fmla="*/ 44 h 66"/>
                <a:gd name="T8" fmla="*/ 5 w 56"/>
                <a:gd name="T9" fmla="*/ 43 h 66"/>
                <a:gd name="T10" fmla="*/ 1 w 56"/>
                <a:gd name="T11" fmla="*/ 33 h 66"/>
                <a:gd name="T12" fmla="*/ 3 w 56"/>
                <a:gd name="T13" fmla="*/ 21 h 66"/>
                <a:gd name="T14" fmla="*/ 7 w 56"/>
                <a:gd name="T15" fmla="*/ 5 h 66"/>
                <a:gd name="T16" fmla="*/ 10 w 56"/>
                <a:gd name="T17" fmla="*/ 0 h 66"/>
                <a:gd name="T18" fmla="*/ 16 w 56"/>
                <a:gd name="T19" fmla="*/ 3 h 66"/>
                <a:gd name="T20" fmla="*/ 25 w 56"/>
                <a:gd name="T21" fmla="*/ 16 h 66"/>
                <a:gd name="T22" fmla="*/ 56 w 56"/>
                <a:gd name="T23" fmla="*/ 65 h 66"/>
                <a:gd name="T24" fmla="*/ 52 w 56"/>
                <a:gd name="T25" fmla="*/ 64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1 h 66"/>
                <a:gd name="T32" fmla="*/ 14 w 56"/>
                <a:gd name="T33" fmla="*/ 9 h 66"/>
                <a:gd name="T34" fmla="*/ 12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1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1" y="33"/>
                  </a:cubicBezTo>
                  <a:cubicBezTo>
                    <a:pt x="1" y="29"/>
                    <a:pt x="2" y="25"/>
                    <a:pt x="3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8" y="3"/>
                    <a:pt x="9" y="1"/>
                    <a:pt x="10" y="0"/>
                  </a:cubicBezTo>
                  <a:cubicBezTo>
                    <a:pt x="12" y="0"/>
                    <a:pt x="14" y="2"/>
                    <a:pt x="16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6"/>
                    <a:pt x="53" y="65"/>
                    <a:pt x="52" y="64"/>
                  </a:cubicBezTo>
                  <a:cubicBezTo>
                    <a:pt x="43" y="51"/>
                    <a:pt x="35" y="38"/>
                    <a:pt x="26" y="25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9" y="17"/>
                    <a:pt x="16" y="13"/>
                    <a:pt x="14" y="9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3"/>
            <p:cNvSpPr>
              <a:spLocks/>
            </p:cNvSpPr>
            <p:nvPr/>
          </p:nvSpPr>
          <p:spPr bwMode="auto">
            <a:xfrm>
              <a:off x="10493375" y="-682625"/>
              <a:ext cx="46038" cy="101600"/>
            </a:xfrm>
            <a:custGeom>
              <a:avLst/>
              <a:gdLst>
                <a:gd name="T0" fmla="*/ 12 w 37"/>
                <a:gd name="T1" fmla="*/ 8 h 81"/>
                <a:gd name="T2" fmla="*/ 10 w 37"/>
                <a:gd name="T3" fmla="*/ 25 h 81"/>
                <a:gd name="T4" fmla="*/ 9 w 37"/>
                <a:gd name="T5" fmla="*/ 28 h 81"/>
                <a:gd name="T6" fmla="*/ 8 w 37"/>
                <a:gd name="T7" fmla="*/ 31 h 81"/>
                <a:gd name="T8" fmla="*/ 4 w 37"/>
                <a:gd name="T9" fmla="*/ 77 h 81"/>
                <a:gd name="T10" fmla="*/ 0 w 37"/>
                <a:gd name="T11" fmla="*/ 80 h 81"/>
                <a:gd name="T12" fmla="*/ 3 w 37"/>
                <a:gd name="T13" fmla="*/ 52 h 81"/>
                <a:gd name="T14" fmla="*/ 5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7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2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2" y="8"/>
                  </a:moveTo>
                  <a:cubicBezTo>
                    <a:pt x="11" y="14"/>
                    <a:pt x="11" y="19"/>
                    <a:pt x="10" y="25"/>
                  </a:cubicBezTo>
                  <a:cubicBezTo>
                    <a:pt x="10" y="26"/>
                    <a:pt x="9" y="27"/>
                    <a:pt x="9" y="28"/>
                  </a:cubicBezTo>
                  <a:cubicBezTo>
                    <a:pt x="9" y="29"/>
                    <a:pt x="8" y="30"/>
                    <a:pt x="8" y="31"/>
                  </a:cubicBezTo>
                  <a:cubicBezTo>
                    <a:pt x="6" y="46"/>
                    <a:pt x="5" y="62"/>
                    <a:pt x="4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2"/>
                    <a:pt x="3" y="52"/>
                  </a:cubicBezTo>
                  <a:cubicBezTo>
                    <a:pt x="4" y="45"/>
                    <a:pt x="5" y="37"/>
                    <a:pt x="5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2"/>
                    <a:pt x="11" y="0"/>
                    <a:pt x="14" y="3"/>
                  </a:cubicBezTo>
                  <a:cubicBezTo>
                    <a:pt x="21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7"/>
                  </a:cubicBezTo>
                  <a:cubicBezTo>
                    <a:pt x="35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9"/>
                    <a:pt x="20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4"/>
            <p:cNvSpPr>
              <a:spLocks/>
            </p:cNvSpPr>
            <p:nvPr/>
          </p:nvSpPr>
          <p:spPr bwMode="auto">
            <a:xfrm>
              <a:off x="10491788" y="-581025"/>
              <a:ext cx="15875" cy="28575"/>
            </a:xfrm>
            <a:custGeom>
              <a:avLst/>
              <a:gdLst>
                <a:gd name="T0" fmla="*/ 1 w 13"/>
                <a:gd name="T1" fmla="*/ 2 h 23"/>
                <a:gd name="T2" fmla="*/ 7 w 13"/>
                <a:gd name="T3" fmla="*/ 4 h 23"/>
                <a:gd name="T4" fmla="*/ 9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1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1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6"/>
                    <a:pt x="13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11" y="22"/>
                    <a:pt x="6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4" y="12"/>
                    <a:pt x="2" y="9"/>
                    <a:pt x="2" y="6"/>
                  </a:cubicBezTo>
                  <a:cubicBezTo>
                    <a:pt x="1" y="5"/>
                    <a:pt x="1" y="4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65"/>
            <p:cNvSpPr>
              <a:spLocks/>
            </p:cNvSpPr>
            <p:nvPr/>
          </p:nvSpPr>
          <p:spPr bwMode="auto">
            <a:xfrm>
              <a:off x="10775950" y="-652463"/>
              <a:ext cx="22225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4 h 22"/>
                <a:gd name="T4" fmla="*/ 13 w 17"/>
                <a:gd name="T5" fmla="*/ 11 h 22"/>
                <a:gd name="T6" fmla="*/ 12 w 17"/>
                <a:gd name="T7" fmla="*/ 21 h 22"/>
                <a:gd name="T8" fmla="*/ 7 w 17"/>
                <a:gd name="T9" fmla="*/ 22 h 22"/>
                <a:gd name="T10" fmla="*/ 0 w 17"/>
                <a:gd name="T11" fmla="*/ 12 h 22"/>
                <a:gd name="T12" fmla="*/ 3 w 17"/>
                <a:gd name="T13" fmla="*/ 7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1"/>
                    <a:pt x="9" y="3"/>
                    <a:pt x="9" y="4"/>
                  </a:cubicBezTo>
                  <a:cubicBezTo>
                    <a:pt x="10" y="7"/>
                    <a:pt x="10" y="9"/>
                    <a:pt x="13" y="11"/>
                  </a:cubicBezTo>
                  <a:cubicBezTo>
                    <a:pt x="17" y="14"/>
                    <a:pt x="16" y="19"/>
                    <a:pt x="12" y="21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4" y="19"/>
                    <a:pt x="3" y="15"/>
                    <a:pt x="0" y="12"/>
                  </a:cubicBezTo>
                  <a:cubicBezTo>
                    <a:pt x="3" y="11"/>
                    <a:pt x="3" y="10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66"/>
            <p:cNvSpPr>
              <a:spLocks/>
            </p:cNvSpPr>
            <p:nvPr/>
          </p:nvSpPr>
          <p:spPr bwMode="auto">
            <a:xfrm>
              <a:off x="10633075" y="-5873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2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7" y="34"/>
                    <a:pt x="2" y="39"/>
                  </a:cubicBezTo>
                  <a:cubicBezTo>
                    <a:pt x="2" y="40"/>
                    <a:pt x="1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67"/>
            <p:cNvSpPr>
              <a:spLocks/>
            </p:cNvSpPr>
            <p:nvPr/>
          </p:nvSpPr>
          <p:spPr bwMode="auto">
            <a:xfrm>
              <a:off x="10652125" y="-5937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68"/>
            <p:cNvSpPr>
              <a:spLocks/>
            </p:cNvSpPr>
            <p:nvPr/>
          </p:nvSpPr>
          <p:spPr bwMode="auto">
            <a:xfrm>
              <a:off x="12322175" y="-644525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7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3"/>
                    <a:pt x="80" y="134"/>
                    <a:pt x="59" y="135"/>
                  </a:cubicBezTo>
                  <a:cubicBezTo>
                    <a:pt x="39" y="136"/>
                    <a:pt x="24" y="127"/>
                    <a:pt x="13" y="110"/>
                  </a:cubicBezTo>
                  <a:cubicBezTo>
                    <a:pt x="0" y="89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8"/>
                    <a:pt x="126" y="40"/>
                    <a:pt x="128" y="41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0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7" y="48"/>
                    <a:pt x="103" y="49"/>
                    <a:pt x="100" y="44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69"/>
            <p:cNvSpPr>
              <a:spLocks/>
            </p:cNvSpPr>
            <p:nvPr/>
          </p:nvSpPr>
          <p:spPr bwMode="auto">
            <a:xfrm>
              <a:off x="12534900" y="-714375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2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5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2"/>
                    <a:pt x="9" y="0"/>
                    <a:pt x="10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0"/>
                    <a:pt x="34" y="38"/>
                    <a:pt x="26" y="25"/>
                  </a:cubicBezTo>
                  <a:cubicBezTo>
                    <a:pt x="25" y="24"/>
                    <a:pt x="24" y="21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6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0"/>
            <p:cNvSpPr>
              <a:spLocks/>
            </p:cNvSpPr>
            <p:nvPr/>
          </p:nvSpPr>
          <p:spPr bwMode="auto">
            <a:xfrm>
              <a:off x="12314238" y="-660400"/>
              <a:ext cx="46038" cy="100013"/>
            </a:xfrm>
            <a:custGeom>
              <a:avLst/>
              <a:gdLst>
                <a:gd name="T0" fmla="*/ 11 w 37"/>
                <a:gd name="T1" fmla="*/ 8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1 h 80"/>
                <a:gd name="T8" fmla="*/ 3 w 37"/>
                <a:gd name="T9" fmla="*/ 77 h 80"/>
                <a:gd name="T10" fmla="*/ 0 w 37"/>
                <a:gd name="T11" fmla="*/ 80 h 80"/>
                <a:gd name="T12" fmla="*/ 2 w 37"/>
                <a:gd name="T13" fmla="*/ 52 h 80"/>
                <a:gd name="T14" fmla="*/ 4 w 37"/>
                <a:gd name="T15" fmla="*/ 29 h 80"/>
                <a:gd name="T16" fmla="*/ 6 w 37"/>
                <a:gd name="T17" fmla="*/ 8 h 80"/>
                <a:gd name="T18" fmla="*/ 7 w 37"/>
                <a:gd name="T19" fmla="*/ 5 h 80"/>
                <a:gd name="T20" fmla="*/ 14 w 37"/>
                <a:gd name="T21" fmla="*/ 3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7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1"/>
                  </a:cubicBezTo>
                  <a:cubicBezTo>
                    <a:pt x="6" y="46"/>
                    <a:pt x="5" y="61"/>
                    <a:pt x="3" y="77"/>
                  </a:cubicBezTo>
                  <a:cubicBezTo>
                    <a:pt x="3" y="79"/>
                    <a:pt x="3" y="80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6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4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39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1"/>
                  </a:cubicBezTo>
                  <a:cubicBezTo>
                    <a:pt x="14" y="10"/>
                    <a:pt x="13" y="9"/>
                    <a:pt x="12" y="7"/>
                  </a:cubicBezTo>
                  <a:cubicBezTo>
                    <a:pt x="12" y="7"/>
                    <a:pt x="12" y="7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1"/>
            <p:cNvSpPr>
              <a:spLocks/>
            </p:cNvSpPr>
            <p:nvPr/>
          </p:nvSpPr>
          <p:spPr bwMode="auto">
            <a:xfrm>
              <a:off x="12312650" y="-558800"/>
              <a:ext cx="15875" cy="26988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19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2"/>
                    <a:pt x="13" y="16"/>
                    <a:pt x="12" y="19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6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2"/>
            <p:cNvSpPr>
              <a:spLocks/>
            </p:cNvSpPr>
            <p:nvPr/>
          </p:nvSpPr>
          <p:spPr bwMode="auto">
            <a:xfrm>
              <a:off x="12598400" y="-631825"/>
              <a:ext cx="19050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1 h 23"/>
                <a:gd name="T8" fmla="*/ 6 w 16"/>
                <a:gd name="T9" fmla="*/ 23 h 23"/>
                <a:gd name="T10" fmla="*/ 0 w 16"/>
                <a:gd name="T11" fmla="*/ 12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3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1"/>
                  </a:cubicBezTo>
                  <a:cubicBezTo>
                    <a:pt x="10" y="22"/>
                    <a:pt x="8" y="22"/>
                    <a:pt x="6" y="23"/>
                  </a:cubicBezTo>
                  <a:cubicBezTo>
                    <a:pt x="4" y="19"/>
                    <a:pt x="2" y="16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73"/>
            <p:cNvSpPr>
              <a:spLocks/>
            </p:cNvSpPr>
            <p:nvPr/>
          </p:nvSpPr>
          <p:spPr bwMode="auto">
            <a:xfrm>
              <a:off x="12453938" y="-565150"/>
              <a:ext cx="11113" cy="49213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19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8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3"/>
                    <a:pt x="9" y="12"/>
                    <a:pt x="9" y="19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74"/>
            <p:cNvSpPr>
              <a:spLocks/>
            </p:cNvSpPr>
            <p:nvPr/>
          </p:nvSpPr>
          <p:spPr bwMode="auto">
            <a:xfrm>
              <a:off x="12472988" y="-573088"/>
              <a:ext cx="28575" cy="46038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6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75"/>
            <p:cNvSpPr>
              <a:spLocks/>
            </p:cNvSpPr>
            <p:nvPr/>
          </p:nvSpPr>
          <p:spPr bwMode="auto">
            <a:xfrm>
              <a:off x="12257088" y="192088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4 h 136"/>
                <a:gd name="T4" fmla="*/ 60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49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9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4 h 136"/>
                <a:gd name="T28" fmla="*/ 184 w 231"/>
                <a:gd name="T29" fmla="*/ 3 h 136"/>
                <a:gd name="T30" fmla="*/ 228 w 231"/>
                <a:gd name="T31" fmla="*/ 47 h 136"/>
                <a:gd name="T32" fmla="*/ 197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6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5"/>
                  </a:cubicBezTo>
                  <a:cubicBezTo>
                    <a:pt x="40" y="136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9" y="38"/>
                  </a:cubicBezTo>
                  <a:cubicBezTo>
                    <a:pt x="120" y="35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7"/>
                    <a:pt x="130" y="34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6" y="24"/>
                    <a:pt x="228" y="47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3" y="49"/>
                    <a:pt x="100" y="44"/>
                  </a:cubicBezTo>
                  <a:cubicBezTo>
                    <a:pt x="98" y="49"/>
                    <a:pt x="97" y="52"/>
                    <a:pt x="100" y="56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76"/>
            <p:cNvSpPr>
              <a:spLocks/>
            </p:cNvSpPr>
            <p:nvPr/>
          </p:nvSpPr>
          <p:spPr bwMode="auto">
            <a:xfrm>
              <a:off x="12469813" y="120650"/>
              <a:ext cx="69850" cy="84138"/>
            </a:xfrm>
            <a:custGeom>
              <a:avLst/>
              <a:gdLst>
                <a:gd name="T0" fmla="*/ 11 w 56"/>
                <a:gd name="T1" fmla="*/ 7 h 67"/>
                <a:gd name="T2" fmla="*/ 10 w 56"/>
                <a:gd name="T3" fmla="*/ 21 h 67"/>
                <a:gd name="T4" fmla="*/ 10 w 56"/>
                <a:gd name="T5" fmla="*/ 41 h 67"/>
                <a:gd name="T6" fmla="*/ 9 w 56"/>
                <a:gd name="T7" fmla="*/ 44 h 67"/>
                <a:gd name="T8" fmla="*/ 5 w 56"/>
                <a:gd name="T9" fmla="*/ 44 h 67"/>
                <a:gd name="T10" fmla="*/ 0 w 56"/>
                <a:gd name="T11" fmla="*/ 33 h 67"/>
                <a:gd name="T12" fmla="*/ 2 w 56"/>
                <a:gd name="T13" fmla="*/ 21 h 67"/>
                <a:gd name="T14" fmla="*/ 7 w 56"/>
                <a:gd name="T15" fmla="*/ 5 h 67"/>
                <a:gd name="T16" fmla="*/ 10 w 56"/>
                <a:gd name="T17" fmla="*/ 1 h 67"/>
                <a:gd name="T18" fmla="*/ 15 w 56"/>
                <a:gd name="T19" fmla="*/ 3 h 67"/>
                <a:gd name="T20" fmla="*/ 25 w 56"/>
                <a:gd name="T21" fmla="*/ 17 h 67"/>
                <a:gd name="T22" fmla="*/ 56 w 56"/>
                <a:gd name="T23" fmla="*/ 65 h 67"/>
                <a:gd name="T24" fmla="*/ 52 w 56"/>
                <a:gd name="T25" fmla="*/ 64 h 67"/>
                <a:gd name="T26" fmla="*/ 26 w 56"/>
                <a:gd name="T27" fmla="*/ 26 h 67"/>
                <a:gd name="T28" fmla="*/ 22 w 56"/>
                <a:gd name="T29" fmla="*/ 22 h 67"/>
                <a:gd name="T30" fmla="*/ 21 w 56"/>
                <a:gd name="T31" fmla="*/ 21 h 67"/>
                <a:gd name="T32" fmla="*/ 14 w 56"/>
                <a:gd name="T33" fmla="*/ 10 h 67"/>
                <a:gd name="T34" fmla="*/ 12 w 56"/>
                <a:gd name="T35" fmla="*/ 6 h 67"/>
                <a:gd name="T36" fmla="*/ 11 w 56"/>
                <a:gd name="T3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11" y="7"/>
                  </a:moveTo>
                  <a:cubicBezTo>
                    <a:pt x="10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5"/>
                    <a:pt x="6" y="44"/>
                    <a:pt x="5" y="44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2" y="25"/>
                    <a:pt x="2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7" y="3"/>
                    <a:pt x="9" y="1"/>
                    <a:pt x="10" y="1"/>
                  </a:cubicBezTo>
                  <a:cubicBezTo>
                    <a:pt x="12" y="0"/>
                    <a:pt x="14" y="2"/>
                    <a:pt x="15" y="3"/>
                  </a:cubicBezTo>
                  <a:cubicBezTo>
                    <a:pt x="19" y="7"/>
                    <a:pt x="23" y="12"/>
                    <a:pt x="25" y="17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7"/>
                    <a:pt x="53" y="66"/>
                    <a:pt x="52" y="64"/>
                  </a:cubicBezTo>
                  <a:cubicBezTo>
                    <a:pt x="43" y="51"/>
                    <a:pt x="35" y="38"/>
                    <a:pt x="26" y="26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8" y="17"/>
                    <a:pt x="16" y="13"/>
                    <a:pt x="14" y="10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77"/>
            <p:cNvSpPr>
              <a:spLocks/>
            </p:cNvSpPr>
            <p:nvPr/>
          </p:nvSpPr>
          <p:spPr bwMode="auto">
            <a:xfrm>
              <a:off x="12249150" y="174625"/>
              <a:ext cx="46038" cy="100013"/>
            </a:xfrm>
            <a:custGeom>
              <a:avLst/>
              <a:gdLst>
                <a:gd name="T0" fmla="*/ 11 w 37"/>
                <a:gd name="T1" fmla="*/ 7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0 h 80"/>
                <a:gd name="T8" fmla="*/ 3 w 37"/>
                <a:gd name="T9" fmla="*/ 76 h 80"/>
                <a:gd name="T10" fmla="*/ 0 w 37"/>
                <a:gd name="T11" fmla="*/ 80 h 80"/>
                <a:gd name="T12" fmla="*/ 3 w 37"/>
                <a:gd name="T13" fmla="*/ 52 h 80"/>
                <a:gd name="T14" fmla="*/ 5 w 37"/>
                <a:gd name="T15" fmla="*/ 28 h 80"/>
                <a:gd name="T16" fmla="*/ 6 w 37"/>
                <a:gd name="T17" fmla="*/ 7 h 80"/>
                <a:gd name="T18" fmla="*/ 7 w 37"/>
                <a:gd name="T19" fmla="*/ 4 h 80"/>
                <a:gd name="T20" fmla="*/ 14 w 37"/>
                <a:gd name="T21" fmla="*/ 2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6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7"/>
                  </a:moveTo>
                  <a:cubicBezTo>
                    <a:pt x="11" y="13"/>
                    <a:pt x="11" y="18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6" y="46"/>
                    <a:pt x="5" y="61"/>
                    <a:pt x="3" y="76"/>
                  </a:cubicBezTo>
                  <a:cubicBezTo>
                    <a:pt x="3" y="78"/>
                    <a:pt x="3" y="80"/>
                    <a:pt x="0" y="80"/>
                  </a:cubicBezTo>
                  <a:cubicBezTo>
                    <a:pt x="1" y="70"/>
                    <a:pt x="2" y="61"/>
                    <a:pt x="3" y="52"/>
                  </a:cubicBezTo>
                  <a:cubicBezTo>
                    <a:pt x="3" y="44"/>
                    <a:pt x="5" y="36"/>
                    <a:pt x="5" y="28"/>
                  </a:cubicBezTo>
                  <a:cubicBezTo>
                    <a:pt x="4" y="21"/>
                    <a:pt x="6" y="14"/>
                    <a:pt x="6" y="7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8" y="1"/>
                    <a:pt x="11" y="0"/>
                    <a:pt x="14" y="2"/>
                  </a:cubicBezTo>
                  <a:cubicBezTo>
                    <a:pt x="20" y="9"/>
                    <a:pt x="27" y="17"/>
                    <a:pt x="33" y="24"/>
                  </a:cubicBezTo>
                  <a:cubicBezTo>
                    <a:pt x="36" y="27"/>
                    <a:pt x="37" y="32"/>
                    <a:pt x="35" y="36"/>
                  </a:cubicBezTo>
                  <a:cubicBezTo>
                    <a:pt x="35" y="37"/>
                    <a:pt x="33" y="39"/>
                    <a:pt x="32" y="39"/>
                  </a:cubicBezTo>
                  <a:cubicBezTo>
                    <a:pt x="31" y="39"/>
                    <a:pt x="30" y="37"/>
                    <a:pt x="29" y="36"/>
                  </a:cubicBezTo>
                  <a:cubicBezTo>
                    <a:pt x="24" y="28"/>
                    <a:pt x="20" y="19"/>
                    <a:pt x="15" y="11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78"/>
            <p:cNvSpPr>
              <a:spLocks/>
            </p:cNvSpPr>
            <p:nvPr/>
          </p:nvSpPr>
          <p:spPr bwMode="auto">
            <a:xfrm>
              <a:off x="12247563" y="274638"/>
              <a:ext cx="15875" cy="30163"/>
            </a:xfrm>
            <a:custGeom>
              <a:avLst/>
              <a:gdLst>
                <a:gd name="T0" fmla="*/ 0 w 13"/>
                <a:gd name="T1" fmla="*/ 2 h 23"/>
                <a:gd name="T2" fmla="*/ 7 w 13"/>
                <a:gd name="T3" fmla="*/ 4 h 23"/>
                <a:gd name="T4" fmla="*/ 8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0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7"/>
                    <a:pt x="13" y="20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3"/>
                    <a:pt x="5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3" y="12"/>
                    <a:pt x="2" y="9"/>
                    <a:pt x="2" y="6"/>
                  </a:cubicBezTo>
                  <a:cubicBezTo>
                    <a:pt x="1" y="5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79"/>
            <p:cNvSpPr>
              <a:spLocks/>
            </p:cNvSpPr>
            <p:nvPr/>
          </p:nvSpPr>
          <p:spPr bwMode="auto">
            <a:xfrm>
              <a:off x="12533313" y="204788"/>
              <a:ext cx="20638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5 h 22"/>
                <a:gd name="T4" fmla="*/ 13 w 17"/>
                <a:gd name="T5" fmla="*/ 11 h 22"/>
                <a:gd name="T6" fmla="*/ 11 w 17"/>
                <a:gd name="T7" fmla="*/ 21 h 22"/>
                <a:gd name="T8" fmla="*/ 6 w 17"/>
                <a:gd name="T9" fmla="*/ 22 h 22"/>
                <a:gd name="T10" fmla="*/ 0 w 17"/>
                <a:gd name="T11" fmla="*/ 12 h 22"/>
                <a:gd name="T12" fmla="*/ 3 w 17"/>
                <a:gd name="T13" fmla="*/ 8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2"/>
                    <a:pt x="9" y="3"/>
                    <a:pt x="9" y="5"/>
                  </a:cubicBezTo>
                  <a:cubicBezTo>
                    <a:pt x="9" y="7"/>
                    <a:pt x="10" y="10"/>
                    <a:pt x="13" y="11"/>
                  </a:cubicBezTo>
                  <a:cubicBezTo>
                    <a:pt x="17" y="14"/>
                    <a:pt x="15" y="19"/>
                    <a:pt x="11" y="21"/>
                  </a:cubicBezTo>
                  <a:cubicBezTo>
                    <a:pt x="10" y="22"/>
                    <a:pt x="8" y="22"/>
                    <a:pt x="6" y="22"/>
                  </a:cubicBezTo>
                  <a:cubicBezTo>
                    <a:pt x="4" y="19"/>
                    <a:pt x="2" y="15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0"/>
            <p:cNvSpPr>
              <a:spLocks/>
            </p:cNvSpPr>
            <p:nvPr/>
          </p:nvSpPr>
          <p:spPr bwMode="auto">
            <a:xfrm>
              <a:off x="12388850" y="2698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4"/>
                    <a:pt x="2" y="39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1"/>
            <p:cNvSpPr>
              <a:spLocks/>
            </p:cNvSpPr>
            <p:nvPr/>
          </p:nvSpPr>
          <p:spPr bwMode="auto">
            <a:xfrm>
              <a:off x="12407900" y="2635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2"/>
            <p:cNvSpPr>
              <a:spLocks/>
            </p:cNvSpPr>
            <p:nvPr/>
          </p:nvSpPr>
          <p:spPr bwMode="auto">
            <a:xfrm>
              <a:off x="10518775" y="692150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5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2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40 h 136"/>
                <a:gd name="T40" fmla="*/ 112 w 231"/>
                <a:gd name="T41" fmla="*/ 48 h 136"/>
                <a:gd name="T42" fmla="*/ 100 w 231"/>
                <a:gd name="T43" fmla="*/ 45 h 136"/>
                <a:gd name="T44" fmla="*/ 100 w 231"/>
                <a:gd name="T45" fmla="*/ 57 h 136"/>
                <a:gd name="T46" fmla="*/ 106 w 231"/>
                <a:gd name="T47" fmla="*/ 100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4"/>
                    <a:pt x="80" y="134"/>
                    <a:pt x="59" y="135"/>
                  </a:cubicBezTo>
                  <a:cubicBezTo>
                    <a:pt x="39" y="136"/>
                    <a:pt x="24" y="128"/>
                    <a:pt x="13" y="110"/>
                  </a:cubicBezTo>
                  <a:cubicBezTo>
                    <a:pt x="0" y="89"/>
                    <a:pt x="5" y="60"/>
                    <a:pt x="25" y="45"/>
                  </a:cubicBezTo>
                  <a:cubicBezTo>
                    <a:pt x="45" y="29"/>
                    <a:pt x="73" y="30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8"/>
                    <a:pt x="96" y="46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3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9"/>
                    <a:pt x="126" y="40"/>
                    <a:pt x="128" y="42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1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9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40"/>
                  </a:cubicBezTo>
                  <a:cubicBezTo>
                    <a:pt x="120" y="44"/>
                    <a:pt x="117" y="47"/>
                    <a:pt x="112" y="48"/>
                  </a:cubicBezTo>
                  <a:cubicBezTo>
                    <a:pt x="107" y="49"/>
                    <a:pt x="103" y="49"/>
                    <a:pt x="100" y="45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5"/>
                    <a:pt x="106" y="100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3"/>
            <p:cNvSpPr>
              <a:spLocks/>
            </p:cNvSpPr>
            <p:nvPr/>
          </p:nvSpPr>
          <p:spPr bwMode="auto">
            <a:xfrm>
              <a:off x="10731500" y="6223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3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6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2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3"/>
                    <a:pt x="9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1"/>
                    <a:pt x="34" y="38"/>
                    <a:pt x="26" y="25"/>
                  </a:cubicBezTo>
                  <a:cubicBezTo>
                    <a:pt x="25" y="24"/>
                    <a:pt x="24" y="22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7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84"/>
            <p:cNvSpPr>
              <a:spLocks/>
            </p:cNvSpPr>
            <p:nvPr/>
          </p:nvSpPr>
          <p:spPr bwMode="auto">
            <a:xfrm>
              <a:off x="10510838" y="676275"/>
              <a:ext cx="46038" cy="100013"/>
            </a:xfrm>
            <a:custGeom>
              <a:avLst/>
              <a:gdLst>
                <a:gd name="T0" fmla="*/ 11 w 37"/>
                <a:gd name="T1" fmla="*/ 8 h 81"/>
                <a:gd name="T2" fmla="*/ 10 w 37"/>
                <a:gd name="T3" fmla="*/ 24 h 81"/>
                <a:gd name="T4" fmla="*/ 9 w 37"/>
                <a:gd name="T5" fmla="*/ 27 h 81"/>
                <a:gd name="T6" fmla="*/ 8 w 37"/>
                <a:gd name="T7" fmla="*/ 31 h 81"/>
                <a:gd name="T8" fmla="*/ 3 w 37"/>
                <a:gd name="T9" fmla="*/ 77 h 81"/>
                <a:gd name="T10" fmla="*/ 0 w 37"/>
                <a:gd name="T11" fmla="*/ 80 h 81"/>
                <a:gd name="T12" fmla="*/ 2 w 37"/>
                <a:gd name="T13" fmla="*/ 52 h 81"/>
                <a:gd name="T14" fmla="*/ 4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6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1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6" y="46"/>
                    <a:pt x="5" y="62"/>
                    <a:pt x="3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7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85"/>
            <p:cNvSpPr>
              <a:spLocks/>
            </p:cNvSpPr>
            <p:nvPr/>
          </p:nvSpPr>
          <p:spPr bwMode="auto">
            <a:xfrm>
              <a:off x="10509250" y="776288"/>
              <a:ext cx="15875" cy="28575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20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3"/>
                    <a:pt x="12" y="16"/>
                    <a:pt x="12" y="20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7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5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86"/>
            <p:cNvSpPr>
              <a:spLocks/>
            </p:cNvSpPr>
            <p:nvPr/>
          </p:nvSpPr>
          <p:spPr bwMode="auto">
            <a:xfrm>
              <a:off x="10793413" y="704850"/>
              <a:ext cx="20638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2 h 23"/>
                <a:gd name="T8" fmla="*/ 6 w 16"/>
                <a:gd name="T9" fmla="*/ 23 h 23"/>
                <a:gd name="T10" fmla="*/ 0 w 16"/>
                <a:gd name="T11" fmla="*/ 13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4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2"/>
                  </a:cubicBezTo>
                  <a:cubicBezTo>
                    <a:pt x="10" y="22"/>
                    <a:pt x="8" y="23"/>
                    <a:pt x="6" y="23"/>
                  </a:cubicBezTo>
                  <a:cubicBezTo>
                    <a:pt x="4" y="19"/>
                    <a:pt x="2" y="16"/>
                    <a:pt x="0" y="13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87"/>
            <p:cNvSpPr>
              <a:spLocks/>
            </p:cNvSpPr>
            <p:nvPr/>
          </p:nvSpPr>
          <p:spPr bwMode="auto">
            <a:xfrm>
              <a:off x="10650538" y="771525"/>
              <a:ext cx="11113" cy="47625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20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88"/>
            <p:cNvSpPr>
              <a:spLocks/>
            </p:cNvSpPr>
            <p:nvPr/>
          </p:nvSpPr>
          <p:spPr bwMode="auto">
            <a:xfrm>
              <a:off x="10669588" y="763588"/>
              <a:ext cx="28575" cy="44450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7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89"/>
            <p:cNvSpPr>
              <a:spLocks/>
            </p:cNvSpPr>
            <p:nvPr/>
          </p:nvSpPr>
          <p:spPr bwMode="auto">
            <a:xfrm>
              <a:off x="13000038" y="-1012825"/>
              <a:ext cx="546100" cy="320675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8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4 h 257"/>
                <a:gd name="T10" fmla="*/ 174 w 437"/>
                <a:gd name="T11" fmla="*/ 89 h 257"/>
                <a:gd name="T12" fmla="*/ 179 w 437"/>
                <a:gd name="T13" fmla="*/ 94 h 257"/>
                <a:gd name="T14" fmla="*/ 183 w 437"/>
                <a:gd name="T15" fmla="*/ 82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6 h 257"/>
                <a:gd name="T28" fmla="*/ 347 w 437"/>
                <a:gd name="T29" fmla="*/ 5 h 257"/>
                <a:gd name="T30" fmla="*/ 432 w 437"/>
                <a:gd name="T31" fmla="*/ 89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7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4 h 257"/>
                <a:gd name="T44" fmla="*/ 189 w 437"/>
                <a:gd name="T45" fmla="*/ 107 h 257"/>
                <a:gd name="T46" fmla="*/ 200 w 437"/>
                <a:gd name="T47" fmla="*/ 188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5"/>
                    <a:pt x="197" y="196"/>
                    <a:pt x="196" y="198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1"/>
                    <a:pt x="25" y="208"/>
                  </a:cubicBezTo>
                  <a:cubicBezTo>
                    <a:pt x="0" y="167"/>
                    <a:pt x="10" y="114"/>
                    <a:pt x="47" y="84"/>
                  </a:cubicBezTo>
                  <a:cubicBezTo>
                    <a:pt x="85" y="53"/>
                    <a:pt x="138" y="55"/>
                    <a:pt x="174" y="89"/>
                  </a:cubicBezTo>
                  <a:cubicBezTo>
                    <a:pt x="175" y="90"/>
                    <a:pt x="177" y="92"/>
                    <a:pt x="179" y="94"/>
                  </a:cubicBezTo>
                  <a:cubicBezTo>
                    <a:pt x="180" y="89"/>
                    <a:pt x="182" y="85"/>
                    <a:pt x="183" y="82"/>
                  </a:cubicBezTo>
                  <a:cubicBezTo>
                    <a:pt x="184" y="77"/>
                    <a:pt x="187" y="76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7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4"/>
                    <a:pt x="245" y="70"/>
                    <a:pt x="246" y="66"/>
                  </a:cubicBezTo>
                  <a:cubicBezTo>
                    <a:pt x="263" y="25"/>
                    <a:pt x="304" y="0"/>
                    <a:pt x="347" y="5"/>
                  </a:cubicBezTo>
                  <a:cubicBezTo>
                    <a:pt x="392" y="11"/>
                    <a:pt x="426" y="46"/>
                    <a:pt x="432" y="89"/>
                  </a:cubicBezTo>
                  <a:cubicBezTo>
                    <a:pt x="437" y="133"/>
                    <a:pt x="412" y="175"/>
                    <a:pt x="371" y="191"/>
                  </a:cubicBezTo>
                  <a:cubicBezTo>
                    <a:pt x="314" y="214"/>
                    <a:pt x="250" y="177"/>
                    <a:pt x="241" y="117"/>
                  </a:cubicBezTo>
                  <a:cubicBezTo>
                    <a:pt x="239" y="110"/>
                    <a:pt x="239" y="103"/>
                    <a:pt x="239" y="97"/>
                  </a:cubicBezTo>
                  <a:cubicBezTo>
                    <a:pt x="240" y="85"/>
                    <a:pt x="239" y="83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4"/>
                  </a:cubicBezTo>
                  <a:cubicBezTo>
                    <a:pt x="186" y="93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8"/>
                  </a:cubicBezTo>
                  <a:cubicBezTo>
                    <a:pt x="199" y="190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90"/>
            <p:cNvSpPr>
              <a:spLocks/>
            </p:cNvSpPr>
            <p:nvPr/>
          </p:nvSpPr>
          <p:spPr bwMode="auto">
            <a:xfrm>
              <a:off x="13403263" y="-1146176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40 h 125"/>
                <a:gd name="T14" fmla="*/ 12 w 105"/>
                <a:gd name="T15" fmla="*/ 9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8 w 105"/>
                <a:gd name="T27" fmla="*/ 48 h 125"/>
                <a:gd name="T28" fmla="*/ 41 w 105"/>
                <a:gd name="T29" fmla="*/ 42 h 125"/>
                <a:gd name="T30" fmla="*/ 38 w 105"/>
                <a:gd name="T31" fmla="*/ 39 h 125"/>
                <a:gd name="T32" fmla="*/ 25 w 105"/>
                <a:gd name="T33" fmla="*/ 18 h 125"/>
                <a:gd name="T34" fmla="*/ 21 w 105"/>
                <a:gd name="T35" fmla="*/ 12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2"/>
                    <a:pt x="18" y="64"/>
                    <a:pt x="18" y="77"/>
                  </a:cubicBezTo>
                  <a:cubicBezTo>
                    <a:pt x="18" y="79"/>
                    <a:pt x="17" y="83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1" y="77"/>
                    <a:pt x="0" y="70"/>
                    <a:pt x="0" y="62"/>
                  </a:cubicBezTo>
                  <a:cubicBezTo>
                    <a:pt x="1" y="55"/>
                    <a:pt x="2" y="47"/>
                    <a:pt x="4" y="40"/>
                  </a:cubicBezTo>
                  <a:cubicBezTo>
                    <a:pt x="6" y="29"/>
                    <a:pt x="9" y="19"/>
                    <a:pt x="12" y="9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4"/>
                    <a:pt x="42" y="22"/>
                    <a:pt x="47" y="31"/>
                  </a:cubicBezTo>
                  <a:cubicBezTo>
                    <a:pt x="63" y="64"/>
                    <a:pt x="87" y="91"/>
                    <a:pt x="105" y="122"/>
                  </a:cubicBezTo>
                  <a:cubicBezTo>
                    <a:pt x="101" y="125"/>
                    <a:pt x="99" y="124"/>
                    <a:pt x="97" y="120"/>
                  </a:cubicBezTo>
                  <a:cubicBezTo>
                    <a:pt x="81" y="96"/>
                    <a:pt x="65" y="72"/>
                    <a:pt x="48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9"/>
                  </a:cubicBezTo>
                  <a:cubicBezTo>
                    <a:pt x="34" y="32"/>
                    <a:pt x="30" y="25"/>
                    <a:pt x="25" y="18"/>
                  </a:cubicBezTo>
                  <a:cubicBezTo>
                    <a:pt x="24" y="16"/>
                    <a:pt x="22" y="14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91"/>
            <p:cNvSpPr>
              <a:spLocks/>
            </p:cNvSpPr>
            <p:nvPr/>
          </p:nvSpPr>
          <p:spPr bwMode="auto">
            <a:xfrm>
              <a:off x="12982575" y="-1044575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5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9 h 152"/>
                <a:gd name="T26" fmla="*/ 61 w 70"/>
                <a:gd name="T27" fmla="*/ 75 h 152"/>
                <a:gd name="T28" fmla="*/ 55 w 70"/>
                <a:gd name="T29" fmla="*/ 69 h 152"/>
                <a:gd name="T30" fmla="*/ 28 w 70"/>
                <a:gd name="T31" fmla="*/ 22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0" y="35"/>
                    <a:pt x="20" y="46"/>
                  </a:cubicBezTo>
                  <a:cubicBezTo>
                    <a:pt x="19" y="48"/>
                    <a:pt x="18" y="49"/>
                    <a:pt x="17" y="51"/>
                  </a:cubicBezTo>
                  <a:cubicBezTo>
                    <a:pt x="16" y="54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4"/>
                    <a:pt x="3" y="116"/>
                    <a:pt x="5" y="98"/>
                  </a:cubicBezTo>
                  <a:cubicBezTo>
                    <a:pt x="7" y="84"/>
                    <a:pt x="10" y="69"/>
                    <a:pt x="9" y="55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9"/>
                    <a:pt x="51" y="32"/>
                    <a:pt x="63" y="46"/>
                  </a:cubicBezTo>
                  <a:cubicBezTo>
                    <a:pt x="68" y="53"/>
                    <a:pt x="70" y="61"/>
                    <a:pt x="67" y="69"/>
                  </a:cubicBezTo>
                  <a:cubicBezTo>
                    <a:pt x="66" y="71"/>
                    <a:pt x="63" y="74"/>
                    <a:pt x="61" y="75"/>
                  </a:cubicBezTo>
                  <a:cubicBezTo>
                    <a:pt x="59" y="75"/>
                    <a:pt x="56" y="72"/>
                    <a:pt x="55" y="69"/>
                  </a:cubicBezTo>
                  <a:cubicBezTo>
                    <a:pt x="46" y="53"/>
                    <a:pt x="37" y="37"/>
                    <a:pt x="28" y="22"/>
                  </a:cubicBezTo>
                  <a:cubicBezTo>
                    <a:pt x="27" y="19"/>
                    <a:pt x="25" y="17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92"/>
            <p:cNvSpPr>
              <a:spLocks/>
            </p:cNvSpPr>
            <p:nvPr/>
          </p:nvSpPr>
          <p:spPr bwMode="auto">
            <a:xfrm>
              <a:off x="12979400" y="-852488"/>
              <a:ext cx="30163" cy="53975"/>
            </a:xfrm>
            <a:custGeom>
              <a:avLst/>
              <a:gdLst>
                <a:gd name="T0" fmla="*/ 1 w 24"/>
                <a:gd name="T1" fmla="*/ 3 h 43"/>
                <a:gd name="T2" fmla="*/ 14 w 24"/>
                <a:gd name="T3" fmla="*/ 8 h 43"/>
                <a:gd name="T4" fmla="*/ 16 w 24"/>
                <a:gd name="T5" fmla="*/ 12 h 43"/>
                <a:gd name="T6" fmla="*/ 24 w 24"/>
                <a:gd name="T7" fmla="*/ 17 h 43"/>
                <a:gd name="T8" fmla="*/ 24 w 24"/>
                <a:gd name="T9" fmla="*/ 37 h 43"/>
                <a:gd name="T10" fmla="*/ 23 w 24"/>
                <a:gd name="T11" fmla="*/ 40 h 43"/>
                <a:gd name="T12" fmla="*/ 7 w 24"/>
                <a:gd name="T13" fmla="*/ 41 h 43"/>
                <a:gd name="T14" fmla="*/ 3 w 24"/>
                <a:gd name="T15" fmla="*/ 27 h 43"/>
                <a:gd name="T16" fmla="*/ 3 w 24"/>
                <a:gd name="T17" fmla="*/ 11 h 43"/>
                <a:gd name="T18" fmla="*/ 1 w 2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"/>
                  </a:moveTo>
                  <a:cubicBezTo>
                    <a:pt x="10" y="0"/>
                    <a:pt x="10" y="0"/>
                    <a:pt x="14" y="8"/>
                  </a:cubicBezTo>
                  <a:cubicBezTo>
                    <a:pt x="15" y="9"/>
                    <a:pt x="16" y="11"/>
                    <a:pt x="16" y="12"/>
                  </a:cubicBezTo>
                  <a:cubicBezTo>
                    <a:pt x="18" y="16"/>
                    <a:pt x="20" y="19"/>
                    <a:pt x="24" y="17"/>
                  </a:cubicBezTo>
                  <a:cubicBezTo>
                    <a:pt x="24" y="24"/>
                    <a:pt x="24" y="31"/>
                    <a:pt x="24" y="37"/>
                  </a:cubicBezTo>
                  <a:cubicBezTo>
                    <a:pt x="24" y="38"/>
                    <a:pt x="24" y="39"/>
                    <a:pt x="23" y="40"/>
                  </a:cubicBezTo>
                  <a:cubicBezTo>
                    <a:pt x="21" y="42"/>
                    <a:pt x="11" y="43"/>
                    <a:pt x="7" y="41"/>
                  </a:cubicBezTo>
                  <a:cubicBezTo>
                    <a:pt x="3" y="38"/>
                    <a:pt x="0" y="32"/>
                    <a:pt x="3" y="27"/>
                  </a:cubicBezTo>
                  <a:cubicBezTo>
                    <a:pt x="7" y="22"/>
                    <a:pt x="5" y="17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93"/>
            <p:cNvSpPr>
              <a:spLocks/>
            </p:cNvSpPr>
            <p:nvPr/>
          </p:nvSpPr>
          <p:spPr bwMode="auto">
            <a:xfrm>
              <a:off x="13520738" y="-989013"/>
              <a:ext cx="38100" cy="53975"/>
            </a:xfrm>
            <a:custGeom>
              <a:avLst/>
              <a:gdLst>
                <a:gd name="T0" fmla="*/ 14 w 31"/>
                <a:gd name="T1" fmla="*/ 0 h 43"/>
                <a:gd name="T2" fmla="*/ 17 w 31"/>
                <a:gd name="T3" fmla="*/ 9 h 43"/>
                <a:gd name="T4" fmla="*/ 24 w 31"/>
                <a:gd name="T5" fmla="*/ 22 h 43"/>
                <a:gd name="T6" fmla="*/ 21 w 31"/>
                <a:gd name="T7" fmla="*/ 40 h 43"/>
                <a:gd name="T8" fmla="*/ 12 w 31"/>
                <a:gd name="T9" fmla="*/ 43 h 43"/>
                <a:gd name="T10" fmla="*/ 0 w 31"/>
                <a:gd name="T11" fmla="*/ 23 h 43"/>
                <a:gd name="T12" fmla="*/ 5 w 31"/>
                <a:gd name="T13" fmla="*/ 15 h 43"/>
                <a:gd name="T14" fmla="*/ 5 w 31"/>
                <a:gd name="T15" fmla="*/ 10 h 43"/>
                <a:gd name="T16" fmla="*/ 14 w 31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3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2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2"/>
                    <a:pt x="15" y="42"/>
                    <a:pt x="12" y="43"/>
                  </a:cubicBezTo>
                  <a:cubicBezTo>
                    <a:pt x="8" y="36"/>
                    <a:pt x="4" y="30"/>
                    <a:pt x="0" y="23"/>
                  </a:cubicBezTo>
                  <a:cubicBezTo>
                    <a:pt x="5" y="22"/>
                    <a:pt x="6" y="19"/>
                    <a:pt x="5" y="15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2"/>
                    <a:pt x="5" y="2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94"/>
            <p:cNvSpPr>
              <a:spLocks/>
            </p:cNvSpPr>
            <p:nvPr/>
          </p:nvSpPr>
          <p:spPr bwMode="auto">
            <a:xfrm>
              <a:off x="13247688" y="-865188"/>
              <a:ext cx="20638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8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1" y="73"/>
                    <a:pt x="3" y="72"/>
                    <a:pt x="4" y="70"/>
                  </a:cubicBezTo>
                  <a:cubicBezTo>
                    <a:pt x="10" y="49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3"/>
                    <a:pt x="17" y="38"/>
                  </a:cubicBezTo>
                  <a:cubicBezTo>
                    <a:pt x="17" y="51"/>
                    <a:pt x="12" y="64"/>
                    <a:pt x="4" y="74"/>
                  </a:cubicBezTo>
                  <a:cubicBezTo>
                    <a:pt x="3" y="75"/>
                    <a:pt x="2" y="75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95"/>
            <p:cNvSpPr>
              <a:spLocks/>
            </p:cNvSpPr>
            <p:nvPr/>
          </p:nvSpPr>
          <p:spPr bwMode="auto">
            <a:xfrm>
              <a:off x="13282613" y="-877888"/>
              <a:ext cx="55563" cy="85725"/>
            </a:xfrm>
            <a:custGeom>
              <a:avLst/>
              <a:gdLst>
                <a:gd name="T0" fmla="*/ 11 w 45"/>
                <a:gd name="T1" fmla="*/ 0 h 68"/>
                <a:gd name="T2" fmla="*/ 45 w 45"/>
                <a:gd name="T3" fmla="*/ 68 h 68"/>
                <a:gd name="T4" fmla="*/ 11 w 45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8">
                  <a:moveTo>
                    <a:pt x="11" y="0"/>
                  </a:moveTo>
                  <a:cubicBezTo>
                    <a:pt x="14" y="28"/>
                    <a:pt x="25" y="50"/>
                    <a:pt x="45" y="68"/>
                  </a:cubicBezTo>
                  <a:cubicBezTo>
                    <a:pt x="17" y="59"/>
                    <a:pt x="0" y="27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81" name="Google Shape;81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 idx="4294967295"/>
          </p:nvPr>
        </p:nvSpPr>
        <p:spPr>
          <a:xfrm>
            <a:off x="592667" y="727605"/>
            <a:ext cx="6249988" cy="11604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rgbClr val="4457B5"/>
                </a:solidFill>
              </a:rPr>
              <a:t>Hello!</a:t>
            </a:r>
            <a:endParaRPr sz="15000" dirty="0">
              <a:solidFill>
                <a:srgbClr val="4457B5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4294967295"/>
          </p:nvPr>
        </p:nvSpPr>
        <p:spPr>
          <a:xfrm>
            <a:off x="592667" y="2138892"/>
            <a:ext cx="3495675" cy="12303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I am Jayden Smith</a:t>
            </a:r>
            <a:endParaRPr sz="1600" b="1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I am here because I love to give presentations. You can find me at @username</a:t>
            </a:r>
            <a:endParaRPr sz="1600" b="1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6659563" y="866775"/>
            <a:ext cx="1531937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04729" y="407210"/>
            <a:ext cx="3255399" cy="44043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16638" y="3209774"/>
            <a:ext cx="32810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n-US" dirty="0"/>
              <a:t>I am here because I love to give presentations. You can find me at @username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D4D181A8-1842-4FA6-8C32-9125D49442E8}"/>
              </a:ext>
            </a:extLst>
          </p:cNvPr>
          <p:cNvGrpSpPr/>
          <p:nvPr/>
        </p:nvGrpSpPr>
        <p:grpSpPr>
          <a:xfrm>
            <a:off x="2239121" y="3320378"/>
            <a:ext cx="6025205" cy="965802"/>
            <a:chOff x="3628336" y="3336725"/>
            <a:chExt cx="8033607" cy="128773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B4A475DE-733B-4FCA-A860-0235399EAF69}"/>
                </a:ext>
              </a:extLst>
            </p:cNvPr>
            <p:cNvGrpSpPr/>
            <p:nvPr/>
          </p:nvGrpSpPr>
          <p:grpSpPr>
            <a:xfrm>
              <a:off x="3628336" y="3376672"/>
              <a:ext cx="4217679" cy="1210040"/>
              <a:chOff x="3866265" y="1442486"/>
              <a:chExt cx="4217679" cy="1210040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550D6AF3-3A44-40EC-AB28-B1B7BD394091}"/>
                  </a:ext>
                </a:extLst>
              </p:cNvPr>
              <p:cNvSpPr txBox="1"/>
              <p:nvPr/>
            </p:nvSpPr>
            <p:spPr>
              <a:xfrm>
                <a:off x="3866266" y="1790751"/>
                <a:ext cx="4217678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8FA75376-8AC4-4F12-A097-8154380A0245}"/>
                  </a:ext>
                </a:extLst>
              </p:cNvPr>
              <p:cNvSpPr txBox="1"/>
              <p:nvPr/>
            </p:nvSpPr>
            <p:spPr>
              <a:xfrm>
                <a:off x="3866265" y="1442486"/>
                <a:ext cx="4217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5" name="그룹 112">
              <a:extLst>
                <a:ext uri="{FF2B5EF4-FFF2-40B4-BE49-F238E27FC236}">
                  <a16:creationId xmlns:a16="http://schemas.microsoft.com/office/drawing/2014/main" xmlns="" id="{86944725-AB47-420C-9FB4-FA21DBCF2135}"/>
                </a:ext>
              </a:extLst>
            </p:cNvPr>
            <p:cNvGrpSpPr/>
            <p:nvPr/>
          </p:nvGrpSpPr>
          <p:grpSpPr>
            <a:xfrm>
              <a:off x="8246212" y="3336725"/>
              <a:ext cx="3415731" cy="725786"/>
              <a:chOff x="1832149" y="1840455"/>
              <a:chExt cx="3892424" cy="827075"/>
            </a:xfrm>
            <a:solidFill>
              <a:schemeClr val="bg1">
                <a:lumMod val="75000"/>
              </a:schemeClr>
            </a:solidFill>
          </p:grpSpPr>
          <p:sp>
            <p:nvSpPr>
              <p:cNvPr id="76" name="Round Same Side Corner Rectangle 8">
                <a:extLst>
                  <a:ext uri="{FF2B5EF4-FFF2-40B4-BE49-F238E27FC236}">
                    <a16:creationId xmlns:a16="http://schemas.microsoft.com/office/drawing/2014/main" xmlns="" id="{6F49FD48-0E20-4CF8-B143-27BC15D4E9EE}"/>
                  </a:ext>
                </a:extLst>
              </p:cNvPr>
              <p:cNvSpPr/>
              <p:nvPr/>
            </p:nvSpPr>
            <p:spPr>
              <a:xfrm>
                <a:off x="1832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" name="Round Same Side Corner Rectangle 8">
                <a:extLst>
                  <a:ext uri="{FF2B5EF4-FFF2-40B4-BE49-F238E27FC236}">
                    <a16:creationId xmlns:a16="http://schemas.microsoft.com/office/drawing/2014/main" xmlns="" id="{C343CDB7-1D36-4B2E-923F-4536A658F502}"/>
                  </a:ext>
                </a:extLst>
              </p:cNvPr>
              <p:cNvSpPr/>
              <p:nvPr/>
            </p:nvSpPr>
            <p:spPr>
              <a:xfrm>
                <a:off x="2229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" name="Round Same Side Corner Rectangle 8">
                <a:extLst>
                  <a:ext uri="{FF2B5EF4-FFF2-40B4-BE49-F238E27FC236}">
                    <a16:creationId xmlns:a16="http://schemas.microsoft.com/office/drawing/2014/main" xmlns="" id="{9B290FCE-897A-4018-82B1-AF560D7133EB}"/>
                  </a:ext>
                </a:extLst>
              </p:cNvPr>
              <p:cNvSpPr/>
              <p:nvPr/>
            </p:nvSpPr>
            <p:spPr>
              <a:xfrm>
                <a:off x="26273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" name="Round Same Side Corner Rectangle 8">
                <a:extLst>
                  <a:ext uri="{FF2B5EF4-FFF2-40B4-BE49-F238E27FC236}">
                    <a16:creationId xmlns:a16="http://schemas.microsoft.com/office/drawing/2014/main" xmlns="" id="{D536C8AE-1E67-41F2-9EF0-278CD8D9166B}"/>
                  </a:ext>
                </a:extLst>
              </p:cNvPr>
              <p:cNvSpPr/>
              <p:nvPr/>
            </p:nvSpPr>
            <p:spPr>
              <a:xfrm>
                <a:off x="30249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" name="Round Same Side Corner Rectangle 8">
                <a:extLst>
                  <a:ext uri="{FF2B5EF4-FFF2-40B4-BE49-F238E27FC236}">
                    <a16:creationId xmlns:a16="http://schemas.microsoft.com/office/drawing/2014/main" xmlns="" id="{7D29C4AB-E5DF-46B8-A9C5-EAF7A5528034}"/>
                  </a:ext>
                </a:extLst>
              </p:cNvPr>
              <p:cNvSpPr/>
              <p:nvPr/>
            </p:nvSpPr>
            <p:spPr>
              <a:xfrm>
                <a:off x="34225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" name="Round Same Side Corner Rectangle 8">
                <a:extLst>
                  <a:ext uri="{FF2B5EF4-FFF2-40B4-BE49-F238E27FC236}">
                    <a16:creationId xmlns:a16="http://schemas.microsoft.com/office/drawing/2014/main" xmlns="" id="{6289079C-D6D6-463C-9648-024644C80E6F}"/>
                  </a:ext>
                </a:extLst>
              </p:cNvPr>
              <p:cNvSpPr/>
              <p:nvPr/>
            </p:nvSpPr>
            <p:spPr>
              <a:xfrm>
                <a:off x="3820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" name="Round Same Side Corner Rectangle 8">
                <a:extLst>
                  <a:ext uri="{FF2B5EF4-FFF2-40B4-BE49-F238E27FC236}">
                    <a16:creationId xmlns:a16="http://schemas.microsoft.com/office/drawing/2014/main" xmlns="" id="{3FC91F76-E768-4C6B-ABAD-E57BCA337CC1}"/>
                  </a:ext>
                </a:extLst>
              </p:cNvPr>
              <p:cNvSpPr/>
              <p:nvPr/>
            </p:nvSpPr>
            <p:spPr>
              <a:xfrm>
                <a:off x="4217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" name="Round Same Side Corner Rectangle 8">
                <a:extLst>
                  <a:ext uri="{FF2B5EF4-FFF2-40B4-BE49-F238E27FC236}">
                    <a16:creationId xmlns:a16="http://schemas.microsoft.com/office/drawing/2014/main" xmlns="" id="{08A87EE9-E87E-4E23-A167-F09887FE0293}"/>
                  </a:ext>
                </a:extLst>
              </p:cNvPr>
              <p:cNvSpPr/>
              <p:nvPr/>
            </p:nvSpPr>
            <p:spPr>
              <a:xfrm>
                <a:off x="461535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" name="Round Same Side Corner Rectangle 8">
                <a:extLst>
                  <a:ext uri="{FF2B5EF4-FFF2-40B4-BE49-F238E27FC236}">
                    <a16:creationId xmlns:a16="http://schemas.microsoft.com/office/drawing/2014/main" xmlns="" id="{1016D7CC-9354-4B88-9FD6-97F73A71DE3B}"/>
                  </a:ext>
                </a:extLst>
              </p:cNvPr>
              <p:cNvSpPr/>
              <p:nvPr/>
            </p:nvSpPr>
            <p:spPr>
              <a:xfrm>
                <a:off x="50129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" name="Round Same Side Corner Rectangle 8">
                <a:extLst>
                  <a:ext uri="{FF2B5EF4-FFF2-40B4-BE49-F238E27FC236}">
                    <a16:creationId xmlns:a16="http://schemas.microsoft.com/office/drawing/2014/main" xmlns="" id="{0E939E11-20AC-4A51-8D49-C6E4421CF061}"/>
                  </a:ext>
                </a:extLst>
              </p:cNvPr>
              <p:cNvSpPr/>
              <p:nvPr/>
            </p:nvSpPr>
            <p:spPr>
              <a:xfrm>
                <a:off x="541054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31440BF9-C9AC-464D-85DB-4F61965BF2ED}"/>
                </a:ext>
              </a:extLst>
            </p:cNvPr>
            <p:cNvSpPr txBox="1"/>
            <p:nvPr/>
          </p:nvSpPr>
          <p:spPr>
            <a:xfrm>
              <a:off x="9517534" y="4255128"/>
              <a:ext cx="87309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50%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021" y="69750"/>
            <a:ext cx="8679898" cy="543185"/>
          </a:xfrm>
        </p:spPr>
        <p:txBody>
          <a:bodyPr>
            <a:noAutofit/>
          </a:bodyPr>
          <a:lstStyle/>
          <a:p>
            <a:r>
              <a:rPr lang="en-US" sz="4400" b="1" u="sng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D13CB191-FD5D-4647-91AA-EB0D5CD289C4}"/>
              </a:ext>
            </a:extLst>
          </p:cNvPr>
          <p:cNvGrpSpPr/>
          <p:nvPr/>
        </p:nvGrpSpPr>
        <p:grpSpPr>
          <a:xfrm>
            <a:off x="2239121" y="2203527"/>
            <a:ext cx="6025205" cy="944178"/>
            <a:chOff x="3628336" y="4854369"/>
            <a:chExt cx="8033607" cy="125890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3999929B-2832-4E5F-B03F-EED5BFCC2D3A}"/>
                </a:ext>
              </a:extLst>
            </p:cNvPr>
            <p:cNvGrpSpPr/>
            <p:nvPr/>
          </p:nvGrpSpPr>
          <p:grpSpPr>
            <a:xfrm>
              <a:off x="3628336" y="4878800"/>
              <a:ext cx="4217679" cy="1210040"/>
              <a:chOff x="3866265" y="1442486"/>
              <a:chExt cx="4217679" cy="1210040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96E0239C-5871-4C21-A082-C92B7EDDC298}"/>
                  </a:ext>
                </a:extLst>
              </p:cNvPr>
              <p:cNvSpPr txBox="1"/>
              <p:nvPr/>
            </p:nvSpPr>
            <p:spPr>
              <a:xfrm>
                <a:off x="3866266" y="1790751"/>
                <a:ext cx="4217678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0A1C245B-4E35-4DB5-8E6D-CA9001718A7D}"/>
                  </a:ext>
                </a:extLst>
              </p:cNvPr>
              <p:cNvSpPr txBox="1"/>
              <p:nvPr/>
            </p:nvSpPr>
            <p:spPr>
              <a:xfrm>
                <a:off x="3866265" y="1442486"/>
                <a:ext cx="4217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3" name="그룹 64">
              <a:extLst>
                <a:ext uri="{FF2B5EF4-FFF2-40B4-BE49-F238E27FC236}">
                  <a16:creationId xmlns:a16="http://schemas.microsoft.com/office/drawing/2014/main" xmlns="" id="{7D304D6D-E893-49FD-AD55-FA350AFACA69}"/>
                </a:ext>
              </a:extLst>
            </p:cNvPr>
            <p:cNvGrpSpPr/>
            <p:nvPr/>
          </p:nvGrpSpPr>
          <p:grpSpPr>
            <a:xfrm>
              <a:off x="8246212" y="4854369"/>
              <a:ext cx="3415731" cy="725786"/>
              <a:chOff x="1832149" y="1840455"/>
              <a:chExt cx="3892424" cy="827075"/>
            </a:xfrm>
            <a:solidFill>
              <a:schemeClr val="bg1">
                <a:lumMod val="75000"/>
              </a:schemeClr>
            </a:solidFill>
          </p:grpSpPr>
          <p:sp>
            <p:nvSpPr>
              <p:cNvPr id="64" name="Round Same Side Corner Rectangle 8">
                <a:extLst>
                  <a:ext uri="{FF2B5EF4-FFF2-40B4-BE49-F238E27FC236}">
                    <a16:creationId xmlns:a16="http://schemas.microsoft.com/office/drawing/2014/main" xmlns="" id="{10A95A73-580E-43B7-8338-88A53AF932DF}"/>
                  </a:ext>
                </a:extLst>
              </p:cNvPr>
              <p:cNvSpPr/>
              <p:nvPr/>
            </p:nvSpPr>
            <p:spPr>
              <a:xfrm>
                <a:off x="1832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5" name="Round Same Side Corner Rectangle 8">
                <a:extLst>
                  <a:ext uri="{FF2B5EF4-FFF2-40B4-BE49-F238E27FC236}">
                    <a16:creationId xmlns:a16="http://schemas.microsoft.com/office/drawing/2014/main" xmlns="" id="{C271E70B-35B1-4E84-8141-8D4A2D271A24}"/>
                  </a:ext>
                </a:extLst>
              </p:cNvPr>
              <p:cNvSpPr/>
              <p:nvPr/>
            </p:nvSpPr>
            <p:spPr>
              <a:xfrm>
                <a:off x="2229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" name="Round Same Side Corner Rectangle 8">
                <a:extLst>
                  <a:ext uri="{FF2B5EF4-FFF2-40B4-BE49-F238E27FC236}">
                    <a16:creationId xmlns:a16="http://schemas.microsoft.com/office/drawing/2014/main" xmlns="" id="{35F258BE-6483-4403-8C1F-C8CC592CCEEF}"/>
                  </a:ext>
                </a:extLst>
              </p:cNvPr>
              <p:cNvSpPr/>
              <p:nvPr/>
            </p:nvSpPr>
            <p:spPr>
              <a:xfrm>
                <a:off x="26273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" name="Round Same Side Corner Rectangle 8">
                <a:extLst>
                  <a:ext uri="{FF2B5EF4-FFF2-40B4-BE49-F238E27FC236}">
                    <a16:creationId xmlns:a16="http://schemas.microsoft.com/office/drawing/2014/main" xmlns="" id="{328395C1-11B3-49D1-B21B-1A2C59734C57}"/>
                  </a:ext>
                </a:extLst>
              </p:cNvPr>
              <p:cNvSpPr/>
              <p:nvPr/>
            </p:nvSpPr>
            <p:spPr>
              <a:xfrm>
                <a:off x="30249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8" name="Round Same Side Corner Rectangle 8">
                <a:extLst>
                  <a:ext uri="{FF2B5EF4-FFF2-40B4-BE49-F238E27FC236}">
                    <a16:creationId xmlns:a16="http://schemas.microsoft.com/office/drawing/2014/main" xmlns="" id="{7A18CCA3-7F78-4FDC-A042-96F2C5E167C3}"/>
                  </a:ext>
                </a:extLst>
              </p:cNvPr>
              <p:cNvSpPr/>
              <p:nvPr/>
            </p:nvSpPr>
            <p:spPr>
              <a:xfrm>
                <a:off x="34225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9" name="Round Same Side Corner Rectangle 8">
                <a:extLst>
                  <a:ext uri="{FF2B5EF4-FFF2-40B4-BE49-F238E27FC236}">
                    <a16:creationId xmlns:a16="http://schemas.microsoft.com/office/drawing/2014/main" xmlns="" id="{41A852CA-2CD2-4AA3-A729-7577C100FE71}"/>
                  </a:ext>
                </a:extLst>
              </p:cNvPr>
              <p:cNvSpPr/>
              <p:nvPr/>
            </p:nvSpPr>
            <p:spPr>
              <a:xfrm>
                <a:off x="3820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0" name="Round Same Side Corner Rectangle 8">
                <a:extLst>
                  <a:ext uri="{FF2B5EF4-FFF2-40B4-BE49-F238E27FC236}">
                    <a16:creationId xmlns:a16="http://schemas.microsoft.com/office/drawing/2014/main" xmlns="" id="{C1D14A48-5951-4C87-901C-9F259EB9C234}"/>
                  </a:ext>
                </a:extLst>
              </p:cNvPr>
              <p:cNvSpPr/>
              <p:nvPr/>
            </p:nvSpPr>
            <p:spPr>
              <a:xfrm>
                <a:off x="4217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" name="Round Same Side Corner Rectangle 8">
                <a:extLst>
                  <a:ext uri="{FF2B5EF4-FFF2-40B4-BE49-F238E27FC236}">
                    <a16:creationId xmlns:a16="http://schemas.microsoft.com/office/drawing/2014/main" xmlns="" id="{3264BA85-A5B7-4184-ACBD-0A6F37C108A7}"/>
                  </a:ext>
                </a:extLst>
              </p:cNvPr>
              <p:cNvSpPr/>
              <p:nvPr/>
            </p:nvSpPr>
            <p:spPr>
              <a:xfrm>
                <a:off x="461535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" name="Round Same Side Corner Rectangle 8">
                <a:extLst>
                  <a:ext uri="{FF2B5EF4-FFF2-40B4-BE49-F238E27FC236}">
                    <a16:creationId xmlns:a16="http://schemas.microsoft.com/office/drawing/2014/main" xmlns="" id="{496F344B-8C85-4A7D-82E3-8157570AFCB7}"/>
                  </a:ext>
                </a:extLst>
              </p:cNvPr>
              <p:cNvSpPr/>
              <p:nvPr/>
            </p:nvSpPr>
            <p:spPr>
              <a:xfrm>
                <a:off x="50129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" name="Round Same Side Corner Rectangle 8">
                <a:extLst>
                  <a:ext uri="{FF2B5EF4-FFF2-40B4-BE49-F238E27FC236}">
                    <a16:creationId xmlns:a16="http://schemas.microsoft.com/office/drawing/2014/main" xmlns="" id="{A9512EA3-F536-408B-A04A-1ECFAFA87561}"/>
                  </a:ext>
                </a:extLst>
              </p:cNvPr>
              <p:cNvSpPr/>
              <p:nvPr/>
            </p:nvSpPr>
            <p:spPr>
              <a:xfrm>
                <a:off x="541054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C3921B47-1147-4680-9C3B-F1C2E26CB869}"/>
                </a:ext>
              </a:extLst>
            </p:cNvPr>
            <p:cNvSpPr txBox="1"/>
            <p:nvPr/>
          </p:nvSpPr>
          <p:spPr>
            <a:xfrm>
              <a:off x="9517534" y="5743940"/>
              <a:ext cx="873097" cy="369332"/>
            </a:xfrm>
            <a:prstGeom prst="rect">
              <a:avLst/>
            </a:prstGeom>
            <a:solidFill>
              <a:srgbClr val="41719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70%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FD41AA7A-0CAC-4FF2-89C9-5AAE614B4B62}"/>
              </a:ext>
            </a:extLst>
          </p:cNvPr>
          <p:cNvGrpSpPr/>
          <p:nvPr/>
        </p:nvGrpSpPr>
        <p:grpSpPr>
          <a:xfrm>
            <a:off x="2239114" y="1089976"/>
            <a:ext cx="6025212" cy="940878"/>
            <a:chOff x="3628336" y="1852311"/>
            <a:chExt cx="8033616" cy="125450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13E092FB-8024-438A-9343-5F77F7A95490}"/>
                </a:ext>
              </a:extLst>
            </p:cNvPr>
            <p:cNvGrpSpPr/>
            <p:nvPr/>
          </p:nvGrpSpPr>
          <p:grpSpPr>
            <a:xfrm>
              <a:off x="3628336" y="1874543"/>
              <a:ext cx="4217679" cy="1210040"/>
              <a:chOff x="3866265" y="1442486"/>
              <a:chExt cx="4217679" cy="1210040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494656BC-E5FF-4B11-8C3B-7A592F34B633}"/>
                  </a:ext>
                </a:extLst>
              </p:cNvPr>
              <p:cNvSpPr txBox="1"/>
              <p:nvPr/>
            </p:nvSpPr>
            <p:spPr>
              <a:xfrm>
                <a:off x="3866266" y="1790751"/>
                <a:ext cx="4217678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B8374992-C4FC-46CC-892D-7C9D5AB2DE83}"/>
                  </a:ext>
                </a:extLst>
              </p:cNvPr>
              <p:cNvSpPr txBox="1"/>
              <p:nvPr/>
            </p:nvSpPr>
            <p:spPr>
              <a:xfrm>
                <a:off x="3866265" y="1442486"/>
                <a:ext cx="4217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7" name="그룹 90">
              <a:extLst>
                <a:ext uri="{FF2B5EF4-FFF2-40B4-BE49-F238E27FC236}">
                  <a16:creationId xmlns:a16="http://schemas.microsoft.com/office/drawing/2014/main" xmlns="" id="{FC6D4F60-E806-4071-9939-651752374120}"/>
                </a:ext>
              </a:extLst>
            </p:cNvPr>
            <p:cNvGrpSpPr/>
            <p:nvPr/>
          </p:nvGrpSpPr>
          <p:grpSpPr>
            <a:xfrm>
              <a:off x="8246212" y="1852311"/>
              <a:ext cx="3415740" cy="725786"/>
              <a:chOff x="1832146" y="1840455"/>
              <a:chExt cx="3892427" cy="827075"/>
            </a:xfrm>
            <a:solidFill>
              <a:schemeClr val="bg1">
                <a:lumMod val="75000"/>
              </a:schemeClr>
            </a:solidFill>
          </p:grpSpPr>
          <p:sp>
            <p:nvSpPr>
              <p:cNvPr id="88" name="Round Same Side Corner Rectangle 8">
                <a:extLst>
                  <a:ext uri="{FF2B5EF4-FFF2-40B4-BE49-F238E27FC236}">
                    <a16:creationId xmlns:a16="http://schemas.microsoft.com/office/drawing/2014/main" xmlns="" id="{1DA58D6F-DCEF-46F6-923B-927B7A546E97}"/>
                  </a:ext>
                </a:extLst>
              </p:cNvPr>
              <p:cNvSpPr/>
              <p:nvPr/>
            </p:nvSpPr>
            <p:spPr>
              <a:xfrm>
                <a:off x="18321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9" name="Round Same Side Corner Rectangle 8">
                <a:extLst>
                  <a:ext uri="{FF2B5EF4-FFF2-40B4-BE49-F238E27FC236}">
                    <a16:creationId xmlns:a16="http://schemas.microsoft.com/office/drawing/2014/main" xmlns="" id="{603404BF-9163-46A0-8A4F-2C1EF05160D6}"/>
                  </a:ext>
                </a:extLst>
              </p:cNvPr>
              <p:cNvSpPr/>
              <p:nvPr/>
            </p:nvSpPr>
            <p:spPr>
              <a:xfrm>
                <a:off x="22297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0" name="Round Same Side Corner Rectangle 8">
                <a:extLst>
                  <a:ext uri="{FF2B5EF4-FFF2-40B4-BE49-F238E27FC236}">
                    <a16:creationId xmlns:a16="http://schemas.microsoft.com/office/drawing/2014/main" xmlns="" id="{274910CA-18B3-44BB-BCB3-15F5A32BBF4B}"/>
                  </a:ext>
                </a:extLst>
              </p:cNvPr>
              <p:cNvSpPr/>
              <p:nvPr/>
            </p:nvSpPr>
            <p:spPr>
              <a:xfrm>
                <a:off x="26273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1" name="Round Same Side Corner Rectangle 8">
                <a:extLst>
                  <a:ext uri="{FF2B5EF4-FFF2-40B4-BE49-F238E27FC236}">
                    <a16:creationId xmlns:a16="http://schemas.microsoft.com/office/drawing/2014/main" xmlns="" id="{61E70908-44BD-486A-8D35-A94A484EEE64}"/>
                  </a:ext>
                </a:extLst>
              </p:cNvPr>
              <p:cNvSpPr/>
              <p:nvPr/>
            </p:nvSpPr>
            <p:spPr>
              <a:xfrm>
                <a:off x="30249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" name="Round Same Side Corner Rectangle 8">
                <a:extLst>
                  <a:ext uri="{FF2B5EF4-FFF2-40B4-BE49-F238E27FC236}">
                    <a16:creationId xmlns:a16="http://schemas.microsoft.com/office/drawing/2014/main" xmlns="" id="{4329C42A-F63B-453A-85B9-2E6A071501C8}"/>
                  </a:ext>
                </a:extLst>
              </p:cNvPr>
              <p:cNvSpPr/>
              <p:nvPr/>
            </p:nvSpPr>
            <p:spPr>
              <a:xfrm>
                <a:off x="34225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" name="Round Same Side Corner Rectangle 8">
                <a:extLst>
                  <a:ext uri="{FF2B5EF4-FFF2-40B4-BE49-F238E27FC236}">
                    <a16:creationId xmlns:a16="http://schemas.microsoft.com/office/drawing/2014/main" xmlns="" id="{1AD94B8C-5438-4486-B531-9BD6B4DE253A}"/>
                  </a:ext>
                </a:extLst>
              </p:cNvPr>
              <p:cNvSpPr/>
              <p:nvPr/>
            </p:nvSpPr>
            <p:spPr>
              <a:xfrm>
                <a:off x="38201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4" name="Round Same Side Corner Rectangle 8">
                <a:extLst>
                  <a:ext uri="{FF2B5EF4-FFF2-40B4-BE49-F238E27FC236}">
                    <a16:creationId xmlns:a16="http://schemas.microsoft.com/office/drawing/2014/main" xmlns="" id="{9E78A31A-1FF9-4D41-B363-7DBEBBE385B2}"/>
                  </a:ext>
                </a:extLst>
              </p:cNvPr>
              <p:cNvSpPr/>
              <p:nvPr/>
            </p:nvSpPr>
            <p:spPr>
              <a:xfrm>
                <a:off x="42177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5" name="Round Same Side Corner Rectangle 8">
                <a:extLst>
                  <a:ext uri="{FF2B5EF4-FFF2-40B4-BE49-F238E27FC236}">
                    <a16:creationId xmlns:a16="http://schemas.microsoft.com/office/drawing/2014/main" xmlns="" id="{E78D98BF-BA08-4ED1-9252-6A591CC31995}"/>
                  </a:ext>
                </a:extLst>
              </p:cNvPr>
              <p:cNvSpPr/>
              <p:nvPr/>
            </p:nvSpPr>
            <p:spPr>
              <a:xfrm>
                <a:off x="46153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" name="Round Same Side Corner Rectangle 8">
                <a:extLst>
                  <a:ext uri="{FF2B5EF4-FFF2-40B4-BE49-F238E27FC236}">
                    <a16:creationId xmlns:a16="http://schemas.microsoft.com/office/drawing/2014/main" xmlns="" id="{76B3FB0B-80D2-4AC3-8823-1749DDBCD73E}"/>
                  </a:ext>
                </a:extLst>
              </p:cNvPr>
              <p:cNvSpPr/>
              <p:nvPr/>
            </p:nvSpPr>
            <p:spPr>
              <a:xfrm>
                <a:off x="50129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7" name="Round Same Side Corner Rectangle 8">
                <a:extLst>
                  <a:ext uri="{FF2B5EF4-FFF2-40B4-BE49-F238E27FC236}">
                    <a16:creationId xmlns:a16="http://schemas.microsoft.com/office/drawing/2014/main" xmlns="" id="{D7A57159-BF0A-4C2D-A33B-71CE830283E8}"/>
                  </a:ext>
                </a:extLst>
              </p:cNvPr>
              <p:cNvSpPr/>
              <p:nvPr/>
            </p:nvSpPr>
            <p:spPr>
              <a:xfrm>
                <a:off x="541054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CA921725-48F5-4C94-B102-B1EFDDBD88A8}"/>
                </a:ext>
              </a:extLst>
            </p:cNvPr>
            <p:cNvSpPr txBox="1"/>
            <p:nvPr/>
          </p:nvSpPr>
          <p:spPr>
            <a:xfrm>
              <a:off x="9517535" y="2737483"/>
              <a:ext cx="873097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11188" y="1695450"/>
            <a:ext cx="1406525" cy="1468438"/>
          </a:xfrm>
          <a:custGeom>
            <a:avLst/>
            <a:gdLst>
              <a:gd name="T0" fmla="*/ 32 w 238"/>
              <a:gd name="T1" fmla="*/ 215 h 250"/>
              <a:gd name="T2" fmla="*/ 32 w 238"/>
              <a:gd name="T3" fmla="*/ 236 h 250"/>
              <a:gd name="T4" fmla="*/ 23 w 238"/>
              <a:gd name="T5" fmla="*/ 231 h 250"/>
              <a:gd name="T6" fmla="*/ 23 w 238"/>
              <a:gd name="T7" fmla="*/ 237 h 250"/>
              <a:gd name="T8" fmla="*/ 19 w 238"/>
              <a:gd name="T9" fmla="*/ 246 h 250"/>
              <a:gd name="T10" fmla="*/ 3 w 238"/>
              <a:gd name="T11" fmla="*/ 250 h 250"/>
              <a:gd name="T12" fmla="*/ 22 w 238"/>
              <a:gd name="T13" fmla="*/ 208 h 250"/>
              <a:gd name="T14" fmla="*/ 6 w 238"/>
              <a:gd name="T15" fmla="*/ 183 h 250"/>
              <a:gd name="T16" fmla="*/ 62 w 238"/>
              <a:gd name="T17" fmla="*/ 33 h 250"/>
              <a:gd name="T18" fmla="*/ 112 w 238"/>
              <a:gd name="T19" fmla="*/ 3 h 250"/>
              <a:gd name="T20" fmla="*/ 155 w 238"/>
              <a:gd name="T21" fmla="*/ 0 h 250"/>
              <a:gd name="T22" fmla="*/ 155 w 238"/>
              <a:gd name="T23" fmla="*/ 1 h 250"/>
              <a:gd name="T24" fmla="*/ 221 w 238"/>
              <a:gd name="T25" fmla="*/ 72 h 250"/>
              <a:gd name="T26" fmla="*/ 222 w 238"/>
              <a:gd name="T27" fmla="*/ 159 h 250"/>
              <a:gd name="T28" fmla="*/ 211 w 238"/>
              <a:gd name="T29" fmla="*/ 192 h 250"/>
              <a:gd name="T30" fmla="*/ 194 w 238"/>
              <a:gd name="T31" fmla="*/ 191 h 250"/>
              <a:gd name="T32" fmla="*/ 169 w 238"/>
              <a:gd name="T33" fmla="*/ 206 h 250"/>
              <a:gd name="T34" fmla="*/ 151 w 238"/>
              <a:gd name="T35" fmla="*/ 209 h 250"/>
              <a:gd name="T36" fmla="*/ 113 w 238"/>
              <a:gd name="T37" fmla="*/ 207 h 250"/>
              <a:gd name="T38" fmla="*/ 81 w 238"/>
              <a:gd name="T39" fmla="*/ 203 h 250"/>
              <a:gd name="T40" fmla="*/ 74 w 238"/>
              <a:gd name="T41" fmla="*/ 187 h 250"/>
              <a:gd name="T42" fmla="*/ 83 w 238"/>
              <a:gd name="T43" fmla="*/ 108 h 250"/>
              <a:gd name="T44" fmla="*/ 79 w 238"/>
              <a:gd name="T45" fmla="*/ 107 h 250"/>
              <a:gd name="T46" fmla="*/ 56 w 238"/>
              <a:gd name="T47" fmla="*/ 139 h 250"/>
              <a:gd name="T48" fmla="*/ 40 w 238"/>
              <a:gd name="T49" fmla="*/ 133 h 250"/>
              <a:gd name="T50" fmla="*/ 33 w 238"/>
              <a:gd name="T51" fmla="*/ 161 h 250"/>
              <a:gd name="T52" fmla="*/ 35 w 238"/>
              <a:gd name="T53" fmla="*/ 198 h 250"/>
              <a:gd name="T54" fmla="*/ 32 w 238"/>
              <a:gd name="T55" fmla="*/ 215 h 250"/>
              <a:gd name="T56" fmla="*/ 185 w 238"/>
              <a:gd name="T57" fmla="*/ 105 h 250"/>
              <a:gd name="T58" fmla="*/ 185 w 238"/>
              <a:gd name="T59" fmla="*/ 159 h 250"/>
              <a:gd name="T60" fmla="*/ 185 w 238"/>
              <a:gd name="T61" fmla="*/ 10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38" h="250">
                <a:moveTo>
                  <a:pt x="32" y="215"/>
                </a:moveTo>
                <a:cubicBezTo>
                  <a:pt x="32" y="222"/>
                  <a:pt x="32" y="228"/>
                  <a:pt x="32" y="236"/>
                </a:cubicBezTo>
                <a:cubicBezTo>
                  <a:pt x="29" y="234"/>
                  <a:pt x="26" y="233"/>
                  <a:pt x="23" y="231"/>
                </a:cubicBezTo>
                <a:cubicBezTo>
                  <a:pt x="23" y="233"/>
                  <a:pt x="23" y="235"/>
                  <a:pt x="23" y="237"/>
                </a:cubicBezTo>
                <a:cubicBezTo>
                  <a:pt x="21" y="240"/>
                  <a:pt x="20" y="243"/>
                  <a:pt x="19" y="246"/>
                </a:cubicBezTo>
                <a:cubicBezTo>
                  <a:pt x="14" y="247"/>
                  <a:pt x="9" y="248"/>
                  <a:pt x="3" y="250"/>
                </a:cubicBezTo>
                <a:cubicBezTo>
                  <a:pt x="0" y="219"/>
                  <a:pt x="4" y="210"/>
                  <a:pt x="22" y="208"/>
                </a:cubicBezTo>
                <a:cubicBezTo>
                  <a:pt x="3" y="205"/>
                  <a:pt x="1" y="197"/>
                  <a:pt x="6" y="183"/>
                </a:cubicBezTo>
                <a:cubicBezTo>
                  <a:pt x="26" y="133"/>
                  <a:pt x="43" y="83"/>
                  <a:pt x="62" y="33"/>
                </a:cubicBezTo>
                <a:cubicBezTo>
                  <a:pt x="68" y="18"/>
                  <a:pt x="97" y="3"/>
                  <a:pt x="112" y="3"/>
                </a:cubicBezTo>
                <a:cubicBezTo>
                  <a:pt x="127" y="4"/>
                  <a:pt x="141" y="1"/>
                  <a:pt x="155" y="0"/>
                </a:cubicBezTo>
                <a:cubicBezTo>
                  <a:pt x="155" y="1"/>
                  <a:pt x="155" y="1"/>
                  <a:pt x="155" y="1"/>
                </a:cubicBezTo>
                <a:cubicBezTo>
                  <a:pt x="191" y="11"/>
                  <a:pt x="207" y="38"/>
                  <a:pt x="221" y="72"/>
                </a:cubicBezTo>
                <a:cubicBezTo>
                  <a:pt x="234" y="102"/>
                  <a:pt x="238" y="129"/>
                  <a:pt x="222" y="159"/>
                </a:cubicBezTo>
                <a:cubicBezTo>
                  <a:pt x="217" y="169"/>
                  <a:pt x="215" y="180"/>
                  <a:pt x="211" y="192"/>
                </a:cubicBezTo>
                <a:cubicBezTo>
                  <a:pt x="205" y="191"/>
                  <a:pt x="199" y="191"/>
                  <a:pt x="194" y="191"/>
                </a:cubicBezTo>
                <a:cubicBezTo>
                  <a:pt x="179" y="186"/>
                  <a:pt x="175" y="197"/>
                  <a:pt x="169" y="206"/>
                </a:cubicBezTo>
                <a:cubicBezTo>
                  <a:pt x="163" y="207"/>
                  <a:pt x="157" y="208"/>
                  <a:pt x="151" y="209"/>
                </a:cubicBezTo>
                <a:cubicBezTo>
                  <a:pt x="138" y="208"/>
                  <a:pt x="125" y="208"/>
                  <a:pt x="113" y="207"/>
                </a:cubicBezTo>
                <a:cubicBezTo>
                  <a:pt x="102" y="206"/>
                  <a:pt x="92" y="204"/>
                  <a:pt x="81" y="203"/>
                </a:cubicBezTo>
                <a:cubicBezTo>
                  <a:pt x="75" y="199"/>
                  <a:pt x="72" y="196"/>
                  <a:pt x="74" y="187"/>
                </a:cubicBezTo>
                <a:cubicBezTo>
                  <a:pt x="78" y="161"/>
                  <a:pt x="80" y="134"/>
                  <a:pt x="83" y="108"/>
                </a:cubicBezTo>
                <a:cubicBezTo>
                  <a:pt x="82" y="108"/>
                  <a:pt x="80" y="107"/>
                  <a:pt x="79" y="107"/>
                </a:cubicBezTo>
                <a:cubicBezTo>
                  <a:pt x="71" y="118"/>
                  <a:pt x="64" y="128"/>
                  <a:pt x="56" y="139"/>
                </a:cubicBezTo>
                <a:cubicBezTo>
                  <a:pt x="52" y="133"/>
                  <a:pt x="45" y="125"/>
                  <a:pt x="40" y="133"/>
                </a:cubicBezTo>
                <a:cubicBezTo>
                  <a:pt x="34" y="141"/>
                  <a:pt x="29" y="158"/>
                  <a:pt x="33" y="161"/>
                </a:cubicBezTo>
                <a:cubicBezTo>
                  <a:pt x="46" y="174"/>
                  <a:pt x="43" y="185"/>
                  <a:pt x="35" y="198"/>
                </a:cubicBezTo>
                <a:cubicBezTo>
                  <a:pt x="32" y="203"/>
                  <a:pt x="33" y="209"/>
                  <a:pt x="32" y="215"/>
                </a:cubicBezTo>
                <a:close/>
                <a:moveTo>
                  <a:pt x="185" y="105"/>
                </a:moveTo>
                <a:cubicBezTo>
                  <a:pt x="185" y="125"/>
                  <a:pt x="185" y="142"/>
                  <a:pt x="185" y="159"/>
                </a:cubicBezTo>
                <a:cubicBezTo>
                  <a:pt x="188" y="142"/>
                  <a:pt x="204" y="125"/>
                  <a:pt x="185" y="105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1060450" y="2887663"/>
            <a:ext cx="306387" cy="1592263"/>
          </a:xfrm>
          <a:custGeom>
            <a:avLst/>
            <a:gdLst>
              <a:gd name="T0" fmla="*/ 5 w 52"/>
              <a:gd name="T1" fmla="*/ 0 h 271"/>
              <a:gd name="T2" fmla="*/ 37 w 52"/>
              <a:gd name="T3" fmla="*/ 4 h 271"/>
              <a:gd name="T4" fmla="*/ 52 w 52"/>
              <a:gd name="T5" fmla="*/ 11 h 271"/>
              <a:gd name="T6" fmla="*/ 51 w 52"/>
              <a:gd name="T7" fmla="*/ 82 h 271"/>
              <a:gd name="T8" fmla="*/ 49 w 52"/>
              <a:gd name="T9" fmla="*/ 240 h 271"/>
              <a:gd name="T10" fmla="*/ 15 w 52"/>
              <a:gd name="T11" fmla="*/ 268 h 271"/>
              <a:gd name="T12" fmla="*/ 16 w 52"/>
              <a:gd name="T13" fmla="*/ 268 h 271"/>
              <a:gd name="T14" fmla="*/ 4 w 52"/>
              <a:gd name="T15" fmla="*/ 253 h 271"/>
              <a:gd name="T16" fmla="*/ 0 w 52"/>
              <a:gd name="T17" fmla="*/ 12 h 271"/>
              <a:gd name="T18" fmla="*/ 5 w 52"/>
              <a:gd name="T19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271">
                <a:moveTo>
                  <a:pt x="5" y="0"/>
                </a:moveTo>
                <a:cubicBezTo>
                  <a:pt x="16" y="1"/>
                  <a:pt x="26" y="3"/>
                  <a:pt x="37" y="4"/>
                </a:cubicBezTo>
                <a:cubicBezTo>
                  <a:pt x="42" y="6"/>
                  <a:pt x="47" y="9"/>
                  <a:pt x="52" y="11"/>
                </a:cubicBezTo>
                <a:cubicBezTo>
                  <a:pt x="52" y="35"/>
                  <a:pt x="52" y="59"/>
                  <a:pt x="51" y="82"/>
                </a:cubicBezTo>
                <a:cubicBezTo>
                  <a:pt x="51" y="135"/>
                  <a:pt x="50" y="187"/>
                  <a:pt x="49" y="240"/>
                </a:cubicBezTo>
                <a:cubicBezTo>
                  <a:pt x="48" y="269"/>
                  <a:pt x="45" y="271"/>
                  <a:pt x="15" y="268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8" y="266"/>
                  <a:pt x="4" y="262"/>
                  <a:pt x="4" y="253"/>
                </a:cubicBezTo>
                <a:cubicBezTo>
                  <a:pt x="3" y="173"/>
                  <a:pt x="1" y="93"/>
                  <a:pt x="0" y="12"/>
                </a:cubicBezTo>
                <a:cubicBezTo>
                  <a:pt x="0" y="8"/>
                  <a:pt x="3" y="4"/>
                  <a:pt x="5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414463" y="2905125"/>
            <a:ext cx="401637" cy="1333500"/>
          </a:xfrm>
          <a:custGeom>
            <a:avLst/>
            <a:gdLst>
              <a:gd name="T0" fmla="*/ 15 w 68"/>
              <a:gd name="T1" fmla="*/ 3 h 227"/>
              <a:gd name="T2" fmla="*/ 33 w 68"/>
              <a:gd name="T3" fmla="*/ 0 h 227"/>
              <a:gd name="T4" fmla="*/ 53 w 68"/>
              <a:gd name="T5" fmla="*/ 29 h 227"/>
              <a:gd name="T6" fmla="*/ 60 w 68"/>
              <a:gd name="T7" fmla="*/ 51 h 227"/>
              <a:gd name="T8" fmla="*/ 59 w 68"/>
              <a:gd name="T9" fmla="*/ 183 h 227"/>
              <a:gd name="T10" fmla="*/ 55 w 68"/>
              <a:gd name="T11" fmla="*/ 215 h 227"/>
              <a:gd name="T12" fmla="*/ 42 w 68"/>
              <a:gd name="T13" fmla="*/ 226 h 227"/>
              <a:gd name="T14" fmla="*/ 25 w 68"/>
              <a:gd name="T15" fmla="*/ 223 h 227"/>
              <a:gd name="T16" fmla="*/ 11 w 68"/>
              <a:gd name="T17" fmla="*/ 202 h 227"/>
              <a:gd name="T18" fmla="*/ 20 w 68"/>
              <a:gd name="T19" fmla="*/ 119 h 227"/>
              <a:gd name="T20" fmla="*/ 8 w 68"/>
              <a:gd name="T21" fmla="*/ 40 h 227"/>
              <a:gd name="T22" fmla="*/ 0 w 68"/>
              <a:gd name="T23" fmla="*/ 8 h 227"/>
              <a:gd name="T24" fmla="*/ 15 w 68"/>
              <a:gd name="T25" fmla="*/ 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" h="227">
                <a:moveTo>
                  <a:pt x="15" y="3"/>
                </a:moveTo>
                <a:cubicBezTo>
                  <a:pt x="21" y="2"/>
                  <a:pt x="27" y="1"/>
                  <a:pt x="33" y="0"/>
                </a:cubicBezTo>
                <a:cubicBezTo>
                  <a:pt x="40" y="10"/>
                  <a:pt x="46" y="20"/>
                  <a:pt x="53" y="29"/>
                </a:cubicBezTo>
                <a:cubicBezTo>
                  <a:pt x="56" y="37"/>
                  <a:pt x="59" y="43"/>
                  <a:pt x="60" y="51"/>
                </a:cubicBezTo>
                <a:cubicBezTo>
                  <a:pt x="68" y="95"/>
                  <a:pt x="66" y="139"/>
                  <a:pt x="59" y="183"/>
                </a:cubicBezTo>
                <a:cubicBezTo>
                  <a:pt x="57" y="194"/>
                  <a:pt x="56" y="204"/>
                  <a:pt x="55" y="215"/>
                </a:cubicBezTo>
                <a:cubicBezTo>
                  <a:pt x="55" y="225"/>
                  <a:pt x="50" y="227"/>
                  <a:pt x="42" y="226"/>
                </a:cubicBezTo>
                <a:cubicBezTo>
                  <a:pt x="36" y="225"/>
                  <a:pt x="31" y="224"/>
                  <a:pt x="25" y="223"/>
                </a:cubicBezTo>
                <a:cubicBezTo>
                  <a:pt x="14" y="221"/>
                  <a:pt x="8" y="217"/>
                  <a:pt x="11" y="202"/>
                </a:cubicBezTo>
                <a:cubicBezTo>
                  <a:pt x="16" y="175"/>
                  <a:pt x="21" y="147"/>
                  <a:pt x="20" y="119"/>
                </a:cubicBezTo>
                <a:cubicBezTo>
                  <a:pt x="20" y="93"/>
                  <a:pt x="12" y="66"/>
                  <a:pt x="8" y="40"/>
                </a:cubicBezTo>
                <a:cubicBezTo>
                  <a:pt x="6" y="29"/>
                  <a:pt x="3" y="19"/>
                  <a:pt x="0" y="8"/>
                </a:cubicBezTo>
                <a:cubicBezTo>
                  <a:pt x="6" y="6"/>
                  <a:pt x="10" y="5"/>
                  <a:pt x="15" y="3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257175" y="3087688"/>
            <a:ext cx="520700" cy="1420813"/>
          </a:xfrm>
          <a:custGeom>
            <a:avLst/>
            <a:gdLst>
              <a:gd name="T0" fmla="*/ 79 w 88"/>
              <a:gd name="T1" fmla="*/ 9 h 242"/>
              <a:gd name="T2" fmla="*/ 83 w 88"/>
              <a:gd name="T3" fmla="*/ 0 h 242"/>
              <a:gd name="T4" fmla="*/ 87 w 88"/>
              <a:gd name="T5" fmla="*/ 11 h 242"/>
              <a:gd name="T6" fmla="*/ 12 w 88"/>
              <a:gd name="T7" fmla="*/ 233 h 242"/>
              <a:gd name="T8" fmla="*/ 3 w 88"/>
              <a:gd name="T9" fmla="*/ 241 h 242"/>
              <a:gd name="T10" fmla="*/ 4 w 88"/>
              <a:gd name="T11" fmla="*/ 242 h 242"/>
              <a:gd name="T12" fmla="*/ 2 w 88"/>
              <a:gd name="T13" fmla="*/ 227 h 242"/>
              <a:gd name="T14" fmla="*/ 70 w 88"/>
              <a:gd name="T15" fmla="*/ 26 h 242"/>
              <a:gd name="T16" fmla="*/ 79 w 88"/>
              <a:gd name="T17" fmla="*/ 9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242">
                <a:moveTo>
                  <a:pt x="79" y="9"/>
                </a:moveTo>
                <a:cubicBezTo>
                  <a:pt x="80" y="6"/>
                  <a:pt x="81" y="3"/>
                  <a:pt x="83" y="0"/>
                </a:cubicBezTo>
                <a:cubicBezTo>
                  <a:pt x="84" y="4"/>
                  <a:pt x="88" y="8"/>
                  <a:pt x="87" y="11"/>
                </a:cubicBezTo>
                <a:cubicBezTo>
                  <a:pt x="62" y="85"/>
                  <a:pt x="37" y="159"/>
                  <a:pt x="12" y="233"/>
                </a:cubicBezTo>
                <a:cubicBezTo>
                  <a:pt x="11" y="236"/>
                  <a:pt x="6" y="239"/>
                  <a:pt x="3" y="241"/>
                </a:cubicBezTo>
                <a:cubicBezTo>
                  <a:pt x="4" y="242"/>
                  <a:pt x="4" y="242"/>
                  <a:pt x="4" y="242"/>
                </a:cubicBezTo>
                <a:cubicBezTo>
                  <a:pt x="3" y="237"/>
                  <a:pt x="0" y="231"/>
                  <a:pt x="2" y="227"/>
                </a:cubicBezTo>
                <a:cubicBezTo>
                  <a:pt x="24" y="160"/>
                  <a:pt x="47" y="93"/>
                  <a:pt x="70" y="26"/>
                </a:cubicBezTo>
                <a:cubicBezTo>
                  <a:pt x="72" y="20"/>
                  <a:pt x="76" y="15"/>
                  <a:pt x="79" y="9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1077913" y="1271588"/>
            <a:ext cx="584200" cy="323850"/>
          </a:xfrm>
          <a:custGeom>
            <a:avLst/>
            <a:gdLst>
              <a:gd name="T0" fmla="*/ 87 w 99"/>
              <a:gd name="T1" fmla="*/ 0 h 55"/>
              <a:gd name="T2" fmla="*/ 95 w 99"/>
              <a:gd name="T3" fmla="*/ 16 h 55"/>
              <a:gd name="T4" fmla="*/ 85 w 99"/>
              <a:gd name="T5" fmla="*/ 36 h 55"/>
              <a:gd name="T6" fmla="*/ 46 w 99"/>
              <a:gd name="T7" fmla="*/ 55 h 55"/>
              <a:gd name="T8" fmla="*/ 15 w 99"/>
              <a:gd name="T9" fmla="*/ 33 h 55"/>
              <a:gd name="T10" fmla="*/ 7 w 99"/>
              <a:gd name="T11" fmla="*/ 18 h 55"/>
              <a:gd name="T12" fmla="*/ 14 w 99"/>
              <a:gd name="T13" fmla="*/ 0 h 55"/>
              <a:gd name="T14" fmla="*/ 20 w 99"/>
              <a:gd name="T15" fmla="*/ 6 h 55"/>
              <a:gd name="T16" fmla="*/ 34 w 99"/>
              <a:gd name="T17" fmla="*/ 22 h 55"/>
              <a:gd name="T18" fmla="*/ 48 w 99"/>
              <a:gd name="T19" fmla="*/ 9 h 55"/>
              <a:gd name="T20" fmla="*/ 47 w 99"/>
              <a:gd name="T21" fmla="*/ 9 h 55"/>
              <a:gd name="T22" fmla="*/ 54 w 99"/>
              <a:gd name="T23" fmla="*/ 11 h 55"/>
              <a:gd name="T24" fmla="*/ 81 w 99"/>
              <a:gd name="T25" fmla="*/ 6 h 55"/>
              <a:gd name="T26" fmla="*/ 87 w 99"/>
              <a:gd name="T27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9" h="55">
                <a:moveTo>
                  <a:pt x="87" y="0"/>
                </a:moveTo>
                <a:cubicBezTo>
                  <a:pt x="99" y="1"/>
                  <a:pt x="98" y="9"/>
                  <a:pt x="95" y="16"/>
                </a:cubicBezTo>
                <a:cubicBezTo>
                  <a:pt x="93" y="23"/>
                  <a:pt x="88" y="29"/>
                  <a:pt x="85" y="36"/>
                </a:cubicBezTo>
                <a:cubicBezTo>
                  <a:pt x="78" y="54"/>
                  <a:pt x="63" y="55"/>
                  <a:pt x="46" y="55"/>
                </a:cubicBezTo>
                <a:cubicBezTo>
                  <a:pt x="31" y="54"/>
                  <a:pt x="20" y="47"/>
                  <a:pt x="15" y="33"/>
                </a:cubicBezTo>
                <a:cubicBezTo>
                  <a:pt x="13" y="28"/>
                  <a:pt x="9" y="23"/>
                  <a:pt x="7" y="18"/>
                </a:cubicBezTo>
                <a:cubicBezTo>
                  <a:pt x="2" y="9"/>
                  <a:pt x="0" y="1"/>
                  <a:pt x="14" y="0"/>
                </a:cubicBezTo>
                <a:cubicBezTo>
                  <a:pt x="16" y="2"/>
                  <a:pt x="18" y="4"/>
                  <a:pt x="20" y="6"/>
                </a:cubicBezTo>
                <a:cubicBezTo>
                  <a:pt x="25" y="11"/>
                  <a:pt x="29" y="17"/>
                  <a:pt x="34" y="22"/>
                </a:cubicBezTo>
                <a:cubicBezTo>
                  <a:pt x="39" y="18"/>
                  <a:pt x="43" y="13"/>
                  <a:pt x="4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50" y="10"/>
                  <a:pt x="53" y="9"/>
                  <a:pt x="54" y="11"/>
                </a:cubicBezTo>
                <a:cubicBezTo>
                  <a:pt x="70" y="27"/>
                  <a:pt x="73" y="27"/>
                  <a:pt x="81" y="6"/>
                </a:cubicBezTo>
                <a:cubicBezTo>
                  <a:pt x="83" y="4"/>
                  <a:pt x="85" y="2"/>
                  <a:pt x="87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1149350" y="1054100"/>
            <a:ext cx="454025" cy="269875"/>
          </a:xfrm>
          <a:custGeom>
            <a:avLst/>
            <a:gdLst>
              <a:gd name="T0" fmla="*/ 75 w 77"/>
              <a:gd name="T1" fmla="*/ 37 h 46"/>
              <a:gd name="T2" fmla="*/ 69 w 77"/>
              <a:gd name="T3" fmla="*/ 43 h 46"/>
              <a:gd name="T4" fmla="*/ 35 w 77"/>
              <a:gd name="T5" fmla="*/ 46 h 46"/>
              <a:gd name="T6" fmla="*/ 36 w 77"/>
              <a:gd name="T7" fmla="*/ 46 h 46"/>
              <a:gd name="T8" fmla="*/ 8 w 77"/>
              <a:gd name="T9" fmla="*/ 43 h 46"/>
              <a:gd name="T10" fmla="*/ 2 w 77"/>
              <a:gd name="T11" fmla="*/ 37 h 46"/>
              <a:gd name="T12" fmla="*/ 38 w 77"/>
              <a:gd name="T13" fmla="*/ 0 h 46"/>
              <a:gd name="T14" fmla="*/ 75 w 77"/>
              <a:gd name="T15" fmla="*/ 3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" h="46">
                <a:moveTo>
                  <a:pt x="75" y="37"/>
                </a:moveTo>
                <a:cubicBezTo>
                  <a:pt x="73" y="39"/>
                  <a:pt x="71" y="41"/>
                  <a:pt x="69" y="43"/>
                </a:cubicBezTo>
                <a:cubicBezTo>
                  <a:pt x="57" y="32"/>
                  <a:pt x="46" y="41"/>
                  <a:pt x="35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28" y="33"/>
                  <a:pt x="18" y="37"/>
                  <a:pt x="8" y="43"/>
                </a:cubicBezTo>
                <a:cubicBezTo>
                  <a:pt x="6" y="41"/>
                  <a:pt x="4" y="39"/>
                  <a:pt x="2" y="37"/>
                </a:cubicBezTo>
                <a:cubicBezTo>
                  <a:pt x="0" y="15"/>
                  <a:pt x="14" y="0"/>
                  <a:pt x="38" y="0"/>
                </a:cubicBezTo>
                <a:cubicBezTo>
                  <a:pt x="62" y="0"/>
                  <a:pt x="77" y="14"/>
                  <a:pt x="75" y="37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782638" y="2428875"/>
            <a:ext cx="171450" cy="563563"/>
          </a:xfrm>
          <a:custGeom>
            <a:avLst/>
            <a:gdLst>
              <a:gd name="T0" fmla="*/ 3 w 29"/>
              <a:gd name="T1" fmla="*/ 90 h 96"/>
              <a:gd name="T2" fmla="*/ 6 w 29"/>
              <a:gd name="T3" fmla="*/ 73 h 96"/>
              <a:gd name="T4" fmla="*/ 4 w 29"/>
              <a:gd name="T5" fmla="*/ 36 h 96"/>
              <a:gd name="T6" fmla="*/ 11 w 29"/>
              <a:gd name="T7" fmla="*/ 8 h 96"/>
              <a:gd name="T8" fmla="*/ 27 w 29"/>
              <a:gd name="T9" fmla="*/ 14 h 96"/>
              <a:gd name="T10" fmla="*/ 27 w 29"/>
              <a:gd name="T11" fmla="*/ 35 h 96"/>
              <a:gd name="T12" fmla="*/ 7 w 29"/>
              <a:gd name="T13" fmla="*/ 96 h 96"/>
              <a:gd name="T14" fmla="*/ 3 w 29"/>
              <a:gd name="T15" fmla="*/ 9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96">
                <a:moveTo>
                  <a:pt x="3" y="90"/>
                </a:moveTo>
                <a:cubicBezTo>
                  <a:pt x="4" y="84"/>
                  <a:pt x="3" y="78"/>
                  <a:pt x="6" y="73"/>
                </a:cubicBezTo>
                <a:cubicBezTo>
                  <a:pt x="14" y="60"/>
                  <a:pt x="17" y="49"/>
                  <a:pt x="4" y="36"/>
                </a:cubicBezTo>
                <a:cubicBezTo>
                  <a:pt x="0" y="33"/>
                  <a:pt x="5" y="16"/>
                  <a:pt x="11" y="8"/>
                </a:cubicBezTo>
                <a:cubicBezTo>
                  <a:pt x="16" y="0"/>
                  <a:pt x="23" y="8"/>
                  <a:pt x="27" y="14"/>
                </a:cubicBezTo>
                <a:cubicBezTo>
                  <a:pt x="27" y="21"/>
                  <a:pt x="29" y="29"/>
                  <a:pt x="27" y="35"/>
                </a:cubicBezTo>
                <a:cubicBezTo>
                  <a:pt x="22" y="55"/>
                  <a:pt x="14" y="75"/>
                  <a:pt x="7" y="96"/>
                </a:cubicBezTo>
                <a:cubicBezTo>
                  <a:pt x="5" y="93"/>
                  <a:pt x="4" y="92"/>
                  <a:pt x="3" y="9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1473200" y="4221163"/>
            <a:ext cx="355600" cy="246063"/>
          </a:xfrm>
          <a:custGeom>
            <a:avLst/>
            <a:gdLst>
              <a:gd name="T0" fmla="*/ 0 w 60"/>
              <a:gd name="T1" fmla="*/ 0 h 42"/>
              <a:gd name="T2" fmla="*/ 37 w 60"/>
              <a:gd name="T3" fmla="*/ 6 h 42"/>
              <a:gd name="T4" fmla="*/ 58 w 60"/>
              <a:gd name="T5" fmla="*/ 31 h 42"/>
              <a:gd name="T6" fmla="*/ 44 w 60"/>
              <a:gd name="T7" fmla="*/ 37 h 42"/>
              <a:gd name="T8" fmla="*/ 7 w 60"/>
              <a:gd name="T9" fmla="*/ 14 h 42"/>
              <a:gd name="T10" fmla="*/ 0 w 60"/>
              <a:gd name="T1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" h="42">
                <a:moveTo>
                  <a:pt x="0" y="0"/>
                </a:moveTo>
                <a:cubicBezTo>
                  <a:pt x="15" y="2"/>
                  <a:pt x="28" y="1"/>
                  <a:pt x="37" y="6"/>
                </a:cubicBezTo>
                <a:cubicBezTo>
                  <a:pt x="46" y="11"/>
                  <a:pt x="54" y="21"/>
                  <a:pt x="58" y="31"/>
                </a:cubicBezTo>
                <a:cubicBezTo>
                  <a:pt x="60" y="35"/>
                  <a:pt x="52" y="42"/>
                  <a:pt x="44" y="37"/>
                </a:cubicBezTo>
                <a:cubicBezTo>
                  <a:pt x="32" y="29"/>
                  <a:pt x="19" y="22"/>
                  <a:pt x="7" y="14"/>
                </a:cubicBezTo>
                <a:cubicBezTo>
                  <a:pt x="4" y="11"/>
                  <a:pt x="3" y="6"/>
                  <a:pt x="0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1609725" y="2787650"/>
            <a:ext cx="212725" cy="287338"/>
          </a:xfrm>
          <a:custGeom>
            <a:avLst/>
            <a:gdLst>
              <a:gd name="T0" fmla="*/ 20 w 36"/>
              <a:gd name="T1" fmla="*/ 49 h 49"/>
              <a:gd name="T2" fmla="*/ 0 w 36"/>
              <a:gd name="T3" fmla="*/ 20 h 49"/>
              <a:gd name="T4" fmla="*/ 25 w 36"/>
              <a:gd name="T5" fmla="*/ 5 h 49"/>
              <a:gd name="T6" fmla="*/ 32 w 36"/>
              <a:gd name="T7" fmla="*/ 24 h 49"/>
              <a:gd name="T8" fmla="*/ 20 w 36"/>
              <a:gd name="T9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9">
                <a:moveTo>
                  <a:pt x="20" y="49"/>
                </a:moveTo>
                <a:cubicBezTo>
                  <a:pt x="13" y="40"/>
                  <a:pt x="7" y="30"/>
                  <a:pt x="0" y="20"/>
                </a:cubicBezTo>
                <a:cubicBezTo>
                  <a:pt x="6" y="11"/>
                  <a:pt x="10" y="0"/>
                  <a:pt x="25" y="5"/>
                </a:cubicBezTo>
                <a:cubicBezTo>
                  <a:pt x="34" y="8"/>
                  <a:pt x="36" y="15"/>
                  <a:pt x="32" y="24"/>
                </a:cubicBezTo>
                <a:cubicBezTo>
                  <a:pt x="28" y="32"/>
                  <a:pt x="24" y="41"/>
                  <a:pt x="20" y="49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1136650" y="4460875"/>
            <a:ext cx="177800" cy="223838"/>
          </a:xfrm>
          <a:custGeom>
            <a:avLst/>
            <a:gdLst>
              <a:gd name="T0" fmla="*/ 2 w 30"/>
              <a:gd name="T1" fmla="*/ 0 h 38"/>
              <a:gd name="T2" fmla="*/ 30 w 30"/>
              <a:gd name="T3" fmla="*/ 5 h 38"/>
              <a:gd name="T4" fmla="*/ 26 w 30"/>
              <a:gd name="T5" fmla="*/ 28 h 38"/>
              <a:gd name="T6" fmla="*/ 14 w 30"/>
              <a:gd name="T7" fmla="*/ 37 h 38"/>
              <a:gd name="T8" fmla="*/ 2 w 30"/>
              <a:gd name="T9" fmla="*/ 26 h 38"/>
              <a:gd name="T10" fmla="*/ 3 w 30"/>
              <a:gd name="T11" fmla="*/ 0 h 38"/>
              <a:gd name="T12" fmla="*/ 2 w 30"/>
              <a:gd name="T1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8">
                <a:moveTo>
                  <a:pt x="2" y="0"/>
                </a:moveTo>
                <a:cubicBezTo>
                  <a:pt x="11" y="1"/>
                  <a:pt x="20" y="3"/>
                  <a:pt x="30" y="5"/>
                </a:cubicBezTo>
                <a:cubicBezTo>
                  <a:pt x="29" y="11"/>
                  <a:pt x="29" y="20"/>
                  <a:pt x="26" y="28"/>
                </a:cubicBezTo>
                <a:cubicBezTo>
                  <a:pt x="24" y="32"/>
                  <a:pt x="17" y="38"/>
                  <a:pt x="14" y="37"/>
                </a:cubicBezTo>
                <a:cubicBezTo>
                  <a:pt x="9" y="36"/>
                  <a:pt x="2" y="30"/>
                  <a:pt x="2" y="26"/>
                </a:cubicBezTo>
                <a:cubicBezTo>
                  <a:pt x="0" y="18"/>
                  <a:pt x="2" y="9"/>
                  <a:pt x="3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1255713" y="1617663"/>
            <a:ext cx="271462" cy="82550"/>
          </a:xfrm>
          <a:custGeom>
            <a:avLst/>
            <a:gdLst>
              <a:gd name="T0" fmla="*/ 46 w 46"/>
              <a:gd name="T1" fmla="*/ 13 h 14"/>
              <a:gd name="T2" fmla="*/ 10 w 46"/>
              <a:gd name="T3" fmla="*/ 14 h 14"/>
              <a:gd name="T4" fmla="*/ 0 w 46"/>
              <a:gd name="T5" fmla="*/ 0 h 14"/>
              <a:gd name="T6" fmla="*/ 44 w 46"/>
              <a:gd name="T7" fmla="*/ 0 h 14"/>
              <a:gd name="T8" fmla="*/ 46 w 46"/>
              <a:gd name="T9" fmla="*/ 14 h 14"/>
              <a:gd name="T10" fmla="*/ 46 w 46"/>
              <a:gd name="T11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14">
                <a:moveTo>
                  <a:pt x="46" y="13"/>
                </a:moveTo>
                <a:cubicBezTo>
                  <a:pt x="34" y="13"/>
                  <a:pt x="22" y="14"/>
                  <a:pt x="10" y="14"/>
                </a:cubicBezTo>
                <a:cubicBezTo>
                  <a:pt x="0" y="14"/>
                  <a:pt x="0" y="13"/>
                  <a:pt x="0" y="0"/>
                </a:cubicBezTo>
                <a:cubicBezTo>
                  <a:pt x="15" y="0"/>
                  <a:pt x="29" y="0"/>
                  <a:pt x="44" y="0"/>
                </a:cubicBezTo>
                <a:cubicBezTo>
                  <a:pt x="45" y="4"/>
                  <a:pt x="45" y="9"/>
                  <a:pt x="46" y="14"/>
                </a:cubicBezTo>
                <a:cubicBezTo>
                  <a:pt x="46" y="14"/>
                  <a:pt x="46" y="13"/>
                  <a:pt x="46" y="13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198438" y="4502150"/>
            <a:ext cx="82550" cy="182563"/>
          </a:xfrm>
          <a:custGeom>
            <a:avLst/>
            <a:gdLst>
              <a:gd name="T0" fmla="*/ 13 w 14"/>
              <a:gd name="T1" fmla="*/ 0 h 31"/>
              <a:gd name="T2" fmla="*/ 13 w 14"/>
              <a:gd name="T3" fmla="*/ 26 h 31"/>
              <a:gd name="T4" fmla="*/ 5 w 14"/>
              <a:gd name="T5" fmla="*/ 31 h 31"/>
              <a:gd name="T6" fmla="*/ 1 w 14"/>
              <a:gd name="T7" fmla="*/ 20 h 31"/>
              <a:gd name="T8" fmla="*/ 14 w 14"/>
              <a:gd name="T9" fmla="*/ 1 h 31"/>
              <a:gd name="T10" fmla="*/ 13 w 14"/>
              <a:gd name="T1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31">
                <a:moveTo>
                  <a:pt x="13" y="0"/>
                </a:moveTo>
                <a:cubicBezTo>
                  <a:pt x="13" y="9"/>
                  <a:pt x="13" y="18"/>
                  <a:pt x="13" y="26"/>
                </a:cubicBezTo>
                <a:cubicBezTo>
                  <a:pt x="10" y="28"/>
                  <a:pt x="8" y="30"/>
                  <a:pt x="5" y="31"/>
                </a:cubicBezTo>
                <a:cubicBezTo>
                  <a:pt x="3" y="28"/>
                  <a:pt x="0" y="23"/>
                  <a:pt x="1" y="20"/>
                </a:cubicBezTo>
                <a:cubicBezTo>
                  <a:pt x="4" y="13"/>
                  <a:pt x="0" y="1"/>
                  <a:pt x="14" y="1"/>
                </a:cubicBezTo>
                <a:cubicBezTo>
                  <a:pt x="14" y="1"/>
                  <a:pt x="13" y="0"/>
                  <a:pt x="13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280167" y="283202"/>
            <a:ext cx="8614279" cy="4567072"/>
            <a:chOff x="9142412" y="-1146176"/>
            <a:chExt cx="4452939" cy="2379664"/>
          </a:xfrm>
          <a:solidFill>
            <a:schemeClr val="bg2">
              <a:lumMod val="75000"/>
            </a:schemeClr>
          </a:solidFill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12525375" y="617538"/>
              <a:ext cx="1046163" cy="615950"/>
            </a:xfrm>
            <a:custGeom>
              <a:avLst/>
              <a:gdLst>
                <a:gd name="T0" fmla="*/ 380 w 837"/>
                <a:gd name="T1" fmla="*/ 370 h 493"/>
                <a:gd name="T2" fmla="*/ 375 w 837"/>
                <a:gd name="T3" fmla="*/ 379 h 493"/>
                <a:gd name="T4" fmla="*/ 215 w 837"/>
                <a:gd name="T5" fmla="*/ 489 h 493"/>
                <a:gd name="T6" fmla="*/ 48 w 837"/>
                <a:gd name="T7" fmla="*/ 399 h 493"/>
                <a:gd name="T8" fmla="*/ 90 w 837"/>
                <a:gd name="T9" fmla="*/ 161 h 493"/>
                <a:gd name="T10" fmla="*/ 333 w 837"/>
                <a:gd name="T11" fmla="*/ 170 h 493"/>
                <a:gd name="T12" fmla="*/ 343 w 837"/>
                <a:gd name="T13" fmla="*/ 180 h 493"/>
                <a:gd name="T14" fmla="*/ 351 w 837"/>
                <a:gd name="T15" fmla="*/ 156 h 493"/>
                <a:gd name="T16" fmla="*/ 366 w 837"/>
                <a:gd name="T17" fmla="*/ 152 h 493"/>
                <a:gd name="T18" fmla="*/ 414 w 837"/>
                <a:gd name="T19" fmla="*/ 156 h 493"/>
                <a:gd name="T20" fmla="*/ 429 w 837"/>
                <a:gd name="T21" fmla="*/ 138 h 493"/>
                <a:gd name="T22" fmla="*/ 448 w 837"/>
                <a:gd name="T23" fmla="*/ 134 h 493"/>
                <a:gd name="T24" fmla="*/ 463 w 837"/>
                <a:gd name="T25" fmla="*/ 149 h 493"/>
                <a:gd name="T26" fmla="*/ 472 w 837"/>
                <a:gd name="T27" fmla="*/ 126 h 493"/>
                <a:gd name="T28" fmla="*/ 666 w 837"/>
                <a:gd name="T29" fmla="*/ 11 h 493"/>
                <a:gd name="T30" fmla="*/ 827 w 837"/>
                <a:gd name="T31" fmla="*/ 170 h 493"/>
                <a:gd name="T32" fmla="*/ 711 w 837"/>
                <a:gd name="T33" fmla="*/ 366 h 493"/>
                <a:gd name="T34" fmla="*/ 461 w 837"/>
                <a:gd name="T35" fmla="*/ 224 h 493"/>
                <a:gd name="T36" fmla="*/ 459 w 837"/>
                <a:gd name="T37" fmla="*/ 185 h 493"/>
                <a:gd name="T38" fmla="*/ 439 w 837"/>
                <a:gd name="T39" fmla="*/ 142 h 493"/>
                <a:gd name="T40" fmla="*/ 406 w 837"/>
                <a:gd name="T41" fmla="*/ 171 h 493"/>
                <a:gd name="T42" fmla="*/ 361 w 837"/>
                <a:gd name="T43" fmla="*/ 160 h 493"/>
                <a:gd name="T44" fmla="*/ 362 w 837"/>
                <a:gd name="T45" fmla="*/ 205 h 493"/>
                <a:gd name="T46" fmla="*/ 383 w 837"/>
                <a:gd name="T47" fmla="*/ 360 h 493"/>
                <a:gd name="T48" fmla="*/ 380 w 837"/>
                <a:gd name="T49" fmla="*/ 37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7" h="493">
                  <a:moveTo>
                    <a:pt x="380" y="370"/>
                  </a:moveTo>
                  <a:cubicBezTo>
                    <a:pt x="379" y="373"/>
                    <a:pt x="377" y="376"/>
                    <a:pt x="375" y="379"/>
                  </a:cubicBezTo>
                  <a:cubicBezTo>
                    <a:pt x="343" y="447"/>
                    <a:pt x="290" y="485"/>
                    <a:pt x="215" y="489"/>
                  </a:cubicBezTo>
                  <a:cubicBezTo>
                    <a:pt x="143" y="493"/>
                    <a:pt x="86" y="461"/>
                    <a:pt x="48" y="399"/>
                  </a:cubicBezTo>
                  <a:cubicBezTo>
                    <a:pt x="0" y="321"/>
                    <a:pt x="19" y="218"/>
                    <a:pt x="90" y="161"/>
                  </a:cubicBezTo>
                  <a:cubicBezTo>
                    <a:pt x="162" y="102"/>
                    <a:pt x="265" y="106"/>
                    <a:pt x="333" y="170"/>
                  </a:cubicBezTo>
                  <a:cubicBezTo>
                    <a:pt x="336" y="173"/>
                    <a:pt x="339" y="176"/>
                    <a:pt x="343" y="180"/>
                  </a:cubicBezTo>
                  <a:cubicBezTo>
                    <a:pt x="346" y="171"/>
                    <a:pt x="348" y="164"/>
                    <a:pt x="351" y="156"/>
                  </a:cubicBezTo>
                  <a:cubicBezTo>
                    <a:pt x="353" y="148"/>
                    <a:pt x="359" y="145"/>
                    <a:pt x="366" y="152"/>
                  </a:cubicBezTo>
                  <a:cubicBezTo>
                    <a:pt x="381" y="167"/>
                    <a:pt x="398" y="163"/>
                    <a:pt x="414" y="156"/>
                  </a:cubicBezTo>
                  <a:cubicBezTo>
                    <a:pt x="420" y="153"/>
                    <a:pt x="425" y="145"/>
                    <a:pt x="429" y="138"/>
                  </a:cubicBezTo>
                  <a:cubicBezTo>
                    <a:pt x="436" y="126"/>
                    <a:pt x="438" y="125"/>
                    <a:pt x="448" y="134"/>
                  </a:cubicBezTo>
                  <a:cubicBezTo>
                    <a:pt x="453" y="139"/>
                    <a:pt x="458" y="144"/>
                    <a:pt x="463" y="149"/>
                  </a:cubicBezTo>
                  <a:cubicBezTo>
                    <a:pt x="466" y="141"/>
                    <a:pt x="469" y="134"/>
                    <a:pt x="472" y="126"/>
                  </a:cubicBezTo>
                  <a:cubicBezTo>
                    <a:pt x="503" y="48"/>
                    <a:pt x="583" y="0"/>
                    <a:pt x="666" y="11"/>
                  </a:cubicBezTo>
                  <a:cubicBezTo>
                    <a:pt x="750" y="21"/>
                    <a:pt x="817" y="87"/>
                    <a:pt x="827" y="170"/>
                  </a:cubicBezTo>
                  <a:cubicBezTo>
                    <a:pt x="837" y="255"/>
                    <a:pt x="790" y="335"/>
                    <a:pt x="711" y="366"/>
                  </a:cubicBezTo>
                  <a:cubicBezTo>
                    <a:pt x="602" y="409"/>
                    <a:pt x="479" y="340"/>
                    <a:pt x="461" y="224"/>
                  </a:cubicBezTo>
                  <a:cubicBezTo>
                    <a:pt x="459" y="212"/>
                    <a:pt x="458" y="198"/>
                    <a:pt x="459" y="185"/>
                  </a:cubicBezTo>
                  <a:cubicBezTo>
                    <a:pt x="459" y="163"/>
                    <a:pt x="458" y="158"/>
                    <a:pt x="439" y="142"/>
                  </a:cubicBezTo>
                  <a:cubicBezTo>
                    <a:pt x="435" y="160"/>
                    <a:pt x="423" y="168"/>
                    <a:pt x="406" y="171"/>
                  </a:cubicBezTo>
                  <a:cubicBezTo>
                    <a:pt x="389" y="175"/>
                    <a:pt x="374" y="177"/>
                    <a:pt x="361" y="160"/>
                  </a:cubicBezTo>
                  <a:cubicBezTo>
                    <a:pt x="356" y="178"/>
                    <a:pt x="352" y="190"/>
                    <a:pt x="362" y="205"/>
                  </a:cubicBezTo>
                  <a:cubicBezTo>
                    <a:pt x="392" y="253"/>
                    <a:pt x="399" y="305"/>
                    <a:pt x="383" y="360"/>
                  </a:cubicBezTo>
                  <a:cubicBezTo>
                    <a:pt x="382" y="363"/>
                    <a:pt x="381" y="366"/>
                    <a:pt x="380" y="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3295313" y="361950"/>
              <a:ext cx="252413" cy="298450"/>
            </a:xfrm>
            <a:custGeom>
              <a:avLst/>
              <a:gdLst>
                <a:gd name="T0" fmla="*/ 38 w 202"/>
                <a:gd name="T1" fmla="*/ 22 h 239"/>
                <a:gd name="T2" fmla="*/ 35 w 202"/>
                <a:gd name="T3" fmla="*/ 74 h 239"/>
                <a:gd name="T4" fmla="*/ 36 w 202"/>
                <a:gd name="T5" fmla="*/ 146 h 239"/>
                <a:gd name="T6" fmla="*/ 31 w 202"/>
                <a:gd name="T7" fmla="*/ 158 h 239"/>
                <a:gd name="T8" fmla="*/ 17 w 202"/>
                <a:gd name="T9" fmla="*/ 156 h 239"/>
                <a:gd name="T10" fmla="*/ 1 w 202"/>
                <a:gd name="T11" fmla="*/ 119 h 239"/>
                <a:gd name="T12" fmla="*/ 8 w 202"/>
                <a:gd name="T13" fmla="*/ 75 h 239"/>
                <a:gd name="T14" fmla="*/ 24 w 202"/>
                <a:gd name="T15" fmla="*/ 16 h 239"/>
                <a:gd name="T16" fmla="*/ 37 w 202"/>
                <a:gd name="T17" fmla="*/ 1 h 239"/>
                <a:gd name="T18" fmla="*/ 55 w 202"/>
                <a:gd name="T19" fmla="*/ 10 h 239"/>
                <a:gd name="T20" fmla="*/ 91 w 202"/>
                <a:gd name="T21" fmla="*/ 59 h 239"/>
                <a:gd name="T22" fmla="*/ 202 w 202"/>
                <a:gd name="T23" fmla="*/ 234 h 239"/>
                <a:gd name="T24" fmla="*/ 186 w 202"/>
                <a:gd name="T25" fmla="*/ 230 h 239"/>
                <a:gd name="T26" fmla="*/ 94 w 202"/>
                <a:gd name="T27" fmla="*/ 91 h 239"/>
                <a:gd name="T28" fmla="*/ 79 w 202"/>
                <a:gd name="T29" fmla="*/ 80 h 239"/>
                <a:gd name="T30" fmla="*/ 74 w 202"/>
                <a:gd name="T31" fmla="*/ 74 h 239"/>
                <a:gd name="T32" fmla="*/ 49 w 202"/>
                <a:gd name="T33" fmla="*/ 33 h 239"/>
                <a:gd name="T34" fmla="*/ 41 w 202"/>
                <a:gd name="T35" fmla="*/ 22 h 239"/>
                <a:gd name="T36" fmla="*/ 38 w 202"/>
                <a:gd name="T37" fmla="*/ 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39">
                  <a:moveTo>
                    <a:pt x="38" y="22"/>
                  </a:moveTo>
                  <a:cubicBezTo>
                    <a:pt x="37" y="39"/>
                    <a:pt x="36" y="57"/>
                    <a:pt x="35" y="74"/>
                  </a:cubicBezTo>
                  <a:cubicBezTo>
                    <a:pt x="35" y="98"/>
                    <a:pt x="36" y="122"/>
                    <a:pt x="36" y="146"/>
                  </a:cubicBezTo>
                  <a:cubicBezTo>
                    <a:pt x="36" y="151"/>
                    <a:pt x="34" y="157"/>
                    <a:pt x="31" y="158"/>
                  </a:cubicBezTo>
                  <a:cubicBezTo>
                    <a:pt x="27" y="160"/>
                    <a:pt x="21" y="159"/>
                    <a:pt x="17" y="156"/>
                  </a:cubicBezTo>
                  <a:cubicBezTo>
                    <a:pt x="4" y="148"/>
                    <a:pt x="0" y="133"/>
                    <a:pt x="1" y="119"/>
                  </a:cubicBezTo>
                  <a:cubicBezTo>
                    <a:pt x="2" y="104"/>
                    <a:pt x="5" y="90"/>
                    <a:pt x="8" y="75"/>
                  </a:cubicBezTo>
                  <a:cubicBezTo>
                    <a:pt x="13" y="55"/>
                    <a:pt x="18" y="35"/>
                    <a:pt x="24" y="16"/>
                  </a:cubicBezTo>
                  <a:cubicBezTo>
                    <a:pt x="26" y="10"/>
                    <a:pt x="32" y="2"/>
                    <a:pt x="37" y="1"/>
                  </a:cubicBezTo>
                  <a:cubicBezTo>
                    <a:pt x="42" y="0"/>
                    <a:pt x="51" y="5"/>
                    <a:pt x="55" y="10"/>
                  </a:cubicBezTo>
                  <a:cubicBezTo>
                    <a:pt x="68" y="25"/>
                    <a:pt x="82" y="41"/>
                    <a:pt x="91" y="59"/>
                  </a:cubicBezTo>
                  <a:cubicBezTo>
                    <a:pt x="121" y="121"/>
                    <a:pt x="167" y="173"/>
                    <a:pt x="202" y="234"/>
                  </a:cubicBezTo>
                  <a:cubicBezTo>
                    <a:pt x="195" y="239"/>
                    <a:pt x="191" y="236"/>
                    <a:pt x="186" y="230"/>
                  </a:cubicBezTo>
                  <a:cubicBezTo>
                    <a:pt x="156" y="183"/>
                    <a:pt x="125" y="137"/>
                    <a:pt x="94" y="91"/>
                  </a:cubicBezTo>
                  <a:cubicBezTo>
                    <a:pt x="90" y="86"/>
                    <a:pt x="89" y="78"/>
                    <a:pt x="79" y="80"/>
                  </a:cubicBezTo>
                  <a:cubicBezTo>
                    <a:pt x="78" y="80"/>
                    <a:pt x="76" y="76"/>
                    <a:pt x="74" y="74"/>
                  </a:cubicBezTo>
                  <a:cubicBezTo>
                    <a:pt x="66" y="60"/>
                    <a:pt x="58" y="47"/>
                    <a:pt x="49" y="33"/>
                  </a:cubicBezTo>
                  <a:cubicBezTo>
                    <a:pt x="47" y="29"/>
                    <a:pt x="44" y="25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2492038" y="558800"/>
              <a:ext cx="168275" cy="363538"/>
            </a:xfrm>
            <a:custGeom>
              <a:avLst/>
              <a:gdLst>
                <a:gd name="T0" fmla="*/ 41 w 134"/>
                <a:gd name="T1" fmla="*/ 27 h 291"/>
                <a:gd name="T2" fmla="*/ 37 w 134"/>
                <a:gd name="T3" fmla="*/ 87 h 291"/>
                <a:gd name="T4" fmla="*/ 32 w 134"/>
                <a:gd name="T5" fmla="*/ 98 h 291"/>
                <a:gd name="T6" fmla="*/ 28 w 134"/>
                <a:gd name="T7" fmla="*/ 111 h 291"/>
                <a:gd name="T8" fmla="*/ 12 w 134"/>
                <a:gd name="T9" fmla="*/ 278 h 291"/>
                <a:gd name="T10" fmla="*/ 0 w 134"/>
                <a:gd name="T11" fmla="*/ 289 h 291"/>
                <a:gd name="T12" fmla="*/ 10 w 134"/>
                <a:gd name="T13" fmla="*/ 188 h 291"/>
                <a:gd name="T14" fmla="*/ 17 w 134"/>
                <a:gd name="T15" fmla="*/ 104 h 291"/>
                <a:gd name="T16" fmla="*/ 22 w 134"/>
                <a:gd name="T17" fmla="*/ 28 h 291"/>
                <a:gd name="T18" fmla="*/ 25 w 134"/>
                <a:gd name="T19" fmla="*/ 16 h 291"/>
                <a:gd name="T20" fmla="*/ 50 w 134"/>
                <a:gd name="T21" fmla="*/ 9 h 291"/>
                <a:gd name="T22" fmla="*/ 120 w 134"/>
                <a:gd name="T23" fmla="*/ 88 h 291"/>
                <a:gd name="T24" fmla="*/ 128 w 134"/>
                <a:gd name="T25" fmla="*/ 131 h 291"/>
                <a:gd name="T26" fmla="*/ 116 w 134"/>
                <a:gd name="T27" fmla="*/ 142 h 291"/>
                <a:gd name="T28" fmla="*/ 105 w 134"/>
                <a:gd name="T29" fmla="*/ 132 h 291"/>
                <a:gd name="T30" fmla="*/ 54 w 134"/>
                <a:gd name="T31" fmla="*/ 41 h 291"/>
                <a:gd name="T32" fmla="*/ 44 w 134"/>
                <a:gd name="T33" fmla="*/ 26 h 291"/>
                <a:gd name="T34" fmla="*/ 41 w 134"/>
                <a:gd name="T35" fmla="*/ 2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291">
                  <a:moveTo>
                    <a:pt x="41" y="27"/>
                  </a:moveTo>
                  <a:cubicBezTo>
                    <a:pt x="40" y="47"/>
                    <a:pt x="39" y="67"/>
                    <a:pt x="37" y="87"/>
                  </a:cubicBezTo>
                  <a:cubicBezTo>
                    <a:pt x="37" y="91"/>
                    <a:pt x="33" y="94"/>
                    <a:pt x="32" y="98"/>
                  </a:cubicBezTo>
                  <a:cubicBezTo>
                    <a:pt x="30" y="102"/>
                    <a:pt x="29" y="106"/>
                    <a:pt x="28" y="111"/>
                  </a:cubicBezTo>
                  <a:cubicBezTo>
                    <a:pt x="23" y="166"/>
                    <a:pt x="17" y="222"/>
                    <a:pt x="12" y="278"/>
                  </a:cubicBezTo>
                  <a:cubicBezTo>
                    <a:pt x="12" y="285"/>
                    <a:pt x="10" y="291"/>
                    <a:pt x="0" y="289"/>
                  </a:cubicBezTo>
                  <a:cubicBezTo>
                    <a:pt x="3" y="255"/>
                    <a:pt x="6" y="221"/>
                    <a:pt x="10" y="188"/>
                  </a:cubicBezTo>
                  <a:cubicBezTo>
                    <a:pt x="12" y="160"/>
                    <a:pt x="19" y="131"/>
                    <a:pt x="17" y="104"/>
                  </a:cubicBezTo>
                  <a:cubicBezTo>
                    <a:pt x="14" y="78"/>
                    <a:pt x="21" y="53"/>
                    <a:pt x="22" y="28"/>
                  </a:cubicBezTo>
                  <a:cubicBezTo>
                    <a:pt x="23" y="24"/>
                    <a:pt x="24" y="20"/>
                    <a:pt x="25" y="16"/>
                  </a:cubicBezTo>
                  <a:cubicBezTo>
                    <a:pt x="29" y="4"/>
                    <a:pt x="41" y="0"/>
                    <a:pt x="50" y="9"/>
                  </a:cubicBezTo>
                  <a:cubicBezTo>
                    <a:pt x="74" y="35"/>
                    <a:pt x="98" y="61"/>
                    <a:pt x="120" y="88"/>
                  </a:cubicBezTo>
                  <a:cubicBezTo>
                    <a:pt x="130" y="100"/>
                    <a:pt x="134" y="115"/>
                    <a:pt x="128" y="131"/>
                  </a:cubicBezTo>
                  <a:cubicBezTo>
                    <a:pt x="125" y="135"/>
                    <a:pt x="120" y="140"/>
                    <a:pt x="116" y="142"/>
                  </a:cubicBezTo>
                  <a:cubicBezTo>
                    <a:pt x="113" y="143"/>
                    <a:pt x="107" y="136"/>
                    <a:pt x="105" y="132"/>
                  </a:cubicBezTo>
                  <a:cubicBezTo>
                    <a:pt x="88" y="102"/>
                    <a:pt x="71" y="71"/>
                    <a:pt x="54" y="41"/>
                  </a:cubicBezTo>
                  <a:cubicBezTo>
                    <a:pt x="51" y="36"/>
                    <a:pt x="47" y="31"/>
                    <a:pt x="44" y="26"/>
                  </a:cubicBezTo>
                  <a:cubicBezTo>
                    <a:pt x="43" y="26"/>
                    <a:pt x="42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2485688" y="923925"/>
              <a:ext cx="58738" cy="101600"/>
            </a:xfrm>
            <a:custGeom>
              <a:avLst/>
              <a:gdLst>
                <a:gd name="T0" fmla="*/ 3 w 47"/>
                <a:gd name="T1" fmla="*/ 7 h 82"/>
                <a:gd name="T2" fmla="*/ 28 w 47"/>
                <a:gd name="T3" fmla="*/ 15 h 82"/>
                <a:gd name="T4" fmla="*/ 32 w 47"/>
                <a:gd name="T5" fmla="*/ 23 h 82"/>
                <a:gd name="T6" fmla="*/ 47 w 47"/>
                <a:gd name="T7" fmla="*/ 32 h 82"/>
                <a:gd name="T8" fmla="*/ 47 w 47"/>
                <a:gd name="T9" fmla="*/ 72 h 82"/>
                <a:gd name="T10" fmla="*/ 45 w 47"/>
                <a:gd name="T11" fmla="*/ 76 h 82"/>
                <a:gd name="T12" fmla="*/ 15 w 47"/>
                <a:gd name="T13" fmla="*/ 78 h 82"/>
                <a:gd name="T14" fmla="*/ 6 w 47"/>
                <a:gd name="T15" fmla="*/ 52 h 82"/>
                <a:gd name="T16" fmla="*/ 7 w 47"/>
                <a:gd name="T17" fmla="*/ 22 h 82"/>
                <a:gd name="T18" fmla="*/ 3 w 47"/>
                <a:gd name="T19" fmla="*/ 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2">
                  <a:moveTo>
                    <a:pt x="3" y="7"/>
                  </a:moveTo>
                  <a:cubicBezTo>
                    <a:pt x="20" y="0"/>
                    <a:pt x="20" y="0"/>
                    <a:pt x="28" y="15"/>
                  </a:cubicBezTo>
                  <a:cubicBezTo>
                    <a:pt x="29" y="18"/>
                    <a:pt x="31" y="20"/>
                    <a:pt x="32" y="23"/>
                  </a:cubicBezTo>
                  <a:cubicBezTo>
                    <a:pt x="35" y="31"/>
                    <a:pt x="38" y="36"/>
                    <a:pt x="47" y="32"/>
                  </a:cubicBezTo>
                  <a:cubicBezTo>
                    <a:pt x="47" y="46"/>
                    <a:pt x="47" y="59"/>
                    <a:pt x="47" y="72"/>
                  </a:cubicBezTo>
                  <a:cubicBezTo>
                    <a:pt x="47" y="73"/>
                    <a:pt x="46" y="75"/>
                    <a:pt x="45" y="76"/>
                  </a:cubicBezTo>
                  <a:cubicBezTo>
                    <a:pt x="41" y="81"/>
                    <a:pt x="21" y="82"/>
                    <a:pt x="15" y="78"/>
                  </a:cubicBezTo>
                  <a:cubicBezTo>
                    <a:pt x="6" y="72"/>
                    <a:pt x="0" y="61"/>
                    <a:pt x="6" y="52"/>
                  </a:cubicBezTo>
                  <a:cubicBezTo>
                    <a:pt x="14" y="42"/>
                    <a:pt x="10" y="32"/>
                    <a:pt x="7" y="22"/>
                  </a:cubicBezTo>
                  <a:cubicBezTo>
                    <a:pt x="6" y="17"/>
                    <a:pt x="5" y="1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3520738" y="663575"/>
              <a:ext cx="74613" cy="101600"/>
            </a:xfrm>
            <a:custGeom>
              <a:avLst/>
              <a:gdLst>
                <a:gd name="T0" fmla="*/ 27 w 59"/>
                <a:gd name="T1" fmla="*/ 0 h 81"/>
                <a:gd name="T2" fmla="*/ 32 w 59"/>
                <a:gd name="T3" fmla="*/ 17 h 81"/>
                <a:gd name="T4" fmla="*/ 46 w 59"/>
                <a:gd name="T5" fmla="*/ 41 h 81"/>
                <a:gd name="T6" fmla="*/ 41 w 59"/>
                <a:gd name="T7" fmla="*/ 77 h 81"/>
                <a:gd name="T8" fmla="*/ 23 w 59"/>
                <a:gd name="T9" fmla="*/ 81 h 81"/>
                <a:gd name="T10" fmla="*/ 0 w 59"/>
                <a:gd name="T11" fmla="*/ 43 h 81"/>
                <a:gd name="T12" fmla="*/ 10 w 59"/>
                <a:gd name="T13" fmla="*/ 27 h 81"/>
                <a:gd name="T14" fmla="*/ 10 w 59"/>
                <a:gd name="T15" fmla="*/ 18 h 81"/>
                <a:gd name="T16" fmla="*/ 27 w 59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1">
                  <a:moveTo>
                    <a:pt x="27" y="0"/>
                  </a:moveTo>
                  <a:cubicBezTo>
                    <a:pt x="29" y="6"/>
                    <a:pt x="30" y="11"/>
                    <a:pt x="32" y="17"/>
                  </a:cubicBezTo>
                  <a:cubicBezTo>
                    <a:pt x="34" y="27"/>
                    <a:pt x="36" y="35"/>
                    <a:pt x="46" y="41"/>
                  </a:cubicBezTo>
                  <a:cubicBezTo>
                    <a:pt x="59" y="50"/>
                    <a:pt x="56" y="71"/>
                    <a:pt x="41" y="77"/>
                  </a:cubicBezTo>
                  <a:cubicBezTo>
                    <a:pt x="35" y="79"/>
                    <a:pt x="29" y="80"/>
                    <a:pt x="23" y="81"/>
                  </a:cubicBezTo>
                  <a:cubicBezTo>
                    <a:pt x="15" y="69"/>
                    <a:pt x="8" y="56"/>
                    <a:pt x="0" y="43"/>
                  </a:cubicBezTo>
                  <a:cubicBezTo>
                    <a:pt x="10" y="42"/>
                    <a:pt x="12" y="36"/>
                    <a:pt x="10" y="27"/>
                  </a:cubicBezTo>
                  <a:cubicBezTo>
                    <a:pt x="10" y="24"/>
                    <a:pt x="10" y="21"/>
                    <a:pt x="10" y="18"/>
                  </a:cubicBezTo>
                  <a:cubicBezTo>
                    <a:pt x="9" y="3"/>
                    <a:pt x="9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12998450" y="900113"/>
              <a:ext cx="41275" cy="179388"/>
            </a:xfrm>
            <a:custGeom>
              <a:avLst/>
              <a:gdLst>
                <a:gd name="T0" fmla="*/ 1 w 33"/>
                <a:gd name="T1" fmla="*/ 143 h 143"/>
                <a:gd name="T2" fmla="*/ 7 w 33"/>
                <a:gd name="T3" fmla="*/ 133 h 143"/>
                <a:gd name="T4" fmla="*/ 4 w 33"/>
                <a:gd name="T5" fmla="*/ 10 h 143"/>
                <a:gd name="T6" fmla="*/ 0 w 33"/>
                <a:gd name="T7" fmla="*/ 0 h 143"/>
                <a:gd name="T8" fmla="*/ 33 w 33"/>
                <a:gd name="T9" fmla="*/ 71 h 143"/>
                <a:gd name="T10" fmla="*/ 8 w 33"/>
                <a:gd name="T11" fmla="*/ 141 h 143"/>
                <a:gd name="T12" fmla="*/ 2 w 33"/>
                <a:gd name="T13" fmla="*/ 143 h 143"/>
                <a:gd name="T14" fmla="*/ 1 w 33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43">
                  <a:moveTo>
                    <a:pt x="1" y="143"/>
                  </a:moveTo>
                  <a:cubicBezTo>
                    <a:pt x="3" y="140"/>
                    <a:pt x="6" y="137"/>
                    <a:pt x="7" y="133"/>
                  </a:cubicBezTo>
                  <a:cubicBezTo>
                    <a:pt x="20" y="92"/>
                    <a:pt x="20" y="51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ubicBezTo>
                    <a:pt x="20" y="13"/>
                    <a:pt x="33" y="43"/>
                    <a:pt x="33" y="71"/>
                  </a:cubicBezTo>
                  <a:cubicBezTo>
                    <a:pt x="33" y="98"/>
                    <a:pt x="24" y="121"/>
                    <a:pt x="8" y="141"/>
                  </a:cubicBezTo>
                  <a:cubicBezTo>
                    <a:pt x="7" y="143"/>
                    <a:pt x="4" y="142"/>
                    <a:pt x="2" y="143"/>
                  </a:cubicBezTo>
                  <a:cubicBezTo>
                    <a:pt x="1" y="143"/>
                    <a:pt x="1" y="143"/>
                    <a:pt x="1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13066713" y="876300"/>
              <a:ext cx="107950" cy="161925"/>
            </a:xfrm>
            <a:custGeom>
              <a:avLst/>
              <a:gdLst>
                <a:gd name="T0" fmla="*/ 21 w 87"/>
                <a:gd name="T1" fmla="*/ 0 h 130"/>
                <a:gd name="T2" fmla="*/ 87 w 87"/>
                <a:gd name="T3" fmla="*/ 130 h 130"/>
                <a:gd name="T4" fmla="*/ 21 w 87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30">
                  <a:moveTo>
                    <a:pt x="21" y="0"/>
                  </a:moveTo>
                  <a:cubicBezTo>
                    <a:pt x="26" y="53"/>
                    <a:pt x="48" y="95"/>
                    <a:pt x="87" y="130"/>
                  </a:cubicBezTo>
                  <a:cubicBezTo>
                    <a:pt x="34" y="113"/>
                    <a:pt x="0" y="5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10826750" y="-241300"/>
              <a:ext cx="1196975" cy="704850"/>
            </a:xfrm>
            <a:custGeom>
              <a:avLst/>
              <a:gdLst>
                <a:gd name="T0" fmla="*/ 436 w 958"/>
                <a:gd name="T1" fmla="*/ 423 h 563"/>
                <a:gd name="T2" fmla="*/ 430 w 958"/>
                <a:gd name="T3" fmla="*/ 433 h 563"/>
                <a:gd name="T4" fmla="*/ 247 w 958"/>
                <a:gd name="T5" fmla="*/ 559 h 563"/>
                <a:gd name="T6" fmla="*/ 55 w 958"/>
                <a:gd name="T7" fmla="*/ 456 h 563"/>
                <a:gd name="T8" fmla="*/ 104 w 958"/>
                <a:gd name="T9" fmla="*/ 184 h 563"/>
                <a:gd name="T10" fmla="*/ 381 w 958"/>
                <a:gd name="T11" fmla="*/ 194 h 563"/>
                <a:gd name="T12" fmla="*/ 393 w 958"/>
                <a:gd name="T13" fmla="*/ 206 h 563"/>
                <a:gd name="T14" fmla="*/ 402 w 958"/>
                <a:gd name="T15" fmla="*/ 179 h 563"/>
                <a:gd name="T16" fmla="*/ 419 w 958"/>
                <a:gd name="T17" fmla="*/ 174 h 563"/>
                <a:gd name="T18" fmla="*/ 474 w 958"/>
                <a:gd name="T19" fmla="*/ 179 h 563"/>
                <a:gd name="T20" fmla="*/ 491 w 958"/>
                <a:gd name="T21" fmla="*/ 158 h 563"/>
                <a:gd name="T22" fmla="*/ 513 w 958"/>
                <a:gd name="T23" fmla="*/ 154 h 563"/>
                <a:gd name="T24" fmla="*/ 530 w 958"/>
                <a:gd name="T25" fmla="*/ 171 h 563"/>
                <a:gd name="T26" fmla="*/ 540 w 958"/>
                <a:gd name="T27" fmla="*/ 144 h 563"/>
                <a:gd name="T28" fmla="*/ 762 w 958"/>
                <a:gd name="T29" fmla="*/ 12 h 563"/>
                <a:gd name="T30" fmla="*/ 946 w 958"/>
                <a:gd name="T31" fmla="*/ 195 h 563"/>
                <a:gd name="T32" fmla="*/ 814 w 958"/>
                <a:gd name="T33" fmla="*/ 419 h 563"/>
                <a:gd name="T34" fmla="*/ 528 w 958"/>
                <a:gd name="T35" fmla="*/ 257 h 563"/>
                <a:gd name="T36" fmla="*/ 525 w 958"/>
                <a:gd name="T37" fmla="*/ 212 h 563"/>
                <a:gd name="T38" fmla="*/ 503 w 958"/>
                <a:gd name="T39" fmla="*/ 163 h 563"/>
                <a:gd name="T40" fmla="*/ 465 w 958"/>
                <a:gd name="T41" fmla="*/ 196 h 563"/>
                <a:gd name="T42" fmla="*/ 413 w 958"/>
                <a:gd name="T43" fmla="*/ 183 h 563"/>
                <a:gd name="T44" fmla="*/ 415 w 958"/>
                <a:gd name="T45" fmla="*/ 235 h 563"/>
                <a:gd name="T46" fmla="*/ 438 w 958"/>
                <a:gd name="T47" fmla="*/ 411 h 563"/>
                <a:gd name="T48" fmla="*/ 436 w 958"/>
                <a:gd name="T49" fmla="*/ 42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" h="563">
                  <a:moveTo>
                    <a:pt x="436" y="423"/>
                  </a:moveTo>
                  <a:cubicBezTo>
                    <a:pt x="434" y="426"/>
                    <a:pt x="432" y="430"/>
                    <a:pt x="430" y="433"/>
                  </a:cubicBezTo>
                  <a:cubicBezTo>
                    <a:pt x="393" y="511"/>
                    <a:pt x="332" y="554"/>
                    <a:pt x="247" y="559"/>
                  </a:cubicBezTo>
                  <a:cubicBezTo>
                    <a:pt x="164" y="563"/>
                    <a:pt x="99" y="527"/>
                    <a:pt x="55" y="456"/>
                  </a:cubicBezTo>
                  <a:cubicBezTo>
                    <a:pt x="0" y="367"/>
                    <a:pt x="22" y="249"/>
                    <a:pt x="104" y="184"/>
                  </a:cubicBezTo>
                  <a:cubicBezTo>
                    <a:pt x="186" y="117"/>
                    <a:pt x="304" y="122"/>
                    <a:pt x="381" y="194"/>
                  </a:cubicBezTo>
                  <a:cubicBezTo>
                    <a:pt x="385" y="198"/>
                    <a:pt x="388" y="201"/>
                    <a:pt x="393" y="206"/>
                  </a:cubicBezTo>
                  <a:cubicBezTo>
                    <a:pt x="396" y="196"/>
                    <a:pt x="399" y="187"/>
                    <a:pt x="402" y="179"/>
                  </a:cubicBezTo>
                  <a:cubicBezTo>
                    <a:pt x="405" y="169"/>
                    <a:pt x="411" y="166"/>
                    <a:pt x="419" y="174"/>
                  </a:cubicBezTo>
                  <a:cubicBezTo>
                    <a:pt x="436" y="191"/>
                    <a:pt x="456" y="187"/>
                    <a:pt x="474" y="179"/>
                  </a:cubicBezTo>
                  <a:cubicBezTo>
                    <a:pt x="481" y="175"/>
                    <a:pt x="487" y="165"/>
                    <a:pt x="491" y="158"/>
                  </a:cubicBezTo>
                  <a:cubicBezTo>
                    <a:pt x="499" y="144"/>
                    <a:pt x="502" y="143"/>
                    <a:pt x="513" y="154"/>
                  </a:cubicBezTo>
                  <a:cubicBezTo>
                    <a:pt x="519" y="159"/>
                    <a:pt x="524" y="165"/>
                    <a:pt x="530" y="171"/>
                  </a:cubicBezTo>
                  <a:cubicBezTo>
                    <a:pt x="534" y="162"/>
                    <a:pt x="537" y="153"/>
                    <a:pt x="540" y="144"/>
                  </a:cubicBezTo>
                  <a:cubicBezTo>
                    <a:pt x="576" y="55"/>
                    <a:pt x="667" y="0"/>
                    <a:pt x="762" y="12"/>
                  </a:cubicBezTo>
                  <a:cubicBezTo>
                    <a:pt x="858" y="25"/>
                    <a:pt x="934" y="100"/>
                    <a:pt x="946" y="195"/>
                  </a:cubicBezTo>
                  <a:cubicBezTo>
                    <a:pt x="958" y="291"/>
                    <a:pt x="904" y="383"/>
                    <a:pt x="814" y="419"/>
                  </a:cubicBezTo>
                  <a:cubicBezTo>
                    <a:pt x="689" y="468"/>
                    <a:pt x="548" y="388"/>
                    <a:pt x="528" y="257"/>
                  </a:cubicBezTo>
                  <a:cubicBezTo>
                    <a:pt x="525" y="242"/>
                    <a:pt x="525" y="227"/>
                    <a:pt x="525" y="212"/>
                  </a:cubicBezTo>
                  <a:cubicBezTo>
                    <a:pt x="526" y="186"/>
                    <a:pt x="524" y="181"/>
                    <a:pt x="503" y="163"/>
                  </a:cubicBezTo>
                  <a:cubicBezTo>
                    <a:pt x="498" y="183"/>
                    <a:pt x="484" y="192"/>
                    <a:pt x="465" y="196"/>
                  </a:cubicBezTo>
                  <a:cubicBezTo>
                    <a:pt x="446" y="200"/>
                    <a:pt x="429" y="202"/>
                    <a:pt x="413" y="183"/>
                  </a:cubicBezTo>
                  <a:cubicBezTo>
                    <a:pt x="408" y="203"/>
                    <a:pt x="404" y="218"/>
                    <a:pt x="415" y="235"/>
                  </a:cubicBezTo>
                  <a:cubicBezTo>
                    <a:pt x="449" y="290"/>
                    <a:pt x="456" y="349"/>
                    <a:pt x="438" y="411"/>
                  </a:cubicBezTo>
                  <a:cubicBezTo>
                    <a:pt x="437" y="415"/>
                    <a:pt x="436" y="419"/>
                    <a:pt x="436" y="4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11707813" y="-533400"/>
              <a:ext cx="288925" cy="342900"/>
            </a:xfrm>
            <a:custGeom>
              <a:avLst/>
              <a:gdLst>
                <a:gd name="T0" fmla="*/ 44 w 231"/>
                <a:gd name="T1" fmla="*/ 25 h 274"/>
                <a:gd name="T2" fmla="*/ 40 w 231"/>
                <a:gd name="T3" fmla="*/ 84 h 274"/>
                <a:gd name="T4" fmla="*/ 41 w 231"/>
                <a:gd name="T5" fmla="*/ 167 h 274"/>
                <a:gd name="T6" fmla="*/ 36 w 231"/>
                <a:gd name="T7" fmla="*/ 181 h 274"/>
                <a:gd name="T8" fmla="*/ 20 w 231"/>
                <a:gd name="T9" fmla="*/ 178 h 274"/>
                <a:gd name="T10" fmla="*/ 1 w 231"/>
                <a:gd name="T11" fmla="*/ 136 h 274"/>
                <a:gd name="T12" fmla="*/ 9 w 231"/>
                <a:gd name="T13" fmla="*/ 86 h 274"/>
                <a:gd name="T14" fmla="*/ 27 w 231"/>
                <a:gd name="T15" fmla="*/ 18 h 274"/>
                <a:gd name="T16" fmla="*/ 42 w 231"/>
                <a:gd name="T17" fmla="*/ 1 h 274"/>
                <a:gd name="T18" fmla="*/ 63 w 231"/>
                <a:gd name="T19" fmla="*/ 11 h 274"/>
                <a:gd name="T20" fmla="*/ 104 w 231"/>
                <a:gd name="T21" fmla="*/ 67 h 274"/>
                <a:gd name="T22" fmla="*/ 231 w 231"/>
                <a:gd name="T23" fmla="*/ 267 h 274"/>
                <a:gd name="T24" fmla="*/ 213 w 231"/>
                <a:gd name="T25" fmla="*/ 262 h 274"/>
                <a:gd name="T26" fmla="*/ 107 w 231"/>
                <a:gd name="T27" fmla="*/ 104 h 274"/>
                <a:gd name="T28" fmla="*/ 91 w 231"/>
                <a:gd name="T29" fmla="*/ 91 h 274"/>
                <a:gd name="T30" fmla="*/ 85 w 231"/>
                <a:gd name="T31" fmla="*/ 84 h 274"/>
                <a:gd name="T32" fmla="*/ 56 w 231"/>
                <a:gd name="T33" fmla="*/ 38 h 274"/>
                <a:gd name="T34" fmla="*/ 47 w 231"/>
                <a:gd name="T35" fmla="*/ 25 h 274"/>
                <a:gd name="T36" fmla="*/ 44 w 231"/>
                <a:gd name="T37" fmla="*/ 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74">
                  <a:moveTo>
                    <a:pt x="44" y="25"/>
                  </a:moveTo>
                  <a:cubicBezTo>
                    <a:pt x="43" y="45"/>
                    <a:pt x="41" y="65"/>
                    <a:pt x="40" y="84"/>
                  </a:cubicBezTo>
                  <a:cubicBezTo>
                    <a:pt x="40" y="112"/>
                    <a:pt x="41" y="140"/>
                    <a:pt x="41" y="167"/>
                  </a:cubicBezTo>
                  <a:cubicBezTo>
                    <a:pt x="41" y="172"/>
                    <a:pt x="39" y="180"/>
                    <a:pt x="36" y="181"/>
                  </a:cubicBezTo>
                  <a:cubicBezTo>
                    <a:pt x="31" y="183"/>
                    <a:pt x="24" y="181"/>
                    <a:pt x="20" y="178"/>
                  </a:cubicBezTo>
                  <a:cubicBezTo>
                    <a:pt x="4" y="169"/>
                    <a:pt x="0" y="152"/>
                    <a:pt x="1" y="136"/>
                  </a:cubicBezTo>
                  <a:cubicBezTo>
                    <a:pt x="2" y="119"/>
                    <a:pt x="5" y="102"/>
                    <a:pt x="9" y="86"/>
                  </a:cubicBezTo>
                  <a:cubicBezTo>
                    <a:pt x="14" y="63"/>
                    <a:pt x="20" y="40"/>
                    <a:pt x="27" y="18"/>
                  </a:cubicBezTo>
                  <a:cubicBezTo>
                    <a:pt x="30" y="11"/>
                    <a:pt x="36" y="2"/>
                    <a:pt x="42" y="1"/>
                  </a:cubicBezTo>
                  <a:cubicBezTo>
                    <a:pt x="48" y="0"/>
                    <a:pt x="58" y="5"/>
                    <a:pt x="63" y="11"/>
                  </a:cubicBezTo>
                  <a:cubicBezTo>
                    <a:pt x="78" y="29"/>
                    <a:pt x="94" y="47"/>
                    <a:pt x="104" y="67"/>
                  </a:cubicBezTo>
                  <a:cubicBezTo>
                    <a:pt x="139" y="138"/>
                    <a:pt x="191" y="198"/>
                    <a:pt x="231" y="267"/>
                  </a:cubicBezTo>
                  <a:cubicBezTo>
                    <a:pt x="223" y="274"/>
                    <a:pt x="218" y="270"/>
                    <a:pt x="213" y="262"/>
                  </a:cubicBezTo>
                  <a:cubicBezTo>
                    <a:pt x="178" y="210"/>
                    <a:pt x="142" y="157"/>
                    <a:pt x="107" y="104"/>
                  </a:cubicBezTo>
                  <a:cubicBezTo>
                    <a:pt x="103" y="98"/>
                    <a:pt x="101" y="90"/>
                    <a:pt x="91" y="91"/>
                  </a:cubicBezTo>
                  <a:cubicBezTo>
                    <a:pt x="89" y="91"/>
                    <a:pt x="86" y="87"/>
                    <a:pt x="85" y="84"/>
                  </a:cubicBezTo>
                  <a:cubicBezTo>
                    <a:pt x="75" y="69"/>
                    <a:pt x="66" y="53"/>
                    <a:pt x="56" y="38"/>
                  </a:cubicBezTo>
                  <a:cubicBezTo>
                    <a:pt x="53" y="33"/>
                    <a:pt x="50" y="29"/>
                    <a:pt x="47" y="25"/>
                  </a:cubicBezTo>
                  <a:cubicBezTo>
                    <a:pt x="46" y="25"/>
                    <a:pt x="45" y="25"/>
                    <a:pt x="4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10790238" y="-309563"/>
              <a:ext cx="192088" cy="417513"/>
            </a:xfrm>
            <a:custGeom>
              <a:avLst/>
              <a:gdLst>
                <a:gd name="T0" fmla="*/ 47 w 154"/>
                <a:gd name="T1" fmla="*/ 31 h 333"/>
                <a:gd name="T2" fmla="*/ 42 w 154"/>
                <a:gd name="T3" fmla="*/ 100 h 333"/>
                <a:gd name="T4" fmla="*/ 37 w 154"/>
                <a:gd name="T5" fmla="*/ 112 h 333"/>
                <a:gd name="T6" fmla="*/ 33 w 154"/>
                <a:gd name="T7" fmla="*/ 127 h 333"/>
                <a:gd name="T8" fmla="*/ 14 w 154"/>
                <a:gd name="T9" fmla="*/ 318 h 333"/>
                <a:gd name="T10" fmla="*/ 0 w 154"/>
                <a:gd name="T11" fmla="*/ 331 h 333"/>
                <a:gd name="T12" fmla="*/ 11 w 154"/>
                <a:gd name="T13" fmla="*/ 215 h 333"/>
                <a:gd name="T14" fmla="*/ 19 w 154"/>
                <a:gd name="T15" fmla="*/ 119 h 333"/>
                <a:gd name="T16" fmla="*/ 26 w 154"/>
                <a:gd name="T17" fmla="*/ 32 h 333"/>
                <a:gd name="T18" fmla="*/ 28 w 154"/>
                <a:gd name="T19" fmla="*/ 19 h 333"/>
                <a:gd name="T20" fmla="*/ 57 w 154"/>
                <a:gd name="T21" fmla="*/ 11 h 333"/>
                <a:gd name="T22" fmla="*/ 137 w 154"/>
                <a:gd name="T23" fmla="*/ 101 h 333"/>
                <a:gd name="T24" fmla="*/ 146 w 154"/>
                <a:gd name="T25" fmla="*/ 150 h 333"/>
                <a:gd name="T26" fmla="*/ 132 w 154"/>
                <a:gd name="T27" fmla="*/ 163 h 333"/>
                <a:gd name="T28" fmla="*/ 120 w 154"/>
                <a:gd name="T29" fmla="*/ 151 h 333"/>
                <a:gd name="T30" fmla="*/ 62 w 154"/>
                <a:gd name="T31" fmla="*/ 47 h 333"/>
                <a:gd name="T32" fmla="*/ 51 w 154"/>
                <a:gd name="T33" fmla="*/ 30 h 333"/>
                <a:gd name="T34" fmla="*/ 47 w 154"/>
                <a:gd name="T35" fmla="*/ 3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333">
                  <a:moveTo>
                    <a:pt x="47" y="31"/>
                  </a:moveTo>
                  <a:cubicBezTo>
                    <a:pt x="46" y="54"/>
                    <a:pt x="44" y="77"/>
                    <a:pt x="42" y="100"/>
                  </a:cubicBezTo>
                  <a:cubicBezTo>
                    <a:pt x="42" y="104"/>
                    <a:pt x="38" y="108"/>
                    <a:pt x="37" y="112"/>
                  </a:cubicBezTo>
                  <a:cubicBezTo>
                    <a:pt x="35" y="117"/>
                    <a:pt x="33" y="122"/>
                    <a:pt x="33" y="127"/>
                  </a:cubicBezTo>
                  <a:cubicBezTo>
                    <a:pt x="26" y="191"/>
                    <a:pt x="20" y="254"/>
                    <a:pt x="14" y="318"/>
                  </a:cubicBezTo>
                  <a:cubicBezTo>
                    <a:pt x="13" y="326"/>
                    <a:pt x="12" y="333"/>
                    <a:pt x="0" y="331"/>
                  </a:cubicBezTo>
                  <a:cubicBezTo>
                    <a:pt x="4" y="292"/>
                    <a:pt x="7" y="254"/>
                    <a:pt x="11" y="215"/>
                  </a:cubicBezTo>
                  <a:cubicBezTo>
                    <a:pt x="14" y="183"/>
                    <a:pt x="22" y="151"/>
                    <a:pt x="19" y="119"/>
                  </a:cubicBezTo>
                  <a:cubicBezTo>
                    <a:pt x="17" y="89"/>
                    <a:pt x="24" y="61"/>
                    <a:pt x="26" y="32"/>
                  </a:cubicBezTo>
                  <a:cubicBezTo>
                    <a:pt x="26" y="28"/>
                    <a:pt x="27" y="23"/>
                    <a:pt x="28" y="19"/>
                  </a:cubicBezTo>
                  <a:cubicBezTo>
                    <a:pt x="33" y="5"/>
                    <a:pt x="47" y="0"/>
                    <a:pt x="57" y="11"/>
                  </a:cubicBezTo>
                  <a:cubicBezTo>
                    <a:pt x="85" y="40"/>
                    <a:pt x="112" y="70"/>
                    <a:pt x="137" y="101"/>
                  </a:cubicBezTo>
                  <a:cubicBezTo>
                    <a:pt x="148" y="115"/>
                    <a:pt x="154" y="132"/>
                    <a:pt x="146" y="150"/>
                  </a:cubicBezTo>
                  <a:cubicBezTo>
                    <a:pt x="144" y="155"/>
                    <a:pt x="138" y="161"/>
                    <a:pt x="132" y="163"/>
                  </a:cubicBezTo>
                  <a:cubicBezTo>
                    <a:pt x="130" y="164"/>
                    <a:pt x="123" y="156"/>
                    <a:pt x="120" y="151"/>
                  </a:cubicBezTo>
                  <a:cubicBezTo>
                    <a:pt x="100" y="117"/>
                    <a:pt x="81" y="82"/>
                    <a:pt x="62" y="47"/>
                  </a:cubicBezTo>
                  <a:cubicBezTo>
                    <a:pt x="59" y="41"/>
                    <a:pt x="54" y="36"/>
                    <a:pt x="51" y="30"/>
                  </a:cubicBezTo>
                  <a:cubicBezTo>
                    <a:pt x="50" y="31"/>
                    <a:pt x="48" y="31"/>
                    <a:pt x="4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10783888" y="109538"/>
              <a:ext cx="68263" cy="117475"/>
            </a:xfrm>
            <a:custGeom>
              <a:avLst/>
              <a:gdLst>
                <a:gd name="T0" fmla="*/ 3 w 54"/>
                <a:gd name="T1" fmla="*/ 8 h 94"/>
                <a:gd name="T2" fmla="*/ 31 w 54"/>
                <a:gd name="T3" fmla="*/ 17 h 94"/>
                <a:gd name="T4" fmla="*/ 36 w 54"/>
                <a:gd name="T5" fmla="*/ 27 h 94"/>
                <a:gd name="T6" fmla="*/ 54 w 54"/>
                <a:gd name="T7" fmla="*/ 37 h 94"/>
                <a:gd name="T8" fmla="*/ 53 w 54"/>
                <a:gd name="T9" fmla="*/ 82 h 94"/>
                <a:gd name="T10" fmla="*/ 51 w 54"/>
                <a:gd name="T11" fmla="*/ 87 h 94"/>
                <a:gd name="T12" fmla="*/ 16 w 54"/>
                <a:gd name="T13" fmla="*/ 89 h 94"/>
                <a:gd name="T14" fmla="*/ 6 w 54"/>
                <a:gd name="T15" fmla="*/ 60 h 94"/>
                <a:gd name="T16" fmla="*/ 8 w 54"/>
                <a:gd name="T17" fmla="*/ 25 h 94"/>
                <a:gd name="T18" fmla="*/ 3 w 54"/>
                <a:gd name="T19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94">
                  <a:moveTo>
                    <a:pt x="3" y="8"/>
                  </a:moveTo>
                  <a:cubicBezTo>
                    <a:pt x="23" y="0"/>
                    <a:pt x="23" y="0"/>
                    <a:pt x="31" y="17"/>
                  </a:cubicBezTo>
                  <a:cubicBezTo>
                    <a:pt x="33" y="20"/>
                    <a:pt x="35" y="23"/>
                    <a:pt x="36" y="27"/>
                  </a:cubicBezTo>
                  <a:cubicBezTo>
                    <a:pt x="39" y="35"/>
                    <a:pt x="43" y="41"/>
                    <a:pt x="54" y="37"/>
                  </a:cubicBezTo>
                  <a:cubicBezTo>
                    <a:pt x="53" y="52"/>
                    <a:pt x="53" y="67"/>
                    <a:pt x="53" y="82"/>
                  </a:cubicBezTo>
                  <a:cubicBezTo>
                    <a:pt x="53" y="84"/>
                    <a:pt x="52" y="86"/>
                    <a:pt x="51" y="87"/>
                  </a:cubicBezTo>
                  <a:cubicBezTo>
                    <a:pt x="47" y="92"/>
                    <a:pt x="24" y="94"/>
                    <a:pt x="16" y="89"/>
                  </a:cubicBezTo>
                  <a:cubicBezTo>
                    <a:pt x="6" y="83"/>
                    <a:pt x="0" y="69"/>
                    <a:pt x="6" y="60"/>
                  </a:cubicBezTo>
                  <a:cubicBezTo>
                    <a:pt x="15" y="48"/>
                    <a:pt x="10" y="37"/>
                    <a:pt x="8" y="25"/>
                  </a:cubicBezTo>
                  <a:cubicBezTo>
                    <a:pt x="6" y="20"/>
                    <a:pt x="5" y="14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1966575" y="-188913"/>
              <a:ext cx="84138" cy="115888"/>
            </a:xfrm>
            <a:custGeom>
              <a:avLst/>
              <a:gdLst>
                <a:gd name="T0" fmla="*/ 31 w 68"/>
                <a:gd name="T1" fmla="*/ 0 h 93"/>
                <a:gd name="T2" fmla="*/ 36 w 68"/>
                <a:gd name="T3" fmla="*/ 20 h 93"/>
                <a:gd name="T4" fmla="*/ 52 w 68"/>
                <a:gd name="T5" fmla="*/ 47 h 93"/>
                <a:gd name="T6" fmla="*/ 46 w 68"/>
                <a:gd name="T7" fmla="*/ 88 h 93"/>
                <a:gd name="T8" fmla="*/ 26 w 68"/>
                <a:gd name="T9" fmla="*/ 93 h 93"/>
                <a:gd name="T10" fmla="*/ 0 w 68"/>
                <a:gd name="T11" fmla="*/ 50 h 93"/>
                <a:gd name="T12" fmla="*/ 12 w 68"/>
                <a:gd name="T13" fmla="*/ 32 h 93"/>
                <a:gd name="T14" fmla="*/ 11 w 68"/>
                <a:gd name="T15" fmla="*/ 21 h 93"/>
                <a:gd name="T16" fmla="*/ 31 w 68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93">
                  <a:moveTo>
                    <a:pt x="31" y="0"/>
                  </a:moveTo>
                  <a:cubicBezTo>
                    <a:pt x="33" y="7"/>
                    <a:pt x="34" y="14"/>
                    <a:pt x="36" y="20"/>
                  </a:cubicBezTo>
                  <a:cubicBezTo>
                    <a:pt x="38" y="31"/>
                    <a:pt x="41" y="40"/>
                    <a:pt x="52" y="47"/>
                  </a:cubicBezTo>
                  <a:cubicBezTo>
                    <a:pt x="68" y="57"/>
                    <a:pt x="63" y="81"/>
                    <a:pt x="46" y="88"/>
                  </a:cubicBezTo>
                  <a:cubicBezTo>
                    <a:pt x="40" y="91"/>
                    <a:pt x="33" y="92"/>
                    <a:pt x="26" y="93"/>
                  </a:cubicBezTo>
                  <a:cubicBezTo>
                    <a:pt x="17" y="79"/>
                    <a:pt x="9" y="65"/>
                    <a:pt x="0" y="50"/>
                  </a:cubicBezTo>
                  <a:cubicBezTo>
                    <a:pt x="11" y="49"/>
                    <a:pt x="13" y="41"/>
                    <a:pt x="12" y="32"/>
                  </a:cubicBezTo>
                  <a:cubicBezTo>
                    <a:pt x="11" y="28"/>
                    <a:pt x="11" y="25"/>
                    <a:pt x="11" y="21"/>
                  </a:cubicBezTo>
                  <a:cubicBezTo>
                    <a:pt x="11" y="4"/>
                    <a:pt x="11" y="4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1369675" y="82550"/>
              <a:ext cx="46038" cy="204788"/>
            </a:xfrm>
            <a:custGeom>
              <a:avLst/>
              <a:gdLst>
                <a:gd name="T0" fmla="*/ 2 w 38"/>
                <a:gd name="T1" fmla="*/ 164 h 164"/>
                <a:gd name="T2" fmla="*/ 8 w 38"/>
                <a:gd name="T3" fmla="*/ 153 h 164"/>
                <a:gd name="T4" fmla="*/ 5 w 38"/>
                <a:gd name="T5" fmla="*/ 12 h 164"/>
                <a:gd name="T6" fmla="*/ 0 w 38"/>
                <a:gd name="T7" fmla="*/ 0 h 164"/>
                <a:gd name="T8" fmla="*/ 38 w 38"/>
                <a:gd name="T9" fmla="*/ 82 h 164"/>
                <a:gd name="T10" fmla="*/ 9 w 38"/>
                <a:gd name="T11" fmla="*/ 162 h 164"/>
                <a:gd name="T12" fmla="*/ 2 w 38"/>
                <a:gd name="T13" fmla="*/ 164 h 164"/>
                <a:gd name="T14" fmla="*/ 2 w 38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64">
                  <a:moveTo>
                    <a:pt x="2" y="164"/>
                  </a:moveTo>
                  <a:cubicBezTo>
                    <a:pt x="4" y="160"/>
                    <a:pt x="7" y="157"/>
                    <a:pt x="8" y="153"/>
                  </a:cubicBezTo>
                  <a:cubicBezTo>
                    <a:pt x="23" y="106"/>
                    <a:pt x="23" y="59"/>
                    <a:pt x="5" y="12"/>
                  </a:cubicBezTo>
                  <a:cubicBezTo>
                    <a:pt x="3" y="9"/>
                    <a:pt x="2" y="5"/>
                    <a:pt x="0" y="0"/>
                  </a:cubicBezTo>
                  <a:cubicBezTo>
                    <a:pt x="22" y="16"/>
                    <a:pt x="38" y="49"/>
                    <a:pt x="38" y="82"/>
                  </a:cubicBezTo>
                  <a:cubicBezTo>
                    <a:pt x="38" y="112"/>
                    <a:pt x="27" y="139"/>
                    <a:pt x="9" y="162"/>
                  </a:cubicBezTo>
                  <a:cubicBezTo>
                    <a:pt x="8" y="164"/>
                    <a:pt x="4" y="163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11445875" y="53975"/>
              <a:ext cx="123825" cy="185738"/>
            </a:xfrm>
            <a:custGeom>
              <a:avLst/>
              <a:gdLst>
                <a:gd name="T0" fmla="*/ 24 w 99"/>
                <a:gd name="T1" fmla="*/ 0 h 149"/>
                <a:gd name="T2" fmla="*/ 99 w 99"/>
                <a:gd name="T3" fmla="*/ 149 h 149"/>
                <a:gd name="T4" fmla="*/ 24 w 99"/>
                <a:gd name="T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49">
                  <a:moveTo>
                    <a:pt x="24" y="0"/>
                  </a:moveTo>
                  <a:cubicBezTo>
                    <a:pt x="30" y="61"/>
                    <a:pt x="55" y="109"/>
                    <a:pt x="99" y="149"/>
                  </a:cubicBezTo>
                  <a:cubicBezTo>
                    <a:pt x="38" y="130"/>
                    <a:pt x="0" y="6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9169400" y="-941388"/>
              <a:ext cx="736600" cy="431800"/>
            </a:xfrm>
            <a:custGeom>
              <a:avLst/>
              <a:gdLst>
                <a:gd name="T0" fmla="*/ 268 w 589"/>
                <a:gd name="T1" fmla="*/ 260 h 346"/>
                <a:gd name="T2" fmla="*/ 264 w 589"/>
                <a:gd name="T3" fmla="*/ 266 h 346"/>
                <a:gd name="T4" fmla="*/ 152 w 589"/>
                <a:gd name="T5" fmla="*/ 343 h 346"/>
                <a:gd name="T6" fmla="*/ 34 w 589"/>
                <a:gd name="T7" fmla="*/ 281 h 346"/>
                <a:gd name="T8" fmla="*/ 64 w 589"/>
                <a:gd name="T9" fmla="*/ 113 h 346"/>
                <a:gd name="T10" fmla="*/ 235 w 589"/>
                <a:gd name="T11" fmla="*/ 119 h 346"/>
                <a:gd name="T12" fmla="*/ 242 w 589"/>
                <a:gd name="T13" fmla="*/ 126 h 346"/>
                <a:gd name="T14" fmla="*/ 247 w 589"/>
                <a:gd name="T15" fmla="*/ 110 h 346"/>
                <a:gd name="T16" fmla="*/ 258 w 589"/>
                <a:gd name="T17" fmla="*/ 107 h 346"/>
                <a:gd name="T18" fmla="*/ 292 w 589"/>
                <a:gd name="T19" fmla="*/ 110 h 346"/>
                <a:gd name="T20" fmla="*/ 302 w 589"/>
                <a:gd name="T21" fmla="*/ 97 h 346"/>
                <a:gd name="T22" fmla="*/ 316 w 589"/>
                <a:gd name="T23" fmla="*/ 94 h 346"/>
                <a:gd name="T24" fmla="*/ 326 w 589"/>
                <a:gd name="T25" fmla="*/ 105 h 346"/>
                <a:gd name="T26" fmla="*/ 332 w 589"/>
                <a:gd name="T27" fmla="*/ 88 h 346"/>
                <a:gd name="T28" fmla="*/ 469 w 589"/>
                <a:gd name="T29" fmla="*/ 7 h 346"/>
                <a:gd name="T30" fmla="*/ 582 w 589"/>
                <a:gd name="T31" fmla="*/ 119 h 346"/>
                <a:gd name="T32" fmla="*/ 501 w 589"/>
                <a:gd name="T33" fmla="*/ 257 h 346"/>
                <a:gd name="T34" fmla="*/ 325 w 589"/>
                <a:gd name="T35" fmla="*/ 158 h 346"/>
                <a:gd name="T36" fmla="*/ 323 w 589"/>
                <a:gd name="T37" fmla="*/ 130 h 346"/>
                <a:gd name="T38" fmla="*/ 309 w 589"/>
                <a:gd name="T39" fmla="*/ 100 h 346"/>
                <a:gd name="T40" fmla="*/ 286 w 589"/>
                <a:gd name="T41" fmla="*/ 120 h 346"/>
                <a:gd name="T42" fmla="*/ 254 w 589"/>
                <a:gd name="T43" fmla="*/ 113 h 346"/>
                <a:gd name="T44" fmla="*/ 255 w 589"/>
                <a:gd name="T45" fmla="*/ 144 h 346"/>
                <a:gd name="T46" fmla="*/ 270 w 589"/>
                <a:gd name="T47" fmla="*/ 253 h 346"/>
                <a:gd name="T48" fmla="*/ 268 w 589"/>
                <a:gd name="T49" fmla="*/ 26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9" h="346">
                  <a:moveTo>
                    <a:pt x="268" y="260"/>
                  </a:moveTo>
                  <a:cubicBezTo>
                    <a:pt x="267" y="262"/>
                    <a:pt x="266" y="264"/>
                    <a:pt x="264" y="266"/>
                  </a:cubicBezTo>
                  <a:cubicBezTo>
                    <a:pt x="242" y="314"/>
                    <a:pt x="204" y="341"/>
                    <a:pt x="152" y="343"/>
                  </a:cubicBezTo>
                  <a:cubicBezTo>
                    <a:pt x="101" y="346"/>
                    <a:pt x="61" y="324"/>
                    <a:pt x="34" y="281"/>
                  </a:cubicBezTo>
                  <a:cubicBezTo>
                    <a:pt x="0" y="225"/>
                    <a:pt x="14" y="153"/>
                    <a:pt x="64" y="113"/>
                  </a:cubicBezTo>
                  <a:cubicBezTo>
                    <a:pt x="115" y="72"/>
                    <a:pt x="187" y="75"/>
                    <a:pt x="235" y="119"/>
                  </a:cubicBezTo>
                  <a:cubicBezTo>
                    <a:pt x="237" y="121"/>
                    <a:pt x="239" y="124"/>
                    <a:pt x="242" y="126"/>
                  </a:cubicBezTo>
                  <a:cubicBezTo>
                    <a:pt x="244" y="120"/>
                    <a:pt x="245" y="115"/>
                    <a:pt x="247" y="110"/>
                  </a:cubicBezTo>
                  <a:cubicBezTo>
                    <a:pt x="249" y="104"/>
                    <a:pt x="253" y="102"/>
                    <a:pt x="258" y="107"/>
                  </a:cubicBezTo>
                  <a:cubicBezTo>
                    <a:pt x="268" y="117"/>
                    <a:pt x="280" y="115"/>
                    <a:pt x="292" y="110"/>
                  </a:cubicBezTo>
                  <a:cubicBezTo>
                    <a:pt x="296" y="108"/>
                    <a:pt x="299" y="102"/>
                    <a:pt x="302" y="97"/>
                  </a:cubicBezTo>
                  <a:cubicBezTo>
                    <a:pt x="307" y="89"/>
                    <a:pt x="309" y="88"/>
                    <a:pt x="316" y="94"/>
                  </a:cubicBezTo>
                  <a:cubicBezTo>
                    <a:pt x="319" y="97"/>
                    <a:pt x="322" y="101"/>
                    <a:pt x="326" y="105"/>
                  </a:cubicBezTo>
                  <a:cubicBezTo>
                    <a:pt x="328" y="99"/>
                    <a:pt x="330" y="94"/>
                    <a:pt x="332" y="88"/>
                  </a:cubicBezTo>
                  <a:cubicBezTo>
                    <a:pt x="354" y="33"/>
                    <a:pt x="411" y="0"/>
                    <a:pt x="469" y="7"/>
                  </a:cubicBezTo>
                  <a:cubicBezTo>
                    <a:pt x="528" y="15"/>
                    <a:pt x="575" y="61"/>
                    <a:pt x="582" y="119"/>
                  </a:cubicBezTo>
                  <a:cubicBezTo>
                    <a:pt x="589" y="179"/>
                    <a:pt x="556" y="236"/>
                    <a:pt x="501" y="257"/>
                  </a:cubicBezTo>
                  <a:cubicBezTo>
                    <a:pt x="424" y="288"/>
                    <a:pt x="337" y="239"/>
                    <a:pt x="325" y="158"/>
                  </a:cubicBezTo>
                  <a:cubicBezTo>
                    <a:pt x="323" y="149"/>
                    <a:pt x="323" y="139"/>
                    <a:pt x="323" y="130"/>
                  </a:cubicBezTo>
                  <a:cubicBezTo>
                    <a:pt x="323" y="114"/>
                    <a:pt x="322" y="111"/>
                    <a:pt x="309" y="100"/>
                  </a:cubicBezTo>
                  <a:cubicBezTo>
                    <a:pt x="306" y="112"/>
                    <a:pt x="298" y="118"/>
                    <a:pt x="286" y="120"/>
                  </a:cubicBezTo>
                  <a:cubicBezTo>
                    <a:pt x="274" y="123"/>
                    <a:pt x="264" y="124"/>
                    <a:pt x="254" y="113"/>
                  </a:cubicBezTo>
                  <a:cubicBezTo>
                    <a:pt x="251" y="125"/>
                    <a:pt x="248" y="134"/>
                    <a:pt x="255" y="144"/>
                  </a:cubicBezTo>
                  <a:cubicBezTo>
                    <a:pt x="276" y="178"/>
                    <a:pt x="281" y="214"/>
                    <a:pt x="270" y="253"/>
                  </a:cubicBezTo>
                  <a:cubicBezTo>
                    <a:pt x="269" y="255"/>
                    <a:pt x="268" y="258"/>
                    <a:pt x="268" y="2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9712325" y="-1122363"/>
              <a:ext cx="176213" cy="211138"/>
            </a:xfrm>
            <a:custGeom>
              <a:avLst/>
              <a:gdLst>
                <a:gd name="T0" fmla="*/ 27 w 142"/>
                <a:gd name="T1" fmla="*/ 16 h 169"/>
                <a:gd name="T2" fmla="*/ 24 w 142"/>
                <a:gd name="T3" fmla="*/ 52 h 169"/>
                <a:gd name="T4" fmla="*/ 25 w 142"/>
                <a:gd name="T5" fmla="*/ 103 h 169"/>
                <a:gd name="T6" fmla="*/ 22 w 142"/>
                <a:gd name="T7" fmla="*/ 112 h 169"/>
                <a:gd name="T8" fmla="*/ 12 w 142"/>
                <a:gd name="T9" fmla="*/ 110 h 169"/>
                <a:gd name="T10" fmla="*/ 0 w 142"/>
                <a:gd name="T11" fmla="*/ 84 h 169"/>
                <a:gd name="T12" fmla="*/ 5 w 142"/>
                <a:gd name="T13" fmla="*/ 53 h 169"/>
                <a:gd name="T14" fmla="*/ 17 w 142"/>
                <a:gd name="T15" fmla="*/ 11 h 169"/>
                <a:gd name="T16" fmla="*/ 25 w 142"/>
                <a:gd name="T17" fmla="*/ 1 h 169"/>
                <a:gd name="T18" fmla="*/ 39 w 142"/>
                <a:gd name="T19" fmla="*/ 7 h 169"/>
                <a:gd name="T20" fmla="*/ 64 w 142"/>
                <a:gd name="T21" fmla="*/ 42 h 169"/>
                <a:gd name="T22" fmla="*/ 142 w 142"/>
                <a:gd name="T23" fmla="*/ 165 h 169"/>
                <a:gd name="T24" fmla="*/ 131 w 142"/>
                <a:gd name="T25" fmla="*/ 162 h 169"/>
                <a:gd name="T26" fmla="*/ 66 w 142"/>
                <a:gd name="T27" fmla="*/ 65 h 169"/>
                <a:gd name="T28" fmla="*/ 55 w 142"/>
                <a:gd name="T29" fmla="*/ 56 h 169"/>
                <a:gd name="T30" fmla="*/ 52 w 142"/>
                <a:gd name="T31" fmla="*/ 52 h 169"/>
                <a:gd name="T32" fmla="*/ 34 w 142"/>
                <a:gd name="T33" fmla="*/ 24 h 169"/>
                <a:gd name="T34" fmla="*/ 29 w 142"/>
                <a:gd name="T35" fmla="*/ 16 h 169"/>
                <a:gd name="T36" fmla="*/ 27 w 142"/>
                <a:gd name="T37" fmla="*/ 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69">
                  <a:moveTo>
                    <a:pt x="27" y="16"/>
                  </a:moveTo>
                  <a:cubicBezTo>
                    <a:pt x="26" y="28"/>
                    <a:pt x="25" y="40"/>
                    <a:pt x="24" y="52"/>
                  </a:cubicBezTo>
                  <a:cubicBezTo>
                    <a:pt x="24" y="69"/>
                    <a:pt x="25" y="86"/>
                    <a:pt x="25" y="103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19" y="113"/>
                    <a:pt x="15" y="112"/>
                    <a:pt x="12" y="110"/>
                  </a:cubicBezTo>
                  <a:cubicBezTo>
                    <a:pt x="2" y="104"/>
                    <a:pt x="0" y="94"/>
                    <a:pt x="0" y="84"/>
                  </a:cubicBezTo>
                  <a:cubicBezTo>
                    <a:pt x="1" y="74"/>
                    <a:pt x="3" y="63"/>
                    <a:pt x="5" y="53"/>
                  </a:cubicBezTo>
                  <a:cubicBezTo>
                    <a:pt x="9" y="39"/>
                    <a:pt x="12" y="25"/>
                    <a:pt x="17" y="11"/>
                  </a:cubicBezTo>
                  <a:cubicBezTo>
                    <a:pt x="18" y="7"/>
                    <a:pt x="22" y="1"/>
                    <a:pt x="25" y="1"/>
                  </a:cubicBezTo>
                  <a:cubicBezTo>
                    <a:pt x="30" y="0"/>
                    <a:pt x="36" y="4"/>
                    <a:pt x="39" y="7"/>
                  </a:cubicBezTo>
                  <a:cubicBezTo>
                    <a:pt x="48" y="18"/>
                    <a:pt x="57" y="29"/>
                    <a:pt x="64" y="42"/>
                  </a:cubicBezTo>
                  <a:cubicBezTo>
                    <a:pt x="85" y="85"/>
                    <a:pt x="117" y="122"/>
                    <a:pt x="142" y="165"/>
                  </a:cubicBezTo>
                  <a:cubicBezTo>
                    <a:pt x="137" y="169"/>
                    <a:pt x="134" y="167"/>
                    <a:pt x="131" y="162"/>
                  </a:cubicBezTo>
                  <a:cubicBezTo>
                    <a:pt x="109" y="129"/>
                    <a:pt x="87" y="97"/>
                    <a:pt x="66" y="65"/>
                  </a:cubicBezTo>
                  <a:cubicBezTo>
                    <a:pt x="63" y="61"/>
                    <a:pt x="62" y="56"/>
                    <a:pt x="55" y="56"/>
                  </a:cubicBezTo>
                  <a:cubicBezTo>
                    <a:pt x="54" y="56"/>
                    <a:pt x="53" y="54"/>
                    <a:pt x="52" y="52"/>
                  </a:cubicBezTo>
                  <a:cubicBezTo>
                    <a:pt x="46" y="43"/>
                    <a:pt x="40" y="33"/>
                    <a:pt x="34" y="24"/>
                  </a:cubicBezTo>
                  <a:cubicBezTo>
                    <a:pt x="33" y="21"/>
                    <a:pt x="31" y="18"/>
                    <a:pt x="29" y="16"/>
                  </a:cubicBezTo>
                  <a:cubicBezTo>
                    <a:pt x="28" y="16"/>
                    <a:pt x="27" y="16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9147175" y="-982663"/>
              <a:ext cx="117475" cy="255588"/>
            </a:xfrm>
            <a:custGeom>
              <a:avLst/>
              <a:gdLst>
                <a:gd name="T0" fmla="*/ 29 w 95"/>
                <a:gd name="T1" fmla="*/ 19 h 204"/>
                <a:gd name="T2" fmla="*/ 26 w 95"/>
                <a:gd name="T3" fmla="*/ 61 h 204"/>
                <a:gd name="T4" fmla="*/ 23 w 95"/>
                <a:gd name="T5" fmla="*/ 68 h 204"/>
                <a:gd name="T6" fmla="*/ 20 w 95"/>
                <a:gd name="T7" fmla="*/ 78 h 204"/>
                <a:gd name="T8" fmla="*/ 9 w 95"/>
                <a:gd name="T9" fmla="*/ 195 h 204"/>
                <a:gd name="T10" fmla="*/ 0 w 95"/>
                <a:gd name="T11" fmla="*/ 203 h 204"/>
                <a:gd name="T12" fmla="*/ 7 w 95"/>
                <a:gd name="T13" fmla="*/ 132 h 204"/>
                <a:gd name="T14" fmla="*/ 12 w 95"/>
                <a:gd name="T15" fmla="*/ 73 h 204"/>
                <a:gd name="T16" fmla="*/ 16 w 95"/>
                <a:gd name="T17" fmla="*/ 20 h 204"/>
                <a:gd name="T18" fmla="*/ 18 w 95"/>
                <a:gd name="T19" fmla="*/ 11 h 204"/>
                <a:gd name="T20" fmla="*/ 35 w 95"/>
                <a:gd name="T21" fmla="*/ 6 h 204"/>
                <a:gd name="T22" fmla="*/ 85 w 95"/>
                <a:gd name="T23" fmla="*/ 62 h 204"/>
                <a:gd name="T24" fmla="*/ 90 w 95"/>
                <a:gd name="T25" fmla="*/ 92 h 204"/>
                <a:gd name="T26" fmla="*/ 82 w 95"/>
                <a:gd name="T27" fmla="*/ 100 h 204"/>
                <a:gd name="T28" fmla="*/ 74 w 95"/>
                <a:gd name="T29" fmla="*/ 93 h 204"/>
                <a:gd name="T30" fmla="*/ 38 w 95"/>
                <a:gd name="T31" fmla="*/ 28 h 204"/>
                <a:gd name="T32" fmla="*/ 31 w 95"/>
                <a:gd name="T33" fmla="*/ 18 h 204"/>
                <a:gd name="T34" fmla="*/ 29 w 95"/>
                <a:gd name="T35" fmla="*/ 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04">
                  <a:moveTo>
                    <a:pt x="29" y="19"/>
                  </a:moveTo>
                  <a:cubicBezTo>
                    <a:pt x="28" y="33"/>
                    <a:pt x="27" y="47"/>
                    <a:pt x="26" y="61"/>
                  </a:cubicBezTo>
                  <a:cubicBezTo>
                    <a:pt x="26" y="64"/>
                    <a:pt x="24" y="66"/>
                    <a:pt x="23" y="68"/>
                  </a:cubicBezTo>
                  <a:cubicBezTo>
                    <a:pt x="22" y="71"/>
                    <a:pt x="20" y="75"/>
                    <a:pt x="20" y="78"/>
                  </a:cubicBezTo>
                  <a:cubicBezTo>
                    <a:pt x="16" y="117"/>
                    <a:pt x="12" y="156"/>
                    <a:pt x="9" y="195"/>
                  </a:cubicBezTo>
                  <a:cubicBezTo>
                    <a:pt x="8" y="200"/>
                    <a:pt x="7" y="204"/>
                    <a:pt x="0" y="203"/>
                  </a:cubicBezTo>
                  <a:cubicBezTo>
                    <a:pt x="2" y="179"/>
                    <a:pt x="5" y="156"/>
                    <a:pt x="7" y="132"/>
                  </a:cubicBezTo>
                  <a:cubicBezTo>
                    <a:pt x="9" y="112"/>
                    <a:pt x="13" y="92"/>
                    <a:pt x="12" y="73"/>
                  </a:cubicBezTo>
                  <a:cubicBezTo>
                    <a:pt x="10" y="54"/>
                    <a:pt x="15" y="37"/>
                    <a:pt x="16" y="20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0" y="3"/>
                    <a:pt x="29" y="0"/>
                    <a:pt x="35" y="6"/>
                  </a:cubicBezTo>
                  <a:cubicBezTo>
                    <a:pt x="52" y="24"/>
                    <a:pt x="69" y="43"/>
                    <a:pt x="85" y="62"/>
                  </a:cubicBezTo>
                  <a:cubicBezTo>
                    <a:pt x="91" y="70"/>
                    <a:pt x="95" y="81"/>
                    <a:pt x="90" y="92"/>
                  </a:cubicBezTo>
                  <a:cubicBezTo>
                    <a:pt x="88" y="95"/>
                    <a:pt x="85" y="99"/>
                    <a:pt x="82" y="100"/>
                  </a:cubicBezTo>
                  <a:cubicBezTo>
                    <a:pt x="80" y="100"/>
                    <a:pt x="76" y="96"/>
                    <a:pt x="74" y="93"/>
                  </a:cubicBezTo>
                  <a:cubicBezTo>
                    <a:pt x="62" y="71"/>
                    <a:pt x="50" y="50"/>
                    <a:pt x="38" y="28"/>
                  </a:cubicBezTo>
                  <a:cubicBezTo>
                    <a:pt x="36" y="25"/>
                    <a:pt x="34" y="22"/>
                    <a:pt x="31" y="18"/>
                  </a:cubicBezTo>
                  <a:cubicBezTo>
                    <a:pt x="31" y="18"/>
                    <a:pt x="30" y="19"/>
                    <a:pt x="2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9142412" y="-727075"/>
              <a:ext cx="41275" cy="73025"/>
            </a:xfrm>
            <a:custGeom>
              <a:avLst/>
              <a:gdLst>
                <a:gd name="T0" fmla="*/ 2 w 33"/>
                <a:gd name="T1" fmla="*/ 5 h 58"/>
                <a:gd name="T2" fmla="*/ 19 w 33"/>
                <a:gd name="T3" fmla="*/ 11 h 58"/>
                <a:gd name="T4" fmla="*/ 22 w 33"/>
                <a:gd name="T5" fmla="*/ 17 h 58"/>
                <a:gd name="T6" fmla="*/ 33 w 33"/>
                <a:gd name="T7" fmla="*/ 23 h 58"/>
                <a:gd name="T8" fmla="*/ 33 w 33"/>
                <a:gd name="T9" fmla="*/ 50 h 58"/>
                <a:gd name="T10" fmla="*/ 32 w 33"/>
                <a:gd name="T11" fmla="*/ 54 h 58"/>
                <a:gd name="T12" fmla="*/ 10 w 33"/>
                <a:gd name="T13" fmla="*/ 55 h 58"/>
                <a:gd name="T14" fmla="*/ 4 w 33"/>
                <a:gd name="T15" fmla="*/ 37 h 58"/>
                <a:gd name="T16" fmla="*/ 5 w 33"/>
                <a:gd name="T17" fmla="*/ 16 h 58"/>
                <a:gd name="T18" fmla="*/ 2 w 33"/>
                <a:gd name="T1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8">
                  <a:moveTo>
                    <a:pt x="2" y="5"/>
                  </a:moveTo>
                  <a:cubicBezTo>
                    <a:pt x="14" y="0"/>
                    <a:pt x="14" y="0"/>
                    <a:pt x="19" y="11"/>
                  </a:cubicBezTo>
                  <a:cubicBezTo>
                    <a:pt x="20" y="13"/>
                    <a:pt x="21" y="14"/>
                    <a:pt x="22" y="17"/>
                  </a:cubicBezTo>
                  <a:cubicBezTo>
                    <a:pt x="24" y="22"/>
                    <a:pt x="27" y="26"/>
                    <a:pt x="33" y="23"/>
                  </a:cubicBezTo>
                  <a:cubicBezTo>
                    <a:pt x="33" y="32"/>
                    <a:pt x="33" y="41"/>
                    <a:pt x="33" y="50"/>
                  </a:cubicBezTo>
                  <a:cubicBezTo>
                    <a:pt x="33" y="52"/>
                    <a:pt x="32" y="53"/>
                    <a:pt x="32" y="54"/>
                  </a:cubicBezTo>
                  <a:cubicBezTo>
                    <a:pt x="29" y="57"/>
                    <a:pt x="15" y="58"/>
                    <a:pt x="10" y="55"/>
                  </a:cubicBezTo>
                  <a:cubicBezTo>
                    <a:pt x="4" y="51"/>
                    <a:pt x="0" y="43"/>
                    <a:pt x="4" y="37"/>
                  </a:cubicBezTo>
                  <a:cubicBezTo>
                    <a:pt x="9" y="29"/>
                    <a:pt x="6" y="23"/>
                    <a:pt x="5" y="16"/>
                  </a:cubicBezTo>
                  <a:cubicBezTo>
                    <a:pt x="4" y="12"/>
                    <a:pt x="3" y="9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9871075" y="-909638"/>
              <a:ext cx="52388" cy="71438"/>
            </a:xfrm>
            <a:custGeom>
              <a:avLst/>
              <a:gdLst>
                <a:gd name="T0" fmla="*/ 19 w 42"/>
                <a:gd name="T1" fmla="*/ 0 h 57"/>
                <a:gd name="T2" fmla="*/ 22 w 42"/>
                <a:gd name="T3" fmla="*/ 12 h 57"/>
                <a:gd name="T4" fmla="*/ 32 w 42"/>
                <a:gd name="T5" fmla="*/ 29 h 57"/>
                <a:gd name="T6" fmla="*/ 29 w 42"/>
                <a:gd name="T7" fmla="*/ 54 h 57"/>
                <a:gd name="T8" fmla="*/ 16 w 42"/>
                <a:gd name="T9" fmla="*/ 57 h 57"/>
                <a:gd name="T10" fmla="*/ 0 w 42"/>
                <a:gd name="T11" fmla="*/ 30 h 57"/>
                <a:gd name="T12" fmla="*/ 7 w 42"/>
                <a:gd name="T13" fmla="*/ 19 h 57"/>
                <a:gd name="T14" fmla="*/ 7 w 42"/>
                <a:gd name="T15" fmla="*/ 13 h 57"/>
                <a:gd name="T16" fmla="*/ 19 w 42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7">
                  <a:moveTo>
                    <a:pt x="19" y="0"/>
                  </a:moveTo>
                  <a:cubicBezTo>
                    <a:pt x="20" y="4"/>
                    <a:pt x="21" y="8"/>
                    <a:pt x="22" y="12"/>
                  </a:cubicBezTo>
                  <a:cubicBezTo>
                    <a:pt x="24" y="19"/>
                    <a:pt x="26" y="24"/>
                    <a:pt x="32" y="29"/>
                  </a:cubicBezTo>
                  <a:cubicBezTo>
                    <a:pt x="42" y="35"/>
                    <a:pt x="39" y="50"/>
                    <a:pt x="29" y="54"/>
                  </a:cubicBezTo>
                  <a:cubicBezTo>
                    <a:pt x="25" y="55"/>
                    <a:pt x="20" y="56"/>
                    <a:pt x="16" y="57"/>
                  </a:cubicBezTo>
                  <a:cubicBezTo>
                    <a:pt x="11" y="48"/>
                    <a:pt x="6" y="40"/>
                    <a:pt x="0" y="30"/>
                  </a:cubicBezTo>
                  <a:cubicBezTo>
                    <a:pt x="7" y="29"/>
                    <a:pt x="8" y="25"/>
                    <a:pt x="7" y="19"/>
                  </a:cubicBezTo>
                  <a:cubicBezTo>
                    <a:pt x="7" y="17"/>
                    <a:pt x="7" y="15"/>
                    <a:pt x="7" y="13"/>
                  </a:cubicBezTo>
                  <a:cubicBezTo>
                    <a:pt x="7" y="2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9502775" y="-742950"/>
              <a:ext cx="28575" cy="127000"/>
            </a:xfrm>
            <a:custGeom>
              <a:avLst/>
              <a:gdLst>
                <a:gd name="T0" fmla="*/ 1 w 23"/>
                <a:gd name="T1" fmla="*/ 101 h 101"/>
                <a:gd name="T2" fmla="*/ 5 w 23"/>
                <a:gd name="T3" fmla="*/ 94 h 101"/>
                <a:gd name="T4" fmla="*/ 3 w 23"/>
                <a:gd name="T5" fmla="*/ 8 h 101"/>
                <a:gd name="T6" fmla="*/ 0 w 23"/>
                <a:gd name="T7" fmla="*/ 0 h 101"/>
                <a:gd name="T8" fmla="*/ 23 w 23"/>
                <a:gd name="T9" fmla="*/ 51 h 101"/>
                <a:gd name="T10" fmla="*/ 6 w 23"/>
                <a:gd name="T11" fmla="*/ 100 h 101"/>
                <a:gd name="T12" fmla="*/ 1 w 23"/>
                <a:gd name="T13" fmla="*/ 101 h 101"/>
                <a:gd name="T14" fmla="*/ 1 w 2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1">
                  <a:moveTo>
                    <a:pt x="1" y="101"/>
                  </a:moveTo>
                  <a:cubicBezTo>
                    <a:pt x="2" y="99"/>
                    <a:pt x="4" y="97"/>
                    <a:pt x="5" y="94"/>
                  </a:cubicBezTo>
                  <a:cubicBezTo>
                    <a:pt x="14" y="65"/>
                    <a:pt x="14" y="36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  <a:cubicBezTo>
                    <a:pt x="14" y="10"/>
                    <a:pt x="23" y="30"/>
                    <a:pt x="23" y="51"/>
                  </a:cubicBezTo>
                  <a:cubicBezTo>
                    <a:pt x="23" y="69"/>
                    <a:pt x="17" y="85"/>
                    <a:pt x="6" y="100"/>
                  </a:cubicBezTo>
                  <a:cubicBezTo>
                    <a:pt x="5" y="101"/>
                    <a:pt x="3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9550400" y="-760413"/>
              <a:ext cx="76200" cy="115888"/>
            </a:xfrm>
            <a:custGeom>
              <a:avLst/>
              <a:gdLst>
                <a:gd name="T0" fmla="*/ 15 w 61"/>
                <a:gd name="T1" fmla="*/ 0 h 92"/>
                <a:gd name="T2" fmla="*/ 61 w 61"/>
                <a:gd name="T3" fmla="*/ 92 h 92"/>
                <a:gd name="T4" fmla="*/ 15 w 61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92">
                  <a:moveTo>
                    <a:pt x="15" y="0"/>
                  </a:moveTo>
                  <a:cubicBezTo>
                    <a:pt x="19" y="38"/>
                    <a:pt x="34" y="67"/>
                    <a:pt x="61" y="92"/>
                  </a:cubicBezTo>
                  <a:cubicBezTo>
                    <a:pt x="24" y="80"/>
                    <a:pt x="0" y="37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9342438" y="896938"/>
              <a:ext cx="546100" cy="322263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7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3 h 257"/>
                <a:gd name="T10" fmla="*/ 174 w 437"/>
                <a:gd name="T11" fmla="*/ 88 h 257"/>
                <a:gd name="T12" fmla="*/ 179 w 437"/>
                <a:gd name="T13" fmla="*/ 94 h 257"/>
                <a:gd name="T14" fmla="*/ 183 w 437"/>
                <a:gd name="T15" fmla="*/ 81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5 h 257"/>
                <a:gd name="T28" fmla="*/ 348 w 437"/>
                <a:gd name="T29" fmla="*/ 5 h 257"/>
                <a:gd name="T30" fmla="*/ 432 w 437"/>
                <a:gd name="T31" fmla="*/ 88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6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3 h 257"/>
                <a:gd name="T44" fmla="*/ 189 w 437"/>
                <a:gd name="T45" fmla="*/ 107 h 257"/>
                <a:gd name="T46" fmla="*/ 200 w 437"/>
                <a:gd name="T47" fmla="*/ 187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4"/>
                    <a:pt x="197" y="196"/>
                    <a:pt x="196" y="197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0"/>
                    <a:pt x="25" y="208"/>
                  </a:cubicBezTo>
                  <a:cubicBezTo>
                    <a:pt x="0" y="167"/>
                    <a:pt x="10" y="113"/>
                    <a:pt x="47" y="83"/>
                  </a:cubicBezTo>
                  <a:cubicBezTo>
                    <a:pt x="85" y="53"/>
                    <a:pt x="138" y="55"/>
                    <a:pt x="174" y="88"/>
                  </a:cubicBezTo>
                  <a:cubicBezTo>
                    <a:pt x="175" y="90"/>
                    <a:pt x="177" y="91"/>
                    <a:pt x="179" y="94"/>
                  </a:cubicBezTo>
                  <a:cubicBezTo>
                    <a:pt x="180" y="89"/>
                    <a:pt x="182" y="85"/>
                    <a:pt x="183" y="81"/>
                  </a:cubicBezTo>
                  <a:cubicBezTo>
                    <a:pt x="185" y="77"/>
                    <a:pt x="187" y="75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8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3"/>
                    <a:pt x="245" y="69"/>
                    <a:pt x="246" y="65"/>
                  </a:cubicBezTo>
                  <a:cubicBezTo>
                    <a:pt x="263" y="25"/>
                    <a:pt x="304" y="0"/>
                    <a:pt x="348" y="5"/>
                  </a:cubicBezTo>
                  <a:cubicBezTo>
                    <a:pt x="392" y="11"/>
                    <a:pt x="426" y="45"/>
                    <a:pt x="432" y="88"/>
                  </a:cubicBezTo>
                  <a:cubicBezTo>
                    <a:pt x="437" y="133"/>
                    <a:pt x="413" y="175"/>
                    <a:pt x="371" y="191"/>
                  </a:cubicBezTo>
                  <a:cubicBezTo>
                    <a:pt x="314" y="213"/>
                    <a:pt x="250" y="177"/>
                    <a:pt x="241" y="117"/>
                  </a:cubicBezTo>
                  <a:cubicBezTo>
                    <a:pt x="240" y="110"/>
                    <a:pt x="239" y="103"/>
                    <a:pt x="239" y="96"/>
                  </a:cubicBezTo>
                  <a:cubicBezTo>
                    <a:pt x="240" y="85"/>
                    <a:pt x="239" y="82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3"/>
                  </a:cubicBezTo>
                  <a:cubicBezTo>
                    <a:pt x="186" y="92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7"/>
                  </a:cubicBezTo>
                  <a:cubicBezTo>
                    <a:pt x="199" y="189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9745663" y="763588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39 h 125"/>
                <a:gd name="T14" fmla="*/ 12 w 105"/>
                <a:gd name="T15" fmla="*/ 8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9 w 105"/>
                <a:gd name="T27" fmla="*/ 48 h 125"/>
                <a:gd name="T28" fmla="*/ 41 w 105"/>
                <a:gd name="T29" fmla="*/ 42 h 125"/>
                <a:gd name="T30" fmla="*/ 38 w 105"/>
                <a:gd name="T31" fmla="*/ 38 h 125"/>
                <a:gd name="T32" fmla="*/ 25 w 105"/>
                <a:gd name="T33" fmla="*/ 17 h 125"/>
                <a:gd name="T34" fmla="*/ 21 w 105"/>
                <a:gd name="T35" fmla="*/ 11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1"/>
                    <a:pt x="18" y="64"/>
                    <a:pt x="18" y="77"/>
                  </a:cubicBezTo>
                  <a:cubicBezTo>
                    <a:pt x="18" y="79"/>
                    <a:pt x="17" y="82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2" y="77"/>
                    <a:pt x="0" y="70"/>
                    <a:pt x="0" y="62"/>
                  </a:cubicBezTo>
                  <a:cubicBezTo>
                    <a:pt x="1" y="55"/>
                    <a:pt x="2" y="47"/>
                    <a:pt x="4" y="39"/>
                  </a:cubicBezTo>
                  <a:cubicBezTo>
                    <a:pt x="6" y="29"/>
                    <a:pt x="9" y="19"/>
                    <a:pt x="12" y="8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3"/>
                    <a:pt x="43" y="21"/>
                    <a:pt x="47" y="31"/>
                  </a:cubicBezTo>
                  <a:cubicBezTo>
                    <a:pt x="63" y="63"/>
                    <a:pt x="87" y="91"/>
                    <a:pt x="105" y="122"/>
                  </a:cubicBezTo>
                  <a:cubicBezTo>
                    <a:pt x="101" y="125"/>
                    <a:pt x="99" y="123"/>
                    <a:pt x="97" y="120"/>
                  </a:cubicBezTo>
                  <a:cubicBezTo>
                    <a:pt x="81" y="96"/>
                    <a:pt x="65" y="72"/>
                    <a:pt x="49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8"/>
                  </a:cubicBezTo>
                  <a:cubicBezTo>
                    <a:pt x="34" y="31"/>
                    <a:pt x="30" y="24"/>
                    <a:pt x="25" y="17"/>
                  </a:cubicBezTo>
                  <a:cubicBezTo>
                    <a:pt x="24" y="15"/>
                    <a:pt x="23" y="13"/>
                    <a:pt x="21" y="11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9324975" y="865188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4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8 h 152"/>
                <a:gd name="T26" fmla="*/ 61 w 70"/>
                <a:gd name="T27" fmla="*/ 74 h 152"/>
                <a:gd name="T28" fmla="*/ 55 w 70"/>
                <a:gd name="T29" fmla="*/ 69 h 152"/>
                <a:gd name="T30" fmla="*/ 29 w 70"/>
                <a:gd name="T31" fmla="*/ 21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1" y="35"/>
                    <a:pt x="20" y="46"/>
                  </a:cubicBezTo>
                  <a:cubicBezTo>
                    <a:pt x="19" y="47"/>
                    <a:pt x="18" y="49"/>
                    <a:pt x="17" y="51"/>
                  </a:cubicBezTo>
                  <a:cubicBezTo>
                    <a:pt x="16" y="53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3"/>
                    <a:pt x="4" y="116"/>
                    <a:pt x="5" y="98"/>
                  </a:cubicBezTo>
                  <a:cubicBezTo>
                    <a:pt x="7" y="83"/>
                    <a:pt x="10" y="69"/>
                    <a:pt x="9" y="54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8"/>
                    <a:pt x="51" y="32"/>
                    <a:pt x="63" y="46"/>
                  </a:cubicBezTo>
                  <a:cubicBezTo>
                    <a:pt x="68" y="52"/>
                    <a:pt x="70" y="60"/>
                    <a:pt x="67" y="68"/>
                  </a:cubicBezTo>
                  <a:cubicBezTo>
                    <a:pt x="66" y="71"/>
                    <a:pt x="63" y="73"/>
                    <a:pt x="61" y="74"/>
                  </a:cubicBezTo>
                  <a:cubicBezTo>
                    <a:pt x="60" y="75"/>
                    <a:pt x="56" y="71"/>
                    <a:pt x="55" y="69"/>
                  </a:cubicBezTo>
                  <a:cubicBezTo>
                    <a:pt x="46" y="53"/>
                    <a:pt x="37" y="37"/>
                    <a:pt x="29" y="21"/>
                  </a:cubicBezTo>
                  <a:cubicBezTo>
                    <a:pt x="27" y="19"/>
                    <a:pt x="25" y="16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9323388" y="1057275"/>
              <a:ext cx="30163" cy="52388"/>
            </a:xfrm>
            <a:custGeom>
              <a:avLst/>
              <a:gdLst>
                <a:gd name="T0" fmla="*/ 1 w 24"/>
                <a:gd name="T1" fmla="*/ 3 h 42"/>
                <a:gd name="T2" fmla="*/ 14 w 24"/>
                <a:gd name="T3" fmla="*/ 7 h 42"/>
                <a:gd name="T4" fmla="*/ 16 w 24"/>
                <a:gd name="T5" fmla="*/ 12 h 42"/>
                <a:gd name="T6" fmla="*/ 24 w 24"/>
                <a:gd name="T7" fmla="*/ 16 h 42"/>
                <a:gd name="T8" fmla="*/ 24 w 24"/>
                <a:gd name="T9" fmla="*/ 37 h 42"/>
                <a:gd name="T10" fmla="*/ 23 w 24"/>
                <a:gd name="T11" fmla="*/ 39 h 42"/>
                <a:gd name="T12" fmla="*/ 7 w 24"/>
                <a:gd name="T13" fmla="*/ 40 h 42"/>
                <a:gd name="T14" fmla="*/ 3 w 24"/>
                <a:gd name="T15" fmla="*/ 27 h 42"/>
                <a:gd name="T16" fmla="*/ 3 w 24"/>
                <a:gd name="T17" fmla="*/ 11 h 42"/>
                <a:gd name="T18" fmla="*/ 1 w 24"/>
                <a:gd name="T1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2">
                  <a:moveTo>
                    <a:pt x="1" y="3"/>
                  </a:moveTo>
                  <a:cubicBezTo>
                    <a:pt x="10" y="0"/>
                    <a:pt x="10" y="0"/>
                    <a:pt x="14" y="7"/>
                  </a:cubicBezTo>
                  <a:cubicBezTo>
                    <a:pt x="15" y="9"/>
                    <a:pt x="16" y="10"/>
                    <a:pt x="16" y="12"/>
                  </a:cubicBezTo>
                  <a:cubicBezTo>
                    <a:pt x="18" y="16"/>
                    <a:pt x="20" y="18"/>
                    <a:pt x="24" y="16"/>
                  </a:cubicBezTo>
                  <a:cubicBezTo>
                    <a:pt x="24" y="23"/>
                    <a:pt x="24" y="30"/>
                    <a:pt x="24" y="37"/>
                  </a:cubicBezTo>
                  <a:cubicBezTo>
                    <a:pt x="24" y="38"/>
                    <a:pt x="24" y="39"/>
                    <a:pt x="23" y="39"/>
                  </a:cubicBezTo>
                  <a:cubicBezTo>
                    <a:pt x="21" y="42"/>
                    <a:pt x="11" y="42"/>
                    <a:pt x="7" y="40"/>
                  </a:cubicBezTo>
                  <a:cubicBezTo>
                    <a:pt x="3" y="37"/>
                    <a:pt x="0" y="31"/>
                    <a:pt x="3" y="27"/>
                  </a:cubicBezTo>
                  <a:cubicBezTo>
                    <a:pt x="7" y="21"/>
                    <a:pt x="5" y="16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9863138" y="920750"/>
              <a:ext cx="38100" cy="52388"/>
            </a:xfrm>
            <a:custGeom>
              <a:avLst/>
              <a:gdLst>
                <a:gd name="T0" fmla="*/ 14 w 31"/>
                <a:gd name="T1" fmla="*/ 0 h 42"/>
                <a:gd name="T2" fmla="*/ 17 w 31"/>
                <a:gd name="T3" fmla="*/ 9 h 42"/>
                <a:gd name="T4" fmla="*/ 24 w 31"/>
                <a:gd name="T5" fmla="*/ 21 h 42"/>
                <a:gd name="T6" fmla="*/ 21 w 31"/>
                <a:gd name="T7" fmla="*/ 40 h 42"/>
                <a:gd name="T8" fmla="*/ 12 w 31"/>
                <a:gd name="T9" fmla="*/ 42 h 42"/>
                <a:gd name="T10" fmla="*/ 0 w 31"/>
                <a:gd name="T11" fmla="*/ 23 h 42"/>
                <a:gd name="T12" fmla="*/ 6 w 31"/>
                <a:gd name="T13" fmla="*/ 14 h 42"/>
                <a:gd name="T14" fmla="*/ 5 w 31"/>
                <a:gd name="T15" fmla="*/ 9 h 42"/>
                <a:gd name="T16" fmla="*/ 14 w 31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2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1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1"/>
                    <a:pt x="15" y="42"/>
                    <a:pt x="12" y="42"/>
                  </a:cubicBezTo>
                  <a:cubicBezTo>
                    <a:pt x="8" y="36"/>
                    <a:pt x="4" y="29"/>
                    <a:pt x="0" y="23"/>
                  </a:cubicBezTo>
                  <a:cubicBezTo>
                    <a:pt x="5" y="22"/>
                    <a:pt x="6" y="19"/>
                    <a:pt x="6" y="14"/>
                  </a:cubicBezTo>
                  <a:cubicBezTo>
                    <a:pt x="5" y="13"/>
                    <a:pt x="5" y="11"/>
                    <a:pt x="5" y="9"/>
                  </a:cubicBezTo>
                  <a:cubicBezTo>
                    <a:pt x="5" y="1"/>
                    <a:pt x="5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>
              <a:off x="9590088" y="1044575"/>
              <a:ext cx="22225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7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2" y="73"/>
                    <a:pt x="3" y="72"/>
                    <a:pt x="4" y="70"/>
                  </a:cubicBezTo>
                  <a:cubicBezTo>
                    <a:pt x="10" y="48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2"/>
                    <a:pt x="17" y="37"/>
                  </a:cubicBezTo>
                  <a:cubicBezTo>
                    <a:pt x="17" y="51"/>
                    <a:pt x="12" y="63"/>
                    <a:pt x="4" y="74"/>
                  </a:cubicBezTo>
                  <a:cubicBezTo>
                    <a:pt x="3" y="75"/>
                    <a:pt x="2" y="74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9625013" y="1030288"/>
              <a:ext cx="57150" cy="87313"/>
            </a:xfrm>
            <a:custGeom>
              <a:avLst/>
              <a:gdLst>
                <a:gd name="T0" fmla="*/ 11 w 45"/>
                <a:gd name="T1" fmla="*/ 0 h 69"/>
                <a:gd name="T2" fmla="*/ 45 w 45"/>
                <a:gd name="T3" fmla="*/ 69 h 69"/>
                <a:gd name="T4" fmla="*/ 11 w 45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9">
                  <a:moveTo>
                    <a:pt x="11" y="0"/>
                  </a:moveTo>
                  <a:cubicBezTo>
                    <a:pt x="14" y="28"/>
                    <a:pt x="25" y="50"/>
                    <a:pt x="45" y="69"/>
                  </a:cubicBezTo>
                  <a:cubicBezTo>
                    <a:pt x="18" y="60"/>
                    <a:pt x="0" y="28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11344275" y="-1008063"/>
              <a:ext cx="206375" cy="120650"/>
            </a:xfrm>
            <a:custGeom>
              <a:avLst/>
              <a:gdLst>
                <a:gd name="T0" fmla="*/ 75 w 165"/>
                <a:gd name="T1" fmla="*/ 73 h 97"/>
                <a:gd name="T2" fmla="*/ 74 w 165"/>
                <a:gd name="T3" fmla="*/ 74 h 97"/>
                <a:gd name="T4" fmla="*/ 42 w 165"/>
                <a:gd name="T5" fmla="*/ 96 h 97"/>
                <a:gd name="T6" fmla="*/ 9 w 165"/>
                <a:gd name="T7" fmla="*/ 78 h 97"/>
                <a:gd name="T8" fmla="*/ 17 w 165"/>
                <a:gd name="T9" fmla="*/ 31 h 97"/>
                <a:gd name="T10" fmla="*/ 65 w 165"/>
                <a:gd name="T11" fmla="*/ 33 h 97"/>
                <a:gd name="T12" fmla="*/ 67 w 165"/>
                <a:gd name="T13" fmla="*/ 35 h 97"/>
                <a:gd name="T14" fmla="*/ 69 w 165"/>
                <a:gd name="T15" fmla="*/ 30 h 97"/>
                <a:gd name="T16" fmla="*/ 72 w 165"/>
                <a:gd name="T17" fmla="*/ 30 h 97"/>
                <a:gd name="T18" fmla="*/ 81 w 165"/>
                <a:gd name="T19" fmla="*/ 30 h 97"/>
                <a:gd name="T20" fmla="*/ 84 w 165"/>
                <a:gd name="T21" fmla="*/ 27 h 97"/>
                <a:gd name="T22" fmla="*/ 88 w 165"/>
                <a:gd name="T23" fmla="*/ 26 h 97"/>
                <a:gd name="T24" fmla="*/ 91 w 165"/>
                <a:gd name="T25" fmla="*/ 29 h 97"/>
                <a:gd name="T26" fmla="*/ 93 w 165"/>
                <a:gd name="T27" fmla="*/ 25 h 97"/>
                <a:gd name="T28" fmla="*/ 131 w 165"/>
                <a:gd name="T29" fmla="*/ 2 h 97"/>
                <a:gd name="T30" fmla="*/ 163 w 165"/>
                <a:gd name="T31" fmla="*/ 33 h 97"/>
                <a:gd name="T32" fmla="*/ 140 w 165"/>
                <a:gd name="T33" fmla="*/ 72 h 97"/>
                <a:gd name="T34" fmla="*/ 91 w 165"/>
                <a:gd name="T35" fmla="*/ 44 h 97"/>
                <a:gd name="T36" fmla="*/ 90 w 165"/>
                <a:gd name="T37" fmla="*/ 36 h 97"/>
                <a:gd name="T38" fmla="*/ 86 w 165"/>
                <a:gd name="T39" fmla="*/ 28 h 97"/>
                <a:gd name="T40" fmla="*/ 80 w 165"/>
                <a:gd name="T41" fmla="*/ 33 h 97"/>
                <a:gd name="T42" fmla="*/ 71 w 165"/>
                <a:gd name="T43" fmla="*/ 31 h 97"/>
                <a:gd name="T44" fmla="*/ 71 w 165"/>
                <a:gd name="T45" fmla="*/ 40 h 97"/>
                <a:gd name="T46" fmla="*/ 75 w 165"/>
                <a:gd name="T47" fmla="*/ 71 h 97"/>
                <a:gd name="T48" fmla="*/ 75 w 165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7">
                  <a:moveTo>
                    <a:pt x="75" y="73"/>
                  </a:moveTo>
                  <a:cubicBezTo>
                    <a:pt x="75" y="73"/>
                    <a:pt x="74" y="74"/>
                    <a:pt x="74" y="74"/>
                  </a:cubicBezTo>
                  <a:cubicBezTo>
                    <a:pt x="68" y="88"/>
                    <a:pt x="57" y="95"/>
                    <a:pt x="42" y="96"/>
                  </a:cubicBezTo>
                  <a:cubicBezTo>
                    <a:pt x="28" y="97"/>
                    <a:pt x="17" y="91"/>
                    <a:pt x="9" y="78"/>
                  </a:cubicBezTo>
                  <a:cubicBezTo>
                    <a:pt x="0" y="63"/>
                    <a:pt x="3" y="43"/>
                    <a:pt x="17" y="31"/>
                  </a:cubicBezTo>
                  <a:cubicBezTo>
                    <a:pt x="32" y="20"/>
                    <a:pt x="52" y="21"/>
                    <a:pt x="65" y="33"/>
                  </a:cubicBezTo>
                  <a:cubicBezTo>
                    <a:pt x="66" y="34"/>
                    <a:pt x="67" y="34"/>
                    <a:pt x="67" y="35"/>
                  </a:cubicBezTo>
                  <a:cubicBezTo>
                    <a:pt x="68" y="33"/>
                    <a:pt x="68" y="32"/>
                    <a:pt x="69" y="30"/>
                  </a:cubicBezTo>
                  <a:cubicBezTo>
                    <a:pt x="70" y="29"/>
                    <a:pt x="71" y="28"/>
                    <a:pt x="72" y="30"/>
                  </a:cubicBezTo>
                  <a:cubicBezTo>
                    <a:pt x="75" y="33"/>
                    <a:pt x="78" y="32"/>
                    <a:pt x="81" y="30"/>
                  </a:cubicBezTo>
                  <a:cubicBezTo>
                    <a:pt x="83" y="30"/>
                    <a:pt x="84" y="28"/>
                    <a:pt x="84" y="27"/>
                  </a:cubicBezTo>
                  <a:cubicBezTo>
                    <a:pt x="86" y="25"/>
                    <a:pt x="86" y="24"/>
                    <a:pt x="88" y="26"/>
                  </a:cubicBezTo>
                  <a:cubicBezTo>
                    <a:pt x="89" y="27"/>
                    <a:pt x="90" y="28"/>
                    <a:pt x="91" y="29"/>
                  </a:cubicBezTo>
                  <a:cubicBezTo>
                    <a:pt x="92" y="28"/>
                    <a:pt x="92" y="26"/>
                    <a:pt x="93" y="25"/>
                  </a:cubicBezTo>
                  <a:cubicBezTo>
                    <a:pt x="99" y="9"/>
                    <a:pt x="115" y="0"/>
                    <a:pt x="131" y="2"/>
                  </a:cubicBezTo>
                  <a:cubicBezTo>
                    <a:pt x="148" y="4"/>
                    <a:pt x="161" y="17"/>
                    <a:pt x="163" y="33"/>
                  </a:cubicBezTo>
                  <a:cubicBezTo>
                    <a:pt x="165" y="50"/>
                    <a:pt x="156" y="66"/>
                    <a:pt x="140" y="72"/>
                  </a:cubicBezTo>
                  <a:cubicBezTo>
                    <a:pt x="119" y="80"/>
                    <a:pt x="94" y="67"/>
                    <a:pt x="91" y="44"/>
                  </a:cubicBezTo>
                  <a:cubicBezTo>
                    <a:pt x="90" y="41"/>
                    <a:pt x="90" y="39"/>
                    <a:pt x="90" y="36"/>
                  </a:cubicBezTo>
                  <a:cubicBezTo>
                    <a:pt x="90" y="32"/>
                    <a:pt x="90" y="31"/>
                    <a:pt x="86" y="28"/>
                  </a:cubicBezTo>
                  <a:cubicBezTo>
                    <a:pt x="86" y="31"/>
                    <a:pt x="83" y="33"/>
                    <a:pt x="80" y="33"/>
                  </a:cubicBezTo>
                  <a:cubicBezTo>
                    <a:pt x="77" y="34"/>
                    <a:pt x="74" y="35"/>
                    <a:pt x="71" y="31"/>
                  </a:cubicBezTo>
                  <a:cubicBezTo>
                    <a:pt x="70" y="35"/>
                    <a:pt x="69" y="37"/>
                    <a:pt x="71" y="40"/>
                  </a:cubicBezTo>
                  <a:cubicBezTo>
                    <a:pt x="77" y="50"/>
                    <a:pt x="78" y="60"/>
                    <a:pt x="75" y="71"/>
                  </a:cubicBezTo>
                  <a:cubicBezTo>
                    <a:pt x="75" y="71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11495088" y="-1058863"/>
              <a:ext cx="50800" cy="60325"/>
            </a:xfrm>
            <a:custGeom>
              <a:avLst/>
              <a:gdLst>
                <a:gd name="T0" fmla="*/ 8 w 40"/>
                <a:gd name="T1" fmla="*/ 5 h 48"/>
                <a:gd name="T2" fmla="*/ 7 w 40"/>
                <a:gd name="T3" fmla="*/ 15 h 48"/>
                <a:gd name="T4" fmla="*/ 7 w 40"/>
                <a:gd name="T5" fmla="*/ 29 h 48"/>
                <a:gd name="T6" fmla="*/ 7 w 40"/>
                <a:gd name="T7" fmla="*/ 32 h 48"/>
                <a:gd name="T8" fmla="*/ 4 w 40"/>
                <a:gd name="T9" fmla="*/ 31 h 48"/>
                <a:gd name="T10" fmla="*/ 1 w 40"/>
                <a:gd name="T11" fmla="*/ 24 h 48"/>
                <a:gd name="T12" fmla="*/ 2 w 40"/>
                <a:gd name="T13" fmla="*/ 15 h 48"/>
                <a:gd name="T14" fmla="*/ 5 w 40"/>
                <a:gd name="T15" fmla="*/ 3 h 48"/>
                <a:gd name="T16" fmla="*/ 8 w 40"/>
                <a:gd name="T17" fmla="*/ 1 h 48"/>
                <a:gd name="T18" fmla="*/ 11 w 40"/>
                <a:gd name="T19" fmla="*/ 2 h 48"/>
                <a:gd name="T20" fmla="*/ 18 w 40"/>
                <a:gd name="T21" fmla="*/ 12 h 48"/>
                <a:gd name="T22" fmla="*/ 40 w 40"/>
                <a:gd name="T23" fmla="*/ 46 h 48"/>
                <a:gd name="T24" fmla="*/ 37 w 40"/>
                <a:gd name="T25" fmla="*/ 46 h 48"/>
                <a:gd name="T26" fmla="*/ 19 w 40"/>
                <a:gd name="T27" fmla="*/ 18 h 48"/>
                <a:gd name="T28" fmla="*/ 16 w 40"/>
                <a:gd name="T29" fmla="*/ 16 h 48"/>
                <a:gd name="T30" fmla="*/ 15 w 40"/>
                <a:gd name="T31" fmla="*/ 15 h 48"/>
                <a:gd name="T32" fmla="*/ 10 w 40"/>
                <a:gd name="T33" fmla="*/ 7 h 48"/>
                <a:gd name="T34" fmla="*/ 8 w 40"/>
                <a:gd name="T35" fmla="*/ 5 h 48"/>
                <a:gd name="T36" fmla="*/ 8 w 40"/>
                <a:gd name="T3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8">
                  <a:moveTo>
                    <a:pt x="8" y="5"/>
                  </a:moveTo>
                  <a:cubicBezTo>
                    <a:pt x="8" y="8"/>
                    <a:pt x="7" y="12"/>
                    <a:pt x="7" y="15"/>
                  </a:cubicBezTo>
                  <a:cubicBezTo>
                    <a:pt x="7" y="20"/>
                    <a:pt x="7" y="25"/>
                    <a:pt x="7" y="29"/>
                  </a:cubicBezTo>
                  <a:cubicBezTo>
                    <a:pt x="7" y="30"/>
                    <a:pt x="7" y="31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1" y="21"/>
                    <a:pt x="1" y="18"/>
                    <a:pt x="2" y="15"/>
                  </a:cubicBezTo>
                  <a:cubicBezTo>
                    <a:pt x="3" y="11"/>
                    <a:pt x="4" y="7"/>
                    <a:pt x="5" y="3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4" y="5"/>
                    <a:pt x="17" y="8"/>
                    <a:pt x="18" y="12"/>
                  </a:cubicBezTo>
                  <a:cubicBezTo>
                    <a:pt x="24" y="24"/>
                    <a:pt x="33" y="35"/>
                    <a:pt x="40" y="46"/>
                  </a:cubicBezTo>
                  <a:cubicBezTo>
                    <a:pt x="39" y="48"/>
                    <a:pt x="38" y="47"/>
                    <a:pt x="37" y="46"/>
                  </a:cubicBezTo>
                  <a:cubicBezTo>
                    <a:pt x="31" y="37"/>
                    <a:pt x="25" y="27"/>
                    <a:pt x="19" y="18"/>
                  </a:cubicBezTo>
                  <a:cubicBezTo>
                    <a:pt x="18" y="17"/>
                    <a:pt x="18" y="16"/>
                    <a:pt x="16" y="16"/>
                  </a:cubicBezTo>
                  <a:cubicBezTo>
                    <a:pt x="16" y="16"/>
                    <a:pt x="15" y="15"/>
                    <a:pt x="15" y="15"/>
                  </a:cubicBezTo>
                  <a:cubicBezTo>
                    <a:pt x="13" y="12"/>
                    <a:pt x="12" y="10"/>
                    <a:pt x="10" y="7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11337925" y="-1020763"/>
              <a:ext cx="31750" cy="73025"/>
            </a:xfrm>
            <a:custGeom>
              <a:avLst/>
              <a:gdLst>
                <a:gd name="T0" fmla="*/ 8 w 26"/>
                <a:gd name="T1" fmla="*/ 6 h 58"/>
                <a:gd name="T2" fmla="*/ 7 w 26"/>
                <a:gd name="T3" fmla="*/ 18 h 58"/>
                <a:gd name="T4" fmla="*/ 6 w 26"/>
                <a:gd name="T5" fmla="*/ 20 h 58"/>
                <a:gd name="T6" fmla="*/ 5 w 26"/>
                <a:gd name="T7" fmla="*/ 22 h 58"/>
                <a:gd name="T8" fmla="*/ 2 w 26"/>
                <a:gd name="T9" fmla="*/ 55 h 58"/>
                <a:gd name="T10" fmla="*/ 0 w 26"/>
                <a:gd name="T11" fmla="*/ 57 h 58"/>
                <a:gd name="T12" fmla="*/ 2 w 26"/>
                <a:gd name="T13" fmla="*/ 37 h 58"/>
                <a:gd name="T14" fmla="*/ 3 w 26"/>
                <a:gd name="T15" fmla="*/ 21 h 58"/>
                <a:gd name="T16" fmla="*/ 4 w 26"/>
                <a:gd name="T17" fmla="*/ 6 h 58"/>
                <a:gd name="T18" fmla="*/ 5 w 26"/>
                <a:gd name="T19" fmla="*/ 4 h 58"/>
                <a:gd name="T20" fmla="*/ 9 w 26"/>
                <a:gd name="T21" fmla="*/ 2 h 58"/>
                <a:gd name="T22" fmla="*/ 23 w 26"/>
                <a:gd name="T23" fmla="*/ 18 h 58"/>
                <a:gd name="T24" fmla="*/ 25 w 26"/>
                <a:gd name="T25" fmla="*/ 26 h 58"/>
                <a:gd name="T26" fmla="*/ 22 w 26"/>
                <a:gd name="T27" fmla="*/ 28 h 58"/>
                <a:gd name="T28" fmla="*/ 20 w 26"/>
                <a:gd name="T29" fmla="*/ 26 h 58"/>
                <a:gd name="T30" fmla="*/ 10 w 26"/>
                <a:gd name="T31" fmla="*/ 8 h 58"/>
                <a:gd name="T32" fmla="*/ 8 w 26"/>
                <a:gd name="T33" fmla="*/ 6 h 58"/>
                <a:gd name="T34" fmla="*/ 8 w 26"/>
                <a:gd name="T35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8">
                  <a:moveTo>
                    <a:pt x="8" y="6"/>
                  </a:moveTo>
                  <a:cubicBezTo>
                    <a:pt x="7" y="10"/>
                    <a:pt x="7" y="14"/>
                    <a:pt x="7" y="18"/>
                  </a:cubicBezTo>
                  <a:cubicBezTo>
                    <a:pt x="7" y="18"/>
                    <a:pt x="6" y="19"/>
                    <a:pt x="6" y="20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7"/>
                    <a:pt x="2" y="58"/>
                    <a:pt x="0" y="57"/>
                  </a:cubicBezTo>
                  <a:cubicBezTo>
                    <a:pt x="0" y="51"/>
                    <a:pt x="1" y="44"/>
                    <a:pt x="2" y="37"/>
                  </a:cubicBezTo>
                  <a:cubicBezTo>
                    <a:pt x="2" y="32"/>
                    <a:pt x="3" y="26"/>
                    <a:pt x="3" y="21"/>
                  </a:cubicBezTo>
                  <a:cubicBezTo>
                    <a:pt x="2" y="16"/>
                    <a:pt x="4" y="11"/>
                    <a:pt x="4" y="6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1"/>
                    <a:pt x="8" y="0"/>
                    <a:pt x="9" y="2"/>
                  </a:cubicBezTo>
                  <a:cubicBezTo>
                    <a:pt x="14" y="7"/>
                    <a:pt x="19" y="12"/>
                    <a:pt x="23" y="18"/>
                  </a:cubicBezTo>
                  <a:cubicBezTo>
                    <a:pt x="25" y="20"/>
                    <a:pt x="26" y="23"/>
                    <a:pt x="25" y="26"/>
                  </a:cubicBezTo>
                  <a:cubicBezTo>
                    <a:pt x="24" y="27"/>
                    <a:pt x="23" y="28"/>
                    <a:pt x="22" y="28"/>
                  </a:cubicBezTo>
                  <a:cubicBezTo>
                    <a:pt x="22" y="29"/>
                    <a:pt x="21" y="27"/>
                    <a:pt x="20" y="26"/>
                  </a:cubicBezTo>
                  <a:cubicBezTo>
                    <a:pt x="17" y="20"/>
                    <a:pt x="14" y="14"/>
                    <a:pt x="10" y="8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11336338" y="-947738"/>
              <a:ext cx="11113" cy="19050"/>
            </a:xfrm>
            <a:custGeom>
              <a:avLst/>
              <a:gdLst>
                <a:gd name="T0" fmla="*/ 0 w 9"/>
                <a:gd name="T1" fmla="*/ 1 h 16"/>
                <a:gd name="T2" fmla="*/ 5 w 9"/>
                <a:gd name="T3" fmla="*/ 3 h 16"/>
                <a:gd name="T4" fmla="*/ 6 w 9"/>
                <a:gd name="T5" fmla="*/ 5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0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0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6"/>
                    <a:pt x="7" y="7"/>
                    <a:pt x="9" y="6"/>
                  </a:cubicBezTo>
                  <a:cubicBezTo>
                    <a:pt x="9" y="9"/>
                    <a:pt x="9" y="12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2" y="8"/>
                    <a:pt x="2" y="6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11539538" y="-998538"/>
              <a:ext cx="15875" cy="19050"/>
            </a:xfrm>
            <a:custGeom>
              <a:avLst/>
              <a:gdLst>
                <a:gd name="T0" fmla="*/ 5 w 12"/>
                <a:gd name="T1" fmla="*/ 0 h 16"/>
                <a:gd name="T2" fmla="*/ 6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9 h 16"/>
                <a:gd name="T12" fmla="*/ 2 w 12"/>
                <a:gd name="T13" fmla="*/ 5 h 16"/>
                <a:gd name="T14" fmla="*/ 2 w 12"/>
                <a:gd name="T15" fmla="*/ 4 h 16"/>
                <a:gd name="T16" fmla="*/ 5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5" y="0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7" y="5"/>
                    <a:pt x="7" y="7"/>
                    <a:pt x="9" y="8"/>
                  </a:cubicBezTo>
                  <a:cubicBezTo>
                    <a:pt x="12" y="10"/>
                    <a:pt x="11" y="14"/>
                    <a:pt x="8" y="15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3" y="13"/>
                    <a:pt x="2" y="11"/>
                    <a:pt x="0" y="9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0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11437938" y="-952500"/>
              <a:ext cx="7938" cy="36513"/>
            </a:xfrm>
            <a:custGeom>
              <a:avLst/>
              <a:gdLst>
                <a:gd name="T0" fmla="*/ 0 w 6"/>
                <a:gd name="T1" fmla="*/ 29 h 29"/>
                <a:gd name="T2" fmla="*/ 1 w 6"/>
                <a:gd name="T3" fmla="*/ 27 h 29"/>
                <a:gd name="T4" fmla="*/ 0 w 6"/>
                <a:gd name="T5" fmla="*/ 2 h 29"/>
                <a:gd name="T6" fmla="*/ 0 w 6"/>
                <a:gd name="T7" fmla="*/ 0 h 29"/>
                <a:gd name="T8" fmla="*/ 6 w 6"/>
                <a:gd name="T9" fmla="*/ 15 h 29"/>
                <a:gd name="T10" fmla="*/ 1 w 6"/>
                <a:gd name="T11" fmla="*/ 28 h 29"/>
                <a:gd name="T12" fmla="*/ 0 w 6"/>
                <a:gd name="T13" fmla="*/ 29 h 29"/>
                <a:gd name="T14" fmla="*/ 0 w 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9">
                  <a:moveTo>
                    <a:pt x="0" y="29"/>
                  </a:moveTo>
                  <a:cubicBezTo>
                    <a:pt x="0" y="28"/>
                    <a:pt x="1" y="27"/>
                    <a:pt x="1" y="27"/>
                  </a:cubicBezTo>
                  <a:cubicBezTo>
                    <a:pt x="4" y="19"/>
                    <a:pt x="3" y="1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3"/>
                    <a:pt x="6" y="9"/>
                    <a:pt x="6" y="15"/>
                  </a:cubicBezTo>
                  <a:cubicBezTo>
                    <a:pt x="6" y="20"/>
                    <a:pt x="4" y="24"/>
                    <a:pt x="1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11450638" y="-957263"/>
              <a:ext cx="20638" cy="31750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10" y="19"/>
                    <a:pt x="17" y="26"/>
                  </a:cubicBezTo>
                  <a:cubicBezTo>
                    <a:pt x="7" y="23"/>
                    <a:pt x="0" y="1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11393488" y="939800"/>
              <a:ext cx="207963" cy="120650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7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4 h 97"/>
                <a:gd name="T12" fmla="*/ 68 w 166"/>
                <a:gd name="T13" fmla="*/ 36 h 97"/>
                <a:gd name="T14" fmla="*/ 69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30 h 97"/>
                <a:gd name="T26" fmla="*/ 93 w 166"/>
                <a:gd name="T27" fmla="*/ 25 h 97"/>
                <a:gd name="T28" fmla="*/ 132 w 166"/>
                <a:gd name="T29" fmla="*/ 2 h 97"/>
                <a:gd name="T30" fmla="*/ 163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4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9" y="34"/>
                    <a:pt x="69" y="32"/>
                    <a:pt x="69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1" y="28"/>
                    <a:pt x="92" y="30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10"/>
                    <a:pt x="115" y="0"/>
                    <a:pt x="132" y="2"/>
                  </a:cubicBezTo>
                  <a:cubicBezTo>
                    <a:pt x="148" y="4"/>
                    <a:pt x="161" y="17"/>
                    <a:pt x="163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2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11545888" y="889000"/>
              <a:ext cx="50800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5 w 40"/>
                <a:gd name="T29" fmla="*/ 16 h 47"/>
                <a:gd name="T30" fmla="*/ 14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30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8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5" y="16"/>
                  </a:cubicBezTo>
                  <a:cubicBezTo>
                    <a:pt x="15" y="16"/>
                    <a:pt x="15" y="15"/>
                    <a:pt x="14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11387138" y="928688"/>
              <a:ext cx="34925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6 w 27"/>
                <a:gd name="T5" fmla="*/ 19 h 57"/>
                <a:gd name="T6" fmla="*/ 6 w 27"/>
                <a:gd name="T7" fmla="*/ 22 h 57"/>
                <a:gd name="T8" fmla="*/ 3 w 27"/>
                <a:gd name="T9" fmla="*/ 55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2 h 57"/>
                <a:gd name="T22" fmla="*/ 24 w 27"/>
                <a:gd name="T23" fmla="*/ 17 h 57"/>
                <a:gd name="T24" fmla="*/ 25 w 27"/>
                <a:gd name="T25" fmla="*/ 26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4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7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11387138" y="1000125"/>
              <a:ext cx="11113" cy="20638"/>
            </a:xfrm>
            <a:custGeom>
              <a:avLst/>
              <a:gdLst>
                <a:gd name="T0" fmla="*/ 1 w 10"/>
                <a:gd name="T1" fmla="*/ 2 h 17"/>
                <a:gd name="T2" fmla="*/ 6 w 10"/>
                <a:gd name="T3" fmla="*/ 3 h 17"/>
                <a:gd name="T4" fmla="*/ 6 w 10"/>
                <a:gd name="T5" fmla="*/ 5 h 17"/>
                <a:gd name="T6" fmla="*/ 10 w 10"/>
                <a:gd name="T7" fmla="*/ 7 h 17"/>
                <a:gd name="T8" fmla="*/ 9 w 10"/>
                <a:gd name="T9" fmla="*/ 15 h 17"/>
                <a:gd name="T10" fmla="*/ 9 w 10"/>
                <a:gd name="T11" fmla="*/ 15 h 17"/>
                <a:gd name="T12" fmla="*/ 3 w 10"/>
                <a:gd name="T13" fmla="*/ 16 h 17"/>
                <a:gd name="T14" fmla="*/ 1 w 10"/>
                <a:gd name="T15" fmla="*/ 11 h 17"/>
                <a:gd name="T16" fmla="*/ 2 w 10"/>
                <a:gd name="T17" fmla="*/ 5 h 17"/>
                <a:gd name="T18" fmla="*/ 1 w 1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7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8"/>
                    <a:pt x="10" y="7"/>
                  </a:cubicBezTo>
                  <a:cubicBezTo>
                    <a:pt x="9" y="9"/>
                    <a:pt x="9" y="12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7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11591925" y="947738"/>
              <a:ext cx="12700" cy="20638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9 h 16"/>
                <a:gd name="T6" fmla="*/ 8 w 11"/>
                <a:gd name="T7" fmla="*/ 16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2"/>
                    <a:pt x="6" y="3"/>
                    <a:pt x="6" y="4"/>
                  </a:cubicBezTo>
                  <a:cubicBezTo>
                    <a:pt x="6" y="6"/>
                    <a:pt x="7" y="7"/>
                    <a:pt x="9" y="9"/>
                  </a:cubicBezTo>
                  <a:cubicBezTo>
                    <a:pt x="11" y="10"/>
                    <a:pt x="11" y="14"/>
                    <a:pt x="8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2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11487150" y="995363"/>
              <a:ext cx="9525" cy="34925"/>
            </a:xfrm>
            <a:custGeom>
              <a:avLst/>
              <a:gdLst>
                <a:gd name="T0" fmla="*/ 0 w 7"/>
                <a:gd name="T1" fmla="*/ 28 h 28"/>
                <a:gd name="T2" fmla="*/ 1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4" y="3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6"/>
            <p:cNvSpPr>
              <a:spLocks/>
            </p:cNvSpPr>
            <p:nvPr/>
          </p:nvSpPr>
          <p:spPr bwMode="auto">
            <a:xfrm>
              <a:off x="11501438" y="990600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0"/>
                    <a:pt x="9" y="19"/>
                    <a:pt x="17" y="26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7"/>
            <p:cNvSpPr>
              <a:spLocks/>
            </p:cNvSpPr>
            <p:nvPr/>
          </p:nvSpPr>
          <p:spPr bwMode="auto">
            <a:xfrm>
              <a:off x="13054013" y="-82550"/>
              <a:ext cx="207963" cy="122238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6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3 h 97"/>
                <a:gd name="T12" fmla="*/ 68 w 166"/>
                <a:gd name="T13" fmla="*/ 35 h 97"/>
                <a:gd name="T14" fmla="*/ 70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29 h 97"/>
                <a:gd name="T26" fmla="*/ 93 w 166"/>
                <a:gd name="T27" fmla="*/ 25 h 97"/>
                <a:gd name="T28" fmla="*/ 132 w 166"/>
                <a:gd name="T29" fmla="*/ 2 h 97"/>
                <a:gd name="T30" fmla="*/ 164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6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3"/>
                  </a:cubicBezTo>
                  <a:cubicBezTo>
                    <a:pt x="67" y="34"/>
                    <a:pt x="67" y="35"/>
                    <a:pt x="68" y="35"/>
                  </a:cubicBezTo>
                  <a:cubicBezTo>
                    <a:pt x="69" y="34"/>
                    <a:pt x="69" y="32"/>
                    <a:pt x="70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7"/>
                    <a:pt x="91" y="28"/>
                    <a:pt x="92" y="29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9"/>
                    <a:pt x="115" y="0"/>
                    <a:pt x="132" y="2"/>
                  </a:cubicBezTo>
                  <a:cubicBezTo>
                    <a:pt x="148" y="4"/>
                    <a:pt x="162" y="17"/>
                    <a:pt x="164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1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6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8"/>
            <p:cNvSpPr>
              <a:spLocks/>
            </p:cNvSpPr>
            <p:nvPr/>
          </p:nvSpPr>
          <p:spPr bwMode="auto">
            <a:xfrm>
              <a:off x="13206413" y="-131763"/>
              <a:ext cx="49213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6 w 40"/>
                <a:gd name="T29" fmla="*/ 15 h 47"/>
                <a:gd name="T30" fmla="*/ 15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29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7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6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5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9"/>
            <p:cNvSpPr>
              <a:spLocks/>
            </p:cNvSpPr>
            <p:nvPr/>
          </p:nvSpPr>
          <p:spPr bwMode="auto">
            <a:xfrm>
              <a:off x="13047663" y="-93663"/>
              <a:ext cx="33338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7 w 27"/>
                <a:gd name="T5" fmla="*/ 19 h 57"/>
                <a:gd name="T6" fmla="*/ 6 w 27"/>
                <a:gd name="T7" fmla="*/ 22 h 57"/>
                <a:gd name="T8" fmla="*/ 3 w 27"/>
                <a:gd name="T9" fmla="*/ 54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1 h 57"/>
                <a:gd name="T22" fmla="*/ 24 w 27"/>
                <a:gd name="T23" fmla="*/ 17 h 57"/>
                <a:gd name="T24" fmla="*/ 25 w 27"/>
                <a:gd name="T25" fmla="*/ 25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4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3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19"/>
                    <a:pt x="27" y="22"/>
                    <a:pt x="25" y="25"/>
                  </a:cubicBezTo>
                  <a:cubicBezTo>
                    <a:pt x="25" y="26"/>
                    <a:pt x="24" y="27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0"/>
            <p:cNvSpPr>
              <a:spLocks/>
            </p:cNvSpPr>
            <p:nvPr/>
          </p:nvSpPr>
          <p:spPr bwMode="auto">
            <a:xfrm>
              <a:off x="13046075" y="-22225"/>
              <a:ext cx="12700" cy="20638"/>
            </a:xfrm>
            <a:custGeom>
              <a:avLst/>
              <a:gdLst>
                <a:gd name="T0" fmla="*/ 1 w 10"/>
                <a:gd name="T1" fmla="*/ 2 h 16"/>
                <a:gd name="T2" fmla="*/ 6 w 10"/>
                <a:gd name="T3" fmla="*/ 3 h 16"/>
                <a:gd name="T4" fmla="*/ 6 w 10"/>
                <a:gd name="T5" fmla="*/ 5 h 16"/>
                <a:gd name="T6" fmla="*/ 10 w 10"/>
                <a:gd name="T7" fmla="*/ 7 h 16"/>
                <a:gd name="T8" fmla="*/ 9 w 10"/>
                <a:gd name="T9" fmla="*/ 14 h 16"/>
                <a:gd name="T10" fmla="*/ 9 w 10"/>
                <a:gd name="T11" fmla="*/ 15 h 16"/>
                <a:gd name="T12" fmla="*/ 3 w 10"/>
                <a:gd name="T13" fmla="*/ 16 h 16"/>
                <a:gd name="T14" fmla="*/ 1 w 10"/>
                <a:gd name="T15" fmla="*/ 11 h 16"/>
                <a:gd name="T16" fmla="*/ 2 w 10"/>
                <a:gd name="T17" fmla="*/ 5 h 16"/>
                <a:gd name="T18" fmla="*/ 1 w 10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6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7"/>
                    <a:pt x="10" y="7"/>
                  </a:cubicBezTo>
                  <a:cubicBezTo>
                    <a:pt x="10" y="9"/>
                    <a:pt x="9" y="12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6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1"/>
            <p:cNvSpPr>
              <a:spLocks/>
            </p:cNvSpPr>
            <p:nvPr/>
          </p:nvSpPr>
          <p:spPr bwMode="auto">
            <a:xfrm>
              <a:off x="13250863" y="-73025"/>
              <a:ext cx="14288" cy="19050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8 h 16"/>
                <a:gd name="T6" fmla="*/ 8 w 11"/>
                <a:gd name="T7" fmla="*/ 15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7" y="7"/>
                    <a:pt x="9" y="8"/>
                  </a:cubicBezTo>
                  <a:cubicBezTo>
                    <a:pt x="11" y="10"/>
                    <a:pt x="11" y="14"/>
                    <a:pt x="8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1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2"/>
            <p:cNvSpPr>
              <a:spLocks/>
            </p:cNvSpPr>
            <p:nvPr/>
          </p:nvSpPr>
          <p:spPr bwMode="auto">
            <a:xfrm>
              <a:off x="13147675" y="-25400"/>
              <a:ext cx="7938" cy="34925"/>
            </a:xfrm>
            <a:custGeom>
              <a:avLst/>
              <a:gdLst>
                <a:gd name="T0" fmla="*/ 0 w 7"/>
                <a:gd name="T1" fmla="*/ 28 h 28"/>
                <a:gd name="T2" fmla="*/ 2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2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4" y="2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13161963" y="-31750"/>
              <a:ext cx="20638" cy="31750"/>
            </a:xfrm>
            <a:custGeom>
              <a:avLst/>
              <a:gdLst>
                <a:gd name="T0" fmla="*/ 4 w 17"/>
                <a:gd name="T1" fmla="*/ 0 h 25"/>
                <a:gd name="T2" fmla="*/ 17 w 17"/>
                <a:gd name="T3" fmla="*/ 25 h 25"/>
                <a:gd name="T4" fmla="*/ 4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4" y="0"/>
                  </a:moveTo>
                  <a:cubicBezTo>
                    <a:pt x="5" y="10"/>
                    <a:pt x="9" y="19"/>
                    <a:pt x="17" y="25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4"/>
            <p:cNvSpPr>
              <a:spLocks/>
            </p:cNvSpPr>
            <p:nvPr/>
          </p:nvSpPr>
          <p:spPr bwMode="auto">
            <a:xfrm>
              <a:off x="9785350" y="41275"/>
              <a:ext cx="206375" cy="122238"/>
            </a:xfrm>
            <a:custGeom>
              <a:avLst/>
              <a:gdLst>
                <a:gd name="T0" fmla="*/ 75 w 165"/>
                <a:gd name="T1" fmla="*/ 73 h 98"/>
                <a:gd name="T2" fmla="*/ 74 w 165"/>
                <a:gd name="T3" fmla="*/ 75 h 98"/>
                <a:gd name="T4" fmla="*/ 43 w 165"/>
                <a:gd name="T5" fmla="*/ 97 h 98"/>
                <a:gd name="T6" fmla="*/ 9 w 165"/>
                <a:gd name="T7" fmla="*/ 79 h 98"/>
                <a:gd name="T8" fmla="*/ 18 w 165"/>
                <a:gd name="T9" fmla="*/ 32 h 98"/>
                <a:gd name="T10" fmla="*/ 66 w 165"/>
                <a:gd name="T11" fmla="*/ 34 h 98"/>
                <a:gd name="T12" fmla="*/ 68 w 165"/>
                <a:gd name="T13" fmla="*/ 36 h 98"/>
                <a:gd name="T14" fmla="*/ 69 w 165"/>
                <a:gd name="T15" fmla="*/ 31 h 98"/>
                <a:gd name="T16" fmla="*/ 72 w 165"/>
                <a:gd name="T17" fmla="*/ 30 h 98"/>
                <a:gd name="T18" fmla="*/ 82 w 165"/>
                <a:gd name="T19" fmla="*/ 31 h 98"/>
                <a:gd name="T20" fmla="*/ 85 w 165"/>
                <a:gd name="T21" fmla="*/ 28 h 98"/>
                <a:gd name="T22" fmla="*/ 89 w 165"/>
                <a:gd name="T23" fmla="*/ 27 h 98"/>
                <a:gd name="T24" fmla="*/ 91 w 165"/>
                <a:gd name="T25" fmla="*/ 30 h 98"/>
                <a:gd name="T26" fmla="*/ 93 w 165"/>
                <a:gd name="T27" fmla="*/ 25 h 98"/>
                <a:gd name="T28" fmla="*/ 131 w 165"/>
                <a:gd name="T29" fmla="*/ 2 h 98"/>
                <a:gd name="T30" fmla="*/ 163 w 165"/>
                <a:gd name="T31" fmla="*/ 34 h 98"/>
                <a:gd name="T32" fmla="*/ 140 w 165"/>
                <a:gd name="T33" fmla="*/ 73 h 98"/>
                <a:gd name="T34" fmla="*/ 91 w 165"/>
                <a:gd name="T35" fmla="*/ 45 h 98"/>
                <a:gd name="T36" fmla="*/ 91 w 165"/>
                <a:gd name="T37" fmla="*/ 37 h 98"/>
                <a:gd name="T38" fmla="*/ 87 w 165"/>
                <a:gd name="T39" fmla="*/ 28 h 98"/>
                <a:gd name="T40" fmla="*/ 80 w 165"/>
                <a:gd name="T41" fmla="*/ 34 h 98"/>
                <a:gd name="T42" fmla="*/ 71 w 165"/>
                <a:gd name="T43" fmla="*/ 32 h 98"/>
                <a:gd name="T44" fmla="*/ 71 w 165"/>
                <a:gd name="T45" fmla="*/ 41 h 98"/>
                <a:gd name="T46" fmla="*/ 76 w 165"/>
                <a:gd name="T47" fmla="*/ 71 h 98"/>
                <a:gd name="T48" fmla="*/ 75 w 165"/>
                <a:gd name="T49" fmla="*/ 7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8">
                  <a:moveTo>
                    <a:pt x="75" y="73"/>
                  </a:moveTo>
                  <a:cubicBezTo>
                    <a:pt x="75" y="74"/>
                    <a:pt x="74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8"/>
                    <a:pt x="17" y="91"/>
                    <a:pt x="9" y="79"/>
                  </a:cubicBezTo>
                  <a:cubicBezTo>
                    <a:pt x="0" y="64"/>
                    <a:pt x="4" y="43"/>
                    <a:pt x="18" y="32"/>
                  </a:cubicBezTo>
                  <a:cubicBezTo>
                    <a:pt x="32" y="21"/>
                    <a:pt x="52" y="21"/>
                    <a:pt x="66" y="34"/>
                  </a:cubicBezTo>
                  <a:cubicBezTo>
                    <a:pt x="66" y="34"/>
                    <a:pt x="67" y="35"/>
                    <a:pt x="68" y="36"/>
                  </a:cubicBezTo>
                  <a:cubicBezTo>
                    <a:pt x="68" y="34"/>
                    <a:pt x="69" y="33"/>
                    <a:pt x="69" y="31"/>
                  </a:cubicBezTo>
                  <a:cubicBezTo>
                    <a:pt x="70" y="30"/>
                    <a:pt x="71" y="29"/>
                    <a:pt x="72" y="30"/>
                  </a:cubicBezTo>
                  <a:cubicBezTo>
                    <a:pt x="75" y="33"/>
                    <a:pt x="79" y="33"/>
                    <a:pt x="82" y="31"/>
                  </a:cubicBezTo>
                  <a:cubicBezTo>
                    <a:pt x="83" y="31"/>
                    <a:pt x="84" y="29"/>
                    <a:pt x="85" y="28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0" y="29"/>
                    <a:pt x="91" y="30"/>
                  </a:cubicBezTo>
                  <a:cubicBezTo>
                    <a:pt x="92" y="28"/>
                    <a:pt x="93" y="27"/>
                    <a:pt x="93" y="25"/>
                  </a:cubicBezTo>
                  <a:cubicBezTo>
                    <a:pt x="99" y="10"/>
                    <a:pt x="115" y="0"/>
                    <a:pt x="131" y="2"/>
                  </a:cubicBezTo>
                  <a:cubicBezTo>
                    <a:pt x="148" y="5"/>
                    <a:pt x="161" y="18"/>
                    <a:pt x="163" y="34"/>
                  </a:cubicBezTo>
                  <a:cubicBezTo>
                    <a:pt x="165" y="51"/>
                    <a:pt x="156" y="66"/>
                    <a:pt x="140" y="73"/>
                  </a:cubicBezTo>
                  <a:cubicBezTo>
                    <a:pt x="119" y="81"/>
                    <a:pt x="95" y="67"/>
                    <a:pt x="91" y="45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0" y="32"/>
                    <a:pt x="87" y="28"/>
                  </a:cubicBezTo>
                  <a:cubicBezTo>
                    <a:pt x="86" y="32"/>
                    <a:pt x="83" y="33"/>
                    <a:pt x="80" y="34"/>
                  </a:cubicBezTo>
                  <a:cubicBezTo>
                    <a:pt x="77" y="35"/>
                    <a:pt x="74" y="35"/>
                    <a:pt x="71" y="32"/>
                  </a:cubicBezTo>
                  <a:cubicBezTo>
                    <a:pt x="70" y="35"/>
                    <a:pt x="70" y="38"/>
                    <a:pt x="71" y="41"/>
                  </a:cubicBezTo>
                  <a:cubicBezTo>
                    <a:pt x="77" y="50"/>
                    <a:pt x="79" y="61"/>
                    <a:pt x="76" y="71"/>
                  </a:cubicBezTo>
                  <a:cubicBezTo>
                    <a:pt x="75" y="72"/>
                    <a:pt x="75" y="73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9937750" y="-7938"/>
              <a:ext cx="49213" cy="58738"/>
            </a:xfrm>
            <a:custGeom>
              <a:avLst/>
              <a:gdLst>
                <a:gd name="T0" fmla="*/ 7 w 39"/>
                <a:gd name="T1" fmla="*/ 4 h 47"/>
                <a:gd name="T2" fmla="*/ 7 w 39"/>
                <a:gd name="T3" fmla="*/ 15 h 47"/>
                <a:gd name="T4" fmla="*/ 7 w 39"/>
                <a:gd name="T5" fmla="*/ 29 h 47"/>
                <a:gd name="T6" fmla="*/ 6 w 39"/>
                <a:gd name="T7" fmla="*/ 31 h 47"/>
                <a:gd name="T8" fmla="*/ 3 w 39"/>
                <a:gd name="T9" fmla="*/ 31 h 47"/>
                <a:gd name="T10" fmla="*/ 0 w 39"/>
                <a:gd name="T11" fmla="*/ 24 h 47"/>
                <a:gd name="T12" fmla="*/ 1 w 39"/>
                <a:gd name="T13" fmla="*/ 15 h 47"/>
                <a:gd name="T14" fmla="*/ 4 w 39"/>
                <a:gd name="T15" fmla="*/ 3 h 47"/>
                <a:gd name="T16" fmla="*/ 7 w 39"/>
                <a:gd name="T17" fmla="*/ 0 h 47"/>
                <a:gd name="T18" fmla="*/ 11 w 39"/>
                <a:gd name="T19" fmla="*/ 2 h 47"/>
                <a:gd name="T20" fmla="*/ 18 w 39"/>
                <a:gd name="T21" fmla="*/ 12 h 47"/>
                <a:gd name="T22" fmla="*/ 39 w 39"/>
                <a:gd name="T23" fmla="*/ 46 h 47"/>
                <a:gd name="T24" fmla="*/ 36 w 39"/>
                <a:gd name="T25" fmla="*/ 45 h 47"/>
                <a:gd name="T26" fmla="*/ 18 w 39"/>
                <a:gd name="T27" fmla="*/ 18 h 47"/>
                <a:gd name="T28" fmla="*/ 15 w 39"/>
                <a:gd name="T29" fmla="*/ 16 h 47"/>
                <a:gd name="T30" fmla="*/ 14 w 39"/>
                <a:gd name="T31" fmla="*/ 15 h 47"/>
                <a:gd name="T32" fmla="*/ 9 w 39"/>
                <a:gd name="T33" fmla="*/ 7 h 47"/>
                <a:gd name="T34" fmla="*/ 8 w 39"/>
                <a:gd name="T35" fmla="*/ 4 h 47"/>
                <a:gd name="T36" fmla="*/ 7 w 39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7">
                  <a:moveTo>
                    <a:pt x="7" y="4"/>
                  </a:moveTo>
                  <a:cubicBezTo>
                    <a:pt x="7" y="8"/>
                    <a:pt x="7" y="11"/>
                    <a:pt x="7" y="15"/>
                  </a:cubicBezTo>
                  <a:cubicBezTo>
                    <a:pt x="6" y="19"/>
                    <a:pt x="7" y="24"/>
                    <a:pt x="7" y="29"/>
                  </a:cubicBezTo>
                  <a:cubicBezTo>
                    <a:pt x="7" y="30"/>
                    <a:pt x="6" y="31"/>
                    <a:pt x="6" y="31"/>
                  </a:cubicBezTo>
                  <a:cubicBezTo>
                    <a:pt x="5" y="32"/>
                    <a:pt x="4" y="31"/>
                    <a:pt x="3" y="31"/>
                  </a:cubicBezTo>
                  <a:cubicBezTo>
                    <a:pt x="0" y="29"/>
                    <a:pt x="0" y="26"/>
                    <a:pt x="0" y="24"/>
                  </a:cubicBezTo>
                  <a:cubicBezTo>
                    <a:pt x="0" y="21"/>
                    <a:pt x="1" y="18"/>
                    <a:pt x="1" y="15"/>
                  </a:cubicBezTo>
                  <a:cubicBezTo>
                    <a:pt x="2" y="11"/>
                    <a:pt x="3" y="7"/>
                    <a:pt x="4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2"/>
                  </a:cubicBezTo>
                  <a:cubicBezTo>
                    <a:pt x="24" y="24"/>
                    <a:pt x="33" y="34"/>
                    <a:pt x="39" y="46"/>
                  </a:cubicBezTo>
                  <a:cubicBezTo>
                    <a:pt x="38" y="47"/>
                    <a:pt x="37" y="47"/>
                    <a:pt x="36" y="45"/>
                  </a:cubicBezTo>
                  <a:cubicBezTo>
                    <a:pt x="30" y="36"/>
                    <a:pt x="24" y="27"/>
                    <a:pt x="18" y="18"/>
                  </a:cubicBezTo>
                  <a:cubicBezTo>
                    <a:pt x="17" y="17"/>
                    <a:pt x="17" y="16"/>
                    <a:pt x="15" y="16"/>
                  </a:cubicBezTo>
                  <a:cubicBezTo>
                    <a:pt x="15" y="16"/>
                    <a:pt x="15" y="15"/>
                    <a:pt x="14" y="15"/>
                  </a:cubicBezTo>
                  <a:cubicBezTo>
                    <a:pt x="13" y="12"/>
                    <a:pt x="11" y="9"/>
                    <a:pt x="9" y="7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6"/>
            <p:cNvSpPr>
              <a:spLocks/>
            </p:cNvSpPr>
            <p:nvPr/>
          </p:nvSpPr>
          <p:spPr bwMode="auto">
            <a:xfrm>
              <a:off x="9779000" y="30162"/>
              <a:ext cx="33338" cy="71438"/>
            </a:xfrm>
            <a:custGeom>
              <a:avLst/>
              <a:gdLst>
                <a:gd name="T0" fmla="*/ 8 w 26"/>
                <a:gd name="T1" fmla="*/ 5 h 57"/>
                <a:gd name="T2" fmla="*/ 7 w 26"/>
                <a:gd name="T3" fmla="*/ 17 h 57"/>
                <a:gd name="T4" fmla="*/ 6 w 26"/>
                <a:gd name="T5" fmla="*/ 19 h 57"/>
                <a:gd name="T6" fmla="*/ 6 w 26"/>
                <a:gd name="T7" fmla="*/ 22 h 57"/>
                <a:gd name="T8" fmla="*/ 2 w 26"/>
                <a:gd name="T9" fmla="*/ 55 h 57"/>
                <a:gd name="T10" fmla="*/ 0 w 26"/>
                <a:gd name="T11" fmla="*/ 57 h 57"/>
                <a:gd name="T12" fmla="*/ 2 w 26"/>
                <a:gd name="T13" fmla="*/ 37 h 57"/>
                <a:gd name="T14" fmla="*/ 3 w 26"/>
                <a:gd name="T15" fmla="*/ 21 h 57"/>
                <a:gd name="T16" fmla="*/ 4 w 26"/>
                <a:gd name="T17" fmla="*/ 6 h 57"/>
                <a:gd name="T18" fmla="*/ 5 w 26"/>
                <a:gd name="T19" fmla="*/ 3 h 57"/>
                <a:gd name="T20" fmla="*/ 10 w 26"/>
                <a:gd name="T21" fmla="*/ 2 h 57"/>
                <a:gd name="T22" fmla="*/ 24 w 26"/>
                <a:gd name="T23" fmla="*/ 17 h 57"/>
                <a:gd name="T24" fmla="*/ 25 w 26"/>
                <a:gd name="T25" fmla="*/ 26 h 57"/>
                <a:gd name="T26" fmla="*/ 23 w 26"/>
                <a:gd name="T27" fmla="*/ 28 h 57"/>
                <a:gd name="T28" fmla="*/ 21 w 26"/>
                <a:gd name="T29" fmla="*/ 26 h 57"/>
                <a:gd name="T30" fmla="*/ 11 w 26"/>
                <a:gd name="T31" fmla="*/ 8 h 57"/>
                <a:gd name="T32" fmla="*/ 9 w 26"/>
                <a:gd name="T33" fmla="*/ 5 h 57"/>
                <a:gd name="T34" fmla="*/ 8 w 26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0" y="50"/>
                    <a:pt x="1" y="44"/>
                    <a:pt x="2" y="37"/>
                  </a:cubicBezTo>
                  <a:cubicBezTo>
                    <a:pt x="2" y="32"/>
                    <a:pt x="4" y="26"/>
                    <a:pt x="3" y="21"/>
                  </a:cubicBezTo>
                  <a:cubicBezTo>
                    <a:pt x="3" y="15"/>
                    <a:pt x="4" y="11"/>
                    <a:pt x="4" y="6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6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2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9" y="6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7"/>
            <p:cNvSpPr>
              <a:spLocks/>
            </p:cNvSpPr>
            <p:nvPr/>
          </p:nvSpPr>
          <p:spPr bwMode="auto">
            <a:xfrm>
              <a:off x="9777413" y="103188"/>
              <a:ext cx="11113" cy="19050"/>
            </a:xfrm>
            <a:custGeom>
              <a:avLst/>
              <a:gdLst>
                <a:gd name="T0" fmla="*/ 1 w 9"/>
                <a:gd name="T1" fmla="*/ 1 h 16"/>
                <a:gd name="T2" fmla="*/ 5 w 9"/>
                <a:gd name="T3" fmla="*/ 3 h 16"/>
                <a:gd name="T4" fmla="*/ 6 w 9"/>
                <a:gd name="T5" fmla="*/ 4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1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1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6"/>
                    <a:pt x="7" y="7"/>
                    <a:pt x="9" y="6"/>
                  </a:cubicBezTo>
                  <a:cubicBezTo>
                    <a:pt x="9" y="9"/>
                    <a:pt x="9" y="11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3" y="8"/>
                    <a:pt x="2" y="6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8"/>
            <p:cNvSpPr>
              <a:spLocks/>
            </p:cNvSpPr>
            <p:nvPr/>
          </p:nvSpPr>
          <p:spPr bwMode="auto">
            <a:xfrm>
              <a:off x="9982200" y="50800"/>
              <a:ext cx="14288" cy="20638"/>
            </a:xfrm>
            <a:custGeom>
              <a:avLst/>
              <a:gdLst>
                <a:gd name="T0" fmla="*/ 6 w 12"/>
                <a:gd name="T1" fmla="*/ 0 h 16"/>
                <a:gd name="T2" fmla="*/ 7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8 h 16"/>
                <a:gd name="T12" fmla="*/ 2 w 12"/>
                <a:gd name="T13" fmla="*/ 5 h 16"/>
                <a:gd name="T14" fmla="*/ 2 w 12"/>
                <a:gd name="T15" fmla="*/ 3 h 16"/>
                <a:gd name="T16" fmla="*/ 6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6" y="0"/>
                  </a:moveTo>
                  <a:cubicBezTo>
                    <a:pt x="6" y="1"/>
                    <a:pt x="6" y="2"/>
                    <a:pt x="7" y="3"/>
                  </a:cubicBezTo>
                  <a:cubicBezTo>
                    <a:pt x="7" y="5"/>
                    <a:pt x="8" y="7"/>
                    <a:pt x="9" y="8"/>
                  </a:cubicBezTo>
                  <a:cubicBezTo>
                    <a:pt x="12" y="9"/>
                    <a:pt x="11" y="14"/>
                    <a:pt x="8" y="15"/>
                  </a:cubicBezTo>
                  <a:cubicBezTo>
                    <a:pt x="7" y="15"/>
                    <a:pt x="6" y="15"/>
                    <a:pt x="5" y="16"/>
                  </a:cubicBezTo>
                  <a:cubicBezTo>
                    <a:pt x="3" y="13"/>
                    <a:pt x="2" y="11"/>
                    <a:pt x="0" y="8"/>
                  </a:cubicBezTo>
                  <a:cubicBezTo>
                    <a:pt x="2" y="8"/>
                    <a:pt x="3" y="7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0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9"/>
            <p:cNvSpPr>
              <a:spLocks/>
            </p:cNvSpPr>
            <p:nvPr/>
          </p:nvSpPr>
          <p:spPr bwMode="auto">
            <a:xfrm>
              <a:off x="9879013" y="98425"/>
              <a:ext cx="7938" cy="34925"/>
            </a:xfrm>
            <a:custGeom>
              <a:avLst/>
              <a:gdLst>
                <a:gd name="T0" fmla="*/ 0 w 6"/>
                <a:gd name="T1" fmla="*/ 28 h 28"/>
                <a:gd name="T2" fmla="*/ 1 w 6"/>
                <a:gd name="T3" fmla="*/ 26 h 28"/>
                <a:gd name="T4" fmla="*/ 1 w 6"/>
                <a:gd name="T5" fmla="*/ 2 h 28"/>
                <a:gd name="T6" fmla="*/ 0 w 6"/>
                <a:gd name="T7" fmla="*/ 0 h 28"/>
                <a:gd name="T8" fmla="*/ 6 w 6"/>
                <a:gd name="T9" fmla="*/ 14 h 28"/>
                <a:gd name="T10" fmla="*/ 1 w 6"/>
                <a:gd name="T11" fmla="*/ 28 h 28"/>
                <a:gd name="T12" fmla="*/ 0 w 6"/>
                <a:gd name="T13" fmla="*/ 28 h 28"/>
                <a:gd name="T14" fmla="*/ 0 w 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8">
                  <a:moveTo>
                    <a:pt x="0" y="28"/>
                  </a:moveTo>
                  <a:cubicBezTo>
                    <a:pt x="0" y="28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3"/>
                    <a:pt x="6" y="9"/>
                    <a:pt x="6" y="14"/>
                  </a:cubicBezTo>
                  <a:cubicBezTo>
                    <a:pt x="6" y="19"/>
                    <a:pt x="5" y="24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0"/>
            <p:cNvSpPr>
              <a:spLocks/>
            </p:cNvSpPr>
            <p:nvPr/>
          </p:nvSpPr>
          <p:spPr bwMode="auto">
            <a:xfrm>
              <a:off x="9893300" y="92075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9" y="19"/>
                    <a:pt x="17" y="26"/>
                  </a:cubicBezTo>
                  <a:cubicBezTo>
                    <a:pt x="6" y="23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1"/>
            <p:cNvSpPr>
              <a:spLocks/>
            </p:cNvSpPr>
            <p:nvPr/>
          </p:nvSpPr>
          <p:spPr bwMode="auto">
            <a:xfrm>
              <a:off x="10501313" y="-665163"/>
              <a:ext cx="288925" cy="168275"/>
            </a:xfrm>
            <a:custGeom>
              <a:avLst/>
              <a:gdLst>
                <a:gd name="T0" fmla="*/ 105 w 231"/>
                <a:gd name="T1" fmla="*/ 102 h 135"/>
                <a:gd name="T2" fmla="*/ 104 w 231"/>
                <a:gd name="T3" fmla="*/ 104 h 135"/>
                <a:gd name="T4" fmla="*/ 60 w 231"/>
                <a:gd name="T5" fmla="*/ 134 h 135"/>
                <a:gd name="T6" fmla="*/ 13 w 231"/>
                <a:gd name="T7" fmla="*/ 110 h 135"/>
                <a:gd name="T8" fmla="*/ 25 w 231"/>
                <a:gd name="T9" fmla="*/ 44 h 135"/>
                <a:gd name="T10" fmla="*/ 92 w 231"/>
                <a:gd name="T11" fmla="*/ 46 h 135"/>
                <a:gd name="T12" fmla="*/ 95 w 231"/>
                <a:gd name="T13" fmla="*/ 49 h 135"/>
                <a:gd name="T14" fmla="*/ 97 w 231"/>
                <a:gd name="T15" fmla="*/ 43 h 135"/>
                <a:gd name="T16" fmla="*/ 101 w 231"/>
                <a:gd name="T17" fmla="*/ 41 h 135"/>
                <a:gd name="T18" fmla="*/ 115 w 231"/>
                <a:gd name="T19" fmla="*/ 43 h 135"/>
                <a:gd name="T20" fmla="*/ 119 w 231"/>
                <a:gd name="T21" fmla="*/ 38 h 135"/>
                <a:gd name="T22" fmla="*/ 124 w 231"/>
                <a:gd name="T23" fmla="*/ 37 h 135"/>
                <a:gd name="T24" fmla="*/ 128 w 231"/>
                <a:gd name="T25" fmla="*/ 41 h 135"/>
                <a:gd name="T26" fmla="*/ 131 w 231"/>
                <a:gd name="T27" fmla="*/ 34 h 135"/>
                <a:gd name="T28" fmla="*/ 184 w 231"/>
                <a:gd name="T29" fmla="*/ 2 h 135"/>
                <a:gd name="T30" fmla="*/ 229 w 231"/>
                <a:gd name="T31" fmla="*/ 46 h 135"/>
                <a:gd name="T32" fmla="*/ 197 w 231"/>
                <a:gd name="T33" fmla="*/ 101 h 135"/>
                <a:gd name="T34" fmla="*/ 128 w 231"/>
                <a:gd name="T35" fmla="*/ 61 h 135"/>
                <a:gd name="T36" fmla="*/ 127 w 231"/>
                <a:gd name="T37" fmla="*/ 51 h 135"/>
                <a:gd name="T38" fmla="*/ 122 w 231"/>
                <a:gd name="T39" fmla="*/ 39 h 135"/>
                <a:gd name="T40" fmla="*/ 112 w 231"/>
                <a:gd name="T41" fmla="*/ 47 h 135"/>
                <a:gd name="T42" fmla="*/ 100 w 231"/>
                <a:gd name="T43" fmla="*/ 44 h 135"/>
                <a:gd name="T44" fmla="*/ 100 w 231"/>
                <a:gd name="T45" fmla="*/ 56 h 135"/>
                <a:gd name="T46" fmla="*/ 106 w 231"/>
                <a:gd name="T47" fmla="*/ 99 h 135"/>
                <a:gd name="T48" fmla="*/ 105 w 231"/>
                <a:gd name="T49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5">
                  <a:moveTo>
                    <a:pt x="105" y="102"/>
                  </a:moveTo>
                  <a:cubicBezTo>
                    <a:pt x="105" y="102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4"/>
                  </a:cubicBezTo>
                  <a:cubicBezTo>
                    <a:pt x="40" y="135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6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0"/>
                    <a:pt x="99" y="40"/>
                    <a:pt x="101" y="41"/>
                  </a:cubicBezTo>
                  <a:cubicBezTo>
                    <a:pt x="105" y="46"/>
                    <a:pt x="110" y="45"/>
                    <a:pt x="115" y="43"/>
                  </a:cubicBezTo>
                  <a:cubicBezTo>
                    <a:pt x="116" y="42"/>
                    <a:pt x="118" y="39"/>
                    <a:pt x="119" y="38"/>
                  </a:cubicBezTo>
                  <a:cubicBezTo>
                    <a:pt x="121" y="34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6"/>
                    <a:pt x="131" y="34"/>
                  </a:cubicBezTo>
                  <a:cubicBezTo>
                    <a:pt x="139" y="13"/>
                    <a:pt x="161" y="0"/>
                    <a:pt x="184" y="2"/>
                  </a:cubicBezTo>
                  <a:cubicBezTo>
                    <a:pt x="207" y="5"/>
                    <a:pt x="226" y="24"/>
                    <a:pt x="229" y="46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7" y="113"/>
                    <a:pt x="133" y="93"/>
                    <a:pt x="128" y="61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2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4" y="48"/>
                    <a:pt x="100" y="44"/>
                  </a:cubicBezTo>
                  <a:cubicBezTo>
                    <a:pt x="99" y="49"/>
                    <a:pt x="98" y="52"/>
                    <a:pt x="100" y="56"/>
                  </a:cubicBezTo>
                  <a:cubicBezTo>
                    <a:pt x="109" y="69"/>
                    <a:pt x="110" y="84"/>
                    <a:pt x="106" y="99"/>
                  </a:cubicBezTo>
                  <a:cubicBezTo>
                    <a:pt x="106" y="100"/>
                    <a:pt x="106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2"/>
            <p:cNvSpPr>
              <a:spLocks/>
            </p:cNvSpPr>
            <p:nvPr/>
          </p:nvSpPr>
          <p:spPr bwMode="auto">
            <a:xfrm>
              <a:off x="10714038" y="-7366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1 h 66"/>
                <a:gd name="T4" fmla="*/ 10 w 56"/>
                <a:gd name="T5" fmla="*/ 41 h 66"/>
                <a:gd name="T6" fmla="*/ 9 w 56"/>
                <a:gd name="T7" fmla="*/ 44 h 66"/>
                <a:gd name="T8" fmla="*/ 5 w 56"/>
                <a:gd name="T9" fmla="*/ 43 h 66"/>
                <a:gd name="T10" fmla="*/ 1 w 56"/>
                <a:gd name="T11" fmla="*/ 33 h 66"/>
                <a:gd name="T12" fmla="*/ 3 w 56"/>
                <a:gd name="T13" fmla="*/ 21 h 66"/>
                <a:gd name="T14" fmla="*/ 7 w 56"/>
                <a:gd name="T15" fmla="*/ 5 h 66"/>
                <a:gd name="T16" fmla="*/ 10 w 56"/>
                <a:gd name="T17" fmla="*/ 0 h 66"/>
                <a:gd name="T18" fmla="*/ 16 w 56"/>
                <a:gd name="T19" fmla="*/ 3 h 66"/>
                <a:gd name="T20" fmla="*/ 25 w 56"/>
                <a:gd name="T21" fmla="*/ 16 h 66"/>
                <a:gd name="T22" fmla="*/ 56 w 56"/>
                <a:gd name="T23" fmla="*/ 65 h 66"/>
                <a:gd name="T24" fmla="*/ 52 w 56"/>
                <a:gd name="T25" fmla="*/ 64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1 h 66"/>
                <a:gd name="T32" fmla="*/ 14 w 56"/>
                <a:gd name="T33" fmla="*/ 9 h 66"/>
                <a:gd name="T34" fmla="*/ 12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1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1" y="33"/>
                  </a:cubicBezTo>
                  <a:cubicBezTo>
                    <a:pt x="1" y="29"/>
                    <a:pt x="2" y="25"/>
                    <a:pt x="3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8" y="3"/>
                    <a:pt x="9" y="1"/>
                    <a:pt x="10" y="0"/>
                  </a:cubicBezTo>
                  <a:cubicBezTo>
                    <a:pt x="12" y="0"/>
                    <a:pt x="14" y="2"/>
                    <a:pt x="16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6"/>
                    <a:pt x="53" y="65"/>
                    <a:pt x="52" y="64"/>
                  </a:cubicBezTo>
                  <a:cubicBezTo>
                    <a:pt x="43" y="51"/>
                    <a:pt x="35" y="38"/>
                    <a:pt x="26" y="25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9" y="17"/>
                    <a:pt x="16" y="13"/>
                    <a:pt x="14" y="9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3"/>
            <p:cNvSpPr>
              <a:spLocks/>
            </p:cNvSpPr>
            <p:nvPr/>
          </p:nvSpPr>
          <p:spPr bwMode="auto">
            <a:xfrm>
              <a:off x="10493375" y="-682625"/>
              <a:ext cx="46038" cy="101600"/>
            </a:xfrm>
            <a:custGeom>
              <a:avLst/>
              <a:gdLst>
                <a:gd name="T0" fmla="*/ 12 w 37"/>
                <a:gd name="T1" fmla="*/ 8 h 81"/>
                <a:gd name="T2" fmla="*/ 10 w 37"/>
                <a:gd name="T3" fmla="*/ 25 h 81"/>
                <a:gd name="T4" fmla="*/ 9 w 37"/>
                <a:gd name="T5" fmla="*/ 28 h 81"/>
                <a:gd name="T6" fmla="*/ 8 w 37"/>
                <a:gd name="T7" fmla="*/ 31 h 81"/>
                <a:gd name="T8" fmla="*/ 4 w 37"/>
                <a:gd name="T9" fmla="*/ 77 h 81"/>
                <a:gd name="T10" fmla="*/ 0 w 37"/>
                <a:gd name="T11" fmla="*/ 80 h 81"/>
                <a:gd name="T12" fmla="*/ 3 w 37"/>
                <a:gd name="T13" fmla="*/ 52 h 81"/>
                <a:gd name="T14" fmla="*/ 5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7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2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2" y="8"/>
                  </a:moveTo>
                  <a:cubicBezTo>
                    <a:pt x="11" y="14"/>
                    <a:pt x="11" y="19"/>
                    <a:pt x="10" y="25"/>
                  </a:cubicBezTo>
                  <a:cubicBezTo>
                    <a:pt x="10" y="26"/>
                    <a:pt x="9" y="27"/>
                    <a:pt x="9" y="28"/>
                  </a:cubicBezTo>
                  <a:cubicBezTo>
                    <a:pt x="9" y="29"/>
                    <a:pt x="8" y="30"/>
                    <a:pt x="8" y="31"/>
                  </a:cubicBezTo>
                  <a:cubicBezTo>
                    <a:pt x="6" y="46"/>
                    <a:pt x="5" y="62"/>
                    <a:pt x="4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2"/>
                    <a:pt x="3" y="52"/>
                  </a:cubicBezTo>
                  <a:cubicBezTo>
                    <a:pt x="4" y="45"/>
                    <a:pt x="5" y="37"/>
                    <a:pt x="5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2"/>
                    <a:pt x="11" y="0"/>
                    <a:pt x="14" y="3"/>
                  </a:cubicBezTo>
                  <a:cubicBezTo>
                    <a:pt x="21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7"/>
                  </a:cubicBezTo>
                  <a:cubicBezTo>
                    <a:pt x="35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9"/>
                    <a:pt x="20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4"/>
            <p:cNvSpPr>
              <a:spLocks/>
            </p:cNvSpPr>
            <p:nvPr/>
          </p:nvSpPr>
          <p:spPr bwMode="auto">
            <a:xfrm>
              <a:off x="10491788" y="-581025"/>
              <a:ext cx="15875" cy="28575"/>
            </a:xfrm>
            <a:custGeom>
              <a:avLst/>
              <a:gdLst>
                <a:gd name="T0" fmla="*/ 1 w 13"/>
                <a:gd name="T1" fmla="*/ 2 h 23"/>
                <a:gd name="T2" fmla="*/ 7 w 13"/>
                <a:gd name="T3" fmla="*/ 4 h 23"/>
                <a:gd name="T4" fmla="*/ 9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1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1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6"/>
                    <a:pt x="13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11" y="22"/>
                    <a:pt x="6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4" y="12"/>
                    <a:pt x="2" y="9"/>
                    <a:pt x="2" y="6"/>
                  </a:cubicBezTo>
                  <a:cubicBezTo>
                    <a:pt x="1" y="5"/>
                    <a:pt x="1" y="4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5"/>
            <p:cNvSpPr>
              <a:spLocks/>
            </p:cNvSpPr>
            <p:nvPr/>
          </p:nvSpPr>
          <p:spPr bwMode="auto">
            <a:xfrm>
              <a:off x="10775950" y="-652463"/>
              <a:ext cx="22225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4 h 22"/>
                <a:gd name="T4" fmla="*/ 13 w 17"/>
                <a:gd name="T5" fmla="*/ 11 h 22"/>
                <a:gd name="T6" fmla="*/ 12 w 17"/>
                <a:gd name="T7" fmla="*/ 21 h 22"/>
                <a:gd name="T8" fmla="*/ 7 w 17"/>
                <a:gd name="T9" fmla="*/ 22 h 22"/>
                <a:gd name="T10" fmla="*/ 0 w 17"/>
                <a:gd name="T11" fmla="*/ 12 h 22"/>
                <a:gd name="T12" fmla="*/ 3 w 17"/>
                <a:gd name="T13" fmla="*/ 7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1"/>
                    <a:pt x="9" y="3"/>
                    <a:pt x="9" y="4"/>
                  </a:cubicBezTo>
                  <a:cubicBezTo>
                    <a:pt x="10" y="7"/>
                    <a:pt x="10" y="9"/>
                    <a:pt x="13" y="11"/>
                  </a:cubicBezTo>
                  <a:cubicBezTo>
                    <a:pt x="17" y="14"/>
                    <a:pt x="16" y="19"/>
                    <a:pt x="12" y="21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4" y="19"/>
                    <a:pt x="3" y="15"/>
                    <a:pt x="0" y="12"/>
                  </a:cubicBezTo>
                  <a:cubicBezTo>
                    <a:pt x="3" y="11"/>
                    <a:pt x="3" y="10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6"/>
            <p:cNvSpPr>
              <a:spLocks/>
            </p:cNvSpPr>
            <p:nvPr/>
          </p:nvSpPr>
          <p:spPr bwMode="auto">
            <a:xfrm>
              <a:off x="10633075" y="-5873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2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7" y="34"/>
                    <a:pt x="2" y="39"/>
                  </a:cubicBezTo>
                  <a:cubicBezTo>
                    <a:pt x="2" y="40"/>
                    <a:pt x="1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7"/>
            <p:cNvSpPr>
              <a:spLocks/>
            </p:cNvSpPr>
            <p:nvPr/>
          </p:nvSpPr>
          <p:spPr bwMode="auto">
            <a:xfrm>
              <a:off x="10652125" y="-5937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8"/>
            <p:cNvSpPr>
              <a:spLocks/>
            </p:cNvSpPr>
            <p:nvPr/>
          </p:nvSpPr>
          <p:spPr bwMode="auto">
            <a:xfrm>
              <a:off x="12322175" y="-644525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7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3"/>
                    <a:pt x="80" y="134"/>
                    <a:pt x="59" y="135"/>
                  </a:cubicBezTo>
                  <a:cubicBezTo>
                    <a:pt x="39" y="136"/>
                    <a:pt x="24" y="127"/>
                    <a:pt x="13" y="110"/>
                  </a:cubicBezTo>
                  <a:cubicBezTo>
                    <a:pt x="0" y="89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8"/>
                    <a:pt x="126" y="40"/>
                    <a:pt x="128" y="41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0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7" y="48"/>
                    <a:pt x="103" y="49"/>
                    <a:pt x="100" y="44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9"/>
            <p:cNvSpPr>
              <a:spLocks/>
            </p:cNvSpPr>
            <p:nvPr/>
          </p:nvSpPr>
          <p:spPr bwMode="auto">
            <a:xfrm>
              <a:off x="12534900" y="-714375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2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5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2"/>
                    <a:pt x="9" y="0"/>
                    <a:pt x="10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0"/>
                    <a:pt x="34" y="38"/>
                    <a:pt x="26" y="25"/>
                  </a:cubicBezTo>
                  <a:cubicBezTo>
                    <a:pt x="25" y="24"/>
                    <a:pt x="24" y="21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6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0"/>
            <p:cNvSpPr>
              <a:spLocks/>
            </p:cNvSpPr>
            <p:nvPr/>
          </p:nvSpPr>
          <p:spPr bwMode="auto">
            <a:xfrm>
              <a:off x="12314238" y="-660400"/>
              <a:ext cx="46038" cy="100013"/>
            </a:xfrm>
            <a:custGeom>
              <a:avLst/>
              <a:gdLst>
                <a:gd name="T0" fmla="*/ 11 w 37"/>
                <a:gd name="T1" fmla="*/ 8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1 h 80"/>
                <a:gd name="T8" fmla="*/ 3 w 37"/>
                <a:gd name="T9" fmla="*/ 77 h 80"/>
                <a:gd name="T10" fmla="*/ 0 w 37"/>
                <a:gd name="T11" fmla="*/ 80 h 80"/>
                <a:gd name="T12" fmla="*/ 2 w 37"/>
                <a:gd name="T13" fmla="*/ 52 h 80"/>
                <a:gd name="T14" fmla="*/ 4 w 37"/>
                <a:gd name="T15" fmla="*/ 29 h 80"/>
                <a:gd name="T16" fmla="*/ 6 w 37"/>
                <a:gd name="T17" fmla="*/ 8 h 80"/>
                <a:gd name="T18" fmla="*/ 7 w 37"/>
                <a:gd name="T19" fmla="*/ 5 h 80"/>
                <a:gd name="T20" fmla="*/ 14 w 37"/>
                <a:gd name="T21" fmla="*/ 3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7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1"/>
                  </a:cubicBezTo>
                  <a:cubicBezTo>
                    <a:pt x="6" y="46"/>
                    <a:pt x="5" y="61"/>
                    <a:pt x="3" y="77"/>
                  </a:cubicBezTo>
                  <a:cubicBezTo>
                    <a:pt x="3" y="79"/>
                    <a:pt x="3" y="80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6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4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39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1"/>
                  </a:cubicBezTo>
                  <a:cubicBezTo>
                    <a:pt x="14" y="10"/>
                    <a:pt x="13" y="9"/>
                    <a:pt x="12" y="7"/>
                  </a:cubicBezTo>
                  <a:cubicBezTo>
                    <a:pt x="12" y="7"/>
                    <a:pt x="12" y="7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1"/>
            <p:cNvSpPr>
              <a:spLocks/>
            </p:cNvSpPr>
            <p:nvPr/>
          </p:nvSpPr>
          <p:spPr bwMode="auto">
            <a:xfrm>
              <a:off x="12312650" y="-558800"/>
              <a:ext cx="15875" cy="26988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19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2"/>
                    <a:pt x="13" y="16"/>
                    <a:pt x="12" y="19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6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2"/>
            <p:cNvSpPr>
              <a:spLocks/>
            </p:cNvSpPr>
            <p:nvPr/>
          </p:nvSpPr>
          <p:spPr bwMode="auto">
            <a:xfrm>
              <a:off x="12598400" y="-631825"/>
              <a:ext cx="19050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1 h 23"/>
                <a:gd name="T8" fmla="*/ 6 w 16"/>
                <a:gd name="T9" fmla="*/ 23 h 23"/>
                <a:gd name="T10" fmla="*/ 0 w 16"/>
                <a:gd name="T11" fmla="*/ 12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3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1"/>
                  </a:cubicBezTo>
                  <a:cubicBezTo>
                    <a:pt x="10" y="22"/>
                    <a:pt x="8" y="22"/>
                    <a:pt x="6" y="23"/>
                  </a:cubicBezTo>
                  <a:cubicBezTo>
                    <a:pt x="4" y="19"/>
                    <a:pt x="2" y="16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3"/>
            <p:cNvSpPr>
              <a:spLocks/>
            </p:cNvSpPr>
            <p:nvPr/>
          </p:nvSpPr>
          <p:spPr bwMode="auto">
            <a:xfrm>
              <a:off x="12453938" y="-565150"/>
              <a:ext cx="11113" cy="49213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19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8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3"/>
                    <a:pt x="9" y="12"/>
                    <a:pt x="9" y="19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4"/>
            <p:cNvSpPr>
              <a:spLocks/>
            </p:cNvSpPr>
            <p:nvPr/>
          </p:nvSpPr>
          <p:spPr bwMode="auto">
            <a:xfrm>
              <a:off x="12472988" y="-573088"/>
              <a:ext cx="28575" cy="46038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6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5"/>
            <p:cNvSpPr>
              <a:spLocks/>
            </p:cNvSpPr>
            <p:nvPr/>
          </p:nvSpPr>
          <p:spPr bwMode="auto">
            <a:xfrm>
              <a:off x="12257088" y="192088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4 h 136"/>
                <a:gd name="T4" fmla="*/ 60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49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9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4 h 136"/>
                <a:gd name="T28" fmla="*/ 184 w 231"/>
                <a:gd name="T29" fmla="*/ 3 h 136"/>
                <a:gd name="T30" fmla="*/ 228 w 231"/>
                <a:gd name="T31" fmla="*/ 47 h 136"/>
                <a:gd name="T32" fmla="*/ 197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6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5"/>
                  </a:cubicBezTo>
                  <a:cubicBezTo>
                    <a:pt x="40" y="136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9" y="38"/>
                  </a:cubicBezTo>
                  <a:cubicBezTo>
                    <a:pt x="120" y="35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7"/>
                    <a:pt x="130" y="34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6" y="24"/>
                    <a:pt x="228" y="47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3" y="49"/>
                    <a:pt x="100" y="44"/>
                  </a:cubicBezTo>
                  <a:cubicBezTo>
                    <a:pt x="98" y="49"/>
                    <a:pt x="97" y="52"/>
                    <a:pt x="100" y="56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6"/>
            <p:cNvSpPr>
              <a:spLocks/>
            </p:cNvSpPr>
            <p:nvPr/>
          </p:nvSpPr>
          <p:spPr bwMode="auto">
            <a:xfrm>
              <a:off x="12469813" y="120650"/>
              <a:ext cx="69850" cy="84138"/>
            </a:xfrm>
            <a:custGeom>
              <a:avLst/>
              <a:gdLst>
                <a:gd name="T0" fmla="*/ 11 w 56"/>
                <a:gd name="T1" fmla="*/ 7 h 67"/>
                <a:gd name="T2" fmla="*/ 10 w 56"/>
                <a:gd name="T3" fmla="*/ 21 h 67"/>
                <a:gd name="T4" fmla="*/ 10 w 56"/>
                <a:gd name="T5" fmla="*/ 41 h 67"/>
                <a:gd name="T6" fmla="*/ 9 w 56"/>
                <a:gd name="T7" fmla="*/ 44 h 67"/>
                <a:gd name="T8" fmla="*/ 5 w 56"/>
                <a:gd name="T9" fmla="*/ 44 h 67"/>
                <a:gd name="T10" fmla="*/ 0 w 56"/>
                <a:gd name="T11" fmla="*/ 33 h 67"/>
                <a:gd name="T12" fmla="*/ 2 w 56"/>
                <a:gd name="T13" fmla="*/ 21 h 67"/>
                <a:gd name="T14" fmla="*/ 7 w 56"/>
                <a:gd name="T15" fmla="*/ 5 h 67"/>
                <a:gd name="T16" fmla="*/ 10 w 56"/>
                <a:gd name="T17" fmla="*/ 1 h 67"/>
                <a:gd name="T18" fmla="*/ 15 w 56"/>
                <a:gd name="T19" fmla="*/ 3 h 67"/>
                <a:gd name="T20" fmla="*/ 25 w 56"/>
                <a:gd name="T21" fmla="*/ 17 h 67"/>
                <a:gd name="T22" fmla="*/ 56 w 56"/>
                <a:gd name="T23" fmla="*/ 65 h 67"/>
                <a:gd name="T24" fmla="*/ 52 w 56"/>
                <a:gd name="T25" fmla="*/ 64 h 67"/>
                <a:gd name="T26" fmla="*/ 26 w 56"/>
                <a:gd name="T27" fmla="*/ 26 h 67"/>
                <a:gd name="T28" fmla="*/ 22 w 56"/>
                <a:gd name="T29" fmla="*/ 22 h 67"/>
                <a:gd name="T30" fmla="*/ 21 w 56"/>
                <a:gd name="T31" fmla="*/ 21 h 67"/>
                <a:gd name="T32" fmla="*/ 14 w 56"/>
                <a:gd name="T33" fmla="*/ 10 h 67"/>
                <a:gd name="T34" fmla="*/ 12 w 56"/>
                <a:gd name="T35" fmla="*/ 6 h 67"/>
                <a:gd name="T36" fmla="*/ 11 w 56"/>
                <a:gd name="T3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11" y="7"/>
                  </a:moveTo>
                  <a:cubicBezTo>
                    <a:pt x="10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5"/>
                    <a:pt x="6" y="44"/>
                    <a:pt x="5" y="44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2" y="25"/>
                    <a:pt x="2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7" y="3"/>
                    <a:pt x="9" y="1"/>
                    <a:pt x="10" y="1"/>
                  </a:cubicBezTo>
                  <a:cubicBezTo>
                    <a:pt x="12" y="0"/>
                    <a:pt x="14" y="2"/>
                    <a:pt x="15" y="3"/>
                  </a:cubicBezTo>
                  <a:cubicBezTo>
                    <a:pt x="19" y="7"/>
                    <a:pt x="23" y="12"/>
                    <a:pt x="25" y="17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7"/>
                    <a:pt x="53" y="66"/>
                    <a:pt x="52" y="64"/>
                  </a:cubicBezTo>
                  <a:cubicBezTo>
                    <a:pt x="43" y="51"/>
                    <a:pt x="35" y="38"/>
                    <a:pt x="26" y="26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8" y="17"/>
                    <a:pt x="16" y="13"/>
                    <a:pt x="14" y="10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7"/>
            <p:cNvSpPr>
              <a:spLocks/>
            </p:cNvSpPr>
            <p:nvPr/>
          </p:nvSpPr>
          <p:spPr bwMode="auto">
            <a:xfrm>
              <a:off x="12249150" y="174625"/>
              <a:ext cx="46038" cy="100013"/>
            </a:xfrm>
            <a:custGeom>
              <a:avLst/>
              <a:gdLst>
                <a:gd name="T0" fmla="*/ 11 w 37"/>
                <a:gd name="T1" fmla="*/ 7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0 h 80"/>
                <a:gd name="T8" fmla="*/ 3 w 37"/>
                <a:gd name="T9" fmla="*/ 76 h 80"/>
                <a:gd name="T10" fmla="*/ 0 w 37"/>
                <a:gd name="T11" fmla="*/ 80 h 80"/>
                <a:gd name="T12" fmla="*/ 3 w 37"/>
                <a:gd name="T13" fmla="*/ 52 h 80"/>
                <a:gd name="T14" fmla="*/ 5 w 37"/>
                <a:gd name="T15" fmla="*/ 28 h 80"/>
                <a:gd name="T16" fmla="*/ 6 w 37"/>
                <a:gd name="T17" fmla="*/ 7 h 80"/>
                <a:gd name="T18" fmla="*/ 7 w 37"/>
                <a:gd name="T19" fmla="*/ 4 h 80"/>
                <a:gd name="T20" fmla="*/ 14 w 37"/>
                <a:gd name="T21" fmla="*/ 2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6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7"/>
                  </a:moveTo>
                  <a:cubicBezTo>
                    <a:pt x="11" y="13"/>
                    <a:pt x="11" y="18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6" y="46"/>
                    <a:pt x="5" y="61"/>
                    <a:pt x="3" y="76"/>
                  </a:cubicBezTo>
                  <a:cubicBezTo>
                    <a:pt x="3" y="78"/>
                    <a:pt x="3" y="80"/>
                    <a:pt x="0" y="80"/>
                  </a:cubicBezTo>
                  <a:cubicBezTo>
                    <a:pt x="1" y="70"/>
                    <a:pt x="2" y="61"/>
                    <a:pt x="3" y="52"/>
                  </a:cubicBezTo>
                  <a:cubicBezTo>
                    <a:pt x="3" y="44"/>
                    <a:pt x="5" y="36"/>
                    <a:pt x="5" y="28"/>
                  </a:cubicBezTo>
                  <a:cubicBezTo>
                    <a:pt x="4" y="21"/>
                    <a:pt x="6" y="14"/>
                    <a:pt x="6" y="7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8" y="1"/>
                    <a:pt x="11" y="0"/>
                    <a:pt x="14" y="2"/>
                  </a:cubicBezTo>
                  <a:cubicBezTo>
                    <a:pt x="20" y="9"/>
                    <a:pt x="27" y="17"/>
                    <a:pt x="33" y="24"/>
                  </a:cubicBezTo>
                  <a:cubicBezTo>
                    <a:pt x="36" y="27"/>
                    <a:pt x="37" y="32"/>
                    <a:pt x="35" y="36"/>
                  </a:cubicBezTo>
                  <a:cubicBezTo>
                    <a:pt x="35" y="37"/>
                    <a:pt x="33" y="39"/>
                    <a:pt x="32" y="39"/>
                  </a:cubicBezTo>
                  <a:cubicBezTo>
                    <a:pt x="31" y="39"/>
                    <a:pt x="30" y="37"/>
                    <a:pt x="29" y="36"/>
                  </a:cubicBezTo>
                  <a:cubicBezTo>
                    <a:pt x="24" y="28"/>
                    <a:pt x="20" y="19"/>
                    <a:pt x="15" y="11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8"/>
            <p:cNvSpPr>
              <a:spLocks/>
            </p:cNvSpPr>
            <p:nvPr/>
          </p:nvSpPr>
          <p:spPr bwMode="auto">
            <a:xfrm>
              <a:off x="12247563" y="274638"/>
              <a:ext cx="15875" cy="30163"/>
            </a:xfrm>
            <a:custGeom>
              <a:avLst/>
              <a:gdLst>
                <a:gd name="T0" fmla="*/ 0 w 13"/>
                <a:gd name="T1" fmla="*/ 2 h 23"/>
                <a:gd name="T2" fmla="*/ 7 w 13"/>
                <a:gd name="T3" fmla="*/ 4 h 23"/>
                <a:gd name="T4" fmla="*/ 8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0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7"/>
                    <a:pt x="13" y="20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3"/>
                    <a:pt x="5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3" y="12"/>
                    <a:pt x="2" y="9"/>
                    <a:pt x="2" y="6"/>
                  </a:cubicBezTo>
                  <a:cubicBezTo>
                    <a:pt x="1" y="5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9"/>
            <p:cNvSpPr>
              <a:spLocks/>
            </p:cNvSpPr>
            <p:nvPr/>
          </p:nvSpPr>
          <p:spPr bwMode="auto">
            <a:xfrm>
              <a:off x="12533313" y="204788"/>
              <a:ext cx="20638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5 h 22"/>
                <a:gd name="T4" fmla="*/ 13 w 17"/>
                <a:gd name="T5" fmla="*/ 11 h 22"/>
                <a:gd name="T6" fmla="*/ 11 w 17"/>
                <a:gd name="T7" fmla="*/ 21 h 22"/>
                <a:gd name="T8" fmla="*/ 6 w 17"/>
                <a:gd name="T9" fmla="*/ 22 h 22"/>
                <a:gd name="T10" fmla="*/ 0 w 17"/>
                <a:gd name="T11" fmla="*/ 12 h 22"/>
                <a:gd name="T12" fmla="*/ 3 w 17"/>
                <a:gd name="T13" fmla="*/ 8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2"/>
                    <a:pt x="9" y="3"/>
                    <a:pt x="9" y="5"/>
                  </a:cubicBezTo>
                  <a:cubicBezTo>
                    <a:pt x="9" y="7"/>
                    <a:pt x="10" y="10"/>
                    <a:pt x="13" y="11"/>
                  </a:cubicBezTo>
                  <a:cubicBezTo>
                    <a:pt x="17" y="14"/>
                    <a:pt x="15" y="19"/>
                    <a:pt x="11" y="21"/>
                  </a:cubicBezTo>
                  <a:cubicBezTo>
                    <a:pt x="10" y="22"/>
                    <a:pt x="8" y="22"/>
                    <a:pt x="6" y="22"/>
                  </a:cubicBezTo>
                  <a:cubicBezTo>
                    <a:pt x="4" y="19"/>
                    <a:pt x="2" y="15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0"/>
            <p:cNvSpPr>
              <a:spLocks/>
            </p:cNvSpPr>
            <p:nvPr/>
          </p:nvSpPr>
          <p:spPr bwMode="auto">
            <a:xfrm>
              <a:off x="12388850" y="2698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4"/>
                    <a:pt x="2" y="39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1"/>
            <p:cNvSpPr>
              <a:spLocks/>
            </p:cNvSpPr>
            <p:nvPr/>
          </p:nvSpPr>
          <p:spPr bwMode="auto">
            <a:xfrm>
              <a:off x="12407900" y="2635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2"/>
            <p:cNvSpPr>
              <a:spLocks/>
            </p:cNvSpPr>
            <p:nvPr/>
          </p:nvSpPr>
          <p:spPr bwMode="auto">
            <a:xfrm>
              <a:off x="10518775" y="692150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5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2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40 h 136"/>
                <a:gd name="T40" fmla="*/ 112 w 231"/>
                <a:gd name="T41" fmla="*/ 48 h 136"/>
                <a:gd name="T42" fmla="*/ 100 w 231"/>
                <a:gd name="T43" fmla="*/ 45 h 136"/>
                <a:gd name="T44" fmla="*/ 100 w 231"/>
                <a:gd name="T45" fmla="*/ 57 h 136"/>
                <a:gd name="T46" fmla="*/ 106 w 231"/>
                <a:gd name="T47" fmla="*/ 100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4"/>
                    <a:pt x="80" y="134"/>
                    <a:pt x="59" y="135"/>
                  </a:cubicBezTo>
                  <a:cubicBezTo>
                    <a:pt x="39" y="136"/>
                    <a:pt x="24" y="128"/>
                    <a:pt x="13" y="110"/>
                  </a:cubicBezTo>
                  <a:cubicBezTo>
                    <a:pt x="0" y="89"/>
                    <a:pt x="5" y="60"/>
                    <a:pt x="25" y="45"/>
                  </a:cubicBezTo>
                  <a:cubicBezTo>
                    <a:pt x="45" y="29"/>
                    <a:pt x="73" y="30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8"/>
                    <a:pt x="96" y="46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3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9"/>
                    <a:pt x="126" y="40"/>
                    <a:pt x="128" y="42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1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9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40"/>
                  </a:cubicBezTo>
                  <a:cubicBezTo>
                    <a:pt x="120" y="44"/>
                    <a:pt x="117" y="47"/>
                    <a:pt x="112" y="48"/>
                  </a:cubicBezTo>
                  <a:cubicBezTo>
                    <a:pt x="107" y="49"/>
                    <a:pt x="103" y="49"/>
                    <a:pt x="100" y="45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5"/>
                    <a:pt x="106" y="100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3"/>
            <p:cNvSpPr>
              <a:spLocks/>
            </p:cNvSpPr>
            <p:nvPr/>
          </p:nvSpPr>
          <p:spPr bwMode="auto">
            <a:xfrm>
              <a:off x="10731500" y="6223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3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6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2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3"/>
                    <a:pt x="9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1"/>
                    <a:pt x="34" y="38"/>
                    <a:pt x="26" y="25"/>
                  </a:cubicBezTo>
                  <a:cubicBezTo>
                    <a:pt x="25" y="24"/>
                    <a:pt x="24" y="22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7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4"/>
            <p:cNvSpPr>
              <a:spLocks/>
            </p:cNvSpPr>
            <p:nvPr/>
          </p:nvSpPr>
          <p:spPr bwMode="auto">
            <a:xfrm>
              <a:off x="10510838" y="676275"/>
              <a:ext cx="46038" cy="100013"/>
            </a:xfrm>
            <a:custGeom>
              <a:avLst/>
              <a:gdLst>
                <a:gd name="T0" fmla="*/ 11 w 37"/>
                <a:gd name="T1" fmla="*/ 8 h 81"/>
                <a:gd name="T2" fmla="*/ 10 w 37"/>
                <a:gd name="T3" fmla="*/ 24 h 81"/>
                <a:gd name="T4" fmla="*/ 9 w 37"/>
                <a:gd name="T5" fmla="*/ 27 h 81"/>
                <a:gd name="T6" fmla="*/ 8 w 37"/>
                <a:gd name="T7" fmla="*/ 31 h 81"/>
                <a:gd name="T8" fmla="*/ 3 w 37"/>
                <a:gd name="T9" fmla="*/ 77 h 81"/>
                <a:gd name="T10" fmla="*/ 0 w 37"/>
                <a:gd name="T11" fmla="*/ 80 h 81"/>
                <a:gd name="T12" fmla="*/ 2 w 37"/>
                <a:gd name="T13" fmla="*/ 52 h 81"/>
                <a:gd name="T14" fmla="*/ 4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6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1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6" y="46"/>
                    <a:pt x="5" y="62"/>
                    <a:pt x="3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7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5"/>
            <p:cNvSpPr>
              <a:spLocks/>
            </p:cNvSpPr>
            <p:nvPr/>
          </p:nvSpPr>
          <p:spPr bwMode="auto">
            <a:xfrm>
              <a:off x="10509250" y="776288"/>
              <a:ext cx="15875" cy="28575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20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3"/>
                    <a:pt x="12" y="16"/>
                    <a:pt x="12" y="20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7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5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86"/>
            <p:cNvSpPr>
              <a:spLocks/>
            </p:cNvSpPr>
            <p:nvPr/>
          </p:nvSpPr>
          <p:spPr bwMode="auto">
            <a:xfrm>
              <a:off x="10793413" y="704850"/>
              <a:ext cx="20638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2 h 23"/>
                <a:gd name="T8" fmla="*/ 6 w 16"/>
                <a:gd name="T9" fmla="*/ 23 h 23"/>
                <a:gd name="T10" fmla="*/ 0 w 16"/>
                <a:gd name="T11" fmla="*/ 13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4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2"/>
                  </a:cubicBezTo>
                  <a:cubicBezTo>
                    <a:pt x="10" y="22"/>
                    <a:pt x="8" y="23"/>
                    <a:pt x="6" y="23"/>
                  </a:cubicBezTo>
                  <a:cubicBezTo>
                    <a:pt x="4" y="19"/>
                    <a:pt x="2" y="16"/>
                    <a:pt x="0" y="13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>
              <a:off x="10650538" y="771525"/>
              <a:ext cx="11113" cy="47625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20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8"/>
            <p:cNvSpPr>
              <a:spLocks/>
            </p:cNvSpPr>
            <p:nvPr/>
          </p:nvSpPr>
          <p:spPr bwMode="auto">
            <a:xfrm>
              <a:off x="10669588" y="763588"/>
              <a:ext cx="28575" cy="44450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7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9"/>
            <p:cNvSpPr>
              <a:spLocks/>
            </p:cNvSpPr>
            <p:nvPr/>
          </p:nvSpPr>
          <p:spPr bwMode="auto">
            <a:xfrm>
              <a:off x="13000038" y="-1012825"/>
              <a:ext cx="546100" cy="320675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8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4 h 257"/>
                <a:gd name="T10" fmla="*/ 174 w 437"/>
                <a:gd name="T11" fmla="*/ 89 h 257"/>
                <a:gd name="T12" fmla="*/ 179 w 437"/>
                <a:gd name="T13" fmla="*/ 94 h 257"/>
                <a:gd name="T14" fmla="*/ 183 w 437"/>
                <a:gd name="T15" fmla="*/ 82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6 h 257"/>
                <a:gd name="T28" fmla="*/ 347 w 437"/>
                <a:gd name="T29" fmla="*/ 5 h 257"/>
                <a:gd name="T30" fmla="*/ 432 w 437"/>
                <a:gd name="T31" fmla="*/ 89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7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4 h 257"/>
                <a:gd name="T44" fmla="*/ 189 w 437"/>
                <a:gd name="T45" fmla="*/ 107 h 257"/>
                <a:gd name="T46" fmla="*/ 200 w 437"/>
                <a:gd name="T47" fmla="*/ 188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5"/>
                    <a:pt x="197" y="196"/>
                    <a:pt x="196" y="198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1"/>
                    <a:pt x="25" y="208"/>
                  </a:cubicBezTo>
                  <a:cubicBezTo>
                    <a:pt x="0" y="167"/>
                    <a:pt x="10" y="114"/>
                    <a:pt x="47" y="84"/>
                  </a:cubicBezTo>
                  <a:cubicBezTo>
                    <a:pt x="85" y="53"/>
                    <a:pt x="138" y="55"/>
                    <a:pt x="174" y="89"/>
                  </a:cubicBezTo>
                  <a:cubicBezTo>
                    <a:pt x="175" y="90"/>
                    <a:pt x="177" y="92"/>
                    <a:pt x="179" y="94"/>
                  </a:cubicBezTo>
                  <a:cubicBezTo>
                    <a:pt x="180" y="89"/>
                    <a:pt x="182" y="85"/>
                    <a:pt x="183" y="82"/>
                  </a:cubicBezTo>
                  <a:cubicBezTo>
                    <a:pt x="184" y="77"/>
                    <a:pt x="187" y="76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7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4"/>
                    <a:pt x="245" y="70"/>
                    <a:pt x="246" y="66"/>
                  </a:cubicBezTo>
                  <a:cubicBezTo>
                    <a:pt x="263" y="25"/>
                    <a:pt x="304" y="0"/>
                    <a:pt x="347" y="5"/>
                  </a:cubicBezTo>
                  <a:cubicBezTo>
                    <a:pt x="392" y="11"/>
                    <a:pt x="426" y="46"/>
                    <a:pt x="432" y="89"/>
                  </a:cubicBezTo>
                  <a:cubicBezTo>
                    <a:pt x="437" y="133"/>
                    <a:pt x="412" y="175"/>
                    <a:pt x="371" y="191"/>
                  </a:cubicBezTo>
                  <a:cubicBezTo>
                    <a:pt x="314" y="214"/>
                    <a:pt x="250" y="177"/>
                    <a:pt x="241" y="117"/>
                  </a:cubicBezTo>
                  <a:cubicBezTo>
                    <a:pt x="239" y="110"/>
                    <a:pt x="239" y="103"/>
                    <a:pt x="239" y="97"/>
                  </a:cubicBezTo>
                  <a:cubicBezTo>
                    <a:pt x="240" y="85"/>
                    <a:pt x="239" y="83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4"/>
                  </a:cubicBezTo>
                  <a:cubicBezTo>
                    <a:pt x="186" y="93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8"/>
                  </a:cubicBezTo>
                  <a:cubicBezTo>
                    <a:pt x="199" y="190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0"/>
            <p:cNvSpPr>
              <a:spLocks/>
            </p:cNvSpPr>
            <p:nvPr/>
          </p:nvSpPr>
          <p:spPr bwMode="auto">
            <a:xfrm>
              <a:off x="13403263" y="-1146176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40 h 125"/>
                <a:gd name="T14" fmla="*/ 12 w 105"/>
                <a:gd name="T15" fmla="*/ 9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8 w 105"/>
                <a:gd name="T27" fmla="*/ 48 h 125"/>
                <a:gd name="T28" fmla="*/ 41 w 105"/>
                <a:gd name="T29" fmla="*/ 42 h 125"/>
                <a:gd name="T30" fmla="*/ 38 w 105"/>
                <a:gd name="T31" fmla="*/ 39 h 125"/>
                <a:gd name="T32" fmla="*/ 25 w 105"/>
                <a:gd name="T33" fmla="*/ 18 h 125"/>
                <a:gd name="T34" fmla="*/ 21 w 105"/>
                <a:gd name="T35" fmla="*/ 12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2"/>
                    <a:pt x="18" y="64"/>
                    <a:pt x="18" y="77"/>
                  </a:cubicBezTo>
                  <a:cubicBezTo>
                    <a:pt x="18" y="79"/>
                    <a:pt x="17" y="83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1" y="77"/>
                    <a:pt x="0" y="70"/>
                    <a:pt x="0" y="62"/>
                  </a:cubicBezTo>
                  <a:cubicBezTo>
                    <a:pt x="1" y="55"/>
                    <a:pt x="2" y="47"/>
                    <a:pt x="4" y="40"/>
                  </a:cubicBezTo>
                  <a:cubicBezTo>
                    <a:pt x="6" y="29"/>
                    <a:pt x="9" y="19"/>
                    <a:pt x="12" y="9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4"/>
                    <a:pt x="42" y="22"/>
                    <a:pt x="47" y="31"/>
                  </a:cubicBezTo>
                  <a:cubicBezTo>
                    <a:pt x="63" y="64"/>
                    <a:pt x="87" y="91"/>
                    <a:pt x="105" y="122"/>
                  </a:cubicBezTo>
                  <a:cubicBezTo>
                    <a:pt x="101" y="125"/>
                    <a:pt x="99" y="124"/>
                    <a:pt x="97" y="120"/>
                  </a:cubicBezTo>
                  <a:cubicBezTo>
                    <a:pt x="81" y="96"/>
                    <a:pt x="65" y="72"/>
                    <a:pt x="48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9"/>
                  </a:cubicBezTo>
                  <a:cubicBezTo>
                    <a:pt x="34" y="32"/>
                    <a:pt x="30" y="25"/>
                    <a:pt x="25" y="18"/>
                  </a:cubicBezTo>
                  <a:cubicBezTo>
                    <a:pt x="24" y="16"/>
                    <a:pt x="22" y="14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1"/>
            <p:cNvSpPr>
              <a:spLocks/>
            </p:cNvSpPr>
            <p:nvPr/>
          </p:nvSpPr>
          <p:spPr bwMode="auto">
            <a:xfrm>
              <a:off x="12982575" y="-1044575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5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9 h 152"/>
                <a:gd name="T26" fmla="*/ 61 w 70"/>
                <a:gd name="T27" fmla="*/ 75 h 152"/>
                <a:gd name="T28" fmla="*/ 55 w 70"/>
                <a:gd name="T29" fmla="*/ 69 h 152"/>
                <a:gd name="T30" fmla="*/ 28 w 70"/>
                <a:gd name="T31" fmla="*/ 22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0" y="35"/>
                    <a:pt x="20" y="46"/>
                  </a:cubicBezTo>
                  <a:cubicBezTo>
                    <a:pt x="19" y="48"/>
                    <a:pt x="18" y="49"/>
                    <a:pt x="17" y="51"/>
                  </a:cubicBezTo>
                  <a:cubicBezTo>
                    <a:pt x="16" y="54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4"/>
                    <a:pt x="3" y="116"/>
                    <a:pt x="5" y="98"/>
                  </a:cubicBezTo>
                  <a:cubicBezTo>
                    <a:pt x="7" y="84"/>
                    <a:pt x="10" y="69"/>
                    <a:pt x="9" y="55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9"/>
                    <a:pt x="51" y="32"/>
                    <a:pt x="63" y="46"/>
                  </a:cubicBezTo>
                  <a:cubicBezTo>
                    <a:pt x="68" y="53"/>
                    <a:pt x="70" y="61"/>
                    <a:pt x="67" y="69"/>
                  </a:cubicBezTo>
                  <a:cubicBezTo>
                    <a:pt x="66" y="71"/>
                    <a:pt x="63" y="74"/>
                    <a:pt x="61" y="75"/>
                  </a:cubicBezTo>
                  <a:cubicBezTo>
                    <a:pt x="59" y="75"/>
                    <a:pt x="56" y="72"/>
                    <a:pt x="55" y="69"/>
                  </a:cubicBezTo>
                  <a:cubicBezTo>
                    <a:pt x="46" y="53"/>
                    <a:pt x="37" y="37"/>
                    <a:pt x="28" y="22"/>
                  </a:cubicBezTo>
                  <a:cubicBezTo>
                    <a:pt x="27" y="19"/>
                    <a:pt x="25" y="17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92"/>
            <p:cNvSpPr>
              <a:spLocks/>
            </p:cNvSpPr>
            <p:nvPr/>
          </p:nvSpPr>
          <p:spPr bwMode="auto">
            <a:xfrm>
              <a:off x="12979400" y="-852488"/>
              <a:ext cx="30163" cy="53975"/>
            </a:xfrm>
            <a:custGeom>
              <a:avLst/>
              <a:gdLst>
                <a:gd name="T0" fmla="*/ 1 w 24"/>
                <a:gd name="T1" fmla="*/ 3 h 43"/>
                <a:gd name="T2" fmla="*/ 14 w 24"/>
                <a:gd name="T3" fmla="*/ 8 h 43"/>
                <a:gd name="T4" fmla="*/ 16 w 24"/>
                <a:gd name="T5" fmla="*/ 12 h 43"/>
                <a:gd name="T6" fmla="*/ 24 w 24"/>
                <a:gd name="T7" fmla="*/ 17 h 43"/>
                <a:gd name="T8" fmla="*/ 24 w 24"/>
                <a:gd name="T9" fmla="*/ 37 h 43"/>
                <a:gd name="T10" fmla="*/ 23 w 24"/>
                <a:gd name="T11" fmla="*/ 40 h 43"/>
                <a:gd name="T12" fmla="*/ 7 w 24"/>
                <a:gd name="T13" fmla="*/ 41 h 43"/>
                <a:gd name="T14" fmla="*/ 3 w 24"/>
                <a:gd name="T15" fmla="*/ 27 h 43"/>
                <a:gd name="T16" fmla="*/ 3 w 24"/>
                <a:gd name="T17" fmla="*/ 11 h 43"/>
                <a:gd name="T18" fmla="*/ 1 w 2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"/>
                  </a:moveTo>
                  <a:cubicBezTo>
                    <a:pt x="10" y="0"/>
                    <a:pt x="10" y="0"/>
                    <a:pt x="14" y="8"/>
                  </a:cubicBezTo>
                  <a:cubicBezTo>
                    <a:pt x="15" y="9"/>
                    <a:pt x="16" y="11"/>
                    <a:pt x="16" y="12"/>
                  </a:cubicBezTo>
                  <a:cubicBezTo>
                    <a:pt x="18" y="16"/>
                    <a:pt x="20" y="19"/>
                    <a:pt x="24" y="17"/>
                  </a:cubicBezTo>
                  <a:cubicBezTo>
                    <a:pt x="24" y="24"/>
                    <a:pt x="24" y="31"/>
                    <a:pt x="24" y="37"/>
                  </a:cubicBezTo>
                  <a:cubicBezTo>
                    <a:pt x="24" y="38"/>
                    <a:pt x="24" y="39"/>
                    <a:pt x="23" y="40"/>
                  </a:cubicBezTo>
                  <a:cubicBezTo>
                    <a:pt x="21" y="42"/>
                    <a:pt x="11" y="43"/>
                    <a:pt x="7" y="41"/>
                  </a:cubicBezTo>
                  <a:cubicBezTo>
                    <a:pt x="3" y="38"/>
                    <a:pt x="0" y="32"/>
                    <a:pt x="3" y="27"/>
                  </a:cubicBezTo>
                  <a:cubicBezTo>
                    <a:pt x="7" y="22"/>
                    <a:pt x="5" y="17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3"/>
            <p:cNvSpPr>
              <a:spLocks/>
            </p:cNvSpPr>
            <p:nvPr/>
          </p:nvSpPr>
          <p:spPr bwMode="auto">
            <a:xfrm>
              <a:off x="13520738" y="-989013"/>
              <a:ext cx="38100" cy="53975"/>
            </a:xfrm>
            <a:custGeom>
              <a:avLst/>
              <a:gdLst>
                <a:gd name="T0" fmla="*/ 14 w 31"/>
                <a:gd name="T1" fmla="*/ 0 h 43"/>
                <a:gd name="T2" fmla="*/ 17 w 31"/>
                <a:gd name="T3" fmla="*/ 9 h 43"/>
                <a:gd name="T4" fmla="*/ 24 w 31"/>
                <a:gd name="T5" fmla="*/ 22 h 43"/>
                <a:gd name="T6" fmla="*/ 21 w 31"/>
                <a:gd name="T7" fmla="*/ 40 h 43"/>
                <a:gd name="T8" fmla="*/ 12 w 31"/>
                <a:gd name="T9" fmla="*/ 43 h 43"/>
                <a:gd name="T10" fmla="*/ 0 w 31"/>
                <a:gd name="T11" fmla="*/ 23 h 43"/>
                <a:gd name="T12" fmla="*/ 5 w 31"/>
                <a:gd name="T13" fmla="*/ 15 h 43"/>
                <a:gd name="T14" fmla="*/ 5 w 31"/>
                <a:gd name="T15" fmla="*/ 10 h 43"/>
                <a:gd name="T16" fmla="*/ 14 w 31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3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2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2"/>
                    <a:pt x="15" y="42"/>
                    <a:pt x="12" y="43"/>
                  </a:cubicBezTo>
                  <a:cubicBezTo>
                    <a:pt x="8" y="36"/>
                    <a:pt x="4" y="30"/>
                    <a:pt x="0" y="23"/>
                  </a:cubicBezTo>
                  <a:cubicBezTo>
                    <a:pt x="5" y="22"/>
                    <a:pt x="6" y="19"/>
                    <a:pt x="5" y="15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2"/>
                    <a:pt x="5" y="2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94"/>
            <p:cNvSpPr>
              <a:spLocks/>
            </p:cNvSpPr>
            <p:nvPr/>
          </p:nvSpPr>
          <p:spPr bwMode="auto">
            <a:xfrm>
              <a:off x="13247688" y="-865188"/>
              <a:ext cx="20638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8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1" y="73"/>
                    <a:pt x="3" y="72"/>
                    <a:pt x="4" y="70"/>
                  </a:cubicBezTo>
                  <a:cubicBezTo>
                    <a:pt x="10" y="49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3"/>
                    <a:pt x="17" y="38"/>
                  </a:cubicBezTo>
                  <a:cubicBezTo>
                    <a:pt x="17" y="51"/>
                    <a:pt x="12" y="64"/>
                    <a:pt x="4" y="74"/>
                  </a:cubicBezTo>
                  <a:cubicBezTo>
                    <a:pt x="3" y="75"/>
                    <a:pt x="2" y="75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5"/>
            <p:cNvSpPr>
              <a:spLocks/>
            </p:cNvSpPr>
            <p:nvPr/>
          </p:nvSpPr>
          <p:spPr bwMode="auto">
            <a:xfrm>
              <a:off x="13282613" y="-877888"/>
              <a:ext cx="55563" cy="85725"/>
            </a:xfrm>
            <a:custGeom>
              <a:avLst/>
              <a:gdLst>
                <a:gd name="T0" fmla="*/ 11 w 45"/>
                <a:gd name="T1" fmla="*/ 0 h 68"/>
                <a:gd name="T2" fmla="*/ 45 w 45"/>
                <a:gd name="T3" fmla="*/ 68 h 68"/>
                <a:gd name="T4" fmla="*/ 11 w 45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8">
                  <a:moveTo>
                    <a:pt x="11" y="0"/>
                  </a:moveTo>
                  <a:cubicBezTo>
                    <a:pt x="14" y="28"/>
                    <a:pt x="25" y="50"/>
                    <a:pt x="45" y="68"/>
                  </a:cubicBezTo>
                  <a:cubicBezTo>
                    <a:pt x="17" y="59"/>
                    <a:pt x="0" y="27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41719C"/>
                </a:solidFill>
              </a:rPr>
              <a:t>And tables to compare data</a:t>
            </a:r>
            <a:endParaRPr sz="4000" b="1" dirty="0">
              <a:solidFill>
                <a:srgbClr val="41719C"/>
              </a:solidFill>
            </a:endParaRPr>
          </a:p>
        </p:txBody>
      </p:sp>
      <p:graphicFrame>
        <p:nvGraphicFramePr>
          <p:cNvPr id="170" name="Google Shape;170;p25"/>
          <p:cNvGraphicFramePr/>
          <p:nvPr>
            <p:extLst>
              <p:ext uri="{D42A27DB-BD31-4B8C-83A1-F6EECF244321}">
                <p14:modId xmlns:p14="http://schemas.microsoft.com/office/powerpoint/2010/main" val="3475837808"/>
              </p:ext>
            </p:extLst>
          </p:nvPr>
        </p:nvGraphicFramePr>
        <p:xfrm>
          <a:off x="701294" y="1512175"/>
          <a:ext cx="7756900" cy="2718300"/>
        </p:xfrm>
        <a:graphic>
          <a:graphicData uri="http://schemas.openxmlformats.org/drawingml/2006/table">
            <a:tbl>
              <a:tblPr>
                <a:noFill/>
                <a:tableStyleId>{DCF86B52-6440-4B21-BFC4-9BCF36ACD055}</a:tableStyleId>
              </a:tblPr>
              <a:tblGrid>
                <a:gridCol w="1020925"/>
                <a:gridCol w="2245325"/>
                <a:gridCol w="2245325"/>
                <a:gridCol w="2245325"/>
              </a:tblGrid>
              <a:tr h="67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A</a:t>
                      </a:r>
                      <a:endParaRPr sz="1100" dirty="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B</a:t>
                      </a:r>
                      <a:endParaRPr sz="1100" dirty="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C</a:t>
                      </a:r>
                      <a:endParaRPr sz="11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</a:tr>
              <a:tr h="679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Yellow</a:t>
                      </a:r>
                      <a:endParaRPr sz="11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10</a:t>
                      </a:r>
                      <a:endParaRPr sz="15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20</a:t>
                      </a:r>
                      <a:endParaRPr sz="15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7</a:t>
                      </a:r>
                      <a:endParaRPr sz="15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</a:tr>
              <a:tr h="679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Blue</a:t>
                      </a:r>
                      <a:endParaRPr sz="1100" dirty="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30</a:t>
                      </a:r>
                      <a:endParaRPr sz="15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15</a:t>
                      </a:r>
                      <a:endParaRPr sz="15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10</a:t>
                      </a:r>
                      <a:endParaRPr sz="15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</a:tr>
              <a:tr h="679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Orange</a:t>
                      </a:r>
                      <a:endParaRPr sz="11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5</a:t>
                      </a:r>
                      <a:endParaRPr sz="150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24</a:t>
                      </a:r>
                      <a:endParaRPr sz="1500" dirty="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solidFill>
                            <a:schemeClr val="bg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16</a:t>
                      </a:r>
                      <a:endParaRPr sz="1500" dirty="0">
                        <a:solidFill>
                          <a:schemeClr val="bg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719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xmlns="" id="{451C4DAF-B1C2-41A9-8C7E-A80C8E1F74C4}"/>
              </a:ext>
            </a:extLst>
          </p:cNvPr>
          <p:cNvSpPr/>
          <p:nvPr/>
        </p:nvSpPr>
        <p:spPr>
          <a:xfrm>
            <a:off x="7011264" y="4401492"/>
            <a:ext cx="3297602" cy="540479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000" b="1" dirty="0">
                <a:solidFill>
                  <a:srgbClr val="41719C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xmlns="" id="{D8B84A00-EE2C-42CF-B829-4EA6131C03D6}"/>
              </a:ext>
            </a:extLst>
          </p:cNvPr>
          <p:cNvSpPr/>
          <p:nvPr/>
        </p:nvSpPr>
        <p:spPr>
          <a:xfrm>
            <a:off x="4812456" y="3716196"/>
            <a:ext cx="3297603" cy="540479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000" b="1" dirty="0">
                <a:solidFill>
                  <a:srgbClr val="41719C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3EE893-5D09-483B-8320-695D4CD7641A}"/>
              </a:ext>
            </a:extLst>
          </p:cNvPr>
          <p:cNvSpPr txBox="1"/>
          <p:nvPr/>
        </p:nvSpPr>
        <p:spPr>
          <a:xfrm>
            <a:off x="197392" y="169117"/>
            <a:ext cx="4773619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ALLPPT</a:t>
            </a:r>
            <a:r>
              <a:rPr lang="en-GB" altLang="ko-KR" sz="2800" b="1" dirty="0">
                <a:solidFill>
                  <a:srgbClr val="41719C"/>
                </a:solidFill>
                <a:cs typeface="Arial" pitchFamily="34" charset="0"/>
              </a:rPr>
              <a:t> </a:t>
            </a:r>
          </a:p>
          <a:p>
            <a:r>
              <a:rPr lang="en-GB" altLang="ko-KR" sz="2800" b="1" dirty="0">
                <a:solidFill>
                  <a:srgbClr val="41719C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b="1" dirty="0">
                <a:solidFill>
                  <a:srgbClr val="41719C"/>
                </a:solidFill>
                <a:cs typeface="Arial" pitchFamily="34" charset="0"/>
              </a:rPr>
              <a:t>Clean Text </a:t>
            </a:r>
            <a:r>
              <a:rPr lang="en-GB" altLang="ko-KR" sz="28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Slide</a:t>
            </a:r>
            <a:r>
              <a:rPr lang="en-GB" altLang="ko-KR" sz="2800" b="1" dirty="0">
                <a:solidFill>
                  <a:srgbClr val="41719C"/>
                </a:solidFill>
                <a:cs typeface="Arial" pitchFamily="34" charset="0"/>
              </a:rPr>
              <a:t> </a:t>
            </a:r>
            <a:r>
              <a:rPr lang="en-GB" altLang="ko-KR" sz="2800" b="1" dirty="0" smtClean="0">
                <a:solidFill>
                  <a:srgbClr val="41719C"/>
                </a:solidFill>
                <a:cs typeface="Arial" pitchFamily="34" charset="0"/>
              </a:rPr>
              <a:t>for </a:t>
            </a:r>
            <a:r>
              <a:rPr lang="en-GB" altLang="ko-KR" sz="2800" b="1" dirty="0">
                <a:solidFill>
                  <a:srgbClr val="41719C"/>
                </a:solidFill>
                <a:cs typeface="Arial" pitchFamily="34" charset="0"/>
              </a:rPr>
              <a:t>your </a:t>
            </a:r>
            <a:r>
              <a:rPr lang="en-GB" altLang="ko-KR" sz="2800" b="1" dirty="0" smtClean="0">
                <a:solidFill>
                  <a:srgbClr val="41719C"/>
                </a:solidFill>
                <a:cs typeface="Arial" pitchFamily="34" charset="0"/>
              </a:rPr>
              <a:t> </a:t>
            </a:r>
            <a:r>
              <a:rPr lang="en-GB" altLang="ko-KR" sz="2800" b="1" dirty="0" smtClean="0">
                <a:solidFill>
                  <a:srgbClr val="00B0F0"/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53DCAB-B8BF-4771-B7FA-AEB31BCBF8DD}"/>
              </a:ext>
            </a:extLst>
          </p:cNvPr>
          <p:cNvSpPr txBox="1"/>
          <p:nvPr/>
        </p:nvSpPr>
        <p:spPr>
          <a:xfrm>
            <a:off x="7011264" y="323006"/>
            <a:ext cx="18442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05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altLang="ko-KR" sz="10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4E53DCAB-B8BF-4771-B7FA-AEB31BCBF8DD}"/>
              </a:ext>
            </a:extLst>
          </p:cNvPr>
          <p:cNvSpPr txBox="1"/>
          <p:nvPr/>
        </p:nvSpPr>
        <p:spPr>
          <a:xfrm>
            <a:off x="4791563" y="323005"/>
            <a:ext cx="18442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05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altLang="ko-KR" sz="10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821725" y="2128261"/>
            <a:ext cx="3261187" cy="2813710"/>
            <a:chOff x="828675" y="2211388"/>
            <a:chExt cx="2973388" cy="2565401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903288" y="3752851"/>
              <a:ext cx="2825750" cy="1023938"/>
            </a:xfrm>
            <a:custGeom>
              <a:avLst/>
              <a:gdLst>
                <a:gd name="T0" fmla="*/ 0 w 420"/>
                <a:gd name="T1" fmla="*/ 152 h 152"/>
                <a:gd name="T2" fmla="*/ 0 w 420"/>
                <a:gd name="T3" fmla="*/ 0 h 152"/>
                <a:gd name="T4" fmla="*/ 420 w 420"/>
                <a:gd name="T5" fmla="*/ 0 h 152"/>
                <a:gd name="T6" fmla="*/ 420 w 420"/>
                <a:gd name="T7" fmla="*/ 152 h 152"/>
                <a:gd name="T8" fmla="*/ 0 w 42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52">
                  <a:moveTo>
                    <a:pt x="0" y="152"/>
                  </a:moveTo>
                  <a:cubicBezTo>
                    <a:pt x="0" y="101"/>
                    <a:pt x="0" y="51"/>
                    <a:pt x="0" y="0"/>
                  </a:cubicBezTo>
                  <a:cubicBezTo>
                    <a:pt x="140" y="0"/>
                    <a:pt x="280" y="0"/>
                    <a:pt x="420" y="0"/>
                  </a:cubicBezTo>
                  <a:cubicBezTo>
                    <a:pt x="420" y="51"/>
                    <a:pt x="420" y="101"/>
                    <a:pt x="420" y="152"/>
                  </a:cubicBezTo>
                  <a:cubicBezTo>
                    <a:pt x="280" y="152"/>
                    <a:pt x="141" y="152"/>
                    <a:pt x="0" y="152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306513" y="2743201"/>
              <a:ext cx="571500" cy="814388"/>
            </a:xfrm>
            <a:custGeom>
              <a:avLst/>
              <a:gdLst>
                <a:gd name="T0" fmla="*/ 52 w 85"/>
                <a:gd name="T1" fmla="*/ 1 h 121"/>
                <a:gd name="T2" fmla="*/ 51 w 85"/>
                <a:gd name="T3" fmla="*/ 56 h 121"/>
                <a:gd name="T4" fmla="*/ 60 w 85"/>
                <a:gd name="T5" fmla="*/ 72 h 121"/>
                <a:gd name="T6" fmla="*/ 74 w 85"/>
                <a:gd name="T7" fmla="*/ 76 h 121"/>
                <a:gd name="T8" fmla="*/ 82 w 85"/>
                <a:gd name="T9" fmla="*/ 92 h 121"/>
                <a:gd name="T10" fmla="*/ 67 w 85"/>
                <a:gd name="T11" fmla="*/ 100 h 121"/>
                <a:gd name="T12" fmla="*/ 56 w 85"/>
                <a:gd name="T13" fmla="*/ 97 h 121"/>
                <a:gd name="T14" fmla="*/ 46 w 85"/>
                <a:gd name="T15" fmla="*/ 94 h 121"/>
                <a:gd name="T16" fmla="*/ 42 w 85"/>
                <a:gd name="T17" fmla="*/ 121 h 121"/>
                <a:gd name="T18" fmla="*/ 40 w 85"/>
                <a:gd name="T19" fmla="*/ 121 h 121"/>
                <a:gd name="T20" fmla="*/ 40 w 85"/>
                <a:gd name="T21" fmla="*/ 101 h 121"/>
                <a:gd name="T22" fmla="*/ 32 w 85"/>
                <a:gd name="T23" fmla="*/ 87 h 121"/>
                <a:gd name="T24" fmla="*/ 8 w 85"/>
                <a:gd name="T25" fmla="*/ 67 h 121"/>
                <a:gd name="T26" fmla="*/ 3 w 85"/>
                <a:gd name="T27" fmla="*/ 37 h 121"/>
                <a:gd name="T28" fmla="*/ 52 w 85"/>
                <a:gd name="T29" fmla="*/ 1 h 121"/>
                <a:gd name="T30" fmla="*/ 40 w 85"/>
                <a:gd name="T31" fmla="*/ 33 h 121"/>
                <a:gd name="T32" fmla="*/ 36 w 85"/>
                <a:gd name="T33" fmla="*/ 32 h 121"/>
                <a:gd name="T34" fmla="*/ 28 w 85"/>
                <a:gd name="T35" fmla="*/ 49 h 121"/>
                <a:gd name="T36" fmla="*/ 38 w 85"/>
                <a:gd name="T37" fmla="*/ 62 h 121"/>
                <a:gd name="T38" fmla="*/ 40 w 85"/>
                <a:gd name="T39" fmla="*/ 60 h 121"/>
                <a:gd name="T40" fmla="*/ 40 w 85"/>
                <a:gd name="T41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121">
                  <a:moveTo>
                    <a:pt x="52" y="1"/>
                  </a:moveTo>
                  <a:cubicBezTo>
                    <a:pt x="52" y="20"/>
                    <a:pt x="52" y="38"/>
                    <a:pt x="51" y="56"/>
                  </a:cubicBezTo>
                  <a:cubicBezTo>
                    <a:pt x="51" y="65"/>
                    <a:pt x="51" y="70"/>
                    <a:pt x="60" y="72"/>
                  </a:cubicBezTo>
                  <a:cubicBezTo>
                    <a:pt x="65" y="73"/>
                    <a:pt x="70" y="74"/>
                    <a:pt x="74" y="76"/>
                  </a:cubicBezTo>
                  <a:cubicBezTo>
                    <a:pt x="82" y="79"/>
                    <a:pt x="85" y="86"/>
                    <a:pt x="82" y="92"/>
                  </a:cubicBezTo>
                  <a:cubicBezTo>
                    <a:pt x="80" y="99"/>
                    <a:pt x="74" y="102"/>
                    <a:pt x="67" y="100"/>
                  </a:cubicBezTo>
                  <a:cubicBezTo>
                    <a:pt x="63" y="99"/>
                    <a:pt x="60" y="98"/>
                    <a:pt x="56" y="97"/>
                  </a:cubicBezTo>
                  <a:cubicBezTo>
                    <a:pt x="53" y="96"/>
                    <a:pt x="50" y="95"/>
                    <a:pt x="46" y="94"/>
                  </a:cubicBezTo>
                  <a:cubicBezTo>
                    <a:pt x="45" y="103"/>
                    <a:pt x="43" y="112"/>
                    <a:pt x="42" y="121"/>
                  </a:cubicBezTo>
                  <a:cubicBezTo>
                    <a:pt x="41" y="121"/>
                    <a:pt x="41" y="121"/>
                    <a:pt x="40" y="121"/>
                  </a:cubicBezTo>
                  <a:cubicBezTo>
                    <a:pt x="40" y="114"/>
                    <a:pt x="40" y="108"/>
                    <a:pt x="40" y="101"/>
                  </a:cubicBezTo>
                  <a:cubicBezTo>
                    <a:pt x="41" y="94"/>
                    <a:pt x="39" y="90"/>
                    <a:pt x="32" y="87"/>
                  </a:cubicBezTo>
                  <a:cubicBezTo>
                    <a:pt x="23" y="81"/>
                    <a:pt x="15" y="74"/>
                    <a:pt x="8" y="67"/>
                  </a:cubicBezTo>
                  <a:cubicBezTo>
                    <a:pt x="0" y="58"/>
                    <a:pt x="0" y="48"/>
                    <a:pt x="3" y="37"/>
                  </a:cubicBezTo>
                  <a:cubicBezTo>
                    <a:pt x="9" y="18"/>
                    <a:pt x="34" y="0"/>
                    <a:pt x="52" y="1"/>
                  </a:cubicBezTo>
                  <a:close/>
                  <a:moveTo>
                    <a:pt x="40" y="33"/>
                  </a:moveTo>
                  <a:cubicBezTo>
                    <a:pt x="39" y="33"/>
                    <a:pt x="38" y="32"/>
                    <a:pt x="36" y="32"/>
                  </a:cubicBezTo>
                  <a:cubicBezTo>
                    <a:pt x="33" y="38"/>
                    <a:pt x="28" y="43"/>
                    <a:pt x="28" y="49"/>
                  </a:cubicBezTo>
                  <a:cubicBezTo>
                    <a:pt x="28" y="53"/>
                    <a:pt x="34" y="58"/>
                    <a:pt x="38" y="62"/>
                  </a:cubicBezTo>
                  <a:cubicBezTo>
                    <a:pt x="39" y="61"/>
                    <a:pt x="39" y="61"/>
                    <a:pt x="40" y="60"/>
                  </a:cubicBezTo>
                  <a:cubicBezTo>
                    <a:pt x="40" y="51"/>
                    <a:pt x="40" y="42"/>
                    <a:pt x="40" y="33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865313" y="2749551"/>
              <a:ext cx="544513" cy="808038"/>
            </a:xfrm>
            <a:custGeom>
              <a:avLst/>
              <a:gdLst>
                <a:gd name="T0" fmla="*/ 31 w 81"/>
                <a:gd name="T1" fmla="*/ 0 h 120"/>
                <a:gd name="T2" fmla="*/ 66 w 81"/>
                <a:gd name="T3" fmla="*/ 65 h 120"/>
                <a:gd name="T4" fmla="*/ 55 w 81"/>
                <a:gd name="T5" fmla="*/ 81 h 120"/>
                <a:gd name="T6" fmla="*/ 43 w 81"/>
                <a:gd name="T7" fmla="*/ 113 h 120"/>
                <a:gd name="T8" fmla="*/ 42 w 81"/>
                <a:gd name="T9" fmla="*/ 120 h 120"/>
                <a:gd name="T10" fmla="*/ 38 w 81"/>
                <a:gd name="T11" fmla="*/ 98 h 120"/>
                <a:gd name="T12" fmla="*/ 25 w 81"/>
                <a:gd name="T13" fmla="*/ 107 h 120"/>
                <a:gd name="T14" fmla="*/ 6 w 81"/>
                <a:gd name="T15" fmla="*/ 100 h 120"/>
                <a:gd name="T16" fmla="*/ 5 w 81"/>
                <a:gd name="T17" fmla="*/ 89 h 120"/>
                <a:gd name="T18" fmla="*/ 0 w 81"/>
                <a:gd name="T19" fmla="*/ 78 h 120"/>
                <a:gd name="T20" fmla="*/ 16 w 81"/>
                <a:gd name="T21" fmla="*/ 70 h 120"/>
                <a:gd name="T22" fmla="*/ 21 w 81"/>
                <a:gd name="T23" fmla="*/ 77 h 120"/>
                <a:gd name="T24" fmla="*/ 33 w 81"/>
                <a:gd name="T25" fmla="*/ 61 h 120"/>
                <a:gd name="T26" fmla="*/ 31 w 81"/>
                <a:gd name="T27" fmla="*/ 7 h 120"/>
                <a:gd name="T28" fmla="*/ 31 w 81"/>
                <a:gd name="T2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120">
                  <a:moveTo>
                    <a:pt x="31" y="0"/>
                  </a:moveTo>
                  <a:cubicBezTo>
                    <a:pt x="63" y="4"/>
                    <a:pt x="81" y="37"/>
                    <a:pt x="66" y="65"/>
                  </a:cubicBezTo>
                  <a:cubicBezTo>
                    <a:pt x="63" y="71"/>
                    <a:pt x="60" y="77"/>
                    <a:pt x="55" y="81"/>
                  </a:cubicBezTo>
                  <a:cubicBezTo>
                    <a:pt x="45" y="90"/>
                    <a:pt x="41" y="100"/>
                    <a:pt x="43" y="113"/>
                  </a:cubicBezTo>
                  <a:cubicBezTo>
                    <a:pt x="44" y="115"/>
                    <a:pt x="43" y="118"/>
                    <a:pt x="42" y="120"/>
                  </a:cubicBezTo>
                  <a:cubicBezTo>
                    <a:pt x="41" y="113"/>
                    <a:pt x="39" y="106"/>
                    <a:pt x="38" y="98"/>
                  </a:cubicBezTo>
                  <a:cubicBezTo>
                    <a:pt x="33" y="102"/>
                    <a:pt x="29" y="105"/>
                    <a:pt x="25" y="107"/>
                  </a:cubicBezTo>
                  <a:cubicBezTo>
                    <a:pt x="17" y="112"/>
                    <a:pt x="9" y="108"/>
                    <a:pt x="6" y="100"/>
                  </a:cubicBezTo>
                  <a:cubicBezTo>
                    <a:pt x="6" y="96"/>
                    <a:pt x="6" y="93"/>
                    <a:pt x="5" y="89"/>
                  </a:cubicBezTo>
                  <a:cubicBezTo>
                    <a:pt x="4" y="86"/>
                    <a:pt x="2" y="82"/>
                    <a:pt x="0" y="78"/>
                  </a:cubicBezTo>
                  <a:cubicBezTo>
                    <a:pt x="6" y="75"/>
                    <a:pt x="11" y="73"/>
                    <a:pt x="16" y="70"/>
                  </a:cubicBezTo>
                  <a:cubicBezTo>
                    <a:pt x="18" y="73"/>
                    <a:pt x="20" y="75"/>
                    <a:pt x="21" y="77"/>
                  </a:cubicBezTo>
                  <a:cubicBezTo>
                    <a:pt x="26" y="78"/>
                    <a:pt x="33" y="67"/>
                    <a:pt x="33" y="61"/>
                  </a:cubicBezTo>
                  <a:cubicBezTo>
                    <a:pt x="32" y="43"/>
                    <a:pt x="31" y="25"/>
                    <a:pt x="31" y="7"/>
                  </a:cubicBezTo>
                  <a:cubicBezTo>
                    <a:pt x="30" y="5"/>
                    <a:pt x="31" y="3"/>
                    <a:pt x="31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709738" y="2743201"/>
              <a:ext cx="303213" cy="315913"/>
            </a:xfrm>
            <a:custGeom>
              <a:avLst/>
              <a:gdLst>
                <a:gd name="T0" fmla="*/ 45 w 45"/>
                <a:gd name="T1" fmla="*/ 47 h 47"/>
                <a:gd name="T2" fmla="*/ 1 w 45"/>
                <a:gd name="T3" fmla="*/ 47 h 47"/>
                <a:gd name="T4" fmla="*/ 1 w 45"/>
                <a:gd name="T5" fmla="*/ 5 h 47"/>
                <a:gd name="T6" fmla="*/ 5 w 45"/>
                <a:gd name="T7" fmla="*/ 1 h 47"/>
                <a:gd name="T8" fmla="*/ 45 w 45"/>
                <a:gd name="T9" fmla="*/ 1 h 47"/>
                <a:gd name="T10" fmla="*/ 45 w 45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7">
                  <a:moveTo>
                    <a:pt x="45" y="47"/>
                  </a:moveTo>
                  <a:cubicBezTo>
                    <a:pt x="30" y="47"/>
                    <a:pt x="16" y="47"/>
                    <a:pt x="1" y="47"/>
                  </a:cubicBezTo>
                  <a:cubicBezTo>
                    <a:pt x="1" y="33"/>
                    <a:pt x="0" y="19"/>
                    <a:pt x="1" y="5"/>
                  </a:cubicBezTo>
                  <a:cubicBezTo>
                    <a:pt x="1" y="3"/>
                    <a:pt x="4" y="1"/>
                    <a:pt x="5" y="1"/>
                  </a:cubicBezTo>
                  <a:cubicBezTo>
                    <a:pt x="18" y="0"/>
                    <a:pt x="31" y="1"/>
                    <a:pt x="45" y="1"/>
                  </a:cubicBezTo>
                  <a:cubicBezTo>
                    <a:pt x="45" y="17"/>
                    <a:pt x="45" y="32"/>
                    <a:pt x="45" y="47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622425" y="2427288"/>
              <a:ext cx="477838" cy="276225"/>
            </a:xfrm>
            <a:custGeom>
              <a:avLst/>
              <a:gdLst>
                <a:gd name="T0" fmla="*/ 1 w 71"/>
                <a:gd name="T1" fmla="*/ 0 h 41"/>
                <a:gd name="T2" fmla="*/ 10 w 71"/>
                <a:gd name="T3" fmla="*/ 4 h 41"/>
                <a:gd name="T4" fmla="*/ 23 w 71"/>
                <a:gd name="T5" fmla="*/ 14 h 41"/>
                <a:gd name="T6" fmla="*/ 34 w 71"/>
                <a:gd name="T7" fmla="*/ 3 h 41"/>
                <a:gd name="T8" fmla="*/ 37 w 71"/>
                <a:gd name="T9" fmla="*/ 1 h 41"/>
                <a:gd name="T10" fmla="*/ 39 w 71"/>
                <a:gd name="T11" fmla="*/ 6 h 41"/>
                <a:gd name="T12" fmla="*/ 50 w 71"/>
                <a:gd name="T13" fmla="*/ 13 h 41"/>
                <a:gd name="T14" fmla="*/ 61 w 71"/>
                <a:gd name="T15" fmla="*/ 6 h 41"/>
                <a:gd name="T16" fmla="*/ 68 w 71"/>
                <a:gd name="T17" fmla="*/ 1 h 41"/>
                <a:gd name="T18" fmla="*/ 71 w 71"/>
                <a:gd name="T19" fmla="*/ 9 h 41"/>
                <a:gd name="T20" fmla="*/ 34 w 71"/>
                <a:gd name="T21" fmla="*/ 39 h 41"/>
                <a:gd name="T22" fmla="*/ 1 w 71"/>
                <a:gd name="T2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1">
                  <a:moveTo>
                    <a:pt x="1" y="0"/>
                  </a:moveTo>
                  <a:cubicBezTo>
                    <a:pt x="5" y="2"/>
                    <a:pt x="9" y="2"/>
                    <a:pt x="10" y="4"/>
                  </a:cubicBezTo>
                  <a:cubicBezTo>
                    <a:pt x="13" y="10"/>
                    <a:pt x="16" y="14"/>
                    <a:pt x="23" y="14"/>
                  </a:cubicBezTo>
                  <a:cubicBezTo>
                    <a:pt x="30" y="14"/>
                    <a:pt x="33" y="9"/>
                    <a:pt x="34" y="3"/>
                  </a:cubicBezTo>
                  <a:cubicBezTo>
                    <a:pt x="34" y="2"/>
                    <a:pt x="35" y="2"/>
                    <a:pt x="37" y="1"/>
                  </a:cubicBezTo>
                  <a:cubicBezTo>
                    <a:pt x="38" y="3"/>
                    <a:pt x="38" y="5"/>
                    <a:pt x="39" y="6"/>
                  </a:cubicBezTo>
                  <a:cubicBezTo>
                    <a:pt x="43" y="9"/>
                    <a:pt x="47" y="13"/>
                    <a:pt x="50" y="13"/>
                  </a:cubicBezTo>
                  <a:cubicBezTo>
                    <a:pt x="54" y="14"/>
                    <a:pt x="58" y="9"/>
                    <a:pt x="61" y="6"/>
                  </a:cubicBezTo>
                  <a:cubicBezTo>
                    <a:pt x="64" y="5"/>
                    <a:pt x="66" y="3"/>
                    <a:pt x="68" y="1"/>
                  </a:cubicBezTo>
                  <a:cubicBezTo>
                    <a:pt x="69" y="4"/>
                    <a:pt x="71" y="7"/>
                    <a:pt x="71" y="9"/>
                  </a:cubicBezTo>
                  <a:cubicBezTo>
                    <a:pt x="68" y="28"/>
                    <a:pt x="51" y="41"/>
                    <a:pt x="34" y="39"/>
                  </a:cubicBezTo>
                  <a:cubicBezTo>
                    <a:pt x="14" y="37"/>
                    <a:pt x="0" y="22"/>
                    <a:pt x="1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397125" y="3355976"/>
              <a:ext cx="241300" cy="249238"/>
            </a:xfrm>
            <a:custGeom>
              <a:avLst/>
              <a:gdLst>
                <a:gd name="T0" fmla="*/ 36 w 36"/>
                <a:gd name="T1" fmla="*/ 0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36" y="0"/>
                  </a:moveTo>
                  <a:cubicBezTo>
                    <a:pt x="36" y="13"/>
                    <a:pt x="36" y="25"/>
                    <a:pt x="36" y="37"/>
                  </a:cubicBezTo>
                  <a:cubicBezTo>
                    <a:pt x="24" y="37"/>
                    <a:pt x="12" y="37"/>
                    <a:pt x="0" y="37"/>
                  </a:cubicBezTo>
                  <a:cubicBezTo>
                    <a:pt x="0" y="25"/>
                    <a:pt x="0" y="13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628775" y="2211388"/>
              <a:ext cx="471488" cy="215900"/>
            </a:xfrm>
            <a:custGeom>
              <a:avLst/>
              <a:gdLst>
                <a:gd name="T0" fmla="*/ 2 w 70"/>
                <a:gd name="T1" fmla="*/ 32 h 32"/>
                <a:gd name="T2" fmla="*/ 35 w 70"/>
                <a:gd name="T3" fmla="*/ 0 h 32"/>
                <a:gd name="T4" fmla="*/ 70 w 70"/>
                <a:gd name="T5" fmla="*/ 32 h 32"/>
                <a:gd name="T6" fmla="*/ 58 w 70"/>
                <a:gd name="T7" fmla="*/ 27 h 32"/>
                <a:gd name="T8" fmla="*/ 41 w 70"/>
                <a:gd name="T9" fmla="*/ 27 h 32"/>
                <a:gd name="T10" fmla="*/ 29 w 70"/>
                <a:gd name="T11" fmla="*/ 27 h 32"/>
                <a:gd name="T12" fmla="*/ 12 w 70"/>
                <a:gd name="T13" fmla="*/ 27 h 32"/>
                <a:gd name="T14" fmla="*/ 2 w 7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32">
                  <a:moveTo>
                    <a:pt x="2" y="32"/>
                  </a:moveTo>
                  <a:cubicBezTo>
                    <a:pt x="0" y="16"/>
                    <a:pt x="16" y="0"/>
                    <a:pt x="35" y="0"/>
                  </a:cubicBezTo>
                  <a:cubicBezTo>
                    <a:pt x="53" y="0"/>
                    <a:pt x="68" y="13"/>
                    <a:pt x="70" y="32"/>
                  </a:cubicBezTo>
                  <a:cubicBezTo>
                    <a:pt x="65" y="30"/>
                    <a:pt x="61" y="29"/>
                    <a:pt x="58" y="27"/>
                  </a:cubicBezTo>
                  <a:cubicBezTo>
                    <a:pt x="52" y="22"/>
                    <a:pt x="46" y="21"/>
                    <a:pt x="41" y="27"/>
                  </a:cubicBezTo>
                  <a:cubicBezTo>
                    <a:pt x="36" y="32"/>
                    <a:pt x="34" y="31"/>
                    <a:pt x="29" y="27"/>
                  </a:cubicBezTo>
                  <a:cubicBezTo>
                    <a:pt x="24" y="21"/>
                    <a:pt x="18" y="22"/>
                    <a:pt x="12" y="27"/>
                  </a:cubicBezTo>
                  <a:cubicBezTo>
                    <a:pt x="9" y="29"/>
                    <a:pt x="6" y="30"/>
                    <a:pt x="2" y="32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432175" y="3470276"/>
              <a:ext cx="147638" cy="134938"/>
            </a:xfrm>
            <a:custGeom>
              <a:avLst/>
              <a:gdLst>
                <a:gd name="T0" fmla="*/ 22 w 22"/>
                <a:gd name="T1" fmla="*/ 20 h 20"/>
                <a:gd name="T2" fmla="*/ 4 w 22"/>
                <a:gd name="T3" fmla="*/ 20 h 20"/>
                <a:gd name="T4" fmla="*/ 22 w 22"/>
                <a:gd name="T5" fmla="*/ 3 h 20"/>
                <a:gd name="T6" fmla="*/ 22 w 22"/>
                <a:gd name="T7" fmla="*/ 11 h 20"/>
                <a:gd name="T8" fmla="*/ 22 w 22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22" y="20"/>
                  </a:moveTo>
                  <a:cubicBezTo>
                    <a:pt x="15" y="20"/>
                    <a:pt x="10" y="20"/>
                    <a:pt x="4" y="20"/>
                  </a:cubicBezTo>
                  <a:cubicBezTo>
                    <a:pt x="0" y="2"/>
                    <a:pt x="3" y="0"/>
                    <a:pt x="22" y="3"/>
                  </a:cubicBezTo>
                  <a:cubicBezTo>
                    <a:pt x="22" y="5"/>
                    <a:pt x="22" y="8"/>
                    <a:pt x="22" y="11"/>
                  </a:cubicBezTo>
                  <a:cubicBezTo>
                    <a:pt x="22" y="14"/>
                    <a:pt x="22" y="17"/>
                    <a:pt x="22" y="2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3041650" y="3322638"/>
              <a:ext cx="122238" cy="120650"/>
            </a:xfrm>
            <a:custGeom>
              <a:avLst/>
              <a:gdLst>
                <a:gd name="T0" fmla="*/ 18 w 18"/>
                <a:gd name="T1" fmla="*/ 0 h 18"/>
                <a:gd name="T2" fmla="*/ 18 w 18"/>
                <a:gd name="T3" fmla="*/ 18 h 18"/>
                <a:gd name="T4" fmla="*/ 0 w 18"/>
                <a:gd name="T5" fmla="*/ 18 h 18"/>
                <a:gd name="T6" fmla="*/ 0 w 18"/>
                <a:gd name="T7" fmla="*/ 0 h 18"/>
                <a:gd name="T8" fmla="*/ 18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0"/>
                  </a:moveTo>
                  <a:cubicBezTo>
                    <a:pt x="18" y="7"/>
                    <a:pt x="18" y="12"/>
                    <a:pt x="18" y="18"/>
                  </a:cubicBezTo>
                  <a:cubicBezTo>
                    <a:pt x="12" y="18"/>
                    <a:pt x="6" y="18"/>
                    <a:pt x="0" y="18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6" y="0"/>
                    <a:pt x="11" y="0"/>
                    <a:pt x="18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2887663" y="3484563"/>
              <a:ext cx="120650" cy="120650"/>
            </a:xfrm>
            <a:custGeom>
              <a:avLst/>
              <a:gdLst>
                <a:gd name="T0" fmla="*/ 18 w 18"/>
                <a:gd name="T1" fmla="*/ 0 h 18"/>
                <a:gd name="T2" fmla="*/ 18 w 18"/>
                <a:gd name="T3" fmla="*/ 18 h 18"/>
                <a:gd name="T4" fmla="*/ 0 w 18"/>
                <a:gd name="T5" fmla="*/ 18 h 18"/>
                <a:gd name="T6" fmla="*/ 0 w 18"/>
                <a:gd name="T7" fmla="*/ 0 h 18"/>
                <a:gd name="T8" fmla="*/ 18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0"/>
                  </a:moveTo>
                  <a:cubicBezTo>
                    <a:pt x="18" y="6"/>
                    <a:pt x="18" y="12"/>
                    <a:pt x="18" y="18"/>
                  </a:cubicBezTo>
                  <a:cubicBezTo>
                    <a:pt x="12" y="18"/>
                    <a:pt x="7" y="18"/>
                    <a:pt x="0" y="18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273175" y="3484563"/>
              <a:ext cx="120650" cy="120650"/>
            </a:xfrm>
            <a:custGeom>
              <a:avLst/>
              <a:gdLst>
                <a:gd name="T0" fmla="*/ 0 w 18"/>
                <a:gd name="T1" fmla="*/ 0 h 18"/>
                <a:gd name="T2" fmla="*/ 18 w 18"/>
                <a:gd name="T3" fmla="*/ 0 h 18"/>
                <a:gd name="T4" fmla="*/ 18 w 18"/>
                <a:gd name="T5" fmla="*/ 18 h 18"/>
                <a:gd name="T6" fmla="*/ 0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6" y="0"/>
                    <a:pt x="11" y="0"/>
                    <a:pt x="18" y="0"/>
                  </a:cubicBezTo>
                  <a:cubicBezTo>
                    <a:pt x="18" y="6"/>
                    <a:pt x="18" y="12"/>
                    <a:pt x="18" y="18"/>
                  </a:cubicBezTo>
                  <a:cubicBezTo>
                    <a:pt x="12" y="18"/>
                    <a:pt x="6" y="18"/>
                    <a:pt x="0" y="18"/>
                  </a:cubicBezTo>
                  <a:cubicBezTo>
                    <a:pt x="0" y="13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3103563" y="3484563"/>
              <a:ext cx="127000" cy="120650"/>
            </a:xfrm>
            <a:custGeom>
              <a:avLst/>
              <a:gdLst>
                <a:gd name="T0" fmla="*/ 19 w 19"/>
                <a:gd name="T1" fmla="*/ 0 h 18"/>
                <a:gd name="T2" fmla="*/ 19 w 19"/>
                <a:gd name="T3" fmla="*/ 11 h 18"/>
                <a:gd name="T4" fmla="*/ 18 w 19"/>
                <a:gd name="T5" fmla="*/ 18 h 18"/>
                <a:gd name="T6" fmla="*/ 0 w 19"/>
                <a:gd name="T7" fmla="*/ 18 h 18"/>
                <a:gd name="T8" fmla="*/ 0 w 19"/>
                <a:gd name="T9" fmla="*/ 0 h 18"/>
                <a:gd name="T10" fmla="*/ 19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9" y="0"/>
                  </a:moveTo>
                  <a:cubicBezTo>
                    <a:pt x="19" y="4"/>
                    <a:pt x="19" y="7"/>
                    <a:pt x="19" y="11"/>
                  </a:cubicBezTo>
                  <a:cubicBezTo>
                    <a:pt x="18" y="13"/>
                    <a:pt x="18" y="15"/>
                    <a:pt x="18" y="18"/>
                  </a:cubicBezTo>
                  <a:cubicBezTo>
                    <a:pt x="12" y="18"/>
                    <a:pt x="6" y="18"/>
                    <a:pt x="0" y="18"/>
                  </a:cubicBezTo>
                  <a:cubicBezTo>
                    <a:pt x="0" y="12"/>
                    <a:pt x="0" y="7"/>
                    <a:pt x="0" y="0"/>
                  </a:cubicBezTo>
                  <a:cubicBezTo>
                    <a:pt x="6" y="0"/>
                    <a:pt x="11" y="0"/>
                    <a:pt x="19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427163" y="3665538"/>
              <a:ext cx="255588" cy="53975"/>
            </a:xfrm>
            <a:custGeom>
              <a:avLst/>
              <a:gdLst>
                <a:gd name="T0" fmla="*/ 2 w 38"/>
                <a:gd name="T1" fmla="*/ 0 h 8"/>
                <a:gd name="T2" fmla="*/ 38 w 38"/>
                <a:gd name="T3" fmla="*/ 0 h 8"/>
                <a:gd name="T4" fmla="*/ 10 w 38"/>
                <a:gd name="T5" fmla="*/ 6 h 8"/>
                <a:gd name="T6" fmla="*/ 2 w 3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">
                  <a:moveTo>
                    <a:pt x="2" y="0"/>
                  </a:moveTo>
                  <a:cubicBezTo>
                    <a:pt x="14" y="0"/>
                    <a:pt x="26" y="0"/>
                    <a:pt x="38" y="0"/>
                  </a:cubicBezTo>
                  <a:cubicBezTo>
                    <a:pt x="37" y="7"/>
                    <a:pt x="37" y="7"/>
                    <a:pt x="10" y="6"/>
                  </a:cubicBezTo>
                  <a:cubicBezTo>
                    <a:pt x="6" y="6"/>
                    <a:pt x="0" y="8"/>
                    <a:pt x="2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828675" y="3659188"/>
              <a:ext cx="255588" cy="53975"/>
            </a:xfrm>
            <a:custGeom>
              <a:avLst/>
              <a:gdLst>
                <a:gd name="T0" fmla="*/ 38 w 38"/>
                <a:gd name="T1" fmla="*/ 3 h 8"/>
                <a:gd name="T2" fmla="*/ 33 w 38"/>
                <a:gd name="T3" fmla="*/ 7 h 8"/>
                <a:gd name="T4" fmla="*/ 6 w 38"/>
                <a:gd name="T5" fmla="*/ 7 h 8"/>
                <a:gd name="T6" fmla="*/ 0 w 38"/>
                <a:gd name="T7" fmla="*/ 3 h 8"/>
                <a:gd name="T8" fmla="*/ 6 w 38"/>
                <a:gd name="T9" fmla="*/ 1 h 8"/>
                <a:gd name="T10" fmla="*/ 36 w 38"/>
                <a:gd name="T11" fmla="*/ 0 h 8"/>
                <a:gd name="T12" fmla="*/ 38 w 38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">
                  <a:moveTo>
                    <a:pt x="38" y="3"/>
                  </a:moveTo>
                  <a:cubicBezTo>
                    <a:pt x="36" y="5"/>
                    <a:pt x="34" y="7"/>
                    <a:pt x="33" y="7"/>
                  </a:cubicBezTo>
                  <a:cubicBezTo>
                    <a:pt x="24" y="8"/>
                    <a:pt x="15" y="8"/>
                    <a:pt x="6" y="7"/>
                  </a:cubicBezTo>
                  <a:cubicBezTo>
                    <a:pt x="4" y="7"/>
                    <a:pt x="2" y="5"/>
                    <a:pt x="0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16" y="0"/>
                    <a:pt x="26" y="0"/>
                    <a:pt x="36" y="0"/>
                  </a:cubicBezTo>
                  <a:cubicBezTo>
                    <a:pt x="37" y="1"/>
                    <a:pt x="37" y="2"/>
                    <a:pt x="38" y="3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2349500" y="3659188"/>
              <a:ext cx="249238" cy="53975"/>
            </a:xfrm>
            <a:custGeom>
              <a:avLst/>
              <a:gdLst>
                <a:gd name="T0" fmla="*/ 37 w 37"/>
                <a:gd name="T1" fmla="*/ 3 h 8"/>
                <a:gd name="T2" fmla="*/ 31 w 37"/>
                <a:gd name="T3" fmla="*/ 7 h 8"/>
                <a:gd name="T4" fmla="*/ 5 w 37"/>
                <a:gd name="T5" fmla="*/ 7 h 8"/>
                <a:gd name="T6" fmla="*/ 0 w 37"/>
                <a:gd name="T7" fmla="*/ 4 h 8"/>
                <a:gd name="T8" fmla="*/ 5 w 37"/>
                <a:gd name="T9" fmla="*/ 1 h 8"/>
                <a:gd name="T10" fmla="*/ 35 w 37"/>
                <a:gd name="T11" fmla="*/ 0 h 8"/>
                <a:gd name="T12" fmla="*/ 37 w 37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">
                  <a:moveTo>
                    <a:pt x="37" y="3"/>
                  </a:moveTo>
                  <a:cubicBezTo>
                    <a:pt x="35" y="5"/>
                    <a:pt x="33" y="7"/>
                    <a:pt x="31" y="7"/>
                  </a:cubicBezTo>
                  <a:cubicBezTo>
                    <a:pt x="23" y="8"/>
                    <a:pt x="14" y="8"/>
                    <a:pt x="5" y="7"/>
                  </a:cubicBezTo>
                  <a:cubicBezTo>
                    <a:pt x="3" y="7"/>
                    <a:pt x="1" y="5"/>
                    <a:pt x="0" y="4"/>
                  </a:cubicBezTo>
                  <a:cubicBezTo>
                    <a:pt x="1" y="3"/>
                    <a:pt x="3" y="1"/>
                    <a:pt x="5" y="1"/>
                  </a:cubicBezTo>
                  <a:cubicBezTo>
                    <a:pt x="15" y="0"/>
                    <a:pt x="25" y="0"/>
                    <a:pt x="35" y="0"/>
                  </a:cubicBezTo>
                  <a:cubicBezTo>
                    <a:pt x="36" y="1"/>
                    <a:pt x="37" y="2"/>
                    <a:pt x="37" y="3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2644775" y="3659188"/>
              <a:ext cx="255588" cy="53975"/>
            </a:xfrm>
            <a:custGeom>
              <a:avLst/>
              <a:gdLst>
                <a:gd name="T0" fmla="*/ 3 w 38"/>
                <a:gd name="T1" fmla="*/ 0 h 8"/>
                <a:gd name="T2" fmla="*/ 33 w 38"/>
                <a:gd name="T3" fmla="*/ 1 h 8"/>
                <a:gd name="T4" fmla="*/ 38 w 38"/>
                <a:gd name="T5" fmla="*/ 4 h 8"/>
                <a:gd name="T6" fmla="*/ 33 w 38"/>
                <a:gd name="T7" fmla="*/ 7 h 8"/>
                <a:gd name="T8" fmla="*/ 6 w 38"/>
                <a:gd name="T9" fmla="*/ 7 h 8"/>
                <a:gd name="T10" fmla="*/ 0 w 38"/>
                <a:gd name="T11" fmla="*/ 3 h 8"/>
                <a:gd name="T12" fmla="*/ 3 w 3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">
                  <a:moveTo>
                    <a:pt x="3" y="0"/>
                  </a:moveTo>
                  <a:cubicBezTo>
                    <a:pt x="13" y="0"/>
                    <a:pt x="23" y="0"/>
                    <a:pt x="33" y="1"/>
                  </a:cubicBezTo>
                  <a:cubicBezTo>
                    <a:pt x="35" y="1"/>
                    <a:pt x="36" y="3"/>
                    <a:pt x="38" y="4"/>
                  </a:cubicBezTo>
                  <a:cubicBezTo>
                    <a:pt x="36" y="5"/>
                    <a:pt x="35" y="7"/>
                    <a:pt x="33" y="7"/>
                  </a:cubicBezTo>
                  <a:cubicBezTo>
                    <a:pt x="24" y="8"/>
                    <a:pt x="15" y="8"/>
                    <a:pt x="6" y="7"/>
                  </a:cubicBezTo>
                  <a:cubicBezTo>
                    <a:pt x="4" y="7"/>
                    <a:pt x="2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2954338" y="3659188"/>
              <a:ext cx="255588" cy="53975"/>
            </a:xfrm>
            <a:custGeom>
              <a:avLst/>
              <a:gdLst>
                <a:gd name="T0" fmla="*/ 38 w 38"/>
                <a:gd name="T1" fmla="*/ 3 h 8"/>
                <a:gd name="T2" fmla="*/ 32 w 38"/>
                <a:gd name="T3" fmla="*/ 7 h 8"/>
                <a:gd name="T4" fmla="*/ 5 w 38"/>
                <a:gd name="T5" fmla="*/ 7 h 8"/>
                <a:gd name="T6" fmla="*/ 0 w 38"/>
                <a:gd name="T7" fmla="*/ 4 h 8"/>
                <a:gd name="T8" fmla="*/ 5 w 38"/>
                <a:gd name="T9" fmla="*/ 1 h 8"/>
                <a:gd name="T10" fmla="*/ 36 w 38"/>
                <a:gd name="T11" fmla="*/ 0 h 8"/>
                <a:gd name="T12" fmla="*/ 38 w 38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">
                  <a:moveTo>
                    <a:pt x="38" y="3"/>
                  </a:moveTo>
                  <a:cubicBezTo>
                    <a:pt x="36" y="4"/>
                    <a:pt x="34" y="7"/>
                    <a:pt x="32" y="7"/>
                  </a:cubicBezTo>
                  <a:cubicBezTo>
                    <a:pt x="23" y="8"/>
                    <a:pt x="14" y="8"/>
                    <a:pt x="5" y="7"/>
                  </a:cubicBez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5" y="1"/>
                  </a:cubicBezTo>
                  <a:cubicBezTo>
                    <a:pt x="15" y="0"/>
                    <a:pt x="25" y="0"/>
                    <a:pt x="36" y="0"/>
                  </a:cubicBezTo>
                  <a:cubicBezTo>
                    <a:pt x="36" y="1"/>
                    <a:pt x="37" y="2"/>
                    <a:pt x="38" y="3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263900" y="3659188"/>
              <a:ext cx="242888" cy="53975"/>
            </a:xfrm>
            <a:custGeom>
              <a:avLst/>
              <a:gdLst>
                <a:gd name="T0" fmla="*/ 18 w 36"/>
                <a:gd name="T1" fmla="*/ 7 h 8"/>
                <a:gd name="T2" fmla="*/ 3 w 36"/>
                <a:gd name="T3" fmla="*/ 7 h 8"/>
                <a:gd name="T4" fmla="*/ 0 w 36"/>
                <a:gd name="T5" fmla="*/ 3 h 8"/>
                <a:gd name="T6" fmla="*/ 3 w 36"/>
                <a:gd name="T7" fmla="*/ 1 h 8"/>
                <a:gd name="T8" fmla="*/ 33 w 36"/>
                <a:gd name="T9" fmla="*/ 1 h 8"/>
                <a:gd name="T10" fmla="*/ 36 w 36"/>
                <a:gd name="T11" fmla="*/ 4 h 8"/>
                <a:gd name="T12" fmla="*/ 32 w 36"/>
                <a:gd name="T13" fmla="*/ 7 h 8"/>
                <a:gd name="T14" fmla="*/ 18 w 36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8">
                  <a:moveTo>
                    <a:pt x="18" y="7"/>
                  </a:moveTo>
                  <a:cubicBezTo>
                    <a:pt x="13" y="7"/>
                    <a:pt x="8" y="8"/>
                    <a:pt x="3" y="7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13" y="0"/>
                    <a:pt x="23" y="0"/>
                    <a:pt x="33" y="1"/>
                  </a:cubicBezTo>
                  <a:cubicBezTo>
                    <a:pt x="34" y="1"/>
                    <a:pt x="35" y="2"/>
                    <a:pt x="36" y="4"/>
                  </a:cubicBezTo>
                  <a:cubicBezTo>
                    <a:pt x="35" y="5"/>
                    <a:pt x="34" y="7"/>
                    <a:pt x="32" y="7"/>
                  </a:cubicBezTo>
                  <a:cubicBezTo>
                    <a:pt x="28" y="8"/>
                    <a:pt x="23" y="7"/>
                    <a:pt x="18" y="7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3546475" y="3665538"/>
              <a:ext cx="255588" cy="53975"/>
            </a:xfrm>
            <a:custGeom>
              <a:avLst/>
              <a:gdLst>
                <a:gd name="T0" fmla="*/ 38 w 38"/>
                <a:gd name="T1" fmla="*/ 0 h 8"/>
                <a:gd name="T2" fmla="*/ 10 w 38"/>
                <a:gd name="T3" fmla="*/ 6 h 8"/>
                <a:gd name="T4" fmla="*/ 3 w 38"/>
                <a:gd name="T5" fmla="*/ 0 h 8"/>
                <a:gd name="T6" fmla="*/ 38 w 3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">
                  <a:moveTo>
                    <a:pt x="38" y="0"/>
                  </a:moveTo>
                  <a:cubicBezTo>
                    <a:pt x="38" y="7"/>
                    <a:pt x="38" y="7"/>
                    <a:pt x="10" y="6"/>
                  </a:cubicBezTo>
                  <a:cubicBezTo>
                    <a:pt x="6" y="6"/>
                    <a:pt x="0" y="8"/>
                    <a:pt x="3" y="0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2033588" y="3665538"/>
              <a:ext cx="255588" cy="53975"/>
            </a:xfrm>
            <a:custGeom>
              <a:avLst/>
              <a:gdLst>
                <a:gd name="T0" fmla="*/ 38 w 38"/>
                <a:gd name="T1" fmla="*/ 0 h 8"/>
                <a:gd name="T2" fmla="*/ 9 w 38"/>
                <a:gd name="T3" fmla="*/ 7 h 8"/>
                <a:gd name="T4" fmla="*/ 3 w 38"/>
                <a:gd name="T5" fmla="*/ 0 h 8"/>
                <a:gd name="T6" fmla="*/ 38 w 3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">
                  <a:moveTo>
                    <a:pt x="38" y="0"/>
                  </a:moveTo>
                  <a:cubicBezTo>
                    <a:pt x="38" y="8"/>
                    <a:pt x="38" y="8"/>
                    <a:pt x="9" y="7"/>
                  </a:cubicBezTo>
                  <a:cubicBezTo>
                    <a:pt x="4" y="6"/>
                    <a:pt x="0" y="6"/>
                    <a:pt x="3" y="0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1736725" y="3659188"/>
              <a:ext cx="255588" cy="53975"/>
            </a:xfrm>
            <a:custGeom>
              <a:avLst/>
              <a:gdLst>
                <a:gd name="T0" fmla="*/ 38 w 38"/>
                <a:gd name="T1" fmla="*/ 3 h 8"/>
                <a:gd name="T2" fmla="*/ 33 w 38"/>
                <a:gd name="T3" fmla="*/ 7 h 8"/>
                <a:gd name="T4" fmla="*/ 5 w 38"/>
                <a:gd name="T5" fmla="*/ 7 h 8"/>
                <a:gd name="T6" fmla="*/ 0 w 38"/>
                <a:gd name="T7" fmla="*/ 3 h 8"/>
                <a:gd name="T8" fmla="*/ 5 w 38"/>
                <a:gd name="T9" fmla="*/ 1 h 8"/>
                <a:gd name="T10" fmla="*/ 36 w 38"/>
                <a:gd name="T11" fmla="*/ 0 h 8"/>
                <a:gd name="T12" fmla="*/ 38 w 38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">
                  <a:moveTo>
                    <a:pt x="38" y="3"/>
                  </a:moveTo>
                  <a:cubicBezTo>
                    <a:pt x="36" y="5"/>
                    <a:pt x="35" y="7"/>
                    <a:pt x="33" y="7"/>
                  </a:cubicBezTo>
                  <a:cubicBezTo>
                    <a:pt x="23" y="8"/>
                    <a:pt x="14" y="8"/>
                    <a:pt x="5" y="7"/>
                  </a:cubicBezTo>
                  <a:cubicBezTo>
                    <a:pt x="4" y="7"/>
                    <a:pt x="2" y="5"/>
                    <a:pt x="0" y="3"/>
                  </a:cubicBezTo>
                  <a:cubicBezTo>
                    <a:pt x="2" y="2"/>
                    <a:pt x="4" y="1"/>
                    <a:pt x="5" y="1"/>
                  </a:cubicBezTo>
                  <a:cubicBezTo>
                    <a:pt x="16" y="0"/>
                    <a:pt x="26" y="0"/>
                    <a:pt x="36" y="0"/>
                  </a:cubicBezTo>
                  <a:cubicBezTo>
                    <a:pt x="37" y="1"/>
                    <a:pt x="37" y="2"/>
                    <a:pt x="38" y="3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898650" y="2386013"/>
              <a:ext cx="120650" cy="128588"/>
            </a:xfrm>
            <a:custGeom>
              <a:avLst/>
              <a:gdLst>
                <a:gd name="T0" fmla="*/ 7 w 18"/>
                <a:gd name="T1" fmla="*/ 19 h 19"/>
                <a:gd name="T2" fmla="*/ 1 w 18"/>
                <a:gd name="T3" fmla="*/ 9 h 19"/>
                <a:gd name="T4" fmla="*/ 10 w 18"/>
                <a:gd name="T5" fmla="*/ 0 h 19"/>
                <a:gd name="T6" fmla="*/ 18 w 18"/>
                <a:gd name="T7" fmla="*/ 8 h 19"/>
                <a:gd name="T8" fmla="*/ 11 w 18"/>
                <a:gd name="T9" fmla="*/ 19 h 19"/>
                <a:gd name="T10" fmla="*/ 7 w 18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7" y="19"/>
                  </a:moveTo>
                  <a:cubicBezTo>
                    <a:pt x="5" y="16"/>
                    <a:pt x="0" y="12"/>
                    <a:pt x="1" y="9"/>
                  </a:cubicBezTo>
                  <a:cubicBezTo>
                    <a:pt x="2" y="5"/>
                    <a:pt x="7" y="3"/>
                    <a:pt x="10" y="0"/>
                  </a:cubicBezTo>
                  <a:cubicBezTo>
                    <a:pt x="13" y="3"/>
                    <a:pt x="18" y="5"/>
                    <a:pt x="18" y="8"/>
                  </a:cubicBezTo>
                  <a:cubicBezTo>
                    <a:pt x="18" y="12"/>
                    <a:pt x="14" y="16"/>
                    <a:pt x="11" y="19"/>
                  </a:cubicBezTo>
                  <a:cubicBezTo>
                    <a:pt x="10" y="19"/>
                    <a:pt x="9" y="19"/>
                    <a:pt x="7" y="19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138238" y="3659188"/>
              <a:ext cx="242888" cy="53975"/>
            </a:xfrm>
            <a:custGeom>
              <a:avLst/>
              <a:gdLst>
                <a:gd name="T0" fmla="*/ 17 w 36"/>
                <a:gd name="T1" fmla="*/ 7 h 8"/>
                <a:gd name="T2" fmla="*/ 3 w 36"/>
                <a:gd name="T3" fmla="*/ 7 h 8"/>
                <a:gd name="T4" fmla="*/ 0 w 36"/>
                <a:gd name="T5" fmla="*/ 3 h 8"/>
                <a:gd name="T6" fmla="*/ 3 w 36"/>
                <a:gd name="T7" fmla="*/ 1 h 8"/>
                <a:gd name="T8" fmla="*/ 32 w 36"/>
                <a:gd name="T9" fmla="*/ 1 h 8"/>
                <a:gd name="T10" fmla="*/ 36 w 36"/>
                <a:gd name="T11" fmla="*/ 4 h 8"/>
                <a:gd name="T12" fmla="*/ 32 w 36"/>
                <a:gd name="T13" fmla="*/ 7 h 8"/>
                <a:gd name="T14" fmla="*/ 17 w 36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8">
                  <a:moveTo>
                    <a:pt x="17" y="7"/>
                  </a:moveTo>
                  <a:cubicBezTo>
                    <a:pt x="12" y="8"/>
                    <a:pt x="8" y="8"/>
                    <a:pt x="3" y="7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13" y="0"/>
                    <a:pt x="22" y="0"/>
                    <a:pt x="32" y="1"/>
                  </a:cubicBezTo>
                  <a:cubicBezTo>
                    <a:pt x="33" y="1"/>
                    <a:pt x="35" y="3"/>
                    <a:pt x="36" y="4"/>
                  </a:cubicBezTo>
                  <a:cubicBezTo>
                    <a:pt x="35" y="5"/>
                    <a:pt x="33" y="7"/>
                    <a:pt x="32" y="7"/>
                  </a:cubicBezTo>
                  <a:cubicBezTo>
                    <a:pt x="27" y="8"/>
                    <a:pt x="22" y="7"/>
                    <a:pt x="17" y="7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1709738" y="2386013"/>
              <a:ext cx="122238" cy="128588"/>
            </a:xfrm>
            <a:custGeom>
              <a:avLst/>
              <a:gdLst>
                <a:gd name="T0" fmla="*/ 7 w 18"/>
                <a:gd name="T1" fmla="*/ 19 h 19"/>
                <a:gd name="T2" fmla="*/ 1 w 18"/>
                <a:gd name="T3" fmla="*/ 8 h 19"/>
                <a:gd name="T4" fmla="*/ 9 w 18"/>
                <a:gd name="T5" fmla="*/ 0 h 19"/>
                <a:gd name="T6" fmla="*/ 17 w 18"/>
                <a:gd name="T7" fmla="*/ 8 h 19"/>
                <a:gd name="T8" fmla="*/ 11 w 18"/>
                <a:gd name="T9" fmla="*/ 19 h 19"/>
                <a:gd name="T10" fmla="*/ 7 w 18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7" y="19"/>
                  </a:moveTo>
                  <a:cubicBezTo>
                    <a:pt x="5" y="15"/>
                    <a:pt x="0" y="12"/>
                    <a:pt x="1" y="8"/>
                  </a:cubicBezTo>
                  <a:cubicBezTo>
                    <a:pt x="1" y="5"/>
                    <a:pt x="6" y="0"/>
                    <a:pt x="9" y="0"/>
                  </a:cubicBezTo>
                  <a:cubicBezTo>
                    <a:pt x="12" y="0"/>
                    <a:pt x="17" y="5"/>
                    <a:pt x="17" y="8"/>
                  </a:cubicBezTo>
                  <a:cubicBezTo>
                    <a:pt x="18" y="12"/>
                    <a:pt x="13" y="16"/>
                    <a:pt x="11" y="19"/>
                  </a:cubicBezTo>
                  <a:cubicBezTo>
                    <a:pt x="9" y="19"/>
                    <a:pt x="8" y="19"/>
                    <a:pt x="7" y="19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41719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0" y="182725"/>
            <a:ext cx="5428527" cy="826375"/>
          </a:xfrm>
          <a:prstGeom prst="roundRect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067853" y="389643"/>
            <a:ext cx="8679898" cy="54318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E70979B-A9E2-4C95-BBEC-A4169CCF87DD}"/>
              </a:ext>
            </a:extLst>
          </p:cNvPr>
          <p:cNvGrpSpPr/>
          <p:nvPr/>
        </p:nvGrpSpPr>
        <p:grpSpPr>
          <a:xfrm>
            <a:off x="689863" y="1332359"/>
            <a:ext cx="3426353" cy="2096685"/>
            <a:chOff x="1395848" y="3256486"/>
            <a:chExt cx="2952327" cy="279558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2030D9F-CF0E-4AC6-B4C7-8839802C34FA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900" dirty="0">
                  <a:solidFill>
                    <a:schemeClr val="tx1"/>
                  </a:solidFill>
                </a:rPr>
                <a:t> </a:t>
              </a:r>
              <a:r>
                <a:rPr lang="en-US" altLang="ko-KR" sz="900" dirty="0">
                  <a:solidFill>
                    <a:schemeClr val="tx1"/>
                  </a:solidFill>
                </a:rPr>
                <a:t>You can simply impress your audience.</a:t>
              </a:r>
              <a:r>
                <a:rPr lang="en-US" altLang="ko-KR" sz="900" dirty="0">
                  <a:solidFill>
                    <a:schemeClr val="tx1"/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4BF645B-B56B-40C4-AAC6-4509299E1809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/>
                  </a:solidFill>
                </a:rPr>
                <a:t>Add Contents Title</a:t>
              </a:r>
              <a:endParaRPr lang="ko-KR" alt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BB34A43-0A0F-4D21-B394-82D2132B17D3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94" indent="-128594">
                <a:buFont typeface="Wingdings" pitchFamily="2" charset="2"/>
                <a:buChar char="v"/>
              </a:pPr>
              <a:r>
                <a:rPr lang="en-US" altLang="ko-KR" sz="900" dirty="0">
                  <a:solidFill>
                    <a:schemeClr val="tx1"/>
                  </a:solidFill>
                </a:rPr>
                <a:t>Get a modern PowerPoint</a:t>
              </a:r>
            </a:p>
            <a:p>
              <a:pPr marL="128594" indent="-128594">
                <a:buFont typeface="Wingdings" pitchFamily="2" charset="2"/>
                <a:buChar char="v"/>
              </a:pPr>
              <a:r>
                <a:rPr lang="en-US" altLang="ko-KR" sz="900" dirty="0">
                  <a:solidFill>
                    <a:schemeClr val="tx1"/>
                  </a:solidFill>
                </a:rPr>
                <a:t>Get a modern PowerPoint</a:t>
              </a:r>
            </a:p>
            <a:p>
              <a:pPr marL="128594" indent="-128594">
                <a:buFont typeface="Wingdings" pitchFamily="2" charset="2"/>
                <a:buChar char="v"/>
              </a:pPr>
              <a:r>
                <a:rPr lang="en-US" altLang="ko-KR" sz="900" dirty="0">
                  <a:solidFill>
                    <a:schemeClr val="tx1"/>
                  </a:solidFill>
                </a:rPr>
                <a:t>Get a modern PowerPoint</a:t>
              </a:r>
            </a:p>
            <a:p>
              <a:pPr marL="128594" indent="-128594">
                <a:buFont typeface="Wingdings" pitchFamily="2" charset="2"/>
                <a:buChar char="v"/>
              </a:pPr>
              <a:r>
                <a:rPr lang="en-US" altLang="ko-KR" sz="900" dirty="0">
                  <a:solidFill>
                    <a:schemeClr val="tx1"/>
                  </a:solidFill>
                </a:rPr>
                <a:t>Get a modern PowerPoint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D3A47D0-95A7-4E5B-9A57-2FF7CAC6C35D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/>
                  </a:solidFill>
                </a:rPr>
                <a:t>Add Contents Title</a:t>
              </a:r>
              <a:endParaRPr lang="ko-KR" altLang="en-US" sz="105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29">
            <a:extLst>
              <a:ext uri="{FF2B5EF4-FFF2-40B4-BE49-F238E27FC236}">
                <a16:creationId xmlns:a16="http://schemas.microsoft.com/office/drawing/2014/main" xmlns="" id="{4BB34A43-0A0F-4D21-B394-82D2132B17D3}"/>
              </a:ext>
            </a:extLst>
          </p:cNvPr>
          <p:cNvSpPr txBox="1"/>
          <p:nvPr/>
        </p:nvSpPr>
        <p:spPr>
          <a:xfrm>
            <a:off x="689863" y="3607612"/>
            <a:ext cx="3426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429" y="964150"/>
            <a:ext cx="3564769" cy="3852984"/>
          </a:xfrm>
          <a:prstGeom prst="rect">
            <a:avLst/>
          </a:prstGeom>
        </p:spPr>
      </p:pic>
      <p:sp>
        <p:nvSpPr>
          <p:cNvPr id="20" name="TextBox 29">
            <a:extLst>
              <a:ext uri="{FF2B5EF4-FFF2-40B4-BE49-F238E27FC236}">
                <a16:creationId xmlns:a16="http://schemas.microsoft.com/office/drawing/2014/main" xmlns="" id="{4BB34A43-0A0F-4D21-B394-82D2132B17D3}"/>
              </a:ext>
            </a:extLst>
          </p:cNvPr>
          <p:cNvSpPr txBox="1"/>
          <p:nvPr/>
        </p:nvSpPr>
        <p:spPr>
          <a:xfrm>
            <a:off x="2606074" y="2782712"/>
            <a:ext cx="3426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xmlns="" id="{4BB34A43-0A0F-4D21-B394-82D2132B17D3}"/>
              </a:ext>
            </a:extLst>
          </p:cNvPr>
          <p:cNvSpPr txBox="1"/>
          <p:nvPr/>
        </p:nvSpPr>
        <p:spPr>
          <a:xfrm>
            <a:off x="2606073" y="3601252"/>
            <a:ext cx="3426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1"/>
                </a:solidFill>
              </a:rPr>
              <a:t>Get a modern PowerPoint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ctrTitle" idx="4294967295"/>
          </p:nvPr>
        </p:nvSpPr>
        <p:spPr>
          <a:xfrm>
            <a:off x="902497" y="528595"/>
            <a:ext cx="7213600" cy="9699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b="1" dirty="0">
                <a:solidFill>
                  <a:srgbClr val="41719C"/>
                </a:solidFill>
              </a:rPr>
              <a:t>89,526,124</a:t>
            </a:r>
            <a:endParaRPr sz="11500" b="1" dirty="0">
              <a:solidFill>
                <a:srgbClr val="41719C"/>
              </a:solidFill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4294967295"/>
          </p:nvPr>
        </p:nvSpPr>
        <p:spPr>
          <a:xfrm>
            <a:off x="990600" y="1791431"/>
            <a:ext cx="3076575" cy="3381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Whoa! That’s a big number, aren’t you proud?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xmlns="" id="{72030D9F-CF0E-4AC6-B4C7-8839802C34FA}"/>
              </a:ext>
            </a:extLst>
          </p:cNvPr>
          <p:cNvSpPr txBox="1"/>
          <p:nvPr/>
        </p:nvSpPr>
        <p:spPr>
          <a:xfrm>
            <a:off x="902497" y="2471503"/>
            <a:ext cx="3426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>
                <a:solidFill>
                  <a:schemeClr val="tx1"/>
                </a:solidFill>
              </a:rPr>
              <a:t>You can simply impress your audience.</a:t>
            </a:r>
            <a:r>
              <a:rPr lang="en-US" altLang="ko-KR" sz="900" dirty="0">
                <a:solidFill>
                  <a:schemeClr val="tx1"/>
                </a:solidFill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416" y="2129568"/>
            <a:ext cx="3478364" cy="2685053"/>
          </a:xfrm>
          <a:prstGeom prst="rect">
            <a:avLst/>
          </a:prstGeom>
        </p:spPr>
      </p:pic>
      <p:sp>
        <p:nvSpPr>
          <p:cNvPr id="18" name="TextBox 27">
            <a:extLst>
              <a:ext uri="{FF2B5EF4-FFF2-40B4-BE49-F238E27FC236}">
                <a16:creationId xmlns:a16="http://schemas.microsoft.com/office/drawing/2014/main" xmlns="" id="{72030D9F-CF0E-4AC6-B4C7-8839802C34FA}"/>
              </a:ext>
            </a:extLst>
          </p:cNvPr>
          <p:cNvSpPr txBox="1"/>
          <p:nvPr/>
        </p:nvSpPr>
        <p:spPr>
          <a:xfrm>
            <a:off x="902496" y="3428083"/>
            <a:ext cx="3426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>
                <a:solidFill>
                  <a:schemeClr val="tx1"/>
                </a:solidFill>
              </a:rPr>
              <a:t>You can simply impress your audience.</a:t>
            </a:r>
            <a:r>
              <a:rPr lang="en-US" altLang="ko-KR" sz="900" dirty="0">
                <a:solidFill>
                  <a:schemeClr val="tx1"/>
                </a:solidFill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71DDD31-8A71-4CFD-A92A-526F63CA9133}"/>
              </a:ext>
            </a:extLst>
          </p:cNvPr>
          <p:cNvSpPr txBox="1"/>
          <p:nvPr/>
        </p:nvSpPr>
        <p:spPr>
          <a:xfrm>
            <a:off x="596637" y="1194527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C4F4E5C-FC89-4D6F-9CF0-3F173ECD7241}"/>
              </a:ext>
            </a:extLst>
          </p:cNvPr>
          <p:cNvSpPr txBox="1"/>
          <p:nvPr/>
        </p:nvSpPr>
        <p:spPr>
          <a:xfrm>
            <a:off x="1473624" y="1148364"/>
            <a:ext cx="4203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xmlns="" id="{A76E1883-5378-46C1-8B5A-6C44B67A4031}"/>
              </a:ext>
            </a:extLst>
          </p:cNvPr>
          <p:cNvSpPr>
            <a:spLocks noChangeAspect="1"/>
          </p:cNvSpPr>
          <p:nvPr/>
        </p:nvSpPr>
        <p:spPr>
          <a:xfrm>
            <a:off x="766014" y="2311025"/>
            <a:ext cx="314000" cy="3166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445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rgbClr val="1C1C1B"/>
              </a:solidFill>
            </a:endParaRPr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xmlns="" id="{90C7C4B3-C0C4-47B1-B09D-BD58BF32F6E0}"/>
              </a:ext>
            </a:extLst>
          </p:cNvPr>
          <p:cNvSpPr/>
          <p:nvPr/>
        </p:nvSpPr>
        <p:spPr>
          <a:xfrm>
            <a:off x="766038" y="4133489"/>
            <a:ext cx="313949" cy="24115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445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xmlns="" id="{C3182EFF-0C72-4087-ACA0-0703F598B282}"/>
              </a:ext>
            </a:extLst>
          </p:cNvPr>
          <p:cNvSpPr/>
          <p:nvPr/>
        </p:nvSpPr>
        <p:spPr>
          <a:xfrm>
            <a:off x="774923" y="3252771"/>
            <a:ext cx="296178" cy="2555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445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xmlns="" id="{9F8CE3E2-6A86-49BF-B160-78D5F8F5399B}"/>
              </a:ext>
            </a:extLst>
          </p:cNvPr>
          <p:cNvSpPr/>
          <p:nvPr/>
        </p:nvSpPr>
        <p:spPr>
          <a:xfrm>
            <a:off x="3546843" y="2319593"/>
            <a:ext cx="173056" cy="29948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445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22194CDA-434F-4DEE-8EE3-0196BC4CEF3D}"/>
              </a:ext>
            </a:extLst>
          </p:cNvPr>
          <p:cNvSpPr/>
          <p:nvPr/>
        </p:nvSpPr>
        <p:spPr>
          <a:xfrm>
            <a:off x="3466002" y="3272095"/>
            <a:ext cx="334738" cy="19690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445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FE2790F-04FC-4CD2-8715-AA6F76F85916}"/>
              </a:ext>
            </a:extLst>
          </p:cNvPr>
          <p:cNvGrpSpPr/>
          <p:nvPr/>
        </p:nvGrpSpPr>
        <p:grpSpPr>
          <a:xfrm>
            <a:off x="1210356" y="2147519"/>
            <a:ext cx="1945655" cy="666718"/>
            <a:chOff x="2113657" y="4283314"/>
            <a:chExt cx="3647460" cy="88895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13F02F97-6AE4-4F8D-B87B-2997FAB9B86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C550E585-2EA6-4F03-9922-526C397DC89A}"/>
                </a:ext>
              </a:extLst>
            </p:cNvPr>
            <p:cNvSpPr txBox="1"/>
            <p:nvPr/>
          </p:nvSpPr>
          <p:spPr>
            <a:xfrm>
              <a:off x="2113659" y="4283314"/>
              <a:ext cx="364745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01ABB02A-0EF3-4022-A620-4B7D66240340}"/>
              </a:ext>
            </a:extLst>
          </p:cNvPr>
          <p:cNvGrpSpPr/>
          <p:nvPr/>
        </p:nvGrpSpPr>
        <p:grpSpPr>
          <a:xfrm>
            <a:off x="3891832" y="2147519"/>
            <a:ext cx="1945655" cy="666718"/>
            <a:chOff x="2113657" y="4283314"/>
            <a:chExt cx="3647460" cy="88895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D0688D9-1D77-4366-9974-A70320B446B2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62A80D0-9961-4A52-B5DE-57EC538577D1}"/>
                </a:ext>
              </a:extLst>
            </p:cNvPr>
            <p:cNvSpPr txBox="1"/>
            <p:nvPr/>
          </p:nvSpPr>
          <p:spPr>
            <a:xfrm>
              <a:off x="2113659" y="4283314"/>
              <a:ext cx="364745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FCE5E57-EF97-441E-8379-E1BE0B599C15}"/>
              </a:ext>
            </a:extLst>
          </p:cNvPr>
          <p:cNvGrpSpPr/>
          <p:nvPr/>
        </p:nvGrpSpPr>
        <p:grpSpPr>
          <a:xfrm>
            <a:off x="1210356" y="3039884"/>
            <a:ext cx="1945655" cy="666718"/>
            <a:chOff x="2113657" y="4283314"/>
            <a:chExt cx="3647460" cy="88895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4DCEC976-C383-4590-9D7C-3364FEA3B8D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575072B8-A53E-42A7-A3CB-8E640082D964}"/>
                </a:ext>
              </a:extLst>
            </p:cNvPr>
            <p:cNvSpPr txBox="1"/>
            <p:nvPr/>
          </p:nvSpPr>
          <p:spPr>
            <a:xfrm>
              <a:off x="2113659" y="4283314"/>
              <a:ext cx="364745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0B95C1C-D71C-47F4-81EA-CF3185C06017}"/>
              </a:ext>
            </a:extLst>
          </p:cNvPr>
          <p:cNvGrpSpPr/>
          <p:nvPr/>
        </p:nvGrpSpPr>
        <p:grpSpPr>
          <a:xfrm>
            <a:off x="3891832" y="3039884"/>
            <a:ext cx="1945655" cy="666718"/>
            <a:chOff x="2113657" y="4283314"/>
            <a:chExt cx="3647460" cy="88895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4D54BA20-7906-4C9E-818D-FB561F08981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5D8D99E5-B980-4D09-80BE-1CA65A86281F}"/>
                </a:ext>
              </a:extLst>
            </p:cNvPr>
            <p:cNvSpPr txBox="1"/>
            <p:nvPr/>
          </p:nvSpPr>
          <p:spPr>
            <a:xfrm>
              <a:off x="2113659" y="4283314"/>
              <a:ext cx="364745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58FC4B0-9462-4117-895A-678D7DD0C912}"/>
              </a:ext>
            </a:extLst>
          </p:cNvPr>
          <p:cNvGrpSpPr/>
          <p:nvPr/>
        </p:nvGrpSpPr>
        <p:grpSpPr>
          <a:xfrm>
            <a:off x="1210356" y="3932249"/>
            <a:ext cx="1945655" cy="666718"/>
            <a:chOff x="2113657" y="4283314"/>
            <a:chExt cx="3647460" cy="88895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81962ECC-CE76-48AF-BAB9-3573B454266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950B9E23-4538-4537-AF32-E913F46C65FC}"/>
                </a:ext>
              </a:extLst>
            </p:cNvPr>
            <p:cNvSpPr txBox="1"/>
            <p:nvPr/>
          </p:nvSpPr>
          <p:spPr>
            <a:xfrm>
              <a:off x="2113659" y="4283314"/>
              <a:ext cx="364745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27061" y="106960"/>
            <a:ext cx="8679898" cy="543185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Free Template One Now</a:t>
            </a:r>
            <a:endParaRPr lang="es-PE" sz="4000" b="1" dirty="0"/>
          </a:p>
        </p:txBody>
      </p:sp>
      <p:grpSp>
        <p:nvGrpSpPr>
          <p:cNvPr id="19" name="Grupo 18"/>
          <p:cNvGrpSpPr/>
          <p:nvPr/>
        </p:nvGrpSpPr>
        <p:grpSpPr>
          <a:xfrm>
            <a:off x="5828796" y="2210190"/>
            <a:ext cx="3078163" cy="2855913"/>
            <a:chOff x="5929313" y="2238375"/>
            <a:chExt cx="3078163" cy="285591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929313" y="2740025"/>
              <a:ext cx="3078163" cy="2354263"/>
            </a:xfrm>
            <a:custGeom>
              <a:avLst/>
              <a:gdLst>
                <a:gd name="T0" fmla="*/ 92 w 559"/>
                <a:gd name="T1" fmla="*/ 271 h 427"/>
                <a:gd name="T2" fmla="*/ 34 w 559"/>
                <a:gd name="T3" fmla="*/ 290 h 427"/>
                <a:gd name="T4" fmla="*/ 35 w 559"/>
                <a:gd name="T5" fmla="*/ 231 h 427"/>
                <a:gd name="T6" fmla="*/ 29 w 559"/>
                <a:gd name="T7" fmla="*/ 167 h 427"/>
                <a:gd name="T8" fmla="*/ 2 w 559"/>
                <a:gd name="T9" fmla="*/ 146 h 427"/>
                <a:gd name="T10" fmla="*/ 16 w 559"/>
                <a:gd name="T11" fmla="*/ 127 h 427"/>
                <a:gd name="T12" fmla="*/ 38 w 559"/>
                <a:gd name="T13" fmla="*/ 120 h 427"/>
                <a:gd name="T14" fmla="*/ 66 w 559"/>
                <a:gd name="T15" fmla="*/ 116 h 427"/>
                <a:gd name="T16" fmla="*/ 91 w 559"/>
                <a:gd name="T17" fmla="*/ 99 h 427"/>
                <a:gd name="T18" fmla="*/ 112 w 559"/>
                <a:gd name="T19" fmla="*/ 113 h 427"/>
                <a:gd name="T20" fmla="*/ 128 w 559"/>
                <a:gd name="T21" fmla="*/ 120 h 427"/>
                <a:gd name="T22" fmla="*/ 106 w 559"/>
                <a:gd name="T23" fmla="*/ 188 h 427"/>
                <a:gd name="T24" fmla="*/ 120 w 559"/>
                <a:gd name="T25" fmla="*/ 216 h 427"/>
                <a:gd name="T26" fmla="*/ 231 w 559"/>
                <a:gd name="T27" fmla="*/ 195 h 427"/>
                <a:gd name="T28" fmla="*/ 231 w 559"/>
                <a:gd name="T29" fmla="*/ 44 h 427"/>
                <a:gd name="T30" fmla="*/ 266 w 559"/>
                <a:gd name="T31" fmla="*/ 0 h 427"/>
                <a:gd name="T32" fmla="*/ 420 w 559"/>
                <a:gd name="T33" fmla="*/ 23 h 427"/>
                <a:gd name="T34" fmla="*/ 423 w 559"/>
                <a:gd name="T35" fmla="*/ 180 h 427"/>
                <a:gd name="T36" fmla="*/ 427 w 559"/>
                <a:gd name="T37" fmla="*/ 202 h 427"/>
                <a:gd name="T38" fmla="*/ 556 w 559"/>
                <a:gd name="T39" fmla="*/ 402 h 427"/>
                <a:gd name="T40" fmla="*/ 543 w 559"/>
                <a:gd name="T41" fmla="*/ 410 h 427"/>
                <a:gd name="T42" fmla="*/ 411 w 559"/>
                <a:gd name="T43" fmla="*/ 208 h 427"/>
                <a:gd name="T44" fmla="*/ 385 w 559"/>
                <a:gd name="T45" fmla="*/ 181 h 427"/>
                <a:gd name="T46" fmla="*/ 385 w 559"/>
                <a:gd name="T47" fmla="*/ 70 h 427"/>
                <a:gd name="T48" fmla="*/ 377 w 559"/>
                <a:gd name="T49" fmla="*/ 77 h 427"/>
                <a:gd name="T50" fmla="*/ 376 w 559"/>
                <a:gd name="T51" fmla="*/ 410 h 427"/>
                <a:gd name="T52" fmla="*/ 338 w 559"/>
                <a:gd name="T53" fmla="*/ 407 h 427"/>
                <a:gd name="T54" fmla="*/ 338 w 559"/>
                <a:gd name="T55" fmla="*/ 249 h 427"/>
                <a:gd name="T56" fmla="*/ 314 w 559"/>
                <a:gd name="T57" fmla="*/ 241 h 427"/>
                <a:gd name="T58" fmla="*/ 314 w 559"/>
                <a:gd name="T59" fmla="*/ 404 h 427"/>
                <a:gd name="T60" fmla="*/ 276 w 559"/>
                <a:gd name="T61" fmla="*/ 407 h 427"/>
                <a:gd name="T62" fmla="*/ 276 w 559"/>
                <a:gd name="T63" fmla="*/ 79 h 427"/>
                <a:gd name="T64" fmla="*/ 270 w 559"/>
                <a:gd name="T65" fmla="*/ 75 h 427"/>
                <a:gd name="T66" fmla="*/ 254 w 559"/>
                <a:gd name="T67" fmla="*/ 203 h 427"/>
                <a:gd name="T68" fmla="*/ 143 w 559"/>
                <a:gd name="T69" fmla="*/ 234 h 427"/>
                <a:gd name="T70" fmla="*/ 128 w 559"/>
                <a:gd name="T71" fmla="*/ 238 h 427"/>
                <a:gd name="T72" fmla="*/ 211 w 559"/>
                <a:gd name="T73" fmla="*/ 359 h 427"/>
                <a:gd name="T74" fmla="*/ 195 w 559"/>
                <a:gd name="T75" fmla="*/ 425 h 427"/>
                <a:gd name="T76" fmla="*/ 146 w 559"/>
                <a:gd name="T77" fmla="*/ 423 h 427"/>
                <a:gd name="T78" fmla="*/ 80 w 559"/>
                <a:gd name="T79" fmla="*/ 421 h 427"/>
                <a:gd name="T80" fmla="*/ 96 w 559"/>
                <a:gd name="T81" fmla="*/ 403 h 427"/>
                <a:gd name="T82" fmla="*/ 124 w 559"/>
                <a:gd name="T83" fmla="*/ 402 h 427"/>
                <a:gd name="T84" fmla="*/ 127 w 559"/>
                <a:gd name="T85" fmla="*/ 393 h 427"/>
                <a:gd name="T86" fmla="*/ 95 w 559"/>
                <a:gd name="T87" fmla="*/ 360 h 427"/>
                <a:gd name="T88" fmla="*/ 86 w 559"/>
                <a:gd name="T89" fmla="*/ 339 h 427"/>
                <a:gd name="T90" fmla="*/ 118 w 559"/>
                <a:gd name="T91" fmla="*/ 22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9" h="427">
                  <a:moveTo>
                    <a:pt x="113" y="214"/>
                  </a:moveTo>
                  <a:cubicBezTo>
                    <a:pt x="106" y="234"/>
                    <a:pt x="99" y="252"/>
                    <a:pt x="92" y="271"/>
                  </a:cubicBezTo>
                  <a:cubicBezTo>
                    <a:pt x="91" y="274"/>
                    <a:pt x="89" y="276"/>
                    <a:pt x="85" y="277"/>
                  </a:cubicBezTo>
                  <a:cubicBezTo>
                    <a:pt x="68" y="281"/>
                    <a:pt x="51" y="286"/>
                    <a:pt x="34" y="290"/>
                  </a:cubicBezTo>
                  <a:cubicBezTo>
                    <a:pt x="29" y="273"/>
                    <a:pt x="20" y="256"/>
                    <a:pt x="31" y="237"/>
                  </a:cubicBezTo>
                  <a:cubicBezTo>
                    <a:pt x="33" y="235"/>
                    <a:pt x="33" y="233"/>
                    <a:pt x="35" y="231"/>
                  </a:cubicBezTo>
                  <a:cubicBezTo>
                    <a:pt x="46" y="214"/>
                    <a:pt x="43" y="197"/>
                    <a:pt x="38" y="179"/>
                  </a:cubicBezTo>
                  <a:cubicBezTo>
                    <a:pt x="37" y="175"/>
                    <a:pt x="33" y="170"/>
                    <a:pt x="29" y="167"/>
                  </a:cubicBezTo>
                  <a:cubicBezTo>
                    <a:pt x="23" y="162"/>
                    <a:pt x="16" y="159"/>
                    <a:pt x="9" y="156"/>
                  </a:cubicBezTo>
                  <a:cubicBezTo>
                    <a:pt x="4" y="154"/>
                    <a:pt x="2" y="151"/>
                    <a:pt x="2" y="146"/>
                  </a:cubicBezTo>
                  <a:cubicBezTo>
                    <a:pt x="2" y="145"/>
                    <a:pt x="2" y="144"/>
                    <a:pt x="2" y="143"/>
                  </a:cubicBezTo>
                  <a:cubicBezTo>
                    <a:pt x="0" y="130"/>
                    <a:pt x="2" y="128"/>
                    <a:pt x="16" y="127"/>
                  </a:cubicBezTo>
                  <a:cubicBezTo>
                    <a:pt x="18" y="127"/>
                    <a:pt x="20" y="127"/>
                    <a:pt x="22" y="127"/>
                  </a:cubicBezTo>
                  <a:cubicBezTo>
                    <a:pt x="29" y="127"/>
                    <a:pt x="34" y="126"/>
                    <a:pt x="38" y="120"/>
                  </a:cubicBezTo>
                  <a:cubicBezTo>
                    <a:pt x="43" y="112"/>
                    <a:pt x="52" y="114"/>
                    <a:pt x="60" y="114"/>
                  </a:cubicBezTo>
                  <a:cubicBezTo>
                    <a:pt x="62" y="114"/>
                    <a:pt x="64" y="115"/>
                    <a:pt x="66" y="116"/>
                  </a:cubicBezTo>
                  <a:cubicBezTo>
                    <a:pt x="78" y="119"/>
                    <a:pt x="85" y="115"/>
                    <a:pt x="89" y="104"/>
                  </a:cubicBezTo>
                  <a:cubicBezTo>
                    <a:pt x="89" y="102"/>
                    <a:pt x="90" y="101"/>
                    <a:pt x="91" y="99"/>
                  </a:cubicBezTo>
                  <a:cubicBezTo>
                    <a:pt x="97" y="106"/>
                    <a:pt x="96" y="115"/>
                    <a:pt x="98" y="125"/>
                  </a:cubicBezTo>
                  <a:cubicBezTo>
                    <a:pt x="103" y="120"/>
                    <a:pt x="107" y="117"/>
                    <a:pt x="112" y="113"/>
                  </a:cubicBezTo>
                  <a:cubicBezTo>
                    <a:pt x="116" y="111"/>
                    <a:pt x="121" y="109"/>
                    <a:pt x="125" y="107"/>
                  </a:cubicBezTo>
                  <a:cubicBezTo>
                    <a:pt x="126" y="111"/>
                    <a:pt x="128" y="115"/>
                    <a:pt x="128" y="120"/>
                  </a:cubicBezTo>
                  <a:cubicBezTo>
                    <a:pt x="128" y="135"/>
                    <a:pt x="122" y="148"/>
                    <a:pt x="112" y="158"/>
                  </a:cubicBezTo>
                  <a:cubicBezTo>
                    <a:pt x="103" y="167"/>
                    <a:pt x="104" y="177"/>
                    <a:pt x="106" y="188"/>
                  </a:cubicBezTo>
                  <a:cubicBezTo>
                    <a:pt x="108" y="195"/>
                    <a:pt x="111" y="201"/>
                    <a:pt x="112" y="208"/>
                  </a:cubicBezTo>
                  <a:cubicBezTo>
                    <a:pt x="113" y="213"/>
                    <a:pt x="116" y="215"/>
                    <a:pt x="120" y="216"/>
                  </a:cubicBezTo>
                  <a:cubicBezTo>
                    <a:pt x="138" y="220"/>
                    <a:pt x="156" y="219"/>
                    <a:pt x="173" y="216"/>
                  </a:cubicBezTo>
                  <a:cubicBezTo>
                    <a:pt x="194" y="212"/>
                    <a:pt x="214" y="205"/>
                    <a:pt x="231" y="195"/>
                  </a:cubicBezTo>
                  <a:cubicBezTo>
                    <a:pt x="231" y="170"/>
                    <a:pt x="231" y="147"/>
                    <a:pt x="231" y="123"/>
                  </a:cubicBezTo>
                  <a:cubicBezTo>
                    <a:pt x="231" y="97"/>
                    <a:pt x="231" y="70"/>
                    <a:pt x="231" y="44"/>
                  </a:cubicBezTo>
                  <a:cubicBezTo>
                    <a:pt x="231" y="37"/>
                    <a:pt x="232" y="31"/>
                    <a:pt x="234" y="25"/>
                  </a:cubicBezTo>
                  <a:cubicBezTo>
                    <a:pt x="238" y="9"/>
                    <a:pt x="250" y="0"/>
                    <a:pt x="266" y="0"/>
                  </a:cubicBezTo>
                  <a:cubicBezTo>
                    <a:pt x="307" y="0"/>
                    <a:pt x="348" y="0"/>
                    <a:pt x="389" y="0"/>
                  </a:cubicBezTo>
                  <a:cubicBezTo>
                    <a:pt x="404" y="0"/>
                    <a:pt x="416" y="8"/>
                    <a:pt x="420" y="23"/>
                  </a:cubicBezTo>
                  <a:cubicBezTo>
                    <a:pt x="422" y="29"/>
                    <a:pt x="423" y="36"/>
                    <a:pt x="423" y="42"/>
                  </a:cubicBezTo>
                  <a:cubicBezTo>
                    <a:pt x="424" y="88"/>
                    <a:pt x="423" y="134"/>
                    <a:pt x="423" y="180"/>
                  </a:cubicBezTo>
                  <a:cubicBezTo>
                    <a:pt x="423" y="181"/>
                    <a:pt x="424" y="184"/>
                    <a:pt x="423" y="185"/>
                  </a:cubicBezTo>
                  <a:cubicBezTo>
                    <a:pt x="420" y="192"/>
                    <a:pt x="424" y="197"/>
                    <a:pt x="427" y="202"/>
                  </a:cubicBezTo>
                  <a:cubicBezTo>
                    <a:pt x="470" y="267"/>
                    <a:pt x="512" y="333"/>
                    <a:pt x="554" y="398"/>
                  </a:cubicBezTo>
                  <a:cubicBezTo>
                    <a:pt x="555" y="399"/>
                    <a:pt x="555" y="401"/>
                    <a:pt x="556" y="402"/>
                  </a:cubicBezTo>
                  <a:cubicBezTo>
                    <a:pt x="559" y="407"/>
                    <a:pt x="559" y="411"/>
                    <a:pt x="555" y="414"/>
                  </a:cubicBezTo>
                  <a:cubicBezTo>
                    <a:pt x="551" y="416"/>
                    <a:pt x="547" y="415"/>
                    <a:pt x="543" y="410"/>
                  </a:cubicBezTo>
                  <a:cubicBezTo>
                    <a:pt x="523" y="379"/>
                    <a:pt x="503" y="348"/>
                    <a:pt x="483" y="317"/>
                  </a:cubicBezTo>
                  <a:cubicBezTo>
                    <a:pt x="459" y="281"/>
                    <a:pt x="435" y="244"/>
                    <a:pt x="411" y="208"/>
                  </a:cubicBezTo>
                  <a:cubicBezTo>
                    <a:pt x="409" y="205"/>
                    <a:pt x="407" y="202"/>
                    <a:pt x="402" y="202"/>
                  </a:cubicBezTo>
                  <a:cubicBezTo>
                    <a:pt x="392" y="202"/>
                    <a:pt x="385" y="193"/>
                    <a:pt x="385" y="181"/>
                  </a:cubicBezTo>
                  <a:cubicBezTo>
                    <a:pt x="385" y="147"/>
                    <a:pt x="385" y="112"/>
                    <a:pt x="385" y="77"/>
                  </a:cubicBezTo>
                  <a:cubicBezTo>
                    <a:pt x="385" y="75"/>
                    <a:pt x="385" y="73"/>
                    <a:pt x="385" y="70"/>
                  </a:cubicBezTo>
                  <a:cubicBezTo>
                    <a:pt x="382" y="70"/>
                    <a:pt x="380" y="70"/>
                    <a:pt x="377" y="70"/>
                  </a:cubicBezTo>
                  <a:cubicBezTo>
                    <a:pt x="377" y="73"/>
                    <a:pt x="377" y="75"/>
                    <a:pt x="377" y="77"/>
                  </a:cubicBezTo>
                  <a:cubicBezTo>
                    <a:pt x="377" y="185"/>
                    <a:pt x="377" y="293"/>
                    <a:pt x="377" y="401"/>
                  </a:cubicBezTo>
                  <a:cubicBezTo>
                    <a:pt x="377" y="404"/>
                    <a:pt x="377" y="407"/>
                    <a:pt x="376" y="410"/>
                  </a:cubicBezTo>
                  <a:cubicBezTo>
                    <a:pt x="374" y="420"/>
                    <a:pt x="366" y="426"/>
                    <a:pt x="356" y="425"/>
                  </a:cubicBezTo>
                  <a:cubicBezTo>
                    <a:pt x="347" y="424"/>
                    <a:pt x="339" y="417"/>
                    <a:pt x="338" y="407"/>
                  </a:cubicBezTo>
                  <a:cubicBezTo>
                    <a:pt x="338" y="405"/>
                    <a:pt x="338" y="403"/>
                    <a:pt x="338" y="401"/>
                  </a:cubicBezTo>
                  <a:cubicBezTo>
                    <a:pt x="338" y="350"/>
                    <a:pt x="338" y="300"/>
                    <a:pt x="338" y="249"/>
                  </a:cubicBezTo>
                  <a:cubicBezTo>
                    <a:pt x="338" y="246"/>
                    <a:pt x="338" y="244"/>
                    <a:pt x="338" y="241"/>
                  </a:cubicBezTo>
                  <a:cubicBezTo>
                    <a:pt x="330" y="241"/>
                    <a:pt x="323" y="241"/>
                    <a:pt x="314" y="241"/>
                  </a:cubicBezTo>
                  <a:cubicBezTo>
                    <a:pt x="314" y="243"/>
                    <a:pt x="314" y="246"/>
                    <a:pt x="314" y="248"/>
                  </a:cubicBezTo>
                  <a:cubicBezTo>
                    <a:pt x="314" y="300"/>
                    <a:pt x="314" y="352"/>
                    <a:pt x="314" y="404"/>
                  </a:cubicBezTo>
                  <a:cubicBezTo>
                    <a:pt x="314" y="415"/>
                    <a:pt x="308" y="423"/>
                    <a:pt x="299" y="424"/>
                  </a:cubicBezTo>
                  <a:cubicBezTo>
                    <a:pt x="287" y="427"/>
                    <a:pt x="277" y="419"/>
                    <a:pt x="276" y="407"/>
                  </a:cubicBezTo>
                  <a:cubicBezTo>
                    <a:pt x="275" y="405"/>
                    <a:pt x="276" y="403"/>
                    <a:pt x="276" y="400"/>
                  </a:cubicBezTo>
                  <a:cubicBezTo>
                    <a:pt x="276" y="293"/>
                    <a:pt x="276" y="186"/>
                    <a:pt x="276" y="79"/>
                  </a:cubicBezTo>
                  <a:cubicBezTo>
                    <a:pt x="276" y="76"/>
                    <a:pt x="276" y="73"/>
                    <a:pt x="276" y="71"/>
                  </a:cubicBezTo>
                  <a:cubicBezTo>
                    <a:pt x="270" y="68"/>
                    <a:pt x="270" y="71"/>
                    <a:pt x="270" y="75"/>
                  </a:cubicBezTo>
                  <a:cubicBezTo>
                    <a:pt x="270" y="111"/>
                    <a:pt x="270" y="146"/>
                    <a:pt x="270" y="181"/>
                  </a:cubicBezTo>
                  <a:cubicBezTo>
                    <a:pt x="270" y="193"/>
                    <a:pt x="264" y="202"/>
                    <a:pt x="254" y="203"/>
                  </a:cubicBezTo>
                  <a:cubicBezTo>
                    <a:pt x="247" y="204"/>
                    <a:pt x="242" y="206"/>
                    <a:pt x="237" y="209"/>
                  </a:cubicBezTo>
                  <a:cubicBezTo>
                    <a:pt x="207" y="225"/>
                    <a:pt x="176" y="232"/>
                    <a:pt x="143" y="234"/>
                  </a:cubicBezTo>
                  <a:cubicBezTo>
                    <a:pt x="137" y="234"/>
                    <a:pt x="131" y="233"/>
                    <a:pt x="124" y="232"/>
                  </a:cubicBezTo>
                  <a:cubicBezTo>
                    <a:pt x="126" y="234"/>
                    <a:pt x="127" y="236"/>
                    <a:pt x="128" y="238"/>
                  </a:cubicBezTo>
                  <a:cubicBezTo>
                    <a:pt x="153" y="274"/>
                    <a:pt x="178" y="309"/>
                    <a:pt x="202" y="345"/>
                  </a:cubicBezTo>
                  <a:cubicBezTo>
                    <a:pt x="206" y="350"/>
                    <a:pt x="208" y="355"/>
                    <a:pt x="211" y="359"/>
                  </a:cubicBezTo>
                  <a:cubicBezTo>
                    <a:pt x="223" y="377"/>
                    <a:pt x="220" y="396"/>
                    <a:pt x="212" y="414"/>
                  </a:cubicBezTo>
                  <a:cubicBezTo>
                    <a:pt x="209" y="420"/>
                    <a:pt x="203" y="424"/>
                    <a:pt x="195" y="425"/>
                  </a:cubicBezTo>
                  <a:cubicBezTo>
                    <a:pt x="190" y="425"/>
                    <a:pt x="184" y="424"/>
                    <a:pt x="179" y="424"/>
                  </a:cubicBezTo>
                  <a:cubicBezTo>
                    <a:pt x="168" y="424"/>
                    <a:pt x="157" y="423"/>
                    <a:pt x="146" y="423"/>
                  </a:cubicBezTo>
                  <a:cubicBezTo>
                    <a:pt x="125" y="422"/>
                    <a:pt x="105" y="422"/>
                    <a:pt x="84" y="422"/>
                  </a:cubicBezTo>
                  <a:cubicBezTo>
                    <a:pt x="83" y="422"/>
                    <a:pt x="81" y="421"/>
                    <a:pt x="80" y="421"/>
                  </a:cubicBezTo>
                  <a:cubicBezTo>
                    <a:pt x="76" y="420"/>
                    <a:pt x="75" y="417"/>
                    <a:pt x="77" y="414"/>
                  </a:cubicBezTo>
                  <a:cubicBezTo>
                    <a:pt x="81" y="407"/>
                    <a:pt x="88" y="404"/>
                    <a:pt x="96" y="403"/>
                  </a:cubicBezTo>
                  <a:cubicBezTo>
                    <a:pt x="103" y="403"/>
                    <a:pt x="111" y="403"/>
                    <a:pt x="118" y="402"/>
                  </a:cubicBezTo>
                  <a:cubicBezTo>
                    <a:pt x="120" y="402"/>
                    <a:pt x="122" y="403"/>
                    <a:pt x="124" y="402"/>
                  </a:cubicBezTo>
                  <a:cubicBezTo>
                    <a:pt x="127" y="401"/>
                    <a:pt x="129" y="400"/>
                    <a:pt x="131" y="399"/>
                  </a:cubicBezTo>
                  <a:cubicBezTo>
                    <a:pt x="129" y="397"/>
                    <a:pt x="129" y="394"/>
                    <a:pt x="127" y="393"/>
                  </a:cubicBezTo>
                  <a:cubicBezTo>
                    <a:pt x="120" y="389"/>
                    <a:pt x="112" y="384"/>
                    <a:pt x="105" y="380"/>
                  </a:cubicBezTo>
                  <a:cubicBezTo>
                    <a:pt x="93" y="373"/>
                    <a:pt x="93" y="372"/>
                    <a:pt x="95" y="360"/>
                  </a:cubicBezTo>
                  <a:cubicBezTo>
                    <a:pt x="96" y="356"/>
                    <a:pt x="93" y="355"/>
                    <a:pt x="91" y="353"/>
                  </a:cubicBezTo>
                  <a:cubicBezTo>
                    <a:pt x="83" y="347"/>
                    <a:pt x="83" y="347"/>
                    <a:pt x="86" y="339"/>
                  </a:cubicBezTo>
                  <a:cubicBezTo>
                    <a:pt x="97" y="306"/>
                    <a:pt x="108" y="272"/>
                    <a:pt x="120" y="239"/>
                  </a:cubicBezTo>
                  <a:cubicBezTo>
                    <a:pt x="122" y="233"/>
                    <a:pt x="123" y="228"/>
                    <a:pt x="118" y="222"/>
                  </a:cubicBezTo>
                  <a:cubicBezTo>
                    <a:pt x="116" y="220"/>
                    <a:pt x="115" y="218"/>
                    <a:pt x="113" y="2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7510463" y="2238375"/>
              <a:ext cx="446088" cy="441325"/>
            </a:xfrm>
            <a:custGeom>
              <a:avLst/>
              <a:gdLst>
                <a:gd name="T0" fmla="*/ 41 w 81"/>
                <a:gd name="T1" fmla="*/ 0 h 80"/>
                <a:gd name="T2" fmla="*/ 81 w 81"/>
                <a:gd name="T3" fmla="*/ 41 h 80"/>
                <a:gd name="T4" fmla="*/ 39 w 81"/>
                <a:gd name="T5" fmla="*/ 80 h 80"/>
                <a:gd name="T6" fmla="*/ 1 w 81"/>
                <a:gd name="T7" fmla="*/ 39 h 80"/>
                <a:gd name="T8" fmla="*/ 41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1" y="0"/>
                  </a:moveTo>
                  <a:cubicBezTo>
                    <a:pt x="64" y="1"/>
                    <a:pt x="81" y="19"/>
                    <a:pt x="81" y="41"/>
                  </a:cubicBezTo>
                  <a:cubicBezTo>
                    <a:pt x="80" y="63"/>
                    <a:pt x="62" y="80"/>
                    <a:pt x="39" y="80"/>
                  </a:cubicBezTo>
                  <a:cubicBezTo>
                    <a:pt x="18" y="79"/>
                    <a:pt x="0" y="61"/>
                    <a:pt x="1" y="39"/>
                  </a:cubicBezTo>
                  <a:cubicBezTo>
                    <a:pt x="1" y="17"/>
                    <a:pt x="19" y="0"/>
                    <a:pt x="4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5940426" y="4371975"/>
              <a:ext cx="461963" cy="717550"/>
            </a:xfrm>
            <a:custGeom>
              <a:avLst/>
              <a:gdLst>
                <a:gd name="T0" fmla="*/ 84 w 84"/>
                <a:gd name="T1" fmla="*/ 0 h 130"/>
                <a:gd name="T2" fmla="*/ 80 w 84"/>
                <a:gd name="T3" fmla="*/ 10 h 130"/>
                <a:gd name="T4" fmla="*/ 39 w 84"/>
                <a:gd name="T5" fmla="*/ 105 h 130"/>
                <a:gd name="T6" fmla="*/ 33 w 84"/>
                <a:gd name="T7" fmla="*/ 121 h 130"/>
                <a:gd name="T8" fmla="*/ 27 w 84"/>
                <a:gd name="T9" fmla="*/ 127 h 130"/>
                <a:gd name="T10" fmla="*/ 0 w 84"/>
                <a:gd name="T11" fmla="*/ 125 h 130"/>
                <a:gd name="T12" fmla="*/ 11 w 84"/>
                <a:gd name="T13" fmla="*/ 114 h 130"/>
                <a:gd name="T14" fmla="*/ 27 w 84"/>
                <a:gd name="T15" fmla="*/ 98 h 130"/>
                <a:gd name="T16" fmla="*/ 36 w 84"/>
                <a:gd name="T17" fmla="*/ 17 h 130"/>
                <a:gd name="T18" fmla="*/ 43 w 84"/>
                <a:gd name="T19" fmla="*/ 9 h 130"/>
                <a:gd name="T20" fmla="*/ 78 w 84"/>
                <a:gd name="T21" fmla="*/ 1 h 130"/>
                <a:gd name="T22" fmla="*/ 84 w 84"/>
                <a:gd name="T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30">
                  <a:moveTo>
                    <a:pt x="84" y="0"/>
                  </a:moveTo>
                  <a:cubicBezTo>
                    <a:pt x="82" y="4"/>
                    <a:pt x="81" y="7"/>
                    <a:pt x="80" y="10"/>
                  </a:cubicBezTo>
                  <a:cubicBezTo>
                    <a:pt x="70" y="43"/>
                    <a:pt x="53" y="74"/>
                    <a:pt x="39" y="105"/>
                  </a:cubicBezTo>
                  <a:cubicBezTo>
                    <a:pt x="37" y="110"/>
                    <a:pt x="36" y="116"/>
                    <a:pt x="33" y="121"/>
                  </a:cubicBezTo>
                  <a:cubicBezTo>
                    <a:pt x="32" y="123"/>
                    <a:pt x="30" y="127"/>
                    <a:pt x="27" y="127"/>
                  </a:cubicBezTo>
                  <a:cubicBezTo>
                    <a:pt x="18" y="130"/>
                    <a:pt x="9" y="130"/>
                    <a:pt x="0" y="125"/>
                  </a:cubicBezTo>
                  <a:cubicBezTo>
                    <a:pt x="2" y="119"/>
                    <a:pt x="5" y="115"/>
                    <a:pt x="11" y="114"/>
                  </a:cubicBezTo>
                  <a:cubicBezTo>
                    <a:pt x="20" y="113"/>
                    <a:pt x="25" y="108"/>
                    <a:pt x="27" y="98"/>
                  </a:cubicBezTo>
                  <a:cubicBezTo>
                    <a:pt x="33" y="71"/>
                    <a:pt x="37" y="45"/>
                    <a:pt x="36" y="17"/>
                  </a:cubicBezTo>
                  <a:cubicBezTo>
                    <a:pt x="36" y="12"/>
                    <a:pt x="38" y="10"/>
                    <a:pt x="43" y="9"/>
                  </a:cubicBezTo>
                  <a:cubicBezTo>
                    <a:pt x="55" y="7"/>
                    <a:pt x="66" y="4"/>
                    <a:pt x="78" y="1"/>
                  </a:cubicBezTo>
                  <a:cubicBezTo>
                    <a:pt x="80" y="1"/>
                    <a:pt x="81" y="1"/>
                    <a:pt x="8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ctrTitle" idx="4294967295"/>
          </p:nvPr>
        </p:nvSpPr>
        <p:spPr>
          <a:xfrm>
            <a:off x="482138" y="1242064"/>
            <a:ext cx="4318000" cy="8302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u="sng" dirty="0">
                <a:solidFill>
                  <a:srgbClr val="41719C"/>
                </a:solidFill>
              </a:rPr>
              <a:t>89,526,124$</a:t>
            </a:r>
            <a:endParaRPr sz="6000" b="1" u="sng" dirty="0">
              <a:solidFill>
                <a:srgbClr val="41719C"/>
              </a:solidFill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4294967295"/>
          </p:nvPr>
        </p:nvSpPr>
        <p:spPr>
          <a:xfrm>
            <a:off x="482138" y="2046489"/>
            <a:ext cx="4318000" cy="428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That’s a lot of money</a:t>
            </a:r>
            <a:endParaRPr dirty="0"/>
          </a:p>
        </p:txBody>
      </p:sp>
      <p:sp>
        <p:nvSpPr>
          <p:cNvPr id="201" name="Google Shape;201;p28"/>
          <p:cNvSpPr txBox="1">
            <a:spLocks noGrp="1"/>
          </p:cNvSpPr>
          <p:nvPr>
            <p:ph type="ctrTitle" idx="4294967295"/>
          </p:nvPr>
        </p:nvSpPr>
        <p:spPr>
          <a:xfrm>
            <a:off x="482138" y="3611189"/>
            <a:ext cx="4318000" cy="8302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u="sng" dirty="0">
                <a:solidFill>
                  <a:srgbClr val="41719C"/>
                </a:solidFill>
              </a:rPr>
              <a:t>100%</a:t>
            </a:r>
            <a:endParaRPr sz="6000" b="1" u="sng" dirty="0">
              <a:solidFill>
                <a:srgbClr val="41719C"/>
              </a:solidFill>
            </a:endParaRPr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4294967295"/>
          </p:nvPr>
        </p:nvSpPr>
        <p:spPr>
          <a:xfrm>
            <a:off x="482138" y="4382364"/>
            <a:ext cx="4318000" cy="428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Total success!</a:t>
            </a:r>
            <a:endParaRPr dirty="0"/>
          </a:p>
        </p:txBody>
      </p:sp>
      <p:sp>
        <p:nvSpPr>
          <p:cNvPr id="203" name="Google Shape;203;p28"/>
          <p:cNvSpPr txBox="1">
            <a:spLocks noGrp="1"/>
          </p:cNvSpPr>
          <p:nvPr>
            <p:ph type="ctrTitle" idx="4294967295"/>
          </p:nvPr>
        </p:nvSpPr>
        <p:spPr>
          <a:xfrm>
            <a:off x="482138" y="2418314"/>
            <a:ext cx="4318000" cy="8302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u="sng" dirty="0">
                <a:solidFill>
                  <a:srgbClr val="41719C"/>
                </a:solidFill>
              </a:rPr>
              <a:t>185,244 users</a:t>
            </a:r>
            <a:endParaRPr sz="6000" b="1" u="sng" dirty="0">
              <a:solidFill>
                <a:srgbClr val="41719C"/>
              </a:solidFill>
            </a:endParaRPr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4294967295"/>
          </p:nvPr>
        </p:nvSpPr>
        <p:spPr>
          <a:xfrm>
            <a:off x="482138" y="3239364"/>
            <a:ext cx="4318000" cy="428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And a lot of users</a:t>
            </a:r>
            <a:endParaRPr dirty="0"/>
          </a:p>
        </p:txBody>
      </p:sp>
      <p:sp>
        <p:nvSpPr>
          <p:cNvPr id="33" name="Marcador de texto 1"/>
          <p:cNvSpPr txBox="1">
            <a:spLocks/>
          </p:cNvSpPr>
          <p:nvPr/>
        </p:nvSpPr>
        <p:spPr>
          <a:xfrm>
            <a:off x="326814" y="341691"/>
            <a:ext cx="8679898" cy="543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800" b="1" dirty="0" smtClean="0">
                <a:solidFill>
                  <a:srgbClr val="41719C"/>
                </a:solidFill>
              </a:rPr>
              <a:t>Free Template One Now</a:t>
            </a:r>
            <a:endParaRPr lang="es-PE" sz="4800" b="1" dirty="0">
              <a:solidFill>
                <a:srgbClr val="41719C"/>
              </a:solidFill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5644256" y="1764317"/>
            <a:ext cx="2851352" cy="2832359"/>
            <a:chOff x="5128866" y="1261309"/>
            <a:chExt cx="3575051" cy="3551238"/>
          </a:xfrm>
        </p:grpSpPr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5128866" y="1261309"/>
              <a:ext cx="3575051" cy="3551238"/>
            </a:xfrm>
            <a:custGeom>
              <a:avLst/>
              <a:gdLst>
                <a:gd name="T0" fmla="*/ 73 w 145"/>
                <a:gd name="T1" fmla="*/ 0 h 144"/>
                <a:gd name="T2" fmla="*/ 145 w 145"/>
                <a:gd name="T3" fmla="*/ 72 h 144"/>
                <a:gd name="T4" fmla="*/ 73 w 145"/>
                <a:gd name="T5" fmla="*/ 144 h 144"/>
                <a:gd name="T6" fmla="*/ 0 w 145"/>
                <a:gd name="T7" fmla="*/ 72 h 144"/>
                <a:gd name="T8" fmla="*/ 73 w 145"/>
                <a:gd name="T9" fmla="*/ 0 h 144"/>
                <a:gd name="T10" fmla="*/ 13 w 145"/>
                <a:gd name="T11" fmla="*/ 67 h 144"/>
                <a:gd name="T12" fmla="*/ 40 w 145"/>
                <a:gd name="T13" fmla="*/ 122 h 144"/>
                <a:gd name="T14" fmla="*/ 108 w 145"/>
                <a:gd name="T15" fmla="*/ 120 h 144"/>
                <a:gd name="T16" fmla="*/ 132 w 145"/>
                <a:gd name="T17" fmla="*/ 67 h 144"/>
                <a:gd name="T18" fmla="*/ 73 w 145"/>
                <a:gd name="T19" fmla="*/ 28 h 144"/>
                <a:gd name="T20" fmla="*/ 68 w 145"/>
                <a:gd name="T21" fmla="*/ 36 h 144"/>
                <a:gd name="T22" fmla="*/ 65 w 145"/>
                <a:gd name="T23" fmla="*/ 37 h 144"/>
                <a:gd name="T24" fmla="*/ 63 w 145"/>
                <a:gd name="T25" fmla="*/ 41 h 144"/>
                <a:gd name="T26" fmla="*/ 49 w 145"/>
                <a:gd name="T27" fmla="*/ 55 h 144"/>
                <a:gd name="T28" fmla="*/ 27 w 145"/>
                <a:gd name="T29" fmla="*/ 65 h 144"/>
                <a:gd name="T30" fmla="*/ 13 w 145"/>
                <a:gd name="T31" fmla="*/ 6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44">
                  <a:moveTo>
                    <a:pt x="73" y="0"/>
                  </a:moveTo>
                  <a:cubicBezTo>
                    <a:pt x="112" y="0"/>
                    <a:pt x="145" y="32"/>
                    <a:pt x="145" y="72"/>
                  </a:cubicBezTo>
                  <a:cubicBezTo>
                    <a:pt x="145" y="112"/>
                    <a:pt x="112" y="144"/>
                    <a:pt x="73" y="144"/>
                  </a:cubicBezTo>
                  <a:cubicBezTo>
                    <a:pt x="32" y="144"/>
                    <a:pt x="1" y="112"/>
                    <a:pt x="0" y="72"/>
                  </a:cubicBezTo>
                  <a:cubicBezTo>
                    <a:pt x="0" y="32"/>
                    <a:pt x="32" y="0"/>
                    <a:pt x="73" y="0"/>
                  </a:cubicBezTo>
                  <a:close/>
                  <a:moveTo>
                    <a:pt x="13" y="67"/>
                  </a:moveTo>
                  <a:cubicBezTo>
                    <a:pt x="10" y="85"/>
                    <a:pt x="22" y="110"/>
                    <a:pt x="40" y="122"/>
                  </a:cubicBezTo>
                  <a:cubicBezTo>
                    <a:pt x="62" y="136"/>
                    <a:pt x="88" y="135"/>
                    <a:pt x="108" y="120"/>
                  </a:cubicBezTo>
                  <a:cubicBezTo>
                    <a:pt x="127" y="106"/>
                    <a:pt x="134" y="83"/>
                    <a:pt x="132" y="67"/>
                  </a:cubicBezTo>
                  <a:cubicBezTo>
                    <a:pt x="104" y="66"/>
                    <a:pt x="86" y="51"/>
                    <a:pt x="73" y="28"/>
                  </a:cubicBezTo>
                  <a:cubicBezTo>
                    <a:pt x="71" y="31"/>
                    <a:pt x="69" y="34"/>
                    <a:pt x="68" y="36"/>
                  </a:cubicBezTo>
                  <a:cubicBezTo>
                    <a:pt x="67" y="37"/>
                    <a:pt x="66" y="37"/>
                    <a:pt x="65" y="37"/>
                  </a:cubicBezTo>
                  <a:cubicBezTo>
                    <a:pt x="64" y="38"/>
                    <a:pt x="64" y="40"/>
                    <a:pt x="63" y="41"/>
                  </a:cubicBezTo>
                  <a:cubicBezTo>
                    <a:pt x="59" y="46"/>
                    <a:pt x="54" y="50"/>
                    <a:pt x="49" y="55"/>
                  </a:cubicBezTo>
                  <a:cubicBezTo>
                    <a:pt x="43" y="60"/>
                    <a:pt x="35" y="63"/>
                    <a:pt x="27" y="65"/>
                  </a:cubicBezTo>
                  <a:cubicBezTo>
                    <a:pt x="23" y="66"/>
                    <a:pt x="18" y="66"/>
                    <a:pt x="13" y="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5695603" y="2839284"/>
              <a:ext cx="2392363" cy="765175"/>
            </a:xfrm>
            <a:custGeom>
              <a:avLst/>
              <a:gdLst>
                <a:gd name="T0" fmla="*/ 43 w 97"/>
                <a:gd name="T1" fmla="*/ 9 h 31"/>
                <a:gd name="T2" fmla="*/ 55 w 97"/>
                <a:gd name="T3" fmla="*/ 9 h 31"/>
                <a:gd name="T4" fmla="*/ 66 w 97"/>
                <a:gd name="T5" fmla="*/ 2 h 31"/>
                <a:gd name="T6" fmla="*/ 88 w 97"/>
                <a:gd name="T7" fmla="*/ 2 h 31"/>
                <a:gd name="T8" fmla="*/ 96 w 97"/>
                <a:gd name="T9" fmla="*/ 9 h 31"/>
                <a:gd name="T10" fmla="*/ 93 w 97"/>
                <a:gd name="T11" fmla="*/ 22 h 31"/>
                <a:gd name="T12" fmla="*/ 58 w 97"/>
                <a:gd name="T13" fmla="*/ 22 h 31"/>
                <a:gd name="T14" fmla="*/ 56 w 97"/>
                <a:gd name="T15" fmla="*/ 18 h 31"/>
                <a:gd name="T16" fmla="*/ 49 w 97"/>
                <a:gd name="T17" fmla="*/ 15 h 31"/>
                <a:gd name="T18" fmla="*/ 43 w 97"/>
                <a:gd name="T19" fmla="*/ 18 h 31"/>
                <a:gd name="T20" fmla="*/ 39 w 97"/>
                <a:gd name="T21" fmla="*/ 24 h 31"/>
                <a:gd name="T22" fmla="*/ 7 w 97"/>
                <a:gd name="T23" fmla="*/ 24 h 31"/>
                <a:gd name="T24" fmla="*/ 4 w 97"/>
                <a:gd name="T25" fmla="*/ 7 h 31"/>
                <a:gd name="T26" fmla="*/ 11 w 97"/>
                <a:gd name="T27" fmla="*/ 2 h 31"/>
                <a:gd name="T28" fmla="*/ 35 w 97"/>
                <a:gd name="T29" fmla="*/ 2 h 31"/>
                <a:gd name="T30" fmla="*/ 43 w 97"/>
                <a:gd name="T3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31">
                  <a:moveTo>
                    <a:pt x="43" y="9"/>
                  </a:moveTo>
                  <a:cubicBezTo>
                    <a:pt x="47" y="9"/>
                    <a:pt x="51" y="9"/>
                    <a:pt x="55" y="9"/>
                  </a:cubicBezTo>
                  <a:cubicBezTo>
                    <a:pt x="57" y="4"/>
                    <a:pt x="61" y="2"/>
                    <a:pt x="66" y="2"/>
                  </a:cubicBezTo>
                  <a:cubicBezTo>
                    <a:pt x="73" y="2"/>
                    <a:pt x="80" y="2"/>
                    <a:pt x="88" y="2"/>
                  </a:cubicBezTo>
                  <a:cubicBezTo>
                    <a:pt x="91" y="3"/>
                    <a:pt x="95" y="5"/>
                    <a:pt x="96" y="9"/>
                  </a:cubicBezTo>
                  <a:cubicBezTo>
                    <a:pt x="97" y="14"/>
                    <a:pt x="97" y="18"/>
                    <a:pt x="93" y="22"/>
                  </a:cubicBezTo>
                  <a:cubicBezTo>
                    <a:pt x="85" y="31"/>
                    <a:pt x="67" y="31"/>
                    <a:pt x="58" y="22"/>
                  </a:cubicBezTo>
                  <a:cubicBezTo>
                    <a:pt x="57" y="21"/>
                    <a:pt x="56" y="19"/>
                    <a:pt x="56" y="18"/>
                  </a:cubicBezTo>
                  <a:cubicBezTo>
                    <a:pt x="55" y="14"/>
                    <a:pt x="52" y="15"/>
                    <a:pt x="49" y="15"/>
                  </a:cubicBezTo>
                  <a:cubicBezTo>
                    <a:pt x="47" y="15"/>
                    <a:pt x="44" y="14"/>
                    <a:pt x="43" y="18"/>
                  </a:cubicBezTo>
                  <a:cubicBezTo>
                    <a:pt x="42" y="20"/>
                    <a:pt x="40" y="22"/>
                    <a:pt x="39" y="24"/>
                  </a:cubicBezTo>
                  <a:cubicBezTo>
                    <a:pt x="30" y="30"/>
                    <a:pt x="15" y="30"/>
                    <a:pt x="7" y="24"/>
                  </a:cubicBezTo>
                  <a:cubicBezTo>
                    <a:pt x="2" y="20"/>
                    <a:pt x="0" y="12"/>
                    <a:pt x="4" y="7"/>
                  </a:cubicBezTo>
                  <a:cubicBezTo>
                    <a:pt x="5" y="5"/>
                    <a:pt x="8" y="3"/>
                    <a:pt x="11" y="2"/>
                  </a:cubicBezTo>
                  <a:cubicBezTo>
                    <a:pt x="19" y="1"/>
                    <a:pt x="27" y="0"/>
                    <a:pt x="35" y="2"/>
                  </a:cubicBezTo>
                  <a:cubicBezTo>
                    <a:pt x="39" y="3"/>
                    <a:pt x="42" y="5"/>
                    <a:pt x="43" y="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6533803" y="3752097"/>
              <a:ext cx="765175" cy="395288"/>
            </a:xfrm>
            <a:custGeom>
              <a:avLst/>
              <a:gdLst>
                <a:gd name="T0" fmla="*/ 0 w 31"/>
                <a:gd name="T1" fmla="*/ 0 h 16"/>
                <a:gd name="T2" fmla="*/ 4 w 31"/>
                <a:gd name="T3" fmla="*/ 0 h 16"/>
                <a:gd name="T4" fmla="*/ 16 w 31"/>
                <a:gd name="T5" fmla="*/ 10 h 16"/>
                <a:gd name="T6" fmla="*/ 26 w 31"/>
                <a:gd name="T7" fmla="*/ 0 h 16"/>
                <a:gd name="T8" fmla="*/ 31 w 31"/>
                <a:gd name="T9" fmla="*/ 0 h 16"/>
                <a:gd name="T10" fmla="*/ 24 w 31"/>
                <a:gd name="T11" fmla="*/ 12 h 16"/>
                <a:gd name="T12" fmla="*/ 7 w 31"/>
                <a:gd name="T13" fmla="*/ 13 h 16"/>
                <a:gd name="T14" fmla="*/ 0 w 31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6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8" y="8"/>
                    <a:pt x="10" y="10"/>
                    <a:pt x="16" y="10"/>
                  </a:cubicBezTo>
                  <a:cubicBezTo>
                    <a:pt x="21" y="9"/>
                    <a:pt x="24" y="7"/>
                    <a:pt x="26" y="0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1" y="5"/>
                    <a:pt x="28" y="9"/>
                    <a:pt x="24" y="12"/>
                  </a:cubicBezTo>
                  <a:cubicBezTo>
                    <a:pt x="19" y="16"/>
                    <a:pt x="13" y="16"/>
                    <a:pt x="7" y="13"/>
                  </a:cubicBezTo>
                  <a:cubicBezTo>
                    <a:pt x="2" y="10"/>
                    <a:pt x="0" y="6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redondeado 39"/>
          <p:cNvSpPr/>
          <p:nvPr/>
        </p:nvSpPr>
        <p:spPr>
          <a:xfrm>
            <a:off x="14844" y="29349"/>
            <a:ext cx="3867205" cy="826375"/>
          </a:xfrm>
          <a:prstGeom prst="roundRect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2644" y="129767"/>
            <a:ext cx="8678862" cy="6302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300" b="1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252616" y="1339352"/>
            <a:ext cx="8684771" cy="3676401"/>
            <a:chOff x="820916" y="1749944"/>
            <a:chExt cx="10585116" cy="448084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95F930B-2E79-4166-B390-CDBACA2EBFB9}"/>
                </a:ext>
              </a:extLst>
            </p:cNvPr>
            <p:cNvGrpSpPr/>
            <p:nvPr/>
          </p:nvGrpSpPr>
          <p:grpSpPr>
            <a:xfrm>
              <a:off x="4119043" y="2276874"/>
              <a:ext cx="3953917" cy="3953917"/>
              <a:chOff x="3018304" y="1378094"/>
              <a:chExt cx="3096667" cy="3096667"/>
            </a:xfrm>
          </p:grpSpPr>
          <p:sp>
            <p:nvSpPr>
              <p:cNvPr id="4" name="Block Arc 3">
                <a:extLst>
                  <a:ext uri="{FF2B5EF4-FFF2-40B4-BE49-F238E27FC236}">
                    <a16:creationId xmlns="" xmlns:a16="http://schemas.microsoft.com/office/drawing/2014/main" id="{AD6A35FF-59F5-4397-A877-A70939F33676}"/>
                  </a:ext>
                </a:extLst>
              </p:cNvPr>
              <p:cNvSpPr/>
              <p:nvPr/>
            </p:nvSpPr>
            <p:spPr>
              <a:xfrm rot="826105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5919102"/>
                  <a:gd name="adj3" fmla="val 6907"/>
                </a:avLst>
              </a:pr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rgbClr val="5F79F6"/>
                  </a:solidFill>
                </a:endParaRPr>
              </a:p>
            </p:txBody>
          </p:sp>
          <p:sp>
            <p:nvSpPr>
              <p:cNvPr id="5" name="Block Arc 4">
                <a:extLst>
                  <a:ext uri="{FF2B5EF4-FFF2-40B4-BE49-F238E27FC236}">
                    <a16:creationId xmlns="" xmlns:a16="http://schemas.microsoft.com/office/drawing/2014/main" id="{8A584821-BA63-4C9C-8AB8-A7B581A3A2D3}"/>
                  </a:ext>
                </a:extLst>
              </p:cNvPr>
              <p:cNvSpPr/>
              <p:nvPr/>
            </p:nvSpPr>
            <p:spPr>
              <a:xfrm rot="19032052">
                <a:off x="3018304" y="1378094"/>
                <a:ext cx="3096667" cy="3096667"/>
              </a:xfrm>
              <a:prstGeom prst="blockArc">
                <a:avLst>
                  <a:gd name="adj1" fmla="val 10899473"/>
                  <a:gd name="adj2" fmla="val 13310838"/>
                  <a:gd name="adj3" fmla="val 7042"/>
                </a:avLst>
              </a:prstGeom>
              <a:solidFill>
                <a:srgbClr val="417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rgbClr val="5F79F6"/>
                  </a:solidFill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0BD85F4E-CC9D-43CD-A6A1-7EEC55E32525}"/>
                  </a:ext>
                </a:extLst>
              </p:cNvPr>
              <p:cNvGrpSpPr/>
              <p:nvPr/>
            </p:nvGrpSpPr>
            <p:grpSpPr>
              <a:xfrm>
                <a:off x="3018304" y="1378094"/>
                <a:ext cx="3096667" cy="3096667"/>
                <a:chOff x="3018304" y="1378094"/>
                <a:chExt cx="3096667" cy="3096667"/>
              </a:xfrm>
            </p:grpSpPr>
            <p:sp>
              <p:nvSpPr>
                <p:cNvPr id="9" name="Block Arc 8">
                  <a:extLst>
                    <a:ext uri="{FF2B5EF4-FFF2-40B4-BE49-F238E27FC236}">
                      <a16:creationId xmlns="" xmlns:a16="http://schemas.microsoft.com/office/drawing/2014/main" id="{AF149F72-501E-47AB-A87F-6B213D3E40B8}"/>
                    </a:ext>
                  </a:extLst>
                </p:cNvPr>
                <p:cNvSpPr/>
                <p:nvPr/>
              </p:nvSpPr>
              <p:spPr>
                <a:xfrm>
                  <a:off x="3018304" y="1378094"/>
                  <a:ext cx="3096667" cy="3096667"/>
                </a:xfrm>
                <a:prstGeom prst="blockArc">
                  <a:avLst>
                    <a:gd name="adj1" fmla="val 10849205"/>
                    <a:gd name="adj2" fmla="val 13299261"/>
                    <a:gd name="adj3" fmla="val 7053"/>
                  </a:avLst>
                </a:prstGeom>
                <a:solidFill>
                  <a:srgbClr val="4457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5">
                    <a:solidFill>
                      <a:srgbClr val="5F79F6"/>
                    </a:solidFill>
                  </a:endParaRPr>
                </a:p>
              </p:txBody>
            </p:sp>
            <p:sp>
              <p:nvSpPr>
                <p:cNvPr id="10" name="Block Arc 9">
                  <a:extLst>
                    <a:ext uri="{FF2B5EF4-FFF2-40B4-BE49-F238E27FC236}">
                      <a16:creationId xmlns="" xmlns:a16="http://schemas.microsoft.com/office/drawing/2014/main" id="{13427C07-F326-4AF7-9A82-17715C918844}"/>
                    </a:ext>
                  </a:extLst>
                </p:cNvPr>
                <p:cNvSpPr/>
                <p:nvPr/>
              </p:nvSpPr>
              <p:spPr>
                <a:xfrm rot="5400000">
                  <a:off x="3018304" y="1378094"/>
                  <a:ext cx="3096667" cy="3096667"/>
                </a:xfrm>
                <a:prstGeom prst="blockArc">
                  <a:avLst>
                    <a:gd name="adj1" fmla="val 13650321"/>
                    <a:gd name="adj2" fmla="val 16152490"/>
                    <a:gd name="adj3" fmla="val 7179"/>
                  </a:avLst>
                </a:prstGeom>
                <a:solidFill>
                  <a:srgbClr val="4457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5">
                    <a:solidFill>
                      <a:srgbClr val="5F79F6"/>
                    </a:solidFill>
                  </a:endParaRPr>
                </a:p>
              </p:txBody>
            </p:sp>
          </p:grpSp>
          <p:sp>
            <p:nvSpPr>
              <p:cNvPr id="7" name="Block Arc 6">
                <a:extLst>
                  <a:ext uri="{FF2B5EF4-FFF2-40B4-BE49-F238E27FC236}">
                    <a16:creationId xmlns="" xmlns:a16="http://schemas.microsoft.com/office/drawing/2014/main" id="{45064181-341B-4B59-BA12-907D3B836C6C}"/>
                  </a:ext>
                </a:extLst>
              </p:cNvPr>
              <p:cNvSpPr/>
              <p:nvPr/>
            </p:nvSpPr>
            <p:spPr>
              <a:xfrm rot="2854073">
                <a:off x="3018304" y="1378094"/>
                <a:ext cx="3096667" cy="3096667"/>
              </a:xfrm>
              <a:prstGeom prst="blockArc">
                <a:avLst>
                  <a:gd name="adj1" fmla="val 10553048"/>
                  <a:gd name="adj2" fmla="val 13271468"/>
                  <a:gd name="adj3" fmla="val 7031"/>
                </a:avLst>
              </a:prstGeom>
              <a:solidFill>
                <a:srgbClr val="5F79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rgbClr val="5F79F6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="" xmlns:a16="http://schemas.microsoft.com/office/drawing/2014/main" id="{E1341587-0B68-45B1-9538-DB8793043ED9}"/>
                  </a:ext>
                </a:extLst>
              </p:cNvPr>
              <p:cNvSpPr/>
              <p:nvPr/>
            </p:nvSpPr>
            <p:spPr>
              <a:xfrm rot="285446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6068669"/>
                  <a:gd name="adj3" fmla="val 7199"/>
                </a:avLst>
              </a:prstGeom>
              <a:solidFill>
                <a:srgbClr val="5F79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rgbClr val="5F79F6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70062175-0A35-4B95-820D-F42542DAD10C}"/>
                </a:ext>
              </a:extLst>
            </p:cNvPr>
            <p:cNvGrpSpPr/>
            <p:nvPr/>
          </p:nvGrpSpPr>
          <p:grpSpPr>
            <a:xfrm>
              <a:off x="7981218" y="1772819"/>
              <a:ext cx="2827389" cy="890949"/>
              <a:chOff x="6457218" y="1772816"/>
              <a:chExt cx="2291246" cy="890949"/>
            </a:xfrm>
          </p:grpSpPr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9B7655F-3AA4-4BDC-A5AB-98B067B80FDD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41719C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D9EBA74E-D161-49A6-B197-BD39FDF3CF29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41719C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2B1507E-ED19-4D56-A440-4566B9877C31}"/>
                </a:ext>
              </a:extLst>
            </p:cNvPr>
            <p:cNvGrpSpPr/>
            <p:nvPr/>
          </p:nvGrpSpPr>
          <p:grpSpPr>
            <a:xfrm>
              <a:off x="8578643" y="3284987"/>
              <a:ext cx="2827389" cy="890949"/>
              <a:chOff x="6889266" y="3284984"/>
              <a:chExt cx="1998238" cy="890949"/>
            </a:xfrm>
          </p:grpSpPr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CBD5A2E-32E0-49A4-965A-6302EC0F4091}"/>
                  </a:ext>
                </a:extLst>
              </p:cNvPr>
              <p:cNvSpPr txBox="1"/>
              <p:nvPr/>
            </p:nvSpPr>
            <p:spPr>
              <a:xfrm>
                <a:off x="6889266" y="3284984"/>
                <a:ext cx="1998238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41719C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426C8FE1-7CC1-4648-862B-B084C3CC2F70}"/>
                  </a:ext>
                </a:extLst>
              </p:cNvPr>
              <p:cNvSpPr txBox="1"/>
              <p:nvPr/>
            </p:nvSpPr>
            <p:spPr>
              <a:xfrm>
                <a:off x="6889266" y="3556982"/>
                <a:ext cx="1998238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41719C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CE9FBBA1-8D31-4A60-B6E6-219641F284F3}"/>
                </a:ext>
              </a:extLst>
            </p:cNvPr>
            <p:cNvGrpSpPr/>
            <p:nvPr/>
          </p:nvGrpSpPr>
          <p:grpSpPr>
            <a:xfrm>
              <a:off x="8197242" y="5127031"/>
              <a:ext cx="2827389" cy="890949"/>
              <a:chOff x="6673242" y="5020022"/>
              <a:chExt cx="2291246" cy="890949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20453F4B-EE81-4F5F-AEA2-20DD9A8FB40C}"/>
                  </a:ext>
                </a:extLst>
              </p:cNvPr>
              <p:cNvSpPr txBox="1"/>
              <p:nvPr/>
            </p:nvSpPr>
            <p:spPr>
              <a:xfrm>
                <a:off x="6673242" y="5020022"/>
                <a:ext cx="229124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41719C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9123C0E9-68CE-48C5-9D53-811F1A1D6064}"/>
                  </a:ext>
                </a:extLst>
              </p:cNvPr>
              <p:cNvSpPr txBox="1"/>
              <p:nvPr/>
            </p:nvSpPr>
            <p:spPr>
              <a:xfrm>
                <a:off x="6673242" y="5292020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41719C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30E9A559-81DA-4F2E-B62D-99A77DC77C79}"/>
                </a:ext>
              </a:extLst>
            </p:cNvPr>
            <p:cNvGrpSpPr/>
            <p:nvPr/>
          </p:nvGrpSpPr>
          <p:grpSpPr>
            <a:xfrm>
              <a:off x="1492844" y="1749944"/>
              <a:ext cx="2789947" cy="890949"/>
              <a:chOff x="467544" y="1749941"/>
              <a:chExt cx="2291246" cy="890949"/>
            </a:xfrm>
          </p:grpSpPr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6D6324EF-DC37-4A0D-B394-0336B13C70B1}"/>
                  </a:ext>
                </a:extLst>
              </p:cNvPr>
              <p:cNvSpPr txBox="1"/>
              <p:nvPr/>
            </p:nvSpPr>
            <p:spPr>
              <a:xfrm>
                <a:off x="467544" y="1749941"/>
                <a:ext cx="2221432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rgbClr val="41719C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A7178778-A1A9-46E8-AA88-3FAB5EBC6744}"/>
                  </a:ext>
                </a:extLst>
              </p:cNvPr>
              <p:cNvSpPr txBox="1"/>
              <p:nvPr/>
            </p:nvSpPr>
            <p:spPr>
              <a:xfrm>
                <a:off x="467544" y="2021939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rgbClr val="41719C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C81F0443-4500-494B-854D-FA9A69880D71}"/>
                </a:ext>
              </a:extLst>
            </p:cNvPr>
            <p:cNvGrpSpPr/>
            <p:nvPr/>
          </p:nvGrpSpPr>
          <p:grpSpPr>
            <a:xfrm>
              <a:off x="820916" y="3284987"/>
              <a:ext cx="2802170" cy="890949"/>
              <a:chOff x="242744" y="3314387"/>
              <a:chExt cx="2011990" cy="890949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EAEB1907-4571-42CA-8DB2-F7E394122480}"/>
                  </a:ext>
                </a:extLst>
              </p:cNvPr>
              <p:cNvSpPr txBox="1"/>
              <p:nvPr/>
            </p:nvSpPr>
            <p:spPr>
              <a:xfrm>
                <a:off x="242744" y="3314387"/>
                <a:ext cx="194217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rgbClr val="41719C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881F4412-DD31-4E99-A173-179580967123}"/>
                  </a:ext>
                </a:extLst>
              </p:cNvPr>
              <p:cNvSpPr txBox="1"/>
              <p:nvPr/>
            </p:nvSpPr>
            <p:spPr>
              <a:xfrm>
                <a:off x="251520" y="3586385"/>
                <a:ext cx="2003214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rgbClr val="41719C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907632A5-E8C9-4273-90DE-088187AF15F2}"/>
                </a:ext>
              </a:extLst>
            </p:cNvPr>
            <p:cNvGrpSpPr/>
            <p:nvPr/>
          </p:nvGrpSpPr>
          <p:grpSpPr>
            <a:xfrm>
              <a:off x="1264596" y="5127031"/>
              <a:ext cx="2802170" cy="890949"/>
              <a:chOff x="251520" y="4998238"/>
              <a:chExt cx="2291246" cy="890949"/>
            </a:xfrm>
          </p:grpSpPr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A1F473B1-8CA1-4373-B300-6A95478358A9}"/>
                  </a:ext>
                </a:extLst>
              </p:cNvPr>
              <p:cNvSpPr txBox="1"/>
              <p:nvPr/>
            </p:nvSpPr>
            <p:spPr>
              <a:xfrm>
                <a:off x="251520" y="4998238"/>
                <a:ext cx="2221432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rgbClr val="41719C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17F0DE06-66ED-4255-BCA1-745C7C488093}"/>
                  </a:ext>
                </a:extLst>
              </p:cNvPr>
              <p:cNvSpPr txBox="1"/>
              <p:nvPr/>
            </p:nvSpPr>
            <p:spPr>
              <a:xfrm>
                <a:off x="251520" y="5270236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rgbClr val="41719C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41719C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Freeform 98">
              <a:extLst>
                <a:ext uri="{FF2B5EF4-FFF2-40B4-BE49-F238E27FC236}">
                  <a16:creationId xmlns="" xmlns:a16="http://schemas.microsoft.com/office/drawing/2014/main" id="{E19CB9B2-0EEA-4FC8-9843-2F67E89819A7}"/>
                </a:ext>
              </a:extLst>
            </p:cNvPr>
            <p:cNvSpPr/>
            <p:nvPr/>
          </p:nvSpPr>
          <p:spPr>
            <a:xfrm>
              <a:off x="6986776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5F79F6"/>
                </a:solidFill>
              </a:endParaRPr>
            </a:p>
          </p:txBody>
        </p:sp>
        <p:sp>
          <p:nvSpPr>
            <p:cNvPr id="34" name="Freeform 99">
              <a:extLst>
                <a:ext uri="{FF2B5EF4-FFF2-40B4-BE49-F238E27FC236}">
                  <a16:creationId xmlns="" xmlns:a16="http://schemas.microsoft.com/office/drawing/2014/main" id="{59677CE1-5B9A-4102-82D1-127B6E46DE47}"/>
                </a:ext>
              </a:extLst>
            </p:cNvPr>
            <p:cNvSpPr/>
            <p:nvPr/>
          </p:nvSpPr>
          <p:spPr>
            <a:xfrm flipH="1">
              <a:off x="4282790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5F79F6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32F771AE-FDEC-4C72-B78B-164F9D1E4890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7996725" y="3433018"/>
              <a:ext cx="581918" cy="670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103">
              <a:extLst>
                <a:ext uri="{FF2B5EF4-FFF2-40B4-BE49-F238E27FC236}">
                  <a16:creationId xmlns="" xmlns:a16="http://schemas.microsoft.com/office/drawing/2014/main" id="{774D6D45-5837-473F-808E-1CB3562A0D44}"/>
                </a:ext>
              </a:extLst>
            </p:cNvPr>
            <p:cNvSpPr/>
            <p:nvPr/>
          </p:nvSpPr>
          <p:spPr>
            <a:xfrm flipH="1">
              <a:off x="3366630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5F79F6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9051EA6B-0CEA-4D5D-BDED-E991A5947EB0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>
              <a:off x="3525854" y="3433018"/>
              <a:ext cx="593192" cy="670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03">
              <a:extLst>
                <a:ext uri="{FF2B5EF4-FFF2-40B4-BE49-F238E27FC236}">
                  <a16:creationId xmlns="" xmlns:a16="http://schemas.microsoft.com/office/drawing/2014/main" id="{76210A54-68E7-4713-B7F1-D334865F24A0}"/>
                </a:ext>
              </a:extLst>
            </p:cNvPr>
            <p:cNvSpPr/>
            <p:nvPr/>
          </p:nvSpPr>
          <p:spPr>
            <a:xfrm>
              <a:off x="8129954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5F79F6"/>
                </a:solidFill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3515039" y="2285693"/>
            <a:ext cx="2086814" cy="2047624"/>
            <a:chOff x="5262563" y="1200151"/>
            <a:chExt cx="3719513" cy="3649662"/>
          </a:xfrm>
          <a:solidFill>
            <a:schemeClr val="accent1">
              <a:lumMod val="75000"/>
            </a:schemeClr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5262563" y="1624013"/>
              <a:ext cx="3402013" cy="3225800"/>
            </a:xfrm>
            <a:custGeom>
              <a:avLst/>
              <a:gdLst>
                <a:gd name="T0" fmla="*/ 352 w 352"/>
                <a:gd name="T1" fmla="*/ 316 h 334"/>
                <a:gd name="T2" fmla="*/ 338 w 352"/>
                <a:gd name="T3" fmla="*/ 331 h 334"/>
                <a:gd name="T4" fmla="*/ 304 w 352"/>
                <a:gd name="T5" fmla="*/ 290 h 334"/>
                <a:gd name="T6" fmla="*/ 173 w 352"/>
                <a:gd name="T7" fmla="*/ 328 h 334"/>
                <a:gd name="T8" fmla="*/ 66 w 352"/>
                <a:gd name="T9" fmla="*/ 276 h 334"/>
                <a:gd name="T10" fmla="*/ 52 w 352"/>
                <a:gd name="T11" fmla="*/ 41 h 334"/>
                <a:gd name="T12" fmla="*/ 20 w 352"/>
                <a:gd name="T13" fmla="*/ 14 h 334"/>
                <a:gd name="T14" fmla="*/ 35 w 352"/>
                <a:gd name="T15" fmla="*/ 0 h 334"/>
                <a:gd name="T16" fmla="*/ 352 w 352"/>
                <a:gd name="T17" fmla="*/ 316 h 334"/>
                <a:gd name="T18" fmla="*/ 39 w 352"/>
                <a:gd name="T19" fmla="*/ 186 h 334"/>
                <a:gd name="T20" fmla="*/ 150 w 352"/>
                <a:gd name="T21" fmla="*/ 304 h 334"/>
                <a:gd name="T22" fmla="*/ 287 w 352"/>
                <a:gd name="T23" fmla="*/ 277 h 334"/>
                <a:gd name="T24" fmla="*/ 270 w 352"/>
                <a:gd name="T25" fmla="*/ 261 h 334"/>
                <a:gd name="T26" fmla="*/ 242 w 352"/>
                <a:gd name="T27" fmla="*/ 254 h 334"/>
                <a:gd name="T28" fmla="*/ 145 w 352"/>
                <a:gd name="T29" fmla="*/ 255 h 334"/>
                <a:gd name="T30" fmla="*/ 39 w 352"/>
                <a:gd name="T31" fmla="*/ 186 h 334"/>
                <a:gd name="T32" fmla="*/ 51 w 352"/>
                <a:gd name="T33" fmla="*/ 151 h 334"/>
                <a:gd name="T34" fmla="*/ 111 w 352"/>
                <a:gd name="T35" fmla="*/ 98 h 334"/>
                <a:gd name="T36" fmla="*/ 97 w 352"/>
                <a:gd name="T37" fmla="*/ 97 h 334"/>
                <a:gd name="T38" fmla="*/ 36 w 352"/>
                <a:gd name="T39" fmla="*/ 150 h 334"/>
                <a:gd name="T40" fmla="*/ 240 w 352"/>
                <a:gd name="T41" fmla="*/ 229 h 334"/>
                <a:gd name="T42" fmla="*/ 220 w 352"/>
                <a:gd name="T43" fmla="*/ 226 h 334"/>
                <a:gd name="T44" fmla="*/ 168 w 352"/>
                <a:gd name="T45" fmla="*/ 226 h 334"/>
                <a:gd name="T46" fmla="*/ 51 w 352"/>
                <a:gd name="T47" fmla="*/ 151 h 334"/>
                <a:gd name="T48" fmla="*/ 115 w 352"/>
                <a:gd name="T49" fmla="*/ 112 h 334"/>
                <a:gd name="T50" fmla="*/ 112 w 352"/>
                <a:gd name="T51" fmla="*/ 109 h 334"/>
                <a:gd name="T52" fmla="*/ 60 w 352"/>
                <a:gd name="T53" fmla="*/ 153 h 334"/>
                <a:gd name="T54" fmla="*/ 117 w 352"/>
                <a:gd name="T55" fmla="*/ 199 h 334"/>
                <a:gd name="T56" fmla="*/ 120 w 352"/>
                <a:gd name="T57" fmla="*/ 197 h 334"/>
                <a:gd name="T58" fmla="*/ 115 w 352"/>
                <a:gd name="T59" fmla="*/ 112 h 334"/>
                <a:gd name="T60" fmla="*/ 64 w 352"/>
                <a:gd name="T61" fmla="*/ 57 h 334"/>
                <a:gd name="T62" fmla="*/ 36 w 352"/>
                <a:gd name="T63" fmla="*/ 118 h 334"/>
                <a:gd name="T64" fmla="*/ 40 w 352"/>
                <a:gd name="T65" fmla="*/ 120 h 334"/>
                <a:gd name="T66" fmla="*/ 62 w 352"/>
                <a:gd name="T67" fmla="*/ 99 h 334"/>
                <a:gd name="T68" fmla="*/ 86 w 352"/>
                <a:gd name="T69" fmla="*/ 79 h 334"/>
                <a:gd name="T70" fmla="*/ 64 w 352"/>
                <a:gd name="T71" fmla="*/ 57 h 334"/>
                <a:gd name="T72" fmla="*/ 149 w 352"/>
                <a:gd name="T73" fmla="*/ 139 h 334"/>
                <a:gd name="T74" fmla="*/ 201 w 352"/>
                <a:gd name="T75" fmla="*/ 191 h 334"/>
                <a:gd name="T76" fmla="*/ 149 w 352"/>
                <a:gd name="T77" fmla="*/ 13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2" h="334">
                  <a:moveTo>
                    <a:pt x="352" y="316"/>
                  </a:moveTo>
                  <a:cubicBezTo>
                    <a:pt x="347" y="322"/>
                    <a:pt x="344" y="325"/>
                    <a:pt x="338" y="331"/>
                  </a:cubicBezTo>
                  <a:cubicBezTo>
                    <a:pt x="327" y="317"/>
                    <a:pt x="315" y="304"/>
                    <a:pt x="304" y="290"/>
                  </a:cubicBezTo>
                  <a:cubicBezTo>
                    <a:pt x="262" y="320"/>
                    <a:pt x="220" y="334"/>
                    <a:pt x="173" y="328"/>
                  </a:cubicBezTo>
                  <a:cubicBezTo>
                    <a:pt x="132" y="323"/>
                    <a:pt x="96" y="306"/>
                    <a:pt x="66" y="276"/>
                  </a:cubicBezTo>
                  <a:cubicBezTo>
                    <a:pt x="5" y="215"/>
                    <a:pt x="0" y="141"/>
                    <a:pt x="52" y="41"/>
                  </a:cubicBezTo>
                  <a:cubicBezTo>
                    <a:pt x="43" y="32"/>
                    <a:pt x="32" y="24"/>
                    <a:pt x="20" y="14"/>
                  </a:cubicBezTo>
                  <a:cubicBezTo>
                    <a:pt x="26" y="8"/>
                    <a:pt x="30" y="4"/>
                    <a:pt x="35" y="0"/>
                  </a:cubicBezTo>
                  <a:cubicBezTo>
                    <a:pt x="140" y="106"/>
                    <a:pt x="245" y="210"/>
                    <a:pt x="352" y="316"/>
                  </a:cubicBezTo>
                  <a:close/>
                  <a:moveTo>
                    <a:pt x="39" y="186"/>
                  </a:moveTo>
                  <a:cubicBezTo>
                    <a:pt x="54" y="246"/>
                    <a:pt x="90" y="287"/>
                    <a:pt x="150" y="304"/>
                  </a:cubicBezTo>
                  <a:cubicBezTo>
                    <a:pt x="199" y="318"/>
                    <a:pt x="244" y="309"/>
                    <a:pt x="287" y="277"/>
                  </a:cubicBezTo>
                  <a:cubicBezTo>
                    <a:pt x="280" y="271"/>
                    <a:pt x="274" y="267"/>
                    <a:pt x="270" y="261"/>
                  </a:cubicBezTo>
                  <a:cubicBezTo>
                    <a:pt x="262" y="251"/>
                    <a:pt x="254" y="249"/>
                    <a:pt x="242" y="254"/>
                  </a:cubicBezTo>
                  <a:cubicBezTo>
                    <a:pt x="210" y="266"/>
                    <a:pt x="177" y="266"/>
                    <a:pt x="145" y="255"/>
                  </a:cubicBezTo>
                  <a:cubicBezTo>
                    <a:pt x="104" y="242"/>
                    <a:pt x="71" y="216"/>
                    <a:pt x="39" y="186"/>
                  </a:cubicBezTo>
                  <a:close/>
                  <a:moveTo>
                    <a:pt x="51" y="151"/>
                  </a:moveTo>
                  <a:cubicBezTo>
                    <a:pt x="71" y="133"/>
                    <a:pt x="89" y="117"/>
                    <a:pt x="111" y="98"/>
                  </a:cubicBezTo>
                  <a:cubicBezTo>
                    <a:pt x="105" y="98"/>
                    <a:pt x="99" y="95"/>
                    <a:pt x="97" y="97"/>
                  </a:cubicBezTo>
                  <a:cubicBezTo>
                    <a:pt x="76" y="114"/>
                    <a:pt x="56" y="132"/>
                    <a:pt x="36" y="150"/>
                  </a:cubicBezTo>
                  <a:cubicBezTo>
                    <a:pt x="104" y="232"/>
                    <a:pt x="186" y="264"/>
                    <a:pt x="240" y="229"/>
                  </a:cubicBezTo>
                  <a:cubicBezTo>
                    <a:pt x="233" y="227"/>
                    <a:pt x="227" y="226"/>
                    <a:pt x="220" y="226"/>
                  </a:cubicBezTo>
                  <a:cubicBezTo>
                    <a:pt x="203" y="226"/>
                    <a:pt x="185" y="229"/>
                    <a:pt x="168" y="226"/>
                  </a:cubicBezTo>
                  <a:cubicBezTo>
                    <a:pt x="120" y="218"/>
                    <a:pt x="85" y="188"/>
                    <a:pt x="51" y="151"/>
                  </a:cubicBezTo>
                  <a:close/>
                  <a:moveTo>
                    <a:pt x="115" y="112"/>
                  </a:moveTo>
                  <a:cubicBezTo>
                    <a:pt x="114" y="111"/>
                    <a:pt x="113" y="110"/>
                    <a:pt x="112" y="109"/>
                  </a:cubicBezTo>
                  <a:cubicBezTo>
                    <a:pt x="95" y="123"/>
                    <a:pt x="79" y="137"/>
                    <a:pt x="60" y="153"/>
                  </a:cubicBezTo>
                  <a:cubicBezTo>
                    <a:pt x="81" y="170"/>
                    <a:pt x="99" y="185"/>
                    <a:pt x="117" y="199"/>
                  </a:cubicBezTo>
                  <a:cubicBezTo>
                    <a:pt x="118" y="198"/>
                    <a:pt x="119" y="198"/>
                    <a:pt x="120" y="197"/>
                  </a:cubicBezTo>
                  <a:cubicBezTo>
                    <a:pt x="101" y="169"/>
                    <a:pt x="101" y="141"/>
                    <a:pt x="115" y="112"/>
                  </a:cubicBezTo>
                  <a:close/>
                  <a:moveTo>
                    <a:pt x="64" y="57"/>
                  </a:moveTo>
                  <a:cubicBezTo>
                    <a:pt x="54" y="78"/>
                    <a:pt x="45" y="98"/>
                    <a:pt x="36" y="118"/>
                  </a:cubicBezTo>
                  <a:cubicBezTo>
                    <a:pt x="37" y="118"/>
                    <a:pt x="39" y="119"/>
                    <a:pt x="40" y="120"/>
                  </a:cubicBezTo>
                  <a:cubicBezTo>
                    <a:pt x="47" y="113"/>
                    <a:pt x="54" y="106"/>
                    <a:pt x="62" y="99"/>
                  </a:cubicBezTo>
                  <a:cubicBezTo>
                    <a:pt x="70" y="92"/>
                    <a:pt x="78" y="86"/>
                    <a:pt x="86" y="79"/>
                  </a:cubicBezTo>
                  <a:cubicBezTo>
                    <a:pt x="79" y="72"/>
                    <a:pt x="73" y="66"/>
                    <a:pt x="64" y="57"/>
                  </a:cubicBezTo>
                  <a:close/>
                  <a:moveTo>
                    <a:pt x="149" y="139"/>
                  </a:moveTo>
                  <a:cubicBezTo>
                    <a:pt x="142" y="176"/>
                    <a:pt x="167" y="201"/>
                    <a:pt x="201" y="191"/>
                  </a:cubicBezTo>
                  <a:cubicBezTo>
                    <a:pt x="169" y="188"/>
                    <a:pt x="150" y="173"/>
                    <a:pt x="149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6035676" y="1200151"/>
              <a:ext cx="2946400" cy="2984500"/>
            </a:xfrm>
            <a:custGeom>
              <a:avLst/>
              <a:gdLst>
                <a:gd name="T0" fmla="*/ 268 w 305"/>
                <a:gd name="T1" fmla="*/ 198 h 309"/>
                <a:gd name="T2" fmla="*/ 122 w 305"/>
                <a:gd name="T3" fmla="*/ 106 h 309"/>
                <a:gd name="T4" fmla="*/ 70 w 305"/>
                <a:gd name="T5" fmla="*/ 113 h 309"/>
                <a:gd name="T6" fmla="*/ 43 w 305"/>
                <a:gd name="T7" fmla="*/ 104 h 309"/>
                <a:gd name="T8" fmla="*/ 263 w 305"/>
                <a:gd name="T9" fmla="*/ 161 h 309"/>
                <a:gd name="T10" fmla="*/ 191 w 305"/>
                <a:gd name="T11" fmla="*/ 61 h 309"/>
                <a:gd name="T12" fmla="*/ 11 w 305"/>
                <a:gd name="T13" fmla="*/ 74 h 309"/>
                <a:gd name="T14" fmla="*/ 0 w 305"/>
                <a:gd name="T15" fmla="*/ 62 h 309"/>
                <a:gd name="T16" fmla="*/ 228 w 305"/>
                <a:gd name="T17" fmla="*/ 63 h 309"/>
                <a:gd name="T18" fmla="*/ 246 w 305"/>
                <a:gd name="T19" fmla="*/ 309 h 309"/>
                <a:gd name="T20" fmla="*/ 236 w 305"/>
                <a:gd name="T21" fmla="*/ 298 h 309"/>
                <a:gd name="T22" fmla="*/ 267 w 305"/>
                <a:gd name="T23" fmla="*/ 232 h 309"/>
                <a:gd name="T24" fmla="*/ 264 w 305"/>
                <a:gd name="T25" fmla="*/ 230 h 309"/>
                <a:gd name="T26" fmla="*/ 212 w 305"/>
                <a:gd name="T27" fmla="*/ 274 h 309"/>
                <a:gd name="T28" fmla="*/ 198 w 305"/>
                <a:gd name="T29" fmla="*/ 261 h 309"/>
                <a:gd name="T30" fmla="*/ 268 w 305"/>
                <a:gd name="T31" fmla="*/ 19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5" h="309">
                  <a:moveTo>
                    <a:pt x="268" y="198"/>
                  </a:moveTo>
                  <a:cubicBezTo>
                    <a:pt x="227" y="151"/>
                    <a:pt x="184" y="113"/>
                    <a:pt x="122" y="106"/>
                  </a:cubicBezTo>
                  <a:cubicBezTo>
                    <a:pt x="105" y="104"/>
                    <a:pt x="87" y="109"/>
                    <a:pt x="70" y="113"/>
                  </a:cubicBezTo>
                  <a:cubicBezTo>
                    <a:pt x="54" y="116"/>
                    <a:pt x="54" y="118"/>
                    <a:pt x="43" y="104"/>
                  </a:cubicBezTo>
                  <a:cubicBezTo>
                    <a:pt x="93" y="74"/>
                    <a:pt x="173" y="72"/>
                    <a:pt x="263" y="161"/>
                  </a:cubicBezTo>
                  <a:cubicBezTo>
                    <a:pt x="264" y="132"/>
                    <a:pt x="231" y="83"/>
                    <a:pt x="191" y="61"/>
                  </a:cubicBezTo>
                  <a:cubicBezTo>
                    <a:pt x="129" y="26"/>
                    <a:pt x="69" y="33"/>
                    <a:pt x="11" y="74"/>
                  </a:cubicBezTo>
                  <a:cubicBezTo>
                    <a:pt x="8" y="70"/>
                    <a:pt x="4" y="66"/>
                    <a:pt x="0" y="62"/>
                  </a:cubicBezTo>
                  <a:cubicBezTo>
                    <a:pt x="49" y="11"/>
                    <a:pt x="156" y="0"/>
                    <a:pt x="228" y="63"/>
                  </a:cubicBezTo>
                  <a:cubicBezTo>
                    <a:pt x="305" y="131"/>
                    <a:pt x="305" y="245"/>
                    <a:pt x="246" y="309"/>
                  </a:cubicBezTo>
                  <a:cubicBezTo>
                    <a:pt x="242" y="305"/>
                    <a:pt x="238" y="300"/>
                    <a:pt x="236" y="298"/>
                  </a:cubicBezTo>
                  <a:cubicBezTo>
                    <a:pt x="247" y="275"/>
                    <a:pt x="257" y="254"/>
                    <a:pt x="267" y="232"/>
                  </a:cubicBezTo>
                  <a:cubicBezTo>
                    <a:pt x="266" y="231"/>
                    <a:pt x="265" y="231"/>
                    <a:pt x="264" y="230"/>
                  </a:cubicBezTo>
                  <a:cubicBezTo>
                    <a:pt x="247" y="245"/>
                    <a:pt x="230" y="259"/>
                    <a:pt x="212" y="274"/>
                  </a:cubicBezTo>
                  <a:cubicBezTo>
                    <a:pt x="206" y="269"/>
                    <a:pt x="202" y="265"/>
                    <a:pt x="198" y="261"/>
                  </a:cubicBezTo>
                  <a:cubicBezTo>
                    <a:pt x="222" y="240"/>
                    <a:pt x="244" y="220"/>
                    <a:pt x="268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6683376" y="2309813"/>
              <a:ext cx="1778000" cy="1295400"/>
            </a:xfrm>
            <a:custGeom>
              <a:avLst/>
              <a:gdLst>
                <a:gd name="T0" fmla="*/ 118 w 184"/>
                <a:gd name="T1" fmla="*/ 130 h 134"/>
                <a:gd name="T2" fmla="*/ 177 w 184"/>
                <a:gd name="T3" fmla="*/ 81 h 134"/>
                <a:gd name="T4" fmla="*/ 118 w 184"/>
                <a:gd name="T5" fmla="*/ 33 h 134"/>
                <a:gd name="T6" fmla="*/ 113 w 184"/>
                <a:gd name="T7" fmla="*/ 126 h 134"/>
                <a:gd name="T8" fmla="*/ 100 w 184"/>
                <a:gd name="T9" fmla="*/ 115 h 134"/>
                <a:gd name="T10" fmla="*/ 89 w 184"/>
                <a:gd name="T11" fmla="*/ 84 h 134"/>
                <a:gd name="T12" fmla="*/ 40 w 184"/>
                <a:gd name="T13" fmla="*/ 32 h 134"/>
                <a:gd name="T14" fmla="*/ 0 w 184"/>
                <a:gd name="T15" fmla="*/ 13 h 134"/>
                <a:gd name="T16" fmla="*/ 95 w 184"/>
                <a:gd name="T17" fmla="*/ 14 h 134"/>
                <a:gd name="T18" fmla="*/ 177 w 184"/>
                <a:gd name="T19" fmla="*/ 72 h 134"/>
                <a:gd name="T20" fmla="*/ 176 w 184"/>
                <a:gd name="T21" fmla="*/ 91 h 134"/>
                <a:gd name="T22" fmla="*/ 130 w 184"/>
                <a:gd name="T23" fmla="*/ 130 h 134"/>
                <a:gd name="T24" fmla="*/ 118 w 184"/>
                <a:gd name="T25" fmla="*/ 134 h 134"/>
                <a:gd name="T26" fmla="*/ 118 w 184"/>
                <a:gd name="T27" fmla="*/ 1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134">
                  <a:moveTo>
                    <a:pt x="118" y="130"/>
                  </a:moveTo>
                  <a:cubicBezTo>
                    <a:pt x="137" y="115"/>
                    <a:pt x="155" y="99"/>
                    <a:pt x="177" y="81"/>
                  </a:cubicBezTo>
                  <a:cubicBezTo>
                    <a:pt x="156" y="64"/>
                    <a:pt x="137" y="49"/>
                    <a:pt x="118" y="33"/>
                  </a:cubicBezTo>
                  <a:cubicBezTo>
                    <a:pt x="133" y="72"/>
                    <a:pt x="132" y="97"/>
                    <a:pt x="113" y="126"/>
                  </a:cubicBezTo>
                  <a:cubicBezTo>
                    <a:pt x="108" y="122"/>
                    <a:pt x="105" y="118"/>
                    <a:pt x="100" y="115"/>
                  </a:cubicBezTo>
                  <a:cubicBezTo>
                    <a:pt x="90" y="107"/>
                    <a:pt x="86" y="99"/>
                    <a:pt x="89" y="84"/>
                  </a:cubicBezTo>
                  <a:cubicBezTo>
                    <a:pt x="95" y="54"/>
                    <a:pt x="71" y="31"/>
                    <a:pt x="40" y="32"/>
                  </a:cubicBezTo>
                  <a:cubicBezTo>
                    <a:pt x="17" y="33"/>
                    <a:pt x="17" y="33"/>
                    <a:pt x="0" y="13"/>
                  </a:cubicBezTo>
                  <a:cubicBezTo>
                    <a:pt x="33" y="0"/>
                    <a:pt x="64" y="2"/>
                    <a:pt x="95" y="14"/>
                  </a:cubicBezTo>
                  <a:cubicBezTo>
                    <a:pt x="126" y="27"/>
                    <a:pt x="153" y="47"/>
                    <a:pt x="177" y="72"/>
                  </a:cubicBezTo>
                  <a:cubicBezTo>
                    <a:pt x="183" y="79"/>
                    <a:pt x="184" y="84"/>
                    <a:pt x="176" y="91"/>
                  </a:cubicBezTo>
                  <a:cubicBezTo>
                    <a:pt x="161" y="104"/>
                    <a:pt x="146" y="117"/>
                    <a:pt x="130" y="130"/>
                  </a:cubicBezTo>
                  <a:cubicBezTo>
                    <a:pt x="127" y="132"/>
                    <a:pt x="122" y="132"/>
                    <a:pt x="118" y="134"/>
                  </a:cubicBezTo>
                  <a:cubicBezTo>
                    <a:pt x="118" y="132"/>
                    <a:pt x="118" y="131"/>
                    <a:pt x="118" y="1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6973888" y="2647951"/>
              <a:ext cx="549275" cy="550863"/>
            </a:xfrm>
            <a:custGeom>
              <a:avLst/>
              <a:gdLst>
                <a:gd name="T0" fmla="*/ 50 w 57"/>
                <a:gd name="T1" fmla="*/ 57 h 57"/>
                <a:gd name="T2" fmla="*/ 0 w 57"/>
                <a:gd name="T3" fmla="*/ 8 h 57"/>
                <a:gd name="T4" fmla="*/ 38 w 57"/>
                <a:gd name="T5" fmla="*/ 13 h 57"/>
                <a:gd name="T6" fmla="*/ 5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50" y="57"/>
                  </a:moveTo>
                  <a:cubicBezTo>
                    <a:pt x="33" y="40"/>
                    <a:pt x="17" y="24"/>
                    <a:pt x="0" y="8"/>
                  </a:cubicBezTo>
                  <a:cubicBezTo>
                    <a:pt x="14" y="0"/>
                    <a:pt x="27" y="4"/>
                    <a:pt x="38" y="13"/>
                  </a:cubicBezTo>
                  <a:cubicBezTo>
                    <a:pt x="52" y="25"/>
                    <a:pt x="57" y="39"/>
                    <a:pt x="50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313583" y="202355"/>
            <a:ext cx="7886700" cy="99417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solidFill>
                  <a:srgbClr val="41719C"/>
                </a:solidFill>
              </a:rPr>
              <a:t>Our process is easy</a:t>
            </a:r>
            <a:endParaRPr sz="6600" b="1" dirty="0">
              <a:solidFill>
                <a:srgbClr val="41719C"/>
              </a:solidFill>
            </a:endParaRPr>
          </a:p>
        </p:txBody>
      </p:sp>
      <p:grpSp>
        <p:nvGrpSpPr>
          <p:cNvPr id="213" name="Google Shape;213;p29"/>
          <p:cNvGrpSpPr/>
          <p:nvPr/>
        </p:nvGrpSpPr>
        <p:grpSpPr>
          <a:xfrm>
            <a:off x="5981384" y="1342830"/>
            <a:ext cx="2283908" cy="4112348"/>
            <a:chOff x="5632317" y="1189775"/>
            <a:chExt cx="3305700" cy="5575309"/>
          </a:xfrm>
        </p:grpSpPr>
        <p:sp>
          <p:nvSpPr>
            <p:cNvPr id="214" name="Google Shape;214;p29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417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bg1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Lorem 3</a:t>
              </a:r>
              <a:endParaRPr dirty="0">
                <a:solidFill>
                  <a:schemeClr val="bg1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  <p:sp>
          <p:nvSpPr>
            <p:cNvPr id="215" name="Google Shape;215;p29"/>
            <p:cNvSpPr txBox="1"/>
            <p:nvPr/>
          </p:nvSpPr>
          <p:spPr>
            <a:xfrm>
              <a:off x="6249904" y="4149383"/>
              <a:ext cx="2236199" cy="2615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41719C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Lorem ipsum dolor sit amet, consectetur adipiscing elit. Duis sit amet odio vel purus bibendum luctus. Morbi iaculis dapibus tristique.</a:t>
              </a:r>
              <a:endParaRPr sz="1200" dirty="0">
                <a:solidFill>
                  <a:srgbClr val="41719C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</p:grpSp>
      <p:grpSp>
        <p:nvGrpSpPr>
          <p:cNvPr id="216" name="Google Shape;216;p29"/>
          <p:cNvGrpSpPr/>
          <p:nvPr/>
        </p:nvGrpSpPr>
        <p:grpSpPr>
          <a:xfrm>
            <a:off x="65321" y="1342981"/>
            <a:ext cx="4475374" cy="4112196"/>
            <a:chOff x="-2930518" y="1189979"/>
            <a:chExt cx="6477600" cy="5575104"/>
          </a:xfrm>
        </p:grpSpPr>
        <p:sp>
          <p:nvSpPr>
            <p:cNvPr id="217" name="Google Shape;217;p29"/>
            <p:cNvSpPr/>
            <p:nvPr/>
          </p:nvSpPr>
          <p:spPr>
            <a:xfrm>
              <a:off x="-2930518" y="1189979"/>
              <a:ext cx="6477600" cy="669000"/>
            </a:xfrm>
            <a:prstGeom prst="homePlat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                  Lorem 1</a:t>
              </a:r>
              <a:endParaRPr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  <p:sp>
          <p:nvSpPr>
            <p:cNvPr id="218" name="Google Shape;218;p29"/>
            <p:cNvSpPr txBox="1"/>
            <p:nvPr/>
          </p:nvSpPr>
          <p:spPr>
            <a:xfrm>
              <a:off x="489271" y="4149383"/>
              <a:ext cx="2236201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41719C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Lorem ipsum dolor sit amet, consectetur adipiscing elit. Duis sit amet odio vel purus bibendum luctus. Morbi iaculis dapibus tristique.</a:t>
              </a:r>
              <a:endParaRPr sz="1200" dirty="0">
                <a:solidFill>
                  <a:srgbClr val="41719C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</p:grpSp>
      <p:grpSp>
        <p:nvGrpSpPr>
          <p:cNvPr id="219" name="Google Shape;219;p29"/>
          <p:cNvGrpSpPr/>
          <p:nvPr/>
        </p:nvGrpSpPr>
        <p:grpSpPr>
          <a:xfrm>
            <a:off x="4124167" y="1342830"/>
            <a:ext cx="2283908" cy="2569098"/>
            <a:chOff x="2944204" y="1189775"/>
            <a:chExt cx="3305700" cy="3483050"/>
          </a:xfrm>
        </p:grpSpPr>
        <p:sp>
          <p:nvSpPr>
            <p:cNvPr id="220" name="Google Shape;220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44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Lorem 2</a:t>
              </a:r>
              <a:endParaRPr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  <p:sp>
          <p:nvSpPr>
            <p:cNvPr id="221" name="Google Shape;221;p29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41719C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Lorem ipsum dolor sit amet, consectetur adipiscing elit. Duis sit amet odio vel purus bibendum luctus. Morbi iaculis dapibus tristique.</a:t>
              </a:r>
              <a:endParaRPr sz="1200" dirty="0">
                <a:solidFill>
                  <a:srgbClr val="41719C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2698029" y="2509036"/>
            <a:ext cx="883542" cy="613999"/>
            <a:chOff x="6742113" y="3525837"/>
            <a:chExt cx="2003426" cy="1392239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742113" y="3525837"/>
              <a:ext cx="1844675" cy="1039813"/>
            </a:xfrm>
            <a:custGeom>
              <a:avLst/>
              <a:gdLst>
                <a:gd name="T0" fmla="*/ 127 w 127"/>
                <a:gd name="T1" fmla="*/ 36 h 71"/>
                <a:gd name="T2" fmla="*/ 65 w 127"/>
                <a:gd name="T3" fmla="*/ 71 h 71"/>
                <a:gd name="T4" fmla="*/ 34 w 127"/>
                <a:gd name="T5" fmla="*/ 63 h 71"/>
                <a:gd name="T6" fmla="*/ 0 w 127"/>
                <a:gd name="T7" fmla="*/ 35 h 71"/>
                <a:gd name="T8" fmla="*/ 14 w 127"/>
                <a:gd name="T9" fmla="*/ 23 h 71"/>
                <a:gd name="T10" fmla="*/ 14 w 127"/>
                <a:gd name="T11" fmla="*/ 25 h 71"/>
                <a:gd name="T12" fmla="*/ 15 w 127"/>
                <a:gd name="T13" fmla="*/ 25 h 71"/>
                <a:gd name="T14" fmla="*/ 20 w 127"/>
                <a:gd name="T15" fmla="*/ 20 h 71"/>
                <a:gd name="T16" fmla="*/ 33 w 127"/>
                <a:gd name="T17" fmla="*/ 10 h 71"/>
                <a:gd name="T18" fmla="*/ 38 w 127"/>
                <a:gd name="T19" fmla="*/ 9 h 71"/>
                <a:gd name="T20" fmla="*/ 41 w 127"/>
                <a:gd name="T21" fmla="*/ 6 h 71"/>
                <a:gd name="T22" fmla="*/ 60 w 127"/>
                <a:gd name="T23" fmla="*/ 1 h 71"/>
                <a:gd name="T24" fmla="*/ 99 w 127"/>
                <a:gd name="T25" fmla="*/ 12 h 71"/>
                <a:gd name="T26" fmla="*/ 127 w 127"/>
                <a:gd name="T27" fmla="*/ 36 h 71"/>
                <a:gd name="T28" fmla="*/ 17 w 127"/>
                <a:gd name="T29" fmla="*/ 32 h 71"/>
                <a:gd name="T30" fmla="*/ 17 w 127"/>
                <a:gd name="T31" fmla="*/ 32 h 71"/>
                <a:gd name="T32" fmla="*/ 17 w 127"/>
                <a:gd name="T33" fmla="*/ 32 h 71"/>
                <a:gd name="T34" fmla="*/ 15 w 127"/>
                <a:gd name="T35" fmla="*/ 36 h 71"/>
                <a:gd name="T36" fmla="*/ 23 w 127"/>
                <a:gd name="T37" fmla="*/ 45 h 71"/>
                <a:gd name="T38" fmla="*/ 24 w 127"/>
                <a:gd name="T39" fmla="*/ 45 h 71"/>
                <a:gd name="T40" fmla="*/ 25 w 127"/>
                <a:gd name="T41" fmla="*/ 46 h 71"/>
                <a:gd name="T42" fmla="*/ 45 w 127"/>
                <a:gd name="T43" fmla="*/ 57 h 71"/>
                <a:gd name="T44" fmla="*/ 66 w 127"/>
                <a:gd name="T45" fmla="*/ 61 h 71"/>
                <a:gd name="T46" fmla="*/ 113 w 127"/>
                <a:gd name="T47" fmla="*/ 36 h 71"/>
                <a:gd name="T48" fmla="*/ 72 w 127"/>
                <a:gd name="T49" fmla="*/ 12 h 71"/>
                <a:gd name="T50" fmla="*/ 52 w 127"/>
                <a:gd name="T51" fmla="*/ 12 h 71"/>
                <a:gd name="T52" fmla="*/ 40 w 127"/>
                <a:gd name="T53" fmla="*/ 16 h 71"/>
                <a:gd name="T54" fmla="*/ 27 w 127"/>
                <a:gd name="T55" fmla="*/ 25 h 71"/>
                <a:gd name="T56" fmla="*/ 21 w 127"/>
                <a:gd name="T57" fmla="*/ 29 h 71"/>
                <a:gd name="T58" fmla="*/ 17 w 127"/>
                <a:gd name="T5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71">
                  <a:moveTo>
                    <a:pt x="127" y="36"/>
                  </a:moveTo>
                  <a:cubicBezTo>
                    <a:pt x="110" y="55"/>
                    <a:pt x="91" y="69"/>
                    <a:pt x="65" y="71"/>
                  </a:cubicBezTo>
                  <a:cubicBezTo>
                    <a:pt x="54" y="71"/>
                    <a:pt x="43" y="68"/>
                    <a:pt x="34" y="63"/>
                  </a:cubicBezTo>
                  <a:cubicBezTo>
                    <a:pt x="21" y="56"/>
                    <a:pt x="10" y="47"/>
                    <a:pt x="0" y="35"/>
                  </a:cubicBezTo>
                  <a:cubicBezTo>
                    <a:pt x="5" y="31"/>
                    <a:pt x="9" y="27"/>
                    <a:pt x="14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5" y="25"/>
                    <a:pt x="15" y="25"/>
                  </a:cubicBezTo>
                  <a:cubicBezTo>
                    <a:pt x="16" y="22"/>
                    <a:pt x="18" y="22"/>
                    <a:pt x="20" y="20"/>
                  </a:cubicBezTo>
                  <a:cubicBezTo>
                    <a:pt x="24" y="16"/>
                    <a:pt x="27" y="12"/>
                    <a:pt x="33" y="10"/>
                  </a:cubicBezTo>
                  <a:cubicBezTo>
                    <a:pt x="34" y="9"/>
                    <a:pt x="36" y="9"/>
                    <a:pt x="38" y="9"/>
                  </a:cubicBezTo>
                  <a:cubicBezTo>
                    <a:pt x="39" y="8"/>
                    <a:pt x="40" y="7"/>
                    <a:pt x="41" y="6"/>
                  </a:cubicBezTo>
                  <a:cubicBezTo>
                    <a:pt x="48" y="4"/>
                    <a:pt x="54" y="2"/>
                    <a:pt x="60" y="1"/>
                  </a:cubicBezTo>
                  <a:cubicBezTo>
                    <a:pt x="74" y="0"/>
                    <a:pt x="87" y="5"/>
                    <a:pt x="99" y="12"/>
                  </a:cubicBezTo>
                  <a:cubicBezTo>
                    <a:pt x="110" y="19"/>
                    <a:pt x="119" y="26"/>
                    <a:pt x="127" y="36"/>
                  </a:cubicBezTo>
                  <a:close/>
                  <a:moveTo>
                    <a:pt x="17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3"/>
                    <a:pt x="14" y="35"/>
                    <a:pt x="15" y="36"/>
                  </a:cubicBezTo>
                  <a:cubicBezTo>
                    <a:pt x="16" y="40"/>
                    <a:pt x="19" y="43"/>
                    <a:pt x="23" y="45"/>
                  </a:cubicBezTo>
                  <a:cubicBezTo>
                    <a:pt x="23" y="45"/>
                    <a:pt x="23" y="45"/>
                    <a:pt x="24" y="45"/>
                  </a:cubicBezTo>
                  <a:cubicBezTo>
                    <a:pt x="24" y="46"/>
                    <a:pt x="24" y="46"/>
                    <a:pt x="25" y="46"/>
                  </a:cubicBezTo>
                  <a:cubicBezTo>
                    <a:pt x="32" y="50"/>
                    <a:pt x="38" y="54"/>
                    <a:pt x="45" y="57"/>
                  </a:cubicBezTo>
                  <a:cubicBezTo>
                    <a:pt x="52" y="60"/>
                    <a:pt x="59" y="61"/>
                    <a:pt x="66" y="61"/>
                  </a:cubicBezTo>
                  <a:cubicBezTo>
                    <a:pt x="85" y="59"/>
                    <a:pt x="100" y="49"/>
                    <a:pt x="113" y="36"/>
                  </a:cubicBezTo>
                  <a:cubicBezTo>
                    <a:pt x="101" y="24"/>
                    <a:pt x="88" y="15"/>
                    <a:pt x="72" y="12"/>
                  </a:cubicBezTo>
                  <a:cubicBezTo>
                    <a:pt x="65" y="11"/>
                    <a:pt x="58" y="10"/>
                    <a:pt x="52" y="12"/>
                  </a:cubicBezTo>
                  <a:cubicBezTo>
                    <a:pt x="48" y="13"/>
                    <a:pt x="44" y="15"/>
                    <a:pt x="40" y="16"/>
                  </a:cubicBezTo>
                  <a:cubicBezTo>
                    <a:pt x="35" y="18"/>
                    <a:pt x="31" y="21"/>
                    <a:pt x="27" y="25"/>
                  </a:cubicBezTo>
                  <a:cubicBezTo>
                    <a:pt x="25" y="27"/>
                    <a:pt x="23" y="29"/>
                    <a:pt x="21" y="29"/>
                  </a:cubicBezTo>
                  <a:cubicBezTo>
                    <a:pt x="18" y="30"/>
                    <a:pt x="18" y="30"/>
                    <a:pt x="17" y="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8178801" y="4316413"/>
              <a:ext cx="566738" cy="601663"/>
            </a:xfrm>
            <a:custGeom>
              <a:avLst/>
              <a:gdLst>
                <a:gd name="T0" fmla="*/ 28 w 39"/>
                <a:gd name="T1" fmla="*/ 20 h 41"/>
                <a:gd name="T2" fmla="*/ 39 w 39"/>
                <a:gd name="T3" fmla="*/ 30 h 41"/>
                <a:gd name="T4" fmla="*/ 29 w 39"/>
                <a:gd name="T5" fmla="*/ 39 h 41"/>
                <a:gd name="T6" fmla="*/ 20 w 39"/>
                <a:gd name="T7" fmla="*/ 29 h 41"/>
                <a:gd name="T8" fmla="*/ 11 w 39"/>
                <a:gd name="T9" fmla="*/ 41 h 41"/>
                <a:gd name="T10" fmla="*/ 0 w 39"/>
                <a:gd name="T11" fmla="*/ 29 h 41"/>
                <a:gd name="T12" fmla="*/ 10 w 39"/>
                <a:gd name="T13" fmla="*/ 21 h 41"/>
                <a:gd name="T14" fmla="*/ 0 w 39"/>
                <a:gd name="T15" fmla="*/ 11 h 41"/>
                <a:gd name="T16" fmla="*/ 11 w 39"/>
                <a:gd name="T17" fmla="*/ 2 h 41"/>
                <a:gd name="T18" fmla="*/ 19 w 39"/>
                <a:gd name="T19" fmla="*/ 11 h 41"/>
                <a:gd name="T20" fmla="*/ 28 w 39"/>
                <a:gd name="T21" fmla="*/ 0 h 41"/>
                <a:gd name="T22" fmla="*/ 38 w 39"/>
                <a:gd name="T23" fmla="*/ 11 h 41"/>
                <a:gd name="T24" fmla="*/ 28 w 39"/>
                <a:gd name="T2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1">
                  <a:moveTo>
                    <a:pt x="28" y="20"/>
                  </a:moveTo>
                  <a:cubicBezTo>
                    <a:pt x="33" y="24"/>
                    <a:pt x="36" y="27"/>
                    <a:pt x="39" y="30"/>
                  </a:cubicBezTo>
                  <a:cubicBezTo>
                    <a:pt x="36" y="33"/>
                    <a:pt x="32" y="36"/>
                    <a:pt x="29" y="39"/>
                  </a:cubicBezTo>
                  <a:cubicBezTo>
                    <a:pt x="26" y="36"/>
                    <a:pt x="23" y="33"/>
                    <a:pt x="20" y="29"/>
                  </a:cubicBezTo>
                  <a:cubicBezTo>
                    <a:pt x="17" y="33"/>
                    <a:pt x="14" y="37"/>
                    <a:pt x="11" y="41"/>
                  </a:cubicBezTo>
                  <a:cubicBezTo>
                    <a:pt x="7" y="36"/>
                    <a:pt x="4" y="33"/>
                    <a:pt x="0" y="29"/>
                  </a:cubicBezTo>
                  <a:cubicBezTo>
                    <a:pt x="3" y="27"/>
                    <a:pt x="7" y="24"/>
                    <a:pt x="10" y="21"/>
                  </a:cubicBezTo>
                  <a:cubicBezTo>
                    <a:pt x="6" y="17"/>
                    <a:pt x="3" y="14"/>
                    <a:pt x="0" y="11"/>
                  </a:cubicBezTo>
                  <a:cubicBezTo>
                    <a:pt x="4" y="8"/>
                    <a:pt x="7" y="5"/>
                    <a:pt x="11" y="2"/>
                  </a:cubicBezTo>
                  <a:cubicBezTo>
                    <a:pt x="13" y="4"/>
                    <a:pt x="16" y="8"/>
                    <a:pt x="19" y="11"/>
                  </a:cubicBezTo>
                  <a:cubicBezTo>
                    <a:pt x="22" y="7"/>
                    <a:pt x="25" y="4"/>
                    <a:pt x="28" y="0"/>
                  </a:cubicBezTo>
                  <a:cubicBezTo>
                    <a:pt x="32" y="4"/>
                    <a:pt x="35" y="8"/>
                    <a:pt x="38" y="11"/>
                  </a:cubicBezTo>
                  <a:cubicBezTo>
                    <a:pt x="36" y="13"/>
                    <a:pt x="32" y="16"/>
                    <a:pt x="28" y="2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6988176" y="3994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7323138" y="3702050"/>
              <a:ext cx="696913" cy="703263"/>
            </a:xfrm>
            <a:custGeom>
              <a:avLst/>
              <a:gdLst>
                <a:gd name="T0" fmla="*/ 9 w 48"/>
                <a:gd name="T1" fmla="*/ 8 h 48"/>
                <a:gd name="T2" fmla="*/ 36 w 48"/>
                <a:gd name="T3" fmla="*/ 6 h 48"/>
                <a:gd name="T4" fmla="*/ 44 w 48"/>
                <a:gd name="T5" fmla="*/ 33 h 48"/>
                <a:gd name="T6" fmla="*/ 21 w 48"/>
                <a:gd name="T7" fmla="*/ 47 h 48"/>
                <a:gd name="T8" fmla="*/ 7 w 48"/>
                <a:gd name="T9" fmla="*/ 39 h 48"/>
                <a:gd name="T10" fmla="*/ 4 w 48"/>
                <a:gd name="T11" fmla="*/ 34 h 48"/>
                <a:gd name="T12" fmla="*/ 4 w 48"/>
                <a:gd name="T13" fmla="*/ 33 h 48"/>
                <a:gd name="T14" fmla="*/ 3 w 48"/>
                <a:gd name="T15" fmla="*/ 20 h 48"/>
                <a:gd name="T16" fmla="*/ 8 w 48"/>
                <a:gd name="T17" fmla="*/ 9 h 48"/>
                <a:gd name="T18" fmla="*/ 6 w 48"/>
                <a:gd name="T19" fmla="*/ 14 h 48"/>
                <a:gd name="T20" fmla="*/ 13 w 48"/>
                <a:gd name="T21" fmla="*/ 26 h 48"/>
                <a:gd name="T22" fmla="*/ 24 w 48"/>
                <a:gd name="T23" fmla="*/ 22 h 48"/>
                <a:gd name="T24" fmla="*/ 21 w 48"/>
                <a:gd name="T25" fmla="*/ 9 h 48"/>
                <a:gd name="T26" fmla="*/ 21 w 48"/>
                <a:gd name="T27" fmla="*/ 7 h 48"/>
                <a:gd name="T28" fmla="*/ 9 w 48"/>
                <a:gd name="T2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8">
                  <a:moveTo>
                    <a:pt x="9" y="8"/>
                  </a:moveTo>
                  <a:cubicBezTo>
                    <a:pt x="17" y="2"/>
                    <a:pt x="28" y="0"/>
                    <a:pt x="36" y="6"/>
                  </a:cubicBezTo>
                  <a:cubicBezTo>
                    <a:pt x="45" y="12"/>
                    <a:pt x="48" y="23"/>
                    <a:pt x="44" y="33"/>
                  </a:cubicBezTo>
                  <a:cubicBezTo>
                    <a:pt x="41" y="42"/>
                    <a:pt x="31" y="48"/>
                    <a:pt x="21" y="47"/>
                  </a:cubicBezTo>
                  <a:cubicBezTo>
                    <a:pt x="15" y="46"/>
                    <a:pt x="10" y="43"/>
                    <a:pt x="7" y="39"/>
                  </a:cubicBezTo>
                  <a:cubicBezTo>
                    <a:pt x="6" y="38"/>
                    <a:pt x="5" y="36"/>
                    <a:pt x="4" y="34"/>
                  </a:cubicBezTo>
                  <a:cubicBezTo>
                    <a:pt x="4" y="34"/>
                    <a:pt x="5" y="33"/>
                    <a:pt x="4" y="33"/>
                  </a:cubicBezTo>
                  <a:cubicBezTo>
                    <a:pt x="0" y="29"/>
                    <a:pt x="3" y="24"/>
                    <a:pt x="3" y="20"/>
                  </a:cubicBezTo>
                  <a:cubicBezTo>
                    <a:pt x="3" y="15"/>
                    <a:pt x="6" y="12"/>
                    <a:pt x="8" y="9"/>
                  </a:cubicBezTo>
                  <a:cubicBezTo>
                    <a:pt x="7" y="11"/>
                    <a:pt x="7" y="12"/>
                    <a:pt x="6" y="14"/>
                  </a:cubicBezTo>
                  <a:cubicBezTo>
                    <a:pt x="5" y="19"/>
                    <a:pt x="8" y="26"/>
                    <a:pt x="13" y="26"/>
                  </a:cubicBezTo>
                  <a:cubicBezTo>
                    <a:pt x="18" y="27"/>
                    <a:pt x="22" y="26"/>
                    <a:pt x="24" y="22"/>
                  </a:cubicBezTo>
                  <a:cubicBezTo>
                    <a:pt x="26" y="17"/>
                    <a:pt x="25" y="12"/>
                    <a:pt x="21" y="9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7" y="7"/>
                    <a:pt x="13" y="7"/>
                    <a:pt x="9" y="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97" name="Grupo 196"/>
          <p:cNvGrpSpPr/>
          <p:nvPr/>
        </p:nvGrpSpPr>
        <p:grpSpPr>
          <a:xfrm rot="20072563">
            <a:off x="197167" y="2537617"/>
            <a:ext cx="2370138" cy="1976438"/>
            <a:chOff x="9880601" y="2336801"/>
            <a:chExt cx="2370138" cy="1976438"/>
          </a:xfrm>
        </p:grpSpPr>
        <p:sp>
          <p:nvSpPr>
            <p:cNvPr id="194" name="Freeform 12"/>
            <p:cNvSpPr>
              <a:spLocks noEditPoints="1"/>
            </p:cNvSpPr>
            <p:nvPr/>
          </p:nvSpPr>
          <p:spPr bwMode="auto">
            <a:xfrm>
              <a:off x="11052176" y="2336801"/>
              <a:ext cx="1198563" cy="649288"/>
            </a:xfrm>
            <a:custGeom>
              <a:avLst/>
              <a:gdLst>
                <a:gd name="T0" fmla="*/ 32 w 87"/>
                <a:gd name="T1" fmla="*/ 0 h 47"/>
                <a:gd name="T2" fmla="*/ 54 w 87"/>
                <a:gd name="T3" fmla="*/ 9 h 47"/>
                <a:gd name="T4" fmla="*/ 74 w 87"/>
                <a:gd name="T5" fmla="*/ 13 h 47"/>
                <a:gd name="T6" fmla="*/ 83 w 87"/>
                <a:gd name="T7" fmla="*/ 33 h 47"/>
                <a:gd name="T8" fmla="*/ 73 w 87"/>
                <a:gd name="T9" fmla="*/ 38 h 47"/>
                <a:gd name="T10" fmla="*/ 60 w 87"/>
                <a:gd name="T11" fmla="*/ 31 h 47"/>
                <a:gd name="T12" fmla="*/ 41 w 87"/>
                <a:gd name="T13" fmla="*/ 16 h 47"/>
                <a:gd name="T14" fmla="*/ 13 w 87"/>
                <a:gd name="T15" fmla="*/ 47 h 47"/>
                <a:gd name="T16" fmla="*/ 0 w 87"/>
                <a:gd name="T17" fmla="*/ 35 h 47"/>
                <a:gd name="T18" fmla="*/ 32 w 87"/>
                <a:gd name="T19" fmla="*/ 0 h 47"/>
                <a:gd name="T20" fmla="*/ 45 w 87"/>
                <a:gd name="T21" fmla="*/ 13 h 47"/>
                <a:gd name="T22" fmla="*/ 68 w 87"/>
                <a:gd name="T23" fmla="*/ 31 h 47"/>
                <a:gd name="T24" fmla="*/ 74 w 87"/>
                <a:gd name="T25" fmla="*/ 33 h 47"/>
                <a:gd name="T26" fmla="*/ 80 w 87"/>
                <a:gd name="T27" fmla="*/ 30 h 47"/>
                <a:gd name="T28" fmla="*/ 74 w 87"/>
                <a:gd name="T29" fmla="*/ 18 h 47"/>
                <a:gd name="T30" fmla="*/ 45 w 87"/>
                <a:gd name="T31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47">
                  <a:moveTo>
                    <a:pt x="32" y="0"/>
                  </a:moveTo>
                  <a:cubicBezTo>
                    <a:pt x="37" y="9"/>
                    <a:pt x="45" y="9"/>
                    <a:pt x="54" y="9"/>
                  </a:cubicBezTo>
                  <a:cubicBezTo>
                    <a:pt x="61" y="9"/>
                    <a:pt x="68" y="11"/>
                    <a:pt x="74" y="13"/>
                  </a:cubicBezTo>
                  <a:cubicBezTo>
                    <a:pt x="83" y="16"/>
                    <a:pt x="87" y="25"/>
                    <a:pt x="83" y="33"/>
                  </a:cubicBezTo>
                  <a:cubicBezTo>
                    <a:pt x="81" y="37"/>
                    <a:pt x="77" y="39"/>
                    <a:pt x="73" y="38"/>
                  </a:cubicBezTo>
                  <a:cubicBezTo>
                    <a:pt x="69" y="36"/>
                    <a:pt x="64" y="34"/>
                    <a:pt x="60" y="31"/>
                  </a:cubicBezTo>
                  <a:cubicBezTo>
                    <a:pt x="54" y="27"/>
                    <a:pt x="48" y="21"/>
                    <a:pt x="41" y="16"/>
                  </a:cubicBezTo>
                  <a:cubicBezTo>
                    <a:pt x="32" y="26"/>
                    <a:pt x="23" y="37"/>
                    <a:pt x="13" y="47"/>
                  </a:cubicBezTo>
                  <a:cubicBezTo>
                    <a:pt x="9" y="43"/>
                    <a:pt x="5" y="39"/>
                    <a:pt x="0" y="35"/>
                  </a:cubicBezTo>
                  <a:cubicBezTo>
                    <a:pt x="11" y="24"/>
                    <a:pt x="21" y="12"/>
                    <a:pt x="32" y="0"/>
                  </a:cubicBezTo>
                  <a:close/>
                  <a:moveTo>
                    <a:pt x="45" y="13"/>
                  </a:moveTo>
                  <a:cubicBezTo>
                    <a:pt x="53" y="20"/>
                    <a:pt x="60" y="27"/>
                    <a:pt x="68" y="31"/>
                  </a:cubicBezTo>
                  <a:cubicBezTo>
                    <a:pt x="70" y="32"/>
                    <a:pt x="72" y="33"/>
                    <a:pt x="74" y="33"/>
                  </a:cubicBezTo>
                  <a:cubicBezTo>
                    <a:pt x="77" y="34"/>
                    <a:pt x="79" y="33"/>
                    <a:pt x="80" y="30"/>
                  </a:cubicBezTo>
                  <a:cubicBezTo>
                    <a:pt x="81" y="25"/>
                    <a:pt x="80" y="20"/>
                    <a:pt x="74" y="18"/>
                  </a:cubicBezTo>
                  <a:cubicBezTo>
                    <a:pt x="66" y="13"/>
                    <a:pt x="56" y="13"/>
                    <a:pt x="45" y="1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13"/>
            <p:cNvSpPr>
              <a:spLocks/>
            </p:cNvSpPr>
            <p:nvPr/>
          </p:nvSpPr>
          <p:spPr bwMode="auto">
            <a:xfrm>
              <a:off x="10072688" y="2917826"/>
              <a:ext cx="1074738" cy="1174750"/>
            </a:xfrm>
            <a:custGeom>
              <a:avLst/>
              <a:gdLst>
                <a:gd name="T0" fmla="*/ 8 w 78"/>
                <a:gd name="T1" fmla="*/ 85 h 85"/>
                <a:gd name="T2" fmla="*/ 0 w 78"/>
                <a:gd name="T3" fmla="*/ 79 h 85"/>
                <a:gd name="T4" fmla="*/ 71 w 78"/>
                <a:gd name="T5" fmla="*/ 0 h 85"/>
                <a:gd name="T6" fmla="*/ 78 w 78"/>
                <a:gd name="T7" fmla="*/ 6 h 85"/>
                <a:gd name="T8" fmla="*/ 8 w 7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85">
                  <a:moveTo>
                    <a:pt x="8" y="85"/>
                  </a:moveTo>
                  <a:cubicBezTo>
                    <a:pt x="5" y="83"/>
                    <a:pt x="3" y="81"/>
                    <a:pt x="0" y="79"/>
                  </a:cubicBezTo>
                  <a:cubicBezTo>
                    <a:pt x="24" y="52"/>
                    <a:pt x="47" y="26"/>
                    <a:pt x="71" y="0"/>
                  </a:cubicBezTo>
                  <a:cubicBezTo>
                    <a:pt x="74" y="2"/>
                    <a:pt x="76" y="4"/>
                    <a:pt x="78" y="6"/>
                  </a:cubicBezTo>
                  <a:cubicBezTo>
                    <a:pt x="55" y="33"/>
                    <a:pt x="31" y="59"/>
                    <a:pt x="8" y="8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Oval 14"/>
            <p:cNvSpPr>
              <a:spLocks noChangeArrowheads="1"/>
            </p:cNvSpPr>
            <p:nvPr/>
          </p:nvSpPr>
          <p:spPr bwMode="auto">
            <a:xfrm>
              <a:off x="9880601" y="4064001"/>
              <a:ext cx="247650" cy="24923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4824346" y="3911928"/>
            <a:ext cx="883542" cy="613999"/>
            <a:chOff x="6742113" y="3525837"/>
            <a:chExt cx="2003426" cy="1392239"/>
          </a:xfrm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6742113" y="3525837"/>
              <a:ext cx="1844675" cy="1039813"/>
            </a:xfrm>
            <a:custGeom>
              <a:avLst/>
              <a:gdLst>
                <a:gd name="T0" fmla="*/ 127 w 127"/>
                <a:gd name="T1" fmla="*/ 36 h 71"/>
                <a:gd name="T2" fmla="*/ 65 w 127"/>
                <a:gd name="T3" fmla="*/ 71 h 71"/>
                <a:gd name="T4" fmla="*/ 34 w 127"/>
                <a:gd name="T5" fmla="*/ 63 h 71"/>
                <a:gd name="T6" fmla="*/ 0 w 127"/>
                <a:gd name="T7" fmla="*/ 35 h 71"/>
                <a:gd name="T8" fmla="*/ 14 w 127"/>
                <a:gd name="T9" fmla="*/ 23 h 71"/>
                <a:gd name="T10" fmla="*/ 14 w 127"/>
                <a:gd name="T11" fmla="*/ 25 h 71"/>
                <a:gd name="T12" fmla="*/ 15 w 127"/>
                <a:gd name="T13" fmla="*/ 25 h 71"/>
                <a:gd name="T14" fmla="*/ 20 w 127"/>
                <a:gd name="T15" fmla="*/ 20 h 71"/>
                <a:gd name="T16" fmla="*/ 33 w 127"/>
                <a:gd name="T17" fmla="*/ 10 h 71"/>
                <a:gd name="T18" fmla="*/ 38 w 127"/>
                <a:gd name="T19" fmla="*/ 9 h 71"/>
                <a:gd name="T20" fmla="*/ 41 w 127"/>
                <a:gd name="T21" fmla="*/ 6 h 71"/>
                <a:gd name="T22" fmla="*/ 60 w 127"/>
                <a:gd name="T23" fmla="*/ 1 h 71"/>
                <a:gd name="T24" fmla="*/ 99 w 127"/>
                <a:gd name="T25" fmla="*/ 12 h 71"/>
                <a:gd name="T26" fmla="*/ 127 w 127"/>
                <a:gd name="T27" fmla="*/ 36 h 71"/>
                <a:gd name="T28" fmla="*/ 17 w 127"/>
                <a:gd name="T29" fmla="*/ 32 h 71"/>
                <a:gd name="T30" fmla="*/ 17 w 127"/>
                <a:gd name="T31" fmla="*/ 32 h 71"/>
                <a:gd name="T32" fmla="*/ 17 w 127"/>
                <a:gd name="T33" fmla="*/ 32 h 71"/>
                <a:gd name="T34" fmla="*/ 15 w 127"/>
                <a:gd name="T35" fmla="*/ 36 h 71"/>
                <a:gd name="T36" fmla="*/ 23 w 127"/>
                <a:gd name="T37" fmla="*/ 45 h 71"/>
                <a:gd name="T38" fmla="*/ 24 w 127"/>
                <a:gd name="T39" fmla="*/ 45 h 71"/>
                <a:gd name="T40" fmla="*/ 25 w 127"/>
                <a:gd name="T41" fmla="*/ 46 h 71"/>
                <a:gd name="T42" fmla="*/ 45 w 127"/>
                <a:gd name="T43" fmla="*/ 57 h 71"/>
                <a:gd name="T44" fmla="*/ 66 w 127"/>
                <a:gd name="T45" fmla="*/ 61 h 71"/>
                <a:gd name="T46" fmla="*/ 113 w 127"/>
                <a:gd name="T47" fmla="*/ 36 h 71"/>
                <a:gd name="T48" fmla="*/ 72 w 127"/>
                <a:gd name="T49" fmla="*/ 12 h 71"/>
                <a:gd name="T50" fmla="*/ 52 w 127"/>
                <a:gd name="T51" fmla="*/ 12 h 71"/>
                <a:gd name="T52" fmla="*/ 40 w 127"/>
                <a:gd name="T53" fmla="*/ 16 h 71"/>
                <a:gd name="T54" fmla="*/ 27 w 127"/>
                <a:gd name="T55" fmla="*/ 25 h 71"/>
                <a:gd name="T56" fmla="*/ 21 w 127"/>
                <a:gd name="T57" fmla="*/ 29 h 71"/>
                <a:gd name="T58" fmla="*/ 17 w 127"/>
                <a:gd name="T5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71">
                  <a:moveTo>
                    <a:pt x="127" y="36"/>
                  </a:moveTo>
                  <a:cubicBezTo>
                    <a:pt x="110" y="55"/>
                    <a:pt x="91" y="69"/>
                    <a:pt x="65" y="71"/>
                  </a:cubicBezTo>
                  <a:cubicBezTo>
                    <a:pt x="54" y="71"/>
                    <a:pt x="43" y="68"/>
                    <a:pt x="34" y="63"/>
                  </a:cubicBezTo>
                  <a:cubicBezTo>
                    <a:pt x="21" y="56"/>
                    <a:pt x="10" y="47"/>
                    <a:pt x="0" y="35"/>
                  </a:cubicBezTo>
                  <a:cubicBezTo>
                    <a:pt x="5" y="31"/>
                    <a:pt x="9" y="27"/>
                    <a:pt x="14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5" y="25"/>
                    <a:pt x="15" y="25"/>
                  </a:cubicBezTo>
                  <a:cubicBezTo>
                    <a:pt x="16" y="22"/>
                    <a:pt x="18" y="22"/>
                    <a:pt x="20" y="20"/>
                  </a:cubicBezTo>
                  <a:cubicBezTo>
                    <a:pt x="24" y="16"/>
                    <a:pt x="27" y="12"/>
                    <a:pt x="33" y="10"/>
                  </a:cubicBezTo>
                  <a:cubicBezTo>
                    <a:pt x="34" y="9"/>
                    <a:pt x="36" y="9"/>
                    <a:pt x="38" y="9"/>
                  </a:cubicBezTo>
                  <a:cubicBezTo>
                    <a:pt x="39" y="8"/>
                    <a:pt x="40" y="7"/>
                    <a:pt x="41" y="6"/>
                  </a:cubicBezTo>
                  <a:cubicBezTo>
                    <a:pt x="48" y="4"/>
                    <a:pt x="54" y="2"/>
                    <a:pt x="60" y="1"/>
                  </a:cubicBezTo>
                  <a:cubicBezTo>
                    <a:pt x="74" y="0"/>
                    <a:pt x="87" y="5"/>
                    <a:pt x="99" y="12"/>
                  </a:cubicBezTo>
                  <a:cubicBezTo>
                    <a:pt x="110" y="19"/>
                    <a:pt x="119" y="26"/>
                    <a:pt x="127" y="36"/>
                  </a:cubicBezTo>
                  <a:close/>
                  <a:moveTo>
                    <a:pt x="17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3"/>
                    <a:pt x="14" y="35"/>
                    <a:pt x="15" y="36"/>
                  </a:cubicBezTo>
                  <a:cubicBezTo>
                    <a:pt x="16" y="40"/>
                    <a:pt x="19" y="43"/>
                    <a:pt x="23" y="45"/>
                  </a:cubicBezTo>
                  <a:cubicBezTo>
                    <a:pt x="23" y="45"/>
                    <a:pt x="23" y="45"/>
                    <a:pt x="24" y="45"/>
                  </a:cubicBezTo>
                  <a:cubicBezTo>
                    <a:pt x="24" y="46"/>
                    <a:pt x="24" y="46"/>
                    <a:pt x="25" y="46"/>
                  </a:cubicBezTo>
                  <a:cubicBezTo>
                    <a:pt x="32" y="50"/>
                    <a:pt x="38" y="54"/>
                    <a:pt x="45" y="57"/>
                  </a:cubicBezTo>
                  <a:cubicBezTo>
                    <a:pt x="52" y="60"/>
                    <a:pt x="59" y="61"/>
                    <a:pt x="66" y="61"/>
                  </a:cubicBezTo>
                  <a:cubicBezTo>
                    <a:pt x="85" y="59"/>
                    <a:pt x="100" y="49"/>
                    <a:pt x="113" y="36"/>
                  </a:cubicBezTo>
                  <a:cubicBezTo>
                    <a:pt x="101" y="24"/>
                    <a:pt x="88" y="15"/>
                    <a:pt x="72" y="12"/>
                  </a:cubicBezTo>
                  <a:cubicBezTo>
                    <a:pt x="65" y="11"/>
                    <a:pt x="58" y="10"/>
                    <a:pt x="52" y="12"/>
                  </a:cubicBezTo>
                  <a:cubicBezTo>
                    <a:pt x="48" y="13"/>
                    <a:pt x="44" y="15"/>
                    <a:pt x="40" y="16"/>
                  </a:cubicBezTo>
                  <a:cubicBezTo>
                    <a:pt x="35" y="18"/>
                    <a:pt x="31" y="21"/>
                    <a:pt x="27" y="25"/>
                  </a:cubicBezTo>
                  <a:cubicBezTo>
                    <a:pt x="25" y="27"/>
                    <a:pt x="23" y="29"/>
                    <a:pt x="21" y="29"/>
                  </a:cubicBezTo>
                  <a:cubicBezTo>
                    <a:pt x="18" y="30"/>
                    <a:pt x="18" y="30"/>
                    <a:pt x="17" y="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8178801" y="4316413"/>
              <a:ext cx="566738" cy="601663"/>
            </a:xfrm>
            <a:custGeom>
              <a:avLst/>
              <a:gdLst>
                <a:gd name="T0" fmla="*/ 28 w 39"/>
                <a:gd name="T1" fmla="*/ 20 h 41"/>
                <a:gd name="T2" fmla="*/ 39 w 39"/>
                <a:gd name="T3" fmla="*/ 30 h 41"/>
                <a:gd name="T4" fmla="*/ 29 w 39"/>
                <a:gd name="T5" fmla="*/ 39 h 41"/>
                <a:gd name="T6" fmla="*/ 20 w 39"/>
                <a:gd name="T7" fmla="*/ 29 h 41"/>
                <a:gd name="T8" fmla="*/ 11 w 39"/>
                <a:gd name="T9" fmla="*/ 41 h 41"/>
                <a:gd name="T10" fmla="*/ 0 w 39"/>
                <a:gd name="T11" fmla="*/ 29 h 41"/>
                <a:gd name="T12" fmla="*/ 10 w 39"/>
                <a:gd name="T13" fmla="*/ 21 h 41"/>
                <a:gd name="T14" fmla="*/ 0 w 39"/>
                <a:gd name="T15" fmla="*/ 11 h 41"/>
                <a:gd name="T16" fmla="*/ 11 w 39"/>
                <a:gd name="T17" fmla="*/ 2 h 41"/>
                <a:gd name="T18" fmla="*/ 19 w 39"/>
                <a:gd name="T19" fmla="*/ 11 h 41"/>
                <a:gd name="T20" fmla="*/ 28 w 39"/>
                <a:gd name="T21" fmla="*/ 0 h 41"/>
                <a:gd name="T22" fmla="*/ 38 w 39"/>
                <a:gd name="T23" fmla="*/ 11 h 41"/>
                <a:gd name="T24" fmla="*/ 28 w 39"/>
                <a:gd name="T2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1">
                  <a:moveTo>
                    <a:pt x="28" y="20"/>
                  </a:moveTo>
                  <a:cubicBezTo>
                    <a:pt x="33" y="24"/>
                    <a:pt x="36" y="27"/>
                    <a:pt x="39" y="30"/>
                  </a:cubicBezTo>
                  <a:cubicBezTo>
                    <a:pt x="36" y="33"/>
                    <a:pt x="32" y="36"/>
                    <a:pt x="29" y="39"/>
                  </a:cubicBezTo>
                  <a:cubicBezTo>
                    <a:pt x="26" y="36"/>
                    <a:pt x="23" y="33"/>
                    <a:pt x="20" y="29"/>
                  </a:cubicBezTo>
                  <a:cubicBezTo>
                    <a:pt x="17" y="33"/>
                    <a:pt x="14" y="37"/>
                    <a:pt x="11" y="41"/>
                  </a:cubicBezTo>
                  <a:cubicBezTo>
                    <a:pt x="7" y="36"/>
                    <a:pt x="4" y="33"/>
                    <a:pt x="0" y="29"/>
                  </a:cubicBezTo>
                  <a:cubicBezTo>
                    <a:pt x="3" y="27"/>
                    <a:pt x="7" y="24"/>
                    <a:pt x="10" y="21"/>
                  </a:cubicBezTo>
                  <a:cubicBezTo>
                    <a:pt x="6" y="17"/>
                    <a:pt x="3" y="14"/>
                    <a:pt x="0" y="11"/>
                  </a:cubicBezTo>
                  <a:cubicBezTo>
                    <a:pt x="4" y="8"/>
                    <a:pt x="7" y="5"/>
                    <a:pt x="11" y="2"/>
                  </a:cubicBezTo>
                  <a:cubicBezTo>
                    <a:pt x="13" y="4"/>
                    <a:pt x="16" y="8"/>
                    <a:pt x="19" y="11"/>
                  </a:cubicBezTo>
                  <a:cubicBezTo>
                    <a:pt x="22" y="7"/>
                    <a:pt x="25" y="4"/>
                    <a:pt x="28" y="0"/>
                  </a:cubicBezTo>
                  <a:cubicBezTo>
                    <a:pt x="32" y="4"/>
                    <a:pt x="35" y="8"/>
                    <a:pt x="38" y="11"/>
                  </a:cubicBezTo>
                  <a:cubicBezTo>
                    <a:pt x="36" y="13"/>
                    <a:pt x="32" y="16"/>
                    <a:pt x="28" y="2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6988176" y="3994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7323138" y="3702050"/>
              <a:ext cx="696913" cy="703263"/>
            </a:xfrm>
            <a:custGeom>
              <a:avLst/>
              <a:gdLst>
                <a:gd name="T0" fmla="*/ 9 w 48"/>
                <a:gd name="T1" fmla="*/ 8 h 48"/>
                <a:gd name="T2" fmla="*/ 36 w 48"/>
                <a:gd name="T3" fmla="*/ 6 h 48"/>
                <a:gd name="T4" fmla="*/ 44 w 48"/>
                <a:gd name="T5" fmla="*/ 33 h 48"/>
                <a:gd name="T6" fmla="*/ 21 w 48"/>
                <a:gd name="T7" fmla="*/ 47 h 48"/>
                <a:gd name="T8" fmla="*/ 7 w 48"/>
                <a:gd name="T9" fmla="*/ 39 h 48"/>
                <a:gd name="T10" fmla="*/ 4 w 48"/>
                <a:gd name="T11" fmla="*/ 34 h 48"/>
                <a:gd name="T12" fmla="*/ 4 w 48"/>
                <a:gd name="T13" fmla="*/ 33 h 48"/>
                <a:gd name="T14" fmla="*/ 3 w 48"/>
                <a:gd name="T15" fmla="*/ 20 h 48"/>
                <a:gd name="T16" fmla="*/ 8 w 48"/>
                <a:gd name="T17" fmla="*/ 9 h 48"/>
                <a:gd name="T18" fmla="*/ 6 w 48"/>
                <a:gd name="T19" fmla="*/ 14 h 48"/>
                <a:gd name="T20" fmla="*/ 13 w 48"/>
                <a:gd name="T21" fmla="*/ 26 h 48"/>
                <a:gd name="T22" fmla="*/ 24 w 48"/>
                <a:gd name="T23" fmla="*/ 22 h 48"/>
                <a:gd name="T24" fmla="*/ 21 w 48"/>
                <a:gd name="T25" fmla="*/ 9 h 48"/>
                <a:gd name="T26" fmla="*/ 21 w 48"/>
                <a:gd name="T27" fmla="*/ 7 h 48"/>
                <a:gd name="T28" fmla="*/ 9 w 48"/>
                <a:gd name="T2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8">
                  <a:moveTo>
                    <a:pt x="9" y="8"/>
                  </a:moveTo>
                  <a:cubicBezTo>
                    <a:pt x="17" y="2"/>
                    <a:pt x="28" y="0"/>
                    <a:pt x="36" y="6"/>
                  </a:cubicBezTo>
                  <a:cubicBezTo>
                    <a:pt x="45" y="12"/>
                    <a:pt x="48" y="23"/>
                    <a:pt x="44" y="33"/>
                  </a:cubicBezTo>
                  <a:cubicBezTo>
                    <a:pt x="41" y="42"/>
                    <a:pt x="31" y="48"/>
                    <a:pt x="21" y="47"/>
                  </a:cubicBezTo>
                  <a:cubicBezTo>
                    <a:pt x="15" y="46"/>
                    <a:pt x="10" y="43"/>
                    <a:pt x="7" y="39"/>
                  </a:cubicBezTo>
                  <a:cubicBezTo>
                    <a:pt x="6" y="38"/>
                    <a:pt x="5" y="36"/>
                    <a:pt x="4" y="34"/>
                  </a:cubicBezTo>
                  <a:cubicBezTo>
                    <a:pt x="4" y="34"/>
                    <a:pt x="5" y="33"/>
                    <a:pt x="4" y="33"/>
                  </a:cubicBezTo>
                  <a:cubicBezTo>
                    <a:pt x="0" y="29"/>
                    <a:pt x="3" y="24"/>
                    <a:pt x="3" y="20"/>
                  </a:cubicBezTo>
                  <a:cubicBezTo>
                    <a:pt x="3" y="15"/>
                    <a:pt x="6" y="12"/>
                    <a:pt x="8" y="9"/>
                  </a:cubicBezTo>
                  <a:cubicBezTo>
                    <a:pt x="7" y="11"/>
                    <a:pt x="7" y="12"/>
                    <a:pt x="6" y="14"/>
                  </a:cubicBezTo>
                  <a:cubicBezTo>
                    <a:pt x="5" y="19"/>
                    <a:pt x="8" y="26"/>
                    <a:pt x="13" y="26"/>
                  </a:cubicBezTo>
                  <a:cubicBezTo>
                    <a:pt x="18" y="27"/>
                    <a:pt x="22" y="26"/>
                    <a:pt x="24" y="22"/>
                  </a:cubicBezTo>
                  <a:cubicBezTo>
                    <a:pt x="26" y="17"/>
                    <a:pt x="25" y="12"/>
                    <a:pt x="21" y="9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7" y="7"/>
                    <a:pt x="13" y="7"/>
                    <a:pt x="9" y="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6681567" y="2518255"/>
            <a:ext cx="883542" cy="613999"/>
            <a:chOff x="6742113" y="3525837"/>
            <a:chExt cx="2003426" cy="1392239"/>
          </a:xfrm>
        </p:grpSpPr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6742113" y="3525837"/>
              <a:ext cx="1844675" cy="1039813"/>
            </a:xfrm>
            <a:custGeom>
              <a:avLst/>
              <a:gdLst>
                <a:gd name="T0" fmla="*/ 127 w 127"/>
                <a:gd name="T1" fmla="*/ 36 h 71"/>
                <a:gd name="T2" fmla="*/ 65 w 127"/>
                <a:gd name="T3" fmla="*/ 71 h 71"/>
                <a:gd name="T4" fmla="*/ 34 w 127"/>
                <a:gd name="T5" fmla="*/ 63 h 71"/>
                <a:gd name="T6" fmla="*/ 0 w 127"/>
                <a:gd name="T7" fmla="*/ 35 h 71"/>
                <a:gd name="T8" fmla="*/ 14 w 127"/>
                <a:gd name="T9" fmla="*/ 23 h 71"/>
                <a:gd name="T10" fmla="*/ 14 w 127"/>
                <a:gd name="T11" fmla="*/ 25 h 71"/>
                <a:gd name="T12" fmla="*/ 15 w 127"/>
                <a:gd name="T13" fmla="*/ 25 h 71"/>
                <a:gd name="T14" fmla="*/ 20 w 127"/>
                <a:gd name="T15" fmla="*/ 20 h 71"/>
                <a:gd name="T16" fmla="*/ 33 w 127"/>
                <a:gd name="T17" fmla="*/ 10 h 71"/>
                <a:gd name="T18" fmla="*/ 38 w 127"/>
                <a:gd name="T19" fmla="*/ 9 h 71"/>
                <a:gd name="T20" fmla="*/ 41 w 127"/>
                <a:gd name="T21" fmla="*/ 6 h 71"/>
                <a:gd name="T22" fmla="*/ 60 w 127"/>
                <a:gd name="T23" fmla="*/ 1 h 71"/>
                <a:gd name="T24" fmla="*/ 99 w 127"/>
                <a:gd name="T25" fmla="*/ 12 h 71"/>
                <a:gd name="T26" fmla="*/ 127 w 127"/>
                <a:gd name="T27" fmla="*/ 36 h 71"/>
                <a:gd name="T28" fmla="*/ 17 w 127"/>
                <a:gd name="T29" fmla="*/ 32 h 71"/>
                <a:gd name="T30" fmla="*/ 17 w 127"/>
                <a:gd name="T31" fmla="*/ 32 h 71"/>
                <a:gd name="T32" fmla="*/ 17 w 127"/>
                <a:gd name="T33" fmla="*/ 32 h 71"/>
                <a:gd name="T34" fmla="*/ 15 w 127"/>
                <a:gd name="T35" fmla="*/ 36 h 71"/>
                <a:gd name="T36" fmla="*/ 23 w 127"/>
                <a:gd name="T37" fmla="*/ 45 h 71"/>
                <a:gd name="T38" fmla="*/ 24 w 127"/>
                <a:gd name="T39" fmla="*/ 45 h 71"/>
                <a:gd name="T40" fmla="*/ 25 w 127"/>
                <a:gd name="T41" fmla="*/ 46 h 71"/>
                <a:gd name="T42" fmla="*/ 45 w 127"/>
                <a:gd name="T43" fmla="*/ 57 h 71"/>
                <a:gd name="T44" fmla="*/ 66 w 127"/>
                <a:gd name="T45" fmla="*/ 61 h 71"/>
                <a:gd name="T46" fmla="*/ 113 w 127"/>
                <a:gd name="T47" fmla="*/ 36 h 71"/>
                <a:gd name="T48" fmla="*/ 72 w 127"/>
                <a:gd name="T49" fmla="*/ 12 h 71"/>
                <a:gd name="T50" fmla="*/ 52 w 127"/>
                <a:gd name="T51" fmla="*/ 12 h 71"/>
                <a:gd name="T52" fmla="*/ 40 w 127"/>
                <a:gd name="T53" fmla="*/ 16 h 71"/>
                <a:gd name="T54" fmla="*/ 27 w 127"/>
                <a:gd name="T55" fmla="*/ 25 h 71"/>
                <a:gd name="T56" fmla="*/ 21 w 127"/>
                <a:gd name="T57" fmla="*/ 29 h 71"/>
                <a:gd name="T58" fmla="*/ 17 w 127"/>
                <a:gd name="T5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71">
                  <a:moveTo>
                    <a:pt x="127" y="36"/>
                  </a:moveTo>
                  <a:cubicBezTo>
                    <a:pt x="110" y="55"/>
                    <a:pt x="91" y="69"/>
                    <a:pt x="65" y="71"/>
                  </a:cubicBezTo>
                  <a:cubicBezTo>
                    <a:pt x="54" y="71"/>
                    <a:pt x="43" y="68"/>
                    <a:pt x="34" y="63"/>
                  </a:cubicBezTo>
                  <a:cubicBezTo>
                    <a:pt x="21" y="56"/>
                    <a:pt x="10" y="47"/>
                    <a:pt x="0" y="35"/>
                  </a:cubicBezTo>
                  <a:cubicBezTo>
                    <a:pt x="5" y="31"/>
                    <a:pt x="9" y="27"/>
                    <a:pt x="14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5" y="25"/>
                    <a:pt x="15" y="25"/>
                  </a:cubicBezTo>
                  <a:cubicBezTo>
                    <a:pt x="16" y="22"/>
                    <a:pt x="18" y="22"/>
                    <a:pt x="20" y="20"/>
                  </a:cubicBezTo>
                  <a:cubicBezTo>
                    <a:pt x="24" y="16"/>
                    <a:pt x="27" y="12"/>
                    <a:pt x="33" y="10"/>
                  </a:cubicBezTo>
                  <a:cubicBezTo>
                    <a:pt x="34" y="9"/>
                    <a:pt x="36" y="9"/>
                    <a:pt x="38" y="9"/>
                  </a:cubicBezTo>
                  <a:cubicBezTo>
                    <a:pt x="39" y="8"/>
                    <a:pt x="40" y="7"/>
                    <a:pt x="41" y="6"/>
                  </a:cubicBezTo>
                  <a:cubicBezTo>
                    <a:pt x="48" y="4"/>
                    <a:pt x="54" y="2"/>
                    <a:pt x="60" y="1"/>
                  </a:cubicBezTo>
                  <a:cubicBezTo>
                    <a:pt x="74" y="0"/>
                    <a:pt x="87" y="5"/>
                    <a:pt x="99" y="12"/>
                  </a:cubicBezTo>
                  <a:cubicBezTo>
                    <a:pt x="110" y="19"/>
                    <a:pt x="119" y="26"/>
                    <a:pt x="127" y="36"/>
                  </a:cubicBezTo>
                  <a:close/>
                  <a:moveTo>
                    <a:pt x="17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3"/>
                    <a:pt x="14" y="35"/>
                    <a:pt x="15" y="36"/>
                  </a:cubicBezTo>
                  <a:cubicBezTo>
                    <a:pt x="16" y="40"/>
                    <a:pt x="19" y="43"/>
                    <a:pt x="23" y="45"/>
                  </a:cubicBezTo>
                  <a:cubicBezTo>
                    <a:pt x="23" y="45"/>
                    <a:pt x="23" y="45"/>
                    <a:pt x="24" y="45"/>
                  </a:cubicBezTo>
                  <a:cubicBezTo>
                    <a:pt x="24" y="46"/>
                    <a:pt x="24" y="46"/>
                    <a:pt x="25" y="46"/>
                  </a:cubicBezTo>
                  <a:cubicBezTo>
                    <a:pt x="32" y="50"/>
                    <a:pt x="38" y="54"/>
                    <a:pt x="45" y="57"/>
                  </a:cubicBezTo>
                  <a:cubicBezTo>
                    <a:pt x="52" y="60"/>
                    <a:pt x="59" y="61"/>
                    <a:pt x="66" y="61"/>
                  </a:cubicBezTo>
                  <a:cubicBezTo>
                    <a:pt x="85" y="59"/>
                    <a:pt x="100" y="49"/>
                    <a:pt x="113" y="36"/>
                  </a:cubicBezTo>
                  <a:cubicBezTo>
                    <a:pt x="101" y="24"/>
                    <a:pt x="88" y="15"/>
                    <a:pt x="72" y="12"/>
                  </a:cubicBezTo>
                  <a:cubicBezTo>
                    <a:pt x="65" y="11"/>
                    <a:pt x="58" y="10"/>
                    <a:pt x="52" y="12"/>
                  </a:cubicBezTo>
                  <a:cubicBezTo>
                    <a:pt x="48" y="13"/>
                    <a:pt x="44" y="15"/>
                    <a:pt x="40" y="16"/>
                  </a:cubicBezTo>
                  <a:cubicBezTo>
                    <a:pt x="35" y="18"/>
                    <a:pt x="31" y="21"/>
                    <a:pt x="27" y="25"/>
                  </a:cubicBezTo>
                  <a:cubicBezTo>
                    <a:pt x="25" y="27"/>
                    <a:pt x="23" y="29"/>
                    <a:pt x="21" y="29"/>
                  </a:cubicBezTo>
                  <a:cubicBezTo>
                    <a:pt x="18" y="30"/>
                    <a:pt x="18" y="30"/>
                    <a:pt x="17" y="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8178801" y="4316413"/>
              <a:ext cx="566738" cy="601663"/>
            </a:xfrm>
            <a:custGeom>
              <a:avLst/>
              <a:gdLst>
                <a:gd name="T0" fmla="*/ 28 w 39"/>
                <a:gd name="T1" fmla="*/ 20 h 41"/>
                <a:gd name="T2" fmla="*/ 39 w 39"/>
                <a:gd name="T3" fmla="*/ 30 h 41"/>
                <a:gd name="T4" fmla="*/ 29 w 39"/>
                <a:gd name="T5" fmla="*/ 39 h 41"/>
                <a:gd name="T6" fmla="*/ 20 w 39"/>
                <a:gd name="T7" fmla="*/ 29 h 41"/>
                <a:gd name="T8" fmla="*/ 11 w 39"/>
                <a:gd name="T9" fmla="*/ 41 h 41"/>
                <a:gd name="T10" fmla="*/ 0 w 39"/>
                <a:gd name="T11" fmla="*/ 29 h 41"/>
                <a:gd name="T12" fmla="*/ 10 w 39"/>
                <a:gd name="T13" fmla="*/ 21 h 41"/>
                <a:gd name="T14" fmla="*/ 0 w 39"/>
                <a:gd name="T15" fmla="*/ 11 h 41"/>
                <a:gd name="T16" fmla="*/ 11 w 39"/>
                <a:gd name="T17" fmla="*/ 2 h 41"/>
                <a:gd name="T18" fmla="*/ 19 w 39"/>
                <a:gd name="T19" fmla="*/ 11 h 41"/>
                <a:gd name="T20" fmla="*/ 28 w 39"/>
                <a:gd name="T21" fmla="*/ 0 h 41"/>
                <a:gd name="T22" fmla="*/ 38 w 39"/>
                <a:gd name="T23" fmla="*/ 11 h 41"/>
                <a:gd name="T24" fmla="*/ 28 w 39"/>
                <a:gd name="T2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1">
                  <a:moveTo>
                    <a:pt x="28" y="20"/>
                  </a:moveTo>
                  <a:cubicBezTo>
                    <a:pt x="33" y="24"/>
                    <a:pt x="36" y="27"/>
                    <a:pt x="39" y="30"/>
                  </a:cubicBezTo>
                  <a:cubicBezTo>
                    <a:pt x="36" y="33"/>
                    <a:pt x="32" y="36"/>
                    <a:pt x="29" y="39"/>
                  </a:cubicBezTo>
                  <a:cubicBezTo>
                    <a:pt x="26" y="36"/>
                    <a:pt x="23" y="33"/>
                    <a:pt x="20" y="29"/>
                  </a:cubicBezTo>
                  <a:cubicBezTo>
                    <a:pt x="17" y="33"/>
                    <a:pt x="14" y="37"/>
                    <a:pt x="11" y="41"/>
                  </a:cubicBezTo>
                  <a:cubicBezTo>
                    <a:pt x="7" y="36"/>
                    <a:pt x="4" y="33"/>
                    <a:pt x="0" y="29"/>
                  </a:cubicBezTo>
                  <a:cubicBezTo>
                    <a:pt x="3" y="27"/>
                    <a:pt x="7" y="24"/>
                    <a:pt x="10" y="21"/>
                  </a:cubicBezTo>
                  <a:cubicBezTo>
                    <a:pt x="6" y="17"/>
                    <a:pt x="3" y="14"/>
                    <a:pt x="0" y="11"/>
                  </a:cubicBezTo>
                  <a:cubicBezTo>
                    <a:pt x="4" y="8"/>
                    <a:pt x="7" y="5"/>
                    <a:pt x="11" y="2"/>
                  </a:cubicBezTo>
                  <a:cubicBezTo>
                    <a:pt x="13" y="4"/>
                    <a:pt x="16" y="8"/>
                    <a:pt x="19" y="11"/>
                  </a:cubicBezTo>
                  <a:cubicBezTo>
                    <a:pt x="22" y="7"/>
                    <a:pt x="25" y="4"/>
                    <a:pt x="28" y="0"/>
                  </a:cubicBezTo>
                  <a:cubicBezTo>
                    <a:pt x="32" y="4"/>
                    <a:pt x="35" y="8"/>
                    <a:pt x="38" y="11"/>
                  </a:cubicBezTo>
                  <a:cubicBezTo>
                    <a:pt x="36" y="13"/>
                    <a:pt x="32" y="16"/>
                    <a:pt x="28" y="2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6988176" y="3994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7323138" y="3702050"/>
              <a:ext cx="696913" cy="703263"/>
            </a:xfrm>
            <a:custGeom>
              <a:avLst/>
              <a:gdLst>
                <a:gd name="T0" fmla="*/ 9 w 48"/>
                <a:gd name="T1" fmla="*/ 8 h 48"/>
                <a:gd name="T2" fmla="*/ 36 w 48"/>
                <a:gd name="T3" fmla="*/ 6 h 48"/>
                <a:gd name="T4" fmla="*/ 44 w 48"/>
                <a:gd name="T5" fmla="*/ 33 h 48"/>
                <a:gd name="T6" fmla="*/ 21 w 48"/>
                <a:gd name="T7" fmla="*/ 47 h 48"/>
                <a:gd name="T8" fmla="*/ 7 w 48"/>
                <a:gd name="T9" fmla="*/ 39 h 48"/>
                <a:gd name="T10" fmla="*/ 4 w 48"/>
                <a:gd name="T11" fmla="*/ 34 h 48"/>
                <a:gd name="T12" fmla="*/ 4 w 48"/>
                <a:gd name="T13" fmla="*/ 33 h 48"/>
                <a:gd name="T14" fmla="*/ 3 w 48"/>
                <a:gd name="T15" fmla="*/ 20 h 48"/>
                <a:gd name="T16" fmla="*/ 8 w 48"/>
                <a:gd name="T17" fmla="*/ 9 h 48"/>
                <a:gd name="T18" fmla="*/ 6 w 48"/>
                <a:gd name="T19" fmla="*/ 14 h 48"/>
                <a:gd name="T20" fmla="*/ 13 w 48"/>
                <a:gd name="T21" fmla="*/ 26 h 48"/>
                <a:gd name="T22" fmla="*/ 24 w 48"/>
                <a:gd name="T23" fmla="*/ 22 h 48"/>
                <a:gd name="T24" fmla="*/ 21 w 48"/>
                <a:gd name="T25" fmla="*/ 9 h 48"/>
                <a:gd name="T26" fmla="*/ 21 w 48"/>
                <a:gd name="T27" fmla="*/ 7 h 48"/>
                <a:gd name="T28" fmla="*/ 9 w 48"/>
                <a:gd name="T2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8">
                  <a:moveTo>
                    <a:pt x="9" y="8"/>
                  </a:moveTo>
                  <a:cubicBezTo>
                    <a:pt x="17" y="2"/>
                    <a:pt x="28" y="0"/>
                    <a:pt x="36" y="6"/>
                  </a:cubicBezTo>
                  <a:cubicBezTo>
                    <a:pt x="45" y="12"/>
                    <a:pt x="48" y="23"/>
                    <a:pt x="44" y="33"/>
                  </a:cubicBezTo>
                  <a:cubicBezTo>
                    <a:pt x="41" y="42"/>
                    <a:pt x="31" y="48"/>
                    <a:pt x="21" y="47"/>
                  </a:cubicBezTo>
                  <a:cubicBezTo>
                    <a:pt x="15" y="46"/>
                    <a:pt x="10" y="43"/>
                    <a:pt x="7" y="39"/>
                  </a:cubicBezTo>
                  <a:cubicBezTo>
                    <a:pt x="6" y="38"/>
                    <a:pt x="5" y="36"/>
                    <a:pt x="4" y="34"/>
                  </a:cubicBezTo>
                  <a:cubicBezTo>
                    <a:pt x="4" y="34"/>
                    <a:pt x="5" y="33"/>
                    <a:pt x="4" y="33"/>
                  </a:cubicBezTo>
                  <a:cubicBezTo>
                    <a:pt x="0" y="29"/>
                    <a:pt x="3" y="24"/>
                    <a:pt x="3" y="20"/>
                  </a:cubicBezTo>
                  <a:cubicBezTo>
                    <a:pt x="3" y="15"/>
                    <a:pt x="6" y="12"/>
                    <a:pt x="8" y="9"/>
                  </a:cubicBezTo>
                  <a:cubicBezTo>
                    <a:pt x="7" y="11"/>
                    <a:pt x="7" y="12"/>
                    <a:pt x="6" y="14"/>
                  </a:cubicBezTo>
                  <a:cubicBezTo>
                    <a:pt x="5" y="19"/>
                    <a:pt x="8" y="26"/>
                    <a:pt x="13" y="26"/>
                  </a:cubicBezTo>
                  <a:cubicBezTo>
                    <a:pt x="18" y="27"/>
                    <a:pt x="22" y="26"/>
                    <a:pt x="24" y="22"/>
                  </a:cubicBezTo>
                  <a:cubicBezTo>
                    <a:pt x="26" y="17"/>
                    <a:pt x="25" y="12"/>
                    <a:pt x="21" y="9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7" y="7"/>
                    <a:pt x="13" y="7"/>
                    <a:pt x="9" y="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280167" y="283202"/>
            <a:ext cx="8614279" cy="4567072"/>
            <a:chOff x="9142412" y="-1146176"/>
            <a:chExt cx="4452939" cy="2379664"/>
          </a:xfrm>
          <a:solidFill>
            <a:schemeClr val="bg1">
              <a:lumMod val="85000"/>
            </a:schemeClr>
          </a:solidFill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12525375" y="617538"/>
              <a:ext cx="1046163" cy="615950"/>
            </a:xfrm>
            <a:custGeom>
              <a:avLst/>
              <a:gdLst>
                <a:gd name="T0" fmla="*/ 380 w 837"/>
                <a:gd name="T1" fmla="*/ 370 h 493"/>
                <a:gd name="T2" fmla="*/ 375 w 837"/>
                <a:gd name="T3" fmla="*/ 379 h 493"/>
                <a:gd name="T4" fmla="*/ 215 w 837"/>
                <a:gd name="T5" fmla="*/ 489 h 493"/>
                <a:gd name="T6" fmla="*/ 48 w 837"/>
                <a:gd name="T7" fmla="*/ 399 h 493"/>
                <a:gd name="T8" fmla="*/ 90 w 837"/>
                <a:gd name="T9" fmla="*/ 161 h 493"/>
                <a:gd name="T10" fmla="*/ 333 w 837"/>
                <a:gd name="T11" fmla="*/ 170 h 493"/>
                <a:gd name="T12" fmla="*/ 343 w 837"/>
                <a:gd name="T13" fmla="*/ 180 h 493"/>
                <a:gd name="T14" fmla="*/ 351 w 837"/>
                <a:gd name="T15" fmla="*/ 156 h 493"/>
                <a:gd name="T16" fmla="*/ 366 w 837"/>
                <a:gd name="T17" fmla="*/ 152 h 493"/>
                <a:gd name="T18" fmla="*/ 414 w 837"/>
                <a:gd name="T19" fmla="*/ 156 h 493"/>
                <a:gd name="T20" fmla="*/ 429 w 837"/>
                <a:gd name="T21" fmla="*/ 138 h 493"/>
                <a:gd name="T22" fmla="*/ 448 w 837"/>
                <a:gd name="T23" fmla="*/ 134 h 493"/>
                <a:gd name="T24" fmla="*/ 463 w 837"/>
                <a:gd name="T25" fmla="*/ 149 h 493"/>
                <a:gd name="T26" fmla="*/ 472 w 837"/>
                <a:gd name="T27" fmla="*/ 126 h 493"/>
                <a:gd name="T28" fmla="*/ 666 w 837"/>
                <a:gd name="T29" fmla="*/ 11 h 493"/>
                <a:gd name="T30" fmla="*/ 827 w 837"/>
                <a:gd name="T31" fmla="*/ 170 h 493"/>
                <a:gd name="T32" fmla="*/ 711 w 837"/>
                <a:gd name="T33" fmla="*/ 366 h 493"/>
                <a:gd name="T34" fmla="*/ 461 w 837"/>
                <a:gd name="T35" fmla="*/ 224 h 493"/>
                <a:gd name="T36" fmla="*/ 459 w 837"/>
                <a:gd name="T37" fmla="*/ 185 h 493"/>
                <a:gd name="T38" fmla="*/ 439 w 837"/>
                <a:gd name="T39" fmla="*/ 142 h 493"/>
                <a:gd name="T40" fmla="*/ 406 w 837"/>
                <a:gd name="T41" fmla="*/ 171 h 493"/>
                <a:gd name="T42" fmla="*/ 361 w 837"/>
                <a:gd name="T43" fmla="*/ 160 h 493"/>
                <a:gd name="T44" fmla="*/ 362 w 837"/>
                <a:gd name="T45" fmla="*/ 205 h 493"/>
                <a:gd name="T46" fmla="*/ 383 w 837"/>
                <a:gd name="T47" fmla="*/ 360 h 493"/>
                <a:gd name="T48" fmla="*/ 380 w 837"/>
                <a:gd name="T49" fmla="*/ 37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7" h="493">
                  <a:moveTo>
                    <a:pt x="380" y="370"/>
                  </a:moveTo>
                  <a:cubicBezTo>
                    <a:pt x="379" y="373"/>
                    <a:pt x="377" y="376"/>
                    <a:pt x="375" y="379"/>
                  </a:cubicBezTo>
                  <a:cubicBezTo>
                    <a:pt x="343" y="447"/>
                    <a:pt x="290" y="485"/>
                    <a:pt x="215" y="489"/>
                  </a:cubicBezTo>
                  <a:cubicBezTo>
                    <a:pt x="143" y="493"/>
                    <a:pt x="86" y="461"/>
                    <a:pt x="48" y="399"/>
                  </a:cubicBezTo>
                  <a:cubicBezTo>
                    <a:pt x="0" y="321"/>
                    <a:pt x="19" y="218"/>
                    <a:pt x="90" y="161"/>
                  </a:cubicBezTo>
                  <a:cubicBezTo>
                    <a:pt x="162" y="102"/>
                    <a:pt x="265" y="106"/>
                    <a:pt x="333" y="170"/>
                  </a:cubicBezTo>
                  <a:cubicBezTo>
                    <a:pt x="336" y="173"/>
                    <a:pt x="339" y="176"/>
                    <a:pt x="343" y="180"/>
                  </a:cubicBezTo>
                  <a:cubicBezTo>
                    <a:pt x="346" y="171"/>
                    <a:pt x="348" y="164"/>
                    <a:pt x="351" y="156"/>
                  </a:cubicBezTo>
                  <a:cubicBezTo>
                    <a:pt x="353" y="148"/>
                    <a:pt x="359" y="145"/>
                    <a:pt x="366" y="152"/>
                  </a:cubicBezTo>
                  <a:cubicBezTo>
                    <a:pt x="381" y="167"/>
                    <a:pt x="398" y="163"/>
                    <a:pt x="414" y="156"/>
                  </a:cubicBezTo>
                  <a:cubicBezTo>
                    <a:pt x="420" y="153"/>
                    <a:pt x="425" y="145"/>
                    <a:pt x="429" y="138"/>
                  </a:cubicBezTo>
                  <a:cubicBezTo>
                    <a:pt x="436" y="126"/>
                    <a:pt x="438" y="125"/>
                    <a:pt x="448" y="134"/>
                  </a:cubicBezTo>
                  <a:cubicBezTo>
                    <a:pt x="453" y="139"/>
                    <a:pt x="458" y="144"/>
                    <a:pt x="463" y="149"/>
                  </a:cubicBezTo>
                  <a:cubicBezTo>
                    <a:pt x="466" y="141"/>
                    <a:pt x="469" y="134"/>
                    <a:pt x="472" y="126"/>
                  </a:cubicBezTo>
                  <a:cubicBezTo>
                    <a:pt x="503" y="48"/>
                    <a:pt x="583" y="0"/>
                    <a:pt x="666" y="11"/>
                  </a:cubicBezTo>
                  <a:cubicBezTo>
                    <a:pt x="750" y="21"/>
                    <a:pt x="817" y="87"/>
                    <a:pt x="827" y="170"/>
                  </a:cubicBezTo>
                  <a:cubicBezTo>
                    <a:pt x="837" y="255"/>
                    <a:pt x="790" y="335"/>
                    <a:pt x="711" y="366"/>
                  </a:cubicBezTo>
                  <a:cubicBezTo>
                    <a:pt x="602" y="409"/>
                    <a:pt x="479" y="340"/>
                    <a:pt x="461" y="224"/>
                  </a:cubicBezTo>
                  <a:cubicBezTo>
                    <a:pt x="459" y="212"/>
                    <a:pt x="458" y="198"/>
                    <a:pt x="459" y="185"/>
                  </a:cubicBezTo>
                  <a:cubicBezTo>
                    <a:pt x="459" y="163"/>
                    <a:pt x="458" y="158"/>
                    <a:pt x="439" y="142"/>
                  </a:cubicBezTo>
                  <a:cubicBezTo>
                    <a:pt x="435" y="160"/>
                    <a:pt x="423" y="168"/>
                    <a:pt x="406" y="171"/>
                  </a:cubicBezTo>
                  <a:cubicBezTo>
                    <a:pt x="389" y="175"/>
                    <a:pt x="374" y="177"/>
                    <a:pt x="361" y="160"/>
                  </a:cubicBezTo>
                  <a:cubicBezTo>
                    <a:pt x="356" y="178"/>
                    <a:pt x="352" y="190"/>
                    <a:pt x="362" y="205"/>
                  </a:cubicBezTo>
                  <a:cubicBezTo>
                    <a:pt x="392" y="253"/>
                    <a:pt x="399" y="305"/>
                    <a:pt x="383" y="360"/>
                  </a:cubicBezTo>
                  <a:cubicBezTo>
                    <a:pt x="382" y="363"/>
                    <a:pt x="381" y="366"/>
                    <a:pt x="380" y="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3295313" y="361950"/>
              <a:ext cx="252413" cy="298450"/>
            </a:xfrm>
            <a:custGeom>
              <a:avLst/>
              <a:gdLst>
                <a:gd name="T0" fmla="*/ 38 w 202"/>
                <a:gd name="T1" fmla="*/ 22 h 239"/>
                <a:gd name="T2" fmla="*/ 35 w 202"/>
                <a:gd name="T3" fmla="*/ 74 h 239"/>
                <a:gd name="T4" fmla="*/ 36 w 202"/>
                <a:gd name="T5" fmla="*/ 146 h 239"/>
                <a:gd name="T6" fmla="*/ 31 w 202"/>
                <a:gd name="T7" fmla="*/ 158 h 239"/>
                <a:gd name="T8" fmla="*/ 17 w 202"/>
                <a:gd name="T9" fmla="*/ 156 h 239"/>
                <a:gd name="T10" fmla="*/ 1 w 202"/>
                <a:gd name="T11" fmla="*/ 119 h 239"/>
                <a:gd name="T12" fmla="*/ 8 w 202"/>
                <a:gd name="T13" fmla="*/ 75 h 239"/>
                <a:gd name="T14" fmla="*/ 24 w 202"/>
                <a:gd name="T15" fmla="*/ 16 h 239"/>
                <a:gd name="T16" fmla="*/ 37 w 202"/>
                <a:gd name="T17" fmla="*/ 1 h 239"/>
                <a:gd name="T18" fmla="*/ 55 w 202"/>
                <a:gd name="T19" fmla="*/ 10 h 239"/>
                <a:gd name="T20" fmla="*/ 91 w 202"/>
                <a:gd name="T21" fmla="*/ 59 h 239"/>
                <a:gd name="T22" fmla="*/ 202 w 202"/>
                <a:gd name="T23" fmla="*/ 234 h 239"/>
                <a:gd name="T24" fmla="*/ 186 w 202"/>
                <a:gd name="T25" fmla="*/ 230 h 239"/>
                <a:gd name="T26" fmla="*/ 94 w 202"/>
                <a:gd name="T27" fmla="*/ 91 h 239"/>
                <a:gd name="T28" fmla="*/ 79 w 202"/>
                <a:gd name="T29" fmla="*/ 80 h 239"/>
                <a:gd name="T30" fmla="*/ 74 w 202"/>
                <a:gd name="T31" fmla="*/ 74 h 239"/>
                <a:gd name="T32" fmla="*/ 49 w 202"/>
                <a:gd name="T33" fmla="*/ 33 h 239"/>
                <a:gd name="T34" fmla="*/ 41 w 202"/>
                <a:gd name="T35" fmla="*/ 22 h 239"/>
                <a:gd name="T36" fmla="*/ 38 w 202"/>
                <a:gd name="T37" fmla="*/ 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39">
                  <a:moveTo>
                    <a:pt x="38" y="22"/>
                  </a:moveTo>
                  <a:cubicBezTo>
                    <a:pt x="37" y="39"/>
                    <a:pt x="36" y="57"/>
                    <a:pt x="35" y="74"/>
                  </a:cubicBezTo>
                  <a:cubicBezTo>
                    <a:pt x="35" y="98"/>
                    <a:pt x="36" y="122"/>
                    <a:pt x="36" y="146"/>
                  </a:cubicBezTo>
                  <a:cubicBezTo>
                    <a:pt x="36" y="151"/>
                    <a:pt x="34" y="157"/>
                    <a:pt x="31" y="158"/>
                  </a:cubicBezTo>
                  <a:cubicBezTo>
                    <a:pt x="27" y="160"/>
                    <a:pt x="21" y="159"/>
                    <a:pt x="17" y="156"/>
                  </a:cubicBezTo>
                  <a:cubicBezTo>
                    <a:pt x="4" y="148"/>
                    <a:pt x="0" y="133"/>
                    <a:pt x="1" y="119"/>
                  </a:cubicBezTo>
                  <a:cubicBezTo>
                    <a:pt x="2" y="104"/>
                    <a:pt x="5" y="90"/>
                    <a:pt x="8" y="75"/>
                  </a:cubicBezTo>
                  <a:cubicBezTo>
                    <a:pt x="13" y="55"/>
                    <a:pt x="18" y="35"/>
                    <a:pt x="24" y="16"/>
                  </a:cubicBezTo>
                  <a:cubicBezTo>
                    <a:pt x="26" y="10"/>
                    <a:pt x="32" y="2"/>
                    <a:pt x="37" y="1"/>
                  </a:cubicBezTo>
                  <a:cubicBezTo>
                    <a:pt x="42" y="0"/>
                    <a:pt x="51" y="5"/>
                    <a:pt x="55" y="10"/>
                  </a:cubicBezTo>
                  <a:cubicBezTo>
                    <a:pt x="68" y="25"/>
                    <a:pt x="82" y="41"/>
                    <a:pt x="91" y="59"/>
                  </a:cubicBezTo>
                  <a:cubicBezTo>
                    <a:pt x="121" y="121"/>
                    <a:pt x="167" y="173"/>
                    <a:pt x="202" y="234"/>
                  </a:cubicBezTo>
                  <a:cubicBezTo>
                    <a:pt x="195" y="239"/>
                    <a:pt x="191" y="236"/>
                    <a:pt x="186" y="230"/>
                  </a:cubicBezTo>
                  <a:cubicBezTo>
                    <a:pt x="156" y="183"/>
                    <a:pt x="125" y="137"/>
                    <a:pt x="94" y="91"/>
                  </a:cubicBezTo>
                  <a:cubicBezTo>
                    <a:pt x="90" y="86"/>
                    <a:pt x="89" y="78"/>
                    <a:pt x="79" y="80"/>
                  </a:cubicBezTo>
                  <a:cubicBezTo>
                    <a:pt x="78" y="80"/>
                    <a:pt x="76" y="76"/>
                    <a:pt x="74" y="74"/>
                  </a:cubicBezTo>
                  <a:cubicBezTo>
                    <a:pt x="66" y="60"/>
                    <a:pt x="58" y="47"/>
                    <a:pt x="49" y="33"/>
                  </a:cubicBezTo>
                  <a:cubicBezTo>
                    <a:pt x="47" y="29"/>
                    <a:pt x="44" y="25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2492038" y="558800"/>
              <a:ext cx="168275" cy="363538"/>
            </a:xfrm>
            <a:custGeom>
              <a:avLst/>
              <a:gdLst>
                <a:gd name="T0" fmla="*/ 41 w 134"/>
                <a:gd name="T1" fmla="*/ 27 h 291"/>
                <a:gd name="T2" fmla="*/ 37 w 134"/>
                <a:gd name="T3" fmla="*/ 87 h 291"/>
                <a:gd name="T4" fmla="*/ 32 w 134"/>
                <a:gd name="T5" fmla="*/ 98 h 291"/>
                <a:gd name="T6" fmla="*/ 28 w 134"/>
                <a:gd name="T7" fmla="*/ 111 h 291"/>
                <a:gd name="T8" fmla="*/ 12 w 134"/>
                <a:gd name="T9" fmla="*/ 278 h 291"/>
                <a:gd name="T10" fmla="*/ 0 w 134"/>
                <a:gd name="T11" fmla="*/ 289 h 291"/>
                <a:gd name="T12" fmla="*/ 10 w 134"/>
                <a:gd name="T13" fmla="*/ 188 h 291"/>
                <a:gd name="T14" fmla="*/ 17 w 134"/>
                <a:gd name="T15" fmla="*/ 104 h 291"/>
                <a:gd name="T16" fmla="*/ 22 w 134"/>
                <a:gd name="T17" fmla="*/ 28 h 291"/>
                <a:gd name="T18" fmla="*/ 25 w 134"/>
                <a:gd name="T19" fmla="*/ 16 h 291"/>
                <a:gd name="T20" fmla="*/ 50 w 134"/>
                <a:gd name="T21" fmla="*/ 9 h 291"/>
                <a:gd name="T22" fmla="*/ 120 w 134"/>
                <a:gd name="T23" fmla="*/ 88 h 291"/>
                <a:gd name="T24" fmla="*/ 128 w 134"/>
                <a:gd name="T25" fmla="*/ 131 h 291"/>
                <a:gd name="T26" fmla="*/ 116 w 134"/>
                <a:gd name="T27" fmla="*/ 142 h 291"/>
                <a:gd name="T28" fmla="*/ 105 w 134"/>
                <a:gd name="T29" fmla="*/ 132 h 291"/>
                <a:gd name="T30" fmla="*/ 54 w 134"/>
                <a:gd name="T31" fmla="*/ 41 h 291"/>
                <a:gd name="T32" fmla="*/ 44 w 134"/>
                <a:gd name="T33" fmla="*/ 26 h 291"/>
                <a:gd name="T34" fmla="*/ 41 w 134"/>
                <a:gd name="T35" fmla="*/ 2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291">
                  <a:moveTo>
                    <a:pt x="41" y="27"/>
                  </a:moveTo>
                  <a:cubicBezTo>
                    <a:pt x="40" y="47"/>
                    <a:pt x="39" y="67"/>
                    <a:pt x="37" y="87"/>
                  </a:cubicBezTo>
                  <a:cubicBezTo>
                    <a:pt x="37" y="91"/>
                    <a:pt x="33" y="94"/>
                    <a:pt x="32" y="98"/>
                  </a:cubicBezTo>
                  <a:cubicBezTo>
                    <a:pt x="30" y="102"/>
                    <a:pt x="29" y="106"/>
                    <a:pt x="28" y="111"/>
                  </a:cubicBezTo>
                  <a:cubicBezTo>
                    <a:pt x="23" y="166"/>
                    <a:pt x="17" y="222"/>
                    <a:pt x="12" y="278"/>
                  </a:cubicBezTo>
                  <a:cubicBezTo>
                    <a:pt x="12" y="285"/>
                    <a:pt x="10" y="291"/>
                    <a:pt x="0" y="289"/>
                  </a:cubicBezTo>
                  <a:cubicBezTo>
                    <a:pt x="3" y="255"/>
                    <a:pt x="6" y="221"/>
                    <a:pt x="10" y="188"/>
                  </a:cubicBezTo>
                  <a:cubicBezTo>
                    <a:pt x="12" y="160"/>
                    <a:pt x="19" y="131"/>
                    <a:pt x="17" y="104"/>
                  </a:cubicBezTo>
                  <a:cubicBezTo>
                    <a:pt x="14" y="78"/>
                    <a:pt x="21" y="53"/>
                    <a:pt x="22" y="28"/>
                  </a:cubicBezTo>
                  <a:cubicBezTo>
                    <a:pt x="23" y="24"/>
                    <a:pt x="24" y="20"/>
                    <a:pt x="25" y="16"/>
                  </a:cubicBezTo>
                  <a:cubicBezTo>
                    <a:pt x="29" y="4"/>
                    <a:pt x="41" y="0"/>
                    <a:pt x="50" y="9"/>
                  </a:cubicBezTo>
                  <a:cubicBezTo>
                    <a:pt x="74" y="35"/>
                    <a:pt x="98" y="61"/>
                    <a:pt x="120" y="88"/>
                  </a:cubicBezTo>
                  <a:cubicBezTo>
                    <a:pt x="130" y="100"/>
                    <a:pt x="134" y="115"/>
                    <a:pt x="128" y="131"/>
                  </a:cubicBezTo>
                  <a:cubicBezTo>
                    <a:pt x="125" y="135"/>
                    <a:pt x="120" y="140"/>
                    <a:pt x="116" y="142"/>
                  </a:cubicBezTo>
                  <a:cubicBezTo>
                    <a:pt x="113" y="143"/>
                    <a:pt x="107" y="136"/>
                    <a:pt x="105" y="132"/>
                  </a:cubicBezTo>
                  <a:cubicBezTo>
                    <a:pt x="88" y="102"/>
                    <a:pt x="71" y="71"/>
                    <a:pt x="54" y="41"/>
                  </a:cubicBezTo>
                  <a:cubicBezTo>
                    <a:pt x="51" y="36"/>
                    <a:pt x="47" y="31"/>
                    <a:pt x="44" y="26"/>
                  </a:cubicBezTo>
                  <a:cubicBezTo>
                    <a:pt x="43" y="26"/>
                    <a:pt x="42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12485688" y="923925"/>
              <a:ext cx="58738" cy="101600"/>
            </a:xfrm>
            <a:custGeom>
              <a:avLst/>
              <a:gdLst>
                <a:gd name="T0" fmla="*/ 3 w 47"/>
                <a:gd name="T1" fmla="*/ 7 h 82"/>
                <a:gd name="T2" fmla="*/ 28 w 47"/>
                <a:gd name="T3" fmla="*/ 15 h 82"/>
                <a:gd name="T4" fmla="*/ 32 w 47"/>
                <a:gd name="T5" fmla="*/ 23 h 82"/>
                <a:gd name="T6" fmla="*/ 47 w 47"/>
                <a:gd name="T7" fmla="*/ 32 h 82"/>
                <a:gd name="T8" fmla="*/ 47 w 47"/>
                <a:gd name="T9" fmla="*/ 72 h 82"/>
                <a:gd name="T10" fmla="*/ 45 w 47"/>
                <a:gd name="T11" fmla="*/ 76 h 82"/>
                <a:gd name="T12" fmla="*/ 15 w 47"/>
                <a:gd name="T13" fmla="*/ 78 h 82"/>
                <a:gd name="T14" fmla="*/ 6 w 47"/>
                <a:gd name="T15" fmla="*/ 52 h 82"/>
                <a:gd name="T16" fmla="*/ 7 w 47"/>
                <a:gd name="T17" fmla="*/ 22 h 82"/>
                <a:gd name="T18" fmla="*/ 3 w 47"/>
                <a:gd name="T19" fmla="*/ 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2">
                  <a:moveTo>
                    <a:pt x="3" y="7"/>
                  </a:moveTo>
                  <a:cubicBezTo>
                    <a:pt x="20" y="0"/>
                    <a:pt x="20" y="0"/>
                    <a:pt x="28" y="15"/>
                  </a:cubicBezTo>
                  <a:cubicBezTo>
                    <a:pt x="29" y="18"/>
                    <a:pt x="31" y="20"/>
                    <a:pt x="32" y="23"/>
                  </a:cubicBezTo>
                  <a:cubicBezTo>
                    <a:pt x="35" y="31"/>
                    <a:pt x="38" y="36"/>
                    <a:pt x="47" y="32"/>
                  </a:cubicBezTo>
                  <a:cubicBezTo>
                    <a:pt x="47" y="46"/>
                    <a:pt x="47" y="59"/>
                    <a:pt x="47" y="72"/>
                  </a:cubicBezTo>
                  <a:cubicBezTo>
                    <a:pt x="47" y="73"/>
                    <a:pt x="46" y="75"/>
                    <a:pt x="45" y="76"/>
                  </a:cubicBezTo>
                  <a:cubicBezTo>
                    <a:pt x="41" y="81"/>
                    <a:pt x="21" y="82"/>
                    <a:pt x="15" y="78"/>
                  </a:cubicBezTo>
                  <a:cubicBezTo>
                    <a:pt x="6" y="72"/>
                    <a:pt x="0" y="61"/>
                    <a:pt x="6" y="52"/>
                  </a:cubicBezTo>
                  <a:cubicBezTo>
                    <a:pt x="14" y="42"/>
                    <a:pt x="10" y="32"/>
                    <a:pt x="7" y="22"/>
                  </a:cubicBezTo>
                  <a:cubicBezTo>
                    <a:pt x="6" y="17"/>
                    <a:pt x="5" y="1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13520738" y="663575"/>
              <a:ext cx="74613" cy="101600"/>
            </a:xfrm>
            <a:custGeom>
              <a:avLst/>
              <a:gdLst>
                <a:gd name="T0" fmla="*/ 27 w 59"/>
                <a:gd name="T1" fmla="*/ 0 h 81"/>
                <a:gd name="T2" fmla="*/ 32 w 59"/>
                <a:gd name="T3" fmla="*/ 17 h 81"/>
                <a:gd name="T4" fmla="*/ 46 w 59"/>
                <a:gd name="T5" fmla="*/ 41 h 81"/>
                <a:gd name="T6" fmla="*/ 41 w 59"/>
                <a:gd name="T7" fmla="*/ 77 h 81"/>
                <a:gd name="T8" fmla="*/ 23 w 59"/>
                <a:gd name="T9" fmla="*/ 81 h 81"/>
                <a:gd name="T10" fmla="*/ 0 w 59"/>
                <a:gd name="T11" fmla="*/ 43 h 81"/>
                <a:gd name="T12" fmla="*/ 10 w 59"/>
                <a:gd name="T13" fmla="*/ 27 h 81"/>
                <a:gd name="T14" fmla="*/ 10 w 59"/>
                <a:gd name="T15" fmla="*/ 18 h 81"/>
                <a:gd name="T16" fmla="*/ 27 w 59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1">
                  <a:moveTo>
                    <a:pt x="27" y="0"/>
                  </a:moveTo>
                  <a:cubicBezTo>
                    <a:pt x="29" y="6"/>
                    <a:pt x="30" y="11"/>
                    <a:pt x="32" y="17"/>
                  </a:cubicBezTo>
                  <a:cubicBezTo>
                    <a:pt x="34" y="27"/>
                    <a:pt x="36" y="35"/>
                    <a:pt x="46" y="41"/>
                  </a:cubicBezTo>
                  <a:cubicBezTo>
                    <a:pt x="59" y="50"/>
                    <a:pt x="56" y="71"/>
                    <a:pt x="41" y="77"/>
                  </a:cubicBezTo>
                  <a:cubicBezTo>
                    <a:pt x="35" y="79"/>
                    <a:pt x="29" y="80"/>
                    <a:pt x="23" y="81"/>
                  </a:cubicBezTo>
                  <a:cubicBezTo>
                    <a:pt x="15" y="69"/>
                    <a:pt x="8" y="56"/>
                    <a:pt x="0" y="43"/>
                  </a:cubicBezTo>
                  <a:cubicBezTo>
                    <a:pt x="10" y="42"/>
                    <a:pt x="12" y="36"/>
                    <a:pt x="10" y="27"/>
                  </a:cubicBezTo>
                  <a:cubicBezTo>
                    <a:pt x="10" y="24"/>
                    <a:pt x="10" y="21"/>
                    <a:pt x="10" y="18"/>
                  </a:cubicBezTo>
                  <a:cubicBezTo>
                    <a:pt x="9" y="3"/>
                    <a:pt x="9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12998450" y="900113"/>
              <a:ext cx="41275" cy="179388"/>
            </a:xfrm>
            <a:custGeom>
              <a:avLst/>
              <a:gdLst>
                <a:gd name="T0" fmla="*/ 1 w 33"/>
                <a:gd name="T1" fmla="*/ 143 h 143"/>
                <a:gd name="T2" fmla="*/ 7 w 33"/>
                <a:gd name="T3" fmla="*/ 133 h 143"/>
                <a:gd name="T4" fmla="*/ 4 w 33"/>
                <a:gd name="T5" fmla="*/ 10 h 143"/>
                <a:gd name="T6" fmla="*/ 0 w 33"/>
                <a:gd name="T7" fmla="*/ 0 h 143"/>
                <a:gd name="T8" fmla="*/ 33 w 33"/>
                <a:gd name="T9" fmla="*/ 71 h 143"/>
                <a:gd name="T10" fmla="*/ 8 w 33"/>
                <a:gd name="T11" fmla="*/ 141 h 143"/>
                <a:gd name="T12" fmla="*/ 2 w 33"/>
                <a:gd name="T13" fmla="*/ 143 h 143"/>
                <a:gd name="T14" fmla="*/ 1 w 33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43">
                  <a:moveTo>
                    <a:pt x="1" y="143"/>
                  </a:moveTo>
                  <a:cubicBezTo>
                    <a:pt x="3" y="140"/>
                    <a:pt x="6" y="137"/>
                    <a:pt x="7" y="133"/>
                  </a:cubicBezTo>
                  <a:cubicBezTo>
                    <a:pt x="20" y="92"/>
                    <a:pt x="20" y="51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ubicBezTo>
                    <a:pt x="20" y="13"/>
                    <a:pt x="33" y="43"/>
                    <a:pt x="33" y="71"/>
                  </a:cubicBezTo>
                  <a:cubicBezTo>
                    <a:pt x="33" y="98"/>
                    <a:pt x="24" y="121"/>
                    <a:pt x="8" y="141"/>
                  </a:cubicBezTo>
                  <a:cubicBezTo>
                    <a:pt x="7" y="143"/>
                    <a:pt x="4" y="142"/>
                    <a:pt x="2" y="143"/>
                  </a:cubicBezTo>
                  <a:cubicBezTo>
                    <a:pt x="1" y="143"/>
                    <a:pt x="1" y="143"/>
                    <a:pt x="1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13066713" y="876300"/>
              <a:ext cx="107950" cy="161925"/>
            </a:xfrm>
            <a:custGeom>
              <a:avLst/>
              <a:gdLst>
                <a:gd name="T0" fmla="*/ 21 w 87"/>
                <a:gd name="T1" fmla="*/ 0 h 130"/>
                <a:gd name="T2" fmla="*/ 87 w 87"/>
                <a:gd name="T3" fmla="*/ 130 h 130"/>
                <a:gd name="T4" fmla="*/ 21 w 87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30">
                  <a:moveTo>
                    <a:pt x="21" y="0"/>
                  </a:moveTo>
                  <a:cubicBezTo>
                    <a:pt x="26" y="53"/>
                    <a:pt x="48" y="95"/>
                    <a:pt x="87" y="130"/>
                  </a:cubicBezTo>
                  <a:cubicBezTo>
                    <a:pt x="34" y="113"/>
                    <a:pt x="0" y="5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10826750" y="-241300"/>
              <a:ext cx="1196975" cy="704850"/>
            </a:xfrm>
            <a:custGeom>
              <a:avLst/>
              <a:gdLst>
                <a:gd name="T0" fmla="*/ 436 w 958"/>
                <a:gd name="T1" fmla="*/ 423 h 563"/>
                <a:gd name="T2" fmla="*/ 430 w 958"/>
                <a:gd name="T3" fmla="*/ 433 h 563"/>
                <a:gd name="T4" fmla="*/ 247 w 958"/>
                <a:gd name="T5" fmla="*/ 559 h 563"/>
                <a:gd name="T6" fmla="*/ 55 w 958"/>
                <a:gd name="T7" fmla="*/ 456 h 563"/>
                <a:gd name="T8" fmla="*/ 104 w 958"/>
                <a:gd name="T9" fmla="*/ 184 h 563"/>
                <a:gd name="T10" fmla="*/ 381 w 958"/>
                <a:gd name="T11" fmla="*/ 194 h 563"/>
                <a:gd name="T12" fmla="*/ 393 w 958"/>
                <a:gd name="T13" fmla="*/ 206 h 563"/>
                <a:gd name="T14" fmla="*/ 402 w 958"/>
                <a:gd name="T15" fmla="*/ 179 h 563"/>
                <a:gd name="T16" fmla="*/ 419 w 958"/>
                <a:gd name="T17" fmla="*/ 174 h 563"/>
                <a:gd name="T18" fmla="*/ 474 w 958"/>
                <a:gd name="T19" fmla="*/ 179 h 563"/>
                <a:gd name="T20" fmla="*/ 491 w 958"/>
                <a:gd name="T21" fmla="*/ 158 h 563"/>
                <a:gd name="T22" fmla="*/ 513 w 958"/>
                <a:gd name="T23" fmla="*/ 154 h 563"/>
                <a:gd name="T24" fmla="*/ 530 w 958"/>
                <a:gd name="T25" fmla="*/ 171 h 563"/>
                <a:gd name="T26" fmla="*/ 540 w 958"/>
                <a:gd name="T27" fmla="*/ 144 h 563"/>
                <a:gd name="T28" fmla="*/ 762 w 958"/>
                <a:gd name="T29" fmla="*/ 12 h 563"/>
                <a:gd name="T30" fmla="*/ 946 w 958"/>
                <a:gd name="T31" fmla="*/ 195 h 563"/>
                <a:gd name="T32" fmla="*/ 814 w 958"/>
                <a:gd name="T33" fmla="*/ 419 h 563"/>
                <a:gd name="T34" fmla="*/ 528 w 958"/>
                <a:gd name="T35" fmla="*/ 257 h 563"/>
                <a:gd name="T36" fmla="*/ 525 w 958"/>
                <a:gd name="T37" fmla="*/ 212 h 563"/>
                <a:gd name="T38" fmla="*/ 503 w 958"/>
                <a:gd name="T39" fmla="*/ 163 h 563"/>
                <a:gd name="T40" fmla="*/ 465 w 958"/>
                <a:gd name="T41" fmla="*/ 196 h 563"/>
                <a:gd name="T42" fmla="*/ 413 w 958"/>
                <a:gd name="T43" fmla="*/ 183 h 563"/>
                <a:gd name="T44" fmla="*/ 415 w 958"/>
                <a:gd name="T45" fmla="*/ 235 h 563"/>
                <a:gd name="T46" fmla="*/ 438 w 958"/>
                <a:gd name="T47" fmla="*/ 411 h 563"/>
                <a:gd name="T48" fmla="*/ 436 w 958"/>
                <a:gd name="T49" fmla="*/ 42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" h="563">
                  <a:moveTo>
                    <a:pt x="436" y="423"/>
                  </a:moveTo>
                  <a:cubicBezTo>
                    <a:pt x="434" y="426"/>
                    <a:pt x="432" y="430"/>
                    <a:pt x="430" y="433"/>
                  </a:cubicBezTo>
                  <a:cubicBezTo>
                    <a:pt x="393" y="511"/>
                    <a:pt x="332" y="554"/>
                    <a:pt x="247" y="559"/>
                  </a:cubicBezTo>
                  <a:cubicBezTo>
                    <a:pt x="164" y="563"/>
                    <a:pt x="99" y="527"/>
                    <a:pt x="55" y="456"/>
                  </a:cubicBezTo>
                  <a:cubicBezTo>
                    <a:pt x="0" y="367"/>
                    <a:pt x="22" y="249"/>
                    <a:pt x="104" y="184"/>
                  </a:cubicBezTo>
                  <a:cubicBezTo>
                    <a:pt x="186" y="117"/>
                    <a:pt x="304" y="122"/>
                    <a:pt x="381" y="194"/>
                  </a:cubicBezTo>
                  <a:cubicBezTo>
                    <a:pt x="385" y="198"/>
                    <a:pt x="388" y="201"/>
                    <a:pt x="393" y="206"/>
                  </a:cubicBezTo>
                  <a:cubicBezTo>
                    <a:pt x="396" y="196"/>
                    <a:pt x="399" y="187"/>
                    <a:pt x="402" y="179"/>
                  </a:cubicBezTo>
                  <a:cubicBezTo>
                    <a:pt x="405" y="169"/>
                    <a:pt x="411" y="166"/>
                    <a:pt x="419" y="174"/>
                  </a:cubicBezTo>
                  <a:cubicBezTo>
                    <a:pt x="436" y="191"/>
                    <a:pt x="456" y="187"/>
                    <a:pt x="474" y="179"/>
                  </a:cubicBezTo>
                  <a:cubicBezTo>
                    <a:pt x="481" y="175"/>
                    <a:pt x="487" y="165"/>
                    <a:pt x="491" y="158"/>
                  </a:cubicBezTo>
                  <a:cubicBezTo>
                    <a:pt x="499" y="144"/>
                    <a:pt x="502" y="143"/>
                    <a:pt x="513" y="154"/>
                  </a:cubicBezTo>
                  <a:cubicBezTo>
                    <a:pt x="519" y="159"/>
                    <a:pt x="524" y="165"/>
                    <a:pt x="530" y="171"/>
                  </a:cubicBezTo>
                  <a:cubicBezTo>
                    <a:pt x="534" y="162"/>
                    <a:pt x="537" y="153"/>
                    <a:pt x="540" y="144"/>
                  </a:cubicBezTo>
                  <a:cubicBezTo>
                    <a:pt x="576" y="55"/>
                    <a:pt x="667" y="0"/>
                    <a:pt x="762" y="12"/>
                  </a:cubicBezTo>
                  <a:cubicBezTo>
                    <a:pt x="858" y="25"/>
                    <a:pt x="934" y="100"/>
                    <a:pt x="946" y="195"/>
                  </a:cubicBezTo>
                  <a:cubicBezTo>
                    <a:pt x="958" y="291"/>
                    <a:pt x="904" y="383"/>
                    <a:pt x="814" y="419"/>
                  </a:cubicBezTo>
                  <a:cubicBezTo>
                    <a:pt x="689" y="468"/>
                    <a:pt x="548" y="388"/>
                    <a:pt x="528" y="257"/>
                  </a:cubicBezTo>
                  <a:cubicBezTo>
                    <a:pt x="525" y="242"/>
                    <a:pt x="525" y="227"/>
                    <a:pt x="525" y="212"/>
                  </a:cubicBezTo>
                  <a:cubicBezTo>
                    <a:pt x="526" y="186"/>
                    <a:pt x="524" y="181"/>
                    <a:pt x="503" y="163"/>
                  </a:cubicBezTo>
                  <a:cubicBezTo>
                    <a:pt x="498" y="183"/>
                    <a:pt x="484" y="192"/>
                    <a:pt x="465" y="196"/>
                  </a:cubicBezTo>
                  <a:cubicBezTo>
                    <a:pt x="446" y="200"/>
                    <a:pt x="429" y="202"/>
                    <a:pt x="413" y="183"/>
                  </a:cubicBezTo>
                  <a:cubicBezTo>
                    <a:pt x="408" y="203"/>
                    <a:pt x="404" y="218"/>
                    <a:pt x="415" y="235"/>
                  </a:cubicBezTo>
                  <a:cubicBezTo>
                    <a:pt x="449" y="290"/>
                    <a:pt x="456" y="349"/>
                    <a:pt x="438" y="411"/>
                  </a:cubicBezTo>
                  <a:cubicBezTo>
                    <a:pt x="437" y="415"/>
                    <a:pt x="436" y="419"/>
                    <a:pt x="436" y="4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11707813" y="-533400"/>
              <a:ext cx="288925" cy="342900"/>
            </a:xfrm>
            <a:custGeom>
              <a:avLst/>
              <a:gdLst>
                <a:gd name="T0" fmla="*/ 44 w 231"/>
                <a:gd name="T1" fmla="*/ 25 h 274"/>
                <a:gd name="T2" fmla="*/ 40 w 231"/>
                <a:gd name="T3" fmla="*/ 84 h 274"/>
                <a:gd name="T4" fmla="*/ 41 w 231"/>
                <a:gd name="T5" fmla="*/ 167 h 274"/>
                <a:gd name="T6" fmla="*/ 36 w 231"/>
                <a:gd name="T7" fmla="*/ 181 h 274"/>
                <a:gd name="T8" fmla="*/ 20 w 231"/>
                <a:gd name="T9" fmla="*/ 178 h 274"/>
                <a:gd name="T10" fmla="*/ 1 w 231"/>
                <a:gd name="T11" fmla="*/ 136 h 274"/>
                <a:gd name="T12" fmla="*/ 9 w 231"/>
                <a:gd name="T13" fmla="*/ 86 h 274"/>
                <a:gd name="T14" fmla="*/ 27 w 231"/>
                <a:gd name="T15" fmla="*/ 18 h 274"/>
                <a:gd name="T16" fmla="*/ 42 w 231"/>
                <a:gd name="T17" fmla="*/ 1 h 274"/>
                <a:gd name="T18" fmla="*/ 63 w 231"/>
                <a:gd name="T19" fmla="*/ 11 h 274"/>
                <a:gd name="T20" fmla="*/ 104 w 231"/>
                <a:gd name="T21" fmla="*/ 67 h 274"/>
                <a:gd name="T22" fmla="*/ 231 w 231"/>
                <a:gd name="T23" fmla="*/ 267 h 274"/>
                <a:gd name="T24" fmla="*/ 213 w 231"/>
                <a:gd name="T25" fmla="*/ 262 h 274"/>
                <a:gd name="T26" fmla="*/ 107 w 231"/>
                <a:gd name="T27" fmla="*/ 104 h 274"/>
                <a:gd name="T28" fmla="*/ 91 w 231"/>
                <a:gd name="T29" fmla="*/ 91 h 274"/>
                <a:gd name="T30" fmla="*/ 85 w 231"/>
                <a:gd name="T31" fmla="*/ 84 h 274"/>
                <a:gd name="T32" fmla="*/ 56 w 231"/>
                <a:gd name="T33" fmla="*/ 38 h 274"/>
                <a:gd name="T34" fmla="*/ 47 w 231"/>
                <a:gd name="T35" fmla="*/ 25 h 274"/>
                <a:gd name="T36" fmla="*/ 44 w 231"/>
                <a:gd name="T37" fmla="*/ 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74">
                  <a:moveTo>
                    <a:pt x="44" y="25"/>
                  </a:moveTo>
                  <a:cubicBezTo>
                    <a:pt x="43" y="45"/>
                    <a:pt x="41" y="65"/>
                    <a:pt x="40" y="84"/>
                  </a:cubicBezTo>
                  <a:cubicBezTo>
                    <a:pt x="40" y="112"/>
                    <a:pt x="41" y="140"/>
                    <a:pt x="41" y="167"/>
                  </a:cubicBezTo>
                  <a:cubicBezTo>
                    <a:pt x="41" y="172"/>
                    <a:pt x="39" y="180"/>
                    <a:pt x="36" y="181"/>
                  </a:cubicBezTo>
                  <a:cubicBezTo>
                    <a:pt x="31" y="183"/>
                    <a:pt x="24" y="181"/>
                    <a:pt x="20" y="178"/>
                  </a:cubicBezTo>
                  <a:cubicBezTo>
                    <a:pt x="4" y="169"/>
                    <a:pt x="0" y="152"/>
                    <a:pt x="1" y="136"/>
                  </a:cubicBezTo>
                  <a:cubicBezTo>
                    <a:pt x="2" y="119"/>
                    <a:pt x="5" y="102"/>
                    <a:pt x="9" y="86"/>
                  </a:cubicBezTo>
                  <a:cubicBezTo>
                    <a:pt x="14" y="63"/>
                    <a:pt x="20" y="40"/>
                    <a:pt x="27" y="18"/>
                  </a:cubicBezTo>
                  <a:cubicBezTo>
                    <a:pt x="30" y="11"/>
                    <a:pt x="36" y="2"/>
                    <a:pt x="42" y="1"/>
                  </a:cubicBezTo>
                  <a:cubicBezTo>
                    <a:pt x="48" y="0"/>
                    <a:pt x="58" y="5"/>
                    <a:pt x="63" y="11"/>
                  </a:cubicBezTo>
                  <a:cubicBezTo>
                    <a:pt x="78" y="29"/>
                    <a:pt x="94" y="47"/>
                    <a:pt x="104" y="67"/>
                  </a:cubicBezTo>
                  <a:cubicBezTo>
                    <a:pt x="139" y="138"/>
                    <a:pt x="191" y="198"/>
                    <a:pt x="231" y="267"/>
                  </a:cubicBezTo>
                  <a:cubicBezTo>
                    <a:pt x="223" y="274"/>
                    <a:pt x="218" y="270"/>
                    <a:pt x="213" y="262"/>
                  </a:cubicBezTo>
                  <a:cubicBezTo>
                    <a:pt x="178" y="210"/>
                    <a:pt x="142" y="157"/>
                    <a:pt x="107" y="104"/>
                  </a:cubicBezTo>
                  <a:cubicBezTo>
                    <a:pt x="103" y="98"/>
                    <a:pt x="101" y="90"/>
                    <a:pt x="91" y="91"/>
                  </a:cubicBezTo>
                  <a:cubicBezTo>
                    <a:pt x="89" y="91"/>
                    <a:pt x="86" y="87"/>
                    <a:pt x="85" y="84"/>
                  </a:cubicBezTo>
                  <a:cubicBezTo>
                    <a:pt x="75" y="69"/>
                    <a:pt x="66" y="53"/>
                    <a:pt x="56" y="38"/>
                  </a:cubicBezTo>
                  <a:cubicBezTo>
                    <a:pt x="53" y="33"/>
                    <a:pt x="50" y="29"/>
                    <a:pt x="47" y="25"/>
                  </a:cubicBezTo>
                  <a:cubicBezTo>
                    <a:pt x="46" y="25"/>
                    <a:pt x="45" y="25"/>
                    <a:pt x="4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10790238" y="-309563"/>
              <a:ext cx="192088" cy="417513"/>
            </a:xfrm>
            <a:custGeom>
              <a:avLst/>
              <a:gdLst>
                <a:gd name="T0" fmla="*/ 47 w 154"/>
                <a:gd name="T1" fmla="*/ 31 h 333"/>
                <a:gd name="T2" fmla="*/ 42 w 154"/>
                <a:gd name="T3" fmla="*/ 100 h 333"/>
                <a:gd name="T4" fmla="*/ 37 w 154"/>
                <a:gd name="T5" fmla="*/ 112 h 333"/>
                <a:gd name="T6" fmla="*/ 33 w 154"/>
                <a:gd name="T7" fmla="*/ 127 h 333"/>
                <a:gd name="T8" fmla="*/ 14 w 154"/>
                <a:gd name="T9" fmla="*/ 318 h 333"/>
                <a:gd name="T10" fmla="*/ 0 w 154"/>
                <a:gd name="T11" fmla="*/ 331 h 333"/>
                <a:gd name="T12" fmla="*/ 11 w 154"/>
                <a:gd name="T13" fmla="*/ 215 h 333"/>
                <a:gd name="T14" fmla="*/ 19 w 154"/>
                <a:gd name="T15" fmla="*/ 119 h 333"/>
                <a:gd name="T16" fmla="*/ 26 w 154"/>
                <a:gd name="T17" fmla="*/ 32 h 333"/>
                <a:gd name="T18" fmla="*/ 28 w 154"/>
                <a:gd name="T19" fmla="*/ 19 h 333"/>
                <a:gd name="T20" fmla="*/ 57 w 154"/>
                <a:gd name="T21" fmla="*/ 11 h 333"/>
                <a:gd name="T22" fmla="*/ 137 w 154"/>
                <a:gd name="T23" fmla="*/ 101 h 333"/>
                <a:gd name="T24" fmla="*/ 146 w 154"/>
                <a:gd name="T25" fmla="*/ 150 h 333"/>
                <a:gd name="T26" fmla="*/ 132 w 154"/>
                <a:gd name="T27" fmla="*/ 163 h 333"/>
                <a:gd name="T28" fmla="*/ 120 w 154"/>
                <a:gd name="T29" fmla="*/ 151 h 333"/>
                <a:gd name="T30" fmla="*/ 62 w 154"/>
                <a:gd name="T31" fmla="*/ 47 h 333"/>
                <a:gd name="T32" fmla="*/ 51 w 154"/>
                <a:gd name="T33" fmla="*/ 30 h 333"/>
                <a:gd name="T34" fmla="*/ 47 w 154"/>
                <a:gd name="T35" fmla="*/ 3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333">
                  <a:moveTo>
                    <a:pt x="47" y="31"/>
                  </a:moveTo>
                  <a:cubicBezTo>
                    <a:pt x="46" y="54"/>
                    <a:pt x="44" y="77"/>
                    <a:pt x="42" y="100"/>
                  </a:cubicBezTo>
                  <a:cubicBezTo>
                    <a:pt x="42" y="104"/>
                    <a:pt x="38" y="108"/>
                    <a:pt x="37" y="112"/>
                  </a:cubicBezTo>
                  <a:cubicBezTo>
                    <a:pt x="35" y="117"/>
                    <a:pt x="33" y="122"/>
                    <a:pt x="33" y="127"/>
                  </a:cubicBezTo>
                  <a:cubicBezTo>
                    <a:pt x="26" y="191"/>
                    <a:pt x="20" y="254"/>
                    <a:pt x="14" y="318"/>
                  </a:cubicBezTo>
                  <a:cubicBezTo>
                    <a:pt x="13" y="326"/>
                    <a:pt x="12" y="333"/>
                    <a:pt x="0" y="331"/>
                  </a:cubicBezTo>
                  <a:cubicBezTo>
                    <a:pt x="4" y="292"/>
                    <a:pt x="7" y="254"/>
                    <a:pt x="11" y="215"/>
                  </a:cubicBezTo>
                  <a:cubicBezTo>
                    <a:pt x="14" y="183"/>
                    <a:pt x="22" y="151"/>
                    <a:pt x="19" y="119"/>
                  </a:cubicBezTo>
                  <a:cubicBezTo>
                    <a:pt x="17" y="89"/>
                    <a:pt x="24" y="61"/>
                    <a:pt x="26" y="32"/>
                  </a:cubicBezTo>
                  <a:cubicBezTo>
                    <a:pt x="26" y="28"/>
                    <a:pt x="27" y="23"/>
                    <a:pt x="28" y="19"/>
                  </a:cubicBezTo>
                  <a:cubicBezTo>
                    <a:pt x="33" y="5"/>
                    <a:pt x="47" y="0"/>
                    <a:pt x="57" y="11"/>
                  </a:cubicBezTo>
                  <a:cubicBezTo>
                    <a:pt x="85" y="40"/>
                    <a:pt x="112" y="70"/>
                    <a:pt x="137" y="101"/>
                  </a:cubicBezTo>
                  <a:cubicBezTo>
                    <a:pt x="148" y="115"/>
                    <a:pt x="154" y="132"/>
                    <a:pt x="146" y="150"/>
                  </a:cubicBezTo>
                  <a:cubicBezTo>
                    <a:pt x="144" y="155"/>
                    <a:pt x="138" y="161"/>
                    <a:pt x="132" y="163"/>
                  </a:cubicBezTo>
                  <a:cubicBezTo>
                    <a:pt x="130" y="164"/>
                    <a:pt x="123" y="156"/>
                    <a:pt x="120" y="151"/>
                  </a:cubicBezTo>
                  <a:cubicBezTo>
                    <a:pt x="100" y="117"/>
                    <a:pt x="81" y="82"/>
                    <a:pt x="62" y="47"/>
                  </a:cubicBezTo>
                  <a:cubicBezTo>
                    <a:pt x="59" y="41"/>
                    <a:pt x="54" y="36"/>
                    <a:pt x="51" y="30"/>
                  </a:cubicBezTo>
                  <a:cubicBezTo>
                    <a:pt x="50" y="31"/>
                    <a:pt x="48" y="31"/>
                    <a:pt x="4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10783888" y="109538"/>
              <a:ext cx="68263" cy="117475"/>
            </a:xfrm>
            <a:custGeom>
              <a:avLst/>
              <a:gdLst>
                <a:gd name="T0" fmla="*/ 3 w 54"/>
                <a:gd name="T1" fmla="*/ 8 h 94"/>
                <a:gd name="T2" fmla="*/ 31 w 54"/>
                <a:gd name="T3" fmla="*/ 17 h 94"/>
                <a:gd name="T4" fmla="*/ 36 w 54"/>
                <a:gd name="T5" fmla="*/ 27 h 94"/>
                <a:gd name="T6" fmla="*/ 54 w 54"/>
                <a:gd name="T7" fmla="*/ 37 h 94"/>
                <a:gd name="T8" fmla="*/ 53 w 54"/>
                <a:gd name="T9" fmla="*/ 82 h 94"/>
                <a:gd name="T10" fmla="*/ 51 w 54"/>
                <a:gd name="T11" fmla="*/ 87 h 94"/>
                <a:gd name="T12" fmla="*/ 16 w 54"/>
                <a:gd name="T13" fmla="*/ 89 h 94"/>
                <a:gd name="T14" fmla="*/ 6 w 54"/>
                <a:gd name="T15" fmla="*/ 60 h 94"/>
                <a:gd name="T16" fmla="*/ 8 w 54"/>
                <a:gd name="T17" fmla="*/ 25 h 94"/>
                <a:gd name="T18" fmla="*/ 3 w 54"/>
                <a:gd name="T19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94">
                  <a:moveTo>
                    <a:pt x="3" y="8"/>
                  </a:moveTo>
                  <a:cubicBezTo>
                    <a:pt x="23" y="0"/>
                    <a:pt x="23" y="0"/>
                    <a:pt x="31" y="17"/>
                  </a:cubicBezTo>
                  <a:cubicBezTo>
                    <a:pt x="33" y="20"/>
                    <a:pt x="35" y="23"/>
                    <a:pt x="36" y="27"/>
                  </a:cubicBezTo>
                  <a:cubicBezTo>
                    <a:pt x="39" y="35"/>
                    <a:pt x="43" y="41"/>
                    <a:pt x="54" y="37"/>
                  </a:cubicBezTo>
                  <a:cubicBezTo>
                    <a:pt x="53" y="52"/>
                    <a:pt x="53" y="67"/>
                    <a:pt x="53" y="82"/>
                  </a:cubicBezTo>
                  <a:cubicBezTo>
                    <a:pt x="53" y="84"/>
                    <a:pt x="52" y="86"/>
                    <a:pt x="51" y="87"/>
                  </a:cubicBezTo>
                  <a:cubicBezTo>
                    <a:pt x="47" y="92"/>
                    <a:pt x="24" y="94"/>
                    <a:pt x="16" y="89"/>
                  </a:cubicBezTo>
                  <a:cubicBezTo>
                    <a:pt x="6" y="83"/>
                    <a:pt x="0" y="69"/>
                    <a:pt x="6" y="60"/>
                  </a:cubicBezTo>
                  <a:cubicBezTo>
                    <a:pt x="15" y="48"/>
                    <a:pt x="10" y="37"/>
                    <a:pt x="8" y="25"/>
                  </a:cubicBezTo>
                  <a:cubicBezTo>
                    <a:pt x="6" y="20"/>
                    <a:pt x="5" y="14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11966575" y="-188913"/>
              <a:ext cx="84138" cy="115888"/>
            </a:xfrm>
            <a:custGeom>
              <a:avLst/>
              <a:gdLst>
                <a:gd name="T0" fmla="*/ 31 w 68"/>
                <a:gd name="T1" fmla="*/ 0 h 93"/>
                <a:gd name="T2" fmla="*/ 36 w 68"/>
                <a:gd name="T3" fmla="*/ 20 h 93"/>
                <a:gd name="T4" fmla="*/ 52 w 68"/>
                <a:gd name="T5" fmla="*/ 47 h 93"/>
                <a:gd name="T6" fmla="*/ 46 w 68"/>
                <a:gd name="T7" fmla="*/ 88 h 93"/>
                <a:gd name="T8" fmla="*/ 26 w 68"/>
                <a:gd name="T9" fmla="*/ 93 h 93"/>
                <a:gd name="T10" fmla="*/ 0 w 68"/>
                <a:gd name="T11" fmla="*/ 50 h 93"/>
                <a:gd name="T12" fmla="*/ 12 w 68"/>
                <a:gd name="T13" fmla="*/ 32 h 93"/>
                <a:gd name="T14" fmla="*/ 11 w 68"/>
                <a:gd name="T15" fmla="*/ 21 h 93"/>
                <a:gd name="T16" fmla="*/ 31 w 68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93">
                  <a:moveTo>
                    <a:pt x="31" y="0"/>
                  </a:moveTo>
                  <a:cubicBezTo>
                    <a:pt x="33" y="7"/>
                    <a:pt x="34" y="14"/>
                    <a:pt x="36" y="20"/>
                  </a:cubicBezTo>
                  <a:cubicBezTo>
                    <a:pt x="38" y="31"/>
                    <a:pt x="41" y="40"/>
                    <a:pt x="52" y="47"/>
                  </a:cubicBezTo>
                  <a:cubicBezTo>
                    <a:pt x="68" y="57"/>
                    <a:pt x="63" y="81"/>
                    <a:pt x="46" y="88"/>
                  </a:cubicBezTo>
                  <a:cubicBezTo>
                    <a:pt x="40" y="91"/>
                    <a:pt x="33" y="92"/>
                    <a:pt x="26" y="93"/>
                  </a:cubicBezTo>
                  <a:cubicBezTo>
                    <a:pt x="17" y="79"/>
                    <a:pt x="9" y="65"/>
                    <a:pt x="0" y="50"/>
                  </a:cubicBezTo>
                  <a:cubicBezTo>
                    <a:pt x="11" y="49"/>
                    <a:pt x="13" y="41"/>
                    <a:pt x="12" y="32"/>
                  </a:cubicBezTo>
                  <a:cubicBezTo>
                    <a:pt x="11" y="28"/>
                    <a:pt x="11" y="25"/>
                    <a:pt x="11" y="21"/>
                  </a:cubicBezTo>
                  <a:cubicBezTo>
                    <a:pt x="11" y="4"/>
                    <a:pt x="11" y="4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11369675" y="82550"/>
              <a:ext cx="46038" cy="204788"/>
            </a:xfrm>
            <a:custGeom>
              <a:avLst/>
              <a:gdLst>
                <a:gd name="T0" fmla="*/ 2 w 38"/>
                <a:gd name="T1" fmla="*/ 164 h 164"/>
                <a:gd name="T2" fmla="*/ 8 w 38"/>
                <a:gd name="T3" fmla="*/ 153 h 164"/>
                <a:gd name="T4" fmla="*/ 5 w 38"/>
                <a:gd name="T5" fmla="*/ 12 h 164"/>
                <a:gd name="T6" fmla="*/ 0 w 38"/>
                <a:gd name="T7" fmla="*/ 0 h 164"/>
                <a:gd name="T8" fmla="*/ 38 w 38"/>
                <a:gd name="T9" fmla="*/ 82 h 164"/>
                <a:gd name="T10" fmla="*/ 9 w 38"/>
                <a:gd name="T11" fmla="*/ 162 h 164"/>
                <a:gd name="T12" fmla="*/ 2 w 38"/>
                <a:gd name="T13" fmla="*/ 164 h 164"/>
                <a:gd name="T14" fmla="*/ 2 w 38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64">
                  <a:moveTo>
                    <a:pt x="2" y="164"/>
                  </a:moveTo>
                  <a:cubicBezTo>
                    <a:pt x="4" y="160"/>
                    <a:pt x="7" y="157"/>
                    <a:pt x="8" y="153"/>
                  </a:cubicBezTo>
                  <a:cubicBezTo>
                    <a:pt x="23" y="106"/>
                    <a:pt x="23" y="59"/>
                    <a:pt x="5" y="12"/>
                  </a:cubicBezTo>
                  <a:cubicBezTo>
                    <a:pt x="3" y="9"/>
                    <a:pt x="2" y="5"/>
                    <a:pt x="0" y="0"/>
                  </a:cubicBezTo>
                  <a:cubicBezTo>
                    <a:pt x="22" y="16"/>
                    <a:pt x="38" y="49"/>
                    <a:pt x="38" y="82"/>
                  </a:cubicBezTo>
                  <a:cubicBezTo>
                    <a:pt x="38" y="112"/>
                    <a:pt x="27" y="139"/>
                    <a:pt x="9" y="162"/>
                  </a:cubicBezTo>
                  <a:cubicBezTo>
                    <a:pt x="8" y="164"/>
                    <a:pt x="4" y="163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11445875" y="53975"/>
              <a:ext cx="123825" cy="185738"/>
            </a:xfrm>
            <a:custGeom>
              <a:avLst/>
              <a:gdLst>
                <a:gd name="T0" fmla="*/ 24 w 99"/>
                <a:gd name="T1" fmla="*/ 0 h 149"/>
                <a:gd name="T2" fmla="*/ 99 w 99"/>
                <a:gd name="T3" fmla="*/ 149 h 149"/>
                <a:gd name="T4" fmla="*/ 24 w 99"/>
                <a:gd name="T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49">
                  <a:moveTo>
                    <a:pt x="24" y="0"/>
                  </a:moveTo>
                  <a:cubicBezTo>
                    <a:pt x="30" y="61"/>
                    <a:pt x="55" y="109"/>
                    <a:pt x="99" y="149"/>
                  </a:cubicBezTo>
                  <a:cubicBezTo>
                    <a:pt x="38" y="130"/>
                    <a:pt x="0" y="6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9169400" y="-941388"/>
              <a:ext cx="736600" cy="431800"/>
            </a:xfrm>
            <a:custGeom>
              <a:avLst/>
              <a:gdLst>
                <a:gd name="T0" fmla="*/ 268 w 589"/>
                <a:gd name="T1" fmla="*/ 260 h 346"/>
                <a:gd name="T2" fmla="*/ 264 w 589"/>
                <a:gd name="T3" fmla="*/ 266 h 346"/>
                <a:gd name="T4" fmla="*/ 152 w 589"/>
                <a:gd name="T5" fmla="*/ 343 h 346"/>
                <a:gd name="T6" fmla="*/ 34 w 589"/>
                <a:gd name="T7" fmla="*/ 281 h 346"/>
                <a:gd name="T8" fmla="*/ 64 w 589"/>
                <a:gd name="T9" fmla="*/ 113 h 346"/>
                <a:gd name="T10" fmla="*/ 235 w 589"/>
                <a:gd name="T11" fmla="*/ 119 h 346"/>
                <a:gd name="T12" fmla="*/ 242 w 589"/>
                <a:gd name="T13" fmla="*/ 126 h 346"/>
                <a:gd name="T14" fmla="*/ 247 w 589"/>
                <a:gd name="T15" fmla="*/ 110 h 346"/>
                <a:gd name="T16" fmla="*/ 258 w 589"/>
                <a:gd name="T17" fmla="*/ 107 h 346"/>
                <a:gd name="T18" fmla="*/ 292 w 589"/>
                <a:gd name="T19" fmla="*/ 110 h 346"/>
                <a:gd name="T20" fmla="*/ 302 w 589"/>
                <a:gd name="T21" fmla="*/ 97 h 346"/>
                <a:gd name="T22" fmla="*/ 316 w 589"/>
                <a:gd name="T23" fmla="*/ 94 h 346"/>
                <a:gd name="T24" fmla="*/ 326 w 589"/>
                <a:gd name="T25" fmla="*/ 105 h 346"/>
                <a:gd name="T26" fmla="*/ 332 w 589"/>
                <a:gd name="T27" fmla="*/ 88 h 346"/>
                <a:gd name="T28" fmla="*/ 469 w 589"/>
                <a:gd name="T29" fmla="*/ 7 h 346"/>
                <a:gd name="T30" fmla="*/ 582 w 589"/>
                <a:gd name="T31" fmla="*/ 119 h 346"/>
                <a:gd name="T32" fmla="*/ 501 w 589"/>
                <a:gd name="T33" fmla="*/ 257 h 346"/>
                <a:gd name="T34" fmla="*/ 325 w 589"/>
                <a:gd name="T35" fmla="*/ 158 h 346"/>
                <a:gd name="T36" fmla="*/ 323 w 589"/>
                <a:gd name="T37" fmla="*/ 130 h 346"/>
                <a:gd name="T38" fmla="*/ 309 w 589"/>
                <a:gd name="T39" fmla="*/ 100 h 346"/>
                <a:gd name="T40" fmla="*/ 286 w 589"/>
                <a:gd name="T41" fmla="*/ 120 h 346"/>
                <a:gd name="T42" fmla="*/ 254 w 589"/>
                <a:gd name="T43" fmla="*/ 113 h 346"/>
                <a:gd name="T44" fmla="*/ 255 w 589"/>
                <a:gd name="T45" fmla="*/ 144 h 346"/>
                <a:gd name="T46" fmla="*/ 270 w 589"/>
                <a:gd name="T47" fmla="*/ 253 h 346"/>
                <a:gd name="T48" fmla="*/ 268 w 589"/>
                <a:gd name="T49" fmla="*/ 26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9" h="346">
                  <a:moveTo>
                    <a:pt x="268" y="260"/>
                  </a:moveTo>
                  <a:cubicBezTo>
                    <a:pt x="267" y="262"/>
                    <a:pt x="266" y="264"/>
                    <a:pt x="264" y="266"/>
                  </a:cubicBezTo>
                  <a:cubicBezTo>
                    <a:pt x="242" y="314"/>
                    <a:pt x="204" y="341"/>
                    <a:pt x="152" y="343"/>
                  </a:cubicBezTo>
                  <a:cubicBezTo>
                    <a:pt x="101" y="346"/>
                    <a:pt x="61" y="324"/>
                    <a:pt x="34" y="281"/>
                  </a:cubicBezTo>
                  <a:cubicBezTo>
                    <a:pt x="0" y="225"/>
                    <a:pt x="14" y="153"/>
                    <a:pt x="64" y="113"/>
                  </a:cubicBezTo>
                  <a:cubicBezTo>
                    <a:pt x="115" y="72"/>
                    <a:pt x="187" y="75"/>
                    <a:pt x="235" y="119"/>
                  </a:cubicBezTo>
                  <a:cubicBezTo>
                    <a:pt x="237" y="121"/>
                    <a:pt x="239" y="124"/>
                    <a:pt x="242" y="126"/>
                  </a:cubicBezTo>
                  <a:cubicBezTo>
                    <a:pt x="244" y="120"/>
                    <a:pt x="245" y="115"/>
                    <a:pt x="247" y="110"/>
                  </a:cubicBezTo>
                  <a:cubicBezTo>
                    <a:pt x="249" y="104"/>
                    <a:pt x="253" y="102"/>
                    <a:pt x="258" y="107"/>
                  </a:cubicBezTo>
                  <a:cubicBezTo>
                    <a:pt x="268" y="117"/>
                    <a:pt x="280" y="115"/>
                    <a:pt x="292" y="110"/>
                  </a:cubicBezTo>
                  <a:cubicBezTo>
                    <a:pt x="296" y="108"/>
                    <a:pt x="299" y="102"/>
                    <a:pt x="302" y="97"/>
                  </a:cubicBezTo>
                  <a:cubicBezTo>
                    <a:pt x="307" y="89"/>
                    <a:pt x="309" y="88"/>
                    <a:pt x="316" y="94"/>
                  </a:cubicBezTo>
                  <a:cubicBezTo>
                    <a:pt x="319" y="97"/>
                    <a:pt x="322" y="101"/>
                    <a:pt x="326" y="105"/>
                  </a:cubicBezTo>
                  <a:cubicBezTo>
                    <a:pt x="328" y="99"/>
                    <a:pt x="330" y="94"/>
                    <a:pt x="332" y="88"/>
                  </a:cubicBezTo>
                  <a:cubicBezTo>
                    <a:pt x="354" y="33"/>
                    <a:pt x="411" y="0"/>
                    <a:pt x="469" y="7"/>
                  </a:cubicBezTo>
                  <a:cubicBezTo>
                    <a:pt x="528" y="15"/>
                    <a:pt x="575" y="61"/>
                    <a:pt x="582" y="119"/>
                  </a:cubicBezTo>
                  <a:cubicBezTo>
                    <a:pt x="589" y="179"/>
                    <a:pt x="556" y="236"/>
                    <a:pt x="501" y="257"/>
                  </a:cubicBezTo>
                  <a:cubicBezTo>
                    <a:pt x="424" y="288"/>
                    <a:pt x="337" y="239"/>
                    <a:pt x="325" y="158"/>
                  </a:cubicBezTo>
                  <a:cubicBezTo>
                    <a:pt x="323" y="149"/>
                    <a:pt x="323" y="139"/>
                    <a:pt x="323" y="130"/>
                  </a:cubicBezTo>
                  <a:cubicBezTo>
                    <a:pt x="323" y="114"/>
                    <a:pt x="322" y="111"/>
                    <a:pt x="309" y="100"/>
                  </a:cubicBezTo>
                  <a:cubicBezTo>
                    <a:pt x="306" y="112"/>
                    <a:pt x="298" y="118"/>
                    <a:pt x="286" y="120"/>
                  </a:cubicBezTo>
                  <a:cubicBezTo>
                    <a:pt x="274" y="123"/>
                    <a:pt x="264" y="124"/>
                    <a:pt x="254" y="113"/>
                  </a:cubicBezTo>
                  <a:cubicBezTo>
                    <a:pt x="251" y="125"/>
                    <a:pt x="248" y="134"/>
                    <a:pt x="255" y="144"/>
                  </a:cubicBezTo>
                  <a:cubicBezTo>
                    <a:pt x="276" y="178"/>
                    <a:pt x="281" y="214"/>
                    <a:pt x="270" y="253"/>
                  </a:cubicBezTo>
                  <a:cubicBezTo>
                    <a:pt x="269" y="255"/>
                    <a:pt x="268" y="258"/>
                    <a:pt x="268" y="2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9712325" y="-1122363"/>
              <a:ext cx="176213" cy="211138"/>
            </a:xfrm>
            <a:custGeom>
              <a:avLst/>
              <a:gdLst>
                <a:gd name="T0" fmla="*/ 27 w 142"/>
                <a:gd name="T1" fmla="*/ 16 h 169"/>
                <a:gd name="T2" fmla="*/ 24 w 142"/>
                <a:gd name="T3" fmla="*/ 52 h 169"/>
                <a:gd name="T4" fmla="*/ 25 w 142"/>
                <a:gd name="T5" fmla="*/ 103 h 169"/>
                <a:gd name="T6" fmla="*/ 22 w 142"/>
                <a:gd name="T7" fmla="*/ 112 h 169"/>
                <a:gd name="T8" fmla="*/ 12 w 142"/>
                <a:gd name="T9" fmla="*/ 110 h 169"/>
                <a:gd name="T10" fmla="*/ 0 w 142"/>
                <a:gd name="T11" fmla="*/ 84 h 169"/>
                <a:gd name="T12" fmla="*/ 5 w 142"/>
                <a:gd name="T13" fmla="*/ 53 h 169"/>
                <a:gd name="T14" fmla="*/ 17 w 142"/>
                <a:gd name="T15" fmla="*/ 11 h 169"/>
                <a:gd name="T16" fmla="*/ 25 w 142"/>
                <a:gd name="T17" fmla="*/ 1 h 169"/>
                <a:gd name="T18" fmla="*/ 39 w 142"/>
                <a:gd name="T19" fmla="*/ 7 h 169"/>
                <a:gd name="T20" fmla="*/ 64 w 142"/>
                <a:gd name="T21" fmla="*/ 42 h 169"/>
                <a:gd name="T22" fmla="*/ 142 w 142"/>
                <a:gd name="T23" fmla="*/ 165 h 169"/>
                <a:gd name="T24" fmla="*/ 131 w 142"/>
                <a:gd name="T25" fmla="*/ 162 h 169"/>
                <a:gd name="T26" fmla="*/ 66 w 142"/>
                <a:gd name="T27" fmla="*/ 65 h 169"/>
                <a:gd name="T28" fmla="*/ 55 w 142"/>
                <a:gd name="T29" fmla="*/ 56 h 169"/>
                <a:gd name="T30" fmla="*/ 52 w 142"/>
                <a:gd name="T31" fmla="*/ 52 h 169"/>
                <a:gd name="T32" fmla="*/ 34 w 142"/>
                <a:gd name="T33" fmla="*/ 24 h 169"/>
                <a:gd name="T34" fmla="*/ 29 w 142"/>
                <a:gd name="T35" fmla="*/ 16 h 169"/>
                <a:gd name="T36" fmla="*/ 27 w 142"/>
                <a:gd name="T37" fmla="*/ 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69">
                  <a:moveTo>
                    <a:pt x="27" y="16"/>
                  </a:moveTo>
                  <a:cubicBezTo>
                    <a:pt x="26" y="28"/>
                    <a:pt x="25" y="40"/>
                    <a:pt x="24" y="52"/>
                  </a:cubicBezTo>
                  <a:cubicBezTo>
                    <a:pt x="24" y="69"/>
                    <a:pt x="25" y="86"/>
                    <a:pt x="25" y="103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19" y="113"/>
                    <a:pt x="15" y="112"/>
                    <a:pt x="12" y="110"/>
                  </a:cubicBezTo>
                  <a:cubicBezTo>
                    <a:pt x="2" y="104"/>
                    <a:pt x="0" y="94"/>
                    <a:pt x="0" y="84"/>
                  </a:cubicBezTo>
                  <a:cubicBezTo>
                    <a:pt x="1" y="74"/>
                    <a:pt x="3" y="63"/>
                    <a:pt x="5" y="53"/>
                  </a:cubicBezTo>
                  <a:cubicBezTo>
                    <a:pt x="9" y="39"/>
                    <a:pt x="12" y="25"/>
                    <a:pt x="17" y="11"/>
                  </a:cubicBezTo>
                  <a:cubicBezTo>
                    <a:pt x="18" y="7"/>
                    <a:pt x="22" y="1"/>
                    <a:pt x="25" y="1"/>
                  </a:cubicBezTo>
                  <a:cubicBezTo>
                    <a:pt x="30" y="0"/>
                    <a:pt x="36" y="4"/>
                    <a:pt x="39" y="7"/>
                  </a:cubicBezTo>
                  <a:cubicBezTo>
                    <a:pt x="48" y="18"/>
                    <a:pt x="57" y="29"/>
                    <a:pt x="64" y="42"/>
                  </a:cubicBezTo>
                  <a:cubicBezTo>
                    <a:pt x="85" y="85"/>
                    <a:pt x="117" y="122"/>
                    <a:pt x="142" y="165"/>
                  </a:cubicBezTo>
                  <a:cubicBezTo>
                    <a:pt x="137" y="169"/>
                    <a:pt x="134" y="167"/>
                    <a:pt x="131" y="162"/>
                  </a:cubicBezTo>
                  <a:cubicBezTo>
                    <a:pt x="109" y="129"/>
                    <a:pt x="87" y="97"/>
                    <a:pt x="66" y="65"/>
                  </a:cubicBezTo>
                  <a:cubicBezTo>
                    <a:pt x="63" y="61"/>
                    <a:pt x="62" y="56"/>
                    <a:pt x="55" y="56"/>
                  </a:cubicBezTo>
                  <a:cubicBezTo>
                    <a:pt x="54" y="56"/>
                    <a:pt x="53" y="54"/>
                    <a:pt x="52" y="52"/>
                  </a:cubicBezTo>
                  <a:cubicBezTo>
                    <a:pt x="46" y="43"/>
                    <a:pt x="40" y="33"/>
                    <a:pt x="34" y="24"/>
                  </a:cubicBezTo>
                  <a:cubicBezTo>
                    <a:pt x="33" y="21"/>
                    <a:pt x="31" y="18"/>
                    <a:pt x="29" y="16"/>
                  </a:cubicBezTo>
                  <a:cubicBezTo>
                    <a:pt x="28" y="16"/>
                    <a:pt x="27" y="16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9147175" y="-982663"/>
              <a:ext cx="117475" cy="255588"/>
            </a:xfrm>
            <a:custGeom>
              <a:avLst/>
              <a:gdLst>
                <a:gd name="T0" fmla="*/ 29 w 95"/>
                <a:gd name="T1" fmla="*/ 19 h 204"/>
                <a:gd name="T2" fmla="*/ 26 w 95"/>
                <a:gd name="T3" fmla="*/ 61 h 204"/>
                <a:gd name="T4" fmla="*/ 23 w 95"/>
                <a:gd name="T5" fmla="*/ 68 h 204"/>
                <a:gd name="T6" fmla="*/ 20 w 95"/>
                <a:gd name="T7" fmla="*/ 78 h 204"/>
                <a:gd name="T8" fmla="*/ 9 w 95"/>
                <a:gd name="T9" fmla="*/ 195 h 204"/>
                <a:gd name="T10" fmla="*/ 0 w 95"/>
                <a:gd name="T11" fmla="*/ 203 h 204"/>
                <a:gd name="T12" fmla="*/ 7 w 95"/>
                <a:gd name="T13" fmla="*/ 132 h 204"/>
                <a:gd name="T14" fmla="*/ 12 w 95"/>
                <a:gd name="T15" fmla="*/ 73 h 204"/>
                <a:gd name="T16" fmla="*/ 16 w 95"/>
                <a:gd name="T17" fmla="*/ 20 h 204"/>
                <a:gd name="T18" fmla="*/ 18 w 95"/>
                <a:gd name="T19" fmla="*/ 11 h 204"/>
                <a:gd name="T20" fmla="*/ 35 w 95"/>
                <a:gd name="T21" fmla="*/ 6 h 204"/>
                <a:gd name="T22" fmla="*/ 85 w 95"/>
                <a:gd name="T23" fmla="*/ 62 h 204"/>
                <a:gd name="T24" fmla="*/ 90 w 95"/>
                <a:gd name="T25" fmla="*/ 92 h 204"/>
                <a:gd name="T26" fmla="*/ 82 w 95"/>
                <a:gd name="T27" fmla="*/ 100 h 204"/>
                <a:gd name="T28" fmla="*/ 74 w 95"/>
                <a:gd name="T29" fmla="*/ 93 h 204"/>
                <a:gd name="T30" fmla="*/ 38 w 95"/>
                <a:gd name="T31" fmla="*/ 28 h 204"/>
                <a:gd name="T32" fmla="*/ 31 w 95"/>
                <a:gd name="T33" fmla="*/ 18 h 204"/>
                <a:gd name="T34" fmla="*/ 29 w 95"/>
                <a:gd name="T35" fmla="*/ 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04">
                  <a:moveTo>
                    <a:pt x="29" y="19"/>
                  </a:moveTo>
                  <a:cubicBezTo>
                    <a:pt x="28" y="33"/>
                    <a:pt x="27" y="47"/>
                    <a:pt x="26" y="61"/>
                  </a:cubicBezTo>
                  <a:cubicBezTo>
                    <a:pt x="26" y="64"/>
                    <a:pt x="24" y="66"/>
                    <a:pt x="23" y="68"/>
                  </a:cubicBezTo>
                  <a:cubicBezTo>
                    <a:pt x="22" y="71"/>
                    <a:pt x="20" y="75"/>
                    <a:pt x="20" y="78"/>
                  </a:cubicBezTo>
                  <a:cubicBezTo>
                    <a:pt x="16" y="117"/>
                    <a:pt x="12" y="156"/>
                    <a:pt x="9" y="195"/>
                  </a:cubicBezTo>
                  <a:cubicBezTo>
                    <a:pt x="8" y="200"/>
                    <a:pt x="7" y="204"/>
                    <a:pt x="0" y="203"/>
                  </a:cubicBezTo>
                  <a:cubicBezTo>
                    <a:pt x="2" y="179"/>
                    <a:pt x="5" y="156"/>
                    <a:pt x="7" y="132"/>
                  </a:cubicBezTo>
                  <a:cubicBezTo>
                    <a:pt x="9" y="112"/>
                    <a:pt x="13" y="92"/>
                    <a:pt x="12" y="73"/>
                  </a:cubicBezTo>
                  <a:cubicBezTo>
                    <a:pt x="10" y="54"/>
                    <a:pt x="15" y="37"/>
                    <a:pt x="16" y="20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0" y="3"/>
                    <a:pt x="29" y="0"/>
                    <a:pt x="35" y="6"/>
                  </a:cubicBezTo>
                  <a:cubicBezTo>
                    <a:pt x="52" y="24"/>
                    <a:pt x="69" y="43"/>
                    <a:pt x="85" y="62"/>
                  </a:cubicBezTo>
                  <a:cubicBezTo>
                    <a:pt x="91" y="70"/>
                    <a:pt x="95" y="81"/>
                    <a:pt x="90" y="92"/>
                  </a:cubicBezTo>
                  <a:cubicBezTo>
                    <a:pt x="88" y="95"/>
                    <a:pt x="85" y="99"/>
                    <a:pt x="82" y="100"/>
                  </a:cubicBezTo>
                  <a:cubicBezTo>
                    <a:pt x="80" y="100"/>
                    <a:pt x="76" y="96"/>
                    <a:pt x="74" y="93"/>
                  </a:cubicBezTo>
                  <a:cubicBezTo>
                    <a:pt x="62" y="71"/>
                    <a:pt x="50" y="50"/>
                    <a:pt x="38" y="28"/>
                  </a:cubicBezTo>
                  <a:cubicBezTo>
                    <a:pt x="36" y="25"/>
                    <a:pt x="34" y="22"/>
                    <a:pt x="31" y="18"/>
                  </a:cubicBezTo>
                  <a:cubicBezTo>
                    <a:pt x="31" y="18"/>
                    <a:pt x="30" y="19"/>
                    <a:pt x="2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9142412" y="-727075"/>
              <a:ext cx="41275" cy="73025"/>
            </a:xfrm>
            <a:custGeom>
              <a:avLst/>
              <a:gdLst>
                <a:gd name="T0" fmla="*/ 2 w 33"/>
                <a:gd name="T1" fmla="*/ 5 h 58"/>
                <a:gd name="T2" fmla="*/ 19 w 33"/>
                <a:gd name="T3" fmla="*/ 11 h 58"/>
                <a:gd name="T4" fmla="*/ 22 w 33"/>
                <a:gd name="T5" fmla="*/ 17 h 58"/>
                <a:gd name="T6" fmla="*/ 33 w 33"/>
                <a:gd name="T7" fmla="*/ 23 h 58"/>
                <a:gd name="T8" fmla="*/ 33 w 33"/>
                <a:gd name="T9" fmla="*/ 50 h 58"/>
                <a:gd name="T10" fmla="*/ 32 w 33"/>
                <a:gd name="T11" fmla="*/ 54 h 58"/>
                <a:gd name="T12" fmla="*/ 10 w 33"/>
                <a:gd name="T13" fmla="*/ 55 h 58"/>
                <a:gd name="T14" fmla="*/ 4 w 33"/>
                <a:gd name="T15" fmla="*/ 37 h 58"/>
                <a:gd name="T16" fmla="*/ 5 w 33"/>
                <a:gd name="T17" fmla="*/ 16 h 58"/>
                <a:gd name="T18" fmla="*/ 2 w 33"/>
                <a:gd name="T1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8">
                  <a:moveTo>
                    <a:pt x="2" y="5"/>
                  </a:moveTo>
                  <a:cubicBezTo>
                    <a:pt x="14" y="0"/>
                    <a:pt x="14" y="0"/>
                    <a:pt x="19" y="11"/>
                  </a:cubicBezTo>
                  <a:cubicBezTo>
                    <a:pt x="20" y="13"/>
                    <a:pt x="21" y="14"/>
                    <a:pt x="22" y="17"/>
                  </a:cubicBezTo>
                  <a:cubicBezTo>
                    <a:pt x="24" y="22"/>
                    <a:pt x="27" y="26"/>
                    <a:pt x="33" y="23"/>
                  </a:cubicBezTo>
                  <a:cubicBezTo>
                    <a:pt x="33" y="32"/>
                    <a:pt x="33" y="41"/>
                    <a:pt x="33" y="50"/>
                  </a:cubicBezTo>
                  <a:cubicBezTo>
                    <a:pt x="33" y="52"/>
                    <a:pt x="32" y="53"/>
                    <a:pt x="32" y="54"/>
                  </a:cubicBezTo>
                  <a:cubicBezTo>
                    <a:pt x="29" y="57"/>
                    <a:pt x="15" y="58"/>
                    <a:pt x="10" y="55"/>
                  </a:cubicBezTo>
                  <a:cubicBezTo>
                    <a:pt x="4" y="51"/>
                    <a:pt x="0" y="43"/>
                    <a:pt x="4" y="37"/>
                  </a:cubicBezTo>
                  <a:cubicBezTo>
                    <a:pt x="9" y="29"/>
                    <a:pt x="6" y="23"/>
                    <a:pt x="5" y="16"/>
                  </a:cubicBezTo>
                  <a:cubicBezTo>
                    <a:pt x="4" y="12"/>
                    <a:pt x="3" y="9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9871075" y="-909638"/>
              <a:ext cx="52388" cy="71438"/>
            </a:xfrm>
            <a:custGeom>
              <a:avLst/>
              <a:gdLst>
                <a:gd name="T0" fmla="*/ 19 w 42"/>
                <a:gd name="T1" fmla="*/ 0 h 57"/>
                <a:gd name="T2" fmla="*/ 22 w 42"/>
                <a:gd name="T3" fmla="*/ 12 h 57"/>
                <a:gd name="T4" fmla="*/ 32 w 42"/>
                <a:gd name="T5" fmla="*/ 29 h 57"/>
                <a:gd name="T6" fmla="*/ 29 w 42"/>
                <a:gd name="T7" fmla="*/ 54 h 57"/>
                <a:gd name="T8" fmla="*/ 16 w 42"/>
                <a:gd name="T9" fmla="*/ 57 h 57"/>
                <a:gd name="T10" fmla="*/ 0 w 42"/>
                <a:gd name="T11" fmla="*/ 30 h 57"/>
                <a:gd name="T12" fmla="*/ 7 w 42"/>
                <a:gd name="T13" fmla="*/ 19 h 57"/>
                <a:gd name="T14" fmla="*/ 7 w 42"/>
                <a:gd name="T15" fmla="*/ 13 h 57"/>
                <a:gd name="T16" fmla="*/ 19 w 42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7">
                  <a:moveTo>
                    <a:pt x="19" y="0"/>
                  </a:moveTo>
                  <a:cubicBezTo>
                    <a:pt x="20" y="4"/>
                    <a:pt x="21" y="8"/>
                    <a:pt x="22" y="12"/>
                  </a:cubicBezTo>
                  <a:cubicBezTo>
                    <a:pt x="24" y="19"/>
                    <a:pt x="26" y="24"/>
                    <a:pt x="32" y="29"/>
                  </a:cubicBezTo>
                  <a:cubicBezTo>
                    <a:pt x="42" y="35"/>
                    <a:pt x="39" y="50"/>
                    <a:pt x="29" y="54"/>
                  </a:cubicBezTo>
                  <a:cubicBezTo>
                    <a:pt x="25" y="55"/>
                    <a:pt x="20" y="56"/>
                    <a:pt x="16" y="57"/>
                  </a:cubicBezTo>
                  <a:cubicBezTo>
                    <a:pt x="11" y="48"/>
                    <a:pt x="6" y="40"/>
                    <a:pt x="0" y="30"/>
                  </a:cubicBezTo>
                  <a:cubicBezTo>
                    <a:pt x="7" y="29"/>
                    <a:pt x="8" y="25"/>
                    <a:pt x="7" y="19"/>
                  </a:cubicBezTo>
                  <a:cubicBezTo>
                    <a:pt x="7" y="17"/>
                    <a:pt x="7" y="15"/>
                    <a:pt x="7" y="13"/>
                  </a:cubicBezTo>
                  <a:cubicBezTo>
                    <a:pt x="7" y="2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9502775" y="-742950"/>
              <a:ext cx="28575" cy="127000"/>
            </a:xfrm>
            <a:custGeom>
              <a:avLst/>
              <a:gdLst>
                <a:gd name="T0" fmla="*/ 1 w 23"/>
                <a:gd name="T1" fmla="*/ 101 h 101"/>
                <a:gd name="T2" fmla="*/ 5 w 23"/>
                <a:gd name="T3" fmla="*/ 94 h 101"/>
                <a:gd name="T4" fmla="*/ 3 w 23"/>
                <a:gd name="T5" fmla="*/ 8 h 101"/>
                <a:gd name="T6" fmla="*/ 0 w 23"/>
                <a:gd name="T7" fmla="*/ 0 h 101"/>
                <a:gd name="T8" fmla="*/ 23 w 23"/>
                <a:gd name="T9" fmla="*/ 51 h 101"/>
                <a:gd name="T10" fmla="*/ 6 w 23"/>
                <a:gd name="T11" fmla="*/ 100 h 101"/>
                <a:gd name="T12" fmla="*/ 1 w 23"/>
                <a:gd name="T13" fmla="*/ 101 h 101"/>
                <a:gd name="T14" fmla="*/ 1 w 2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1">
                  <a:moveTo>
                    <a:pt x="1" y="101"/>
                  </a:moveTo>
                  <a:cubicBezTo>
                    <a:pt x="2" y="99"/>
                    <a:pt x="4" y="97"/>
                    <a:pt x="5" y="94"/>
                  </a:cubicBezTo>
                  <a:cubicBezTo>
                    <a:pt x="14" y="65"/>
                    <a:pt x="14" y="36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  <a:cubicBezTo>
                    <a:pt x="14" y="10"/>
                    <a:pt x="23" y="30"/>
                    <a:pt x="23" y="51"/>
                  </a:cubicBezTo>
                  <a:cubicBezTo>
                    <a:pt x="23" y="69"/>
                    <a:pt x="17" y="85"/>
                    <a:pt x="6" y="100"/>
                  </a:cubicBezTo>
                  <a:cubicBezTo>
                    <a:pt x="5" y="101"/>
                    <a:pt x="3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9550400" y="-760413"/>
              <a:ext cx="76200" cy="115888"/>
            </a:xfrm>
            <a:custGeom>
              <a:avLst/>
              <a:gdLst>
                <a:gd name="T0" fmla="*/ 15 w 61"/>
                <a:gd name="T1" fmla="*/ 0 h 92"/>
                <a:gd name="T2" fmla="*/ 61 w 61"/>
                <a:gd name="T3" fmla="*/ 92 h 92"/>
                <a:gd name="T4" fmla="*/ 15 w 61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92">
                  <a:moveTo>
                    <a:pt x="15" y="0"/>
                  </a:moveTo>
                  <a:cubicBezTo>
                    <a:pt x="19" y="38"/>
                    <a:pt x="34" y="67"/>
                    <a:pt x="61" y="92"/>
                  </a:cubicBezTo>
                  <a:cubicBezTo>
                    <a:pt x="24" y="80"/>
                    <a:pt x="0" y="37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9342438" y="896938"/>
              <a:ext cx="546100" cy="322263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7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3 h 257"/>
                <a:gd name="T10" fmla="*/ 174 w 437"/>
                <a:gd name="T11" fmla="*/ 88 h 257"/>
                <a:gd name="T12" fmla="*/ 179 w 437"/>
                <a:gd name="T13" fmla="*/ 94 h 257"/>
                <a:gd name="T14" fmla="*/ 183 w 437"/>
                <a:gd name="T15" fmla="*/ 81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5 h 257"/>
                <a:gd name="T28" fmla="*/ 348 w 437"/>
                <a:gd name="T29" fmla="*/ 5 h 257"/>
                <a:gd name="T30" fmla="*/ 432 w 437"/>
                <a:gd name="T31" fmla="*/ 88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6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3 h 257"/>
                <a:gd name="T44" fmla="*/ 189 w 437"/>
                <a:gd name="T45" fmla="*/ 107 h 257"/>
                <a:gd name="T46" fmla="*/ 200 w 437"/>
                <a:gd name="T47" fmla="*/ 187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4"/>
                    <a:pt x="197" y="196"/>
                    <a:pt x="196" y="197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0"/>
                    <a:pt x="25" y="208"/>
                  </a:cubicBezTo>
                  <a:cubicBezTo>
                    <a:pt x="0" y="167"/>
                    <a:pt x="10" y="113"/>
                    <a:pt x="47" y="83"/>
                  </a:cubicBezTo>
                  <a:cubicBezTo>
                    <a:pt x="85" y="53"/>
                    <a:pt x="138" y="55"/>
                    <a:pt x="174" y="88"/>
                  </a:cubicBezTo>
                  <a:cubicBezTo>
                    <a:pt x="175" y="90"/>
                    <a:pt x="177" y="91"/>
                    <a:pt x="179" y="94"/>
                  </a:cubicBezTo>
                  <a:cubicBezTo>
                    <a:pt x="180" y="89"/>
                    <a:pt x="182" y="85"/>
                    <a:pt x="183" y="81"/>
                  </a:cubicBezTo>
                  <a:cubicBezTo>
                    <a:pt x="185" y="77"/>
                    <a:pt x="187" y="75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8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3"/>
                    <a:pt x="245" y="69"/>
                    <a:pt x="246" y="65"/>
                  </a:cubicBezTo>
                  <a:cubicBezTo>
                    <a:pt x="263" y="25"/>
                    <a:pt x="304" y="0"/>
                    <a:pt x="348" y="5"/>
                  </a:cubicBezTo>
                  <a:cubicBezTo>
                    <a:pt x="392" y="11"/>
                    <a:pt x="426" y="45"/>
                    <a:pt x="432" y="88"/>
                  </a:cubicBezTo>
                  <a:cubicBezTo>
                    <a:pt x="437" y="133"/>
                    <a:pt x="413" y="175"/>
                    <a:pt x="371" y="191"/>
                  </a:cubicBezTo>
                  <a:cubicBezTo>
                    <a:pt x="314" y="213"/>
                    <a:pt x="250" y="177"/>
                    <a:pt x="241" y="117"/>
                  </a:cubicBezTo>
                  <a:cubicBezTo>
                    <a:pt x="240" y="110"/>
                    <a:pt x="239" y="103"/>
                    <a:pt x="239" y="96"/>
                  </a:cubicBezTo>
                  <a:cubicBezTo>
                    <a:pt x="240" y="85"/>
                    <a:pt x="239" y="82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3"/>
                  </a:cubicBezTo>
                  <a:cubicBezTo>
                    <a:pt x="186" y="92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7"/>
                  </a:cubicBezTo>
                  <a:cubicBezTo>
                    <a:pt x="199" y="189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9745663" y="763588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39 h 125"/>
                <a:gd name="T14" fmla="*/ 12 w 105"/>
                <a:gd name="T15" fmla="*/ 8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9 w 105"/>
                <a:gd name="T27" fmla="*/ 48 h 125"/>
                <a:gd name="T28" fmla="*/ 41 w 105"/>
                <a:gd name="T29" fmla="*/ 42 h 125"/>
                <a:gd name="T30" fmla="*/ 38 w 105"/>
                <a:gd name="T31" fmla="*/ 38 h 125"/>
                <a:gd name="T32" fmla="*/ 25 w 105"/>
                <a:gd name="T33" fmla="*/ 17 h 125"/>
                <a:gd name="T34" fmla="*/ 21 w 105"/>
                <a:gd name="T35" fmla="*/ 11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1"/>
                    <a:pt x="18" y="64"/>
                    <a:pt x="18" y="77"/>
                  </a:cubicBezTo>
                  <a:cubicBezTo>
                    <a:pt x="18" y="79"/>
                    <a:pt x="17" y="82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2" y="77"/>
                    <a:pt x="0" y="70"/>
                    <a:pt x="0" y="62"/>
                  </a:cubicBezTo>
                  <a:cubicBezTo>
                    <a:pt x="1" y="55"/>
                    <a:pt x="2" y="47"/>
                    <a:pt x="4" y="39"/>
                  </a:cubicBezTo>
                  <a:cubicBezTo>
                    <a:pt x="6" y="29"/>
                    <a:pt x="9" y="19"/>
                    <a:pt x="12" y="8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3"/>
                    <a:pt x="43" y="21"/>
                    <a:pt x="47" y="31"/>
                  </a:cubicBezTo>
                  <a:cubicBezTo>
                    <a:pt x="63" y="63"/>
                    <a:pt x="87" y="91"/>
                    <a:pt x="105" y="122"/>
                  </a:cubicBezTo>
                  <a:cubicBezTo>
                    <a:pt x="101" y="125"/>
                    <a:pt x="99" y="123"/>
                    <a:pt x="97" y="120"/>
                  </a:cubicBezTo>
                  <a:cubicBezTo>
                    <a:pt x="81" y="96"/>
                    <a:pt x="65" y="72"/>
                    <a:pt x="49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8"/>
                  </a:cubicBezTo>
                  <a:cubicBezTo>
                    <a:pt x="34" y="31"/>
                    <a:pt x="30" y="24"/>
                    <a:pt x="25" y="17"/>
                  </a:cubicBezTo>
                  <a:cubicBezTo>
                    <a:pt x="24" y="15"/>
                    <a:pt x="23" y="13"/>
                    <a:pt x="21" y="11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9324975" y="865188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4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8 h 152"/>
                <a:gd name="T26" fmla="*/ 61 w 70"/>
                <a:gd name="T27" fmla="*/ 74 h 152"/>
                <a:gd name="T28" fmla="*/ 55 w 70"/>
                <a:gd name="T29" fmla="*/ 69 h 152"/>
                <a:gd name="T30" fmla="*/ 29 w 70"/>
                <a:gd name="T31" fmla="*/ 21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1" y="35"/>
                    <a:pt x="20" y="46"/>
                  </a:cubicBezTo>
                  <a:cubicBezTo>
                    <a:pt x="19" y="47"/>
                    <a:pt x="18" y="49"/>
                    <a:pt x="17" y="51"/>
                  </a:cubicBezTo>
                  <a:cubicBezTo>
                    <a:pt x="16" y="53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3"/>
                    <a:pt x="4" y="116"/>
                    <a:pt x="5" y="98"/>
                  </a:cubicBezTo>
                  <a:cubicBezTo>
                    <a:pt x="7" y="83"/>
                    <a:pt x="10" y="69"/>
                    <a:pt x="9" y="54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8"/>
                    <a:pt x="51" y="32"/>
                    <a:pt x="63" y="46"/>
                  </a:cubicBezTo>
                  <a:cubicBezTo>
                    <a:pt x="68" y="52"/>
                    <a:pt x="70" y="60"/>
                    <a:pt x="67" y="68"/>
                  </a:cubicBezTo>
                  <a:cubicBezTo>
                    <a:pt x="66" y="71"/>
                    <a:pt x="63" y="73"/>
                    <a:pt x="61" y="74"/>
                  </a:cubicBezTo>
                  <a:cubicBezTo>
                    <a:pt x="60" y="75"/>
                    <a:pt x="56" y="71"/>
                    <a:pt x="55" y="69"/>
                  </a:cubicBezTo>
                  <a:cubicBezTo>
                    <a:pt x="46" y="53"/>
                    <a:pt x="37" y="37"/>
                    <a:pt x="29" y="21"/>
                  </a:cubicBezTo>
                  <a:cubicBezTo>
                    <a:pt x="27" y="19"/>
                    <a:pt x="25" y="16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9"/>
            <p:cNvSpPr>
              <a:spLocks/>
            </p:cNvSpPr>
            <p:nvPr/>
          </p:nvSpPr>
          <p:spPr bwMode="auto">
            <a:xfrm>
              <a:off x="9323388" y="1057275"/>
              <a:ext cx="30163" cy="52388"/>
            </a:xfrm>
            <a:custGeom>
              <a:avLst/>
              <a:gdLst>
                <a:gd name="T0" fmla="*/ 1 w 24"/>
                <a:gd name="T1" fmla="*/ 3 h 42"/>
                <a:gd name="T2" fmla="*/ 14 w 24"/>
                <a:gd name="T3" fmla="*/ 7 h 42"/>
                <a:gd name="T4" fmla="*/ 16 w 24"/>
                <a:gd name="T5" fmla="*/ 12 h 42"/>
                <a:gd name="T6" fmla="*/ 24 w 24"/>
                <a:gd name="T7" fmla="*/ 16 h 42"/>
                <a:gd name="T8" fmla="*/ 24 w 24"/>
                <a:gd name="T9" fmla="*/ 37 h 42"/>
                <a:gd name="T10" fmla="*/ 23 w 24"/>
                <a:gd name="T11" fmla="*/ 39 h 42"/>
                <a:gd name="T12" fmla="*/ 7 w 24"/>
                <a:gd name="T13" fmla="*/ 40 h 42"/>
                <a:gd name="T14" fmla="*/ 3 w 24"/>
                <a:gd name="T15" fmla="*/ 27 h 42"/>
                <a:gd name="T16" fmla="*/ 3 w 24"/>
                <a:gd name="T17" fmla="*/ 11 h 42"/>
                <a:gd name="T18" fmla="*/ 1 w 24"/>
                <a:gd name="T1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2">
                  <a:moveTo>
                    <a:pt x="1" y="3"/>
                  </a:moveTo>
                  <a:cubicBezTo>
                    <a:pt x="10" y="0"/>
                    <a:pt x="10" y="0"/>
                    <a:pt x="14" y="7"/>
                  </a:cubicBezTo>
                  <a:cubicBezTo>
                    <a:pt x="15" y="9"/>
                    <a:pt x="16" y="10"/>
                    <a:pt x="16" y="12"/>
                  </a:cubicBezTo>
                  <a:cubicBezTo>
                    <a:pt x="18" y="16"/>
                    <a:pt x="20" y="18"/>
                    <a:pt x="24" y="16"/>
                  </a:cubicBezTo>
                  <a:cubicBezTo>
                    <a:pt x="24" y="23"/>
                    <a:pt x="24" y="30"/>
                    <a:pt x="24" y="37"/>
                  </a:cubicBezTo>
                  <a:cubicBezTo>
                    <a:pt x="24" y="38"/>
                    <a:pt x="24" y="39"/>
                    <a:pt x="23" y="39"/>
                  </a:cubicBezTo>
                  <a:cubicBezTo>
                    <a:pt x="21" y="42"/>
                    <a:pt x="11" y="42"/>
                    <a:pt x="7" y="40"/>
                  </a:cubicBezTo>
                  <a:cubicBezTo>
                    <a:pt x="3" y="37"/>
                    <a:pt x="0" y="31"/>
                    <a:pt x="3" y="27"/>
                  </a:cubicBezTo>
                  <a:cubicBezTo>
                    <a:pt x="7" y="21"/>
                    <a:pt x="5" y="16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0"/>
            <p:cNvSpPr>
              <a:spLocks/>
            </p:cNvSpPr>
            <p:nvPr/>
          </p:nvSpPr>
          <p:spPr bwMode="auto">
            <a:xfrm>
              <a:off x="9863138" y="920750"/>
              <a:ext cx="38100" cy="52388"/>
            </a:xfrm>
            <a:custGeom>
              <a:avLst/>
              <a:gdLst>
                <a:gd name="T0" fmla="*/ 14 w 31"/>
                <a:gd name="T1" fmla="*/ 0 h 42"/>
                <a:gd name="T2" fmla="*/ 17 w 31"/>
                <a:gd name="T3" fmla="*/ 9 h 42"/>
                <a:gd name="T4" fmla="*/ 24 w 31"/>
                <a:gd name="T5" fmla="*/ 21 h 42"/>
                <a:gd name="T6" fmla="*/ 21 w 31"/>
                <a:gd name="T7" fmla="*/ 40 h 42"/>
                <a:gd name="T8" fmla="*/ 12 w 31"/>
                <a:gd name="T9" fmla="*/ 42 h 42"/>
                <a:gd name="T10" fmla="*/ 0 w 31"/>
                <a:gd name="T11" fmla="*/ 23 h 42"/>
                <a:gd name="T12" fmla="*/ 6 w 31"/>
                <a:gd name="T13" fmla="*/ 14 h 42"/>
                <a:gd name="T14" fmla="*/ 5 w 31"/>
                <a:gd name="T15" fmla="*/ 9 h 42"/>
                <a:gd name="T16" fmla="*/ 14 w 31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2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1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1"/>
                    <a:pt x="15" y="42"/>
                    <a:pt x="12" y="42"/>
                  </a:cubicBezTo>
                  <a:cubicBezTo>
                    <a:pt x="8" y="36"/>
                    <a:pt x="4" y="29"/>
                    <a:pt x="0" y="23"/>
                  </a:cubicBezTo>
                  <a:cubicBezTo>
                    <a:pt x="5" y="22"/>
                    <a:pt x="6" y="19"/>
                    <a:pt x="6" y="14"/>
                  </a:cubicBezTo>
                  <a:cubicBezTo>
                    <a:pt x="5" y="13"/>
                    <a:pt x="5" y="11"/>
                    <a:pt x="5" y="9"/>
                  </a:cubicBezTo>
                  <a:cubicBezTo>
                    <a:pt x="5" y="1"/>
                    <a:pt x="5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1"/>
            <p:cNvSpPr>
              <a:spLocks/>
            </p:cNvSpPr>
            <p:nvPr/>
          </p:nvSpPr>
          <p:spPr bwMode="auto">
            <a:xfrm>
              <a:off x="9590088" y="1044575"/>
              <a:ext cx="22225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7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2" y="73"/>
                    <a:pt x="3" y="72"/>
                    <a:pt x="4" y="70"/>
                  </a:cubicBezTo>
                  <a:cubicBezTo>
                    <a:pt x="10" y="48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2"/>
                    <a:pt x="17" y="37"/>
                  </a:cubicBezTo>
                  <a:cubicBezTo>
                    <a:pt x="17" y="51"/>
                    <a:pt x="12" y="63"/>
                    <a:pt x="4" y="74"/>
                  </a:cubicBezTo>
                  <a:cubicBezTo>
                    <a:pt x="3" y="75"/>
                    <a:pt x="2" y="74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2"/>
            <p:cNvSpPr>
              <a:spLocks/>
            </p:cNvSpPr>
            <p:nvPr/>
          </p:nvSpPr>
          <p:spPr bwMode="auto">
            <a:xfrm>
              <a:off x="9625013" y="1030288"/>
              <a:ext cx="57150" cy="87313"/>
            </a:xfrm>
            <a:custGeom>
              <a:avLst/>
              <a:gdLst>
                <a:gd name="T0" fmla="*/ 11 w 45"/>
                <a:gd name="T1" fmla="*/ 0 h 69"/>
                <a:gd name="T2" fmla="*/ 45 w 45"/>
                <a:gd name="T3" fmla="*/ 69 h 69"/>
                <a:gd name="T4" fmla="*/ 11 w 45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9">
                  <a:moveTo>
                    <a:pt x="11" y="0"/>
                  </a:moveTo>
                  <a:cubicBezTo>
                    <a:pt x="14" y="28"/>
                    <a:pt x="25" y="50"/>
                    <a:pt x="45" y="69"/>
                  </a:cubicBezTo>
                  <a:cubicBezTo>
                    <a:pt x="18" y="60"/>
                    <a:pt x="0" y="28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3"/>
            <p:cNvSpPr>
              <a:spLocks/>
            </p:cNvSpPr>
            <p:nvPr/>
          </p:nvSpPr>
          <p:spPr bwMode="auto">
            <a:xfrm>
              <a:off x="11344275" y="-1008063"/>
              <a:ext cx="206375" cy="120650"/>
            </a:xfrm>
            <a:custGeom>
              <a:avLst/>
              <a:gdLst>
                <a:gd name="T0" fmla="*/ 75 w 165"/>
                <a:gd name="T1" fmla="*/ 73 h 97"/>
                <a:gd name="T2" fmla="*/ 74 w 165"/>
                <a:gd name="T3" fmla="*/ 74 h 97"/>
                <a:gd name="T4" fmla="*/ 42 w 165"/>
                <a:gd name="T5" fmla="*/ 96 h 97"/>
                <a:gd name="T6" fmla="*/ 9 w 165"/>
                <a:gd name="T7" fmla="*/ 78 h 97"/>
                <a:gd name="T8" fmla="*/ 17 w 165"/>
                <a:gd name="T9" fmla="*/ 31 h 97"/>
                <a:gd name="T10" fmla="*/ 65 w 165"/>
                <a:gd name="T11" fmla="*/ 33 h 97"/>
                <a:gd name="T12" fmla="*/ 67 w 165"/>
                <a:gd name="T13" fmla="*/ 35 h 97"/>
                <a:gd name="T14" fmla="*/ 69 w 165"/>
                <a:gd name="T15" fmla="*/ 30 h 97"/>
                <a:gd name="T16" fmla="*/ 72 w 165"/>
                <a:gd name="T17" fmla="*/ 30 h 97"/>
                <a:gd name="T18" fmla="*/ 81 w 165"/>
                <a:gd name="T19" fmla="*/ 30 h 97"/>
                <a:gd name="T20" fmla="*/ 84 w 165"/>
                <a:gd name="T21" fmla="*/ 27 h 97"/>
                <a:gd name="T22" fmla="*/ 88 w 165"/>
                <a:gd name="T23" fmla="*/ 26 h 97"/>
                <a:gd name="T24" fmla="*/ 91 w 165"/>
                <a:gd name="T25" fmla="*/ 29 h 97"/>
                <a:gd name="T26" fmla="*/ 93 w 165"/>
                <a:gd name="T27" fmla="*/ 25 h 97"/>
                <a:gd name="T28" fmla="*/ 131 w 165"/>
                <a:gd name="T29" fmla="*/ 2 h 97"/>
                <a:gd name="T30" fmla="*/ 163 w 165"/>
                <a:gd name="T31" fmla="*/ 33 h 97"/>
                <a:gd name="T32" fmla="*/ 140 w 165"/>
                <a:gd name="T33" fmla="*/ 72 h 97"/>
                <a:gd name="T34" fmla="*/ 91 w 165"/>
                <a:gd name="T35" fmla="*/ 44 h 97"/>
                <a:gd name="T36" fmla="*/ 90 w 165"/>
                <a:gd name="T37" fmla="*/ 36 h 97"/>
                <a:gd name="T38" fmla="*/ 86 w 165"/>
                <a:gd name="T39" fmla="*/ 28 h 97"/>
                <a:gd name="T40" fmla="*/ 80 w 165"/>
                <a:gd name="T41" fmla="*/ 33 h 97"/>
                <a:gd name="T42" fmla="*/ 71 w 165"/>
                <a:gd name="T43" fmla="*/ 31 h 97"/>
                <a:gd name="T44" fmla="*/ 71 w 165"/>
                <a:gd name="T45" fmla="*/ 40 h 97"/>
                <a:gd name="T46" fmla="*/ 75 w 165"/>
                <a:gd name="T47" fmla="*/ 71 h 97"/>
                <a:gd name="T48" fmla="*/ 75 w 165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7">
                  <a:moveTo>
                    <a:pt x="75" y="73"/>
                  </a:moveTo>
                  <a:cubicBezTo>
                    <a:pt x="75" y="73"/>
                    <a:pt x="74" y="74"/>
                    <a:pt x="74" y="74"/>
                  </a:cubicBezTo>
                  <a:cubicBezTo>
                    <a:pt x="68" y="88"/>
                    <a:pt x="57" y="95"/>
                    <a:pt x="42" y="96"/>
                  </a:cubicBezTo>
                  <a:cubicBezTo>
                    <a:pt x="28" y="97"/>
                    <a:pt x="17" y="91"/>
                    <a:pt x="9" y="78"/>
                  </a:cubicBezTo>
                  <a:cubicBezTo>
                    <a:pt x="0" y="63"/>
                    <a:pt x="3" y="43"/>
                    <a:pt x="17" y="31"/>
                  </a:cubicBezTo>
                  <a:cubicBezTo>
                    <a:pt x="32" y="20"/>
                    <a:pt x="52" y="21"/>
                    <a:pt x="65" y="33"/>
                  </a:cubicBezTo>
                  <a:cubicBezTo>
                    <a:pt x="66" y="34"/>
                    <a:pt x="67" y="34"/>
                    <a:pt x="67" y="35"/>
                  </a:cubicBezTo>
                  <a:cubicBezTo>
                    <a:pt x="68" y="33"/>
                    <a:pt x="68" y="32"/>
                    <a:pt x="69" y="30"/>
                  </a:cubicBezTo>
                  <a:cubicBezTo>
                    <a:pt x="70" y="29"/>
                    <a:pt x="71" y="28"/>
                    <a:pt x="72" y="30"/>
                  </a:cubicBezTo>
                  <a:cubicBezTo>
                    <a:pt x="75" y="33"/>
                    <a:pt x="78" y="32"/>
                    <a:pt x="81" y="30"/>
                  </a:cubicBezTo>
                  <a:cubicBezTo>
                    <a:pt x="83" y="30"/>
                    <a:pt x="84" y="28"/>
                    <a:pt x="84" y="27"/>
                  </a:cubicBezTo>
                  <a:cubicBezTo>
                    <a:pt x="86" y="25"/>
                    <a:pt x="86" y="24"/>
                    <a:pt x="88" y="26"/>
                  </a:cubicBezTo>
                  <a:cubicBezTo>
                    <a:pt x="89" y="27"/>
                    <a:pt x="90" y="28"/>
                    <a:pt x="91" y="29"/>
                  </a:cubicBezTo>
                  <a:cubicBezTo>
                    <a:pt x="92" y="28"/>
                    <a:pt x="92" y="26"/>
                    <a:pt x="93" y="25"/>
                  </a:cubicBezTo>
                  <a:cubicBezTo>
                    <a:pt x="99" y="9"/>
                    <a:pt x="115" y="0"/>
                    <a:pt x="131" y="2"/>
                  </a:cubicBezTo>
                  <a:cubicBezTo>
                    <a:pt x="148" y="4"/>
                    <a:pt x="161" y="17"/>
                    <a:pt x="163" y="33"/>
                  </a:cubicBezTo>
                  <a:cubicBezTo>
                    <a:pt x="165" y="50"/>
                    <a:pt x="156" y="66"/>
                    <a:pt x="140" y="72"/>
                  </a:cubicBezTo>
                  <a:cubicBezTo>
                    <a:pt x="119" y="80"/>
                    <a:pt x="94" y="67"/>
                    <a:pt x="91" y="44"/>
                  </a:cubicBezTo>
                  <a:cubicBezTo>
                    <a:pt x="90" y="41"/>
                    <a:pt x="90" y="39"/>
                    <a:pt x="90" y="36"/>
                  </a:cubicBezTo>
                  <a:cubicBezTo>
                    <a:pt x="90" y="32"/>
                    <a:pt x="90" y="31"/>
                    <a:pt x="86" y="28"/>
                  </a:cubicBezTo>
                  <a:cubicBezTo>
                    <a:pt x="86" y="31"/>
                    <a:pt x="83" y="33"/>
                    <a:pt x="80" y="33"/>
                  </a:cubicBezTo>
                  <a:cubicBezTo>
                    <a:pt x="77" y="34"/>
                    <a:pt x="74" y="35"/>
                    <a:pt x="71" y="31"/>
                  </a:cubicBezTo>
                  <a:cubicBezTo>
                    <a:pt x="70" y="35"/>
                    <a:pt x="69" y="37"/>
                    <a:pt x="71" y="40"/>
                  </a:cubicBezTo>
                  <a:cubicBezTo>
                    <a:pt x="77" y="50"/>
                    <a:pt x="78" y="60"/>
                    <a:pt x="75" y="71"/>
                  </a:cubicBezTo>
                  <a:cubicBezTo>
                    <a:pt x="75" y="71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4"/>
            <p:cNvSpPr>
              <a:spLocks/>
            </p:cNvSpPr>
            <p:nvPr/>
          </p:nvSpPr>
          <p:spPr bwMode="auto">
            <a:xfrm>
              <a:off x="11495088" y="-1058863"/>
              <a:ext cx="50800" cy="60325"/>
            </a:xfrm>
            <a:custGeom>
              <a:avLst/>
              <a:gdLst>
                <a:gd name="T0" fmla="*/ 8 w 40"/>
                <a:gd name="T1" fmla="*/ 5 h 48"/>
                <a:gd name="T2" fmla="*/ 7 w 40"/>
                <a:gd name="T3" fmla="*/ 15 h 48"/>
                <a:gd name="T4" fmla="*/ 7 w 40"/>
                <a:gd name="T5" fmla="*/ 29 h 48"/>
                <a:gd name="T6" fmla="*/ 7 w 40"/>
                <a:gd name="T7" fmla="*/ 32 h 48"/>
                <a:gd name="T8" fmla="*/ 4 w 40"/>
                <a:gd name="T9" fmla="*/ 31 h 48"/>
                <a:gd name="T10" fmla="*/ 1 w 40"/>
                <a:gd name="T11" fmla="*/ 24 h 48"/>
                <a:gd name="T12" fmla="*/ 2 w 40"/>
                <a:gd name="T13" fmla="*/ 15 h 48"/>
                <a:gd name="T14" fmla="*/ 5 w 40"/>
                <a:gd name="T15" fmla="*/ 3 h 48"/>
                <a:gd name="T16" fmla="*/ 8 w 40"/>
                <a:gd name="T17" fmla="*/ 1 h 48"/>
                <a:gd name="T18" fmla="*/ 11 w 40"/>
                <a:gd name="T19" fmla="*/ 2 h 48"/>
                <a:gd name="T20" fmla="*/ 18 w 40"/>
                <a:gd name="T21" fmla="*/ 12 h 48"/>
                <a:gd name="T22" fmla="*/ 40 w 40"/>
                <a:gd name="T23" fmla="*/ 46 h 48"/>
                <a:gd name="T24" fmla="*/ 37 w 40"/>
                <a:gd name="T25" fmla="*/ 46 h 48"/>
                <a:gd name="T26" fmla="*/ 19 w 40"/>
                <a:gd name="T27" fmla="*/ 18 h 48"/>
                <a:gd name="T28" fmla="*/ 16 w 40"/>
                <a:gd name="T29" fmla="*/ 16 h 48"/>
                <a:gd name="T30" fmla="*/ 15 w 40"/>
                <a:gd name="T31" fmla="*/ 15 h 48"/>
                <a:gd name="T32" fmla="*/ 10 w 40"/>
                <a:gd name="T33" fmla="*/ 7 h 48"/>
                <a:gd name="T34" fmla="*/ 8 w 40"/>
                <a:gd name="T35" fmla="*/ 5 h 48"/>
                <a:gd name="T36" fmla="*/ 8 w 40"/>
                <a:gd name="T3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8">
                  <a:moveTo>
                    <a:pt x="8" y="5"/>
                  </a:moveTo>
                  <a:cubicBezTo>
                    <a:pt x="8" y="8"/>
                    <a:pt x="7" y="12"/>
                    <a:pt x="7" y="15"/>
                  </a:cubicBezTo>
                  <a:cubicBezTo>
                    <a:pt x="7" y="20"/>
                    <a:pt x="7" y="25"/>
                    <a:pt x="7" y="29"/>
                  </a:cubicBezTo>
                  <a:cubicBezTo>
                    <a:pt x="7" y="30"/>
                    <a:pt x="7" y="31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1" y="21"/>
                    <a:pt x="1" y="18"/>
                    <a:pt x="2" y="15"/>
                  </a:cubicBezTo>
                  <a:cubicBezTo>
                    <a:pt x="3" y="11"/>
                    <a:pt x="4" y="7"/>
                    <a:pt x="5" y="3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4" y="5"/>
                    <a:pt x="17" y="8"/>
                    <a:pt x="18" y="12"/>
                  </a:cubicBezTo>
                  <a:cubicBezTo>
                    <a:pt x="24" y="24"/>
                    <a:pt x="33" y="35"/>
                    <a:pt x="40" y="46"/>
                  </a:cubicBezTo>
                  <a:cubicBezTo>
                    <a:pt x="39" y="48"/>
                    <a:pt x="38" y="47"/>
                    <a:pt x="37" y="46"/>
                  </a:cubicBezTo>
                  <a:cubicBezTo>
                    <a:pt x="31" y="37"/>
                    <a:pt x="25" y="27"/>
                    <a:pt x="19" y="18"/>
                  </a:cubicBezTo>
                  <a:cubicBezTo>
                    <a:pt x="18" y="17"/>
                    <a:pt x="18" y="16"/>
                    <a:pt x="16" y="16"/>
                  </a:cubicBezTo>
                  <a:cubicBezTo>
                    <a:pt x="16" y="16"/>
                    <a:pt x="15" y="15"/>
                    <a:pt x="15" y="15"/>
                  </a:cubicBezTo>
                  <a:cubicBezTo>
                    <a:pt x="13" y="12"/>
                    <a:pt x="12" y="10"/>
                    <a:pt x="10" y="7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11337925" y="-1020763"/>
              <a:ext cx="31750" cy="73025"/>
            </a:xfrm>
            <a:custGeom>
              <a:avLst/>
              <a:gdLst>
                <a:gd name="T0" fmla="*/ 8 w 26"/>
                <a:gd name="T1" fmla="*/ 6 h 58"/>
                <a:gd name="T2" fmla="*/ 7 w 26"/>
                <a:gd name="T3" fmla="*/ 18 h 58"/>
                <a:gd name="T4" fmla="*/ 6 w 26"/>
                <a:gd name="T5" fmla="*/ 20 h 58"/>
                <a:gd name="T6" fmla="*/ 5 w 26"/>
                <a:gd name="T7" fmla="*/ 22 h 58"/>
                <a:gd name="T8" fmla="*/ 2 w 26"/>
                <a:gd name="T9" fmla="*/ 55 h 58"/>
                <a:gd name="T10" fmla="*/ 0 w 26"/>
                <a:gd name="T11" fmla="*/ 57 h 58"/>
                <a:gd name="T12" fmla="*/ 2 w 26"/>
                <a:gd name="T13" fmla="*/ 37 h 58"/>
                <a:gd name="T14" fmla="*/ 3 w 26"/>
                <a:gd name="T15" fmla="*/ 21 h 58"/>
                <a:gd name="T16" fmla="*/ 4 w 26"/>
                <a:gd name="T17" fmla="*/ 6 h 58"/>
                <a:gd name="T18" fmla="*/ 5 w 26"/>
                <a:gd name="T19" fmla="*/ 4 h 58"/>
                <a:gd name="T20" fmla="*/ 9 w 26"/>
                <a:gd name="T21" fmla="*/ 2 h 58"/>
                <a:gd name="T22" fmla="*/ 23 w 26"/>
                <a:gd name="T23" fmla="*/ 18 h 58"/>
                <a:gd name="T24" fmla="*/ 25 w 26"/>
                <a:gd name="T25" fmla="*/ 26 h 58"/>
                <a:gd name="T26" fmla="*/ 22 w 26"/>
                <a:gd name="T27" fmla="*/ 28 h 58"/>
                <a:gd name="T28" fmla="*/ 20 w 26"/>
                <a:gd name="T29" fmla="*/ 26 h 58"/>
                <a:gd name="T30" fmla="*/ 10 w 26"/>
                <a:gd name="T31" fmla="*/ 8 h 58"/>
                <a:gd name="T32" fmla="*/ 8 w 26"/>
                <a:gd name="T33" fmla="*/ 6 h 58"/>
                <a:gd name="T34" fmla="*/ 8 w 26"/>
                <a:gd name="T35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8">
                  <a:moveTo>
                    <a:pt x="8" y="6"/>
                  </a:moveTo>
                  <a:cubicBezTo>
                    <a:pt x="7" y="10"/>
                    <a:pt x="7" y="14"/>
                    <a:pt x="7" y="18"/>
                  </a:cubicBezTo>
                  <a:cubicBezTo>
                    <a:pt x="7" y="18"/>
                    <a:pt x="6" y="19"/>
                    <a:pt x="6" y="20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7"/>
                    <a:pt x="2" y="58"/>
                    <a:pt x="0" y="57"/>
                  </a:cubicBezTo>
                  <a:cubicBezTo>
                    <a:pt x="0" y="51"/>
                    <a:pt x="1" y="44"/>
                    <a:pt x="2" y="37"/>
                  </a:cubicBezTo>
                  <a:cubicBezTo>
                    <a:pt x="2" y="32"/>
                    <a:pt x="3" y="26"/>
                    <a:pt x="3" y="21"/>
                  </a:cubicBezTo>
                  <a:cubicBezTo>
                    <a:pt x="2" y="16"/>
                    <a:pt x="4" y="11"/>
                    <a:pt x="4" y="6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1"/>
                    <a:pt x="8" y="0"/>
                    <a:pt x="9" y="2"/>
                  </a:cubicBezTo>
                  <a:cubicBezTo>
                    <a:pt x="14" y="7"/>
                    <a:pt x="19" y="12"/>
                    <a:pt x="23" y="18"/>
                  </a:cubicBezTo>
                  <a:cubicBezTo>
                    <a:pt x="25" y="20"/>
                    <a:pt x="26" y="23"/>
                    <a:pt x="25" y="26"/>
                  </a:cubicBezTo>
                  <a:cubicBezTo>
                    <a:pt x="24" y="27"/>
                    <a:pt x="23" y="28"/>
                    <a:pt x="22" y="28"/>
                  </a:cubicBezTo>
                  <a:cubicBezTo>
                    <a:pt x="22" y="29"/>
                    <a:pt x="21" y="27"/>
                    <a:pt x="20" y="26"/>
                  </a:cubicBezTo>
                  <a:cubicBezTo>
                    <a:pt x="17" y="20"/>
                    <a:pt x="14" y="14"/>
                    <a:pt x="10" y="8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6"/>
            <p:cNvSpPr>
              <a:spLocks/>
            </p:cNvSpPr>
            <p:nvPr/>
          </p:nvSpPr>
          <p:spPr bwMode="auto">
            <a:xfrm>
              <a:off x="11336338" y="-947738"/>
              <a:ext cx="11113" cy="19050"/>
            </a:xfrm>
            <a:custGeom>
              <a:avLst/>
              <a:gdLst>
                <a:gd name="T0" fmla="*/ 0 w 9"/>
                <a:gd name="T1" fmla="*/ 1 h 16"/>
                <a:gd name="T2" fmla="*/ 5 w 9"/>
                <a:gd name="T3" fmla="*/ 3 h 16"/>
                <a:gd name="T4" fmla="*/ 6 w 9"/>
                <a:gd name="T5" fmla="*/ 5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0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0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6"/>
                    <a:pt x="7" y="7"/>
                    <a:pt x="9" y="6"/>
                  </a:cubicBezTo>
                  <a:cubicBezTo>
                    <a:pt x="9" y="9"/>
                    <a:pt x="9" y="12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2" y="8"/>
                    <a:pt x="2" y="6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7"/>
            <p:cNvSpPr>
              <a:spLocks/>
            </p:cNvSpPr>
            <p:nvPr/>
          </p:nvSpPr>
          <p:spPr bwMode="auto">
            <a:xfrm>
              <a:off x="11539538" y="-998538"/>
              <a:ext cx="15875" cy="19050"/>
            </a:xfrm>
            <a:custGeom>
              <a:avLst/>
              <a:gdLst>
                <a:gd name="T0" fmla="*/ 5 w 12"/>
                <a:gd name="T1" fmla="*/ 0 h 16"/>
                <a:gd name="T2" fmla="*/ 6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9 h 16"/>
                <a:gd name="T12" fmla="*/ 2 w 12"/>
                <a:gd name="T13" fmla="*/ 5 h 16"/>
                <a:gd name="T14" fmla="*/ 2 w 12"/>
                <a:gd name="T15" fmla="*/ 4 h 16"/>
                <a:gd name="T16" fmla="*/ 5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5" y="0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7" y="5"/>
                    <a:pt x="7" y="7"/>
                    <a:pt x="9" y="8"/>
                  </a:cubicBezTo>
                  <a:cubicBezTo>
                    <a:pt x="12" y="10"/>
                    <a:pt x="11" y="14"/>
                    <a:pt x="8" y="15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3" y="13"/>
                    <a:pt x="2" y="11"/>
                    <a:pt x="0" y="9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0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11437938" y="-952500"/>
              <a:ext cx="7938" cy="36513"/>
            </a:xfrm>
            <a:custGeom>
              <a:avLst/>
              <a:gdLst>
                <a:gd name="T0" fmla="*/ 0 w 6"/>
                <a:gd name="T1" fmla="*/ 29 h 29"/>
                <a:gd name="T2" fmla="*/ 1 w 6"/>
                <a:gd name="T3" fmla="*/ 27 h 29"/>
                <a:gd name="T4" fmla="*/ 0 w 6"/>
                <a:gd name="T5" fmla="*/ 2 h 29"/>
                <a:gd name="T6" fmla="*/ 0 w 6"/>
                <a:gd name="T7" fmla="*/ 0 h 29"/>
                <a:gd name="T8" fmla="*/ 6 w 6"/>
                <a:gd name="T9" fmla="*/ 15 h 29"/>
                <a:gd name="T10" fmla="*/ 1 w 6"/>
                <a:gd name="T11" fmla="*/ 28 h 29"/>
                <a:gd name="T12" fmla="*/ 0 w 6"/>
                <a:gd name="T13" fmla="*/ 29 h 29"/>
                <a:gd name="T14" fmla="*/ 0 w 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9">
                  <a:moveTo>
                    <a:pt x="0" y="29"/>
                  </a:moveTo>
                  <a:cubicBezTo>
                    <a:pt x="0" y="28"/>
                    <a:pt x="1" y="27"/>
                    <a:pt x="1" y="27"/>
                  </a:cubicBezTo>
                  <a:cubicBezTo>
                    <a:pt x="4" y="19"/>
                    <a:pt x="3" y="1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3"/>
                    <a:pt x="6" y="9"/>
                    <a:pt x="6" y="15"/>
                  </a:cubicBezTo>
                  <a:cubicBezTo>
                    <a:pt x="6" y="20"/>
                    <a:pt x="4" y="24"/>
                    <a:pt x="1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11450638" y="-957263"/>
              <a:ext cx="20638" cy="31750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10" y="19"/>
                    <a:pt x="17" y="26"/>
                  </a:cubicBezTo>
                  <a:cubicBezTo>
                    <a:pt x="7" y="23"/>
                    <a:pt x="0" y="1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>
              <a:off x="11393488" y="939800"/>
              <a:ext cx="207963" cy="120650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7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4 h 97"/>
                <a:gd name="T12" fmla="*/ 68 w 166"/>
                <a:gd name="T13" fmla="*/ 36 h 97"/>
                <a:gd name="T14" fmla="*/ 69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30 h 97"/>
                <a:gd name="T26" fmla="*/ 93 w 166"/>
                <a:gd name="T27" fmla="*/ 25 h 97"/>
                <a:gd name="T28" fmla="*/ 132 w 166"/>
                <a:gd name="T29" fmla="*/ 2 h 97"/>
                <a:gd name="T30" fmla="*/ 163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4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9" y="34"/>
                    <a:pt x="69" y="32"/>
                    <a:pt x="69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1" y="28"/>
                    <a:pt x="92" y="30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10"/>
                    <a:pt x="115" y="0"/>
                    <a:pt x="132" y="2"/>
                  </a:cubicBezTo>
                  <a:cubicBezTo>
                    <a:pt x="148" y="4"/>
                    <a:pt x="161" y="17"/>
                    <a:pt x="163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2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1"/>
            <p:cNvSpPr>
              <a:spLocks/>
            </p:cNvSpPr>
            <p:nvPr/>
          </p:nvSpPr>
          <p:spPr bwMode="auto">
            <a:xfrm>
              <a:off x="11545888" y="889000"/>
              <a:ext cx="50800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5 w 40"/>
                <a:gd name="T29" fmla="*/ 16 h 47"/>
                <a:gd name="T30" fmla="*/ 14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30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8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5" y="16"/>
                  </a:cubicBezTo>
                  <a:cubicBezTo>
                    <a:pt x="15" y="16"/>
                    <a:pt x="15" y="15"/>
                    <a:pt x="14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2"/>
            <p:cNvSpPr>
              <a:spLocks/>
            </p:cNvSpPr>
            <p:nvPr/>
          </p:nvSpPr>
          <p:spPr bwMode="auto">
            <a:xfrm>
              <a:off x="11387138" y="928688"/>
              <a:ext cx="34925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6 w 27"/>
                <a:gd name="T5" fmla="*/ 19 h 57"/>
                <a:gd name="T6" fmla="*/ 6 w 27"/>
                <a:gd name="T7" fmla="*/ 22 h 57"/>
                <a:gd name="T8" fmla="*/ 3 w 27"/>
                <a:gd name="T9" fmla="*/ 55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2 h 57"/>
                <a:gd name="T22" fmla="*/ 24 w 27"/>
                <a:gd name="T23" fmla="*/ 17 h 57"/>
                <a:gd name="T24" fmla="*/ 25 w 27"/>
                <a:gd name="T25" fmla="*/ 26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4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7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3"/>
            <p:cNvSpPr>
              <a:spLocks/>
            </p:cNvSpPr>
            <p:nvPr/>
          </p:nvSpPr>
          <p:spPr bwMode="auto">
            <a:xfrm>
              <a:off x="11387138" y="1000125"/>
              <a:ext cx="11113" cy="20638"/>
            </a:xfrm>
            <a:custGeom>
              <a:avLst/>
              <a:gdLst>
                <a:gd name="T0" fmla="*/ 1 w 10"/>
                <a:gd name="T1" fmla="*/ 2 h 17"/>
                <a:gd name="T2" fmla="*/ 6 w 10"/>
                <a:gd name="T3" fmla="*/ 3 h 17"/>
                <a:gd name="T4" fmla="*/ 6 w 10"/>
                <a:gd name="T5" fmla="*/ 5 h 17"/>
                <a:gd name="T6" fmla="*/ 10 w 10"/>
                <a:gd name="T7" fmla="*/ 7 h 17"/>
                <a:gd name="T8" fmla="*/ 9 w 10"/>
                <a:gd name="T9" fmla="*/ 15 h 17"/>
                <a:gd name="T10" fmla="*/ 9 w 10"/>
                <a:gd name="T11" fmla="*/ 15 h 17"/>
                <a:gd name="T12" fmla="*/ 3 w 10"/>
                <a:gd name="T13" fmla="*/ 16 h 17"/>
                <a:gd name="T14" fmla="*/ 1 w 10"/>
                <a:gd name="T15" fmla="*/ 11 h 17"/>
                <a:gd name="T16" fmla="*/ 2 w 10"/>
                <a:gd name="T17" fmla="*/ 5 h 17"/>
                <a:gd name="T18" fmla="*/ 1 w 1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7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8"/>
                    <a:pt x="10" y="7"/>
                  </a:cubicBezTo>
                  <a:cubicBezTo>
                    <a:pt x="9" y="9"/>
                    <a:pt x="9" y="12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7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11591925" y="947738"/>
              <a:ext cx="12700" cy="20638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9 h 16"/>
                <a:gd name="T6" fmla="*/ 8 w 11"/>
                <a:gd name="T7" fmla="*/ 16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2"/>
                    <a:pt x="6" y="3"/>
                    <a:pt x="6" y="4"/>
                  </a:cubicBezTo>
                  <a:cubicBezTo>
                    <a:pt x="6" y="6"/>
                    <a:pt x="7" y="7"/>
                    <a:pt x="9" y="9"/>
                  </a:cubicBezTo>
                  <a:cubicBezTo>
                    <a:pt x="11" y="10"/>
                    <a:pt x="11" y="14"/>
                    <a:pt x="8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2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11487150" y="995363"/>
              <a:ext cx="9525" cy="34925"/>
            </a:xfrm>
            <a:custGeom>
              <a:avLst/>
              <a:gdLst>
                <a:gd name="T0" fmla="*/ 0 w 7"/>
                <a:gd name="T1" fmla="*/ 28 h 28"/>
                <a:gd name="T2" fmla="*/ 1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4" y="3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6"/>
            <p:cNvSpPr>
              <a:spLocks/>
            </p:cNvSpPr>
            <p:nvPr/>
          </p:nvSpPr>
          <p:spPr bwMode="auto">
            <a:xfrm>
              <a:off x="11501438" y="990600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0"/>
                    <a:pt x="9" y="19"/>
                    <a:pt x="17" y="26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13054013" y="-82550"/>
              <a:ext cx="207963" cy="122238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6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3 h 97"/>
                <a:gd name="T12" fmla="*/ 68 w 166"/>
                <a:gd name="T13" fmla="*/ 35 h 97"/>
                <a:gd name="T14" fmla="*/ 70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29 h 97"/>
                <a:gd name="T26" fmla="*/ 93 w 166"/>
                <a:gd name="T27" fmla="*/ 25 h 97"/>
                <a:gd name="T28" fmla="*/ 132 w 166"/>
                <a:gd name="T29" fmla="*/ 2 h 97"/>
                <a:gd name="T30" fmla="*/ 164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6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3"/>
                  </a:cubicBezTo>
                  <a:cubicBezTo>
                    <a:pt x="67" y="34"/>
                    <a:pt x="67" y="35"/>
                    <a:pt x="68" y="35"/>
                  </a:cubicBezTo>
                  <a:cubicBezTo>
                    <a:pt x="69" y="34"/>
                    <a:pt x="69" y="32"/>
                    <a:pt x="70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7"/>
                    <a:pt x="91" y="28"/>
                    <a:pt x="92" y="29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9"/>
                    <a:pt x="115" y="0"/>
                    <a:pt x="132" y="2"/>
                  </a:cubicBezTo>
                  <a:cubicBezTo>
                    <a:pt x="148" y="4"/>
                    <a:pt x="162" y="17"/>
                    <a:pt x="164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1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6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8"/>
            <p:cNvSpPr>
              <a:spLocks/>
            </p:cNvSpPr>
            <p:nvPr/>
          </p:nvSpPr>
          <p:spPr bwMode="auto">
            <a:xfrm>
              <a:off x="13206413" y="-131763"/>
              <a:ext cx="49213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6 w 40"/>
                <a:gd name="T29" fmla="*/ 15 h 47"/>
                <a:gd name="T30" fmla="*/ 15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29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7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6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5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9"/>
            <p:cNvSpPr>
              <a:spLocks/>
            </p:cNvSpPr>
            <p:nvPr/>
          </p:nvSpPr>
          <p:spPr bwMode="auto">
            <a:xfrm>
              <a:off x="13047663" y="-93663"/>
              <a:ext cx="33338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7 w 27"/>
                <a:gd name="T5" fmla="*/ 19 h 57"/>
                <a:gd name="T6" fmla="*/ 6 w 27"/>
                <a:gd name="T7" fmla="*/ 22 h 57"/>
                <a:gd name="T8" fmla="*/ 3 w 27"/>
                <a:gd name="T9" fmla="*/ 54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1 h 57"/>
                <a:gd name="T22" fmla="*/ 24 w 27"/>
                <a:gd name="T23" fmla="*/ 17 h 57"/>
                <a:gd name="T24" fmla="*/ 25 w 27"/>
                <a:gd name="T25" fmla="*/ 25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4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3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19"/>
                    <a:pt x="27" y="22"/>
                    <a:pt x="25" y="25"/>
                  </a:cubicBezTo>
                  <a:cubicBezTo>
                    <a:pt x="25" y="26"/>
                    <a:pt x="24" y="27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0"/>
            <p:cNvSpPr>
              <a:spLocks/>
            </p:cNvSpPr>
            <p:nvPr/>
          </p:nvSpPr>
          <p:spPr bwMode="auto">
            <a:xfrm>
              <a:off x="13046075" y="-22225"/>
              <a:ext cx="12700" cy="20638"/>
            </a:xfrm>
            <a:custGeom>
              <a:avLst/>
              <a:gdLst>
                <a:gd name="T0" fmla="*/ 1 w 10"/>
                <a:gd name="T1" fmla="*/ 2 h 16"/>
                <a:gd name="T2" fmla="*/ 6 w 10"/>
                <a:gd name="T3" fmla="*/ 3 h 16"/>
                <a:gd name="T4" fmla="*/ 6 w 10"/>
                <a:gd name="T5" fmla="*/ 5 h 16"/>
                <a:gd name="T6" fmla="*/ 10 w 10"/>
                <a:gd name="T7" fmla="*/ 7 h 16"/>
                <a:gd name="T8" fmla="*/ 9 w 10"/>
                <a:gd name="T9" fmla="*/ 14 h 16"/>
                <a:gd name="T10" fmla="*/ 9 w 10"/>
                <a:gd name="T11" fmla="*/ 15 h 16"/>
                <a:gd name="T12" fmla="*/ 3 w 10"/>
                <a:gd name="T13" fmla="*/ 16 h 16"/>
                <a:gd name="T14" fmla="*/ 1 w 10"/>
                <a:gd name="T15" fmla="*/ 11 h 16"/>
                <a:gd name="T16" fmla="*/ 2 w 10"/>
                <a:gd name="T17" fmla="*/ 5 h 16"/>
                <a:gd name="T18" fmla="*/ 1 w 10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6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7"/>
                    <a:pt x="10" y="7"/>
                  </a:cubicBezTo>
                  <a:cubicBezTo>
                    <a:pt x="10" y="9"/>
                    <a:pt x="9" y="12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6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1"/>
            <p:cNvSpPr>
              <a:spLocks/>
            </p:cNvSpPr>
            <p:nvPr/>
          </p:nvSpPr>
          <p:spPr bwMode="auto">
            <a:xfrm>
              <a:off x="13250863" y="-73025"/>
              <a:ext cx="14288" cy="19050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8 h 16"/>
                <a:gd name="T6" fmla="*/ 8 w 11"/>
                <a:gd name="T7" fmla="*/ 15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7" y="7"/>
                    <a:pt x="9" y="8"/>
                  </a:cubicBezTo>
                  <a:cubicBezTo>
                    <a:pt x="11" y="10"/>
                    <a:pt x="11" y="14"/>
                    <a:pt x="8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1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2"/>
            <p:cNvSpPr>
              <a:spLocks/>
            </p:cNvSpPr>
            <p:nvPr/>
          </p:nvSpPr>
          <p:spPr bwMode="auto">
            <a:xfrm>
              <a:off x="13147675" y="-25400"/>
              <a:ext cx="7938" cy="34925"/>
            </a:xfrm>
            <a:custGeom>
              <a:avLst/>
              <a:gdLst>
                <a:gd name="T0" fmla="*/ 0 w 7"/>
                <a:gd name="T1" fmla="*/ 28 h 28"/>
                <a:gd name="T2" fmla="*/ 2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2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4" y="2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13161963" y="-31750"/>
              <a:ext cx="20638" cy="31750"/>
            </a:xfrm>
            <a:custGeom>
              <a:avLst/>
              <a:gdLst>
                <a:gd name="T0" fmla="*/ 4 w 17"/>
                <a:gd name="T1" fmla="*/ 0 h 25"/>
                <a:gd name="T2" fmla="*/ 17 w 17"/>
                <a:gd name="T3" fmla="*/ 25 h 25"/>
                <a:gd name="T4" fmla="*/ 4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4" y="0"/>
                  </a:moveTo>
                  <a:cubicBezTo>
                    <a:pt x="5" y="10"/>
                    <a:pt x="9" y="19"/>
                    <a:pt x="17" y="25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4"/>
            <p:cNvSpPr>
              <a:spLocks/>
            </p:cNvSpPr>
            <p:nvPr/>
          </p:nvSpPr>
          <p:spPr bwMode="auto">
            <a:xfrm>
              <a:off x="9785350" y="41275"/>
              <a:ext cx="206375" cy="122238"/>
            </a:xfrm>
            <a:custGeom>
              <a:avLst/>
              <a:gdLst>
                <a:gd name="T0" fmla="*/ 75 w 165"/>
                <a:gd name="T1" fmla="*/ 73 h 98"/>
                <a:gd name="T2" fmla="*/ 74 w 165"/>
                <a:gd name="T3" fmla="*/ 75 h 98"/>
                <a:gd name="T4" fmla="*/ 43 w 165"/>
                <a:gd name="T5" fmla="*/ 97 h 98"/>
                <a:gd name="T6" fmla="*/ 9 w 165"/>
                <a:gd name="T7" fmla="*/ 79 h 98"/>
                <a:gd name="T8" fmla="*/ 18 w 165"/>
                <a:gd name="T9" fmla="*/ 32 h 98"/>
                <a:gd name="T10" fmla="*/ 66 w 165"/>
                <a:gd name="T11" fmla="*/ 34 h 98"/>
                <a:gd name="T12" fmla="*/ 68 w 165"/>
                <a:gd name="T13" fmla="*/ 36 h 98"/>
                <a:gd name="T14" fmla="*/ 69 w 165"/>
                <a:gd name="T15" fmla="*/ 31 h 98"/>
                <a:gd name="T16" fmla="*/ 72 w 165"/>
                <a:gd name="T17" fmla="*/ 30 h 98"/>
                <a:gd name="T18" fmla="*/ 82 w 165"/>
                <a:gd name="T19" fmla="*/ 31 h 98"/>
                <a:gd name="T20" fmla="*/ 85 w 165"/>
                <a:gd name="T21" fmla="*/ 28 h 98"/>
                <a:gd name="T22" fmla="*/ 89 w 165"/>
                <a:gd name="T23" fmla="*/ 27 h 98"/>
                <a:gd name="T24" fmla="*/ 91 w 165"/>
                <a:gd name="T25" fmla="*/ 30 h 98"/>
                <a:gd name="T26" fmla="*/ 93 w 165"/>
                <a:gd name="T27" fmla="*/ 25 h 98"/>
                <a:gd name="T28" fmla="*/ 131 w 165"/>
                <a:gd name="T29" fmla="*/ 2 h 98"/>
                <a:gd name="T30" fmla="*/ 163 w 165"/>
                <a:gd name="T31" fmla="*/ 34 h 98"/>
                <a:gd name="T32" fmla="*/ 140 w 165"/>
                <a:gd name="T33" fmla="*/ 73 h 98"/>
                <a:gd name="T34" fmla="*/ 91 w 165"/>
                <a:gd name="T35" fmla="*/ 45 h 98"/>
                <a:gd name="T36" fmla="*/ 91 w 165"/>
                <a:gd name="T37" fmla="*/ 37 h 98"/>
                <a:gd name="T38" fmla="*/ 87 w 165"/>
                <a:gd name="T39" fmla="*/ 28 h 98"/>
                <a:gd name="T40" fmla="*/ 80 w 165"/>
                <a:gd name="T41" fmla="*/ 34 h 98"/>
                <a:gd name="T42" fmla="*/ 71 w 165"/>
                <a:gd name="T43" fmla="*/ 32 h 98"/>
                <a:gd name="T44" fmla="*/ 71 w 165"/>
                <a:gd name="T45" fmla="*/ 41 h 98"/>
                <a:gd name="T46" fmla="*/ 76 w 165"/>
                <a:gd name="T47" fmla="*/ 71 h 98"/>
                <a:gd name="T48" fmla="*/ 75 w 165"/>
                <a:gd name="T49" fmla="*/ 7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8">
                  <a:moveTo>
                    <a:pt x="75" y="73"/>
                  </a:moveTo>
                  <a:cubicBezTo>
                    <a:pt x="75" y="74"/>
                    <a:pt x="74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8"/>
                    <a:pt x="17" y="91"/>
                    <a:pt x="9" y="79"/>
                  </a:cubicBezTo>
                  <a:cubicBezTo>
                    <a:pt x="0" y="64"/>
                    <a:pt x="4" y="43"/>
                    <a:pt x="18" y="32"/>
                  </a:cubicBezTo>
                  <a:cubicBezTo>
                    <a:pt x="32" y="21"/>
                    <a:pt x="52" y="21"/>
                    <a:pt x="66" y="34"/>
                  </a:cubicBezTo>
                  <a:cubicBezTo>
                    <a:pt x="66" y="34"/>
                    <a:pt x="67" y="35"/>
                    <a:pt x="68" y="36"/>
                  </a:cubicBezTo>
                  <a:cubicBezTo>
                    <a:pt x="68" y="34"/>
                    <a:pt x="69" y="33"/>
                    <a:pt x="69" y="31"/>
                  </a:cubicBezTo>
                  <a:cubicBezTo>
                    <a:pt x="70" y="30"/>
                    <a:pt x="71" y="29"/>
                    <a:pt x="72" y="30"/>
                  </a:cubicBezTo>
                  <a:cubicBezTo>
                    <a:pt x="75" y="33"/>
                    <a:pt x="79" y="33"/>
                    <a:pt x="82" y="31"/>
                  </a:cubicBezTo>
                  <a:cubicBezTo>
                    <a:pt x="83" y="31"/>
                    <a:pt x="84" y="29"/>
                    <a:pt x="85" y="28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0" y="29"/>
                    <a:pt x="91" y="30"/>
                  </a:cubicBezTo>
                  <a:cubicBezTo>
                    <a:pt x="92" y="28"/>
                    <a:pt x="93" y="27"/>
                    <a:pt x="93" y="25"/>
                  </a:cubicBezTo>
                  <a:cubicBezTo>
                    <a:pt x="99" y="10"/>
                    <a:pt x="115" y="0"/>
                    <a:pt x="131" y="2"/>
                  </a:cubicBezTo>
                  <a:cubicBezTo>
                    <a:pt x="148" y="5"/>
                    <a:pt x="161" y="18"/>
                    <a:pt x="163" y="34"/>
                  </a:cubicBezTo>
                  <a:cubicBezTo>
                    <a:pt x="165" y="51"/>
                    <a:pt x="156" y="66"/>
                    <a:pt x="140" y="73"/>
                  </a:cubicBezTo>
                  <a:cubicBezTo>
                    <a:pt x="119" y="81"/>
                    <a:pt x="95" y="67"/>
                    <a:pt x="91" y="45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0" y="32"/>
                    <a:pt x="87" y="28"/>
                  </a:cubicBezTo>
                  <a:cubicBezTo>
                    <a:pt x="86" y="32"/>
                    <a:pt x="83" y="33"/>
                    <a:pt x="80" y="34"/>
                  </a:cubicBezTo>
                  <a:cubicBezTo>
                    <a:pt x="77" y="35"/>
                    <a:pt x="74" y="35"/>
                    <a:pt x="71" y="32"/>
                  </a:cubicBezTo>
                  <a:cubicBezTo>
                    <a:pt x="70" y="35"/>
                    <a:pt x="70" y="38"/>
                    <a:pt x="71" y="41"/>
                  </a:cubicBezTo>
                  <a:cubicBezTo>
                    <a:pt x="77" y="50"/>
                    <a:pt x="79" y="61"/>
                    <a:pt x="76" y="71"/>
                  </a:cubicBezTo>
                  <a:cubicBezTo>
                    <a:pt x="75" y="72"/>
                    <a:pt x="75" y="73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5"/>
            <p:cNvSpPr>
              <a:spLocks/>
            </p:cNvSpPr>
            <p:nvPr/>
          </p:nvSpPr>
          <p:spPr bwMode="auto">
            <a:xfrm>
              <a:off x="9937750" y="-7938"/>
              <a:ext cx="49213" cy="58738"/>
            </a:xfrm>
            <a:custGeom>
              <a:avLst/>
              <a:gdLst>
                <a:gd name="T0" fmla="*/ 7 w 39"/>
                <a:gd name="T1" fmla="*/ 4 h 47"/>
                <a:gd name="T2" fmla="*/ 7 w 39"/>
                <a:gd name="T3" fmla="*/ 15 h 47"/>
                <a:gd name="T4" fmla="*/ 7 w 39"/>
                <a:gd name="T5" fmla="*/ 29 h 47"/>
                <a:gd name="T6" fmla="*/ 6 w 39"/>
                <a:gd name="T7" fmla="*/ 31 h 47"/>
                <a:gd name="T8" fmla="*/ 3 w 39"/>
                <a:gd name="T9" fmla="*/ 31 h 47"/>
                <a:gd name="T10" fmla="*/ 0 w 39"/>
                <a:gd name="T11" fmla="*/ 24 h 47"/>
                <a:gd name="T12" fmla="*/ 1 w 39"/>
                <a:gd name="T13" fmla="*/ 15 h 47"/>
                <a:gd name="T14" fmla="*/ 4 w 39"/>
                <a:gd name="T15" fmla="*/ 3 h 47"/>
                <a:gd name="T16" fmla="*/ 7 w 39"/>
                <a:gd name="T17" fmla="*/ 0 h 47"/>
                <a:gd name="T18" fmla="*/ 11 w 39"/>
                <a:gd name="T19" fmla="*/ 2 h 47"/>
                <a:gd name="T20" fmla="*/ 18 w 39"/>
                <a:gd name="T21" fmla="*/ 12 h 47"/>
                <a:gd name="T22" fmla="*/ 39 w 39"/>
                <a:gd name="T23" fmla="*/ 46 h 47"/>
                <a:gd name="T24" fmla="*/ 36 w 39"/>
                <a:gd name="T25" fmla="*/ 45 h 47"/>
                <a:gd name="T26" fmla="*/ 18 w 39"/>
                <a:gd name="T27" fmla="*/ 18 h 47"/>
                <a:gd name="T28" fmla="*/ 15 w 39"/>
                <a:gd name="T29" fmla="*/ 16 h 47"/>
                <a:gd name="T30" fmla="*/ 14 w 39"/>
                <a:gd name="T31" fmla="*/ 15 h 47"/>
                <a:gd name="T32" fmla="*/ 9 w 39"/>
                <a:gd name="T33" fmla="*/ 7 h 47"/>
                <a:gd name="T34" fmla="*/ 8 w 39"/>
                <a:gd name="T35" fmla="*/ 4 h 47"/>
                <a:gd name="T36" fmla="*/ 7 w 39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7">
                  <a:moveTo>
                    <a:pt x="7" y="4"/>
                  </a:moveTo>
                  <a:cubicBezTo>
                    <a:pt x="7" y="8"/>
                    <a:pt x="7" y="11"/>
                    <a:pt x="7" y="15"/>
                  </a:cubicBezTo>
                  <a:cubicBezTo>
                    <a:pt x="6" y="19"/>
                    <a:pt x="7" y="24"/>
                    <a:pt x="7" y="29"/>
                  </a:cubicBezTo>
                  <a:cubicBezTo>
                    <a:pt x="7" y="30"/>
                    <a:pt x="6" y="31"/>
                    <a:pt x="6" y="31"/>
                  </a:cubicBezTo>
                  <a:cubicBezTo>
                    <a:pt x="5" y="32"/>
                    <a:pt x="4" y="31"/>
                    <a:pt x="3" y="31"/>
                  </a:cubicBezTo>
                  <a:cubicBezTo>
                    <a:pt x="0" y="29"/>
                    <a:pt x="0" y="26"/>
                    <a:pt x="0" y="24"/>
                  </a:cubicBezTo>
                  <a:cubicBezTo>
                    <a:pt x="0" y="21"/>
                    <a:pt x="1" y="18"/>
                    <a:pt x="1" y="15"/>
                  </a:cubicBezTo>
                  <a:cubicBezTo>
                    <a:pt x="2" y="11"/>
                    <a:pt x="3" y="7"/>
                    <a:pt x="4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2"/>
                  </a:cubicBezTo>
                  <a:cubicBezTo>
                    <a:pt x="24" y="24"/>
                    <a:pt x="33" y="34"/>
                    <a:pt x="39" y="46"/>
                  </a:cubicBezTo>
                  <a:cubicBezTo>
                    <a:pt x="38" y="47"/>
                    <a:pt x="37" y="47"/>
                    <a:pt x="36" y="45"/>
                  </a:cubicBezTo>
                  <a:cubicBezTo>
                    <a:pt x="30" y="36"/>
                    <a:pt x="24" y="27"/>
                    <a:pt x="18" y="18"/>
                  </a:cubicBezTo>
                  <a:cubicBezTo>
                    <a:pt x="17" y="17"/>
                    <a:pt x="17" y="16"/>
                    <a:pt x="15" y="16"/>
                  </a:cubicBezTo>
                  <a:cubicBezTo>
                    <a:pt x="15" y="16"/>
                    <a:pt x="15" y="15"/>
                    <a:pt x="14" y="15"/>
                  </a:cubicBezTo>
                  <a:cubicBezTo>
                    <a:pt x="13" y="12"/>
                    <a:pt x="11" y="9"/>
                    <a:pt x="9" y="7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6"/>
            <p:cNvSpPr>
              <a:spLocks/>
            </p:cNvSpPr>
            <p:nvPr/>
          </p:nvSpPr>
          <p:spPr bwMode="auto">
            <a:xfrm>
              <a:off x="9779000" y="30162"/>
              <a:ext cx="33338" cy="71438"/>
            </a:xfrm>
            <a:custGeom>
              <a:avLst/>
              <a:gdLst>
                <a:gd name="T0" fmla="*/ 8 w 26"/>
                <a:gd name="T1" fmla="*/ 5 h 57"/>
                <a:gd name="T2" fmla="*/ 7 w 26"/>
                <a:gd name="T3" fmla="*/ 17 h 57"/>
                <a:gd name="T4" fmla="*/ 6 w 26"/>
                <a:gd name="T5" fmla="*/ 19 h 57"/>
                <a:gd name="T6" fmla="*/ 6 w 26"/>
                <a:gd name="T7" fmla="*/ 22 h 57"/>
                <a:gd name="T8" fmla="*/ 2 w 26"/>
                <a:gd name="T9" fmla="*/ 55 h 57"/>
                <a:gd name="T10" fmla="*/ 0 w 26"/>
                <a:gd name="T11" fmla="*/ 57 h 57"/>
                <a:gd name="T12" fmla="*/ 2 w 26"/>
                <a:gd name="T13" fmla="*/ 37 h 57"/>
                <a:gd name="T14" fmla="*/ 3 w 26"/>
                <a:gd name="T15" fmla="*/ 21 h 57"/>
                <a:gd name="T16" fmla="*/ 4 w 26"/>
                <a:gd name="T17" fmla="*/ 6 h 57"/>
                <a:gd name="T18" fmla="*/ 5 w 26"/>
                <a:gd name="T19" fmla="*/ 3 h 57"/>
                <a:gd name="T20" fmla="*/ 10 w 26"/>
                <a:gd name="T21" fmla="*/ 2 h 57"/>
                <a:gd name="T22" fmla="*/ 24 w 26"/>
                <a:gd name="T23" fmla="*/ 17 h 57"/>
                <a:gd name="T24" fmla="*/ 25 w 26"/>
                <a:gd name="T25" fmla="*/ 26 h 57"/>
                <a:gd name="T26" fmla="*/ 23 w 26"/>
                <a:gd name="T27" fmla="*/ 28 h 57"/>
                <a:gd name="T28" fmla="*/ 21 w 26"/>
                <a:gd name="T29" fmla="*/ 26 h 57"/>
                <a:gd name="T30" fmla="*/ 11 w 26"/>
                <a:gd name="T31" fmla="*/ 8 h 57"/>
                <a:gd name="T32" fmla="*/ 9 w 26"/>
                <a:gd name="T33" fmla="*/ 5 h 57"/>
                <a:gd name="T34" fmla="*/ 8 w 26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0" y="50"/>
                    <a:pt x="1" y="44"/>
                    <a:pt x="2" y="37"/>
                  </a:cubicBezTo>
                  <a:cubicBezTo>
                    <a:pt x="2" y="32"/>
                    <a:pt x="4" y="26"/>
                    <a:pt x="3" y="21"/>
                  </a:cubicBezTo>
                  <a:cubicBezTo>
                    <a:pt x="3" y="15"/>
                    <a:pt x="4" y="11"/>
                    <a:pt x="4" y="6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6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2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9" y="6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9777413" y="103188"/>
              <a:ext cx="11113" cy="19050"/>
            </a:xfrm>
            <a:custGeom>
              <a:avLst/>
              <a:gdLst>
                <a:gd name="T0" fmla="*/ 1 w 9"/>
                <a:gd name="T1" fmla="*/ 1 h 16"/>
                <a:gd name="T2" fmla="*/ 5 w 9"/>
                <a:gd name="T3" fmla="*/ 3 h 16"/>
                <a:gd name="T4" fmla="*/ 6 w 9"/>
                <a:gd name="T5" fmla="*/ 4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1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1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6"/>
                    <a:pt x="7" y="7"/>
                    <a:pt x="9" y="6"/>
                  </a:cubicBezTo>
                  <a:cubicBezTo>
                    <a:pt x="9" y="9"/>
                    <a:pt x="9" y="11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3" y="8"/>
                    <a:pt x="2" y="6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>
              <a:off x="9982200" y="50800"/>
              <a:ext cx="14288" cy="20638"/>
            </a:xfrm>
            <a:custGeom>
              <a:avLst/>
              <a:gdLst>
                <a:gd name="T0" fmla="*/ 6 w 12"/>
                <a:gd name="T1" fmla="*/ 0 h 16"/>
                <a:gd name="T2" fmla="*/ 7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8 h 16"/>
                <a:gd name="T12" fmla="*/ 2 w 12"/>
                <a:gd name="T13" fmla="*/ 5 h 16"/>
                <a:gd name="T14" fmla="*/ 2 w 12"/>
                <a:gd name="T15" fmla="*/ 3 h 16"/>
                <a:gd name="T16" fmla="*/ 6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6" y="0"/>
                  </a:moveTo>
                  <a:cubicBezTo>
                    <a:pt x="6" y="1"/>
                    <a:pt x="6" y="2"/>
                    <a:pt x="7" y="3"/>
                  </a:cubicBezTo>
                  <a:cubicBezTo>
                    <a:pt x="7" y="5"/>
                    <a:pt x="8" y="7"/>
                    <a:pt x="9" y="8"/>
                  </a:cubicBezTo>
                  <a:cubicBezTo>
                    <a:pt x="12" y="9"/>
                    <a:pt x="11" y="14"/>
                    <a:pt x="8" y="15"/>
                  </a:cubicBezTo>
                  <a:cubicBezTo>
                    <a:pt x="7" y="15"/>
                    <a:pt x="6" y="15"/>
                    <a:pt x="5" y="16"/>
                  </a:cubicBezTo>
                  <a:cubicBezTo>
                    <a:pt x="3" y="13"/>
                    <a:pt x="2" y="11"/>
                    <a:pt x="0" y="8"/>
                  </a:cubicBezTo>
                  <a:cubicBezTo>
                    <a:pt x="2" y="8"/>
                    <a:pt x="3" y="7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0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9879013" y="98425"/>
              <a:ext cx="7938" cy="34925"/>
            </a:xfrm>
            <a:custGeom>
              <a:avLst/>
              <a:gdLst>
                <a:gd name="T0" fmla="*/ 0 w 6"/>
                <a:gd name="T1" fmla="*/ 28 h 28"/>
                <a:gd name="T2" fmla="*/ 1 w 6"/>
                <a:gd name="T3" fmla="*/ 26 h 28"/>
                <a:gd name="T4" fmla="*/ 1 w 6"/>
                <a:gd name="T5" fmla="*/ 2 h 28"/>
                <a:gd name="T6" fmla="*/ 0 w 6"/>
                <a:gd name="T7" fmla="*/ 0 h 28"/>
                <a:gd name="T8" fmla="*/ 6 w 6"/>
                <a:gd name="T9" fmla="*/ 14 h 28"/>
                <a:gd name="T10" fmla="*/ 1 w 6"/>
                <a:gd name="T11" fmla="*/ 28 h 28"/>
                <a:gd name="T12" fmla="*/ 0 w 6"/>
                <a:gd name="T13" fmla="*/ 28 h 28"/>
                <a:gd name="T14" fmla="*/ 0 w 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8">
                  <a:moveTo>
                    <a:pt x="0" y="28"/>
                  </a:moveTo>
                  <a:cubicBezTo>
                    <a:pt x="0" y="28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3"/>
                    <a:pt x="6" y="9"/>
                    <a:pt x="6" y="14"/>
                  </a:cubicBezTo>
                  <a:cubicBezTo>
                    <a:pt x="6" y="19"/>
                    <a:pt x="5" y="24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9893300" y="92075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9" y="19"/>
                    <a:pt x="17" y="26"/>
                  </a:cubicBezTo>
                  <a:cubicBezTo>
                    <a:pt x="6" y="23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1"/>
            <p:cNvSpPr>
              <a:spLocks/>
            </p:cNvSpPr>
            <p:nvPr/>
          </p:nvSpPr>
          <p:spPr bwMode="auto">
            <a:xfrm>
              <a:off x="10501313" y="-665163"/>
              <a:ext cx="288925" cy="168275"/>
            </a:xfrm>
            <a:custGeom>
              <a:avLst/>
              <a:gdLst>
                <a:gd name="T0" fmla="*/ 105 w 231"/>
                <a:gd name="T1" fmla="*/ 102 h 135"/>
                <a:gd name="T2" fmla="*/ 104 w 231"/>
                <a:gd name="T3" fmla="*/ 104 h 135"/>
                <a:gd name="T4" fmla="*/ 60 w 231"/>
                <a:gd name="T5" fmla="*/ 134 h 135"/>
                <a:gd name="T6" fmla="*/ 13 w 231"/>
                <a:gd name="T7" fmla="*/ 110 h 135"/>
                <a:gd name="T8" fmla="*/ 25 w 231"/>
                <a:gd name="T9" fmla="*/ 44 h 135"/>
                <a:gd name="T10" fmla="*/ 92 w 231"/>
                <a:gd name="T11" fmla="*/ 46 h 135"/>
                <a:gd name="T12" fmla="*/ 95 w 231"/>
                <a:gd name="T13" fmla="*/ 49 h 135"/>
                <a:gd name="T14" fmla="*/ 97 w 231"/>
                <a:gd name="T15" fmla="*/ 43 h 135"/>
                <a:gd name="T16" fmla="*/ 101 w 231"/>
                <a:gd name="T17" fmla="*/ 41 h 135"/>
                <a:gd name="T18" fmla="*/ 115 w 231"/>
                <a:gd name="T19" fmla="*/ 43 h 135"/>
                <a:gd name="T20" fmla="*/ 119 w 231"/>
                <a:gd name="T21" fmla="*/ 38 h 135"/>
                <a:gd name="T22" fmla="*/ 124 w 231"/>
                <a:gd name="T23" fmla="*/ 37 h 135"/>
                <a:gd name="T24" fmla="*/ 128 w 231"/>
                <a:gd name="T25" fmla="*/ 41 h 135"/>
                <a:gd name="T26" fmla="*/ 131 w 231"/>
                <a:gd name="T27" fmla="*/ 34 h 135"/>
                <a:gd name="T28" fmla="*/ 184 w 231"/>
                <a:gd name="T29" fmla="*/ 2 h 135"/>
                <a:gd name="T30" fmla="*/ 229 w 231"/>
                <a:gd name="T31" fmla="*/ 46 h 135"/>
                <a:gd name="T32" fmla="*/ 197 w 231"/>
                <a:gd name="T33" fmla="*/ 101 h 135"/>
                <a:gd name="T34" fmla="*/ 128 w 231"/>
                <a:gd name="T35" fmla="*/ 61 h 135"/>
                <a:gd name="T36" fmla="*/ 127 w 231"/>
                <a:gd name="T37" fmla="*/ 51 h 135"/>
                <a:gd name="T38" fmla="*/ 122 w 231"/>
                <a:gd name="T39" fmla="*/ 39 h 135"/>
                <a:gd name="T40" fmla="*/ 112 w 231"/>
                <a:gd name="T41" fmla="*/ 47 h 135"/>
                <a:gd name="T42" fmla="*/ 100 w 231"/>
                <a:gd name="T43" fmla="*/ 44 h 135"/>
                <a:gd name="T44" fmla="*/ 100 w 231"/>
                <a:gd name="T45" fmla="*/ 56 h 135"/>
                <a:gd name="T46" fmla="*/ 106 w 231"/>
                <a:gd name="T47" fmla="*/ 99 h 135"/>
                <a:gd name="T48" fmla="*/ 105 w 231"/>
                <a:gd name="T49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5">
                  <a:moveTo>
                    <a:pt x="105" y="102"/>
                  </a:moveTo>
                  <a:cubicBezTo>
                    <a:pt x="105" y="102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4"/>
                  </a:cubicBezTo>
                  <a:cubicBezTo>
                    <a:pt x="40" y="135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6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0"/>
                    <a:pt x="99" y="40"/>
                    <a:pt x="101" y="41"/>
                  </a:cubicBezTo>
                  <a:cubicBezTo>
                    <a:pt x="105" y="46"/>
                    <a:pt x="110" y="45"/>
                    <a:pt x="115" y="43"/>
                  </a:cubicBezTo>
                  <a:cubicBezTo>
                    <a:pt x="116" y="42"/>
                    <a:pt x="118" y="39"/>
                    <a:pt x="119" y="38"/>
                  </a:cubicBezTo>
                  <a:cubicBezTo>
                    <a:pt x="121" y="34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6"/>
                    <a:pt x="131" y="34"/>
                  </a:cubicBezTo>
                  <a:cubicBezTo>
                    <a:pt x="139" y="13"/>
                    <a:pt x="161" y="0"/>
                    <a:pt x="184" y="2"/>
                  </a:cubicBezTo>
                  <a:cubicBezTo>
                    <a:pt x="207" y="5"/>
                    <a:pt x="226" y="24"/>
                    <a:pt x="229" y="46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7" y="113"/>
                    <a:pt x="133" y="93"/>
                    <a:pt x="128" y="61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2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4" y="48"/>
                    <a:pt x="100" y="44"/>
                  </a:cubicBezTo>
                  <a:cubicBezTo>
                    <a:pt x="99" y="49"/>
                    <a:pt x="98" y="52"/>
                    <a:pt x="100" y="56"/>
                  </a:cubicBezTo>
                  <a:cubicBezTo>
                    <a:pt x="109" y="69"/>
                    <a:pt x="110" y="84"/>
                    <a:pt x="106" y="99"/>
                  </a:cubicBezTo>
                  <a:cubicBezTo>
                    <a:pt x="106" y="100"/>
                    <a:pt x="106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2"/>
            <p:cNvSpPr>
              <a:spLocks/>
            </p:cNvSpPr>
            <p:nvPr/>
          </p:nvSpPr>
          <p:spPr bwMode="auto">
            <a:xfrm>
              <a:off x="10714038" y="-7366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1 h 66"/>
                <a:gd name="T4" fmla="*/ 10 w 56"/>
                <a:gd name="T5" fmla="*/ 41 h 66"/>
                <a:gd name="T6" fmla="*/ 9 w 56"/>
                <a:gd name="T7" fmla="*/ 44 h 66"/>
                <a:gd name="T8" fmla="*/ 5 w 56"/>
                <a:gd name="T9" fmla="*/ 43 h 66"/>
                <a:gd name="T10" fmla="*/ 1 w 56"/>
                <a:gd name="T11" fmla="*/ 33 h 66"/>
                <a:gd name="T12" fmla="*/ 3 w 56"/>
                <a:gd name="T13" fmla="*/ 21 h 66"/>
                <a:gd name="T14" fmla="*/ 7 w 56"/>
                <a:gd name="T15" fmla="*/ 5 h 66"/>
                <a:gd name="T16" fmla="*/ 10 w 56"/>
                <a:gd name="T17" fmla="*/ 0 h 66"/>
                <a:gd name="T18" fmla="*/ 16 w 56"/>
                <a:gd name="T19" fmla="*/ 3 h 66"/>
                <a:gd name="T20" fmla="*/ 25 w 56"/>
                <a:gd name="T21" fmla="*/ 16 h 66"/>
                <a:gd name="T22" fmla="*/ 56 w 56"/>
                <a:gd name="T23" fmla="*/ 65 h 66"/>
                <a:gd name="T24" fmla="*/ 52 w 56"/>
                <a:gd name="T25" fmla="*/ 64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1 h 66"/>
                <a:gd name="T32" fmla="*/ 14 w 56"/>
                <a:gd name="T33" fmla="*/ 9 h 66"/>
                <a:gd name="T34" fmla="*/ 12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1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1" y="33"/>
                  </a:cubicBezTo>
                  <a:cubicBezTo>
                    <a:pt x="1" y="29"/>
                    <a:pt x="2" y="25"/>
                    <a:pt x="3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8" y="3"/>
                    <a:pt x="9" y="1"/>
                    <a:pt x="10" y="0"/>
                  </a:cubicBezTo>
                  <a:cubicBezTo>
                    <a:pt x="12" y="0"/>
                    <a:pt x="14" y="2"/>
                    <a:pt x="16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6"/>
                    <a:pt x="53" y="65"/>
                    <a:pt x="52" y="64"/>
                  </a:cubicBezTo>
                  <a:cubicBezTo>
                    <a:pt x="43" y="51"/>
                    <a:pt x="35" y="38"/>
                    <a:pt x="26" y="25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9" y="17"/>
                    <a:pt x="16" y="13"/>
                    <a:pt x="14" y="9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10493375" y="-682625"/>
              <a:ext cx="46038" cy="101600"/>
            </a:xfrm>
            <a:custGeom>
              <a:avLst/>
              <a:gdLst>
                <a:gd name="T0" fmla="*/ 12 w 37"/>
                <a:gd name="T1" fmla="*/ 8 h 81"/>
                <a:gd name="T2" fmla="*/ 10 w 37"/>
                <a:gd name="T3" fmla="*/ 25 h 81"/>
                <a:gd name="T4" fmla="*/ 9 w 37"/>
                <a:gd name="T5" fmla="*/ 28 h 81"/>
                <a:gd name="T6" fmla="*/ 8 w 37"/>
                <a:gd name="T7" fmla="*/ 31 h 81"/>
                <a:gd name="T8" fmla="*/ 4 w 37"/>
                <a:gd name="T9" fmla="*/ 77 h 81"/>
                <a:gd name="T10" fmla="*/ 0 w 37"/>
                <a:gd name="T11" fmla="*/ 80 h 81"/>
                <a:gd name="T12" fmla="*/ 3 w 37"/>
                <a:gd name="T13" fmla="*/ 52 h 81"/>
                <a:gd name="T14" fmla="*/ 5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7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2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2" y="8"/>
                  </a:moveTo>
                  <a:cubicBezTo>
                    <a:pt x="11" y="14"/>
                    <a:pt x="11" y="19"/>
                    <a:pt x="10" y="25"/>
                  </a:cubicBezTo>
                  <a:cubicBezTo>
                    <a:pt x="10" y="26"/>
                    <a:pt x="9" y="27"/>
                    <a:pt x="9" y="28"/>
                  </a:cubicBezTo>
                  <a:cubicBezTo>
                    <a:pt x="9" y="29"/>
                    <a:pt x="8" y="30"/>
                    <a:pt x="8" y="31"/>
                  </a:cubicBezTo>
                  <a:cubicBezTo>
                    <a:pt x="6" y="46"/>
                    <a:pt x="5" y="62"/>
                    <a:pt x="4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2"/>
                    <a:pt x="3" y="52"/>
                  </a:cubicBezTo>
                  <a:cubicBezTo>
                    <a:pt x="4" y="45"/>
                    <a:pt x="5" y="37"/>
                    <a:pt x="5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2"/>
                    <a:pt x="11" y="0"/>
                    <a:pt x="14" y="3"/>
                  </a:cubicBezTo>
                  <a:cubicBezTo>
                    <a:pt x="21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7"/>
                  </a:cubicBezTo>
                  <a:cubicBezTo>
                    <a:pt x="35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9"/>
                    <a:pt x="20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10491788" y="-581025"/>
              <a:ext cx="15875" cy="28575"/>
            </a:xfrm>
            <a:custGeom>
              <a:avLst/>
              <a:gdLst>
                <a:gd name="T0" fmla="*/ 1 w 13"/>
                <a:gd name="T1" fmla="*/ 2 h 23"/>
                <a:gd name="T2" fmla="*/ 7 w 13"/>
                <a:gd name="T3" fmla="*/ 4 h 23"/>
                <a:gd name="T4" fmla="*/ 9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1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1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6"/>
                    <a:pt x="13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11" y="22"/>
                    <a:pt x="6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4" y="12"/>
                    <a:pt x="2" y="9"/>
                    <a:pt x="2" y="6"/>
                  </a:cubicBezTo>
                  <a:cubicBezTo>
                    <a:pt x="1" y="5"/>
                    <a:pt x="1" y="4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10775950" y="-652463"/>
              <a:ext cx="22225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4 h 22"/>
                <a:gd name="T4" fmla="*/ 13 w 17"/>
                <a:gd name="T5" fmla="*/ 11 h 22"/>
                <a:gd name="T6" fmla="*/ 12 w 17"/>
                <a:gd name="T7" fmla="*/ 21 h 22"/>
                <a:gd name="T8" fmla="*/ 7 w 17"/>
                <a:gd name="T9" fmla="*/ 22 h 22"/>
                <a:gd name="T10" fmla="*/ 0 w 17"/>
                <a:gd name="T11" fmla="*/ 12 h 22"/>
                <a:gd name="T12" fmla="*/ 3 w 17"/>
                <a:gd name="T13" fmla="*/ 7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1"/>
                    <a:pt x="9" y="3"/>
                    <a:pt x="9" y="4"/>
                  </a:cubicBezTo>
                  <a:cubicBezTo>
                    <a:pt x="10" y="7"/>
                    <a:pt x="10" y="9"/>
                    <a:pt x="13" y="11"/>
                  </a:cubicBezTo>
                  <a:cubicBezTo>
                    <a:pt x="17" y="14"/>
                    <a:pt x="16" y="19"/>
                    <a:pt x="12" y="21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4" y="19"/>
                    <a:pt x="3" y="15"/>
                    <a:pt x="0" y="12"/>
                  </a:cubicBezTo>
                  <a:cubicBezTo>
                    <a:pt x="3" y="11"/>
                    <a:pt x="3" y="10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10633075" y="-5873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2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7" y="34"/>
                    <a:pt x="2" y="39"/>
                  </a:cubicBezTo>
                  <a:cubicBezTo>
                    <a:pt x="2" y="40"/>
                    <a:pt x="1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7"/>
            <p:cNvSpPr>
              <a:spLocks/>
            </p:cNvSpPr>
            <p:nvPr/>
          </p:nvSpPr>
          <p:spPr bwMode="auto">
            <a:xfrm>
              <a:off x="10652125" y="-5937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12322175" y="-644525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7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3"/>
                    <a:pt x="80" y="134"/>
                    <a:pt x="59" y="135"/>
                  </a:cubicBezTo>
                  <a:cubicBezTo>
                    <a:pt x="39" y="136"/>
                    <a:pt x="24" y="127"/>
                    <a:pt x="13" y="110"/>
                  </a:cubicBezTo>
                  <a:cubicBezTo>
                    <a:pt x="0" y="89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8"/>
                    <a:pt x="126" y="40"/>
                    <a:pt x="128" y="41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0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7" y="48"/>
                    <a:pt x="103" y="49"/>
                    <a:pt x="100" y="44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12534900" y="-714375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2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5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2"/>
                    <a:pt x="9" y="0"/>
                    <a:pt x="10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0"/>
                    <a:pt x="34" y="38"/>
                    <a:pt x="26" y="25"/>
                  </a:cubicBezTo>
                  <a:cubicBezTo>
                    <a:pt x="25" y="24"/>
                    <a:pt x="24" y="21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6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12314238" y="-660400"/>
              <a:ext cx="46038" cy="100013"/>
            </a:xfrm>
            <a:custGeom>
              <a:avLst/>
              <a:gdLst>
                <a:gd name="T0" fmla="*/ 11 w 37"/>
                <a:gd name="T1" fmla="*/ 8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1 h 80"/>
                <a:gd name="T8" fmla="*/ 3 w 37"/>
                <a:gd name="T9" fmla="*/ 77 h 80"/>
                <a:gd name="T10" fmla="*/ 0 w 37"/>
                <a:gd name="T11" fmla="*/ 80 h 80"/>
                <a:gd name="T12" fmla="*/ 2 w 37"/>
                <a:gd name="T13" fmla="*/ 52 h 80"/>
                <a:gd name="T14" fmla="*/ 4 w 37"/>
                <a:gd name="T15" fmla="*/ 29 h 80"/>
                <a:gd name="T16" fmla="*/ 6 w 37"/>
                <a:gd name="T17" fmla="*/ 8 h 80"/>
                <a:gd name="T18" fmla="*/ 7 w 37"/>
                <a:gd name="T19" fmla="*/ 5 h 80"/>
                <a:gd name="T20" fmla="*/ 14 w 37"/>
                <a:gd name="T21" fmla="*/ 3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7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1"/>
                  </a:cubicBezTo>
                  <a:cubicBezTo>
                    <a:pt x="6" y="46"/>
                    <a:pt x="5" y="61"/>
                    <a:pt x="3" y="77"/>
                  </a:cubicBezTo>
                  <a:cubicBezTo>
                    <a:pt x="3" y="79"/>
                    <a:pt x="3" y="80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6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4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39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1"/>
                  </a:cubicBezTo>
                  <a:cubicBezTo>
                    <a:pt x="14" y="10"/>
                    <a:pt x="13" y="9"/>
                    <a:pt x="12" y="7"/>
                  </a:cubicBezTo>
                  <a:cubicBezTo>
                    <a:pt x="12" y="7"/>
                    <a:pt x="12" y="7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1"/>
            <p:cNvSpPr>
              <a:spLocks/>
            </p:cNvSpPr>
            <p:nvPr/>
          </p:nvSpPr>
          <p:spPr bwMode="auto">
            <a:xfrm>
              <a:off x="12312650" y="-558800"/>
              <a:ext cx="15875" cy="26988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19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2"/>
                    <a:pt x="13" y="16"/>
                    <a:pt x="12" y="19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6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12598400" y="-631825"/>
              <a:ext cx="19050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1 h 23"/>
                <a:gd name="T8" fmla="*/ 6 w 16"/>
                <a:gd name="T9" fmla="*/ 23 h 23"/>
                <a:gd name="T10" fmla="*/ 0 w 16"/>
                <a:gd name="T11" fmla="*/ 12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3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1"/>
                  </a:cubicBezTo>
                  <a:cubicBezTo>
                    <a:pt x="10" y="22"/>
                    <a:pt x="8" y="22"/>
                    <a:pt x="6" y="23"/>
                  </a:cubicBezTo>
                  <a:cubicBezTo>
                    <a:pt x="4" y="19"/>
                    <a:pt x="2" y="16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3"/>
            <p:cNvSpPr>
              <a:spLocks/>
            </p:cNvSpPr>
            <p:nvPr/>
          </p:nvSpPr>
          <p:spPr bwMode="auto">
            <a:xfrm>
              <a:off x="12453938" y="-565150"/>
              <a:ext cx="11113" cy="49213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19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8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3"/>
                    <a:pt x="9" y="12"/>
                    <a:pt x="9" y="19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12472988" y="-573088"/>
              <a:ext cx="28575" cy="46038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6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5"/>
            <p:cNvSpPr>
              <a:spLocks/>
            </p:cNvSpPr>
            <p:nvPr/>
          </p:nvSpPr>
          <p:spPr bwMode="auto">
            <a:xfrm>
              <a:off x="12257088" y="192088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4 h 136"/>
                <a:gd name="T4" fmla="*/ 60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49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9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4 h 136"/>
                <a:gd name="T28" fmla="*/ 184 w 231"/>
                <a:gd name="T29" fmla="*/ 3 h 136"/>
                <a:gd name="T30" fmla="*/ 228 w 231"/>
                <a:gd name="T31" fmla="*/ 47 h 136"/>
                <a:gd name="T32" fmla="*/ 197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6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5"/>
                  </a:cubicBezTo>
                  <a:cubicBezTo>
                    <a:pt x="40" y="136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9" y="38"/>
                  </a:cubicBezTo>
                  <a:cubicBezTo>
                    <a:pt x="120" y="35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7"/>
                    <a:pt x="130" y="34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6" y="24"/>
                    <a:pt x="228" y="47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3" y="49"/>
                    <a:pt x="100" y="44"/>
                  </a:cubicBezTo>
                  <a:cubicBezTo>
                    <a:pt x="98" y="49"/>
                    <a:pt x="97" y="52"/>
                    <a:pt x="100" y="56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6"/>
            <p:cNvSpPr>
              <a:spLocks/>
            </p:cNvSpPr>
            <p:nvPr/>
          </p:nvSpPr>
          <p:spPr bwMode="auto">
            <a:xfrm>
              <a:off x="12469813" y="120650"/>
              <a:ext cx="69850" cy="84138"/>
            </a:xfrm>
            <a:custGeom>
              <a:avLst/>
              <a:gdLst>
                <a:gd name="T0" fmla="*/ 11 w 56"/>
                <a:gd name="T1" fmla="*/ 7 h 67"/>
                <a:gd name="T2" fmla="*/ 10 w 56"/>
                <a:gd name="T3" fmla="*/ 21 h 67"/>
                <a:gd name="T4" fmla="*/ 10 w 56"/>
                <a:gd name="T5" fmla="*/ 41 h 67"/>
                <a:gd name="T6" fmla="*/ 9 w 56"/>
                <a:gd name="T7" fmla="*/ 44 h 67"/>
                <a:gd name="T8" fmla="*/ 5 w 56"/>
                <a:gd name="T9" fmla="*/ 44 h 67"/>
                <a:gd name="T10" fmla="*/ 0 w 56"/>
                <a:gd name="T11" fmla="*/ 33 h 67"/>
                <a:gd name="T12" fmla="*/ 2 w 56"/>
                <a:gd name="T13" fmla="*/ 21 h 67"/>
                <a:gd name="T14" fmla="*/ 7 w 56"/>
                <a:gd name="T15" fmla="*/ 5 h 67"/>
                <a:gd name="T16" fmla="*/ 10 w 56"/>
                <a:gd name="T17" fmla="*/ 1 h 67"/>
                <a:gd name="T18" fmla="*/ 15 w 56"/>
                <a:gd name="T19" fmla="*/ 3 h 67"/>
                <a:gd name="T20" fmla="*/ 25 w 56"/>
                <a:gd name="T21" fmla="*/ 17 h 67"/>
                <a:gd name="T22" fmla="*/ 56 w 56"/>
                <a:gd name="T23" fmla="*/ 65 h 67"/>
                <a:gd name="T24" fmla="*/ 52 w 56"/>
                <a:gd name="T25" fmla="*/ 64 h 67"/>
                <a:gd name="T26" fmla="*/ 26 w 56"/>
                <a:gd name="T27" fmla="*/ 26 h 67"/>
                <a:gd name="T28" fmla="*/ 22 w 56"/>
                <a:gd name="T29" fmla="*/ 22 h 67"/>
                <a:gd name="T30" fmla="*/ 21 w 56"/>
                <a:gd name="T31" fmla="*/ 21 h 67"/>
                <a:gd name="T32" fmla="*/ 14 w 56"/>
                <a:gd name="T33" fmla="*/ 10 h 67"/>
                <a:gd name="T34" fmla="*/ 12 w 56"/>
                <a:gd name="T35" fmla="*/ 6 h 67"/>
                <a:gd name="T36" fmla="*/ 11 w 56"/>
                <a:gd name="T3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11" y="7"/>
                  </a:moveTo>
                  <a:cubicBezTo>
                    <a:pt x="10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5"/>
                    <a:pt x="6" y="44"/>
                    <a:pt x="5" y="44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2" y="25"/>
                    <a:pt x="2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7" y="3"/>
                    <a:pt x="9" y="1"/>
                    <a:pt x="10" y="1"/>
                  </a:cubicBezTo>
                  <a:cubicBezTo>
                    <a:pt x="12" y="0"/>
                    <a:pt x="14" y="2"/>
                    <a:pt x="15" y="3"/>
                  </a:cubicBezTo>
                  <a:cubicBezTo>
                    <a:pt x="19" y="7"/>
                    <a:pt x="23" y="12"/>
                    <a:pt x="25" y="17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7"/>
                    <a:pt x="53" y="66"/>
                    <a:pt x="52" y="64"/>
                  </a:cubicBezTo>
                  <a:cubicBezTo>
                    <a:pt x="43" y="51"/>
                    <a:pt x="35" y="38"/>
                    <a:pt x="26" y="26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8" y="17"/>
                    <a:pt x="16" y="13"/>
                    <a:pt x="14" y="10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7"/>
            <p:cNvSpPr>
              <a:spLocks/>
            </p:cNvSpPr>
            <p:nvPr/>
          </p:nvSpPr>
          <p:spPr bwMode="auto">
            <a:xfrm>
              <a:off x="12249150" y="174625"/>
              <a:ext cx="46038" cy="100013"/>
            </a:xfrm>
            <a:custGeom>
              <a:avLst/>
              <a:gdLst>
                <a:gd name="T0" fmla="*/ 11 w 37"/>
                <a:gd name="T1" fmla="*/ 7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0 h 80"/>
                <a:gd name="T8" fmla="*/ 3 w 37"/>
                <a:gd name="T9" fmla="*/ 76 h 80"/>
                <a:gd name="T10" fmla="*/ 0 w 37"/>
                <a:gd name="T11" fmla="*/ 80 h 80"/>
                <a:gd name="T12" fmla="*/ 3 w 37"/>
                <a:gd name="T13" fmla="*/ 52 h 80"/>
                <a:gd name="T14" fmla="*/ 5 w 37"/>
                <a:gd name="T15" fmla="*/ 28 h 80"/>
                <a:gd name="T16" fmla="*/ 6 w 37"/>
                <a:gd name="T17" fmla="*/ 7 h 80"/>
                <a:gd name="T18" fmla="*/ 7 w 37"/>
                <a:gd name="T19" fmla="*/ 4 h 80"/>
                <a:gd name="T20" fmla="*/ 14 w 37"/>
                <a:gd name="T21" fmla="*/ 2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6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7"/>
                  </a:moveTo>
                  <a:cubicBezTo>
                    <a:pt x="11" y="13"/>
                    <a:pt x="11" y="18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6" y="46"/>
                    <a:pt x="5" y="61"/>
                    <a:pt x="3" y="76"/>
                  </a:cubicBezTo>
                  <a:cubicBezTo>
                    <a:pt x="3" y="78"/>
                    <a:pt x="3" y="80"/>
                    <a:pt x="0" y="80"/>
                  </a:cubicBezTo>
                  <a:cubicBezTo>
                    <a:pt x="1" y="70"/>
                    <a:pt x="2" y="61"/>
                    <a:pt x="3" y="52"/>
                  </a:cubicBezTo>
                  <a:cubicBezTo>
                    <a:pt x="3" y="44"/>
                    <a:pt x="5" y="36"/>
                    <a:pt x="5" y="28"/>
                  </a:cubicBezTo>
                  <a:cubicBezTo>
                    <a:pt x="4" y="21"/>
                    <a:pt x="6" y="14"/>
                    <a:pt x="6" y="7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8" y="1"/>
                    <a:pt x="11" y="0"/>
                    <a:pt x="14" y="2"/>
                  </a:cubicBezTo>
                  <a:cubicBezTo>
                    <a:pt x="20" y="9"/>
                    <a:pt x="27" y="17"/>
                    <a:pt x="33" y="24"/>
                  </a:cubicBezTo>
                  <a:cubicBezTo>
                    <a:pt x="36" y="27"/>
                    <a:pt x="37" y="32"/>
                    <a:pt x="35" y="36"/>
                  </a:cubicBezTo>
                  <a:cubicBezTo>
                    <a:pt x="35" y="37"/>
                    <a:pt x="33" y="39"/>
                    <a:pt x="32" y="39"/>
                  </a:cubicBezTo>
                  <a:cubicBezTo>
                    <a:pt x="31" y="39"/>
                    <a:pt x="30" y="37"/>
                    <a:pt x="29" y="36"/>
                  </a:cubicBezTo>
                  <a:cubicBezTo>
                    <a:pt x="24" y="28"/>
                    <a:pt x="20" y="19"/>
                    <a:pt x="15" y="11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>
              <a:off x="12247563" y="274638"/>
              <a:ext cx="15875" cy="30163"/>
            </a:xfrm>
            <a:custGeom>
              <a:avLst/>
              <a:gdLst>
                <a:gd name="T0" fmla="*/ 0 w 13"/>
                <a:gd name="T1" fmla="*/ 2 h 23"/>
                <a:gd name="T2" fmla="*/ 7 w 13"/>
                <a:gd name="T3" fmla="*/ 4 h 23"/>
                <a:gd name="T4" fmla="*/ 8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0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7"/>
                    <a:pt x="13" y="20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3"/>
                    <a:pt x="5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3" y="12"/>
                    <a:pt x="2" y="9"/>
                    <a:pt x="2" y="6"/>
                  </a:cubicBezTo>
                  <a:cubicBezTo>
                    <a:pt x="1" y="5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9"/>
            <p:cNvSpPr>
              <a:spLocks/>
            </p:cNvSpPr>
            <p:nvPr/>
          </p:nvSpPr>
          <p:spPr bwMode="auto">
            <a:xfrm>
              <a:off x="12533313" y="204788"/>
              <a:ext cx="20638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5 h 22"/>
                <a:gd name="T4" fmla="*/ 13 w 17"/>
                <a:gd name="T5" fmla="*/ 11 h 22"/>
                <a:gd name="T6" fmla="*/ 11 w 17"/>
                <a:gd name="T7" fmla="*/ 21 h 22"/>
                <a:gd name="T8" fmla="*/ 6 w 17"/>
                <a:gd name="T9" fmla="*/ 22 h 22"/>
                <a:gd name="T10" fmla="*/ 0 w 17"/>
                <a:gd name="T11" fmla="*/ 12 h 22"/>
                <a:gd name="T12" fmla="*/ 3 w 17"/>
                <a:gd name="T13" fmla="*/ 8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2"/>
                    <a:pt x="9" y="3"/>
                    <a:pt x="9" y="5"/>
                  </a:cubicBezTo>
                  <a:cubicBezTo>
                    <a:pt x="9" y="7"/>
                    <a:pt x="10" y="10"/>
                    <a:pt x="13" y="11"/>
                  </a:cubicBezTo>
                  <a:cubicBezTo>
                    <a:pt x="17" y="14"/>
                    <a:pt x="15" y="19"/>
                    <a:pt x="11" y="21"/>
                  </a:cubicBezTo>
                  <a:cubicBezTo>
                    <a:pt x="10" y="22"/>
                    <a:pt x="8" y="22"/>
                    <a:pt x="6" y="22"/>
                  </a:cubicBezTo>
                  <a:cubicBezTo>
                    <a:pt x="4" y="19"/>
                    <a:pt x="2" y="15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12388850" y="2698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4"/>
                    <a:pt x="2" y="39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1"/>
            <p:cNvSpPr>
              <a:spLocks/>
            </p:cNvSpPr>
            <p:nvPr/>
          </p:nvSpPr>
          <p:spPr bwMode="auto">
            <a:xfrm>
              <a:off x="12407900" y="2635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82"/>
            <p:cNvSpPr>
              <a:spLocks/>
            </p:cNvSpPr>
            <p:nvPr/>
          </p:nvSpPr>
          <p:spPr bwMode="auto">
            <a:xfrm>
              <a:off x="10518775" y="692150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5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2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40 h 136"/>
                <a:gd name="T40" fmla="*/ 112 w 231"/>
                <a:gd name="T41" fmla="*/ 48 h 136"/>
                <a:gd name="T42" fmla="*/ 100 w 231"/>
                <a:gd name="T43" fmla="*/ 45 h 136"/>
                <a:gd name="T44" fmla="*/ 100 w 231"/>
                <a:gd name="T45" fmla="*/ 57 h 136"/>
                <a:gd name="T46" fmla="*/ 106 w 231"/>
                <a:gd name="T47" fmla="*/ 100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4"/>
                    <a:pt x="80" y="134"/>
                    <a:pt x="59" y="135"/>
                  </a:cubicBezTo>
                  <a:cubicBezTo>
                    <a:pt x="39" y="136"/>
                    <a:pt x="24" y="128"/>
                    <a:pt x="13" y="110"/>
                  </a:cubicBezTo>
                  <a:cubicBezTo>
                    <a:pt x="0" y="89"/>
                    <a:pt x="5" y="60"/>
                    <a:pt x="25" y="45"/>
                  </a:cubicBezTo>
                  <a:cubicBezTo>
                    <a:pt x="45" y="29"/>
                    <a:pt x="73" y="30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8"/>
                    <a:pt x="96" y="46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3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9"/>
                    <a:pt x="126" y="40"/>
                    <a:pt x="128" y="42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1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9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40"/>
                  </a:cubicBezTo>
                  <a:cubicBezTo>
                    <a:pt x="120" y="44"/>
                    <a:pt x="117" y="47"/>
                    <a:pt x="112" y="48"/>
                  </a:cubicBezTo>
                  <a:cubicBezTo>
                    <a:pt x="107" y="49"/>
                    <a:pt x="103" y="49"/>
                    <a:pt x="100" y="45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5"/>
                    <a:pt x="106" y="100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3"/>
            <p:cNvSpPr>
              <a:spLocks/>
            </p:cNvSpPr>
            <p:nvPr/>
          </p:nvSpPr>
          <p:spPr bwMode="auto">
            <a:xfrm>
              <a:off x="10731500" y="6223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3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6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2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3"/>
                    <a:pt x="9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1"/>
                    <a:pt x="34" y="38"/>
                    <a:pt x="26" y="25"/>
                  </a:cubicBezTo>
                  <a:cubicBezTo>
                    <a:pt x="25" y="24"/>
                    <a:pt x="24" y="22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7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10510838" y="676275"/>
              <a:ext cx="46038" cy="100013"/>
            </a:xfrm>
            <a:custGeom>
              <a:avLst/>
              <a:gdLst>
                <a:gd name="T0" fmla="*/ 11 w 37"/>
                <a:gd name="T1" fmla="*/ 8 h 81"/>
                <a:gd name="T2" fmla="*/ 10 w 37"/>
                <a:gd name="T3" fmla="*/ 24 h 81"/>
                <a:gd name="T4" fmla="*/ 9 w 37"/>
                <a:gd name="T5" fmla="*/ 27 h 81"/>
                <a:gd name="T6" fmla="*/ 8 w 37"/>
                <a:gd name="T7" fmla="*/ 31 h 81"/>
                <a:gd name="T8" fmla="*/ 3 w 37"/>
                <a:gd name="T9" fmla="*/ 77 h 81"/>
                <a:gd name="T10" fmla="*/ 0 w 37"/>
                <a:gd name="T11" fmla="*/ 80 h 81"/>
                <a:gd name="T12" fmla="*/ 2 w 37"/>
                <a:gd name="T13" fmla="*/ 52 h 81"/>
                <a:gd name="T14" fmla="*/ 4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6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1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6" y="46"/>
                    <a:pt x="5" y="62"/>
                    <a:pt x="3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7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10509250" y="776288"/>
              <a:ext cx="15875" cy="28575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20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3"/>
                    <a:pt x="12" y="16"/>
                    <a:pt x="12" y="20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7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5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10793413" y="704850"/>
              <a:ext cx="20638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2 h 23"/>
                <a:gd name="T8" fmla="*/ 6 w 16"/>
                <a:gd name="T9" fmla="*/ 23 h 23"/>
                <a:gd name="T10" fmla="*/ 0 w 16"/>
                <a:gd name="T11" fmla="*/ 13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4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2"/>
                  </a:cubicBezTo>
                  <a:cubicBezTo>
                    <a:pt x="10" y="22"/>
                    <a:pt x="8" y="23"/>
                    <a:pt x="6" y="23"/>
                  </a:cubicBezTo>
                  <a:cubicBezTo>
                    <a:pt x="4" y="19"/>
                    <a:pt x="2" y="16"/>
                    <a:pt x="0" y="13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7"/>
            <p:cNvSpPr>
              <a:spLocks/>
            </p:cNvSpPr>
            <p:nvPr/>
          </p:nvSpPr>
          <p:spPr bwMode="auto">
            <a:xfrm>
              <a:off x="10650538" y="771525"/>
              <a:ext cx="11113" cy="47625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20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10669588" y="763588"/>
              <a:ext cx="28575" cy="44450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7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9"/>
            <p:cNvSpPr>
              <a:spLocks/>
            </p:cNvSpPr>
            <p:nvPr/>
          </p:nvSpPr>
          <p:spPr bwMode="auto">
            <a:xfrm>
              <a:off x="13000038" y="-1012825"/>
              <a:ext cx="546100" cy="320675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8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4 h 257"/>
                <a:gd name="T10" fmla="*/ 174 w 437"/>
                <a:gd name="T11" fmla="*/ 89 h 257"/>
                <a:gd name="T12" fmla="*/ 179 w 437"/>
                <a:gd name="T13" fmla="*/ 94 h 257"/>
                <a:gd name="T14" fmla="*/ 183 w 437"/>
                <a:gd name="T15" fmla="*/ 82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6 h 257"/>
                <a:gd name="T28" fmla="*/ 347 w 437"/>
                <a:gd name="T29" fmla="*/ 5 h 257"/>
                <a:gd name="T30" fmla="*/ 432 w 437"/>
                <a:gd name="T31" fmla="*/ 89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7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4 h 257"/>
                <a:gd name="T44" fmla="*/ 189 w 437"/>
                <a:gd name="T45" fmla="*/ 107 h 257"/>
                <a:gd name="T46" fmla="*/ 200 w 437"/>
                <a:gd name="T47" fmla="*/ 188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5"/>
                    <a:pt x="197" y="196"/>
                    <a:pt x="196" y="198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1"/>
                    <a:pt x="25" y="208"/>
                  </a:cubicBezTo>
                  <a:cubicBezTo>
                    <a:pt x="0" y="167"/>
                    <a:pt x="10" y="114"/>
                    <a:pt x="47" y="84"/>
                  </a:cubicBezTo>
                  <a:cubicBezTo>
                    <a:pt x="85" y="53"/>
                    <a:pt x="138" y="55"/>
                    <a:pt x="174" y="89"/>
                  </a:cubicBezTo>
                  <a:cubicBezTo>
                    <a:pt x="175" y="90"/>
                    <a:pt x="177" y="92"/>
                    <a:pt x="179" y="94"/>
                  </a:cubicBezTo>
                  <a:cubicBezTo>
                    <a:pt x="180" y="89"/>
                    <a:pt x="182" y="85"/>
                    <a:pt x="183" y="82"/>
                  </a:cubicBezTo>
                  <a:cubicBezTo>
                    <a:pt x="184" y="77"/>
                    <a:pt x="187" y="76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7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4"/>
                    <a:pt x="245" y="70"/>
                    <a:pt x="246" y="66"/>
                  </a:cubicBezTo>
                  <a:cubicBezTo>
                    <a:pt x="263" y="25"/>
                    <a:pt x="304" y="0"/>
                    <a:pt x="347" y="5"/>
                  </a:cubicBezTo>
                  <a:cubicBezTo>
                    <a:pt x="392" y="11"/>
                    <a:pt x="426" y="46"/>
                    <a:pt x="432" y="89"/>
                  </a:cubicBezTo>
                  <a:cubicBezTo>
                    <a:pt x="437" y="133"/>
                    <a:pt x="412" y="175"/>
                    <a:pt x="371" y="191"/>
                  </a:cubicBezTo>
                  <a:cubicBezTo>
                    <a:pt x="314" y="214"/>
                    <a:pt x="250" y="177"/>
                    <a:pt x="241" y="117"/>
                  </a:cubicBezTo>
                  <a:cubicBezTo>
                    <a:pt x="239" y="110"/>
                    <a:pt x="239" y="103"/>
                    <a:pt x="239" y="97"/>
                  </a:cubicBezTo>
                  <a:cubicBezTo>
                    <a:pt x="240" y="85"/>
                    <a:pt x="239" y="83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4"/>
                  </a:cubicBezTo>
                  <a:cubicBezTo>
                    <a:pt x="186" y="93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8"/>
                  </a:cubicBezTo>
                  <a:cubicBezTo>
                    <a:pt x="199" y="190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90"/>
            <p:cNvSpPr>
              <a:spLocks/>
            </p:cNvSpPr>
            <p:nvPr/>
          </p:nvSpPr>
          <p:spPr bwMode="auto">
            <a:xfrm>
              <a:off x="13403263" y="-1146176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40 h 125"/>
                <a:gd name="T14" fmla="*/ 12 w 105"/>
                <a:gd name="T15" fmla="*/ 9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8 w 105"/>
                <a:gd name="T27" fmla="*/ 48 h 125"/>
                <a:gd name="T28" fmla="*/ 41 w 105"/>
                <a:gd name="T29" fmla="*/ 42 h 125"/>
                <a:gd name="T30" fmla="*/ 38 w 105"/>
                <a:gd name="T31" fmla="*/ 39 h 125"/>
                <a:gd name="T32" fmla="*/ 25 w 105"/>
                <a:gd name="T33" fmla="*/ 18 h 125"/>
                <a:gd name="T34" fmla="*/ 21 w 105"/>
                <a:gd name="T35" fmla="*/ 12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2"/>
                    <a:pt x="18" y="64"/>
                    <a:pt x="18" y="77"/>
                  </a:cubicBezTo>
                  <a:cubicBezTo>
                    <a:pt x="18" y="79"/>
                    <a:pt x="17" y="83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1" y="77"/>
                    <a:pt x="0" y="70"/>
                    <a:pt x="0" y="62"/>
                  </a:cubicBezTo>
                  <a:cubicBezTo>
                    <a:pt x="1" y="55"/>
                    <a:pt x="2" y="47"/>
                    <a:pt x="4" y="40"/>
                  </a:cubicBezTo>
                  <a:cubicBezTo>
                    <a:pt x="6" y="29"/>
                    <a:pt x="9" y="19"/>
                    <a:pt x="12" y="9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4"/>
                    <a:pt x="42" y="22"/>
                    <a:pt x="47" y="31"/>
                  </a:cubicBezTo>
                  <a:cubicBezTo>
                    <a:pt x="63" y="64"/>
                    <a:pt x="87" y="91"/>
                    <a:pt x="105" y="122"/>
                  </a:cubicBezTo>
                  <a:cubicBezTo>
                    <a:pt x="101" y="125"/>
                    <a:pt x="99" y="124"/>
                    <a:pt x="97" y="120"/>
                  </a:cubicBezTo>
                  <a:cubicBezTo>
                    <a:pt x="81" y="96"/>
                    <a:pt x="65" y="72"/>
                    <a:pt x="48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9"/>
                  </a:cubicBezTo>
                  <a:cubicBezTo>
                    <a:pt x="34" y="32"/>
                    <a:pt x="30" y="25"/>
                    <a:pt x="25" y="18"/>
                  </a:cubicBezTo>
                  <a:cubicBezTo>
                    <a:pt x="24" y="16"/>
                    <a:pt x="22" y="14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1"/>
            <p:cNvSpPr>
              <a:spLocks/>
            </p:cNvSpPr>
            <p:nvPr/>
          </p:nvSpPr>
          <p:spPr bwMode="auto">
            <a:xfrm>
              <a:off x="12982575" y="-1044575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5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9 h 152"/>
                <a:gd name="T26" fmla="*/ 61 w 70"/>
                <a:gd name="T27" fmla="*/ 75 h 152"/>
                <a:gd name="T28" fmla="*/ 55 w 70"/>
                <a:gd name="T29" fmla="*/ 69 h 152"/>
                <a:gd name="T30" fmla="*/ 28 w 70"/>
                <a:gd name="T31" fmla="*/ 22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0" y="35"/>
                    <a:pt x="20" y="46"/>
                  </a:cubicBezTo>
                  <a:cubicBezTo>
                    <a:pt x="19" y="48"/>
                    <a:pt x="18" y="49"/>
                    <a:pt x="17" y="51"/>
                  </a:cubicBezTo>
                  <a:cubicBezTo>
                    <a:pt x="16" y="54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4"/>
                    <a:pt x="3" y="116"/>
                    <a:pt x="5" y="98"/>
                  </a:cubicBezTo>
                  <a:cubicBezTo>
                    <a:pt x="7" y="84"/>
                    <a:pt x="10" y="69"/>
                    <a:pt x="9" y="55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9"/>
                    <a:pt x="51" y="32"/>
                    <a:pt x="63" y="46"/>
                  </a:cubicBezTo>
                  <a:cubicBezTo>
                    <a:pt x="68" y="53"/>
                    <a:pt x="70" y="61"/>
                    <a:pt x="67" y="69"/>
                  </a:cubicBezTo>
                  <a:cubicBezTo>
                    <a:pt x="66" y="71"/>
                    <a:pt x="63" y="74"/>
                    <a:pt x="61" y="75"/>
                  </a:cubicBezTo>
                  <a:cubicBezTo>
                    <a:pt x="59" y="75"/>
                    <a:pt x="56" y="72"/>
                    <a:pt x="55" y="69"/>
                  </a:cubicBezTo>
                  <a:cubicBezTo>
                    <a:pt x="46" y="53"/>
                    <a:pt x="37" y="37"/>
                    <a:pt x="28" y="22"/>
                  </a:cubicBezTo>
                  <a:cubicBezTo>
                    <a:pt x="27" y="19"/>
                    <a:pt x="25" y="17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2"/>
            <p:cNvSpPr>
              <a:spLocks/>
            </p:cNvSpPr>
            <p:nvPr/>
          </p:nvSpPr>
          <p:spPr bwMode="auto">
            <a:xfrm>
              <a:off x="12979400" y="-852488"/>
              <a:ext cx="30163" cy="53975"/>
            </a:xfrm>
            <a:custGeom>
              <a:avLst/>
              <a:gdLst>
                <a:gd name="T0" fmla="*/ 1 w 24"/>
                <a:gd name="T1" fmla="*/ 3 h 43"/>
                <a:gd name="T2" fmla="*/ 14 w 24"/>
                <a:gd name="T3" fmla="*/ 8 h 43"/>
                <a:gd name="T4" fmla="*/ 16 w 24"/>
                <a:gd name="T5" fmla="*/ 12 h 43"/>
                <a:gd name="T6" fmla="*/ 24 w 24"/>
                <a:gd name="T7" fmla="*/ 17 h 43"/>
                <a:gd name="T8" fmla="*/ 24 w 24"/>
                <a:gd name="T9" fmla="*/ 37 h 43"/>
                <a:gd name="T10" fmla="*/ 23 w 24"/>
                <a:gd name="T11" fmla="*/ 40 h 43"/>
                <a:gd name="T12" fmla="*/ 7 w 24"/>
                <a:gd name="T13" fmla="*/ 41 h 43"/>
                <a:gd name="T14" fmla="*/ 3 w 24"/>
                <a:gd name="T15" fmla="*/ 27 h 43"/>
                <a:gd name="T16" fmla="*/ 3 w 24"/>
                <a:gd name="T17" fmla="*/ 11 h 43"/>
                <a:gd name="T18" fmla="*/ 1 w 2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"/>
                  </a:moveTo>
                  <a:cubicBezTo>
                    <a:pt x="10" y="0"/>
                    <a:pt x="10" y="0"/>
                    <a:pt x="14" y="8"/>
                  </a:cubicBezTo>
                  <a:cubicBezTo>
                    <a:pt x="15" y="9"/>
                    <a:pt x="16" y="11"/>
                    <a:pt x="16" y="12"/>
                  </a:cubicBezTo>
                  <a:cubicBezTo>
                    <a:pt x="18" y="16"/>
                    <a:pt x="20" y="19"/>
                    <a:pt x="24" y="17"/>
                  </a:cubicBezTo>
                  <a:cubicBezTo>
                    <a:pt x="24" y="24"/>
                    <a:pt x="24" y="31"/>
                    <a:pt x="24" y="37"/>
                  </a:cubicBezTo>
                  <a:cubicBezTo>
                    <a:pt x="24" y="38"/>
                    <a:pt x="24" y="39"/>
                    <a:pt x="23" y="40"/>
                  </a:cubicBezTo>
                  <a:cubicBezTo>
                    <a:pt x="21" y="42"/>
                    <a:pt x="11" y="43"/>
                    <a:pt x="7" y="41"/>
                  </a:cubicBezTo>
                  <a:cubicBezTo>
                    <a:pt x="3" y="38"/>
                    <a:pt x="0" y="32"/>
                    <a:pt x="3" y="27"/>
                  </a:cubicBezTo>
                  <a:cubicBezTo>
                    <a:pt x="7" y="22"/>
                    <a:pt x="5" y="17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3"/>
            <p:cNvSpPr>
              <a:spLocks/>
            </p:cNvSpPr>
            <p:nvPr/>
          </p:nvSpPr>
          <p:spPr bwMode="auto">
            <a:xfrm>
              <a:off x="13520738" y="-989013"/>
              <a:ext cx="38100" cy="53975"/>
            </a:xfrm>
            <a:custGeom>
              <a:avLst/>
              <a:gdLst>
                <a:gd name="T0" fmla="*/ 14 w 31"/>
                <a:gd name="T1" fmla="*/ 0 h 43"/>
                <a:gd name="T2" fmla="*/ 17 w 31"/>
                <a:gd name="T3" fmla="*/ 9 h 43"/>
                <a:gd name="T4" fmla="*/ 24 w 31"/>
                <a:gd name="T5" fmla="*/ 22 h 43"/>
                <a:gd name="T6" fmla="*/ 21 w 31"/>
                <a:gd name="T7" fmla="*/ 40 h 43"/>
                <a:gd name="T8" fmla="*/ 12 w 31"/>
                <a:gd name="T9" fmla="*/ 43 h 43"/>
                <a:gd name="T10" fmla="*/ 0 w 31"/>
                <a:gd name="T11" fmla="*/ 23 h 43"/>
                <a:gd name="T12" fmla="*/ 5 w 31"/>
                <a:gd name="T13" fmla="*/ 15 h 43"/>
                <a:gd name="T14" fmla="*/ 5 w 31"/>
                <a:gd name="T15" fmla="*/ 10 h 43"/>
                <a:gd name="T16" fmla="*/ 14 w 31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3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2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2"/>
                    <a:pt x="15" y="42"/>
                    <a:pt x="12" y="43"/>
                  </a:cubicBezTo>
                  <a:cubicBezTo>
                    <a:pt x="8" y="36"/>
                    <a:pt x="4" y="30"/>
                    <a:pt x="0" y="23"/>
                  </a:cubicBezTo>
                  <a:cubicBezTo>
                    <a:pt x="5" y="22"/>
                    <a:pt x="6" y="19"/>
                    <a:pt x="5" y="15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2"/>
                    <a:pt x="5" y="2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4"/>
            <p:cNvSpPr>
              <a:spLocks/>
            </p:cNvSpPr>
            <p:nvPr/>
          </p:nvSpPr>
          <p:spPr bwMode="auto">
            <a:xfrm>
              <a:off x="13247688" y="-865188"/>
              <a:ext cx="20638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8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1" y="73"/>
                    <a:pt x="3" y="72"/>
                    <a:pt x="4" y="70"/>
                  </a:cubicBezTo>
                  <a:cubicBezTo>
                    <a:pt x="10" y="49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3"/>
                    <a:pt x="17" y="38"/>
                  </a:cubicBezTo>
                  <a:cubicBezTo>
                    <a:pt x="17" y="51"/>
                    <a:pt x="12" y="64"/>
                    <a:pt x="4" y="74"/>
                  </a:cubicBezTo>
                  <a:cubicBezTo>
                    <a:pt x="3" y="75"/>
                    <a:pt x="2" y="75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95"/>
            <p:cNvSpPr>
              <a:spLocks/>
            </p:cNvSpPr>
            <p:nvPr/>
          </p:nvSpPr>
          <p:spPr bwMode="auto">
            <a:xfrm>
              <a:off x="13282613" y="-877888"/>
              <a:ext cx="55563" cy="85725"/>
            </a:xfrm>
            <a:custGeom>
              <a:avLst/>
              <a:gdLst>
                <a:gd name="T0" fmla="*/ 11 w 45"/>
                <a:gd name="T1" fmla="*/ 0 h 68"/>
                <a:gd name="T2" fmla="*/ 45 w 45"/>
                <a:gd name="T3" fmla="*/ 68 h 68"/>
                <a:gd name="T4" fmla="*/ 11 w 45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8">
                  <a:moveTo>
                    <a:pt x="11" y="0"/>
                  </a:moveTo>
                  <a:cubicBezTo>
                    <a:pt x="14" y="28"/>
                    <a:pt x="25" y="50"/>
                    <a:pt x="45" y="68"/>
                  </a:cubicBezTo>
                  <a:cubicBezTo>
                    <a:pt x="17" y="59"/>
                    <a:pt x="0" y="27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146" name="Google Shape;1146;p28"/>
          <p:cNvSpPr txBox="1">
            <a:spLocks noGrp="1"/>
          </p:cNvSpPr>
          <p:nvPr>
            <p:ph type="title" idx="4294967295"/>
          </p:nvPr>
        </p:nvSpPr>
        <p:spPr>
          <a:xfrm>
            <a:off x="2551907" y="210345"/>
            <a:ext cx="3954462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5400" b="1" dirty="0">
                <a:solidFill>
                  <a:srgbClr val="41719C"/>
                </a:solidFill>
              </a:rPr>
              <a:t>Choose the tone</a:t>
            </a:r>
            <a:endParaRPr sz="5400" b="1" dirty="0">
              <a:solidFill>
                <a:srgbClr val="41719C"/>
              </a:solidFill>
            </a:endParaRPr>
          </a:p>
        </p:txBody>
      </p:sp>
      <p:sp>
        <p:nvSpPr>
          <p:cNvPr id="1147" name="Google Shape;1147;p28"/>
          <p:cNvSpPr txBox="1">
            <a:spLocks noGrp="1"/>
          </p:cNvSpPr>
          <p:nvPr>
            <p:ph type="title" idx="4294967295"/>
          </p:nvPr>
        </p:nvSpPr>
        <p:spPr>
          <a:xfrm>
            <a:off x="1337469" y="3008083"/>
            <a:ext cx="2428875" cy="441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41719C"/>
                </a:solidFill>
              </a:rPr>
              <a:t>Formal</a:t>
            </a:r>
            <a:endParaRPr b="1" dirty="0">
              <a:solidFill>
                <a:srgbClr val="41719C"/>
              </a:solidFill>
            </a:endParaRPr>
          </a:p>
        </p:txBody>
      </p:sp>
      <p:sp>
        <p:nvSpPr>
          <p:cNvPr id="1148" name="Google Shape;1148;p28"/>
          <p:cNvSpPr txBox="1">
            <a:spLocks noGrp="1"/>
          </p:cNvSpPr>
          <p:nvPr>
            <p:ph type="title" idx="4294967295"/>
          </p:nvPr>
        </p:nvSpPr>
        <p:spPr>
          <a:xfrm>
            <a:off x="5857196" y="3008083"/>
            <a:ext cx="2428875" cy="441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41719C"/>
                </a:solidFill>
              </a:rPr>
              <a:t>Informal</a:t>
            </a:r>
            <a:endParaRPr b="1" dirty="0">
              <a:solidFill>
                <a:srgbClr val="41719C"/>
              </a:solidFill>
            </a:endParaRPr>
          </a:p>
        </p:txBody>
      </p:sp>
      <p:sp>
        <p:nvSpPr>
          <p:cNvPr id="1149" name="Google Shape;1149;p28"/>
          <p:cNvSpPr txBox="1">
            <a:spLocks noGrp="1"/>
          </p:cNvSpPr>
          <p:nvPr>
            <p:ph type="subTitle" idx="4294967295"/>
          </p:nvPr>
        </p:nvSpPr>
        <p:spPr>
          <a:xfrm>
            <a:off x="829470" y="3548352"/>
            <a:ext cx="3444875" cy="1112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>
                <a:solidFill>
                  <a:srgbClr val="41719C"/>
                </a:solidFill>
              </a:rPr>
              <a:t>If you are using a presentation to defend your thesis, it’s better to choose a formal tone.</a:t>
            </a:r>
            <a:endParaRPr dirty="0">
              <a:solidFill>
                <a:srgbClr val="41719C"/>
              </a:solidFill>
            </a:endParaRPr>
          </a:p>
        </p:txBody>
      </p:sp>
      <p:sp>
        <p:nvSpPr>
          <p:cNvPr id="1150" name="Google Shape;1150;p28"/>
          <p:cNvSpPr txBox="1">
            <a:spLocks noGrp="1"/>
          </p:cNvSpPr>
          <p:nvPr>
            <p:ph type="subTitle" idx="4294967295"/>
          </p:nvPr>
        </p:nvSpPr>
        <p:spPr>
          <a:xfrm>
            <a:off x="5290215" y="3548352"/>
            <a:ext cx="3446462" cy="1112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>
                <a:solidFill>
                  <a:srgbClr val="41719C"/>
                </a:solidFill>
              </a:rPr>
              <a:t>If you’re going to show your project to your classmates, a dynamic and funny approach could be better.</a:t>
            </a:r>
            <a:endParaRPr dirty="0">
              <a:solidFill>
                <a:srgbClr val="41719C"/>
              </a:solidFill>
            </a:endParaRPr>
          </a:p>
        </p:txBody>
      </p:sp>
      <p:grpSp>
        <p:nvGrpSpPr>
          <p:cNvPr id="1126" name="Grupo 1125"/>
          <p:cNvGrpSpPr/>
          <p:nvPr/>
        </p:nvGrpSpPr>
        <p:grpSpPr>
          <a:xfrm>
            <a:off x="6211888" y="1844675"/>
            <a:ext cx="1773237" cy="1177925"/>
            <a:chOff x="6211888" y="1844675"/>
            <a:chExt cx="1773237" cy="1177925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211888" y="1844675"/>
              <a:ext cx="1773237" cy="1177925"/>
            </a:xfrm>
            <a:custGeom>
              <a:avLst/>
              <a:gdLst>
                <a:gd name="T0" fmla="*/ 10 w 143"/>
                <a:gd name="T1" fmla="*/ 0 h 94"/>
                <a:gd name="T2" fmla="*/ 111 w 143"/>
                <a:gd name="T3" fmla="*/ 0 h 94"/>
                <a:gd name="T4" fmla="*/ 121 w 143"/>
                <a:gd name="T5" fmla="*/ 11 h 94"/>
                <a:gd name="T6" fmla="*/ 124 w 143"/>
                <a:gd name="T7" fmla="*/ 46 h 94"/>
                <a:gd name="T8" fmla="*/ 122 w 143"/>
                <a:gd name="T9" fmla="*/ 87 h 94"/>
                <a:gd name="T10" fmla="*/ 96 w 143"/>
                <a:gd name="T11" fmla="*/ 89 h 94"/>
                <a:gd name="T12" fmla="*/ 87 w 143"/>
                <a:gd name="T13" fmla="*/ 84 h 94"/>
                <a:gd name="T14" fmla="*/ 71 w 143"/>
                <a:gd name="T15" fmla="*/ 88 h 94"/>
                <a:gd name="T16" fmla="*/ 53 w 143"/>
                <a:gd name="T17" fmla="*/ 89 h 94"/>
                <a:gd name="T18" fmla="*/ 44 w 143"/>
                <a:gd name="T19" fmla="*/ 84 h 94"/>
                <a:gd name="T20" fmla="*/ 0 w 143"/>
                <a:gd name="T21" fmla="*/ 81 h 94"/>
                <a:gd name="T22" fmla="*/ 0 w 143"/>
                <a:gd name="T23" fmla="*/ 11 h 94"/>
                <a:gd name="T24" fmla="*/ 80 w 143"/>
                <a:gd name="T25" fmla="*/ 51 h 94"/>
                <a:gd name="T26" fmla="*/ 83 w 143"/>
                <a:gd name="T27" fmla="*/ 49 h 94"/>
                <a:gd name="T28" fmla="*/ 84 w 143"/>
                <a:gd name="T29" fmla="*/ 37 h 94"/>
                <a:gd name="T30" fmla="*/ 88 w 143"/>
                <a:gd name="T31" fmla="*/ 37 h 94"/>
                <a:gd name="T32" fmla="*/ 97 w 143"/>
                <a:gd name="T33" fmla="*/ 34 h 94"/>
                <a:gd name="T34" fmla="*/ 112 w 143"/>
                <a:gd name="T35" fmla="*/ 34 h 94"/>
                <a:gd name="T36" fmla="*/ 108 w 143"/>
                <a:gd name="T37" fmla="*/ 7 h 94"/>
                <a:gd name="T38" fmla="*/ 63 w 143"/>
                <a:gd name="T39" fmla="*/ 13 h 94"/>
                <a:gd name="T40" fmla="*/ 63 w 143"/>
                <a:gd name="T41" fmla="*/ 75 h 94"/>
                <a:gd name="T42" fmla="*/ 81 w 143"/>
                <a:gd name="T43" fmla="*/ 60 h 94"/>
                <a:gd name="T44" fmla="*/ 58 w 143"/>
                <a:gd name="T45" fmla="*/ 75 h 94"/>
                <a:gd name="T46" fmla="*/ 54 w 143"/>
                <a:gd name="T47" fmla="*/ 7 h 94"/>
                <a:gd name="T48" fmla="*/ 9 w 143"/>
                <a:gd name="T49" fmla="*/ 11 h 94"/>
                <a:gd name="T50" fmla="*/ 9 w 143"/>
                <a:gd name="T51" fmla="*/ 70 h 94"/>
                <a:gd name="T52" fmla="*/ 48 w 143"/>
                <a:gd name="T53" fmla="*/ 75 h 94"/>
                <a:gd name="T54" fmla="*/ 107 w 143"/>
                <a:gd name="T55" fmla="*/ 61 h 94"/>
                <a:gd name="T56" fmla="*/ 88 w 143"/>
                <a:gd name="T57" fmla="*/ 42 h 94"/>
                <a:gd name="T58" fmla="*/ 84 w 143"/>
                <a:gd name="T59" fmla="*/ 46 h 94"/>
                <a:gd name="T60" fmla="*/ 103 w 143"/>
                <a:gd name="T61" fmla="*/ 65 h 94"/>
                <a:gd name="T62" fmla="*/ 87 w 143"/>
                <a:gd name="T63" fmla="*/ 54 h 94"/>
                <a:gd name="T64" fmla="*/ 83 w 143"/>
                <a:gd name="T65" fmla="*/ 58 h 94"/>
                <a:gd name="T66" fmla="*/ 106 w 143"/>
                <a:gd name="T67" fmla="*/ 81 h 94"/>
                <a:gd name="T68" fmla="*/ 96 w 143"/>
                <a:gd name="T69" fmla="*/ 80 h 94"/>
                <a:gd name="T70" fmla="*/ 95 w 143"/>
                <a:gd name="T71" fmla="*/ 86 h 94"/>
                <a:gd name="T72" fmla="*/ 115 w 143"/>
                <a:gd name="T73" fmla="*/ 88 h 94"/>
                <a:gd name="T74" fmla="*/ 139 w 143"/>
                <a:gd name="T75" fmla="*/ 65 h 94"/>
                <a:gd name="T76" fmla="*/ 109 w 143"/>
                <a:gd name="T77" fmla="*/ 39 h 94"/>
                <a:gd name="T78" fmla="*/ 117 w 143"/>
                <a:gd name="T79" fmla="*/ 51 h 94"/>
                <a:gd name="T80" fmla="*/ 99 w 143"/>
                <a:gd name="T81" fmla="*/ 39 h 94"/>
                <a:gd name="T82" fmla="*/ 95 w 143"/>
                <a:gd name="T83" fmla="*/ 44 h 94"/>
                <a:gd name="T84" fmla="*/ 110 w 143"/>
                <a:gd name="T85" fmla="*/ 5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3" h="94">
                  <a:moveTo>
                    <a:pt x="4" y="6"/>
                  </a:moveTo>
                  <a:cubicBezTo>
                    <a:pt x="4" y="0"/>
                    <a:pt x="4" y="0"/>
                    <a:pt x="10" y="0"/>
                  </a:cubicBezTo>
                  <a:cubicBezTo>
                    <a:pt x="30" y="0"/>
                    <a:pt x="50" y="0"/>
                    <a:pt x="71" y="0"/>
                  </a:cubicBezTo>
                  <a:cubicBezTo>
                    <a:pt x="84" y="0"/>
                    <a:pt x="98" y="0"/>
                    <a:pt x="111" y="0"/>
                  </a:cubicBezTo>
                  <a:cubicBezTo>
                    <a:pt x="116" y="0"/>
                    <a:pt x="116" y="0"/>
                    <a:pt x="117" y="6"/>
                  </a:cubicBezTo>
                  <a:cubicBezTo>
                    <a:pt x="121" y="6"/>
                    <a:pt x="121" y="8"/>
                    <a:pt x="121" y="11"/>
                  </a:cubicBezTo>
                  <a:cubicBezTo>
                    <a:pt x="121" y="21"/>
                    <a:pt x="121" y="31"/>
                    <a:pt x="121" y="41"/>
                  </a:cubicBezTo>
                  <a:cubicBezTo>
                    <a:pt x="122" y="42"/>
                    <a:pt x="122" y="44"/>
                    <a:pt x="124" y="46"/>
                  </a:cubicBezTo>
                  <a:cubicBezTo>
                    <a:pt x="130" y="52"/>
                    <a:pt x="136" y="58"/>
                    <a:pt x="143" y="65"/>
                  </a:cubicBezTo>
                  <a:cubicBezTo>
                    <a:pt x="136" y="72"/>
                    <a:pt x="128" y="79"/>
                    <a:pt x="122" y="87"/>
                  </a:cubicBezTo>
                  <a:cubicBezTo>
                    <a:pt x="117" y="92"/>
                    <a:pt x="112" y="94"/>
                    <a:pt x="105" y="91"/>
                  </a:cubicBezTo>
                  <a:cubicBezTo>
                    <a:pt x="102" y="90"/>
                    <a:pt x="99" y="90"/>
                    <a:pt x="96" y="89"/>
                  </a:cubicBezTo>
                  <a:cubicBezTo>
                    <a:pt x="94" y="88"/>
                    <a:pt x="92" y="86"/>
                    <a:pt x="90" y="85"/>
                  </a:cubicBezTo>
                  <a:cubicBezTo>
                    <a:pt x="89" y="85"/>
                    <a:pt x="88" y="84"/>
                    <a:pt x="87" y="84"/>
                  </a:cubicBezTo>
                  <a:cubicBezTo>
                    <a:pt x="84" y="84"/>
                    <a:pt x="81" y="84"/>
                    <a:pt x="78" y="84"/>
                  </a:cubicBezTo>
                  <a:cubicBezTo>
                    <a:pt x="75" y="84"/>
                    <a:pt x="73" y="84"/>
                    <a:pt x="71" y="88"/>
                  </a:cubicBezTo>
                  <a:cubicBezTo>
                    <a:pt x="71" y="88"/>
                    <a:pt x="69" y="89"/>
                    <a:pt x="68" y="89"/>
                  </a:cubicBezTo>
                  <a:cubicBezTo>
                    <a:pt x="63" y="89"/>
                    <a:pt x="58" y="89"/>
                    <a:pt x="53" y="89"/>
                  </a:cubicBezTo>
                  <a:cubicBezTo>
                    <a:pt x="52" y="89"/>
                    <a:pt x="50" y="88"/>
                    <a:pt x="49" y="87"/>
                  </a:cubicBezTo>
                  <a:cubicBezTo>
                    <a:pt x="48" y="85"/>
                    <a:pt x="46" y="84"/>
                    <a:pt x="44" y="84"/>
                  </a:cubicBezTo>
                  <a:cubicBezTo>
                    <a:pt x="31" y="84"/>
                    <a:pt x="17" y="84"/>
                    <a:pt x="3" y="84"/>
                  </a:cubicBezTo>
                  <a:cubicBezTo>
                    <a:pt x="1" y="84"/>
                    <a:pt x="0" y="84"/>
                    <a:pt x="0" y="81"/>
                  </a:cubicBezTo>
                  <a:cubicBezTo>
                    <a:pt x="0" y="75"/>
                    <a:pt x="0" y="68"/>
                    <a:pt x="0" y="62"/>
                  </a:cubicBezTo>
                  <a:cubicBezTo>
                    <a:pt x="0" y="45"/>
                    <a:pt x="0" y="28"/>
                    <a:pt x="0" y="11"/>
                  </a:cubicBezTo>
                  <a:cubicBezTo>
                    <a:pt x="0" y="8"/>
                    <a:pt x="0" y="5"/>
                    <a:pt x="4" y="6"/>
                  </a:cubicBezTo>
                  <a:close/>
                  <a:moveTo>
                    <a:pt x="80" y="51"/>
                  </a:moveTo>
                  <a:cubicBezTo>
                    <a:pt x="80" y="51"/>
                    <a:pt x="80" y="51"/>
                    <a:pt x="80" y="51"/>
                  </a:cubicBezTo>
                  <a:cubicBezTo>
                    <a:pt x="81" y="51"/>
                    <a:pt x="82" y="50"/>
                    <a:pt x="83" y="49"/>
                  </a:cubicBezTo>
                  <a:cubicBezTo>
                    <a:pt x="81" y="46"/>
                    <a:pt x="80" y="42"/>
                    <a:pt x="84" y="40"/>
                  </a:cubicBezTo>
                  <a:cubicBezTo>
                    <a:pt x="84" y="39"/>
                    <a:pt x="84" y="38"/>
                    <a:pt x="84" y="37"/>
                  </a:cubicBezTo>
                  <a:cubicBezTo>
                    <a:pt x="85" y="37"/>
                    <a:pt x="85" y="36"/>
                    <a:pt x="86" y="35"/>
                  </a:cubicBezTo>
                  <a:cubicBezTo>
                    <a:pt x="86" y="36"/>
                    <a:pt x="87" y="36"/>
                    <a:pt x="88" y="37"/>
                  </a:cubicBezTo>
                  <a:cubicBezTo>
                    <a:pt x="88" y="38"/>
                    <a:pt x="89" y="39"/>
                    <a:pt x="90" y="40"/>
                  </a:cubicBezTo>
                  <a:cubicBezTo>
                    <a:pt x="91" y="36"/>
                    <a:pt x="93" y="33"/>
                    <a:pt x="97" y="34"/>
                  </a:cubicBezTo>
                  <a:cubicBezTo>
                    <a:pt x="100" y="35"/>
                    <a:pt x="102" y="38"/>
                    <a:pt x="104" y="39"/>
                  </a:cubicBezTo>
                  <a:cubicBezTo>
                    <a:pt x="107" y="38"/>
                    <a:pt x="109" y="36"/>
                    <a:pt x="112" y="34"/>
                  </a:cubicBezTo>
                  <a:cubicBezTo>
                    <a:pt x="112" y="26"/>
                    <a:pt x="112" y="17"/>
                    <a:pt x="112" y="7"/>
                  </a:cubicBezTo>
                  <a:cubicBezTo>
                    <a:pt x="110" y="7"/>
                    <a:pt x="109" y="7"/>
                    <a:pt x="108" y="7"/>
                  </a:cubicBezTo>
                  <a:cubicBezTo>
                    <a:pt x="95" y="7"/>
                    <a:pt x="82" y="7"/>
                    <a:pt x="69" y="7"/>
                  </a:cubicBezTo>
                  <a:cubicBezTo>
                    <a:pt x="63" y="7"/>
                    <a:pt x="63" y="7"/>
                    <a:pt x="63" y="13"/>
                  </a:cubicBezTo>
                  <a:cubicBezTo>
                    <a:pt x="63" y="28"/>
                    <a:pt x="63" y="43"/>
                    <a:pt x="63" y="57"/>
                  </a:cubicBezTo>
                  <a:cubicBezTo>
                    <a:pt x="63" y="63"/>
                    <a:pt x="63" y="69"/>
                    <a:pt x="63" y="75"/>
                  </a:cubicBezTo>
                  <a:cubicBezTo>
                    <a:pt x="74" y="75"/>
                    <a:pt x="84" y="75"/>
                    <a:pt x="96" y="75"/>
                  </a:cubicBezTo>
                  <a:cubicBezTo>
                    <a:pt x="90" y="69"/>
                    <a:pt x="85" y="65"/>
                    <a:pt x="81" y="60"/>
                  </a:cubicBezTo>
                  <a:cubicBezTo>
                    <a:pt x="78" y="57"/>
                    <a:pt x="78" y="55"/>
                    <a:pt x="80" y="51"/>
                  </a:cubicBezTo>
                  <a:close/>
                  <a:moveTo>
                    <a:pt x="58" y="75"/>
                  </a:moveTo>
                  <a:cubicBezTo>
                    <a:pt x="58" y="52"/>
                    <a:pt x="58" y="30"/>
                    <a:pt x="58" y="7"/>
                  </a:cubicBezTo>
                  <a:cubicBezTo>
                    <a:pt x="56" y="7"/>
                    <a:pt x="55" y="7"/>
                    <a:pt x="54" y="7"/>
                  </a:cubicBezTo>
                  <a:cubicBezTo>
                    <a:pt x="40" y="7"/>
                    <a:pt x="26" y="7"/>
                    <a:pt x="12" y="7"/>
                  </a:cubicBezTo>
                  <a:cubicBezTo>
                    <a:pt x="9" y="7"/>
                    <a:pt x="9" y="9"/>
                    <a:pt x="9" y="11"/>
                  </a:cubicBezTo>
                  <a:cubicBezTo>
                    <a:pt x="9" y="25"/>
                    <a:pt x="9" y="39"/>
                    <a:pt x="9" y="53"/>
                  </a:cubicBezTo>
                  <a:cubicBezTo>
                    <a:pt x="9" y="59"/>
                    <a:pt x="9" y="64"/>
                    <a:pt x="9" y="70"/>
                  </a:cubicBezTo>
                  <a:cubicBezTo>
                    <a:pt x="9" y="75"/>
                    <a:pt x="9" y="75"/>
                    <a:pt x="13" y="75"/>
                  </a:cubicBezTo>
                  <a:cubicBezTo>
                    <a:pt x="25" y="75"/>
                    <a:pt x="36" y="75"/>
                    <a:pt x="48" y="75"/>
                  </a:cubicBezTo>
                  <a:cubicBezTo>
                    <a:pt x="51" y="75"/>
                    <a:pt x="54" y="75"/>
                    <a:pt x="58" y="75"/>
                  </a:cubicBezTo>
                  <a:close/>
                  <a:moveTo>
                    <a:pt x="107" y="61"/>
                  </a:moveTo>
                  <a:cubicBezTo>
                    <a:pt x="102" y="56"/>
                    <a:pt x="98" y="51"/>
                    <a:pt x="93" y="47"/>
                  </a:cubicBezTo>
                  <a:cubicBezTo>
                    <a:pt x="92" y="45"/>
                    <a:pt x="90" y="43"/>
                    <a:pt x="88" y="42"/>
                  </a:cubicBezTo>
                  <a:cubicBezTo>
                    <a:pt x="88" y="42"/>
                    <a:pt x="86" y="42"/>
                    <a:pt x="85" y="42"/>
                  </a:cubicBezTo>
                  <a:cubicBezTo>
                    <a:pt x="84" y="43"/>
                    <a:pt x="84" y="45"/>
                    <a:pt x="84" y="46"/>
                  </a:cubicBezTo>
                  <a:cubicBezTo>
                    <a:pt x="85" y="47"/>
                    <a:pt x="86" y="47"/>
                    <a:pt x="86" y="48"/>
                  </a:cubicBezTo>
                  <a:cubicBezTo>
                    <a:pt x="92" y="54"/>
                    <a:pt x="98" y="59"/>
                    <a:pt x="103" y="65"/>
                  </a:cubicBezTo>
                  <a:cubicBezTo>
                    <a:pt x="102" y="66"/>
                    <a:pt x="101" y="66"/>
                    <a:pt x="100" y="67"/>
                  </a:cubicBezTo>
                  <a:cubicBezTo>
                    <a:pt x="96" y="63"/>
                    <a:pt x="91" y="58"/>
                    <a:pt x="87" y="54"/>
                  </a:cubicBezTo>
                  <a:cubicBezTo>
                    <a:pt x="85" y="52"/>
                    <a:pt x="84" y="51"/>
                    <a:pt x="82" y="53"/>
                  </a:cubicBezTo>
                  <a:cubicBezTo>
                    <a:pt x="80" y="55"/>
                    <a:pt x="81" y="57"/>
                    <a:pt x="83" y="58"/>
                  </a:cubicBezTo>
                  <a:cubicBezTo>
                    <a:pt x="87" y="62"/>
                    <a:pt x="90" y="66"/>
                    <a:pt x="94" y="70"/>
                  </a:cubicBezTo>
                  <a:cubicBezTo>
                    <a:pt x="98" y="73"/>
                    <a:pt x="102" y="77"/>
                    <a:pt x="106" y="81"/>
                  </a:cubicBezTo>
                  <a:cubicBezTo>
                    <a:pt x="106" y="81"/>
                    <a:pt x="106" y="81"/>
                    <a:pt x="105" y="82"/>
                  </a:cubicBezTo>
                  <a:cubicBezTo>
                    <a:pt x="102" y="81"/>
                    <a:pt x="99" y="80"/>
                    <a:pt x="96" y="80"/>
                  </a:cubicBezTo>
                  <a:cubicBezTo>
                    <a:pt x="94" y="79"/>
                    <a:pt x="92" y="80"/>
                    <a:pt x="92" y="82"/>
                  </a:cubicBezTo>
                  <a:cubicBezTo>
                    <a:pt x="92" y="85"/>
                    <a:pt x="93" y="86"/>
                    <a:pt x="95" y="86"/>
                  </a:cubicBezTo>
                  <a:cubicBezTo>
                    <a:pt x="101" y="87"/>
                    <a:pt x="106" y="88"/>
                    <a:pt x="111" y="89"/>
                  </a:cubicBezTo>
                  <a:cubicBezTo>
                    <a:pt x="113" y="90"/>
                    <a:pt x="115" y="89"/>
                    <a:pt x="115" y="88"/>
                  </a:cubicBezTo>
                  <a:cubicBezTo>
                    <a:pt x="119" y="85"/>
                    <a:pt x="122" y="82"/>
                    <a:pt x="125" y="79"/>
                  </a:cubicBezTo>
                  <a:cubicBezTo>
                    <a:pt x="130" y="74"/>
                    <a:pt x="134" y="70"/>
                    <a:pt x="139" y="65"/>
                  </a:cubicBezTo>
                  <a:cubicBezTo>
                    <a:pt x="130" y="57"/>
                    <a:pt x="122" y="48"/>
                    <a:pt x="114" y="40"/>
                  </a:cubicBezTo>
                  <a:cubicBezTo>
                    <a:pt x="112" y="39"/>
                    <a:pt x="111" y="38"/>
                    <a:pt x="109" y="39"/>
                  </a:cubicBezTo>
                  <a:cubicBezTo>
                    <a:pt x="107" y="41"/>
                    <a:pt x="108" y="43"/>
                    <a:pt x="110" y="45"/>
                  </a:cubicBezTo>
                  <a:cubicBezTo>
                    <a:pt x="112" y="47"/>
                    <a:pt x="114" y="49"/>
                    <a:pt x="117" y="51"/>
                  </a:cubicBezTo>
                  <a:cubicBezTo>
                    <a:pt x="116" y="52"/>
                    <a:pt x="115" y="53"/>
                    <a:pt x="114" y="54"/>
                  </a:cubicBezTo>
                  <a:cubicBezTo>
                    <a:pt x="109" y="49"/>
                    <a:pt x="104" y="44"/>
                    <a:pt x="99" y="39"/>
                  </a:cubicBezTo>
                  <a:cubicBezTo>
                    <a:pt x="98" y="38"/>
                    <a:pt x="96" y="36"/>
                    <a:pt x="94" y="38"/>
                  </a:cubicBezTo>
                  <a:cubicBezTo>
                    <a:pt x="92" y="40"/>
                    <a:pt x="94" y="42"/>
                    <a:pt x="95" y="44"/>
                  </a:cubicBezTo>
                  <a:cubicBezTo>
                    <a:pt x="100" y="48"/>
                    <a:pt x="104" y="53"/>
                    <a:pt x="109" y="57"/>
                  </a:cubicBezTo>
                  <a:cubicBezTo>
                    <a:pt x="109" y="58"/>
                    <a:pt x="109" y="58"/>
                    <a:pt x="110" y="59"/>
                  </a:cubicBezTo>
                  <a:cubicBezTo>
                    <a:pt x="109" y="59"/>
                    <a:pt x="108" y="60"/>
                    <a:pt x="107" y="61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7154863" y="2433638"/>
              <a:ext cx="49212" cy="50800"/>
            </a:xfrm>
            <a:custGeom>
              <a:avLst/>
              <a:gdLst>
                <a:gd name="T0" fmla="*/ 4 w 4"/>
                <a:gd name="T1" fmla="*/ 4 h 4"/>
                <a:gd name="T2" fmla="*/ 2 w 4"/>
                <a:gd name="T3" fmla="*/ 4 h 4"/>
                <a:gd name="T4" fmla="*/ 1 w 4"/>
                <a:gd name="T5" fmla="*/ 2 h 4"/>
                <a:gd name="T6" fmla="*/ 2 w 4"/>
                <a:gd name="T7" fmla="*/ 0 h 4"/>
                <a:gd name="T8" fmla="*/ 4 w 4"/>
                <a:gd name="T9" fmla="*/ 2 h 4"/>
                <a:gd name="T10" fmla="*/ 4 w 4"/>
                <a:gd name="T11" fmla="*/ 4 h 4"/>
                <a:gd name="T12" fmla="*/ 4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2"/>
                    <a:pt x="2" y="1"/>
                    <a:pt x="2" y="0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6632575" y="2282825"/>
              <a:ext cx="38100" cy="6350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0" name="Freeform 8"/>
            <p:cNvSpPr>
              <a:spLocks/>
            </p:cNvSpPr>
            <p:nvPr/>
          </p:nvSpPr>
          <p:spPr bwMode="auto">
            <a:xfrm>
              <a:off x="6632575" y="2433638"/>
              <a:ext cx="38100" cy="50800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2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1" name="Freeform 9"/>
            <p:cNvSpPr>
              <a:spLocks/>
            </p:cNvSpPr>
            <p:nvPr/>
          </p:nvSpPr>
          <p:spPr bwMode="auto">
            <a:xfrm>
              <a:off x="6719888" y="2008188"/>
              <a:ext cx="49212" cy="49213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2 h 4"/>
                <a:gd name="T4" fmla="*/ 2 w 4"/>
                <a:gd name="T5" fmla="*/ 4 h 4"/>
                <a:gd name="T6" fmla="*/ 0 w 4"/>
                <a:gd name="T7" fmla="*/ 2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1"/>
                    <a:pt x="4" y="2"/>
                    <a:pt x="4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2" name="Freeform 10"/>
            <p:cNvSpPr>
              <a:spLocks/>
            </p:cNvSpPr>
            <p:nvPr/>
          </p:nvSpPr>
          <p:spPr bwMode="auto">
            <a:xfrm>
              <a:off x="7154863" y="2282825"/>
              <a:ext cx="49212" cy="5080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3" name="Freeform 11"/>
            <p:cNvSpPr>
              <a:spLocks/>
            </p:cNvSpPr>
            <p:nvPr/>
          </p:nvSpPr>
          <p:spPr bwMode="auto">
            <a:xfrm>
              <a:off x="7054850" y="2282825"/>
              <a:ext cx="49212" cy="5080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4" name="Freeform 12"/>
            <p:cNvSpPr>
              <a:spLocks/>
            </p:cNvSpPr>
            <p:nvPr/>
          </p:nvSpPr>
          <p:spPr bwMode="auto">
            <a:xfrm>
              <a:off x="7067550" y="2433638"/>
              <a:ext cx="49212" cy="50800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5" name="Freeform 13"/>
            <p:cNvSpPr>
              <a:spLocks/>
            </p:cNvSpPr>
            <p:nvPr/>
          </p:nvSpPr>
          <p:spPr bwMode="auto">
            <a:xfrm>
              <a:off x="7154863" y="2008188"/>
              <a:ext cx="49212" cy="49213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2 h 4"/>
                <a:gd name="T4" fmla="*/ 2 w 4"/>
                <a:gd name="T5" fmla="*/ 4 h 4"/>
                <a:gd name="T6" fmla="*/ 1 w 4"/>
                <a:gd name="T7" fmla="*/ 2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3" name="Grupo 122"/>
          <p:cNvGrpSpPr/>
          <p:nvPr/>
        </p:nvGrpSpPr>
        <p:grpSpPr>
          <a:xfrm>
            <a:off x="1877111" y="1829650"/>
            <a:ext cx="1773237" cy="1177925"/>
            <a:chOff x="6211888" y="1844675"/>
            <a:chExt cx="1773237" cy="1177925"/>
          </a:xfrm>
        </p:grpSpPr>
        <p:sp>
          <p:nvSpPr>
            <p:cNvPr id="124" name="Freeform 5"/>
            <p:cNvSpPr>
              <a:spLocks noEditPoints="1"/>
            </p:cNvSpPr>
            <p:nvPr/>
          </p:nvSpPr>
          <p:spPr bwMode="auto">
            <a:xfrm>
              <a:off x="6211888" y="1844675"/>
              <a:ext cx="1773237" cy="1177925"/>
            </a:xfrm>
            <a:custGeom>
              <a:avLst/>
              <a:gdLst>
                <a:gd name="T0" fmla="*/ 10 w 143"/>
                <a:gd name="T1" fmla="*/ 0 h 94"/>
                <a:gd name="T2" fmla="*/ 111 w 143"/>
                <a:gd name="T3" fmla="*/ 0 h 94"/>
                <a:gd name="T4" fmla="*/ 121 w 143"/>
                <a:gd name="T5" fmla="*/ 11 h 94"/>
                <a:gd name="T6" fmla="*/ 124 w 143"/>
                <a:gd name="T7" fmla="*/ 46 h 94"/>
                <a:gd name="T8" fmla="*/ 122 w 143"/>
                <a:gd name="T9" fmla="*/ 87 h 94"/>
                <a:gd name="T10" fmla="*/ 96 w 143"/>
                <a:gd name="T11" fmla="*/ 89 h 94"/>
                <a:gd name="T12" fmla="*/ 87 w 143"/>
                <a:gd name="T13" fmla="*/ 84 h 94"/>
                <a:gd name="T14" fmla="*/ 71 w 143"/>
                <a:gd name="T15" fmla="*/ 88 h 94"/>
                <a:gd name="T16" fmla="*/ 53 w 143"/>
                <a:gd name="T17" fmla="*/ 89 h 94"/>
                <a:gd name="T18" fmla="*/ 44 w 143"/>
                <a:gd name="T19" fmla="*/ 84 h 94"/>
                <a:gd name="T20" fmla="*/ 0 w 143"/>
                <a:gd name="T21" fmla="*/ 81 h 94"/>
                <a:gd name="T22" fmla="*/ 0 w 143"/>
                <a:gd name="T23" fmla="*/ 11 h 94"/>
                <a:gd name="T24" fmla="*/ 80 w 143"/>
                <a:gd name="T25" fmla="*/ 51 h 94"/>
                <a:gd name="T26" fmla="*/ 83 w 143"/>
                <a:gd name="T27" fmla="*/ 49 h 94"/>
                <a:gd name="T28" fmla="*/ 84 w 143"/>
                <a:gd name="T29" fmla="*/ 37 h 94"/>
                <a:gd name="T30" fmla="*/ 88 w 143"/>
                <a:gd name="T31" fmla="*/ 37 h 94"/>
                <a:gd name="T32" fmla="*/ 97 w 143"/>
                <a:gd name="T33" fmla="*/ 34 h 94"/>
                <a:gd name="T34" fmla="*/ 112 w 143"/>
                <a:gd name="T35" fmla="*/ 34 h 94"/>
                <a:gd name="T36" fmla="*/ 108 w 143"/>
                <a:gd name="T37" fmla="*/ 7 h 94"/>
                <a:gd name="T38" fmla="*/ 63 w 143"/>
                <a:gd name="T39" fmla="*/ 13 h 94"/>
                <a:gd name="T40" fmla="*/ 63 w 143"/>
                <a:gd name="T41" fmla="*/ 75 h 94"/>
                <a:gd name="T42" fmla="*/ 81 w 143"/>
                <a:gd name="T43" fmla="*/ 60 h 94"/>
                <a:gd name="T44" fmla="*/ 58 w 143"/>
                <a:gd name="T45" fmla="*/ 75 h 94"/>
                <a:gd name="T46" fmla="*/ 54 w 143"/>
                <a:gd name="T47" fmla="*/ 7 h 94"/>
                <a:gd name="T48" fmla="*/ 9 w 143"/>
                <a:gd name="T49" fmla="*/ 11 h 94"/>
                <a:gd name="T50" fmla="*/ 9 w 143"/>
                <a:gd name="T51" fmla="*/ 70 h 94"/>
                <a:gd name="T52" fmla="*/ 48 w 143"/>
                <a:gd name="T53" fmla="*/ 75 h 94"/>
                <a:gd name="T54" fmla="*/ 107 w 143"/>
                <a:gd name="T55" fmla="*/ 61 h 94"/>
                <a:gd name="T56" fmla="*/ 88 w 143"/>
                <a:gd name="T57" fmla="*/ 42 h 94"/>
                <a:gd name="T58" fmla="*/ 84 w 143"/>
                <a:gd name="T59" fmla="*/ 46 h 94"/>
                <a:gd name="T60" fmla="*/ 103 w 143"/>
                <a:gd name="T61" fmla="*/ 65 h 94"/>
                <a:gd name="T62" fmla="*/ 87 w 143"/>
                <a:gd name="T63" fmla="*/ 54 h 94"/>
                <a:gd name="T64" fmla="*/ 83 w 143"/>
                <a:gd name="T65" fmla="*/ 58 h 94"/>
                <a:gd name="T66" fmla="*/ 106 w 143"/>
                <a:gd name="T67" fmla="*/ 81 h 94"/>
                <a:gd name="T68" fmla="*/ 96 w 143"/>
                <a:gd name="T69" fmla="*/ 80 h 94"/>
                <a:gd name="T70" fmla="*/ 95 w 143"/>
                <a:gd name="T71" fmla="*/ 86 h 94"/>
                <a:gd name="T72" fmla="*/ 115 w 143"/>
                <a:gd name="T73" fmla="*/ 88 h 94"/>
                <a:gd name="T74" fmla="*/ 139 w 143"/>
                <a:gd name="T75" fmla="*/ 65 h 94"/>
                <a:gd name="T76" fmla="*/ 109 w 143"/>
                <a:gd name="T77" fmla="*/ 39 h 94"/>
                <a:gd name="T78" fmla="*/ 117 w 143"/>
                <a:gd name="T79" fmla="*/ 51 h 94"/>
                <a:gd name="T80" fmla="*/ 99 w 143"/>
                <a:gd name="T81" fmla="*/ 39 h 94"/>
                <a:gd name="T82" fmla="*/ 95 w 143"/>
                <a:gd name="T83" fmla="*/ 44 h 94"/>
                <a:gd name="T84" fmla="*/ 110 w 143"/>
                <a:gd name="T85" fmla="*/ 5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3" h="94">
                  <a:moveTo>
                    <a:pt x="4" y="6"/>
                  </a:moveTo>
                  <a:cubicBezTo>
                    <a:pt x="4" y="0"/>
                    <a:pt x="4" y="0"/>
                    <a:pt x="10" y="0"/>
                  </a:cubicBezTo>
                  <a:cubicBezTo>
                    <a:pt x="30" y="0"/>
                    <a:pt x="50" y="0"/>
                    <a:pt x="71" y="0"/>
                  </a:cubicBezTo>
                  <a:cubicBezTo>
                    <a:pt x="84" y="0"/>
                    <a:pt x="98" y="0"/>
                    <a:pt x="111" y="0"/>
                  </a:cubicBezTo>
                  <a:cubicBezTo>
                    <a:pt x="116" y="0"/>
                    <a:pt x="116" y="0"/>
                    <a:pt x="117" y="6"/>
                  </a:cubicBezTo>
                  <a:cubicBezTo>
                    <a:pt x="121" y="6"/>
                    <a:pt x="121" y="8"/>
                    <a:pt x="121" y="11"/>
                  </a:cubicBezTo>
                  <a:cubicBezTo>
                    <a:pt x="121" y="21"/>
                    <a:pt x="121" y="31"/>
                    <a:pt x="121" y="41"/>
                  </a:cubicBezTo>
                  <a:cubicBezTo>
                    <a:pt x="122" y="42"/>
                    <a:pt x="122" y="44"/>
                    <a:pt x="124" y="46"/>
                  </a:cubicBezTo>
                  <a:cubicBezTo>
                    <a:pt x="130" y="52"/>
                    <a:pt x="136" y="58"/>
                    <a:pt x="143" y="65"/>
                  </a:cubicBezTo>
                  <a:cubicBezTo>
                    <a:pt x="136" y="72"/>
                    <a:pt x="128" y="79"/>
                    <a:pt x="122" y="87"/>
                  </a:cubicBezTo>
                  <a:cubicBezTo>
                    <a:pt x="117" y="92"/>
                    <a:pt x="112" y="94"/>
                    <a:pt x="105" y="91"/>
                  </a:cubicBezTo>
                  <a:cubicBezTo>
                    <a:pt x="102" y="90"/>
                    <a:pt x="99" y="90"/>
                    <a:pt x="96" y="89"/>
                  </a:cubicBezTo>
                  <a:cubicBezTo>
                    <a:pt x="94" y="88"/>
                    <a:pt x="92" y="86"/>
                    <a:pt x="90" y="85"/>
                  </a:cubicBezTo>
                  <a:cubicBezTo>
                    <a:pt x="89" y="85"/>
                    <a:pt x="88" y="84"/>
                    <a:pt x="87" y="84"/>
                  </a:cubicBezTo>
                  <a:cubicBezTo>
                    <a:pt x="84" y="84"/>
                    <a:pt x="81" y="84"/>
                    <a:pt x="78" y="84"/>
                  </a:cubicBezTo>
                  <a:cubicBezTo>
                    <a:pt x="75" y="84"/>
                    <a:pt x="73" y="84"/>
                    <a:pt x="71" y="88"/>
                  </a:cubicBezTo>
                  <a:cubicBezTo>
                    <a:pt x="71" y="88"/>
                    <a:pt x="69" y="89"/>
                    <a:pt x="68" y="89"/>
                  </a:cubicBezTo>
                  <a:cubicBezTo>
                    <a:pt x="63" y="89"/>
                    <a:pt x="58" y="89"/>
                    <a:pt x="53" y="89"/>
                  </a:cubicBezTo>
                  <a:cubicBezTo>
                    <a:pt x="52" y="89"/>
                    <a:pt x="50" y="88"/>
                    <a:pt x="49" y="87"/>
                  </a:cubicBezTo>
                  <a:cubicBezTo>
                    <a:pt x="48" y="85"/>
                    <a:pt x="46" y="84"/>
                    <a:pt x="44" y="84"/>
                  </a:cubicBezTo>
                  <a:cubicBezTo>
                    <a:pt x="31" y="84"/>
                    <a:pt x="17" y="84"/>
                    <a:pt x="3" y="84"/>
                  </a:cubicBezTo>
                  <a:cubicBezTo>
                    <a:pt x="1" y="84"/>
                    <a:pt x="0" y="84"/>
                    <a:pt x="0" y="81"/>
                  </a:cubicBezTo>
                  <a:cubicBezTo>
                    <a:pt x="0" y="75"/>
                    <a:pt x="0" y="68"/>
                    <a:pt x="0" y="62"/>
                  </a:cubicBezTo>
                  <a:cubicBezTo>
                    <a:pt x="0" y="45"/>
                    <a:pt x="0" y="28"/>
                    <a:pt x="0" y="11"/>
                  </a:cubicBezTo>
                  <a:cubicBezTo>
                    <a:pt x="0" y="8"/>
                    <a:pt x="0" y="5"/>
                    <a:pt x="4" y="6"/>
                  </a:cubicBezTo>
                  <a:close/>
                  <a:moveTo>
                    <a:pt x="80" y="51"/>
                  </a:moveTo>
                  <a:cubicBezTo>
                    <a:pt x="80" y="51"/>
                    <a:pt x="80" y="51"/>
                    <a:pt x="80" y="51"/>
                  </a:cubicBezTo>
                  <a:cubicBezTo>
                    <a:pt x="81" y="51"/>
                    <a:pt x="82" y="50"/>
                    <a:pt x="83" y="49"/>
                  </a:cubicBezTo>
                  <a:cubicBezTo>
                    <a:pt x="81" y="46"/>
                    <a:pt x="80" y="42"/>
                    <a:pt x="84" y="40"/>
                  </a:cubicBezTo>
                  <a:cubicBezTo>
                    <a:pt x="84" y="39"/>
                    <a:pt x="84" y="38"/>
                    <a:pt x="84" y="37"/>
                  </a:cubicBezTo>
                  <a:cubicBezTo>
                    <a:pt x="85" y="37"/>
                    <a:pt x="85" y="36"/>
                    <a:pt x="86" y="35"/>
                  </a:cubicBezTo>
                  <a:cubicBezTo>
                    <a:pt x="86" y="36"/>
                    <a:pt x="87" y="36"/>
                    <a:pt x="88" y="37"/>
                  </a:cubicBezTo>
                  <a:cubicBezTo>
                    <a:pt x="88" y="38"/>
                    <a:pt x="89" y="39"/>
                    <a:pt x="90" y="40"/>
                  </a:cubicBezTo>
                  <a:cubicBezTo>
                    <a:pt x="91" y="36"/>
                    <a:pt x="93" y="33"/>
                    <a:pt x="97" y="34"/>
                  </a:cubicBezTo>
                  <a:cubicBezTo>
                    <a:pt x="100" y="35"/>
                    <a:pt x="102" y="38"/>
                    <a:pt x="104" y="39"/>
                  </a:cubicBezTo>
                  <a:cubicBezTo>
                    <a:pt x="107" y="38"/>
                    <a:pt x="109" y="36"/>
                    <a:pt x="112" y="34"/>
                  </a:cubicBezTo>
                  <a:cubicBezTo>
                    <a:pt x="112" y="26"/>
                    <a:pt x="112" y="17"/>
                    <a:pt x="112" y="7"/>
                  </a:cubicBezTo>
                  <a:cubicBezTo>
                    <a:pt x="110" y="7"/>
                    <a:pt x="109" y="7"/>
                    <a:pt x="108" y="7"/>
                  </a:cubicBezTo>
                  <a:cubicBezTo>
                    <a:pt x="95" y="7"/>
                    <a:pt x="82" y="7"/>
                    <a:pt x="69" y="7"/>
                  </a:cubicBezTo>
                  <a:cubicBezTo>
                    <a:pt x="63" y="7"/>
                    <a:pt x="63" y="7"/>
                    <a:pt x="63" y="13"/>
                  </a:cubicBezTo>
                  <a:cubicBezTo>
                    <a:pt x="63" y="28"/>
                    <a:pt x="63" y="43"/>
                    <a:pt x="63" y="57"/>
                  </a:cubicBezTo>
                  <a:cubicBezTo>
                    <a:pt x="63" y="63"/>
                    <a:pt x="63" y="69"/>
                    <a:pt x="63" y="75"/>
                  </a:cubicBezTo>
                  <a:cubicBezTo>
                    <a:pt x="74" y="75"/>
                    <a:pt x="84" y="75"/>
                    <a:pt x="96" y="75"/>
                  </a:cubicBezTo>
                  <a:cubicBezTo>
                    <a:pt x="90" y="69"/>
                    <a:pt x="85" y="65"/>
                    <a:pt x="81" y="60"/>
                  </a:cubicBezTo>
                  <a:cubicBezTo>
                    <a:pt x="78" y="57"/>
                    <a:pt x="78" y="55"/>
                    <a:pt x="80" y="51"/>
                  </a:cubicBezTo>
                  <a:close/>
                  <a:moveTo>
                    <a:pt x="58" y="75"/>
                  </a:moveTo>
                  <a:cubicBezTo>
                    <a:pt x="58" y="52"/>
                    <a:pt x="58" y="30"/>
                    <a:pt x="58" y="7"/>
                  </a:cubicBezTo>
                  <a:cubicBezTo>
                    <a:pt x="56" y="7"/>
                    <a:pt x="55" y="7"/>
                    <a:pt x="54" y="7"/>
                  </a:cubicBezTo>
                  <a:cubicBezTo>
                    <a:pt x="40" y="7"/>
                    <a:pt x="26" y="7"/>
                    <a:pt x="12" y="7"/>
                  </a:cubicBezTo>
                  <a:cubicBezTo>
                    <a:pt x="9" y="7"/>
                    <a:pt x="9" y="9"/>
                    <a:pt x="9" y="11"/>
                  </a:cubicBezTo>
                  <a:cubicBezTo>
                    <a:pt x="9" y="25"/>
                    <a:pt x="9" y="39"/>
                    <a:pt x="9" y="53"/>
                  </a:cubicBezTo>
                  <a:cubicBezTo>
                    <a:pt x="9" y="59"/>
                    <a:pt x="9" y="64"/>
                    <a:pt x="9" y="70"/>
                  </a:cubicBezTo>
                  <a:cubicBezTo>
                    <a:pt x="9" y="75"/>
                    <a:pt x="9" y="75"/>
                    <a:pt x="13" y="75"/>
                  </a:cubicBezTo>
                  <a:cubicBezTo>
                    <a:pt x="25" y="75"/>
                    <a:pt x="36" y="75"/>
                    <a:pt x="48" y="75"/>
                  </a:cubicBezTo>
                  <a:cubicBezTo>
                    <a:pt x="51" y="75"/>
                    <a:pt x="54" y="75"/>
                    <a:pt x="58" y="75"/>
                  </a:cubicBezTo>
                  <a:close/>
                  <a:moveTo>
                    <a:pt x="107" y="61"/>
                  </a:moveTo>
                  <a:cubicBezTo>
                    <a:pt x="102" y="56"/>
                    <a:pt x="98" y="51"/>
                    <a:pt x="93" y="47"/>
                  </a:cubicBezTo>
                  <a:cubicBezTo>
                    <a:pt x="92" y="45"/>
                    <a:pt x="90" y="43"/>
                    <a:pt x="88" y="42"/>
                  </a:cubicBezTo>
                  <a:cubicBezTo>
                    <a:pt x="88" y="42"/>
                    <a:pt x="86" y="42"/>
                    <a:pt x="85" y="42"/>
                  </a:cubicBezTo>
                  <a:cubicBezTo>
                    <a:pt x="84" y="43"/>
                    <a:pt x="84" y="45"/>
                    <a:pt x="84" y="46"/>
                  </a:cubicBezTo>
                  <a:cubicBezTo>
                    <a:pt x="85" y="47"/>
                    <a:pt x="86" y="47"/>
                    <a:pt x="86" y="48"/>
                  </a:cubicBezTo>
                  <a:cubicBezTo>
                    <a:pt x="92" y="54"/>
                    <a:pt x="98" y="59"/>
                    <a:pt x="103" y="65"/>
                  </a:cubicBezTo>
                  <a:cubicBezTo>
                    <a:pt x="102" y="66"/>
                    <a:pt x="101" y="66"/>
                    <a:pt x="100" y="67"/>
                  </a:cubicBezTo>
                  <a:cubicBezTo>
                    <a:pt x="96" y="63"/>
                    <a:pt x="91" y="58"/>
                    <a:pt x="87" y="54"/>
                  </a:cubicBezTo>
                  <a:cubicBezTo>
                    <a:pt x="85" y="52"/>
                    <a:pt x="84" y="51"/>
                    <a:pt x="82" y="53"/>
                  </a:cubicBezTo>
                  <a:cubicBezTo>
                    <a:pt x="80" y="55"/>
                    <a:pt x="81" y="57"/>
                    <a:pt x="83" y="58"/>
                  </a:cubicBezTo>
                  <a:cubicBezTo>
                    <a:pt x="87" y="62"/>
                    <a:pt x="90" y="66"/>
                    <a:pt x="94" y="70"/>
                  </a:cubicBezTo>
                  <a:cubicBezTo>
                    <a:pt x="98" y="73"/>
                    <a:pt x="102" y="77"/>
                    <a:pt x="106" y="81"/>
                  </a:cubicBezTo>
                  <a:cubicBezTo>
                    <a:pt x="106" y="81"/>
                    <a:pt x="106" y="81"/>
                    <a:pt x="105" y="82"/>
                  </a:cubicBezTo>
                  <a:cubicBezTo>
                    <a:pt x="102" y="81"/>
                    <a:pt x="99" y="80"/>
                    <a:pt x="96" y="80"/>
                  </a:cubicBezTo>
                  <a:cubicBezTo>
                    <a:pt x="94" y="79"/>
                    <a:pt x="92" y="80"/>
                    <a:pt x="92" y="82"/>
                  </a:cubicBezTo>
                  <a:cubicBezTo>
                    <a:pt x="92" y="85"/>
                    <a:pt x="93" y="86"/>
                    <a:pt x="95" y="86"/>
                  </a:cubicBezTo>
                  <a:cubicBezTo>
                    <a:pt x="101" y="87"/>
                    <a:pt x="106" y="88"/>
                    <a:pt x="111" y="89"/>
                  </a:cubicBezTo>
                  <a:cubicBezTo>
                    <a:pt x="113" y="90"/>
                    <a:pt x="115" y="89"/>
                    <a:pt x="115" y="88"/>
                  </a:cubicBezTo>
                  <a:cubicBezTo>
                    <a:pt x="119" y="85"/>
                    <a:pt x="122" y="82"/>
                    <a:pt x="125" y="79"/>
                  </a:cubicBezTo>
                  <a:cubicBezTo>
                    <a:pt x="130" y="74"/>
                    <a:pt x="134" y="70"/>
                    <a:pt x="139" y="65"/>
                  </a:cubicBezTo>
                  <a:cubicBezTo>
                    <a:pt x="130" y="57"/>
                    <a:pt x="122" y="48"/>
                    <a:pt x="114" y="40"/>
                  </a:cubicBezTo>
                  <a:cubicBezTo>
                    <a:pt x="112" y="39"/>
                    <a:pt x="111" y="38"/>
                    <a:pt x="109" y="39"/>
                  </a:cubicBezTo>
                  <a:cubicBezTo>
                    <a:pt x="107" y="41"/>
                    <a:pt x="108" y="43"/>
                    <a:pt x="110" y="45"/>
                  </a:cubicBezTo>
                  <a:cubicBezTo>
                    <a:pt x="112" y="47"/>
                    <a:pt x="114" y="49"/>
                    <a:pt x="117" y="51"/>
                  </a:cubicBezTo>
                  <a:cubicBezTo>
                    <a:pt x="116" y="52"/>
                    <a:pt x="115" y="53"/>
                    <a:pt x="114" y="54"/>
                  </a:cubicBezTo>
                  <a:cubicBezTo>
                    <a:pt x="109" y="49"/>
                    <a:pt x="104" y="44"/>
                    <a:pt x="99" y="39"/>
                  </a:cubicBezTo>
                  <a:cubicBezTo>
                    <a:pt x="98" y="38"/>
                    <a:pt x="96" y="36"/>
                    <a:pt x="94" y="38"/>
                  </a:cubicBezTo>
                  <a:cubicBezTo>
                    <a:pt x="92" y="40"/>
                    <a:pt x="94" y="42"/>
                    <a:pt x="95" y="44"/>
                  </a:cubicBezTo>
                  <a:cubicBezTo>
                    <a:pt x="100" y="48"/>
                    <a:pt x="104" y="53"/>
                    <a:pt x="109" y="57"/>
                  </a:cubicBezTo>
                  <a:cubicBezTo>
                    <a:pt x="109" y="58"/>
                    <a:pt x="109" y="58"/>
                    <a:pt x="110" y="59"/>
                  </a:cubicBezTo>
                  <a:cubicBezTo>
                    <a:pt x="109" y="59"/>
                    <a:pt x="108" y="60"/>
                    <a:pt x="107" y="61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6"/>
            <p:cNvSpPr>
              <a:spLocks/>
            </p:cNvSpPr>
            <p:nvPr/>
          </p:nvSpPr>
          <p:spPr bwMode="auto">
            <a:xfrm>
              <a:off x="7154863" y="2433638"/>
              <a:ext cx="49212" cy="50800"/>
            </a:xfrm>
            <a:custGeom>
              <a:avLst/>
              <a:gdLst>
                <a:gd name="T0" fmla="*/ 4 w 4"/>
                <a:gd name="T1" fmla="*/ 4 h 4"/>
                <a:gd name="T2" fmla="*/ 2 w 4"/>
                <a:gd name="T3" fmla="*/ 4 h 4"/>
                <a:gd name="T4" fmla="*/ 1 w 4"/>
                <a:gd name="T5" fmla="*/ 2 h 4"/>
                <a:gd name="T6" fmla="*/ 2 w 4"/>
                <a:gd name="T7" fmla="*/ 0 h 4"/>
                <a:gd name="T8" fmla="*/ 4 w 4"/>
                <a:gd name="T9" fmla="*/ 2 h 4"/>
                <a:gd name="T10" fmla="*/ 4 w 4"/>
                <a:gd name="T11" fmla="*/ 4 h 4"/>
                <a:gd name="T12" fmla="*/ 4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2"/>
                    <a:pt x="2" y="1"/>
                    <a:pt x="2" y="0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7"/>
            <p:cNvSpPr>
              <a:spLocks/>
            </p:cNvSpPr>
            <p:nvPr/>
          </p:nvSpPr>
          <p:spPr bwMode="auto">
            <a:xfrm>
              <a:off x="6632575" y="2282825"/>
              <a:ext cx="38100" cy="6350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8"/>
            <p:cNvSpPr>
              <a:spLocks/>
            </p:cNvSpPr>
            <p:nvPr/>
          </p:nvSpPr>
          <p:spPr bwMode="auto">
            <a:xfrm>
              <a:off x="6632575" y="2433638"/>
              <a:ext cx="38100" cy="50800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2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9"/>
            <p:cNvSpPr>
              <a:spLocks/>
            </p:cNvSpPr>
            <p:nvPr/>
          </p:nvSpPr>
          <p:spPr bwMode="auto">
            <a:xfrm>
              <a:off x="6719888" y="2008188"/>
              <a:ext cx="49212" cy="49213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2 h 4"/>
                <a:gd name="T4" fmla="*/ 2 w 4"/>
                <a:gd name="T5" fmla="*/ 4 h 4"/>
                <a:gd name="T6" fmla="*/ 0 w 4"/>
                <a:gd name="T7" fmla="*/ 2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1"/>
                    <a:pt x="4" y="2"/>
                    <a:pt x="4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0"/>
            <p:cNvSpPr>
              <a:spLocks/>
            </p:cNvSpPr>
            <p:nvPr/>
          </p:nvSpPr>
          <p:spPr bwMode="auto">
            <a:xfrm>
              <a:off x="7154863" y="2282825"/>
              <a:ext cx="49212" cy="5080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1"/>
            <p:cNvSpPr>
              <a:spLocks/>
            </p:cNvSpPr>
            <p:nvPr/>
          </p:nvSpPr>
          <p:spPr bwMode="auto">
            <a:xfrm>
              <a:off x="7054850" y="2282825"/>
              <a:ext cx="49212" cy="5080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2"/>
            <p:cNvSpPr>
              <a:spLocks/>
            </p:cNvSpPr>
            <p:nvPr/>
          </p:nvSpPr>
          <p:spPr bwMode="auto">
            <a:xfrm>
              <a:off x="7067550" y="2433638"/>
              <a:ext cx="49212" cy="50800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7154863" y="2008188"/>
              <a:ext cx="49212" cy="49213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2 h 4"/>
                <a:gd name="T4" fmla="*/ 2 w 4"/>
                <a:gd name="T5" fmla="*/ 4 h 4"/>
                <a:gd name="T6" fmla="*/ 1 w 4"/>
                <a:gd name="T7" fmla="*/ 2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455B2A-3D1B-4F98-ACA5-C72C064015F6}"/>
              </a:ext>
            </a:extLst>
          </p:cNvPr>
          <p:cNvGrpSpPr/>
          <p:nvPr/>
        </p:nvGrpSpPr>
        <p:grpSpPr>
          <a:xfrm>
            <a:off x="1981831" y="645620"/>
            <a:ext cx="5289302" cy="1018612"/>
            <a:chOff x="4082362" y="1017929"/>
            <a:chExt cx="4797245" cy="13581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4082362" y="1017929"/>
              <a:ext cx="4777152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rgbClr val="41719C"/>
                  </a:solidFill>
                  <a:latin typeface="Red Hat Display Black" panose="020B0604020202020204" charset="0"/>
                  <a:cs typeface="Arial" pitchFamily="34" charset="0"/>
                </a:rPr>
                <a:t>Section</a:t>
              </a:r>
              <a:r>
                <a:rPr lang="en-US" altLang="ko-KR" sz="5400" dirty="0">
                  <a:solidFill>
                    <a:srgbClr val="41719C"/>
                  </a:solidFill>
                  <a:latin typeface="Red Hat Display Black" panose="020B0604020202020204" charset="0"/>
                  <a:cs typeface="Arial" pitchFamily="34" charset="0"/>
                </a:rPr>
                <a:t> </a:t>
              </a:r>
              <a:r>
                <a:rPr lang="en-US" altLang="ko-KR" sz="5400" b="1" dirty="0" smtClean="0">
                  <a:solidFill>
                    <a:srgbClr val="41719C"/>
                  </a:solidFill>
                  <a:latin typeface="Red Hat Display Black" panose="020B0604020202020204" charset="0"/>
                  <a:cs typeface="Arial" pitchFamily="34" charset="0"/>
                </a:rPr>
                <a:t>Break</a:t>
              </a:r>
              <a:endParaRPr lang="ko-KR" altLang="en-US" sz="5400" b="1" dirty="0">
                <a:solidFill>
                  <a:srgbClr val="41719C"/>
                </a:solidFill>
                <a:latin typeface="Red Hat Display Black" panose="020B060402020202020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4102511" y="1965709"/>
              <a:ext cx="4777096" cy="410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020970" y="1984448"/>
            <a:ext cx="3233239" cy="2998481"/>
            <a:chOff x="3197225" y="2157413"/>
            <a:chExt cx="2886076" cy="2676525"/>
          </a:xfrm>
          <a:solidFill>
            <a:srgbClr val="41719C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197225" y="2627313"/>
              <a:ext cx="2886076" cy="2206625"/>
            </a:xfrm>
            <a:custGeom>
              <a:avLst/>
              <a:gdLst>
                <a:gd name="T0" fmla="*/ 92 w 559"/>
                <a:gd name="T1" fmla="*/ 271 h 427"/>
                <a:gd name="T2" fmla="*/ 34 w 559"/>
                <a:gd name="T3" fmla="*/ 290 h 427"/>
                <a:gd name="T4" fmla="*/ 35 w 559"/>
                <a:gd name="T5" fmla="*/ 231 h 427"/>
                <a:gd name="T6" fmla="*/ 29 w 559"/>
                <a:gd name="T7" fmla="*/ 167 h 427"/>
                <a:gd name="T8" fmla="*/ 2 w 559"/>
                <a:gd name="T9" fmla="*/ 146 h 427"/>
                <a:gd name="T10" fmla="*/ 16 w 559"/>
                <a:gd name="T11" fmla="*/ 127 h 427"/>
                <a:gd name="T12" fmla="*/ 38 w 559"/>
                <a:gd name="T13" fmla="*/ 120 h 427"/>
                <a:gd name="T14" fmla="*/ 66 w 559"/>
                <a:gd name="T15" fmla="*/ 116 h 427"/>
                <a:gd name="T16" fmla="*/ 91 w 559"/>
                <a:gd name="T17" fmla="*/ 99 h 427"/>
                <a:gd name="T18" fmla="*/ 112 w 559"/>
                <a:gd name="T19" fmla="*/ 113 h 427"/>
                <a:gd name="T20" fmla="*/ 128 w 559"/>
                <a:gd name="T21" fmla="*/ 120 h 427"/>
                <a:gd name="T22" fmla="*/ 106 w 559"/>
                <a:gd name="T23" fmla="*/ 188 h 427"/>
                <a:gd name="T24" fmla="*/ 120 w 559"/>
                <a:gd name="T25" fmla="*/ 216 h 427"/>
                <a:gd name="T26" fmla="*/ 231 w 559"/>
                <a:gd name="T27" fmla="*/ 195 h 427"/>
                <a:gd name="T28" fmla="*/ 231 w 559"/>
                <a:gd name="T29" fmla="*/ 44 h 427"/>
                <a:gd name="T30" fmla="*/ 266 w 559"/>
                <a:gd name="T31" fmla="*/ 0 h 427"/>
                <a:gd name="T32" fmla="*/ 420 w 559"/>
                <a:gd name="T33" fmla="*/ 23 h 427"/>
                <a:gd name="T34" fmla="*/ 423 w 559"/>
                <a:gd name="T35" fmla="*/ 180 h 427"/>
                <a:gd name="T36" fmla="*/ 427 w 559"/>
                <a:gd name="T37" fmla="*/ 202 h 427"/>
                <a:gd name="T38" fmla="*/ 556 w 559"/>
                <a:gd name="T39" fmla="*/ 402 h 427"/>
                <a:gd name="T40" fmla="*/ 543 w 559"/>
                <a:gd name="T41" fmla="*/ 410 h 427"/>
                <a:gd name="T42" fmla="*/ 411 w 559"/>
                <a:gd name="T43" fmla="*/ 208 h 427"/>
                <a:gd name="T44" fmla="*/ 385 w 559"/>
                <a:gd name="T45" fmla="*/ 181 h 427"/>
                <a:gd name="T46" fmla="*/ 385 w 559"/>
                <a:gd name="T47" fmla="*/ 70 h 427"/>
                <a:gd name="T48" fmla="*/ 377 w 559"/>
                <a:gd name="T49" fmla="*/ 77 h 427"/>
                <a:gd name="T50" fmla="*/ 376 w 559"/>
                <a:gd name="T51" fmla="*/ 410 h 427"/>
                <a:gd name="T52" fmla="*/ 338 w 559"/>
                <a:gd name="T53" fmla="*/ 407 h 427"/>
                <a:gd name="T54" fmla="*/ 338 w 559"/>
                <a:gd name="T55" fmla="*/ 249 h 427"/>
                <a:gd name="T56" fmla="*/ 314 w 559"/>
                <a:gd name="T57" fmla="*/ 241 h 427"/>
                <a:gd name="T58" fmla="*/ 314 w 559"/>
                <a:gd name="T59" fmla="*/ 404 h 427"/>
                <a:gd name="T60" fmla="*/ 276 w 559"/>
                <a:gd name="T61" fmla="*/ 407 h 427"/>
                <a:gd name="T62" fmla="*/ 276 w 559"/>
                <a:gd name="T63" fmla="*/ 79 h 427"/>
                <a:gd name="T64" fmla="*/ 270 w 559"/>
                <a:gd name="T65" fmla="*/ 75 h 427"/>
                <a:gd name="T66" fmla="*/ 254 w 559"/>
                <a:gd name="T67" fmla="*/ 203 h 427"/>
                <a:gd name="T68" fmla="*/ 143 w 559"/>
                <a:gd name="T69" fmla="*/ 234 h 427"/>
                <a:gd name="T70" fmla="*/ 128 w 559"/>
                <a:gd name="T71" fmla="*/ 238 h 427"/>
                <a:gd name="T72" fmla="*/ 211 w 559"/>
                <a:gd name="T73" fmla="*/ 359 h 427"/>
                <a:gd name="T74" fmla="*/ 195 w 559"/>
                <a:gd name="T75" fmla="*/ 425 h 427"/>
                <a:gd name="T76" fmla="*/ 146 w 559"/>
                <a:gd name="T77" fmla="*/ 423 h 427"/>
                <a:gd name="T78" fmla="*/ 80 w 559"/>
                <a:gd name="T79" fmla="*/ 421 h 427"/>
                <a:gd name="T80" fmla="*/ 96 w 559"/>
                <a:gd name="T81" fmla="*/ 403 h 427"/>
                <a:gd name="T82" fmla="*/ 124 w 559"/>
                <a:gd name="T83" fmla="*/ 402 h 427"/>
                <a:gd name="T84" fmla="*/ 127 w 559"/>
                <a:gd name="T85" fmla="*/ 393 h 427"/>
                <a:gd name="T86" fmla="*/ 95 w 559"/>
                <a:gd name="T87" fmla="*/ 360 h 427"/>
                <a:gd name="T88" fmla="*/ 86 w 559"/>
                <a:gd name="T89" fmla="*/ 339 h 427"/>
                <a:gd name="T90" fmla="*/ 118 w 559"/>
                <a:gd name="T91" fmla="*/ 22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9" h="427">
                  <a:moveTo>
                    <a:pt x="113" y="214"/>
                  </a:moveTo>
                  <a:cubicBezTo>
                    <a:pt x="106" y="234"/>
                    <a:pt x="99" y="252"/>
                    <a:pt x="92" y="271"/>
                  </a:cubicBezTo>
                  <a:cubicBezTo>
                    <a:pt x="91" y="274"/>
                    <a:pt x="89" y="276"/>
                    <a:pt x="85" y="277"/>
                  </a:cubicBezTo>
                  <a:cubicBezTo>
                    <a:pt x="68" y="281"/>
                    <a:pt x="51" y="286"/>
                    <a:pt x="34" y="290"/>
                  </a:cubicBezTo>
                  <a:cubicBezTo>
                    <a:pt x="29" y="273"/>
                    <a:pt x="20" y="256"/>
                    <a:pt x="31" y="237"/>
                  </a:cubicBezTo>
                  <a:cubicBezTo>
                    <a:pt x="33" y="235"/>
                    <a:pt x="33" y="233"/>
                    <a:pt x="35" y="231"/>
                  </a:cubicBezTo>
                  <a:cubicBezTo>
                    <a:pt x="46" y="214"/>
                    <a:pt x="43" y="197"/>
                    <a:pt x="38" y="179"/>
                  </a:cubicBezTo>
                  <a:cubicBezTo>
                    <a:pt x="37" y="175"/>
                    <a:pt x="33" y="170"/>
                    <a:pt x="29" y="167"/>
                  </a:cubicBezTo>
                  <a:cubicBezTo>
                    <a:pt x="23" y="162"/>
                    <a:pt x="16" y="159"/>
                    <a:pt x="9" y="156"/>
                  </a:cubicBezTo>
                  <a:cubicBezTo>
                    <a:pt x="4" y="154"/>
                    <a:pt x="2" y="151"/>
                    <a:pt x="2" y="146"/>
                  </a:cubicBezTo>
                  <a:cubicBezTo>
                    <a:pt x="2" y="145"/>
                    <a:pt x="2" y="144"/>
                    <a:pt x="2" y="143"/>
                  </a:cubicBezTo>
                  <a:cubicBezTo>
                    <a:pt x="0" y="130"/>
                    <a:pt x="2" y="128"/>
                    <a:pt x="16" y="127"/>
                  </a:cubicBezTo>
                  <a:cubicBezTo>
                    <a:pt x="18" y="127"/>
                    <a:pt x="20" y="127"/>
                    <a:pt x="22" y="127"/>
                  </a:cubicBezTo>
                  <a:cubicBezTo>
                    <a:pt x="29" y="127"/>
                    <a:pt x="34" y="126"/>
                    <a:pt x="38" y="120"/>
                  </a:cubicBezTo>
                  <a:cubicBezTo>
                    <a:pt x="43" y="112"/>
                    <a:pt x="52" y="114"/>
                    <a:pt x="60" y="114"/>
                  </a:cubicBezTo>
                  <a:cubicBezTo>
                    <a:pt x="62" y="114"/>
                    <a:pt x="64" y="115"/>
                    <a:pt x="66" y="116"/>
                  </a:cubicBezTo>
                  <a:cubicBezTo>
                    <a:pt x="78" y="119"/>
                    <a:pt x="85" y="115"/>
                    <a:pt x="89" y="104"/>
                  </a:cubicBezTo>
                  <a:cubicBezTo>
                    <a:pt x="89" y="102"/>
                    <a:pt x="90" y="101"/>
                    <a:pt x="91" y="99"/>
                  </a:cubicBezTo>
                  <a:cubicBezTo>
                    <a:pt x="97" y="106"/>
                    <a:pt x="96" y="115"/>
                    <a:pt x="98" y="125"/>
                  </a:cubicBezTo>
                  <a:cubicBezTo>
                    <a:pt x="103" y="120"/>
                    <a:pt x="107" y="117"/>
                    <a:pt x="112" y="113"/>
                  </a:cubicBezTo>
                  <a:cubicBezTo>
                    <a:pt x="116" y="111"/>
                    <a:pt x="121" y="109"/>
                    <a:pt x="125" y="107"/>
                  </a:cubicBezTo>
                  <a:cubicBezTo>
                    <a:pt x="126" y="111"/>
                    <a:pt x="128" y="115"/>
                    <a:pt x="128" y="120"/>
                  </a:cubicBezTo>
                  <a:cubicBezTo>
                    <a:pt x="128" y="135"/>
                    <a:pt x="122" y="148"/>
                    <a:pt x="112" y="158"/>
                  </a:cubicBezTo>
                  <a:cubicBezTo>
                    <a:pt x="103" y="167"/>
                    <a:pt x="104" y="177"/>
                    <a:pt x="106" y="188"/>
                  </a:cubicBezTo>
                  <a:cubicBezTo>
                    <a:pt x="108" y="195"/>
                    <a:pt x="111" y="201"/>
                    <a:pt x="112" y="208"/>
                  </a:cubicBezTo>
                  <a:cubicBezTo>
                    <a:pt x="113" y="213"/>
                    <a:pt x="116" y="215"/>
                    <a:pt x="120" y="216"/>
                  </a:cubicBezTo>
                  <a:cubicBezTo>
                    <a:pt x="138" y="220"/>
                    <a:pt x="156" y="219"/>
                    <a:pt x="173" y="216"/>
                  </a:cubicBezTo>
                  <a:cubicBezTo>
                    <a:pt x="194" y="212"/>
                    <a:pt x="214" y="205"/>
                    <a:pt x="231" y="195"/>
                  </a:cubicBezTo>
                  <a:cubicBezTo>
                    <a:pt x="231" y="170"/>
                    <a:pt x="231" y="147"/>
                    <a:pt x="231" y="123"/>
                  </a:cubicBezTo>
                  <a:cubicBezTo>
                    <a:pt x="231" y="97"/>
                    <a:pt x="231" y="70"/>
                    <a:pt x="231" y="44"/>
                  </a:cubicBezTo>
                  <a:cubicBezTo>
                    <a:pt x="231" y="37"/>
                    <a:pt x="232" y="31"/>
                    <a:pt x="234" y="25"/>
                  </a:cubicBezTo>
                  <a:cubicBezTo>
                    <a:pt x="238" y="9"/>
                    <a:pt x="250" y="0"/>
                    <a:pt x="266" y="0"/>
                  </a:cubicBezTo>
                  <a:cubicBezTo>
                    <a:pt x="307" y="0"/>
                    <a:pt x="348" y="0"/>
                    <a:pt x="389" y="0"/>
                  </a:cubicBezTo>
                  <a:cubicBezTo>
                    <a:pt x="404" y="0"/>
                    <a:pt x="416" y="8"/>
                    <a:pt x="420" y="23"/>
                  </a:cubicBezTo>
                  <a:cubicBezTo>
                    <a:pt x="422" y="29"/>
                    <a:pt x="423" y="36"/>
                    <a:pt x="423" y="42"/>
                  </a:cubicBezTo>
                  <a:cubicBezTo>
                    <a:pt x="424" y="88"/>
                    <a:pt x="423" y="134"/>
                    <a:pt x="423" y="180"/>
                  </a:cubicBezTo>
                  <a:cubicBezTo>
                    <a:pt x="423" y="181"/>
                    <a:pt x="424" y="184"/>
                    <a:pt x="423" y="185"/>
                  </a:cubicBezTo>
                  <a:cubicBezTo>
                    <a:pt x="420" y="192"/>
                    <a:pt x="424" y="197"/>
                    <a:pt x="427" y="202"/>
                  </a:cubicBezTo>
                  <a:cubicBezTo>
                    <a:pt x="470" y="267"/>
                    <a:pt x="512" y="333"/>
                    <a:pt x="554" y="398"/>
                  </a:cubicBezTo>
                  <a:cubicBezTo>
                    <a:pt x="555" y="399"/>
                    <a:pt x="555" y="401"/>
                    <a:pt x="556" y="402"/>
                  </a:cubicBezTo>
                  <a:cubicBezTo>
                    <a:pt x="559" y="407"/>
                    <a:pt x="559" y="411"/>
                    <a:pt x="555" y="414"/>
                  </a:cubicBezTo>
                  <a:cubicBezTo>
                    <a:pt x="551" y="416"/>
                    <a:pt x="547" y="415"/>
                    <a:pt x="543" y="410"/>
                  </a:cubicBezTo>
                  <a:cubicBezTo>
                    <a:pt x="523" y="379"/>
                    <a:pt x="503" y="348"/>
                    <a:pt x="483" y="317"/>
                  </a:cubicBezTo>
                  <a:cubicBezTo>
                    <a:pt x="459" y="281"/>
                    <a:pt x="435" y="244"/>
                    <a:pt x="411" y="208"/>
                  </a:cubicBezTo>
                  <a:cubicBezTo>
                    <a:pt x="409" y="205"/>
                    <a:pt x="407" y="202"/>
                    <a:pt x="402" y="202"/>
                  </a:cubicBezTo>
                  <a:cubicBezTo>
                    <a:pt x="392" y="202"/>
                    <a:pt x="385" y="193"/>
                    <a:pt x="385" y="181"/>
                  </a:cubicBezTo>
                  <a:cubicBezTo>
                    <a:pt x="385" y="147"/>
                    <a:pt x="385" y="112"/>
                    <a:pt x="385" y="77"/>
                  </a:cubicBezTo>
                  <a:cubicBezTo>
                    <a:pt x="385" y="75"/>
                    <a:pt x="385" y="73"/>
                    <a:pt x="385" y="70"/>
                  </a:cubicBezTo>
                  <a:cubicBezTo>
                    <a:pt x="382" y="70"/>
                    <a:pt x="380" y="70"/>
                    <a:pt x="377" y="70"/>
                  </a:cubicBezTo>
                  <a:cubicBezTo>
                    <a:pt x="377" y="73"/>
                    <a:pt x="377" y="75"/>
                    <a:pt x="377" y="77"/>
                  </a:cubicBezTo>
                  <a:cubicBezTo>
                    <a:pt x="377" y="185"/>
                    <a:pt x="377" y="293"/>
                    <a:pt x="377" y="401"/>
                  </a:cubicBezTo>
                  <a:cubicBezTo>
                    <a:pt x="377" y="404"/>
                    <a:pt x="377" y="407"/>
                    <a:pt x="376" y="410"/>
                  </a:cubicBezTo>
                  <a:cubicBezTo>
                    <a:pt x="374" y="420"/>
                    <a:pt x="366" y="426"/>
                    <a:pt x="356" y="425"/>
                  </a:cubicBezTo>
                  <a:cubicBezTo>
                    <a:pt x="347" y="424"/>
                    <a:pt x="339" y="417"/>
                    <a:pt x="338" y="407"/>
                  </a:cubicBezTo>
                  <a:cubicBezTo>
                    <a:pt x="338" y="405"/>
                    <a:pt x="338" y="403"/>
                    <a:pt x="338" y="401"/>
                  </a:cubicBezTo>
                  <a:cubicBezTo>
                    <a:pt x="338" y="350"/>
                    <a:pt x="338" y="300"/>
                    <a:pt x="338" y="249"/>
                  </a:cubicBezTo>
                  <a:cubicBezTo>
                    <a:pt x="338" y="246"/>
                    <a:pt x="338" y="244"/>
                    <a:pt x="338" y="241"/>
                  </a:cubicBezTo>
                  <a:cubicBezTo>
                    <a:pt x="330" y="241"/>
                    <a:pt x="323" y="241"/>
                    <a:pt x="314" y="241"/>
                  </a:cubicBezTo>
                  <a:cubicBezTo>
                    <a:pt x="314" y="243"/>
                    <a:pt x="314" y="246"/>
                    <a:pt x="314" y="248"/>
                  </a:cubicBezTo>
                  <a:cubicBezTo>
                    <a:pt x="314" y="300"/>
                    <a:pt x="314" y="352"/>
                    <a:pt x="314" y="404"/>
                  </a:cubicBezTo>
                  <a:cubicBezTo>
                    <a:pt x="314" y="415"/>
                    <a:pt x="308" y="423"/>
                    <a:pt x="299" y="424"/>
                  </a:cubicBezTo>
                  <a:cubicBezTo>
                    <a:pt x="287" y="427"/>
                    <a:pt x="277" y="419"/>
                    <a:pt x="276" y="407"/>
                  </a:cubicBezTo>
                  <a:cubicBezTo>
                    <a:pt x="275" y="405"/>
                    <a:pt x="276" y="403"/>
                    <a:pt x="276" y="400"/>
                  </a:cubicBezTo>
                  <a:cubicBezTo>
                    <a:pt x="276" y="293"/>
                    <a:pt x="276" y="186"/>
                    <a:pt x="276" y="79"/>
                  </a:cubicBezTo>
                  <a:cubicBezTo>
                    <a:pt x="276" y="76"/>
                    <a:pt x="276" y="73"/>
                    <a:pt x="276" y="71"/>
                  </a:cubicBezTo>
                  <a:cubicBezTo>
                    <a:pt x="270" y="68"/>
                    <a:pt x="270" y="71"/>
                    <a:pt x="270" y="75"/>
                  </a:cubicBezTo>
                  <a:cubicBezTo>
                    <a:pt x="270" y="111"/>
                    <a:pt x="270" y="146"/>
                    <a:pt x="270" y="181"/>
                  </a:cubicBezTo>
                  <a:cubicBezTo>
                    <a:pt x="270" y="193"/>
                    <a:pt x="264" y="202"/>
                    <a:pt x="254" y="203"/>
                  </a:cubicBezTo>
                  <a:cubicBezTo>
                    <a:pt x="247" y="204"/>
                    <a:pt x="242" y="206"/>
                    <a:pt x="237" y="209"/>
                  </a:cubicBezTo>
                  <a:cubicBezTo>
                    <a:pt x="207" y="225"/>
                    <a:pt x="176" y="232"/>
                    <a:pt x="143" y="234"/>
                  </a:cubicBezTo>
                  <a:cubicBezTo>
                    <a:pt x="137" y="234"/>
                    <a:pt x="131" y="233"/>
                    <a:pt x="124" y="232"/>
                  </a:cubicBezTo>
                  <a:cubicBezTo>
                    <a:pt x="126" y="234"/>
                    <a:pt x="127" y="236"/>
                    <a:pt x="128" y="238"/>
                  </a:cubicBezTo>
                  <a:cubicBezTo>
                    <a:pt x="153" y="274"/>
                    <a:pt x="178" y="309"/>
                    <a:pt x="202" y="345"/>
                  </a:cubicBezTo>
                  <a:cubicBezTo>
                    <a:pt x="206" y="350"/>
                    <a:pt x="208" y="355"/>
                    <a:pt x="211" y="359"/>
                  </a:cubicBezTo>
                  <a:cubicBezTo>
                    <a:pt x="223" y="377"/>
                    <a:pt x="220" y="396"/>
                    <a:pt x="212" y="414"/>
                  </a:cubicBezTo>
                  <a:cubicBezTo>
                    <a:pt x="209" y="420"/>
                    <a:pt x="203" y="424"/>
                    <a:pt x="195" y="425"/>
                  </a:cubicBezTo>
                  <a:cubicBezTo>
                    <a:pt x="190" y="425"/>
                    <a:pt x="184" y="424"/>
                    <a:pt x="179" y="424"/>
                  </a:cubicBezTo>
                  <a:cubicBezTo>
                    <a:pt x="168" y="424"/>
                    <a:pt x="157" y="423"/>
                    <a:pt x="146" y="423"/>
                  </a:cubicBezTo>
                  <a:cubicBezTo>
                    <a:pt x="125" y="422"/>
                    <a:pt x="105" y="422"/>
                    <a:pt x="84" y="422"/>
                  </a:cubicBezTo>
                  <a:cubicBezTo>
                    <a:pt x="83" y="422"/>
                    <a:pt x="81" y="421"/>
                    <a:pt x="80" y="421"/>
                  </a:cubicBezTo>
                  <a:cubicBezTo>
                    <a:pt x="76" y="420"/>
                    <a:pt x="75" y="417"/>
                    <a:pt x="77" y="414"/>
                  </a:cubicBezTo>
                  <a:cubicBezTo>
                    <a:pt x="81" y="407"/>
                    <a:pt x="88" y="404"/>
                    <a:pt x="96" y="403"/>
                  </a:cubicBezTo>
                  <a:cubicBezTo>
                    <a:pt x="103" y="403"/>
                    <a:pt x="111" y="403"/>
                    <a:pt x="118" y="402"/>
                  </a:cubicBezTo>
                  <a:cubicBezTo>
                    <a:pt x="120" y="402"/>
                    <a:pt x="122" y="403"/>
                    <a:pt x="124" y="402"/>
                  </a:cubicBezTo>
                  <a:cubicBezTo>
                    <a:pt x="127" y="401"/>
                    <a:pt x="129" y="400"/>
                    <a:pt x="131" y="399"/>
                  </a:cubicBezTo>
                  <a:cubicBezTo>
                    <a:pt x="129" y="397"/>
                    <a:pt x="129" y="394"/>
                    <a:pt x="127" y="393"/>
                  </a:cubicBezTo>
                  <a:cubicBezTo>
                    <a:pt x="120" y="389"/>
                    <a:pt x="112" y="384"/>
                    <a:pt x="105" y="380"/>
                  </a:cubicBezTo>
                  <a:cubicBezTo>
                    <a:pt x="93" y="373"/>
                    <a:pt x="93" y="372"/>
                    <a:pt x="95" y="360"/>
                  </a:cubicBezTo>
                  <a:cubicBezTo>
                    <a:pt x="96" y="356"/>
                    <a:pt x="93" y="355"/>
                    <a:pt x="91" y="353"/>
                  </a:cubicBezTo>
                  <a:cubicBezTo>
                    <a:pt x="83" y="347"/>
                    <a:pt x="83" y="347"/>
                    <a:pt x="86" y="339"/>
                  </a:cubicBezTo>
                  <a:cubicBezTo>
                    <a:pt x="97" y="306"/>
                    <a:pt x="108" y="272"/>
                    <a:pt x="120" y="239"/>
                  </a:cubicBezTo>
                  <a:cubicBezTo>
                    <a:pt x="122" y="233"/>
                    <a:pt x="123" y="228"/>
                    <a:pt x="118" y="222"/>
                  </a:cubicBezTo>
                  <a:cubicBezTo>
                    <a:pt x="116" y="220"/>
                    <a:pt x="115" y="218"/>
                    <a:pt x="113" y="2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679950" y="2157413"/>
              <a:ext cx="417513" cy="414337"/>
            </a:xfrm>
            <a:custGeom>
              <a:avLst/>
              <a:gdLst>
                <a:gd name="T0" fmla="*/ 41 w 81"/>
                <a:gd name="T1" fmla="*/ 0 h 80"/>
                <a:gd name="T2" fmla="*/ 81 w 81"/>
                <a:gd name="T3" fmla="*/ 41 h 80"/>
                <a:gd name="T4" fmla="*/ 39 w 81"/>
                <a:gd name="T5" fmla="*/ 80 h 80"/>
                <a:gd name="T6" fmla="*/ 1 w 81"/>
                <a:gd name="T7" fmla="*/ 39 h 80"/>
                <a:gd name="T8" fmla="*/ 41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1" y="0"/>
                  </a:moveTo>
                  <a:cubicBezTo>
                    <a:pt x="64" y="1"/>
                    <a:pt x="81" y="19"/>
                    <a:pt x="81" y="41"/>
                  </a:cubicBezTo>
                  <a:cubicBezTo>
                    <a:pt x="80" y="63"/>
                    <a:pt x="62" y="80"/>
                    <a:pt x="39" y="80"/>
                  </a:cubicBezTo>
                  <a:cubicBezTo>
                    <a:pt x="18" y="79"/>
                    <a:pt x="0" y="61"/>
                    <a:pt x="1" y="39"/>
                  </a:cubicBezTo>
                  <a:cubicBezTo>
                    <a:pt x="1" y="17"/>
                    <a:pt x="19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208338" y="4156075"/>
              <a:ext cx="433388" cy="671512"/>
            </a:xfrm>
            <a:custGeom>
              <a:avLst/>
              <a:gdLst>
                <a:gd name="T0" fmla="*/ 84 w 84"/>
                <a:gd name="T1" fmla="*/ 0 h 130"/>
                <a:gd name="T2" fmla="*/ 80 w 84"/>
                <a:gd name="T3" fmla="*/ 10 h 130"/>
                <a:gd name="T4" fmla="*/ 39 w 84"/>
                <a:gd name="T5" fmla="*/ 105 h 130"/>
                <a:gd name="T6" fmla="*/ 33 w 84"/>
                <a:gd name="T7" fmla="*/ 121 h 130"/>
                <a:gd name="T8" fmla="*/ 27 w 84"/>
                <a:gd name="T9" fmla="*/ 127 h 130"/>
                <a:gd name="T10" fmla="*/ 0 w 84"/>
                <a:gd name="T11" fmla="*/ 125 h 130"/>
                <a:gd name="T12" fmla="*/ 11 w 84"/>
                <a:gd name="T13" fmla="*/ 114 h 130"/>
                <a:gd name="T14" fmla="*/ 27 w 84"/>
                <a:gd name="T15" fmla="*/ 98 h 130"/>
                <a:gd name="T16" fmla="*/ 36 w 84"/>
                <a:gd name="T17" fmla="*/ 17 h 130"/>
                <a:gd name="T18" fmla="*/ 43 w 84"/>
                <a:gd name="T19" fmla="*/ 9 h 130"/>
                <a:gd name="T20" fmla="*/ 78 w 84"/>
                <a:gd name="T21" fmla="*/ 1 h 130"/>
                <a:gd name="T22" fmla="*/ 84 w 84"/>
                <a:gd name="T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30">
                  <a:moveTo>
                    <a:pt x="84" y="0"/>
                  </a:moveTo>
                  <a:cubicBezTo>
                    <a:pt x="82" y="4"/>
                    <a:pt x="81" y="7"/>
                    <a:pt x="80" y="10"/>
                  </a:cubicBezTo>
                  <a:cubicBezTo>
                    <a:pt x="70" y="43"/>
                    <a:pt x="53" y="74"/>
                    <a:pt x="39" y="105"/>
                  </a:cubicBezTo>
                  <a:cubicBezTo>
                    <a:pt x="37" y="110"/>
                    <a:pt x="36" y="116"/>
                    <a:pt x="33" y="121"/>
                  </a:cubicBezTo>
                  <a:cubicBezTo>
                    <a:pt x="32" y="123"/>
                    <a:pt x="30" y="127"/>
                    <a:pt x="27" y="127"/>
                  </a:cubicBezTo>
                  <a:cubicBezTo>
                    <a:pt x="18" y="130"/>
                    <a:pt x="9" y="130"/>
                    <a:pt x="0" y="125"/>
                  </a:cubicBezTo>
                  <a:cubicBezTo>
                    <a:pt x="2" y="119"/>
                    <a:pt x="5" y="115"/>
                    <a:pt x="11" y="114"/>
                  </a:cubicBezTo>
                  <a:cubicBezTo>
                    <a:pt x="20" y="113"/>
                    <a:pt x="25" y="108"/>
                    <a:pt x="27" y="98"/>
                  </a:cubicBezTo>
                  <a:cubicBezTo>
                    <a:pt x="33" y="71"/>
                    <a:pt x="37" y="45"/>
                    <a:pt x="36" y="17"/>
                  </a:cubicBezTo>
                  <a:cubicBezTo>
                    <a:pt x="36" y="12"/>
                    <a:pt x="38" y="10"/>
                    <a:pt x="43" y="9"/>
                  </a:cubicBezTo>
                  <a:cubicBezTo>
                    <a:pt x="55" y="7"/>
                    <a:pt x="66" y="4"/>
                    <a:pt x="78" y="1"/>
                  </a:cubicBezTo>
                  <a:cubicBezTo>
                    <a:pt x="80" y="1"/>
                    <a:pt x="81" y="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-58189" y="42775"/>
            <a:ext cx="6295832" cy="826375"/>
          </a:xfrm>
          <a:prstGeom prst="roundRect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329669" y="59400"/>
            <a:ext cx="7772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/>
                </a:solidFill>
              </a:rPr>
              <a:t>Let’s review some concepts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228" name="Google Shape;228;p30"/>
          <p:cNvSpPr txBox="1">
            <a:spLocks noGrp="1"/>
          </p:cNvSpPr>
          <p:nvPr>
            <p:ph type="body" idx="2"/>
          </p:nvPr>
        </p:nvSpPr>
        <p:spPr>
          <a:xfrm>
            <a:off x="706006" y="3531094"/>
            <a:ext cx="2176800" cy="11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41719C"/>
                </a:solidFill>
              </a:rPr>
              <a:t>Yellow</a:t>
            </a:r>
            <a:endParaRPr sz="1500" b="1" dirty="0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 dirty="0">
                <a:solidFill>
                  <a:srgbClr val="41719C"/>
                </a:solidFill>
              </a:rPr>
              <a:t>Is the color of gold, butter and ripe lemons. In the spectrum of visible light, yellow is found </a:t>
            </a:r>
            <a:r>
              <a:rPr lang="en" sz="1100" dirty="0" smtClean="0">
                <a:solidFill>
                  <a:srgbClr val="41719C"/>
                </a:solidFill>
              </a:rPr>
              <a:t>bet and </a:t>
            </a:r>
            <a:r>
              <a:rPr lang="en" sz="1100" dirty="0">
                <a:solidFill>
                  <a:srgbClr val="41719C"/>
                </a:solidFill>
              </a:rPr>
              <a:t>orange.</a:t>
            </a:r>
            <a:endParaRPr sz="1100" dirty="0">
              <a:solidFill>
                <a:srgbClr val="41719C"/>
              </a:solidFill>
            </a:endParaRPr>
          </a:p>
        </p:txBody>
      </p:sp>
      <p:sp>
        <p:nvSpPr>
          <p:cNvPr id="233" name="Google Shape;233;p30"/>
          <p:cNvSpPr txBox="1">
            <a:spLocks noGrp="1"/>
          </p:cNvSpPr>
          <p:nvPr>
            <p:ph type="body" idx="3"/>
          </p:nvPr>
        </p:nvSpPr>
        <p:spPr>
          <a:xfrm>
            <a:off x="3567882" y="3531094"/>
            <a:ext cx="2176800" cy="11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41719C"/>
                </a:solidFill>
              </a:rPr>
              <a:t>Blue</a:t>
            </a:r>
            <a:endParaRPr sz="1500" b="1" dirty="0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 dirty="0">
                <a:solidFill>
                  <a:srgbClr val="41719C"/>
                </a:solidFill>
              </a:rPr>
              <a:t>Is the colour of the clear sky and the deep sea. It is located between violet and green on the optical spectrum.</a:t>
            </a:r>
            <a:endParaRPr sz="1100" dirty="0">
              <a:solidFill>
                <a:srgbClr val="41719C"/>
              </a:solidFill>
            </a:endParaRPr>
          </a:p>
        </p:txBody>
      </p:sp>
      <p:sp>
        <p:nvSpPr>
          <p:cNvPr id="230" name="Google Shape;230;p30"/>
          <p:cNvSpPr txBox="1">
            <a:spLocks noGrp="1"/>
          </p:cNvSpPr>
          <p:nvPr>
            <p:ph type="body" idx="4294967295"/>
          </p:nvPr>
        </p:nvSpPr>
        <p:spPr>
          <a:xfrm>
            <a:off x="6283813" y="3531257"/>
            <a:ext cx="2176462" cy="1189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41719C"/>
                </a:solidFill>
              </a:rPr>
              <a:t>Red</a:t>
            </a:r>
            <a:endParaRPr sz="1500" b="1" dirty="0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41719C"/>
                </a:solidFill>
              </a:rPr>
              <a:t>Is the color of blood, and because of this it has historically been associated with sacrifice, danger and courage. </a:t>
            </a:r>
            <a:endParaRPr sz="1100" dirty="0">
              <a:solidFill>
                <a:srgbClr val="4171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100" dirty="0">
              <a:solidFill>
                <a:srgbClr val="41719C"/>
              </a:solidFill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6103938" y="1441450"/>
            <a:ext cx="2438400" cy="1801813"/>
          </a:xfrm>
          <a:custGeom>
            <a:avLst/>
            <a:gdLst>
              <a:gd name="T0" fmla="*/ 152 w 158"/>
              <a:gd name="T1" fmla="*/ 7 h 116"/>
              <a:gd name="T2" fmla="*/ 158 w 158"/>
              <a:gd name="T3" fmla="*/ 14 h 116"/>
              <a:gd name="T4" fmla="*/ 158 w 158"/>
              <a:gd name="T5" fmla="*/ 104 h 116"/>
              <a:gd name="T6" fmla="*/ 152 w 158"/>
              <a:gd name="T7" fmla="*/ 109 h 116"/>
              <a:gd name="T8" fmla="*/ 98 w 158"/>
              <a:gd name="T9" fmla="*/ 109 h 116"/>
              <a:gd name="T10" fmla="*/ 93 w 158"/>
              <a:gd name="T11" fmla="*/ 112 h 116"/>
              <a:gd name="T12" fmla="*/ 87 w 158"/>
              <a:gd name="T13" fmla="*/ 116 h 116"/>
              <a:gd name="T14" fmla="*/ 70 w 158"/>
              <a:gd name="T15" fmla="*/ 116 h 116"/>
              <a:gd name="T16" fmla="*/ 64 w 158"/>
              <a:gd name="T17" fmla="*/ 112 h 116"/>
              <a:gd name="T18" fmla="*/ 58 w 158"/>
              <a:gd name="T19" fmla="*/ 109 h 116"/>
              <a:gd name="T20" fmla="*/ 4 w 158"/>
              <a:gd name="T21" fmla="*/ 109 h 116"/>
              <a:gd name="T22" fmla="*/ 0 w 158"/>
              <a:gd name="T23" fmla="*/ 105 h 116"/>
              <a:gd name="T24" fmla="*/ 0 w 158"/>
              <a:gd name="T25" fmla="*/ 13 h 116"/>
              <a:gd name="T26" fmla="*/ 5 w 158"/>
              <a:gd name="T27" fmla="*/ 8 h 116"/>
              <a:gd name="T28" fmla="*/ 5 w 158"/>
              <a:gd name="T29" fmla="*/ 7 h 116"/>
              <a:gd name="T30" fmla="*/ 13 w 158"/>
              <a:gd name="T31" fmla="*/ 0 h 116"/>
              <a:gd name="T32" fmla="*/ 61 w 158"/>
              <a:gd name="T33" fmla="*/ 1 h 116"/>
              <a:gd name="T34" fmla="*/ 146 w 158"/>
              <a:gd name="T35" fmla="*/ 0 h 116"/>
              <a:gd name="T36" fmla="*/ 152 w 158"/>
              <a:gd name="T37" fmla="*/ 7 h 116"/>
              <a:gd name="T38" fmla="*/ 12 w 158"/>
              <a:gd name="T39" fmla="*/ 9 h 116"/>
              <a:gd name="T40" fmla="*/ 12 w 158"/>
              <a:gd name="T41" fmla="*/ 97 h 116"/>
              <a:gd name="T42" fmla="*/ 75 w 158"/>
              <a:gd name="T43" fmla="*/ 97 h 116"/>
              <a:gd name="T44" fmla="*/ 75 w 158"/>
              <a:gd name="T45" fmla="*/ 9 h 116"/>
              <a:gd name="T46" fmla="*/ 28 w 158"/>
              <a:gd name="T47" fmla="*/ 9 h 116"/>
              <a:gd name="T48" fmla="*/ 31 w 158"/>
              <a:gd name="T49" fmla="*/ 4 h 116"/>
              <a:gd name="T50" fmla="*/ 12 w 158"/>
              <a:gd name="T51" fmla="*/ 9 h 116"/>
              <a:gd name="T52" fmla="*/ 82 w 158"/>
              <a:gd name="T53" fmla="*/ 10 h 116"/>
              <a:gd name="T54" fmla="*/ 82 w 158"/>
              <a:gd name="T55" fmla="*/ 97 h 116"/>
              <a:gd name="T56" fmla="*/ 145 w 158"/>
              <a:gd name="T57" fmla="*/ 97 h 116"/>
              <a:gd name="T58" fmla="*/ 145 w 158"/>
              <a:gd name="T59" fmla="*/ 10 h 116"/>
              <a:gd name="T60" fmla="*/ 82 w 158"/>
              <a:gd name="T61" fmla="*/ 1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8" h="116">
                <a:moveTo>
                  <a:pt x="152" y="7"/>
                </a:moveTo>
                <a:cubicBezTo>
                  <a:pt x="157" y="8"/>
                  <a:pt x="158" y="8"/>
                  <a:pt x="158" y="14"/>
                </a:cubicBezTo>
                <a:cubicBezTo>
                  <a:pt x="158" y="44"/>
                  <a:pt x="158" y="74"/>
                  <a:pt x="158" y="104"/>
                </a:cubicBezTo>
                <a:cubicBezTo>
                  <a:pt x="158" y="109"/>
                  <a:pt x="157" y="109"/>
                  <a:pt x="152" y="109"/>
                </a:cubicBezTo>
                <a:cubicBezTo>
                  <a:pt x="134" y="109"/>
                  <a:pt x="116" y="109"/>
                  <a:pt x="98" y="109"/>
                </a:cubicBezTo>
                <a:cubicBezTo>
                  <a:pt x="96" y="109"/>
                  <a:pt x="94" y="110"/>
                  <a:pt x="93" y="112"/>
                </a:cubicBezTo>
                <a:cubicBezTo>
                  <a:pt x="92" y="115"/>
                  <a:pt x="90" y="116"/>
                  <a:pt x="87" y="116"/>
                </a:cubicBezTo>
                <a:cubicBezTo>
                  <a:pt x="81" y="115"/>
                  <a:pt x="76" y="115"/>
                  <a:pt x="70" y="116"/>
                </a:cubicBezTo>
                <a:cubicBezTo>
                  <a:pt x="67" y="116"/>
                  <a:pt x="65" y="115"/>
                  <a:pt x="64" y="112"/>
                </a:cubicBezTo>
                <a:cubicBezTo>
                  <a:pt x="63" y="110"/>
                  <a:pt x="61" y="109"/>
                  <a:pt x="58" y="109"/>
                </a:cubicBezTo>
                <a:cubicBezTo>
                  <a:pt x="40" y="109"/>
                  <a:pt x="22" y="109"/>
                  <a:pt x="4" y="109"/>
                </a:cubicBezTo>
                <a:cubicBezTo>
                  <a:pt x="0" y="109"/>
                  <a:pt x="0" y="109"/>
                  <a:pt x="0" y="105"/>
                </a:cubicBezTo>
                <a:cubicBezTo>
                  <a:pt x="0" y="74"/>
                  <a:pt x="0" y="44"/>
                  <a:pt x="0" y="13"/>
                </a:cubicBezTo>
                <a:cubicBezTo>
                  <a:pt x="0" y="8"/>
                  <a:pt x="0" y="8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6" y="0"/>
                  <a:pt x="6" y="0"/>
                  <a:pt x="13" y="0"/>
                </a:cubicBezTo>
                <a:cubicBezTo>
                  <a:pt x="29" y="0"/>
                  <a:pt x="45" y="1"/>
                  <a:pt x="61" y="1"/>
                </a:cubicBezTo>
                <a:cubicBezTo>
                  <a:pt x="89" y="1"/>
                  <a:pt x="117" y="0"/>
                  <a:pt x="146" y="0"/>
                </a:cubicBezTo>
                <a:cubicBezTo>
                  <a:pt x="151" y="0"/>
                  <a:pt x="151" y="0"/>
                  <a:pt x="152" y="7"/>
                </a:cubicBezTo>
                <a:close/>
                <a:moveTo>
                  <a:pt x="12" y="9"/>
                </a:moveTo>
                <a:cubicBezTo>
                  <a:pt x="12" y="39"/>
                  <a:pt x="12" y="68"/>
                  <a:pt x="12" y="97"/>
                </a:cubicBezTo>
                <a:cubicBezTo>
                  <a:pt x="33" y="97"/>
                  <a:pt x="54" y="97"/>
                  <a:pt x="75" y="97"/>
                </a:cubicBezTo>
                <a:cubicBezTo>
                  <a:pt x="75" y="68"/>
                  <a:pt x="75" y="39"/>
                  <a:pt x="75" y="9"/>
                </a:cubicBezTo>
                <a:cubicBezTo>
                  <a:pt x="59" y="9"/>
                  <a:pt x="43" y="9"/>
                  <a:pt x="28" y="9"/>
                </a:cubicBezTo>
                <a:cubicBezTo>
                  <a:pt x="32" y="7"/>
                  <a:pt x="32" y="7"/>
                  <a:pt x="31" y="4"/>
                </a:cubicBezTo>
                <a:cubicBezTo>
                  <a:pt x="26" y="11"/>
                  <a:pt x="19" y="9"/>
                  <a:pt x="12" y="9"/>
                </a:cubicBezTo>
                <a:close/>
                <a:moveTo>
                  <a:pt x="82" y="10"/>
                </a:moveTo>
                <a:cubicBezTo>
                  <a:pt x="82" y="39"/>
                  <a:pt x="82" y="68"/>
                  <a:pt x="82" y="97"/>
                </a:cubicBezTo>
                <a:cubicBezTo>
                  <a:pt x="103" y="97"/>
                  <a:pt x="124" y="97"/>
                  <a:pt x="145" y="97"/>
                </a:cubicBezTo>
                <a:cubicBezTo>
                  <a:pt x="145" y="68"/>
                  <a:pt x="145" y="39"/>
                  <a:pt x="145" y="10"/>
                </a:cubicBezTo>
                <a:cubicBezTo>
                  <a:pt x="124" y="10"/>
                  <a:pt x="103" y="10"/>
                  <a:pt x="82" y="1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7075488" y="2139950"/>
            <a:ext cx="77787" cy="77788"/>
          </a:xfrm>
          <a:custGeom>
            <a:avLst/>
            <a:gdLst>
              <a:gd name="T0" fmla="*/ 3 w 5"/>
              <a:gd name="T1" fmla="*/ 0 h 5"/>
              <a:gd name="T2" fmla="*/ 5 w 5"/>
              <a:gd name="T3" fmla="*/ 3 h 5"/>
              <a:gd name="T4" fmla="*/ 3 w 5"/>
              <a:gd name="T5" fmla="*/ 5 h 5"/>
              <a:gd name="T6" fmla="*/ 0 w 5"/>
              <a:gd name="T7" fmla="*/ 3 h 5"/>
              <a:gd name="T8" fmla="*/ 3 w 5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3" y="0"/>
                </a:moveTo>
                <a:cubicBezTo>
                  <a:pt x="4" y="1"/>
                  <a:pt x="5" y="2"/>
                  <a:pt x="5" y="3"/>
                </a:cubicBezTo>
                <a:cubicBezTo>
                  <a:pt x="5" y="4"/>
                  <a:pt x="4" y="5"/>
                  <a:pt x="3" y="5"/>
                </a:cubicBezTo>
                <a:cubicBezTo>
                  <a:pt x="2" y="5"/>
                  <a:pt x="1" y="4"/>
                  <a:pt x="0" y="3"/>
                </a:cubicBezTo>
                <a:cubicBezTo>
                  <a:pt x="0" y="2"/>
                  <a:pt x="1" y="1"/>
                  <a:pt x="3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6613525" y="2139950"/>
            <a:ext cx="76200" cy="93663"/>
          </a:xfrm>
          <a:custGeom>
            <a:avLst/>
            <a:gdLst>
              <a:gd name="T0" fmla="*/ 3 w 5"/>
              <a:gd name="T1" fmla="*/ 0 h 6"/>
              <a:gd name="T2" fmla="*/ 5 w 5"/>
              <a:gd name="T3" fmla="*/ 3 h 6"/>
              <a:gd name="T4" fmla="*/ 3 w 5"/>
              <a:gd name="T5" fmla="*/ 6 h 6"/>
              <a:gd name="T6" fmla="*/ 0 w 5"/>
              <a:gd name="T7" fmla="*/ 3 h 6"/>
              <a:gd name="T8" fmla="*/ 3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4" y="1"/>
                  <a:pt x="5" y="2"/>
                  <a:pt x="5" y="3"/>
                </a:cubicBezTo>
                <a:cubicBezTo>
                  <a:pt x="5" y="4"/>
                  <a:pt x="3" y="5"/>
                  <a:pt x="3" y="6"/>
                </a:cubicBezTo>
                <a:cubicBezTo>
                  <a:pt x="2" y="5"/>
                  <a:pt x="1" y="4"/>
                  <a:pt x="0" y="3"/>
                </a:cubicBezTo>
                <a:cubicBezTo>
                  <a:pt x="0" y="2"/>
                  <a:pt x="1" y="1"/>
                  <a:pt x="3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6459538" y="2155825"/>
            <a:ext cx="92075" cy="61913"/>
          </a:xfrm>
          <a:custGeom>
            <a:avLst/>
            <a:gdLst>
              <a:gd name="T0" fmla="*/ 6 w 6"/>
              <a:gd name="T1" fmla="*/ 2 h 4"/>
              <a:gd name="T2" fmla="*/ 3 w 6"/>
              <a:gd name="T3" fmla="*/ 4 h 4"/>
              <a:gd name="T4" fmla="*/ 0 w 6"/>
              <a:gd name="T5" fmla="*/ 2 h 4"/>
              <a:gd name="T6" fmla="*/ 3 w 6"/>
              <a:gd name="T7" fmla="*/ 0 h 4"/>
              <a:gd name="T8" fmla="*/ 6 w 6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6" y="2"/>
                </a:moveTo>
                <a:cubicBezTo>
                  <a:pt x="5" y="3"/>
                  <a:pt x="4" y="4"/>
                  <a:pt x="3" y="4"/>
                </a:cubicBezTo>
                <a:cubicBezTo>
                  <a:pt x="2" y="4"/>
                  <a:pt x="1" y="3"/>
                  <a:pt x="0" y="2"/>
                </a:cubicBezTo>
                <a:cubicBezTo>
                  <a:pt x="1" y="1"/>
                  <a:pt x="2" y="0"/>
                  <a:pt x="3" y="0"/>
                </a:cubicBezTo>
                <a:cubicBezTo>
                  <a:pt x="3" y="0"/>
                  <a:pt x="5" y="1"/>
                  <a:pt x="6" y="2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6767513" y="1689100"/>
            <a:ext cx="77787" cy="93663"/>
          </a:xfrm>
          <a:custGeom>
            <a:avLst/>
            <a:gdLst>
              <a:gd name="T0" fmla="*/ 2 w 5"/>
              <a:gd name="T1" fmla="*/ 0 h 6"/>
              <a:gd name="T2" fmla="*/ 5 w 5"/>
              <a:gd name="T3" fmla="*/ 4 h 6"/>
              <a:gd name="T4" fmla="*/ 3 w 5"/>
              <a:gd name="T5" fmla="*/ 6 h 6"/>
              <a:gd name="T6" fmla="*/ 0 w 5"/>
              <a:gd name="T7" fmla="*/ 4 h 6"/>
              <a:gd name="T8" fmla="*/ 2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2" y="0"/>
                </a:moveTo>
                <a:cubicBezTo>
                  <a:pt x="4" y="2"/>
                  <a:pt x="5" y="3"/>
                  <a:pt x="5" y="4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0" y="4"/>
                </a:cubicBezTo>
                <a:cubicBezTo>
                  <a:pt x="0" y="3"/>
                  <a:pt x="1" y="2"/>
                  <a:pt x="2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10"/>
          <p:cNvSpPr>
            <a:spLocks/>
          </p:cNvSpPr>
          <p:nvPr/>
        </p:nvSpPr>
        <p:spPr bwMode="auto">
          <a:xfrm>
            <a:off x="6767513" y="2247900"/>
            <a:ext cx="77787" cy="93663"/>
          </a:xfrm>
          <a:custGeom>
            <a:avLst/>
            <a:gdLst>
              <a:gd name="T0" fmla="*/ 2 w 5"/>
              <a:gd name="T1" fmla="*/ 0 h 6"/>
              <a:gd name="T2" fmla="*/ 5 w 5"/>
              <a:gd name="T3" fmla="*/ 4 h 6"/>
              <a:gd name="T4" fmla="*/ 3 w 5"/>
              <a:gd name="T5" fmla="*/ 6 h 6"/>
              <a:gd name="T6" fmla="*/ 0 w 5"/>
              <a:gd name="T7" fmla="*/ 4 h 6"/>
              <a:gd name="T8" fmla="*/ 2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2" y="0"/>
                </a:moveTo>
                <a:cubicBezTo>
                  <a:pt x="4" y="2"/>
                  <a:pt x="5" y="3"/>
                  <a:pt x="5" y="4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0" y="5"/>
                  <a:pt x="0" y="4"/>
                </a:cubicBezTo>
                <a:cubicBezTo>
                  <a:pt x="0" y="3"/>
                  <a:pt x="1" y="2"/>
                  <a:pt x="2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11"/>
          <p:cNvSpPr>
            <a:spLocks/>
          </p:cNvSpPr>
          <p:nvPr/>
        </p:nvSpPr>
        <p:spPr bwMode="auto">
          <a:xfrm>
            <a:off x="7075488" y="2279650"/>
            <a:ext cx="77787" cy="77788"/>
          </a:xfrm>
          <a:custGeom>
            <a:avLst/>
            <a:gdLst>
              <a:gd name="T0" fmla="*/ 3 w 5"/>
              <a:gd name="T1" fmla="*/ 5 h 5"/>
              <a:gd name="T2" fmla="*/ 0 w 5"/>
              <a:gd name="T3" fmla="*/ 2 h 5"/>
              <a:gd name="T4" fmla="*/ 3 w 5"/>
              <a:gd name="T5" fmla="*/ 0 h 5"/>
              <a:gd name="T6" fmla="*/ 5 w 5"/>
              <a:gd name="T7" fmla="*/ 2 h 5"/>
              <a:gd name="T8" fmla="*/ 3 w 5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3" y="5"/>
                </a:moveTo>
                <a:cubicBezTo>
                  <a:pt x="2" y="4"/>
                  <a:pt x="0" y="3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3"/>
                  <a:pt x="4" y="4"/>
                  <a:pt x="3" y="5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12"/>
          <p:cNvSpPr>
            <a:spLocks/>
          </p:cNvSpPr>
          <p:nvPr/>
        </p:nvSpPr>
        <p:spPr bwMode="auto">
          <a:xfrm>
            <a:off x="6921500" y="2155825"/>
            <a:ext cx="92075" cy="61913"/>
          </a:xfrm>
          <a:custGeom>
            <a:avLst/>
            <a:gdLst>
              <a:gd name="T0" fmla="*/ 6 w 6"/>
              <a:gd name="T1" fmla="*/ 2 h 4"/>
              <a:gd name="T2" fmla="*/ 3 w 6"/>
              <a:gd name="T3" fmla="*/ 4 h 4"/>
              <a:gd name="T4" fmla="*/ 0 w 6"/>
              <a:gd name="T5" fmla="*/ 2 h 4"/>
              <a:gd name="T6" fmla="*/ 3 w 6"/>
              <a:gd name="T7" fmla="*/ 0 h 4"/>
              <a:gd name="T8" fmla="*/ 6 w 6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6" y="2"/>
                </a:moveTo>
                <a:cubicBezTo>
                  <a:pt x="5" y="3"/>
                  <a:pt x="4" y="4"/>
                  <a:pt x="3" y="4"/>
                </a:cubicBezTo>
                <a:cubicBezTo>
                  <a:pt x="2" y="4"/>
                  <a:pt x="0" y="3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3" y="0"/>
                  <a:pt x="4" y="1"/>
                  <a:pt x="6" y="2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6767513" y="2387600"/>
            <a:ext cx="92075" cy="77788"/>
          </a:xfrm>
          <a:custGeom>
            <a:avLst/>
            <a:gdLst>
              <a:gd name="T0" fmla="*/ 6 w 6"/>
              <a:gd name="T1" fmla="*/ 3 h 5"/>
              <a:gd name="T2" fmla="*/ 3 w 6"/>
              <a:gd name="T3" fmla="*/ 5 h 5"/>
              <a:gd name="T4" fmla="*/ 0 w 6"/>
              <a:gd name="T5" fmla="*/ 3 h 5"/>
              <a:gd name="T6" fmla="*/ 3 w 6"/>
              <a:gd name="T7" fmla="*/ 0 h 5"/>
              <a:gd name="T8" fmla="*/ 6 w 6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6" y="3"/>
                </a:moveTo>
                <a:cubicBezTo>
                  <a:pt x="4" y="4"/>
                  <a:pt x="3" y="5"/>
                  <a:pt x="3" y="5"/>
                </a:cubicBezTo>
                <a:cubicBezTo>
                  <a:pt x="2" y="5"/>
                  <a:pt x="1" y="4"/>
                  <a:pt x="0" y="3"/>
                </a:cubicBezTo>
                <a:cubicBezTo>
                  <a:pt x="1" y="2"/>
                  <a:pt x="2" y="1"/>
                  <a:pt x="3" y="0"/>
                </a:cubicBezTo>
                <a:cubicBezTo>
                  <a:pt x="4" y="0"/>
                  <a:pt x="5" y="2"/>
                  <a:pt x="6" y="3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6613525" y="2279650"/>
            <a:ext cx="92075" cy="61913"/>
          </a:xfrm>
          <a:custGeom>
            <a:avLst/>
            <a:gdLst>
              <a:gd name="T0" fmla="*/ 6 w 6"/>
              <a:gd name="T1" fmla="*/ 2 h 4"/>
              <a:gd name="T2" fmla="*/ 3 w 6"/>
              <a:gd name="T3" fmla="*/ 4 h 4"/>
              <a:gd name="T4" fmla="*/ 0 w 6"/>
              <a:gd name="T5" fmla="*/ 2 h 4"/>
              <a:gd name="T6" fmla="*/ 3 w 6"/>
              <a:gd name="T7" fmla="*/ 0 h 4"/>
              <a:gd name="T8" fmla="*/ 6 w 6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6" y="2"/>
                </a:moveTo>
                <a:cubicBezTo>
                  <a:pt x="5" y="3"/>
                  <a:pt x="3" y="4"/>
                  <a:pt x="3" y="4"/>
                </a:cubicBezTo>
                <a:cubicBezTo>
                  <a:pt x="2" y="4"/>
                  <a:pt x="0" y="3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4" y="0"/>
                  <a:pt x="5" y="1"/>
                  <a:pt x="6" y="2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15"/>
          <p:cNvSpPr>
            <a:spLocks/>
          </p:cNvSpPr>
          <p:nvPr/>
        </p:nvSpPr>
        <p:spPr bwMode="auto">
          <a:xfrm>
            <a:off x="6459538" y="2387600"/>
            <a:ext cx="92075" cy="77788"/>
          </a:xfrm>
          <a:custGeom>
            <a:avLst/>
            <a:gdLst>
              <a:gd name="T0" fmla="*/ 6 w 6"/>
              <a:gd name="T1" fmla="*/ 3 h 5"/>
              <a:gd name="T2" fmla="*/ 3 w 6"/>
              <a:gd name="T3" fmla="*/ 5 h 5"/>
              <a:gd name="T4" fmla="*/ 0 w 6"/>
              <a:gd name="T5" fmla="*/ 3 h 5"/>
              <a:gd name="T6" fmla="*/ 3 w 6"/>
              <a:gd name="T7" fmla="*/ 0 h 5"/>
              <a:gd name="T8" fmla="*/ 6 w 6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6" y="3"/>
                </a:moveTo>
                <a:cubicBezTo>
                  <a:pt x="5" y="4"/>
                  <a:pt x="3" y="5"/>
                  <a:pt x="3" y="5"/>
                </a:cubicBezTo>
                <a:cubicBezTo>
                  <a:pt x="2" y="5"/>
                  <a:pt x="1" y="4"/>
                  <a:pt x="0" y="3"/>
                </a:cubicBezTo>
                <a:cubicBezTo>
                  <a:pt x="1" y="2"/>
                  <a:pt x="2" y="1"/>
                  <a:pt x="3" y="0"/>
                </a:cubicBezTo>
                <a:cubicBezTo>
                  <a:pt x="4" y="0"/>
                  <a:pt x="5" y="2"/>
                  <a:pt x="6" y="3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6767513" y="2155825"/>
            <a:ext cx="92075" cy="77788"/>
          </a:xfrm>
          <a:custGeom>
            <a:avLst/>
            <a:gdLst>
              <a:gd name="T0" fmla="*/ 6 w 6"/>
              <a:gd name="T1" fmla="*/ 2 h 5"/>
              <a:gd name="T2" fmla="*/ 3 w 6"/>
              <a:gd name="T3" fmla="*/ 4 h 5"/>
              <a:gd name="T4" fmla="*/ 0 w 6"/>
              <a:gd name="T5" fmla="*/ 2 h 5"/>
              <a:gd name="T6" fmla="*/ 3 w 6"/>
              <a:gd name="T7" fmla="*/ 0 h 5"/>
              <a:gd name="T8" fmla="*/ 6 w 6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6" y="2"/>
                </a:moveTo>
                <a:cubicBezTo>
                  <a:pt x="4" y="3"/>
                  <a:pt x="3" y="5"/>
                  <a:pt x="3" y="4"/>
                </a:cubicBezTo>
                <a:cubicBezTo>
                  <a:pt x="2" y="4"/>
                  <a:pt x="1" y="3"/>
                  <a:pt x="0" y="2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1"/>
                  <a:pt x="6" y="2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17"/>
          <p:cNvSpPr>
            <a:spLocks/>
          </p:cNvSpPr>
          <p:nvPr/>
        </p:nvSpPr>
        <p:spPr bwMode="auto">
          <a:xfrm>
            <a:off x="6921500" y="1704975"/>
            <a:ext cx="77787" cy="93663"/>
          </a:xfrm>
          <a:custGeom>
            <a:avLst/>
            <a:gdLst>
              <a:gd name="T0" fmla="*/ 3 w 5"/>
              <a:gd name="T1" fmla="*/ 6 h 6"/>
              <a:gd name="T2" fmla="*/ 0 w 5"/>
              <a:gd name="T3" fmla="*/ 3 h 6"/>
              <a:gd name="T4" fmla="*/ 3 w 5"/>
              <a:gd name="T5" fmla="*/ 0 h 6"/>
              <a:gd name="T6" fmla="*/ 5 w 5"/>
              <a:gd name="T7" fmla="*/ 3 h 6"/>
              <a:gd name="T8" fmla="*/ 3 w 5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3" y="6"/>
                </a:moveTo>
                <a:cubicBezTo>
                  <a:pt x="1" y="5"/>
                  <a:pt x="0" y="3"/>
                  <a:pt x="0" y="3"/>
                </a:cubicBezTo>
                <a:cubicBezTo>
                  <a:pt x="1" y="2"/>
                  <a:pt x="2" y="1"/>
                  <a:pt x="3" y="0"/>
                </a:cubicBezTo>
                <a:cubicBezTo>
                  <a:pt x="4" y="1"/>
                  <a:pt x="5" y="2"/>
                  <a:pt x="5" y="3"/>
                </a:cubicBezTo>
                <a:cubicBezTo>
                  <a:pt x="5" y="4"/>
                  <a:pt x="4" y="5"/>
                  <a:pt x="3" y="6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4" name="Freeform 18"/>
          <p:cNvSpPr>
            <a:spLocks/>
          </p:cNvSpPr>
          <p:nvPr/>
        </p:nvSpPr>
        <p:spPr bwMode="auto">
          <a:xfrm>
            <a:off x="7075488" y="1704975"/>
            <a:ext cx="77787" cy="77788"/>
          </a:xfrm>
          <a:custGeom>
            <a:avLst/>
            <a:gdLst>
              <a:gd name="T0" fmla="*/ 0 w 5"/>
              <a:gd name="T1" fmla="*/ 2 h 5"/>
              <a:gd name="T2" fmla="*/ 3 w 5"/>
              <a:gd name="T3" fmla="*/ 0 h 5"/>
              <a:gd name="T4" fmla="*/ 5 w 5"/>
              <a:gd name="T5" fmla="*/ 3 h 5"/>
              <a:gd name="T6" fmla="*/ 3 w 5"/>
              <a:gd name="T7" fmla="*/ 5 h 5"/>
              <a:gd name="T8" fmla="*/ 0 w 5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0" y="2"/>
                </a:moveTo>
                <a:cubicBezTo>
                  <a:pt x="1" y="1"/>
                  <a:pt x="2" y="0"/>
                  <a:pt x="3" y="0"/>
                </a:cubicBezTo>
                <a:cubicBezTo>
                  <a:pt x="4" y="1"/>
                  <a:pt x="5" y="2"/>
                  <a:pt x="5" y="3"/>
                </a:cubicBezTo>
                <a:cubicBezTo>
                  <a:pt x="5" y="4"/>
                  <a:pt x="4" y="5"/>
                  <a:pt x="3" y="5"/>
                </a:cubicBezTo>
                <a:cubicBezTo>
                  <a:pt x="2" y="5"/>
                  <a:pt x="1" y="4"/>
                  <a:pt x="0" y="2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5" name="Freeform 19"/>
          <p:cNvSpPr>
            <a:spLocks/>
          </p:cNvSpPr>
          <p:nvPr/>
        </p:nvSpPr>
        <p:spPr bwMode="auto">
          <a:xfrm>
            <a:off x="6767513" y="1828800"/>
            <a:ext cx="92075" cy="61913"/>
          </a:xfrm>
          <a:custGeom>
            <a:avLst/>
            <a:gdLst>
              <a:gd name="T0" fmla="*/ 6 w 6"/>
              <a:gd name="T1" fmla="*/ 2 h 4"/>
              <a:gd name="T2" fmla="*/ 3 w 6"/>
              <a:gd name="T3" fmla="*/ 4 h 4"/>
              <a:gd name="T4" fmla="*/ 0 w 6"/>
              <a:gd name="T5" fmla="*/ 2 h 4"/>
              <a:gd name="T6" fmla="*/ 2 w 6"/>
              <a:gd name="T7" fmla="*/ 0 h 4"/>
              <a:gd name="T8" fmla="*/ 6 w 6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6" y="2"/>
                </a:moveTo>
                <a:cubicBezTo>
                  <a:pt x="4" y="3"/>
                  <a:pt x="4" y="4"/>
                  <a:pt x="3" y="4"/>
                </a:cubicBezTo>
                <a:cubicBezTo>
                  <a:pt x="2" y="4"/>
                  <a:pt x="1" y="3"/>
                  <a:pt x="0" y="2"/>
                </a:cubicBezTo>
                <a:cubicBezTo>
                  <a:pt x="1" y="2"/>
                  <a:pt x="2" y="0"/>
                  <a:pt x="2" y="0"/>
                </a:cubicBezTo>
                <a:cubicBezTo>
                  <a:pt x="3" y="0"/>
                  <a:pt x="4" y="1"/>
                  <a:pt x="6" y="2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6" name="Freeform 20"/>
          <p:cNvSpPr>
            <a:spLocks/>
          </p:cNvSpPr>
          <p:nvPr/>
        </p:nvSpPr>
        <p:spPr bwMode="auto">
          <a:xfrm>
            <a:off x="6505575" y="1735138"/>
            <a:ext cx="14287" cy="158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0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  <a:gd name="T12" fmla="*/ 1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4" name="Oval 21"/>
          <p:cNvSpPr>
            <a:spLocks noChangeArrowheads="1"/>
          </p:cNvSpPr>
          <p:nvPr/>
        </p:nvSpPr>
        <p:spPr bwMode="auto">
          <a:xfrm>
            <a:off x="6519863" y="1751013"/>
            <a:ext cx="1587" cy="1588"/>
          </a:xfrm>
          <a:prstGeom prst="ellipse">
            <a:avLst/>
          </a:pr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5" name="Freeform 22"/>
          <p:cNvSpPr>
            <a:spLocks/>
          </p:cNvSpPr>
          <p:nvPr/>
        </p:nvSpPr>
        <p:spPr bwMode="auto">
          <a:xfrm>
            <a:off x="7477125" y="2263775"/>
            <a:ext cx="77787" cy="109538"/>
          </a:xfrm>
          <a:custGeom>
            <a:avLst/>
            <a:gdLst>
              <a:gd name="T0" fmla="*/ 2 w 5"/>
              <a:gd name="T1" fmla="*/ 7 h 7"/>
              <a:gd name="T2" fmla="*/ 0 w 5"/>
              <a:gd name="T3" fmla="*/ 3 h 7"/>
              <a:gd name="T4" fmla="*/ 2 w 5"/>
              <a:gd name="T5" fmla="*/ 0 h 7"/>
              <a:gd name="T6" fmla="*/ 5 w 5"/>
              <a:gd name="T7" fmla="*/ 3 h 7"/>
              <a:gd name="T8" fmla="*/ 2 w 5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7">
                <a:moveTo>
                  <a:pt x="2" y="7"/>
                </a:moveTo>
                <a:cubicBezTo>
                  <a:pt x="1" y="5"/>
                  <a:pt x="0" y="4"/>
                  <a:pt x="0" y="3"/>
                </a:cubicBezTo>
                <a:cubicBezTo>
                  <a:pt x="0" y="2"/>
                  <a:pt x="2" y="1"/>
                  <a:pt x="2" y="0"/>
                </a:cubicBezTo>
                <a:cubicBezTo>
                  <a:pt x="3" y="1"/>
                  <a:pt x="5" y="2"/>
                  <a:pt x="5" y="3"/>
                </a:cubicBezTo>
                <a:cubicBezTo>
                  <a:pt x="5" y="4"/>
                  <a:pt x="3" y="5"/>
                  <a:pt x="2" y="7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6" name="Freeform 23"/>
          <p:cNvSpPr>
            <a:spLocks/>
          </p:cNvSpPr>
          <p:nvPr/>
        </p:nvSpPr>
        <p:spPr bwMode="auto">
          <a:xfrm>
            <a:off x="7940675" y="1812925"/>
            <a:ext cx="76200" cy="93663"/>
          </a:xfrm>
          <a:custGeom>
            <a:avLst/>
            <a:gdLst>
              <a:gd name="T0" fmla="*/ 2 w 5"/>
              <a:gd name="T1" fmla="*/ 0 h 6"/>
              <a:gd name="T2" fmla="*/ 5 w 5"/>
              <a:gd name="T3" fmla="*/ 3 h 6"/>
              <a:gd name="T4" fmla="*/ 3 w 5"/>
              <a:gd name="T5" fmla="*/ 6 h 6"/>
              <a:gd name="T6" fmla="*/ 0 w 5"/>
              <a:gd name="T7" fmla="*/ 4 h 6"/>
              <a:gd name="T8" fmla="*/ 2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2" y="0"/>
                </a:moveTo>
                <a:cubicBezTo>
                  <a:pt x="3" y="2"/>
                  <a:pt x="5" y="2"/>
                  <a:pt x="5" y="3"/>
                </a:cubicBezTo>
                <a:cubicBezTo>
                  <a:pt x="5" y="4"/>
                  <a:pt x="3" y="6"/>
                  <a:pt x="3" y="6"/>
                </a:cubicBezTo>
                <a:cubicBezTo>
                  <a:pt x="2" y="6"/>
                  <a:pt x="0" y="5"/>
                  <a:pt x="0" y="4"/>
                </a:cubicBezTo>
                <a:cubicBezTo>
                  <a:pt x="0" y="3"/>
                  <a:pt x="1" y="2"/>
                  <a:pt x="2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7" name="Freeform 24"/>
          <p:cNvSpPr>
            <a:spLocks/>
          </p:cNvSpPr>
          <p:nvPr/>
        </p:nvSpPr>
        <p:spPr bwMode="auto">
          <a:xfrm>
            <a:off x="7477125" y="1689100"/>
            <a:ext cx="77787" cy="93663"/>
          </a:xfrm>
          <a:custGeom>
            <a:avLst/>
            <a:gdLst>
              <a:gd name="T0" fmla="*/ 2 w 5"/>
              <a:gd name="T1" fmla="*/ 0 h 6"/>
              <a:gd name="T2" fmla="*/ 5 w 5"/>
              <a:gd name="T3" fmla="*/ 4 h 6"/>
              <a:gd name="T4" fmla="*/ 2 w 5"/>
              <a:gd name="T5" fmla="*/ 6 h 6"/>
              <a:gd name="T6" fmla="*/ 0 w 5"/>
              <a:gd name="T7" fmla="*/ 4 h 6"/>
              <a:gd name="T8" fmla="*/ 2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2" y="0"/>
                </a:moveTo>
                <a:cubicBezTo>
                  <a:pt x="4" y="2"/>
                  <a:pt x="5" y="3"/>
                  <a:pt x="5" y="4"/>
                </a:cubicBezTo>
                <a:cubicBezTo>
                  <a:pt x="4" y="5"/>
                  <a:pt x="3" y="5"/>
                  <a:pt x="2" y="6"/>
                </a:cubicBezTo>
                <a:cubicBezTo>
                  <a:pt x="2" y="5"/>
                  <a:pt x="0" y="5"/>
                  <a:pt x="0" y="4"/>
                </a:cubicBezTo>
                <a:cubicBezTo>
                  <a:pt x="0" y="3"/>
                  <a:pt x="1" y="2"/>
                  <a:pt x="2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8" name="Freeform 25"/>
          <p:cNvSpPr>
            <a:spLocks/>
          </p:cNvSpPr>
          <p:nvPr/>
        </p:nvSpPr>
        <p:spPr bwMode="auto">
          <a:xfrm>
            <a:off x="7631113" y="2387600"/>
            <a:ext cx="92075" cy="77788"/>
          </a:xfrm>
          <a:custGeom>
            <a:avLst/>
            <a:gdLst>
              <a:gd name="T0" fmla="*/ 6 w 6"/>
              <a:gd name="T1" fmla="*/ 3 h 5"/>
              <a:gd name="T2" fmla="*/ 2 w 6"/>
              <a:gd name="T3" fmla="*/ 5 h 5"/>
              <a:gd name="T4" fmla="*/ 0 w 6"/>
              <a:gd name="T5" fmla="*/ 3 h 5"/>
              <a:gd name="T6" fmla="*/ 2 w 6"/>
              <a:gd name="T7" fmla="*/ 1 h 5"/>
              <a:gd name="T8" fmla="*/ 6 w 6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6" y="3"/>
                </a:moveTo>
                <a:cubicBezTo>
                  <a:pt x="4" y="4"/>
                  <a:pt x="3" y="5"/>
                  <a:pt x="2" y="5"/>
                </a:cubicBezTo>
                <a:cubicBezTo>
                  <a:pt x="2" y="5"/>
                  <a:pt x="1" y="4"/>
                  <a:pt x="0" y="3"/>
                </a:cubicBezTo>
                <a:cubicBezTo>
                  <a:pt x="1" y="2"/>
                  <a:pt x="1" y="1"/>
                  <a:pt x="2" y="1"/>
                </a:cubicBezTo>
                <a:cubicBezTo>
                  <a:pt x="3" y="0"/>
                  <a:pt x="4" y="2"/>
                  <a:pt x="6" y="3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9" name="Freeform 26"/>
          <p:cNvSpPr>
            <a:spLocks/>
          </p:cNvSpPr>
          <p:nvPr/>
        </p:nvSpPr>
        <p:spPr bwMode="auto">
          <a:xfrm>
            <a:off x="8094663" y="1689100"/>
            <a:ext cx="76200" cy="93663"/>
          </a:xfrm>
          <a:custGeom>
            <a:avLst/>
            <a:gdLst>
              <a:gd name="T0" fmla="*/ 2 w 5"/>
              <a:gd name="T1" fmla="*/ 0 h 6"/>
              <a:gd name="T2" fmla="*/ 5 w 5"/>
              <a:gd name="T3" fmla="*/ 4 h 6"/>
              <a:gd name="T4" fmla="*/ 2 w 5"/>
              <a:gd name="T5" fmla="*/ 6 h 6"/>
              <a:gd name="T6" fmla="*/ 0 w 5"/>
              <a:gd name="T7" fmla="*/ 4 h 6"/>
              <a:gd name="T8" fmla="*/ 2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2" y="0"/>
                </a:moveTo>
                <a:cubicBezTo>
                  <a:pt x="4" y="2"/>
                  <a:pt x="5" y="3"/>
                  <a:pt x="5" y="4"/>
                </a:cubicBezTo>
                <a:cubicBezTo>
                  <a:pt x="5" y="5"/>
                  <a:pt x="3" y="5"/>
                  <a:pt x="2" y="6"/>
                </a:cubicBezTo>
                <a:cubicBezTo>
                  <a:pt x="2" y="5"/>
                  <a:pt x="0" y="5"/>
                  <a:pt x="0" y="4"/>
                </a:cubicBezTo>
                <a:cubicBezTo>
                  <a:pt x="0" y="3"/>
                  <a:pt x="1" y="2"/>
                  <a:pt x="2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0" name="Freeform 27"/>
          <p:cNvSpPr>
            <a:spLocks/>
          </p:cNvSpPr>
          <p:nvPr/>
        </p:nvSpPr>
        <p:spPr bwMode="auto">
          <a:xfrm>
            <a:off x="7785100" y="1828800"/>
            <a:ext cx="93662" cy="77788"/>
          </a:xfrm>
          <a:custGeom>
            <a:avLst/>
            <a:gdLst>
              <a:gd name="T0" fmla="*/ 6 w 6"/>
              <a:gd name="T1" fmla="*/ 3 h 5"/>
              <a:gd name="T2" fmla="*/ 2 w 6"/>
              <a:gd name="T3" fmla="*/ 5 h 5"/>
              <a:gd name="T4" fmla="*/ 0 w 6"/>
              <a:gd name="T5" fmla="*/ 2 h 5"/>
              <a:gd name="T6" fmla="*/ 3 w 6"/>
              <a:gd name="T7" fmla="*/ 0 h 5"/>
              <a:gd name="T8" fmla="*/ 6 w 6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6" y="3"/>
                </a:moveTo>
                <a:cubicBezTo>
                  <a:pt x="4" y="4"/>
                  <a:pt x="3" y="5"/>
                  <a:pt x="2" y="5"/>
                </a:cubicBezTo>
                <a:cubicBezTo>
                  <a:pt x="1" y="5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ubicBezTo>
                  <a:pt x="3" y="0"/>
                  <a:pt x="4" y="2"/>
                  <a:pt x="6" y="3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1" name="Freeform 28"/>
          <p:cNvSpPr>
            <a:spLocks/>
          </p:cNvSpPr>
          <p:nvPr/>
        </p:nvSpPr>
        <p:spPr bwMode="auto">
          <a:xfrm>
            <a:off x="7940675" y="2155825"/>
            <a:ext cx="76200" cy="77788"/>
          </a:xfrm>
          <a:custGeom>
            <a:avLst/>
            <a:gdLst>
              <a:gd name="T0" fmla="*/ 2 w 5"/>
              <a:gd name="T1" fmla="*/ 5 h 5"/>
              <a:gd name="T2" fmla="*/ 0 w 5"/>
              <a:gd name="T3" fmla="*/ 2 h 5"/>
              <a:gd name="T4" fmla="*/ 2 w 5"/>
              <a:gd name="T5" fmla="*/ 0 h 5"/>
              <a:gd name="T6" fmla="*/ 5 w 5"/>
              <a:gd name="T7" fmla="*/ 2 h 5"/>
              <a:gd name="T8" fmla="*/ 2 w 5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2" y="5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2" y="0"/>
                  <a:pt x="2" y="0"/>
                </a:cubicBezTo>
                <a:cubicBezTo>
                  <a:pt x="3" y="0"/>
                  <a:pt x="5" y="1"/>
                  <a:pt x="5" y="2"/>
                </a:cubicBezTo>
                <a:cubicBezTo>
                  <a:pt x="5" y="3"/>
                  <a:pt x="3" y="4"/>
                  <a:pt x="2" y="5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2" name="Freeform 29"/>
          <p:cNvSpPr>
            <a:spLocks/>
          </p:cNvSpPr>
          <p:nvPr/>
        </p:nvSpPr>
        <p:spPr bwMode="auto">
          <a:xfrm>
            <a:off x="7631113" y="2139950"/>
            <a:ext cx="77787" cy="93663"/>
          </a:xfrm>
          <a:custGeom>
            <a:avLst/>
            <a:gdLst>
              <a:gd name="T0" fmla="*/ 3 w 5"/>
              <a:gd name="T1" fmla="*/ 0 h 6"/>
              <a:gd name="T2" fmla="*/ 5 w 5"/>
              <a:gd name="T3" fmla="*/ 3 h 6"/>
              <a:gd name="T4" fmla="*/ 2 w 5"/>
              <a:gd name="T5" fmla="*/ 6 h 6"/>
              <a:gd name="T6" fmla="*/ 0 w 5"/>
              <a:gd name="T7" fmla="*/ 3 h 6"/>
              <a:gd name="T8" fmla="*/ 3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4" y="1"/>
                  <a:pt x="5" y="2"/>
                  <a:pt x="5" y="3"/>
                </a:cubicBezTo>
                <a:cubicBezTo>
                  <a:pt x="5" y="4"/>
                  <a:pt x="3" y="5"/>
                  <a:pt x="2" y="6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1"/>
                  <a:pt x="3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3" name="Freeform 30"/>
          <p:cNvSpPr>
            <a:spLocks/>
          </p:cNvSpPr>
          <p:nvPr/>
        </p:nvSpPr>
        <p:spPr bwMode="auto">
          <a:xfrm>
            <a:off x="7477125" y="2139950"/>
            <a:ext cx="77787" cy="93663"/>
          </a:xfrm>
          <a:custGeom>
            <a:avLst/>
            <a:gdLst>
              <a:gd name="T0" fmla="*/ 2 w 5"/>
              <a:gd name="T1" fmla="*/ 0 h 6"/>
              <a:gd name="T2" fmla="*/ 5 w 5"/>
              <a:gd name="T3" fmla="*/ 3 h 6"/>
              <a:gd name="T4" fmla="*/ 2 w 5"/>
              <a:gd name="T5" fmla="*/ 6 h 6"/>
              <a:gd name="T6" fmla="*/ 0 w 5"/>
              <a:gd name="T7" fmla="*/ 3 h 6"/>
              <a:gd name="T8" fmla="*/ 2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2" y="0"/>
                </a:moveTo>
                <a:cubicBezTo>
                  <a:pt x="4" y="1"/>
                  <a:pt x="5" y="2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2" y="5"/>
                  <a:pt x="0" y="4"/>
                  <a:pt x="0" y="3"/>
                </a:cubicBezTo>
                <a:cubicBezTo>
                  <a:pt x="0" y="2"/>
                  <a:pt x="1" y="1"/>
                  <a:pt x="2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4" name="Freeform 31"/>
          <p:cNvSpPr>
            <a:spLocks/>
          </p:cNvSpPr>
          <p:nvPr/>
        </p:nvSpPr>
        <p:spPr bwMode="auto">
          <a:xfrm>
            <a:off x="7785100" y="2139950"/>
            <a:ext cx="77787" cy="93663"/>
          </a:xfrm>
          <a:custGeom>
            <a:avLst/>
            <a:gdLst>
              <a:gd name="T0" fmla="*/ 2 w 5"/>
              <a:gd name="T1" fmla="*/ 0 h 6"/>
              <a:gd name="T2" fmla="*/ 5 w 5"/>
              <a:gd name="T3" fmla="*/ 3 h 6"/>
              <a:gd name="T4" fmla="*/ 2 w 5"/>
              <a:gd name="T5" fmla="*/ 6 h 6"/>
              <a:gd name="T6" fmla="*/ 0 w 5"/>
              <a:gd name="T7" fmla="*/ 3 h 6"/>
              <a:gd name="T8" fmla="*/ 2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2" y="0"/>
                </a:moveTo>
                <a:cubicBezTo>
                  <a:pt x="4" y="1"/>
                  <a:pt x="5" y="2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2" y="5"/>
                  <a:pt x="0" y="4"/>
                  <a:pt x="0" y="3"/>
                </a:cubicBezTo>
                <a:cubicBezTo>
                  <a:pt x="0" y="2"/>
                  <a:pt x="1" y="1"/>
                  <a:pt x="2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5" name="Freeform 32"/>
          <p:cNvSpPr>
            <a:spLocks/>
          </p:cNvSpPr>
          <p:nvPr/>
        </p:nvSpPr>
        <p:spPr bwMode="auto">
          <a:xfrm>
            <a:off x="7477125" y="2387600"/>
            <a:ext cx="92075" cy="77788"/>
          </a:xfrm>
          <a:custGeom>
            <a:avLst/>
            <a:gdLst>
              <a:gd name="T0" fmla="*/ 6 w 6"/>
              <a:gd name="T1" fmla="*/ 3 h 5"/>
              <a:gd name="T2" fmla="*/ 3 w 6"/>
              <a:gd name="T3" fmla="*/ 5 h 5"/>
              <a:gd name="T4" fmla="*/ 0 w 6"/>
              <a:gd name="T5" fmla="*/ 3 h 5"/>
              <a:gd name="T6" fmla="*/ 2 w 6"/>
              <a:gd name="T7" fmla="*/ 1 h 5"/>
              <a:gd name="T8" fmla="*/ 6 w 6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6" y="3"/>
                </a:moveTo>
                <a:cubicBezTo>
                  <a:pt x="4" y="4"/>
                  <a:pt x="3" y="5"/>
                  <a:pt x="3" y="5"/>
                </a:cubicBezTo>
                <a:cubicBezTo>
                  <a:pt x="2" y="5"/>
                  <a:pt x="1" y="4"/>
                  <a:pt x="0" y="3"/>
                </a:cubicBezTo>
                <a:cubicBezTo>
                  <a:pt x="1" y="2"/>
                  <a:pt x="1" y="1"/>
                  <a:pt x="2" y="1"/>
                </a:cubicBezTo>
                <a:cubicBezTo>
                  <a:pt x="3" y="0"/>
                  <a:pt x="4" y="2"/>
                  <a:pt x="6" y="3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6" name="Freeform 33"/>
          <p:cNvSpPr>
            <a:spLocks/>
          </p:cNvSpPr>
          <p:nvPr/>
        </p:nvSpPr>
        <p:spPr bwMode="auto">
          <a:xfrm>
            <a:off x="7940675" y="1704975"/>
            <a:ext cx="92075" cy="77788"/>
          </a:xfrm>
          <a:custGeom>
            <a:avLst/>
            <a:gdLst>
              <a:gd name="T0" fmla="*/ 6 w 6"/>
              <a:gd name="T1" fmla="*/ 3 h 5"/>
              <a:gd name="T2" fmla="*/ 2 w 6"/>
              <a:gd name="T3" fmla="*/ 5 h 5"/>
              <a:gd name="T4" fmla="*/ 0 w 6"/>
              <a:gd name="T5" fmla="*/ 3 h 5"/>
              <a:gd name="T6" fmla="*/ 2 w 6"/>
              <a:gd name="T7" fmla="*/ 1 h 5"/>
              <a:gd name="T8" fmla="*/ 6 w 6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6" y="3"/>
                </a:moveTo>
                <a:cubicBezTo>
                  <a:pt x="4" y="4"/>
                  <a:pt x="3" y="5"/>
                  <a:pt x="2" y="5"/>
                </a:cubicBezTo>
                <a:cubicBezTo>
                  <a:pt x="1" y="5"/>
                  <a:pt x="1" y="4"/>
                  <a:pt x="0" y="3"/>
                </a:cubicBezTo>
                <a:cubicBezTo>
                  <a:pt x="1" y="2"/>
                  <a:pt x="2" y="1"/>
                  <a:pt x="2" y="1"/>
                </a:cubicBezTo>
                <a:cubicBezTo>
                  <a:pt x="3" y="0"/>
                  <a:pt x="4" y="2"/>
                  <a:pt x="6" y="3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7" name="Freeform 34"/>
          <p:cNvSpPr>
            <a:spLocks/>
          </p:cNvSpPr>
          <p:nvPr/>
        </p:nvSpPr>
        <p:spPr bwMode="auto">
          <a:xfrm>
            <a:off x="7785100" y="1689100"/>
            <a:ext cx="77787" cy="93663"/>
          </a:xfrm>
          <a:custGeom>
            <a:avLst/>
            <a:gdLst>
              <a:gd name="T0" fmla="*/ 2 w 5"/>
              <a:gd name="T1" fmla="*/ 0 h 6"/>
              <a:gd name="T2" fmla="*/ 5 w 5"/>
              <a:gd name="T3" fmla="*/ 4 h 6"/>
              <a:gd name="T4" fmla="*/ 2 w 5"/>
              <a:gd name="T5" fmla="*/ 6 h 6"/>
              <a:gd name="T6" fmla="*/ 0 w 5"/>
              <a:gd name="T7" fmla="*/ 4 h 6"/>
              <a:gd name="T8" fmla="*/ 2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2" y="0"/>
                </a:moveTo>
                <a:cubicBezTo>
                  <a:pt x="3" y="2"/>
                  <a:pt x="5" y="3"/>
                  <a:pt x="5" y="4"/>
                </a:cubicBezTo>
                <a:cubicBezTo>
                  <a:pt x="4" y="5"/>
                  <a:pt x="3" y="5"/>
                  <a:pt x="2" y="6"/>
                </a:cubicBezTo>
                <a:cubicBezTo>
                  <a:pt x="2" y="5"/>
                  <a:pt x="0" y="5"/>
                  <a:pt x="0" y="4"/>
                </a:cubicBezTo>
                <a:cubicBezTo>
                  <a:pt x="0" y="3"/>
                  <a:pt x="1" y="2"/>
                  <a:pt x="2" y="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8" name="Freeform 35"/>
          <p:cNvSpPr>
            <a:spLocks/>
          </p:cNvSpPr>
          <p:nvPr/>
        </p:nvSpPr>
        <p:spPr bwMode="auto">
          <a:xfrm>
            <a:off x="7631113" y="1704975"/>
            <a:ext cx="77787" cy="93663"/>
          </a:xfrm>
          <a:custGeom>
            <a:avLst/>
            <a:gdLst>
              <a:gd name="T0" fmla="*/ 3 w 5"/>
              <a:gd name="T1" fmla="*/ 6 h 6"/>
              <a:gd name="T2" fmla="*/ 0 w 5"/>
              <a:gd name="T3" fmla="*/ 3 h 6"/>
              <a:gd name="T4" fmla="*/ 2 w 5"/>
              <a:gd name="T5" fmla="*/ 0 h 6"/>
              <a:gd name="T6" fmla="*/ 5 w 5"/>
              <a:gd name="T7" fmla="*/ 3 h 6"/>
              <a:gd name="T8" fmla="*/ 3 w 5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3" y="6"/>
                </a:move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2"/>
                  <a:pt x="5" y="3"/>
                </a:cubicBezTo>
                <a:cubicBezTo>
                  <a:pt x="5" y="3"/>
                  <a:pt x="4" y="4"/>
                  <a:pt x="3" y="6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1" name="Freeform 39"/>
          <p:cNvSpPr>
            <a:spLocks/>
          </p:cNvSpPr>
          <p:nvPr/>
        </p:nvSpPr>
        <p:spPr bwMode="auto">
          <a:xfrm>
            <a:off x="1233488" y="1273175"/>
            <a:ext cx="468313" cy="444500"/>
          </a:xfrm>
          <a:custGeom>
            <a:avLst/>
            <a:gdLst>
              <a:gd name="T0" fmla="*/ 3 w 33"/>
              <a:gd name="T1" fmla="*/ 19 h 32"/>
              <a:gd name="T2" fmla="*/ 2 w 33"/>
              <a:gd name="T3" fmla="*/ 12 h 32"/>
              <a:gd name="T4" fmla="*/ 21 w 33"/>
              <a:gd name="T5" fmla="*/ 4 h 32"/>
              <a:gd name="T6" fmla="*/ 29 w 33"/>
              <a:gd name="T7" fmla="*/ 24 h 32"/>
              <a:gd name="T8" fmla="*/ 26 w 33"/>
              <a:gd name="T9" fmla="*/ 26 h 32"/>
              <a:gd name="T10" fmla="*/ 23 w 33"/>
              <a:gd name="T11" fmla="*/ 29 h 32"/>
              <a:gd name="T12" fmla="*/ 18 w 33"/>
              <a:gd name="T13" fmla="*/ 32 h 32"/>
              <a:gd name="T14" fmla="*/ 3 w 33"/>
              <a:gd name="T15" fmla="*/ 26 h 32"/>
              <a:gd name="T16" fmla="*/ 3 w 33"/>
              <a:gd name="T17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32">
                <a:moveTo>
                  <a:pt x="3" y="19"/>
                </a:moveTo>
                <a:cubicBezTo>
                  <a:pt x="0" y="17"/>
                  <a:pt x="1" y="14"/>
                  <a:pt x="2" y="12"/>
                </a:cubicBezTo>
                <a:cubicBezTo>
                  <a:pt x="5" y="4"/>
                  <a:pt x="14" y="0"/>
                  <a:pt x="21" y="4"/>
                </a:cubicBezTo>
                <a:cubicBezTo>
                  <a:pt x="29" y="7"/>
                  <a:pt x="33" y="16"/>
                  <a:pt x="29" y="24"/>
                </a:cubicBezTo>
                <a:cubicBezTo>
                  <a:pt x="28" y="25"/>
                  <a:pt x="27" y="25"/>
                  <a:pt x="26" y="26"/>
                </a:cubicBezTo>
                <a:cubicBezTo>
                  <a:pt x="25" y="27"/>
                  <a:pt x="24" y="28"/>
                  <a:pt x="23" y="29"/>
                </a:cubicBezTo>
                <a:cubicBezTo>
                  <a:pt x="22" y="30"/>
                  <a:pt x="20" y="31"/>
                  <a:pt x="18" y="32"/>
                </a:cubicBezTo>
                <a:cubicBezTo>
                  <a:pt x="12" y="32"/>
                  <a:pt x="7" y="30"/>
                  <a:pt x="3" y="26"/>
                </a:cubicBezTo>
                <a:cubicBezTo>
                  <a:pt x="1" y="23"/>
                  <a:pt x="1" y="21"/>
                  <a:pt x="3" y="19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2" name="Freeform 40"/>
          <p:cNvSpPr>
            <a:spLocks/>
          </p:cNvSpPr>
          <p:nvPr/>
        </p:nvSpPr>
        <p:spPr bwMode="auto">
          <a:xfrm>
            <a:off x="1658938" y="2940050"/>
            <a:ext cx="269875" cy="609600"/>
          </a:xfrm>
          <a:custGeom>
            <a:avLst/>
            <a:gdLst>
              <a:gd name="T0" fmla="*/ 9 w 19"/>
              <a:gd name="T1" fmla="*/ 16 h 44"/>
              <a:gd name="T2" fmla="*/ 3 w 19"/>
              <a:gd name="T3" fmla="*/ 18 h 44"/>
              <a:gd name="T4" fmla="*/ 0 w 19"/>
              <a:gd name="T5" fmla="*/ 16 h 44"/>
              <a:gd name="T6" fmla="*/ 4 w 19"/>
              <a:gd name="T7" fmla="*/ 9 h 44"/>
              <a:gd name="T8" fmla="*/ 11 w 19"/>
              <a:gd name="T9" fmla="*/ 2 h 44"/>
              <a:gd name="T10" fmla="*/ 17 w 19"/>
              <a:gd name="T11" fmla="*/ 0 h 44"/>
              <a:gd name="T12" fmla="*/ 18 w 19"/>
              <a:gd name="T13" fmla="*/ 4 h 44"/>
              <a:gd name="T14" fmla="*/ 19 w 19"/>
              <a:gd name="T15" fmla="*/ 40 h 44"/>
              <a:gd name="T16" fmla="*/ 14 w 19"/>
              <a:gd name="T17" fmla="*/ 44 h 44"/>
              <a:gd name="T18" fmla="*/ 9 w 19"/>
              <a:gd name="T19" fmla="*/ 40 h 44"/>
              <a:gd name="T20" fmla="*/ 9 w 19"/>
              <a:gd name="T21" fmla="*/ 1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44">
                <a:moveTo>
                  <a:pt x="9" y="16"/>
                </a:moveTo>
                <a:cubicBezTo>
                  <a:pt x="7" y="17"/>
                  <a:pt x="5" y="18"/>
                  <a:pt x="3" y="18"/>
                </a:cubicBezTo>
                <a:cubicBezTo>
                  <a:pt x="1" y="19"/>
                  <a:pt x="0" y="19"/>
                  <a:pt x="0" y="16"/>
                </a:cubicBezTo>
                <a:cubicBezTo>
                  <a:pt x="0" y="13"/>
                  <a:pt x="0" y="10"/>
                  <a:pt x="4" y="9"/>
                </a:cubicBezTo>
                <a:cubicBezTo>
                  <a:pt x="6" y="7"/>
                  <a:pt x="9" y="5"/>
                  <a:pt x="11" y="2"/>
                </a:cubicBezTo>
                <a:cubicBezTo>
                  <a:pt x="13" y="0"/>
                  <a:pt x="15" y="0"/>
                  <a:pt x="17" y="0"/>
                </a:cubicBezTo>
                <a:cubicBezTo>
                  <a:pt x="18" y="1"/>
                  <a:pt x="18" y="3"/>
                  <a:pt x="18" y="4"/>
                </a:cubicBezTo>
                <a:cubicBezTo>
                  <a:pt x="19" y="16"/>
                  <a:pt x="18" y="28"/>
                  <a:pt x="19" y="40"/>
                </a:cubicBezTo>
                <a:cubicBezTo>
                  <a:pt x="19" y="43"/>
                  <a:pt x="17" y="44"/>
                  <a:pt x="14" y="44"/>
                </a:cubicBezTo>
                <a:cubicBezTo>
                  <a:pt x="11" y="44"/>
                  <a:pt x="9" y="44"/>
                  <a:pt x="9" y="40"/>
                </a:cubicBezTo>
                <a:cubicBezTo>
                  <a:pt x="10" y="32"/>
                  <a:pt x="9" y="24"/>
                  <a:pt x="9" y="16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3" name="Freeform 41"/>
          <p:cNvSpPr>
            <a:spLocks noEditPoints="1"/>
          </p:cNvSpPr>
          <p:nvPr/>
        </p:nvSpPr>
        <p:spPr bwMode="auto">
          <a:xfrm>
            <a:off x="2070101" y="1384300"/>
            <a:ext cx="241300" cy="250825"/>
          </a:xfrm>
          <a:custGeom>
            <a:avLst/>
            <a:gdLst>
              <a:gd name="T0" fmla="*/ 17 w 17"/>
              <a:gd name="T1" fmla="*/ 9 h 18"/>
              <a:gd name="T2" fmla="*/ 9 w 17"/>
              <a:gd name="T3" fmla="*/ 18 h 18"/>
              <a:gd name="T4" fmla="*/ 0 w 17"/>
              <a:gd name="T5" fmla="*/ 10 h 18"/>
              <a:gd name="T6" fmla="*/ 9 w 17"/>
              <a:gd name="T7" fmla="*/ 1 h 18"/>
              <a:gd name="T8" fmla="*/ 17 w 17"/>
              <a:gd name="T9" fmla="*/ 9 h 18"/>
              <a:gd name="T10" fmla="*/ 8 w 17"/>
              <a:gd name="T11" fmla="*/ 4 h 18"/>
              <a:gd name="T12" fmla="*/ 5 w 17"/>
              <a:gd name="T13" fmla="*/ 9 h 18"/>
              <a:gd name="T14" fmla="*/ 9 w 17"/>
              <a:gd name="T15" fmla="*/ 12 h 18"/>
              <a:gd name="T16" fmla="*/ 12 w 17"/>
              <a:gd name="T17" fmla="*/ 9 h 18"/>
              <a:gd name="T18" fmla="*/ 8 w 17"/>
              <a:gd name="T19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8">
                <a:moveTo>
                  <a:pt x="17" y="9"/>
                </a:moveTo>
                <a:cubicBezTo>
                  <a:pt x="17" y="14"/>
                  <a:pt x="13" y="18"/>
                  <a:pt x="9" y="18"/>
                </a:cubicBezTo>
                <a:cubicBezTo>
                  <a:pt x="4" y="18"/>
                  <a:pt x="0" y="14"/>
                  <a:pt x="0" y="10"/>
                </a:cubicBezTo>
                <a:cubicBezTo>
                  <a:pt x="0" y="4"/>
                  <a:pt x="3" y="1"/>
                  <a:pt x="9" y="1"/>
                </a:cubicBezTo>
                <a:cubicBezTo>
                  <a:pt x="13" y="0"/>
                  <a:pt x="17" y="4"/>
                  <a:pt x="17" y="9"/>
                </a:cubicBezTo>
                <a:close/>
                <a:moveTo>
                  <a:pt x="8" y="4"/>
                </a:moveTo>
                <a:cubicBezTo>
                  <a:pt x="7" y="7"/>
                  <a:pt x="5" y="8"/>
                  <a:pt x="5" y="9"/>
                </a:cubicBezTo>
                <a:cubicBezTo>
                  <a:pt x="6" y="10"/>
                  <a:pt x="7" y="12"/>
                  <a:pt x="9" y="12"/>
                </a:cubicBezTo>
                <a:cubicBezTo>
                  <a:pt x="10" y="12"/>
                  <a:pt x="12" y="10"/>
                  <a:pt x="12" y="9"/>
                </a:cubicBezTo>
                <a:cubicBezTo>
                  <a:pt x="12" y="8"/>
                  <a:pt x="10" y="7"/>
                  <a:pt x="8" y="4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4" name="Freeform 42"/>
          <p:cNvSpPr>
            <a:spLocks noEditPoints="1"/>
          </p:cNvSpPr>
          <p:nvPr/>
        </p:nvSpPr>
        <p:spPr bwMode="auto">
          <a:xfrm>
            <a:off x="2070101" y="1981200"/>
            <a:ext cx="241300" cy="236538"/>
          </a:xfrm>
          <a:custGeom>
            <a:avLst/>
            <a:gdLst>
              <a:gd name="T0" fmla="*/ 0 w 17"/>
              <a:gd name="T1" fmla="*/ 8 h 17"/>
              <a:gd name="T2" fmla="*/ 8 w 17"/>
              <a:gd name="T3" fmla="*/ 0 h 17"/>
              <a:gd name="T4" fmla="*/ 17 w 17"/>
              <a:gd name="T5" fmla="*/ 8 h 17"/>
              <a:gd name="T6" fmla="*/ 8 w 17"/>
              <a:gd name="T7" fmla="*/ 17 h 17"/>
              <a:gd name="T8" fmla="*/ 0 w 17"/>
              <a:gd name="T9" fmla="*/ 8 h 17"/>
              <a:gd name="T10" fmla="*/ 13 w 17"/>
              <a:gd name="T11" fmla="*/ 8 h 17"/>
              <a:gd name="T12" fmla="*/ 8 w 17"/>
              <a:gd name="T13" fmla="*/ 5 h 17"/>
              <a:gd name="T14" fmla="*/ 5 w 17"/>
              <a:gd name="T15" fmla="*/ 8 h 17"/>
              <a:gd name="T16" fmla="*/ 9 w 17"/>
              <a:gd name="T17" fmla="*/ 11 h 17"/>
              <a:gd name="T18" fmla="*/ 13 w 17"/>
              <a:gd name="T19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7">
                <a:moveTo>
                  <a:pt x="0" y="8"/>
                </a:moveTo>
                <a:cubicBezTo>
                  <a:pt x="0" y="3"/>
                  <a:pt x="4" y="0"/>
                  <a:pt x="8" y="0"/>
                </a:cubicBezTo>
                <a:cubicBezTo>
                  <a:pt x="13" y="0"/>
                  <a:pt x="17" y="3"/>
                  <a:pt x="17" y="8"/>
                </a:cubicBezTo>
                <a:cubicBezTo>
                  <a:pt x="17" y="13"/>
                  <a:pt x="13" y="17"/>
                  <a:pt x="8" y="17"/>
                </a:cubicBezTo>
                <a:cubicBezTo>
                  <a:pt x="3" y="17"/>
                  <a:pt x="0" y="13"/>
                  <a:pt x="0" y="8"/>
                </a:cubicBezTo>
                <a:close/>
                <a:moveTo>
                  <a:pt x="13" y="8"/>
                </a:moveTo>
                <a:cubicBezTo>
                  <a:pt x="11" y="7"/>
                  <a:pt x="10" y="5"/>
                  <a:pt x="8" y="5"/>
                </a:cubicBezTo>
                <a:cubicBezTo>
                  <a:pt x="7" y="5"/>
                  <a:pt x="6" y="7"/>
                  <a:pt x="5" y="8"/>
                </a:cubicBezTo>
                <a:cubicBezTo>
                  <a:pt x="6" y="9"/>
                  <a:pt x="7" y="11"/>
                  <a:pt x="9" y="11"/>
                </a:cubicBezTo>
                <a:cubicBezTo>
                  <a:pt x="10" y="11"/>
                  <a:pt x="11" y="10"/>
                  <a:pt x="13" y="8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5" name="Freeform 43"/>
          <p:cNvSpPr>
            <a:spLocks noEditPoints="1"/>
          </p:cNvSpPr>
          <p:nvPr/>
        </p:nvSpPr>
        <p:spPr bwMode="auto">
          <a:xfrm>
            <a:off x="1333501" y="2551113"/>
            <a:ext cx="241300" cy="249238"/>
          </a:xfrm>
          <a:custGeom>
            <a:avLst/>
            <a:gdLst>
              <a:gd name="T0" fmla="*/ 17 w 17"/>
              <a:gd name="T1" fmla="*/ 9 h 18"/>
              <a:gd name="T2" fmla="*/ 8 w 17"/>
              <a:gd name="T3" fmla="*/ 18 h 18"/>
              <a:gd name="T4" fmla="*/ 0 w 17"/>
              <a:gd name="T5" fmla="*/ 9 h 18"/>
              <a:gd name="T6" fmla="*/ 8 w 17"/>
              <a:gd name="T7" fmla="*/ 1 h 18"/>
              <a:gd name="T8" fmla="*/ 17 w 17"/>
              <a:gd name="T9" fmla="*/ 9 h 18"/>
              <a:gd name="T10" fmla="*/ 8 w 17"/>
              <a:gd name="T11" fmla="*/ 13 h 18"/>
              <a:gd name="T12" fmla="*/ 9 w 17"/>
              <a:gd name="T13" fmla="*/ 13 h 18"/>
              <a:gd name="T14" fmla="*/ 12 w 17"/>
              <a:gd name="T15" fmla="*/ 9 h 18"/>
              <a:gd name="T16" fmla="*/ 8 w 17"/>
              <a:gd name="T17" fmla="*/ 6 h 18"/>
              <a:gd name="T18" fmla="*/ 5 w 17"/>
              <a:gd name="T19" fmla="*/ 9 h 18"/>
              <a:gd name="T20" fmla="*/ 8 w 17"/>
              <a:gd name="T21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18">
                <a:moveTo>
                  <a:pt x="17" y="9"/>
                </a:moveTo>
                <a:cubicBezTo>
                  <a:pt x="17" y="14"/>
                  <a:pt x="13" y="18"/>
                  <a:pt x="8" y="18"/>
                </a:cubicBezTo>
                <a:cubicBezTo>
                  <a:pt x="4" y="18"/>
                  <a:pt x="0" y="14"/>
                  <a:pt x="0" y="9"/>
                </a:cubicBezTo>
                <a:cubicBezTo>
                  <a:pt x="0" y="5"/>
                  <a:pt x="3" y="1"/>
                  <a:pt x="8" y="1"/>
                </a:cubicBezTo>
                <a:cubicBezTo>
                  <a:pt x="13" y="0"/>
                  <a:pt x="17" y="4"/>
                  <a:pt x="17" y="9"/>
                </a:cubicBezTo>
                <a:close/>
                <a:moveTo>
                  <a:pt x="8" y="13"/>
                </a:moveTo>
                <a:cubicBezTo>
                  <a:pt x="8" y="13"/>
                  <a:pt x="9" y="13"/>
                  <a:pt x="9" y="13"/>
                </a:cubicBezTo>
                <a:cubicBezTo>
                  <a:pt x="10" y="12"/>
                  <a:pt x="12" y="10"/>
                  <a:pt x="12" y="9"/>
                </a:cubicBezTo>
                <a:cubicBezTo>
                  <a:pt x="11" y="8"/>
                  <a:pt x="10" y="6"/>
                  <a:pt x="8" y="6"/>
                </a:cubicBezTo>
                <a:cubicBezTo>
                  <a:pt x="7" y="6"/>
                  <a:pt x="5" y="8"/>
                  <a:pt x="5" y="9"/>
                </a:cubicBezTo>
                <a:cubicBezTo>
                  <a:pt x="5" y="10"/>
                  <a:pt x="7" y="12"/>
                  <a:pt x="8" y="13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6" name="Freeform 44"/>
          <p:cNvSpPr>
            <a:spLocks noEditPoints="1"/>
          </p:cNvSpPr>
          <p:nvPr/>
        </p:nvSpPr>
        <p:spPr bwMode="auto">
          <a:xfrm>
            <a:off x="2070101" y="2551113"/>
            <a:ext cx="241300" cy="249238"/>
          </a:xfrm>
          <a:custGeom>
            <a:avLst/>
            <a:gdLst>
              <a:gd name="T0" fmla="*/ 0 w 17"/>
              <a:gd name="T1" fmla="*/ 9 h 18"/>
              <a:gd name="T2" fmla="*/ 9 w 17"/>
              <a:gd name="T3" fmla="*/ 0 h 18"/>
              <a:gd name="T4" fmla="*/ 17 w 17"/>
              <a:gd name="T5" fmla="*/ 9 h 18"/>
              <a:gd name="T6" fmla="*/ 8 w 17"/>
              <a:gd name="T7" fmla="*/ 18 h 18"/>
              <a:gd name="T8" fmla="*/ 0 w 17"/>
              <a:gd name="T9" fmla="*/ 9 h 18"/>
              <a:gd name="T10" fmla="*/ 9 w 17"/>
              <a:gd name="T11" fmla="*/ 14 h 18"/>
              <a:gd name="T12" fmla="*/ 12 w 17"/>
              <a:gd name="T13" fmla="*/ 9 h 18"/>
              <a:gd name="T14" fmla="*/ 8 w 17"/>
              <a:gd name="T15" fmla="*/ 6 h 18"/>
              <a:gd name="T16" fmla="*/ 5 w 17"/>
              <a:gd name="T17" fmla="*/ 9 h 18"/>
              <a:gd name="T18" fmla="*/ 9 w 17"/>
              <a:gd name="T19" fmla="*/ 1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8">
                <a:moveTo>
                  <a:pt x="0" y="9"/>
                </a:moveTo>
                <a:cubicBezTo>
                  <a:pt x="0" y="4"/>
                  <a:pt x="4" y="0"/>
                  <a:pt x="9" y="0"/>
                </a:cubicBezTo>
                <a:cubicBezTo>
                  <a:pt x="13" y="1"/>
                  <a:pt x="17" y="5"/>
                  <a:pt x="17" y="9"/>
                </a:cubicBezTo>
                <a:cubicBezTo>
                  <a:pt x="17" y="14"/>
                  <a:pt x="13" y="18"/>
                  <a:pt x="8" y="18"/>
                </a:cubicBezTo>
                <a:cubicBezTo>
                  <a:pt x="3" y="18"/>
                  <a:pt x="0" y="14"/>
                  <a:pt x="0" y="9"/>
                </a:cubicBezTo>
                <a:close/>
                <a:moveTo>
                  <a:pt x="9" y="14"/>
                </a:moveTo>
                <a:cubicBezTo>
                  <a:pt x="10" y="12"/>
                  <a:pt x="12" y="10"/>
                  <a:pt x="12" y="9"/>
                </a:cubicBezTo>
                <a:cubicBezTo>
                  <a:pt x="11" y="8"/>
                  <a:pt x="10" y="6"/>
                  <a:pt x="8" y="6"/>
                </a:cubicBezTo>
                <a:cubicBezTo>
                  <a:pt x="7" y="6"/>
                  <a:pt x="5" y="8"/>
                  <a:pt x="5" y="9"/>
                </a:cubicBezTo>
                <a:cubicBezTo>
                  <a:pt x="5" y="11"/>
                  <a:pt x="7" y="12"/>
                  <a:pt x="9" y="14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7" name="Freeform 45"/>
          <p:cNvSpPr>
            <a:spLocks noEditPoints="1"/>
          </p:cNvSpPr>
          <p:nvPr/>
        </p:nvSpPr>
        <p:spPr bwMode="auto">
          <a:xfrm>
            <a:off x="1333501" y="1981200"/>
            <a:ext cx="241300" cy="236538"/>
          </a:xfrm>
          <a:custGeom>
            <a:avLst/>
            <a:gdLst>
              <a:gd name="T0" fmla="*/ 9 w 17"/>
              <a:gd name="T1" fmla="*/ 1 h 17"/>
              <a:gd name="T2" fmla="*/ 9 w 17"/>
              <a:gd name="T3" fmla="*/ 0 h 17"/>
              <a:gd name="T4" fmla="*/ 17 w 17"/>
              <a:gd name="T5" fmla="*/ 9 h 17"/>
              <a:gd name="T6" fmla="*/ 8 w 17"/>
              <a:gd name="T7" fmla="*/ 17 h 17"/>
              <a:gd name="T8" fmla="*/ 0 w 17"/>
              <a:gd name="T9" fmla="*/ 10 h 17"/>
              <a:gd name="T10" fmla="*/ 9 w 17"/>
              <a:gd name="T11" fmla="*/ 1 h 17"/>
              <a:gd name="T12" fmla="*/ 8 w 17"/>
              <a:gd name="T13" fmla="*/ 12 h 17"/>
              <a:gd name="T14" fmla="*/ 9 w 17"/>
              <a:gd name="T15" fmla="*/ 12 h 17"/>
              <a:gd name="T16" fmla="*/ 12 w 17"/>
              <a:gd name="T17" fmla="*/ 8 h 17"/>
              <a:gd name="T18" fmla="*/ 8 w 17"/>
              <a:gd name="T19" fmla="*/ 5 h 17"/>
              <a:gd name="T20" fmla="*/ 5 w 17"/>
              <a:gd name="T21" fmla="*/ 8 h 17"/>
              <a:gd name="T22" fmla="*/ 8 w 17"/>
              <a:gd name="T23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" h="17">
                <a:moveTo>
                  <a:pt x="9" y="1"/>
                </a:moveTo>
                <a:cubicBezTo>
                  <a:pt x="9" y="1"/>
                  <a:pt x="9" y="1"/>
                  <a:pt x="9" y="0"/>
                </a:cubicBezTo>
                <a:cubicBezTo>
                  <a:pt x="14" y="1"/>
                  <a:pt x="17" y="4"/>
                  <a:pt x="17" y="9"/>
                </a:cubicBezTo>
                <a:cubicBezTo>
                  <a:pt x="16" y="14"/>
                  <a:pt x="13" y="17"/>
                  <a:pt x="8" y="17"/>
                </a:cubicBezTo>
                <a:cubicBezTo>
                  <a:pt x="4" y="17"/>
                  <a:pt x="0" y="13"/>
                  <a:pt x="0" y="10"/>
                </a:cubicBezTo>
                <a:cubicBezTo>
                  <a:pt x="0" y="5"/>
                  <a:pt x="3" y="2"/>
                  <a:pt x="9" y="1"/>
                </a:cubicBezTo>
                <a:close/>
                <a:moveTo>
                  <a:pt x="8" y="12"/>
                </a:moveTo>
                <a:cubicBezTo>
                  <a:pt x="8" y="12"/>
                  <a:pt x="9" y="12"/>
                  <a:pt x="9" y="12"/>
                </a:cubicBezTo>
                <a:cubicBezTo>
                  <a:pt x="10" y="11"/>
                  <a:pt x="12" y="9"/>
                  <a:pt x="12" y="8"/>
                </a:cubicBezTo>
                <a:cubicBezTo>
                  <a:pt x="11" y="7"/>
                  <a:pt x="9" y="6"/>
                  <a:pt x="8" y="5"/>
                </a:cubicBezTo>
                <a:cubicBezTo>
                  <a:pt x="7" y="6"/>
                  <a:pt x="5" y="7"/>
                  <a:pt x="5" y="8"/>
                </a:cubicBezTo>
                <a:cubicBezTo>
                  <a:pt x="5" y="9"/>
                  <a:pt x="7" y="11"/>
                  <a:pt x="8" y="12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0" name="Freeform 49"/>
          <p:cNvSpPr>
            <a:spLocks noEditPoints="1"/>
          </p:cNvSpPr>
          <p:nvPr/>
        </p:nvSpPr>
        <p:spPr bwMode="auto">
          <a:xfrm>
            <a:off x="4184650" y="2927350"/>
            <a:ext cx="604837" cy="620713"/>
          </a:xfrm>
          <a:custGeom>
            <a:avLst/>
            <a:gdLst>
              <a:gd name="T0" fmla="*/ 36 w 43"/>
              <a:gd name="T1" fmla="*/ 44 h 45"/>
              <a:gd name="T2" fmla="*/ 31 w 43"/>
              <a:gd name="T3" fmla="*/ 40 h 45"/>
              <a:gd name="T4" fmla="*/ 19 w 43"/>
              <a:gd name="T5" fmla="*/ 32 h 45"/>
              <a:gd name="T6" fmla="*/ 13 w 43"/>
              <a:gd name="T7" fmla="*/ 36 h 45"/>
              <a:gd name="T8" fmla="*/ 12 w 43"/>
              <a:gd name="T9" fmla="*/ 39 h 45"/>
              <a:gd name="T10" fmla="*/ 5 w 43"/>
              <a:gd name="T11" fmla="*/ 44 h 45"/>
              <a:gd name="T12" fmla="*/ 2 w 43"/>
              <a:gd name="T13" fmla="*/ 39 h 45"/>
              <a:gd name="T14" fmla="*/ 13 w 43"/>
              <a:gd name="T15" fmla="*/ 10 h 45"/>
              <a:gd name="T16" fmla="*/ 15 w 43"/>
              <a:gd name="T17" fmla="*/ 5 h 45"/>
              <a:gd name="T18" fmla="*/ 22 w 43"/>
              <a:gd name="T19" fmla="*/ 0 h 45"/>
              <a:gd name="T20" fmla="*/ 27 w 43"/>
              <a:gd name="T21" fmla="*/ 3 h 45"/>
              <a:gd name="T22" fmla="*/ 41 w 43"/>
              <a:gd name="T23" fmla="*/ 38 h 45"/>
              <a:gd name="T24" fmla="*/ 36 w 43"/>
              <a:gd name="T25" fmla="*/ 44 h 45"/>
              <a:gd name="T26" fmla="*/ 21 w 43"/>
              <a:gd name="T27" fmla="*/ 14 h 45"/>
              <a:gd name="T28" fmla="*/ 18 w 43"/>
              <a:gd name="T29" fmla="*/ 23 h 45"/>
              <a:gd name="T30" fmla="*/ 25 w 43"/>
              <a:gd name="T31" fmla="*/ 23 h 45"/>
              <a:gd name="T32" fmla="*/ 21 w 43"/>
              <a:gd name="T33" fmla="*/ 1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45">
                <a:moveTo>
                  <a:pt x="36" y="44"/>
                </a:moveTo>
                <a:cubicBezTo>
                  <a:pt x="34" y="45"/>
                  <a:pt x="32" y="43"/>
                  <a:pt x="31" y="40"/>
                </a:cubicBezTo>
                <a:cubicBezTo>
                  <a:pt x="28" y="32"/>
                  <a:pt x="28" y="32"/>
                  <a:pt x="19" y="32"/>
                </a:cubicBezTo>
                <a:cubicBezTo>
                  <a:pt x="16" y="32"/>
                  <a:pt x="14" y="32"/>
                  <a:pt x="13" y="36"/>
                </a:cubicBezTo>
                <a:cubicBezTo>
                  <a:pt x="13" y="37"/>
                  <a:pt x="12" y="38"/>
                  <a:pt x="12" y="39"/>
                </a:cubicBezTo>
                <a:cubicBezTo>
                  <a:pt x="11" y="43"/>
                  <a:pt x="9" y="45"/>
                  <a:pt x="5" y="44"/>
                </a:cubicBezTo>
                <a:cubicBezTo>
                  <a:pt x="1" y="44"/>
                  <a:pt x="0" y="43"/>
                  <a:pt x="2" y="39"/>
                </a:cubicBezTo>
                <a:cubicBezTo>
                  <a:pt x="5" y="30"/>
                  <a:pt x="9" y="20"/>
                  <a:pt x="13" y="10"/>
                </a:cubicBezTo>
                <a:cubicBezTo>
                  <a:pt x="14" y="9"/>
                  <a:pt x="15" y="7"/>
                  <a:pt x="15" y="5"/>
                </a:cubicBezTo>
                <a:cubicBezTo>
                  <a:pt x="16" y="1"/>
                  <a:pt x="18" y="0"/>
                  <a:pt x="22" y="0"/>
                </a:cubicBezTo>
                <a:cubicBezTo>
                  <a:pt x="24" y="0"/>
                  <a:pt x="26" y="1"/>
                  <a:pt x="27" y="3"/>
                </a:cubicBezTo>
                <a:cubicBezTo>
                  <a:pt x="31" y="15"/>
                  <a:pt x="36" y="26"/>
                  <a:pt x="41" y="38"/>
                </a:cubicBezTo>
                <a:cubicBezTo>
                  <a:pt x="43" y="43"/>
                  <a:pt x="42" y="44"/>
                  <a:pt x="36" y="44"/>
                </a:cubicBezTo>
                <a:close/>
                <a:moveTo>
                  <a:pt x="21" y="14"/>
                </a:moveTo>
                <a:cubicBezTo>
                  <a:pt x="20" y="18"/>
                  <a:pt x="19" y="20"/>
                  <a:pt x="18" y="23"/>
                </a:cubicBezTo>
                <a:cubicBezTo>
                  <a:pt x="20" y="23"/>
                  <a:pt x="22" y="23"/>
                  <a:pt x="25" y="23"/>
                </a:cubicBezTo>
                <a:cubicBezTo>
                  <a:pt x="24" y="20"/>
                  <a:pt x="23" y="18"/>
                  <a:pt x="21" y="14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1" name="Freeform 50"/>
          <p:cNvSpPr>
            <a:spLocks/>
          </p:cNvSpPr>
          <p:nvPr/>
        </p:nvSpPr>
        <p:spPr bwMode="auto">
          <a:xfrm>
            <a:off x="3902076" y="1301750"/>
            <a:ext cx="422275" cy="412750"/>
          </a:xfrm>
          <a:custGeom>
            <a:avLst/>
            <a:gdLst>
              <a:gd name="T0" fmla="*/ 15 w 30"/>
              <a:gd name="T1" fmla="*/ 1 h 30"/>
              <a:gd name="T2" fmla="*/ 30 w 30"/>
              <a:gd name="T3" fmla="*/ 15 h 30"/>
              <a:gd name="T4" fmla="*/ 15 w 30"/>
              <a:gd name="T5" fmla="*/ 30 h 30"/>
              <a:gd name="T6" fmla="*/ 0 w 30"/>
              <a:gd name="T7" fmla="*/ 15 h 30"/>
              <a:gd name="T8" fmla="*/ 15 w 30"/>
              <a:gd name="T9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1"/>
                </a:moveTo>
                <a:cubicBezTo>
                  <a:pt x="23" y="0"/>
                  <a:pt x="30" y="7"/>
                  <a:pt x="30" y="15"/>
                </a:cubicBezTo>
                <a:cubicBezTo>
                  <a:pt x="30" y="23"/>
                  <a:pt x="23" y="30"/>
                  <a:pt x="15" y="30"/>
                </a:cubicBezTo>
                <a:cubicBezTo>
                  <a:pt x="7" y="30"/>
                  <a:pt x="0" y="23"/>
                  <a:pt x="0" y="15"/>
                </a:cubicBezTo>
                <a:cubicBezTo>
                  <a:pt x="0" y="8"/>
                  <a:pt x="7" y="0"/>
                  <a:pt x="15" y="1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2" name="Freeform 51"/>
          <p:cNvSpPr>
            <a:spLocks noEditPoints="1"/>
          </p:cNvSpPr>
          <p:nvPr/>
        </p:nvSpPr>
        <p:spPr bwMode="auto">
          <a:xfrm>
            <a:off x="4719638" y="1384300"/>
            <a:ext cx="252412" cy="247650"/>
          </a:xfrm>
          <a:custGeom>
            <a:avLst/>
            <a:gdLst>
              <a:gd name="T0" fmla="*/ 9 w 18"/>
              <a:gd name="T1" fmla="*/ 18 h 18"/>
              <a:gd name="T2" fmla="*/ 1 w 18"/>
              <a:gd name="T3" fmla="*/ 9 h 18"/>
              <a:gd name="T4" fmla="*/ 9 w 18"/>
              <a:gd name="T5" fmla="*/ 1 h 18"/>
              <a:gd name="T6" fmla="*/ 18 w 18"/>
              <a:gd name="T7" fmla="*/ 9 h 18"/>
              <a:gd name="T8" fmla="*/ 9 w 18"/>
              <a:gd name="T9" fmla="*/ 18 h 18"/>
              <a:gd name="T10" fmla="*/ 13 w 18"/>
              <a:gd name="T11" fmla="*/ 10 h 18"/>
              <a:gd name="T12" fmla="*/ 13 w 18"/>
              <a:gd name="T13" fmla="*/ 9 h 18"/>
              <a:gd name="T14" fmla="*/ 9 w 18"/>
              <a:gd name="T15" fmla="*/ 6 h 18"/>
              <a:gd name="T16" fmla="*/ 6 w 18"/>
              <a:gd name="T17" fmla="*/ 9 h 18"/>
              <a:gd name="T18" fmla="*/ 9 w 18"/>
              <a:gd name="T19" fmla="*/ 12 h 18"/>
              <a:gd name="T20" fmla="*/ 13 w 18"/>
              <a:gd name="T21" fmla="*/ 1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18">
                <a:moveTo>
                  <a:pt x="9" y="18"/>
                </a:moveTo>
                <a:cubicBezTo>
                  <a:pt x="4" y="18"/>
                  <a:pt x="0" y="14"/>
                  <a:pt x="1" y="9"/>
                </a:cubicBezTo>
                <a:cubicBezTo>
                  <a:pt x="1" y="4"/>
                  <a:pt x="4" y="0"/>
                  <a:pt x="9" y="1"/>
                </a:cubicBezTo>
                <a:cubicBezTo>
                  <a:pt x="14" y="1"/>
                  <a:pt x="18" y="5"/>
                  <a:pt x="18" y="9"/>
                </a:cubicBezTo>
                <a:cubicBezTo>
                  <a:pt x="18" y="14"/>
                  <a:pt x="14" y="18"/>
                  <a:pt x="9" y="18"/>
                </a:cubicBezTo>
                <a:close/>
                <a:moveTo>
                  <a:pt x="13" y="10"/>
                </a:moveTo>
                <a:cubicBezTo>
                  <a:pt x="13" y="10"/>
                  <a:pt x="13" y="9"/>
                  <a:pt x="13" y="9"/>
                </a:cubicBezTo>
                <a:cubicBezTo>
                  <a:pt x="12" y="8"/>
                  <a:pt x="10" y="6"/>
                  <a:pt x="9" y="6"/>
                </a:cubicBezTo>
                <a:cubicBezTo>
                  <a:pt x="8" y="6"/>
                  <a:pt x="6" y="8"/>
                  <a:pt x="6" y="9"/>
                </a:cubicBezTo>
                <a:cubicBezTo>
                  <a:pt x="6" y="10"/>
                  <a:pt x="8" y="12"/>
                  <a:pt x="9" y="12"/>
                </a:cubicBezTo>
                <a:cubicBezTo>
                  <a:pt x="10" y="12"/>
                  <a:pt x="12" y="11"/>
                  <a:pt x="13" y="10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3" name="Freeform 52"/>
          <p:cNvSpPr>
            <a:spLocks noEditPoints="1"/>
          </p:cNvSpPr>
          <p:nvPr/>
        </p:nvSpPr>
        <p:spPr bwMode="auto">
          <a:xfrm>
            <a:off x="4719638" y="1976438"/>
            <a:ext cx="252412" cy="234950"/>
          </a:xfrm>
          <a:custGeom>
            <a:avLst/>
            <a:gdLst>
              <a:gd name="T0" fmla="*/ 9 w 18"/>
              <a:gd name="T1" fmla="*/ 17 h 17"/>
              <a:gd name="T2" fmla="*/ 0 w 18"/>
              <a:gd name="T3" fmla="*/ 8 h 17"/>
              <a:gd name="T4" fmla="*/ 9 w 18"/>
              <a:gd name="T5" fmla="*/ 0 h 17"/>
              <a:gd name="T6" fmla="*/ 18 w 18"/>
              <a:gd name="T7" fmla="*/ 8 h 17"/>
              <a:gd name="T8" fmla="*/ 9 w 18"/>
              <a:gd name="T9" fmla="*/ 17 h 17"/>
              <a:gd name="T10" fmla="*/ 10 w 18"/>
              <a:gd name="T11" fmla="*/ 5 h 17"/>
              <a:gd name="T12" fmla="*/ 9 w 18"/>
              <a:gd name="T13" fmla="*/ 4 h 17"/>
              <a:gd name="T14" fmla="*/ 6 w 18"/>
              <a:gd name="T15" fmla="*/ 8 h 17"/>
              <a:gd name="T16" fmla="*/ 9 w 18"/>
              <a:gd name="T17" fmla="*/ 11 h 17"/>
              <a:gd name="T18" fmla="*/ 12 w 18"/>
              <a:gd name="T19" fmla="*/ 8 h 17"/>
              <a:gd name="T20" fmla="*/ 10 w 18"/>
              <a:gd name="T21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17">
                <a:moveTo>
                  <a:pt x="9" y="17"/>
                </a:moveTo>
                <a:cubicBezTo>
                  <a:pt x="4" y="17"/>
                  <a:pt x="1" y="13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4" y="0"/>
                  <a:pt x="18" y="3"/>
                  <a:pt x="18" y="8"/>
                </a:cubicBezTo>
                <a:cubicBezTo>
                  <a:pt x="18" y="13"/>
                  <a:pt x="14" y="17"/>
                  <a:pt x="9" y="17"/>
                </a:cubicBezTo>
                <a:close/>
                <a:moveTo>
                  <a:pt x="10" y="5"/>
                </a:moveTo>
                <a:cubicBezTo>
                  <a:pt x="10" y="5"/>
                  <a:pt x="9" y="4"/>
                  <a:pt x="9" y="4"/>
                </a:cubicBezTo>
                <a:cubicBezTo>
                  <a:pt x="8" y="6"/>
                  <a:pt x="6" y="7"/>
                  <a:pt x="6" y="8"/>
                </a:cubicBezTo>
                <a:cubicBezTo>
                  <a:pt x="6" y="9"/>
                  <a:pt x="8" y="11"/>
                  <a:pt x="9" y="11"/>
                </a:cubicBezTo>
                <a:cubicBezTo>
                  <a:pt x="10" y="12"/>
                  <a:pt x="12" y="10"/>
                  <a:pt x="12" y="8"/>
                </a:cubicBezTo>
                <a:cubicBezTo>
                  <a:pt x="12" y="7"/>
                  <a:pt x="11" y="6"/>
                  <a:pt x="10" y="5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4" name="Freeform 53"/>
          <p:cNvSpPr>
            <a:spLocks noEditPoints="1"/>
          </p:cNvSpPr>
          <p:nvPr/>
        </p:nvSpPr>
        <p:spPr bwMode="auto">
          <a:xfrm>
            <a:off x="3986213" y="2541588"/>
            <a:ext cx="254000" cy="249238"/>
          </a:xfrm>
          <a:custGeom>
            <a:avLst/>
            <a:gdLst>
              <a:gd name="T0" fmla="*/ 9 w 18"/>
              <a:gd name="T1" fmla="*/ 18 h 18"/>
              <a:gd name="T2" fmla="*/ 0 w 18"/>
              <a:gd name="T3" fmla="*/ 9 h 18"/>
              <a:gd name="T4" fmla="*/ 9 w 18"/>
              <a:gd name="T5" fmla="*/ 0 h 18"/>
              <a:gd name="T6" fmla="*/ 18 w 18"/>
              <a:gd name="T7" fmla="*/ 9 h 18"/>
              <a:gd name="T8" fmla="*/ 9 w 18"/>
              <a:gd name="T9" fmla="*/ 18 h 18"/>
              <a:gd name="T10" fmla="*/ 8 w 18"/>
              <a:gd name="T11" fmla="*/ 13 h 18"/>
              <a:gd name="T12" fmla="*/ 10 w 18"/>
              <a:gd name="T13" fmla="*/ 13 h 18"/>
              <a:gd name="T14" fmla="*/ 12 w 18"/>
              <a:gd name="T15" fmla="*/ 9 h 18"/>
              <a:gd name="T16" fmla="*/ 9 w 18"/>
              <a:gd name="T17" fmla="*/ 6 h 18"/>
              <a:gd name="T18" fmla="*/ 6 w 18"/>
              <a:gd name="T19" fmla="*/ 9 h 18"/>
              <a:gd name="T20" fmla="*/ 8 w 18"/>
              <a:gd name="T21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18">
                <a:moveTo>
                  <a:pt x="9" y="18"/>
                </a:moveTo>
                <a:cubicBezTo>
                  <a:pt x="4" y="18"/>
                  <a:pt x="0" y="14"/>
                  <a:pt x="0" y="9"/>
                </a:cubicBezTo>
                <a:cubicBezTo>
                  <a:pt x="0" y="4"/>
                  <a:pt x="5" y="0"/>
                  <a:pt x="9" y="0"/>
                </a:cubicBezTo>
                <a:cubicBezTo>
                  <a:pt x="14" y="0"/>
                  <a:pt x="18" y="4"/>
                  <a:pt x="18" y="9"/>
                </a:cubicBezTo>
                <a:cubicBezTo>
                  <a:pt x="18" y="14"/>
                  <a:pt x="14" y="18"/>
                  <a:pt x="9" y="18"/>
                </a:cubicBezTo>
                <a:close/>
                <a:moveTo>
                  <a:pt x="8" y="13"/>
                </a:moveTo>
                <a:cubicBezTo>
                  <a:pt x="9" y="13"/>
                  <a:pt x="9" y="13"/>
                  <a:pt x="10" y="13"/>
                </a:cubicBezTo>
                <a:cubicBezTo>
                  <a:pt x="11" y="12"/>
                  <a:pt x="12" y="10"/>
                  <a:pt x="12" y="9"/>
                </a:cubicBezTo>
                <a:cubicBezTo>
                  <a:pt x="12" y="8"/>
                  <a:pt x="10" y="6"/>
                  <a:pt x="9" y="6"/>
                </a:cubicBezTo>
                <a:cubicBezTo>
                  <a:pt x="8" y="6"/>
                  <a:pt x="6" y="8"/>
                  <a:pt x="6" y="9"/>
                </a:cubicBezTo>
                <a:cubicBezTo>
                  <a:pt x="6" y="10"/>
                  <a:pt x="7" y="12"/>
                  <a:pt x="8" y="13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5" name="Freeform 54"/>
          <p:cNvSpPr>
            <a:spLocks noEditPoints="1"/>
          </p:cNvSpPr>
          <p:nvPr/>
        </p:nvSpPr>
        <p:spPr bwMode="auto">
          <a:xfrm>
            <a:off x="3986213" y="1976438"/>
            <a:ext cx="254000" cy="234950"/>
          </a:xfrm>
          <a:custGeom>
            <a:avLst/>
            <a:gdLst>
              <a:gd name="T0" fmla="*/ 9 w 18"/>
              <a:gd name="T1" fmla="*/ 17 h 17"/>
              <a:gd name="T2" fmla="*/ 0 w 18"/>
              <a:gd name="T3" fmla="*/ 8 h 17"/>
              <a:gd name="T4" fmla="*/ 9 w 18"/>
              <a:gd name="T5" fmla="*/ 0 h 17"/>
              <a:gd name="T6" fmla="*/ 18 w 18"/>
              <a:gd name="T7" fmla="*/ 8 h 17"/>
              <a:gd name="T8" fmla="*/ 9 w 18"/>
              <a:gd name="T9" fmla="*/ 17 h 17"/>
              <a:gd name="T10" fmla="*/ 14 w 18"/>
              <a:gd name="T11" fmla="*/ 8 h 17"/>
              <a:gd name="T12" fmla="*/ 9 w 18"/>
              <a:gd name="T13" fmla="*/ 5 h 17"/>
              <a:gd name="T14" fmla="*/ 6 w 18"/>
              <a:gd name="T15" fmla="*/ 8 h 17"/>
              <a:gd name="T16" fmla="*/ 9 w 18"/>
              <a:gd name="T17" fmla="*/ 11 h 17"/>
              <a:gd name="T18" fmla="*/ 14 w 18"/>
              <a:gd name="T19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17">
                <a:moveTo>
                  <a:pt x="9" y="17"/>
                </a:moveTo>
                <a:cubicBezTo>
                  <a:pt x="4" y="17"/>
                  <a:pt x="0" y="13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4" y="0"/>
                  <a:pt x="18" y="4"/>
                  <a:pt x="18" y="8"/>
                </a:cubicBezTo>
                <a:cubicBezTo>
                  <a:pt x="18" y="13"/>
                  <a:pt x="14" y="17"/>
                  <a:pt x="9" y="17"/>
                </a:cubicBezTo>
                <a:close/>
                <a:moveTo>
                  <a:pt x="14" y="8"/>
                </a:moveTo>
                <a:cubicBezTo>
                  <a:pt x="12" y="7"/>
                  <a:pt x="11" y="5"/>
                  <a:pt x="9" y="5"/>
                </a:cubicBezTo>
                <a:cubicBezTo>
                  <a:pt x="7" y="5"/>
                  <a:pt x="6" y="6"/>
                  <a:pt x="6" y="8"/>
                </a:cubicBezTo>
                <a:cubicBezTo>
                  <a:pt x="6" y="9"/>
                  <a:pt x="8" y="11"/>
                  <a:pt x="9" y="11"/>
                </a:cubicBezTo>
                <a:cubicBezTo>
                  <a:pt x="10" y="11"/>
                  <a:pt x="12" y="10"/>
                  <a:pt x="14" y="8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6" name="Freeform 55"/>
          <p:cNvSpPr>
            <a:spLocks noEditPoints="1"/>
          </p:cNvSpPr>
          <p:nvPr/>
        </p:nvSpPr>
        <p:spPr bwMode="auto">
          <a:xfrm>
            <a:off x="4733925" y="2541588"/>
            <a:ext cx="238125" cy="249238"/>
          </a:xfrm>
          <a:custGeom>
            <a:avLst/>
            <a:gdLst>
              <a:gd name="T0" fmla="*/ 0 w 17"/>
              <a:gd name="T1" fmla="*/ 9 h 18"/>
              <a:gd name="T2" fmla="*/ 8 w 17"/>
              <a:gd name="T3" fmla="*/ 0 h 18"/>
              <a:gd name="T4" fmla="*/ 17 w 17"/>
              <a:gd name="T5" fmla="*/ 9 h 18"/>
              <a:gd name="T6" fmla="*/ 8 w 17"/>
              <a:gd name="T7" fmla="*/ 18 h 18"/>
              <a:gd name="T8" fmla="*/ 0 w 17"/>
              <a:gd name="T9" fmla="*/ 9 h 18"/>
              <a:gd name="T10" fmla="*/ 4 w 17"/>
              <a:gd name="T11" fmla="*/ 9 h 18"/>
              <a:gd name="T12" fmla="*/ 4 w 17"/>
              <a:gd name="T13" fmla="*/ 10 h 18"/>
              <a:gd name="T14" fmla="*/ 8 w 17"/>
              <a:gd name="T15" fmla="*/ 12 h 18"/>
              <a:gd name="T16" fmla="*/ 11 w 17"/>
              <a:gd name="T17" fmla="*/ 9 h 18"/>
              <a:gd name="T18" fmla="*/ 8 w 17"/>
              <a:gd name="T19" fmla="*/ 6 h 18"/>
              <a:gd name="T20" fmla="*/ 4 w 17"/>
              <a:gd name="T21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18">
                <a:moveTo>
                  <a:pt x="0" y="9"/>
                </a:moveTo>
                <a:cubicBezTo>
                  <a:pt x="0" y="5"/>
                  <a:pt x="3" y="0"/>
                  <a:pt x="8" y="0"/>
                </a:cubicBezTo>
                <a:cubicBezTo>
                  <a:pt x="13" y="0"/>
                  <a:pt x="17" y="4"/>
                  <a:pt x="17" y="9"/>
                </a:cubicBezTo>
                <a:cubicBezTo>
                  <a:pt x="17" y="14"/>
                  <a:pt x="13" y="18"/>
                  <a:pt x="8" y="18"/>
                </a:cubicBezTo>
                <a:cubicBezTo>
                  <a:pt x="3" y="18"/>
                  <a:pt x="0" y="14"/>
                  <a:pt x="0" y="9"/>
                </a:cubicBezTo>
                <a:close/>
                <a:moveTo>
                  <a:pt x="4" y="9"/>
                </a:moveTo>
                <a:cubicBezTo>
                  <a:pt x="4" y="9"/>
                  <a:pt x="4" y="10"/>
                  <a:pt x="4" y="10"/>
                </a:cubicBezTo>
                <a:cubicBezTo>
                  <a:pt x="6" y="11"/>
                  <a:pt x="7" y="13"/>
                  <a:pt x="8" y="12"/>
                </a:cubicBezTo>
                <a:cubicBezTo>
                  <a:pt x="9" y="12"/>
                  <a:pt x="11" y="10"/>
                  <a:pt x="11" y="9"/>
                </a:cubicBezTo>
                <a:cubicBezTo>
                  <a:pt x="11" y="8"/>
                  <a:pt x="9" y="6"/>
                  <a:pt x="8" y="6"/>
                </a:cubicBezTo>
                <a:cubicBezTo>
                  <a:pt x="7" y="6"/>
                  <a:pt x="6" y="8"/>
                  <a:pt x="4" y="9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o 51"/>
          <p:cNvGrpSpPr/>
          <p:nvPr/>
        </p:nvGrpSpPr>
        <p:grpSpPr>
          <a:xfrm>
            <a:off x="280167" y="283202"/>
            <a:ext cx="8614279" cy="4567072"/>
            <a:chOff x="9142412" y="-1146176"/>
            <a:chExt cx="4452939" cy="237966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12525375" y="617538"/>
              <a:ext cx="1046163" cy="615950"/>
            </a:xfrm>
            <a:custGeom>
              <a:avLst/>
              <a:gdLst>
                <a:gd name="T0" fmla="*/ 380 w 837"/>
                <a:gd name="T1" fmla="*/ 370 h 493"/>
                <a:gd name="T2" fmla="*/ 375 w 837"/>
                <a:gd name="T3" fmla="*/ 379 h 493"/>
                <a:gd name="T4" fmla="*/ 215 w 837"/>
                <a:gd name="T5" fmla="*/ 489 h 493"/>
                <a:gd name="T6" fmla="*/ 48 w 837"/>
                <a:gd name="T7" fmla="*/ 399 h 493"/>
                <a:gd name="T8" fmla="*/ 90 w 837"/>
                <a:gd name="T9" fmla="*/ 161 h 493"/>
                <a:gd name="T10" fmla="*/ 333 w 837"/>
                <a:gd name="T11" fmla="*/ 170 h 493"/>
                <a:gd name="T12" fmla="*/ 343 w 837"/>
                <a:gd name="T13" fmla="*/ 180 h 493"/>
                <a:gd name="T14" fmla="*/ 351 w 837"/>
                <a:gd name="T15" fmla="*/ 156 h 493"/>
                <a:gd name="T16" fmla="*/ 366 w 837"/>
                <a:gd name="T17" fmla="*/ 152 h 493"/>
                <a:gd name="T18" fmla="*/ 414 w 837"/>
                <a:gd name="T19" fmla="*/ 156 h 493"/>
                <a:gd name="T20" fmla="*/ 429 w 837"/>
                <a:gd name="T21" fmla="*/ 138 h 493"/>
                <a:gd name="T22" fmla="*/ 448 w 837"/>
                <a:gd name="T23" fmla="*/ 134 h 493"/>
                <a:gd name="T24" fmla="*/ 463 w 837"/>
                <a:gd name="T25" fmla="*/ 149 h 493"/>
                <a:gd name="T26" fmla="*/ 472 w 837"/>
                <a:gd name="T27" fmla="*/ 126 h 493"/>
                <a:gd name="T28" fmla="*/ 666 w 837"/>
                <a:gd name="T29" fmla="*/ 11 h 493"/>
                <a:gd name="T30" fmla="*/ 827 w 837"/>
                <a:gd name="T31" fmla="*/ 170 h 493"/>
                <a:gd name="T32" fmla="*/ 711 w 837"/>
                <a:gd name="T33" fmla="*/ 366 h 493"/>
                <a:gd name="T34" fmla="*/ 461 w 837"/>
                <a:gd name="T35" fmla="*/ 224 h 493"/>
                <a:gd name="T36" fmla="*/ 459 w 837"/>
                <a:gd name="T37" fmla="*/ 185 h 493"/>
                <a:gd name="T38" fmla="*/ 439 w 837"/>
                <a:gd name="T39" fmla="*/ 142 h 493"/>
                <a:gd name="T40" fmla="*/ 406 w 837"/>
                <a:gd name="T41" fmla="*/ 171 h 493"/>
                <a:gd name="T42" fmla="*/ 361 w 837"/>
                <a:gd name="T43" fmla="*/ 160 h 493"/>
                <a:gd name="T44" fmla="*/ 362 w 837"/>
                <a:gd name="T45" fmla="*/ 205 h 493"/>
                <a:gd name="T46" fmla="*/ 383 w 837"/>
                <a:gd name="T47" fmla="*/ 360 h 493"/>
                <a:gd name="T48" fmla="*/ 380 w 837"/>
                <a:gd name="T49" fmla="*/ 37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7" h="493">
                  <a:moveTo>
                    <a:pt x="380" y="370"/>
                  </a:moveTo>
                  <a:cubicBezTo>
                    <a:pt x="379" y="373"/>
                    <a:pt x="377" y="376"/>
                    <a:pt x="375" y="379"/>
                  </a:cubicBezTo>
                  <a:cubicBezTo>
                    <a:pt x="343" y="447"/>
                    <a:pt x="290" y="485"/>
                    <a:pt x="215" y="489"/>
                  </a:cubicBezTo>
                  <a:cubicBezTo>
                    <a:pt x="143" y="493"/>
                    <a:pt x="86" y="461"/>
                    <a:pt x="48" y="399"/>
                  </a:cubicBezTo>
                  <a:cubicBezTo>
                    <a:pt x="0" y="321"/>
                    <a:pt x="19" y="218"/>
                    <a:pt x="90" y="161"/>
                  </a:cubicBezTo>
                  <a:cubicBezTo>
                    <a:pt x="162" y="102"/>
                    <a:pt x="265" y="106"/>
                    <a:pt x="333" y="170"/>
                  </a:cubicBezTo>
                  <a:cubicBezTo>
                    <a:pt x="336" y="173"/>
                    <a:pt x="339" y="176"/>
                    <a:pt x="343" y="180"/>
                  </a:cubicBezTo>
                  <a:cubicBezTo>
                    <a:pt x="346" y="171"/>
                    <a:pt x="348" y="164"/>
                    <a:pt x="351" y="156"/>
                  </a:cubicBezTo>
                  <a:cubicBezTo>
                    <a:pt x="353" y="148"/>
                    <a:pt x="359" y="145"/>
                    <a:pt x="366" y="152"/>
                  </a:cubicBezTo>
                  <a:cubicBezTo>
                    <a:pt x="381" y="167"/>
                    <a:pt x="398" y="163"/>
                    <a:pt x="414" y="156"/>
                  </a:cubicBezTo>
                  <a:cubicBezTo>
                    <a:pt x="420" y="153"/>
                    <a:pt x="425" y="145"/>
                    <a:pt x="429" y="138"/>
                  </a:cubicBezTo>
                  <a:cubicBezTo>
                    <a:pt x="436" y="126"/>
                    <a:pt x="438" y="125"/>
                    <a:pt x="448" y="134"/>
                  </a:cubicBezTo>
                  <a:cubicBezTo>
                    <a:pt x="453" y="139"/>
                    <a:pt x="458" y="144"/>
                    <a:pt x="463" y="149"/>
                  </a:cubicBezTo>
                  <a:cubicBezTo>
                    <a:pt x="466" y="141"/>
                    <a:pt x="469" y="134"/>
                    <a:pt x="472" y="126"/>
                  </a:cubicBezTo>
                  <a:cubicBezTo>
                    <a:pt x="503" y="48"/>
                    <a:pt x="583" y="0"/>
                    <a:pt x="666" y="11"/>
                  </a:cubicBezTo>
                  <a:cubicBezTo>
                    <a:pt x="750" y="21"/>
                    <a:pt x="817" y="87"/>
                    <a:pt x="827" y="170"/>
                  </a:cubicBezTo>
                  <a:cubicBezTo>
                    <a:pt x="837" y="255"/>
                    <a:pt x="790" y="335"/>
                    <a:pt x="711" y="366"/>
                  </a:cubicBezTo>
                  <a:cubicBezTo>
                    <a:pt x="602" y="409"/>
                    <a:pt x="479" y="340"/>
                    <a:pt x="461" y="224"/>
                  </a:cubicBezTo>
                  <a:cubicBezTo>
                    <a:pt x="459" y="212"/>
                    <a:pt x="458" y="198"/>
                    <a:pt x="459" y="185"/>
                  </a:cubicBezTo>
                  <a:cubicBezTo>
                    <a:pt x="459" y="163"/>
                    <a:pt x="458" y="158"/>
                    <a:pt x="439" y="142"/>
                  </a:cubicBezTo>
                  <a:cubicBezTo>
                    <a:pt x="435" y="160"/>
                    <a:pt x="423" y="168"/>
                    <a:pt x="406" y="171"/>
                  </a:cubicBezTo>
                  <a:cubicBezTo>
                    <a:pt x="389" y="175"/>
                    <a:pt x="374" y="177"/>
                    <a:pt x="361" y="160"/>
                  </a:cubicBezTo>
                  <a:cubicBezTo>
                    <a:pt x="356" y="178"/>
                    <a:pt x="352" y="190"/>
                    <a:pt x="362" y="205"/>
                  </a:cubicBezTo>
                  <a:cubicBezTo>
                    <a:pt x="392" y="253"/>
                    <a:pt x="399" y="305"/>
                    <a:pt x="383" y="360"/>
                  </a:cubicBezTo>
                  <a:cubicBezTo>
                    <a:pt x="382" y="363"/>
                    <a:pt x="381" y="366"/>
                    <a:pt x="380" y="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13295313" y="361950"/>
              <a:ext cx="252413" cy="298450"/>
            </a:xfrm>
            <a:custGeom>
              <a:avLst/>
              <a:gdLst>
                <a:gd name="T0" fmla="*/ 38 w 202"/>
                <a:gd name="T1" fmla="*/ 22 h 239"/>
                <a:gd name="T2" fmla="*/ 35 w 202"/>
                <a:gd name="T3" fmla="*/ 74 h 239"/>
                <a:gd name="T4" fmla="*/ 36 w 202"/>
                <a:gd name="T5" fmla="*/ 146 h 239"/>
                <a:gd name="T6" fmla="*/ 31 w 202"/>
                <a:gd name="T7" fmla="*/ 158 h 239"/>
                <a:gd name="T8" fmla="*/ 17 w 202"/>
                <a:gd name="T9" fmla="*/ 156 h 239"/>
                <a:gd name="T10" fmla="*/ 1 w 202"/>
                <a:gd name="T11" fmla="*/ 119 h 239"/>
                <a:gd name="T12" fmla="*/ 8 w 202"/>
                <a:gd name="T13" fmla="*/ 75 h 239"/>
                <a:gd name="T14" fmla="*/ 24 w 202"/>
                <a:gd name="T15" fmla="*/ 16 h 239"/>
                <a:gd name="T16" fmla="*/ 37 w 202"/>
                <a:gd name="T17" fmla="*/ 1 h 239"/>
                <a:gd name="T18" fmla="*/ 55 w 202"/>
                <a:gd name="T19" fmla="*/ 10 h 239"/>
                <a:gd name="T20" fmla="*/ 91 w 202"/>
                <a:gd name="T21" fmla="*/ 59 h 239"/>
                <a:gd name="T22" fmla="*/ 202 w 202"/>
                <a:gd name="T23" fmla="*/ 234 h 239"/>
                <a:gd name="T24" fmla="*/ 186 w 202"/>
                <a:gd name="T25" fmla="*/ 230 h 239"/>
                <a:gd name="T26" fmla="*/ 94 w 202"/>
                <a:gd name="T27" fmla="*/ 91 h 239"/>
                <a:gd name="T28" fmla="*/ 79 w 202"/>
                <a:gd name="T29" fmla="*/ 80 h 239"/>
                <a:gd name="T30" fmla="*/ 74 w 202"/>
                <a:gd name="T31" fmla="*/ 74 h 239"/>
                <a:gd name="T32" fmla="*/ 49 w 202"/>
                <a:gd name="T33" fmla="*/ 33 h 239"/>
                <a:gd name="T34" fmla="*/ 41 w 202"/>
                <a:gd name="T35" fmla="*/ 22 h 239"/>
                <a:gd name="T36" fmla="*/ 38 w 202"/>
                <a:gd name="T37" fmla="*/ 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39">
                  <a:moveTo>
                    <a:pt x="38" y="22"/>
                  </a:moveTo>
                  <a:cubicBezTo>
                    <a:pt x="37" y="39"/>
                    <a:pt x="36" y="57"/>
                    <a:pt x="35" y="74"/>
                  </a:cubicBezTo>
                  <a:cubicBezTo>
                    <a:pt x="35" y="98"/>
                    <a:pt x="36" y="122"/>
                    <a:pt x="36" y="146"/>
                  </a:cubicBezTo>
                  <a:cubicBezTo>
                    <a:pt x="36" y="151"/>
                    <a:pt x="34" y="157"/>
                    <a:pt x="31" y="158"/>
                  </a:cubicBezTo>
                  <a:cubicBezTo>
                    <a:pt x="27" y="160"/>
                    <a:pt x="21" y="159"/>
                    <a:pt x="17" y="156"/>
                  </a:cubicBezTo>
                  <a:cubicBezTo>
                    <a:pt x="4" y="148"/>
                    <a:pt x="0" y="133"/>
                    <a:pt x="1" y="119"/>
                  </a:cubicBezTo>
                  <a:cubicBezTo>
                    <a:pt x="2" y="104"/>
                    <a:pt x="5" y="90"/>
                    <a:pt x="8" y="75"/>
                  </a:cubicBezTo>
                  <a:cubicBezTo>
                    <a:pt x="13" y="55"/>
                    <a:pt x="18" y="35"/>
                    <a:pt x="24" y="16"/>
                  </a:cubicBezTo>
                  <a:cubicBezTo>
                    <a:pt x="26" y="10"/>
                    <a:pt x="32" y="2"/>
                    <a:pt x="37" y="1"/>
                  </a:cubicBezTo>
                  <a:cubicBezTo>
                    <a:pt x="42" y="0"/>
                    <a:pt x="51" y="5"/>
                    <a:pt x="55" y="10"/>
                  </a:cubicBezTo>
                  <a:cubicBezTo>
                    <a:pt x="68" y="25"/>
                    <a:pt x="82" y="41"/>
                    <a:pt x="91" y="59"/>
                  </a:cubicBezTo>
                  <a:cubicBezTo>
                    <a:pt x="121" y="121"/>
                    <a:pt x="167" y="173"/>
                    <a:pt x="202" y="234"/>
                  </a:cubicBezTo>
                  <a:cubicBezTo>
                    <a:pt x="195" y="239"/>
                    <a:pt x="191" y="236"/>
                    <a:pt x="186" y="230"/>
                  </a:cubicBezTo>
                  <a:cubicBezTo>
                    <a:pt x="156" y="183"/>
                    <a:pt x="125" y="137"/>
                    <a:pt x="94" y="91"/>
                  </a:cubicBezTo>
                  <a:cubicBezTo>
                    <a:pt x="90" y="86"/>
                    <a:pt x="89" y="78"/>
                    <a:pt x="79" y="80"/>
                  </a:cubicBezTo>
                  <a:cubicBezTo>
                    <a:pt x="78" y="80"/>
                    <a:pt x="76" y="76"/>
                    <a:pt x="74" y="74"/>
                  </a:cubicBezTo>
                  <a:cubicBezTo>
                    <a:pt x="66" y="60"/>
                    <a:pt x="58" y="47"/>
                    <a:pt x="49" y="33"/>
                  </a:cubicBezTo>
                  <a:cubicBezTo>
                    <a:pt x="47" y="29"/>
                    <a:pt x="44" y="25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12492038" y="558800"/>
              <a:ext cx="168275" cy="363538"/>
            </a:xfrm>
            <a:custGeom>
              <a:avLst/>
              <a:gdLst>
                <a:gd name="T0" fmla="*/ 41 w 134"/>
                <a:gd name="T1" fmla="*/ 27 h 291"/>
                <a:gd name="T2" fmla="*/ 37 w 134"/>
                <a:gd name="T3" fmla="*/ 87 h 291"/>
                <a:gd name="T4" fmla="*/ 32 w 134"/>
                <a:gd name="T5" fmla="*/ 98 h 291"/>
                <a:gd name="T6" fmla="*/ 28 w 134"/>
                <a:gd name="T7" fmla="*/ 111 h 291"/>
                <a:gd name="T8" fmla="*/ 12 w 134"/>
                <a:gd name="T9" fmla="*/ 278 h 291"/>
                <a:gd name="T10" fmla="*/ 0 w 134"/>
                <a:gd name="T11" fmla="*/ 289 h 291"/>
                <a:gd name="T12" fmla="*/ 10 w 134"/>
                <a:gd name="T13" fmla="*/ 188 h 291"/>
                <a:gd name="T14" fmla="*/ 17 w 134"/>
                <a:gd name="T15" fmla="*/ 104 h 291"/>
                <a:gd name="T16" fmla="*/ 22 w 134"/>
                <a:gd name="T17" fmla="*/ 28 h 291"/>
                <a:gd name="T18" fmla="*/ 25 w 134"/>
                <a:gd name="T19" fmla="*/ 16 h 291"/>
                <a:gd name="T20" fmla="*/ 50 w 134"/>
                <a:gd name="T21" fmla="*/ 9 h 291"/>
                <a:gd name="T22" fmla="*/ 120 w 134"/>
                <a:gd name="T23" fmla="*/ 88 h 291"/>
                <a:gd name="T24" fmla="*/ 128 w 134"/>
                <a:gd name="T25" fmla="*/ 131 h 291"/>
                <a:gd name="T26" fmla="*/ 116 w 134"/>
                <a:gd name="T27" fmla="*/ 142 h 291"/>
                <a:gd name="T28" fmla="*/ 105 w 134"/>
                <a:gd name="T29" fmla="*/ 132 h 291"/>
                <a:gd name="T30" fmla="*/ 54 w 134"/>
                <a:gd name="T31" fmla="*/ 41 h 291"/>
                <a:gd name="T32" fmla="*/ 44 w 134"/>
                <a:gd name="T33" fmla="*/ 26 h 291"/>
                <a:gd name="T34" fmla="*/ 41 w 134"/>
                <a:gd name="T35" fmla="*/ 2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291">
                  <a:moveTo>
                    <a:pt x="41" y="27"/>
                  </a:moveTo>
                  <a:cubicBezTo>
                    <a:pt x="40" y="47"/>
                    <a:pt x="39" y="67"/>
                    <a:pt x="37" y="87"/>
                  </a:cubicBezTo>
                  <a:cubicBezTo>
                    <a:pt x="37" y="91"/>
                    <a:pt x="33" y="94"/>
                    <a:pt x="32" y="98"/>
                  </a:cubicBezTo>
                  <a:cubicBezTo>
                    <a:pt x="30" y="102"/>
                    <a:pt x="29" y="106"/>
                    <a:pt x="28" y="111"/>
                  </a:cubicBezTo>
                  <a:cubicBezTo>
                    <a:pt x="23" y="166"/>
                    <a:pt x="17" y="222"/>
                    <a:pt x="12" y="278"/>
                  </a:cubicBezTo>
                  <a:cubicBezTo>
                    <a:pt x="12" y="285"/>
                    <a:pt x="10" y="291"/>
                    <a:pt x="0" y="289"/>
                  </a:cubicBezTo>
                  <a:cubicBezTo>
                    <a:pt x="3" y="255"/>
                    <a:pt x="6" y="221"/>
                    <a:pt x="10" y="188"/>
                  </a:cubicBezTo>
                  <a:cubicBezTo>
                    <a:pt x="12" y="160"/>
                    <a:pt x="19" y="131"/>
                    <a:pt x="17" y="104"/>
                  </a:cubicBezTo>
                  <a:cubicBezTo>
                    <a:pt x="14" y="78"/>
                    <a:pt x="21" y="53"/>
                    <a:pt x="22" y="28"/>
                  </a:cubicBezTo>
                  <a:cubicBezTo>
                    <a:pt x="23" y="24"/>
                    <a:pt x="24" y="20"/>
                    <a:pt x="25" y="16"/>
                  </a:cubicBezTo>
                  <a:cubicBezTo>
                    <a:pt x="29" y="4"/>
                    <a:pt x="41" y="0"/>
                    <a:pt x="50" y="9"/>
                  </a:cubicBezTo>
                  <a:cubicBezTo>
                    <a:pt x="74" y="35"/>
                    <a:pt x="98" y="61"/>
                    <a:pt x="120" y="88"/>
                  </a:cubicBezTo>
                  <a:cubicBezTo>
                    <a:pt x="130" y="100"/>
                    <a:pt x="134" y="115"/>
                    <a:pt x="128" y="131"/>
                  </a:cubicBezTo>
                  <a:cubicBezTo>
                    <a:pt x="125" y="135"/>
                    <a:pt x="120" y="140"/>
                    <a:pt x="116" y="142"/>
                  </a:cubicBezTo>
                  <a:cubicBezTo>
                    <a:pt x="113" y="143"/>
                    <a:pt x="107" y="136"/>
                    <a:pt x="105" y="132"/>
                  </a:cubicBezTo>
                  <a:cubicBezTo>
                    <a:pt x="88" y="102"/>
                    <a:pt x="71" y="71"/>
                    <a:pt x="54" y="41"/>
                  </a:cubicBezTo>
                  <a:cubicBezTo>
                    <a:pt x="51" y="36"/>
                    <a:pt x="47" y="31"/>
                    <a:pt x="44" y="26"/>
                  </a:cubicBezTo>
                  <a:cubicBezTo>
                    <a:pt x="43" y="26"/>
                    <a:pt x="42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12485688" y="923925"/>
              <a:ext cx="58738" cy="101600"/>
            </a:xfrm>
            <a:custGeom>
              <a:avLst/>
              <a:gdLst>
                <a:gd name="T0" fmla="*/ 3 w 47"/>
                <a:gd name="T1" fmla="*/ 7 h 82"/>
                <a:gd name="T2" fmla="*/ 28 w 47"/>
                <a:gd name="T3" fmla="*/ 15 h 82"/>
                <a:gd name="T4" fmla="*/ 32 w 47"/>
                <a:gd name="T5" fmla="*/ 23 h 82"/>
                <a:gd name="T6" fmla="*/ 47 w 47"/>
                <a:gd name="T7" fmla="*/ 32 h 82"/>
                <a:gd name="T8" fmla="*/ 47 w 47"/>
                <a:gd name="T9" fmla="*/ 72 h 82"/>
                <a:gd name="T10" fmla="*/ 45 w 47"/>
                <a:gd name="T11" fmla="*/ 76 h 82"/>
                <a:gd name="T12" fmla="*/ 15 w 47"/>
                <a:gd name="T13" fmla="*/ 78 h 82"/>
                <a:gd name="T14" fmla="*/ 6 w 47"/>
                <a:gd name="T15" fmla="*/ 52 h 82"/>
                <a:gd name="T16" fmla="*/ 7 w 47"/>
                <a:gd name="T17" fmla="*/ 22 h 82"/>
                <a:gd name="T18" fmla="*/ 3 w 47"/>
                <a:gd name="T19" fmla="*/ 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2">
                  <a:moveTo>
                    <a:pt x="3" y="7"/>
                  </a:moveTo>
                  <a:cubicBezTo>
                    <a:pt x="20" y="0"/>
                    <a:pt x="20" y="0"/>
                    <a:pt x="28" y="15"/>
                  </a:cubicBezTo>
                  <a:cubicBezTo>
                    <a:pt x="29" y="18"/>
                    <a:pt x="31" y="20"/>
                    <a:pt x="32" y="23"/>
                  </a:cubicBezTo>
                  <a:cubicBezTo>
                    <a:pt x="35" y="31"/>
                    <a:pt x="38" y="36"/>
                    <a:pt x="47" y="32"/>
                  </a:cubicBezTo>
                  <a:cubicBezTo>
                    <a:pt x="47" y="46"/>
                    <a:pt x="47" y="59"/>
                    <a:pt x="47" y="72"/>
                  </a:cubicBezTo>
                  <a:cubicBezTo>
                    <a:pt x="47" y="73"/>
                    <a:pt x="46" y="75"/>
                    <a:pt x="45" y="76"/>
                  </a:cubicBezTo>
                  <a:cubicBezTo>
                    <a:pt x="41" y="81"/>
                    <a:pt x="21" y="82"/>
                    <a:pt x="15" y="78"/>
                  </a:cubicBezTo>
                  <a:cubicBezTo>
                    <a:pt x="6" y="72"/>
                    <a:pt x="0" y="61"/>
                    <a:pt x="6" y="52"/>
                  </a:cubicBezTo>
                  <a:cubicBezTo>
                    <a:pt x="14" y="42"/>
                    <a:pt x="10" y="32"/>
                    <a:pt x="7" y="22"/>
                  </a:cubicBezTo>
                  <a:cubicBezTo>
                    <a:pt x="6" y="17"/>
                    <a:pt x="5" y="1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13520738" y="663575"/>
              <a:ext cx="74613" cy="101600"/>
            </a:xfrm>
            <a:custGeom>
              <a:avLst/>
              <a:gdLst>
                <a:gd name="T0" fmla="*/ 27 w 59"/>
                <a:gd name="T1" fmla="*/ 0 h 81"/>
                <a:gd name="T2" fmla="*/ 32 w 59"/>
                <a:gd name="T3" fmla="*/ 17 h 81"/>
                <a:gd name="T4" fmla="*/ 46 w 59"/>
                <a:gd name="T5" fmla="*/ 41 h 81"/>
                <a:gd name="T6" fmla="*/ 41 w 59"/>
                <a:gd name="T7" fmla="*/ 77 h 81"/>
                <a:gd name="T8" fmla="*/ 23 w 59"/>
                <a:gd name="T9" fmla="*/ 81 h 81"/>
                <a:gd name="T10" fmla="*/ 0 w 59"/>
                <a:gd name="T11" fmla="*/ 43 h 81"/>
                <a:gd name="T12" fmla="*/ 10 w 59"/>
                <a:gd name="T13" fmla="*/ 27 h 81"/>
                <a:gd name="T14" fmla="*/ 10 w 59"/>
                <a:gd name="T15" fmla="*/ 18 h 81"/>
                <a:gd name="T16" fmla="*/ 27 w 59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1">
                  <a:moveTo>
                    <a:pt x="27" y="0"/>
                  </a:moveTo>
                  <a:cubicBezTo>
                    <a:pt x="29" y="6"/>
                    <a:pt x="30" y="11"/>
                    <a:pt x="32" y="17"/>
                  </a:cubicBezTo>
                  <a:cubicBezTo>
                    <a:pt x="34" y="27"/>
                    <a:pt x="36" y="35"/>
                    <a:pt x="46" y="41"/>
                  </a:cubicBezTo>
                  <a:cubicBezTo>
                    <a:pt x="59" y="50"/>
                    <a:pt x="56" y="71"/>
                    <a:pt x="41" y="77"/>
                  </a:cubicBezTo>
                  <a:cubicBezTo>
                    <a:pt x="35" y="79"/>
                    <a:pt x="29" y="80"/>
                    <a:pt x="23" y="81"/>
                  </a:cubicBezTo>
                  <a:cubicBezTo>
                    <a:pt x="15" y="69"/>
                    <a:pt x="8" y="56"/>
                    <a:pt x="0" y="43"/>
                  </a:cubicBezTo>
                  <a:cubicBezTo>
                    <a:pt x="10" y="42"/>
                    <a:pt x="12" y="36"/>
                    <a:pt x="10" y="27"/>
                  </a:cubicBezTo>
                  <a:cubicBezTo>
                    <a:pt x="10" y="24"/>
                    <a:pt x="10" y="21"/>
                    <a:pt x="10" y="18"/>
                  </a:cubicBezTo>
                  <a:cubicBezTo>
                    <a:pt x="9" y="3"/>
                    <a:pt x="9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12998450" y="900113"/>
              <a:ext cx="41275" cy="179388"/>
            </a:xfrm>
            <a:custGeom>
              <a:avLst/>
              <a:gdLst>
                <a:gd name="T0" fmla="*/ 1 w 33"/>
                <a:gd name="T1" fmla="*/ 143 h 143"/>
                <a:gd name="T2" fmla="*/ 7 w 33"/>
                <a:gd name="T3" fmla="*/ 133 h 143"/>
                <a:gd name="T4" fmla="*/ 4 w 33"/>
                <a:gd name="T5" fmla="*/ 10 h 143"/>
                <a:gd name="T6" fmla="*/ 0 w 33"/>
                <a:gd name="T7" fmla="*/ 0 h 143"/>
                <a:gd name="T8" fmla="*/ 33 w 33"/>
                <a:gd name="T9" fmla="*/ 71 h 143"/>
                <a:gd name="T10" fmla="*/ 8 w 33"/>
                <a:gd name="T11" fmla="*/ 141 h 143"/>
                <a:gd name="T12" fmla="*/ 2 w 33"/>
                <a:gd name="T13" fmla="*/ 143 h 143"/>
                <a:gd name="T14" fmla="*/ 1 w 33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43">
                  <a:moveTo>
                    <a:pt x="1" y="143"/>
                  </a:moveTo>
                  <a:cubicBezTo>
                    <a:pt x="3" y="140"/>
                    <a:pt x="6" y="137"/>
                    <a:pt x="7" y="133"/>
                  </a:cubicBezTo>
                  <a:cubicBezTo>
                    <a:pt x="20" y="92"/>
                    <a:pt x="20" y="51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ubicBezTo>
                    <a:pt x="20" y="13"/>
                    <a:pt x="33" y="43"/>
                    <a:pt x="33" y="71"/>
                  </a:cubicBezTo>
                  <a:cubicBezTo>
                    <a:pt x="33" y="98"/>
                    <a:pt x="24" y="121"/>
                    <a:pt x="8" y="141"/>
                  </a:cubicBezTo>
                  <a:cubicBezTo>
                    <a:pt x="7" y="143"/>
                    <a:pt x="4" y="142"/>
                    <a:pt x="2" y="143"/>
                  </a:cubicBezTo>
                  <a:cubicBezTo>
                    <a:pt x="1" y="143"/>
                    <a:pt x="1" y="143"/>
                    <a:pt x="1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13066713" y="876300"/>
              <a:ext cx="107950" cy="161925"/>
            </a:xfrm>
            <a:custGeom>
              <a:avLst/>
              <a:gdLst>
                <a:gd name="T0" fmla="*/ 21 w 87"/>
                <a:gd name="T1" fmla="*/ 0 h 130"/>
                <a:gd name="T2" fmla="*/ 87 w 87"/>
                <a:gd name="T3" fmla="*/ 130 h 130"/>
                <a:gd name="T4" fmla="*/ 21 w 87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30">
                  <a:moveTo>
                    <a:pt x="21" y="0"/>
                  </a:moveTo>
                  <a:cubicBezTo>
                    <a:pt x="26" y="53"/>
                    <a:pt x="48" y="95"/>
                    <a:pt x="87" y="130"/>
                  </a:cubicBezTo>
                  <a:cubicBezTo>
                    <a:pt x="34" y="113"/>
                    <a:pt x="0" y="5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10826750" y="-241300"/>
              <a:ext cx="1196975" cy="704850"/>
            </a:xfrm>
            <a:custGeom>
              <a:avLst/>
              <a:gdLst>
                <a:gd name="T0" fmla="*/ 436 w 958"/>
                <a:gd name="T1" fmla="*/ 423 h 563"/>
                <a:gd name="T2" fmla="*/ 430 w 958"/>
                <a:gd name="T3" fmla="*/ 433 h 563"/>
                <a:gd name="T4" fmla="*/ 247 w 958"/>
                <a:gd name="T5" fmla="*/ 559 h 563"/>
                <a:gd name="T6" fmla="*/ 55 w 958"/>
                <a:gd name="T7" fmla="*/ 456 h 563"/>
                <a:gd name="T8" fmla="*/ 104 w 958"/>
                <a:gd name="T9" fmla="*/ 184 h 563"/>
                <a:gd name="T10" fmla="*/ 381 w 958"/>
                <a:gd name="T11" fmla="*/ 194 h 563"/>
                <a:gd name="T12" fmla="*/ 393 w 958"/>
                <a:gd name="T13" fmla="*/ 206 h 563"/>
                <a:gd name="T14" fmla="*/ 402 w 958"/>
                <a:gd name="T15" fmla="*/ 179 h 563"/>
                <a:gd name="T16" fmla="*/ 419 w 958"/>
                <a:gd name="T17" fmla="*/ 174 h 563"/>
                <a:gd name="T18" fmla="*/ 474 w 958"/>
                <a:gd name="T19" fmla="*/ 179 h 563"/>
                <a:gd name="T20" fmla="*/ 491 w 958"/>
                <a:gd name="T21" fmla="*/ 158 h 563"/>
                <a:gd name="T22" fmla="*/ 513 w 958"/>
                <a:gd name="T23" fmla="*/ 154 h 563"/>
                <a:gd name="T24" fmla="*/ 530 w 958"/>
                <a:gd name="T25" fmla="*/ 171 h 563"/>
                <a:gd name="T26" fmla="*/ 540 w 958"/>
                <a:gd name="T27" fmla="*/ 144 h 563"/>
                <a:gd name="T28" fmla="*/ 762 w 958"/>
                <a:gd name="T29" fmla="*/ 12 h 563"/>
                <a:gd name="T30" fmla="*/ 946 w 958"/>
                <a:gd name="T31" fmla="*/ 195 h 563"/>
                <a:gd name="T32" fmla="*/ 814 w 958"/>
                <a:gd name="T33" fmla="*/ 419 h 563"/>
                <a:gd name="T34" fmla="*/ 528 w 958"/>
                <a:gd name="T35" fmla="*/ 257 h 563"/>
                <a:gd name="T36" fmla="*/ 525 w 958"/>
                <a:gd name="T37" fmla="*/ 212 h 563"/>
                <a:gd name="T38" fmla="*/ 503 w 958"/>
                <a:gd name="T39" fmla="*/ 163 h 563"/>
                <a:gd name="T40" fmla="*/ 465 w 958"/>
                <a:gd name="T41" fmla="*/ 196 h 563"/>
                <a:gd name="T42" fmla="*/ 413 w 958"/>
                <a:gd name="T43" fmla="*/ 183 h 563"/>
                <a:gd name="T44" fmla="*/ 415 w 958"/>
                <a:gd name="T45" fmla="*/ 235 h 563"/>
                <a:gd name="T46" fmla="*/ 438 w 958"/>
                <a:gd name="T47" fmla="*/ 411 h 563"/>
                <a:gd name="T48" fmla="*/ 436 w 958"/>
                <a:gd name="T49" fmla="*/ 42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" h="563">
                  <a:moveTo>
                    <a:pt x="436" y="423"/>
                  </a:moveTo>
                  <a:cubicBezTo>
                    <a:pt x="434" y="426"/>
                    <a:pt x="432" y="430"/>
                    <a:pt x="430" y="433"/>
                  </a:cubicBezTo>
                  <a:cubicBezTo>
                    <a:pt x="393" y="511"/>
                    <a:pt x="332" y="554"/>
                    <a:pt x="247" y="559"/>
                  </a:cubicBezTo>
                  <a:cubicBezTo>
                    <a:pt x="164" y="563"/>
                    <a:pt x="99" y="527"/>
                    <a:pt x="55" y="456"/>
                  </a:cubicBezTo>
                  <a:cubicBezTo>
                    <a:pt x="0" y="367"/>
                    <a:pt x="22" y="249"/>
                    <a:pt x="104" y="184"/>
                  </a:cubicBezTo>
                  <a:cubicBezTo>
                    <a:pt x="186" y="117"/>
                    <a:pt x="304" y="122"/>
                    <a:pt x="381" y="194"/>
                  </a:cubicBezTo>
                  <a:cubicBezTo>
                    <a:pt x="385" y="198"/>
                    <a:pt x="388" y="201"/>
                    <a:pt x="393" y="206"/>
                  </a:cubicBezTo>
                  <a:cubicBezTo>
                    <a:pt x="396" y="196"/>
                    <a:pt x="399" y="187"/>
                    <a:pt x="402" y="179"/>
                  </a:cubicBezTo>
                  <a:cubicBezTo>
                    <a:pt x="405" y="169"/>
                    <a:pt x="411" y="166"/>
                    <a:pt x="419" y="174"/>
                  </a:cubicBezTo>
                  <a:cubicBezTo>
                    <a:pt x="436" y="191"/>
                    <a:pt x="456" y="187"/>
                    <a:pt x="474" y="179"/>
                  </a:cubicBezTo>
                  <a:cubicBezTo>
                    <a:pt x="481" y="175"/>
                    <a:pt x="487" y="165"/>
                    <a:pt x="491" y="158"/>
                  </a:cubicBezTo>
                  <a:cubicBezTo>
                    <a:pt x="499" y="144"/>
                    <a:pt x="502" y="143"/>
                    <a:pt x="513" y="154"/>
                  </a:cubicBezTo>
                  <a:cubicBezTo>
                    <a:pt x="519" y="159"/>
                    <a:pt x="524" y="165"/>
                    <a:pt x="530" y="171"/>
                  </a:cubicBezTo>
                  <a:cubicBezTo>
                    <a:pt x="534" y="162"/>
                    <a:pt x="537" y="153"/>
                    <a:pt x="540" y="144"/>
                  </a:cubicBezTo>
                  <a:cubicBezTo>
                    <a:pt x="576" y="55"/>
                    <a:pt x="667" y="0"/>
                    <a:pt x="762" y="12"/>
                  </a:cubicBezTo>
                  <a:cubicBezTo>
                    <a:pt x="858" y="25"/>
                    <a:pt x="934" y="100"/>
                    <a:pt x="946" y="195"/>
                  </a:cubicBezTo>
                  <a:cubicBezTo>
                    <a:pt x="958" y="291"/>
                    <a:pt x="904" y="383"/>
                    <a:pt x="814" y="419"/>
                  </a:cubicBezTo>
                  <a:cubicBezTo>
                    <a:pt x="689" y="468"/>
                    <a:pt x="548" y="388"/>
                    <a:pt x="528" y="257"/>
                  </a:cubicBezTo>
                  <a:cubicBezTo>
                    <a:pt x="525" y="242"/>
                    <a:pt x="525" y="227"/>
                    <a:pt x="525" y="212"/>
                  </a:cubicBezTo>
                  <a:cubicBezTo>
                    <a:pt x="526" y="186"/>
                    <a:pt x="524" y="181"/>
                    <a:pt x="503" y="163"/>
                  </a:cubicBezTo>
                  <a:cubicBezTo>
                    <a:pt x="498" y="183"/>
                    <a:pt x="484" y="192"/>
                    <a:pt x="465" y="196"/>
                  </a:cubicBezTo>
                  <a:cubicBezTo>
                    <a:pt x="446" y="200"/>
                    <a:pt x="429" y="202"/>
                    <a:pt x="413" y="183"/>
                  </a:cubicBezTo>
                  <a:cubicBezTo>
                    <a:pt x="408" y="203"/>
                    <a:pt x="404" y="218"/>
                    <a:pt x="415" y="235"/>
                  </a:cubicBezTo>
                  <a:cubicBezTo>
                    <a:pt x="449" y="290"/>
                    <a:pt x="456" y="349"/>
                    <a:pt x="438" y="411"/>
                  </a:cubicBezTo>
                  <a:cubicBezTo>
                    <a:pt x="437" y="415"/>
                    <a:pt x="436" y="419"/>
                    <a:pt x="436" y="4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11707813" y="-533400"/>
              <a:ext cx="288925" cy="342900"/>
            </a:xfrm>
            <a:custGeom>
              <a:avLst/>
              <a:gdLst>
                <a:gd name="T0" fmla="*/ 44 w 231"/>
                <a:gd name="T1" fmla="*/ 25 h 274"/>
                <a:gd name="T2" fmla="*/ 40 w 231"/>
                <a:gd name="T3" fmla="*/ 84 h 274"/>
                <a:gd name="T4" fmla="*/ 41 w 231"/>
                <a:gd name="T5" fmla="*/ 167 h 274"/>
                <a:gd name="T6" fmla="*/ 36 w 231"/>
                <a:gd name="T7" fmla="*/ 181 h 274"/>
                <a:gd name="T8" fmla="*/ 20 w 231"/>
                <a:gd name="T9" fmla="*/ 178 h 274"/>
                <a:gd name="T10" fmla="*/ 1 w 231"/>
                <a:gd name="T11" fmla="*/ 136 h 274"/>
                <a:gd name="T12" fmla="*/ 9 w 231"/>
                <a:gd name="T13" fmla="*/ 86 h 274"/>
                <a:gd name="T14" fmla="*/ 27 w 231"/>
                <a:gd name="T15" fmla="*/ 18 h 274"/>
                <a:gd name="T16" fmla="*/ 42 w 231"/>
                <a:gd name="T17" fmla="*/ 1 h 274"/>
                <a:gd name="T18" fmla="*/ 63 w 231"/>
                <a:gd name="T19" fmla="*/ 11 h 274"/>
                <a:gd name="T20" fmla="*/ 104 w 231"/>
                <a:gd name="T21" fmla="*/ 67 h 274"/>
                <a:gd name="T22" fmla="*/ 231 w 231"/>
                <a:gd name="T23" fmla="*/ 267 h 274"/>
                <a:gd name="T24" fmla="*/ 213 w 231"/>
                <a:gd name="T25" fmla="*/ 262 h 274"/>
                <a:gd name="T26" fmla="*/ 107 w 231"/>
                <a:gd name="T27" fmla="*/ 104 h 274"/>
                <a:gd name="T28" fmla="*/ 91 w 231"/>
                <a:gd name="T29" fmla="*/ 91 h 274"/>
                <a:gd name="T30" fmla="*/ 85 w 231"/>
                <a:gd name="T31" fmla="*/ 84 h 274"/>
                <a:gd name="T32" fmla="*/ 56 w 231"/>
                <a:gd name="T33" fmla="*/ 38 h 274"/>
                <a:gd name="T34" fmla="*/ 47 w 231"/>
                <a:gd name="T35" fmla="*/ 25 h 274"/>
                <a:gd name="T36" fmla="*/ 44 w 231"/>
                <a:gd name="T37" fmla="*/ 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74">
                  <a:moveTo>
                    <a:pt x="44" y="25"/>
                  </a:moveTo>
                  <a:cubicBezTo>
                    <a:pt x="43" y="45"/>
                    <a:pt x="41" y="65"/>
                    <a:pt x="40" y="84"/>
                  </a:cubicBezTo>
                  <a:cubicBezTo>
                    <a:pt x="40" y="112"/>
                    <a:pt x="41" y="140"/>
                    <a:pt x="41" y="167"/>
                  </a:cubicBezTo>
                  <a:cubicBezTo>
                    <a:pt x="41" y="172"/>
                    <a:pt x="39" y="180"/>
                    <a:pt x="36" y="181"/>
                  </a:cubicBezTo>
                  <a:cubicBezTo>
                    <a:pt x="31" y="183"/>
                    <a:pt x="24" y="181"/>
                    <a:pt x="20" y="178"/>
                  </a:cubicBezTo>
                  <a:cubicBezTo>
                    <a:pt x="4" y="169"/>
                    <a:pt x="0" y="152"/>
                    <a:pt x="1" y="136"/>
                  </a:cubicBezTo>
                  <a:cubicBezTo>
                    <a:pt x="2" y="119"/>
                    <a:pt x="5" y="102"/>
                    <a:pt x="9" y="86"/>
                  </a:cubicBezTo>
                  <a:cubicBezTo>
                    <a:pt x="14" y="63"/>
                    <a:pt x="20" y="40"/>
                    <a:pt x="27" y="18"/>
                  </a:cubicBezTo>
                  <a:cubicBezTo>
                    <a:pt x="30" y="11"/>
                    <a:pt x="36" y="2"/>
                    <a:pt x="42" y="1"/>
                  </a:cubicBezTo>
                  <a:cubicBezTo>
                    <a:pt x="48" y="0"/>
                    <a:pt x="58" y="5"/>
                    <a:pt x="63" y="11"/>
                  </a:cubicBezTo>
                  <a:cubicBezTo>
                    <a:pt x="78" y="29"/>
                    <a:pt x="94" y="47"/>
                    <a:pt x="104" y="67"/>
                  </a:cubicBezTo>
                  <a:cubicBezTo>
                    <a:pt x="139" y="138"/>
                    <a:pt x="191" y="198"/>
                    <a:pt x="231" y="267"/>
                  </a:cubicBezTo>
                  <a:cubicBezTo>
                    <a:pt x="223" y="274"/>
                    <a:pt x="218" y="270"/>
                    <a:pt x="213" y="262"/>
                  </a:cubicBezTo>
                  <a:cubicBezTo>
                    <a:pt x="178" y="210"/>
                    <a:pt x="142" y="157"/>
                    <a:pt x="107" y="104"/>
                  </a:cubicBezTo>
                  <a:cubicBezTo>
                    <a:pt x="103" y="98"/>
                    <a:pt x="101" y="90"/>
                    <a:pt x="91" y="91"/>
                  </a:cubicBezTo>
                  <a:cubicBezTo>
                    <a:pt x="89" y="91"/>
                    <a:pt x="86" y="87"/>
                    <a:pt x="85" y="84"/>
                  </a:cubicBezTo>
                  <a:cubicBezTo>
                    <a:pt x="75" y="69"/>
                    <a:pt x="66" y="53"/>
                    <a:pt x="56" y="38"/>
                  </a:cubicBezTo>
                  <a:cubicBezTo>
                    <a:pt x="53" y="33"/>
                    <a:pt x="50" y="29"/>
                    <a:pt x="47" y="25"/>
                  </a:cubicBezTo>
                  <a:cubicBezTo>
                    <a:pt x="46" y="25"/>
                    <a:pt x="45" y="25"/>
                    <a:pt x="4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10790238" y="-309563"/>
              <a:ext cx="192088" cy="417513"/>
            </a:xfrm>
            <a:custGeom>
              <a:avLst/>
              <a:gdLst>
                <a:gd name="T0" fmla="*/ 47 w 154"/>
                <a:gd name="T1" fmla="*/ 31 h 333"/>
                <a:gd name="T2" fmla="*/ 42 w 154"/>
                <a:gd name="T3" fmla="*/ 100 h 333"/>
                <a:gd name="T4" fmla="*/ 37 w 154"/>
                <a:gd name="T5" fmla="*/ 112 h 333"/>
                <a:gd name="T6" fmla="*/ 33 w 154"/>
                <a:gd name="T7" fmla="*/ 127 h 333"/>
                <a:gd name="T8" fmla="*/ 14 w 154"/>
                <a:gd name="T9" fmla="*/ 318 h 333"/>
                <a:gd name="T10" fmla="*/ 0 w 154"/>
                <a:gd name="T11" fmla="*/ 331 h 333"/>
                <a:gd name="T12" fmla="*/ 11 w 154"/>
                <a:gd name="T13" fmla="*/ 215 h 333"/>
                <a:gd name="T14" fmla="*/ 19 w 154"/>
                <a:gd name="T15" fmla="*/ 119 h 333"/>
                <a:gd name="T16" fmla="*/ 26 w 154"/>
                <a:gd name="T17" fmla="*/ 32 h 333"/>
                <a:gd name="T18" fmla="*/ 28 w 154"/>
                <a:gd name="T19" fmla="*/ 19 h 333"/>
                <a:gd name="T20" fmla="*/ 57 w 154"/>
                <a:gd name="T21" fmla="*/ 11 h 333"/>
                <a:gd name="T22" fmla="*/ 137 w 154"/>
                <a:gd name="T23" fmla="*/ 101 h 333"/>
                <a:gd name="T24" fmla="*/ 146 w 154"/>
                <a:gd name="T25" fmla="*/ 150 h 333"/>
                <a:gd name="T26" fmla="*/ 132 w 154"/>
                <a:gd name="T27" fmla="*/ 163 h 333"/>
                <a:gd name="T28" fmla="*/ 120 w 154"/>
                <a:gd name="T29" fmla="*/ 151 h 333"/>
                <a:gd name="T30" fmla="*/ 62 w 154"/>
                <a:gd name="T31" fmla="*/ 47 h 333"/>
                <a:gd name="T32" fmla="*/ 51 w 154"/>
                <a:gd name="T33" fmla="*/ 30 h 333"/>
                <a:gd name="T34" fmla="*/ 47 w 154"/>
                <a:gd name="T35" fmla="*/ 3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333">
                  <a:moveTo>
                    <a:pt x="47" y="31"/>
                  </a:moveTo>
                  <a:cubicBezTo>
                    <a:pt x="46" y="54"/>
                    <a:pt x="44" y="77"/>
                    <a:pt x="42" y="100"/>
                  </a:cubicBezTo>
                  <a:cubicBezTo>
                    <a:pt x="42" y="104"/>
                    <a:pt x="38" y="108"/>
                    <a:pt x="37" y="112"/>
                  </a:cubicBezTo>
                  <a:cubicBezTo>
                    <a:pt x="35" y="117"/>
                    <a:pt x="33" y="122"/>
                    <a:pt x="33" y="127"/>
                  </a:cubicBezTo>
                  <a:cubicBezTo>
                    <a:pt x="26" y="191"/>
                    <a:pt x="20" y="254"/>
                    <a:pt x="14" y="318"/>
                  </a:cubicBezTo>
                  <a:cubicBezTo>
                    <a:pt x="13" y="326"/>
                    <a:pt x="12" y="333"/>
                    <a:pt x="0" y="331"/>
                  </a:cubicBezTo>
                  <a:cubicBezTo>
                    <a:pt x="4" y="292"/>
                    <a:pt x="7" y="254"/>
                    <a:pt x="11" y="215"/>
                  </a:cubicBezTo>
                  <a:cubicBezTo>
                    <a:pt x="14" y="183"/>
                    <a:pt x="22" y="151"/>
                    <a:pt x="19" y="119"/>
                  </a:cubicBezTo>
                  <a:cubicBezTo>
                    <a:pt x="17" y="89"/>
                    <a:pt x="24" y="61"/>
                    <a:pt x="26" y="32"/>
                  </a:cubicBezTo>
                  <a:cubicBezTo>
                    <a:pt x="26" y="28"/>
                    <a:pt x="27" y="23"/>
                    <a:pt x="28" y="19"/>
                  </a:cubicBezTo>
                  <a:cubicBezTo>
                    <a:pt x="33" y="5"/>
                    <a:pt x="47" y="0"/>
                    <a:pt x="57" y="11"/>
                  </a:cubicBezTo>
                  <a:cubicBezTo>
                    <a:pt x="85" y="40"/>
                    <a:pt x="112" y="70"/>
                    <a:pt x="137" y="101"/>
                  </a:cubicBezTo>
                  <a:cubicBezTo>
                    <a:pt x="148" y="115"/>
                    <a:pt x="154" y="132"/>
                    <a:pt x="146" y="150"/>
                  </a:cubicBezTo>
                  <a:cubicBezTo>
                    <a:pt x="144" y="155"/>
                    <a:pt x="138" y="161"/>
                    <a:pt x="132" y="163"/>
                  </a:cubicBezTo>
                  <a:cubicBezTo>
                    <a:pt x="130" y="164"/>
                    <a:pt x="123" y="156"/>
                    <a:pt x="120" y="151"/>
                  </a:cubicBezTo>
                  <a:cubicBezTo>
                    <a:pt x="100" y="117"/>
                    <a:pt x="81" y="82"/>
                    <a:pt x="62" y="47"/>
                  </a:cubicBezTo>
                  <a:cubicBezTo>
                    <a:pt x="59" y="41"/>
                    <a:pt x="54" y="36"/>
                    <a:pt x="51" y="30"/>
                  </a:cubicBezTo>
                  <a:cubicBezTo>
                    <a:pt x="50" y="31"/>
                    <a:pt x="48" y="31"/>
                    <a:pt x="4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10783888" y="109538"/>
              <a:ext cx="68263" cy="117475"/>
            </a:xfrm>
            <a:custGeom>
              <a:avLst/>
              <a:gdLst>
                <a:gd name="T0" fmla="*/ 3 w 54"/>
                <a:gd name="T1" fmla="*/ 8 h 94"/>
                <a:gd name="T2" fmla="*/ 31 w 54"/>
                <a:gd name="T3" fmla="*/ 17 h 94"/>
                <a:gd name="T4" fmla="*/ 36 w 54"/>
                <a:gd name="T5" fmla="*/ 27 h 94"/>
                <a:gd name="T6" fmla="*/ 54 w 54"/>
                <a:gd name="T7" fmla="*/ 37 h 94"/>
                <a:gd name="T8" fmla="*/ 53 w 54"/>
                <a:gd name="T9" fmla="*/ 82 h 94"/>
                <a:gd name="T10" fmla="*/ 51 w 54"/>
                <a:gd name="T11" fmla="*/ 87 h 94"/>
                <a:gd name="T12" fmla="*/ 16 w 54"/>
                <a:gd name="T13" fmla="*/ 89 h 94"/>
                <a:gd name="T14" fmla="*/ 6 w 54"/>
                <a:gd name="T15" fmla="*/ 60 h 94"/>
                <a:gd name="T16" fmla="*/ 8 w 54"/>
                <a:gd name="T17" fmla="*/ 25 h 94"/>
                <a:gd name="T18" fmla="*/ 3 w 54"/>
                <a:gd name="T19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94">
                  <a:moveTo>
                    <a:pt x="3" y="8"/>
                  </a:moveTo>
                  <a:cubicBezTo>
                    <a:pt x="23" y="0"/>
                    <a:pt x="23" y="0"/>
                    <a:pt x="31" y="17"/>
                  </a:cubicBezTo>
                  <a:cubicBezTo>
                    <a:pt x="33" y="20"/>
                    <a:pt x="35" y="23"/>
                    <a:pt x="36" y="27"/>
                  </a:cubicBezTo>
                  <a:cubicBezTo>
                    <a:pt x="39" y="35"/>
                    <a:pt x="43" y="41"/>
                    <a:pt x="54" y="37"/>
                  </a:cubicBezTo>
                  <a:cubicBezTo>
                    <a:pt x="53" y="52"/>
                    <a:pt x="53" y="67"/>
                    <a:pt x="53" y="82"/>
                  </a:cubicBezTo>
                  <a:cubicBezTo>
                    <a:pt x="53" y="84"/>
                    <a:pt x="52" y="86"/>
                    <a:pt x="51" y="87"/>
                  </a:cubicBezTo>
                  <a:cubicBezTo>
                    <a:pt x="47" y="92"/>
                    <a:pt x="24" y="94"/>
                    <a:pt x="16" y="89"/>
                  </a:cubicBezTo>
                  <a:cubicBezTo>
                    <a:pt x="6" y="83"/>
                    <a:pt x="0" y="69"/>
                    <a:pt x="6" y="60"/>
                  </a:cubicBezTo>
                  <a:cubicBezTo>
                    <a:pt x="15" y="48"/>
                    <a:pt x="10" y="37"/>
                    <a:pt x="8" y="25"/>
                  </a:cubicBezTo>
                  <a:cubicBezTo>
                    <a:pt x="6" y="20"/>
                    <a:pt x="5" y="14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6"/>
            <p:cNvSpPr>
              <a:spLocks/>
            </p:cNvSpPr>
            <p:nvPr/>
          </p:nvSpPr>
          <p:spPr bwMode="auto">
            <a:xfrm>
              <a:off x="11966575" y="-188913"/>
              <a:ext cx="84138" cy="115888"/>
            </a:xfrm>
            <a:custGeom>
              <a:avLst/>
              <a:gdLst>
                <a:gd name="T0" fmla="*/ 31 w 68"/>
                <a:gd name="T1" fmla="*/ 0 h 93"/>
                <a:gd name="T2" fmla="*/ 36 w 68"/>
                <a:gd name="T3" fmla="*/ 20 h 93"/>
                <a:gd name="T4" fmla="*/ 52 w 68"/>
                <a:gd name="T5" fmla="*/ 47 h 93"/>
                <a:gd name="T6" fmla="*/ 46 w 68"/>
                <a:gd name="T7" fmla="*/ 88 h 93"/>
                <a:gd name="T8" fmla="*/ 26 w 68"/>
                <a:gd name="T9" fmla="*/ 93 h 93"/>
                <a:gd name="T10" fmla="*/ 0 w 68"/>
                <a:gd name="T11" fmla="*/ 50 h 93"/>
                <a:gd name="T12" fmla="*/ 12 w 68"/>
                <a:gd name="T13" fmla="*/ 32 h 93"/>
                <a:gd name="T14" fmla="*/ 11 w 68"/>
                <a:gd name="T15" fmla="*/ 21 h 93"/>
                <a:gd name="T16" fmla="*/ 31 w 68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93">
                  <a:moveTo>
                    <a:pt x="31" y="0"/>
                  </a:moveTo>
                  <a:cubicBezTo>
                    <a:pt x="33" y="7"/>
                    <a:pt x="34" y="14"/>
                    <a:pt x="36" y="20"/>
                  </a:cubicBezTo>
                  <a:cubicBezTo>
                    <a:pt x="38" y="31"/>
                    <a:pt x="41" y="40"/>
                    <a:pt x="52" y="47"/>
                  </a:cubicBezTo>
                  <a:cubicBezTo>
                    <a:pt x="68" y="57"/>
                    <a:pt x="63" y="81"/>
                    <a:pt x="46" y="88"/>
                  </a:cubicBezTo>
                  <a:cubicBezTo>
                    <a:pt x="40" y="91"/>
                    <a:pt x="33" y="92"/>
                    <a:pt x="26" y="93"/>
                  </a:cubicBezTo>
                  <a:cubicBezTo>
                    <a:pt x="17" y="79"/>
                    <a:pt x="9" y="65"/>
                    <a:pt x="0" y="50"/>
                  </a:cubicBezTo>
                  <a:cubicBezTo>
                    <a:pt x="11" y="49"/>
                    <a:pt x="13" y="41"/>
                    <a:pt x="12" y="32"/>
                  </a:cubicBezTo>
                  <a:cubicBezTo>
                    <a:pt x="11" y="28"/>
                    <a:pt x="11" y="25"/>
                    <a:pt x="11" y="21"/>
                  </a:cubicBezTo>
                  <a:cubicBezTo>
                    <a:pt x="11" y="4"/>
                    <a:pt x="11" y="4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11369675" y="82550"/>
              <a:ext cx="46038" cy="204788"/>
            </a:xfrm>
            <a:custGeom>
              <a:avLst/>
              <a:gdLst>
                <a:gd name="T0" fmla="*/ 2 w 38"/>
                <a:gd name="T1" fmla="*/ 164 h 164"/>
                <a:gd name="T2" fmla="*/ 8 w 38"/>
                <a:gd name="T3" fmla="*/ 153 h 164"/>
                <a:gd name="T4" fmla="*/ 5 w 38"/>
                <a:gd name="T5" fmla="*/ 12 h 164"/>
                <a:gd name="T6" fmla="*/ 0 w 38"/>
                <a:gd name="T7" fmla="*/ 0 h 164"/>
                <a:gd name="T8" fmla="*/ 38 w 38"/>
                <a:gd name="T9" fmla="*/ 82 h 164"/>
                <a:gd name="T10" fmla="*/ 9 w 38"/>
                <a:gd name="T11" fmla="*/ 162 h 164"/>
                <a:gd name="T12" fmla="*/ 2 w 38"/>
                <a:gd name="T13" fmla="*/ 164 h 164"/>
                <a:gd name="T14" fmla="*/ 2 w 38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64">
                  <a:moveTo>
                    <a:pt x="2" y="164"/>
                  </a:moveTo>
                  <a:cubicBezTo>
                    <a:pt x="4" y="160"/>
                    <a:pt x="7" y="157"/>
                    <a:pt x="8" y="153"/>
                  </a:cubicBezTo>
                  <a:cubicBezTo>
                    <a:pt x="23" y="106"/>
                    <a:pt x="23" y="59"/>
                    <a:pt x="5" y="12"/>
                  </a:cubicBezTo>
                  <a:cubicBezTo>
                    <a:pt x="3" y="9"/>
                    <a:pt x="2" y="5"/>
                    <a:pt x="0" y="0"/>
                  </a:cubicBezTo>
                  <a:cubicBezTo>
                    <a:pt x="22" y="16"/>
                    <a:pt x="38" y="49"/>
                    <a:pt x="38" y="82"/>
                  </a:cubicBezTo>
                  <a:cubicBezTo>
                    <a:pt x="38" y="112"/>
                    <a:pt x="27" y="139"/>
                    <a:pt x="9" y="162"/>
                  </a:cubicBezTo>
                  <a:cubicBezTo>
                    <a:pt x="8" y="164"/>
                    <a:pt x="4" y="163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8"/>
            <p:cNvSpPr>
              <a:spLocks/>
            </p:cNvSpPr>
            <p:nvPr/>
          </p:nvSpPr>
          <p:spPr bwMode="auto">
            <a:xfrm>
              <a:off x="11445875" y="53975"/>
              <a:ext cx="123825" cy="185738"/>
            </a:xfrm>
            <a:custGeom>
              <a:avLst/>
              <a:gdLst>
                <a:gd name="T0" fmla="*/ 24 w 99"/>
                <a:gd name="T1" fmla="*/ 0 h 149"/>
                <a:gd name="T2" fmla="*/ 99 w 99"/>
                <a:gd name="T3" fmla="*/ 149 h 149"/>
                <a:gd name="T4" fmla="*/ 24 w 99"/>
                <a:gd name="T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49">
                  <a:moveTo>
                    <a:pt x="24" y="0"/>
                  </a:moveTo>
                  <a:cubicBezTo>
                    <a:pt x="30" y="61"/>
                    <a:pt x="55" y="109"/>
                    <a:pt x="99" y="149"/>
                  </a:cubicBezTo>
                  <a:cubicBezTo>
                    <a:pt x="38" y="130"/>
                    <a:pt x="0" y="6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9"/>
            <p:cNvSpPr>
              <a:spLocks/>
            </p:cNvSpPr>
            <p:nvPr/>
          </p:nvSpPr>
          <p:spPr bwMode="auto">
            <a:xfrm>
              <a:off x="9169400" y="-941388"/>
              <a:ext cx="736600" cy="431800"/>
            </a:xfrm>
            <a:custGeom>
              <a:avLst/>
              <a:gdLst>
                <a:gd name="T0" fmla="*/ 268 w 589"/>
                <a:gd name="T1" fmla="*/ 260 h 346"/>
                <a:gd name="T2" fmla="*/ 264 w 589"/>
                <a:gd name="T3" fmla="*/ 266 h 346"/>
                <a:gd name="T4" fmla="*/ 152 w 589"/>
                <a:gd name="T5" fmla="*/ 343 h 346"/>
                <a:gd name="T6" fmla="*/ 34 w 589"/>
                <a:gd name="T7" fmla="*/ 281 h 346"/>
                <a:gd name="T8" fmla="*/ 64 w 589"/>
                <a:gd name="T9" fmla="*/ 113 h 346"/>
                <a:gd name="T10" fmla="*/ 235 w 589"/>
                <a:gd name="T11" fmla="*/ 119 h 346"/>
                <a:gd name="T12" fmla="*/ 242 w 589"/>
                <a:gd name="T13" fmla="*/ 126 h 346"/>
                <a:gd name="T14" fmla="*/ 247 w 589"/>
                <a:gd name="T15" fmla="*/ 110 h 346"/>
                <a:gd name="T16" fmla="*/ 258 w 589"/>
                <a:gd name="T17" fmla="*/ 107 h 346"/>
                <a:gd name="T18" fmla="*/ 292 w 589"/>
                <a:gd name="T19" fmla="*/ 110 h 346"/>
                <a:gd name="T20" fmla="*/ 302 w 589"/>
                <a:gd name="T21" fmla="*/ 97 h 346"/>
                <a:gd name="T22" fmla="*/ 316 w 589"/>
                <a:gd name="T23" fmla="*/ 94 h 346"/>
                <a:gd name="T24" fmla="*/ 326 w 589"/>
                <a:gd name="T25" fmla="*/ 105 h 346"/>
                <a:gd name="T26" fmla="*/ 332 w 589"/>
                <a:gd name="T27" fmla="*/ 88 h 346"/>
                <a:gd name="T28" fmla="*/ 469 w 589"/>
                <a:gd name="T29" fmla="*/ 7 h 346"/>
                <a:gd name="T30" fmla="*/ 582 w 589"/>
                <a:gd name="T31" fmla="*/ 119 h 346"/>
                <a:gd name="T32" fmla="*/ 501 w 589"/>
                <a:gd name="T33" fmla="*/ 257 h 346"/>
                <a:gd name="T34" fmla="*/ 325 w 589"/>
                <a:gd name="T35" fmla="*/ 158 h 346"/>
                <a:gd name="T36" fmla="*/ 323 w 589"/>
                <a:gd name="T37" fmla="*/ 130 h 346"/>
                <a:gd name="T38" fmla="*/ 309 w 589"/>
                <a:gd name="T39" fmla="*/ 100 h 346"/>
                <a:gd name="T40" fmla="*/ 286 w 589"/>
                <a:gd name="T41" fmla="*/ 120 h 346"/>
                <a:gd name="T42" fmla="*/ 254 w 589"/>
                <a:gd name="T43" fmla="*/ 113 h 346"/>
                <a:gd name="T44" fmla="*/ 255 w 589"/>
                <a:gd name="T45" fmla="*/ 144 h 346"/>
                <a:gd name="T46" fmla="*/ 270 w 589"/>
                <a:gd name="T47" fmla="*/ 253 h 346"/>
                <a:gd name="T48" fmla="*/ 268 w 589"/>
                <a:gd name="T49" fmla="*/ 26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9" h="346">
                  <a:moveTo>
                    <a:pt x="268" y="260"/>
                  </a:moveTo>
                  <a:cubicBezTo>
                    <a:pt x="267" y="262"/>
                    <a:pt x="266" y="264"/>
                    <a:pt x="264" y="266"/>
                  </a:cubicBezTo>
                  <a:cubicBezTo>
                    <a:pt x="242" y="314"/>
                    <a:pt x="204" y="341"/>
                    <a:pt x="152" y="343"/>
                  </a:cubicBezTo>
                  <a:cubicBezTo>
                    <a:pt x="101" y="346"/>
                    <a:pt x="61" y="324"/>
                    <a:pt x="34" y="281"/>
                  </a:cubicBezTo>
                  <a:cubicBezTo>
                    <a:pt x="0" y="225"/>
                    <a:pt x="14" y="153"/>
                    <a:pt x="64" y="113"/>
                  </a:cubicBezTo>
                  <a:cubicBezTo>
                    <a:pt x="115" y="72"/>
                    <a:pt x="187" y="75"/>
                    <a:pt x="235" y="119"/>
                  </a:cubicBezTo>
                  <a:cubicBezTo>
                    <a:pt x="237" y="121"/>
                    <a:pt x="239" y="124"/>
                    <a:pt x="242" y="126"/>
                  </a:cubicBezTo>
                  <a:cubicBezTo>
                    <a:pt x="244" y="120"/>
                    <a:pt x="245" y="115"/>
                    <a:pt x="247" y="110"/>
                  </a:cubicBezTo>
                  <a:cubicBezTo>
                    <a:pt x="249" y="104"/>
                    <a:pt x="253" y="102"/>
                    <a:pt x="258" y="107"/>
                  </a:cubicBezTo>
                  <a:cubicBezTo>
                    <a:pt x="268" y="117"/>
                    <a:pt x="280" y="115"/>
                    <a:pt x="292" y="110"/>
                  </a:cubicBezTo>
                  <a:cubicBezTo>
                    <a:pt x="296" y="108"/>
                    <a:pt x="299" y="102"/>
                    <a:pt x="302" y="97"/>
                  </a:cubicBezTo>
                  <a:cubicBezTo>
                    <a:pt x="307" y="89"/>
                    <a:pt x="309" y="88"/>
                    <a:pt x="316" y="94"/>
                  </a:cubicBezTo>
                  <a:cubicBezTo>
                    <a:pt x="319" y="97"/>
                    <a:pt x="322" y="101"/>
                    <a:pt x="326" y="105"/>
                  </a:cubicBezTo>
                  <a:cubicBezTo>
                    <a:pt x="328" y="99"/>
                    <a:pt x="330" y="94"/>
                    <a:pt x="332" y="88"/>
                  </a:cubicBezTo>
                  <a:cubicBezTo>
                    <a:pt x="354" y="33"/>
                    <a:pt x="411" y="0"/>
                    <a:pt x="469" y="7"/>
                  </a:cubicBezTo>
                  <a:cubicBezTo>
                    <a:pt x="528" y="15"/>
                    <a:pt x="575" y="61"/>
                    <a:pt x="582" y="119"/>
                  </a:cubicBezTo>
                  <a:cubicBezTo>
                    <a:pt x="589" y="179"/>
                    <a:pt x="556" y="236"/>
                    <a:pt x="501" y="257"/>
                  </a:cubicBezTo>
                  <a:cubicBezTo>
                    <a:pt x="424" y="288"/>
                    <a:pt x="337" y="239"/>
                    <a:pt x="325" y="158"/>
                  </a:cubicBezTo>
                  <a:cubicBezTo>
                    <a:pt x="323" y="149"/>
                    <a:pt x="323" y="139"/>
                    <a:pt x="323" y="130"/>
                  </a:cubicBezTo>
                  <a:cubicBezTo>
                    <a:pt x="323" y="114"/>
                    <a:pt x="322" y="111"/>
                    <a:pt x="309" y="100"/>
                  </a:cubicBezTo>
                  <a:cubicBezTo>
                    <a:pt x="306" y="112"/>
                    <a:pt x="298" y="118"/>
                    <a:pt x="286" y="120"/>
                  </a:cubicBezTo>
                  <a:cubicBezTo>
                    <a:pt x="274" y="123"/>
                    <a:pt x="264" y="124"/>
                    <a:pt x="254" y="113"/>
                  </a:cubicBezTo>
                  <a:cubicBezTo>
                    <a:pt x="251" y="125"/>
                    <a:pt x="248" y="134"/>
                    <a:pt x="255" y="144"/>
                  </a:cubicBezTo>
                  <a:cubicBezTo>
                    <a:pt x="276" y="178"/>
                    <a:pt x="281" y="214"/>
                    <a:pt x="270" y="253"/>
                  </a:cubicBezTo>
                  <a:cubicBezTo>
                    <a:pt x="269" y="255"/>
                    <a:pt x="268" y="258"/>
                    <a:pt x="268" y="2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0"/>
            <p:cNvSpPr>
              <a:spLocks/>
            </p:cNvSpPr>
            <p:nvPr/>
          </p:nvSpPr>
          <p:spPr bwMode="auto">
            <a:xfrm>
              <a:off x="9712325" y="-1122363"/>
              <a:ext cx="176213" cy="211138"/>
            </a:xfrm>
            <a:custGeom>
              <a:avLst/>
              <a:gdLst>
                <a:gd name="T0" fmla="*/ 27 w 142"/>
                <a:gd name="T1" fmla="*/ 16 h 169"/>
                <a:gd name="T2" fmla="*/ 24 w 142"/>
                <a:gd name="T3" fmla="*/ 52 h 169"/>
                <a:gd name="T4" fmla="*/ 25 w 142"/>
                <a:gd name="T5" fmla="*/ 103 h 169"/>
                <a:gd name="T6" fmla="*/ 22 w 142"/>
                <a:gd name="T7" fmla="*/ 112 h 169"/>
                <a:gd name="T8" fmla="*/ 12 w 142"/>
                <a:gd name="T9" fmla="*/ 110 h 169"/>
                <a:gd name="T10" fmla="*/ 0 w 142"/>
                <a:gd name="T11" fmla="*/ 84 h 169"/>
                <a:gd name="T12" fmla="*/ 5 w 142"/>
                <a:gd name="T13" fmla="*/ 53 h 169"/>
                <a:gd name="T14" fmla="*/ 17 w 142"/>
                <a:gd name="T15" fmla="*/ 11 h 169"/>
                <a:gd name="T16" fmla="*/ 25 w 142"/>
                <a:gd name="T17" fmla="*/ 1 h 169"/>
                <a:gd name="T18" fmla="*/ 39 w 142"/>
                <a:gd name="T19" fmla="*/ 7 h 169"/>
                <a:gd name="T20" fmla="*/ 64 w 142"/>
                <a:gd name="T21" fmla="*/ 42 h 169"/>
                <a:gd name="T22" fmla="*/ 142 w 142"/>
                <a:gd name="T23" fmla="*/ 165 h 169"/>
                <a:gd name="T24" fmla="*/ 131 w 142"/>
                <a:gd name="T25" fmla="*/ 162 h 169"/>
                <a:gd name="T26" fmla="*/ 66 w 142"/>
                <a:gd name="T27" fmla="*/ 65 h 169"/>
                <a:gd name="T28" fmla="*/ 55 w 142"/>
                <a:gd name="T29" fmla="*/ 56 h 169"/>
                <a:gd name="T30" fmla="*/ 52 w 142"/>
                <a:gd name="T31" fmla="*/ 52 h 169"/>
                <a:gd name="T32" fmla="*/ 34 w 142"/>
                <a:gd name="T33" fmla="*/ 24 h 169"/>
                <a:gd name="T34" fmla="*/ 29 w 142"/>
                <a:gd name="T35" fmla="*/ 16 h 169"/>
                <a:gd name="T36" fmla="*/ 27 w 142"/>
                <a:gd name="T37" fmla="*/ 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69">
                  <a:moveTo>
                    <a:pt x="27" y="16"/>
                  </a:moveTo>
                  <a:cubicBezTo>
                    <a:pt x="26" y="28"/>
                    <a:pt x="25" y="40"/>
                    <a:pt x="24" y="52"/>
                  </a:cubicBezTo>
                  <a:cubicBezTo>
                    <a:pt x="24" y="69"/>
                    <a:pt x="25" y="86"/>
                    <a:pt x="25" y="103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19" y="113"/>
                    <a:pt x="15" y="112"/>
                    <a:pt x="12" y="110"/>
                  </a:cubicBezTo>
                  <a:cubicBezTo>
                    <a:pt x="2" y="104"/>
                    <a:pt x="0" y="94"/>
                    <a:pt x="0" y="84"/>
                  </a:cubicBezTo>
                  <a:cubicBezTo>
                    <a:pt x="1" y="74"/>
                    <a:pt x="3" y="63"/>
                    <a:pt x="5" y="53"/>
                  </a:cubicBezTo>
                  <a:cubicBezTo>
                    <a:pt x="9" y="39"/>
                    <a:pt x="12" y="25"/>
                    <a:pt x="17" y="11"/>
                  </a:cubicBezTo>
                  <a:cubicBezTo>
                    <a:pt x="18" y="7"/>
                    <a:pt x="22" y="1"/>
                    <a:pt x="25" y="1"/>
                  </a:cubicBezTo>
                  <a:cubicBezTo>
                    <a:pt x="30" y="0"/>
                    <a:pt x="36" y="4"/>
                    <a:pt x="39" y="7"/>
                  </a:cubicBezTo>
                  <a:cubicBezTo>
                    <a:pt x="48" y="18"/>
                    <a:pt x="57" y="29"/>
                    <a:pt x="64" y="42"/>
                  </a:cubicBezTo>
                  <a:cubicBezTo>
                    <a:pt x="85" y="85"/>
                    <a:pt x="117" y="122"/>
                    <a:pt x="142" y="165"/>
                  </a:cubicBezTo>
                  <a:cubicBezTo>
                    <a:pt x="137" y="169"/>
                    <a:pt x="134" y="167"/>
                    <a:pt x="131" y="162"/>
                  </a:cubicBezTo>
                  <a:cubicBezTo>
                    <a:pt x="109" y="129"/>
                    <a:pt x="87" y="97"/>
                    <a:pt x="66" y="65"/>
                  </a:cubicBezTo>
                  <a:cubicBezTo>
                    <a:pt x="63" y="61"/>
                    <a:pt x="62" y="56"/>
                    <a:pt x="55" y="56"/>
                  </a:cubicBezTo>
                  <a:cubicBezTo>
                    <a:pt x="54" y="56"/>
                    <a:pt x="53" y="54"/>
                    <a:pt x="52" y="52"/>
                  </a:cubicBezTo>
                  <a:cubicBezTo>
                    <a:pt x="46" y="43"/>
                    <a:pt x="40" y="33"/>
                    <a:pt x="34" y="24"/>
                  </a:cubicBezTo>
                  <a:cubicBezTo>
                    <a:pt x="33" y="21"/>
                    <a:pt x="31" y="18"/>
                    <a:pt x="29" y="16"/>
                  </a:cubicBezTo>
                  <a:cubicBezTo>
                    <a:pt x="28" y="16"/>
                    <a:pt x="27" y="16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9147175" y="-982663"/>
              <a:ext cx="117475" cy="255588"/>
            </a:xfrm>
            <a:custGeom>
              <a:avLst/>
              <a:gdLst>
                <a:gd name="T0" fmla="*/ 29 w 95"/>
                <a:gd name="T1" fmla="*/ 19 h 204"/>
                <a:gd name="T2" fmla="*/ 26 w 95"/>
                <a:gd name="T3" fmla="*/ 61 h 204"/>
                <a:gd name="T4" fmla="*/ 23 w 95"/>
                <a:gd name="T5" fmla="*/ 68 h 204"/>
                <a:gd name="T6" fmla="*/ 20 w 95"/>
                <a:gd name="T7" fmla="*/ 78 h 204"/>
                <a:gd name="T8" fmla="*/ 9 w 95"/>
                <a:gd name="T9" fmla="*/ 195 h 204"/>
                <a:gd name="T10" fmla="*/ 0 w 95"/>
                <a:gd name="T11" fmla="*/ 203 h 204"/>
                <a:gd name="T12" fmla="*/ 7 w 95"/>
                <a:gd name="T13" fmla="*/ 132 h 204"/>
                <a:gd name="T14" fmla="*/ 12 w 95"/>
                <a:gd name="T15" fmla="*/ 73 h 204"/>
                <a:gd name="T16" fmla="*/ 16 w 95"/>
                <a:gd name="T17" fmla="*/ 20 h 204"/>
                <a:gd name="T18" fmla="*/ 18 w 95"/>
                <a:gd name="T19" fmla="*/ 11 h 204"/>
                <a:gd name="T20" fmla="*/ 35 w 95"/>
                <a:gd name="T21" fmla="*/ 6 h 204"/>
                <a:gd name="T22" fmla="*/ 85 w 95"/>
                <a:gd name="T23" fmla="*/ 62 h 204"/>
                <a:gd name="T24" fmla="*/ 90 w 95"/>
                <a:gd name="T25" fmla="*/ 92 h 204"/>
                <a:gd name="T26" fmla="*/ 82 w 95"/>
                <a:gd name="T27" fmla="*/ 100 h 204"/>
                <a:gd name="T28" fmla="*/ 74 w 95"/>
                <a:gd name="T29" fmla="*/ 93 h 204"/>
                <a:gd name="T30" fmla="*/ 38 w 95"/>
                <a:gd name="T31" fmla="*/ 28 h 204"/>
                <a:gd name="T32" fmla="*/ 31 w 95"/>
                <a:gd name="T33" fmla="*/ 18 h 204"/>
                <a:gd name="T34" fmla="*/ 29 w 95"/>
                <a:gd name="T35" fmla="*/ 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04">
                  <a:moveTo>
                    <a:pt x="29" y="19"/>
                  </a:moveTo>
                  <a:cubicBezTo>
                    <a:pt x="28" y="33"/>
                    <a:pt x="27" y="47"/>
                    <a:pt x="26" y="61"/>
                  </a:cubicBezTo>
                  <a:cubicBezTo>
                    <a:pt x="26" y="64"/>
                    <a:pt x="24" y="66"/>
                    <a:pt x="23" y="68"/>
                  </a:cubicBezTo>
                  <a:cubicBezTo>
                    <a:pt x="22" y="71"/>
                    <a:pt x="20" y="75"/>
                    <a:pt x="20" y="78"/>
                  </a:cubicBezTo>
                  <a:cubicBezTo>
                    <a:pt x="16" y="117"/>
                    <a:pt x="12" y="156"/>
                    <a:pt x="9" y="195"/>
                  </a:cubicBezTo>
                  <a:cubicBezTo>
                    <a:pt x="8" y="200"/>
                    <a:pt x="7" y="204"/>
                    <a:pt x="0" y="203"/>
                  </a:cubicBezTo>
                  <a:cubicBezTo>
                    <a:pt x="2" y="179"/>
                    <a:pt x="5" y="156"/>
                    <a:pt x="7" y="132"/>
                  </a:cubicBezTo>
                  <a:cubicBezTo>
                    <a:pt x="9" y="112"/>
                    <a:pt x="13" y="92"/>
                    <a:pt x="12" y="73"/>
                  </a:cubicBezTo>
                  <a:cubicBezTo>
                    <a:pt x="10" y="54"/>
                    <a:pt x="15" y="37"/>
                    <a:pt x="16" y="20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0" y="3"/>
                    <a:pt x="29" y="0"/>
                    <a:pt x="35" y="6"/>
                  </a:cubicBezTo>
                  <a:cubicBezTo>
                    <a:pt x="52" y="24"/>
                    <a:pt x="69" y="43"/>
                    <a:pt x="85" y="62"/>
                  </a:cubicBezTo>
                  <a:cubicBezTo>
                    <a:pt x="91" y="70"/>
                    <a:pt x="95" y="81"/>
                    <a:pt x="90" y="92"/>
                  </a:cubicBezTo>
                  <a:cubicBezTo>
                    <a:pt x="88" y="95"/>
                    <a:pt x="85" y="99"/>
                    <a:pt x="82" y="100"/>
                  </a:cubicBezTo>
                  <a:cubicBezTo>
                    <a:pt x="80" y="100"/>
                    <a:pt x="76" y="96"/>
                    <a:pt x="74" y="93"/>
                  </a:cubicBezTo>
                  <a:cubicBezTo>
                    <a:pt x="62" y="71"/>
                    <a:pt x="50" y="50"/>
                    <a:pt x="38" y="28"/>
                  </a:cubicBezTo>
                  <a:cubicBezTo>
                    <a:pt x="36" y="25"/>
                    <a:pt x="34" y="22"/>
                    <a:pt x="31" y="18"/>
                  </a:cubicBezTo>
                  <a:cubicBezTo>
                    <a:pt x="31" y="18"/>
                    <a:pt x="30" y="19"/>
                    <a:pt x="2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9142412" y="-727075"/>
              <a:ext cx="41275" cy="73025"/>
            </a:xfrm>
            <a:custGeom>
              <a:avLst/>
              <a:gdLst>
                <a:gd name="T0" fmla="*/ 2 w 33"/>
                <a:gd name="T1" fmla="*/ 5 h 58"/>
                <a:gd name="T2" fmla="*/ 19 w 33"/>
                <a:gd name="T3" fmla="*/ 11 h 58"/>
                <a:gd name="T4" fmla="*/ 22 w 33"/>
                <a:gd name="T5" fmla="*/ 17 h 58"/>
                <a:gd name="T6" fmla="*/ 33 w 33"/>
                <a:gd name="T7" fmla="*/ 23 h 58"/>
                <a:gd name="T8" fmla="*/ 33 w 33"/>
                <a:gd name="T9" fmla="*/ 50 h 58"/>
                <a:gd name="T10" fmla="*/ 32 w 33"/>
                <a:gd name="T11" fmla="*/ 54 h 58"/>
                <a:gd name="T12" fmla="*/ 10 w 33"/>
                <a:gd name="T13" fmla="*/ 55 h 58"/>
                <a:gd name="T14" fmla="*/ 4 w 33"/>
                <a:gd name="T15" fmla="*/ 37 h 58"/>
                <a:gd name="T16" fmla="*/ 5 w 33"/>
                <a:gd name="T17" fmla="*/ 16 h 58"/>
                <a:gd name="T18" fmla="*/ 2 w 33"/>
                <a:gd name="T1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8">
                  <a:moveTo>
                    <a:pt x="2" y="5"/>
                  </a:moveTo>
                  <a:cubicBezTo>
                    <a:pt x="14" y="0"/>
                    <a:pt x="14" y="0"/>
                    <a:pt x="19" y="11"/>
                  </a:cubicBezTo>
                  <a:cubicBezTo>
                    <a:pt x="20" y="13"/>
                    <a:pt x="21" y="14"/>
                    <a:pt x="22" y="17"/>
                  </a:cubicBezTo>
                  <a:cubicBezTo>
                    <a:pt x="24" y="22"/>
                    <a:pt x="27" y="26"/>
                    <a:pt x="33" y="23"/>
                  </a:cubicBezTo>
                  <a:cubicBezTo>
                    <a:pt x="33" y="32"/>
                    <a:pt x="33" y="41"/>
                    <a:pt x="33" y="50"/>
                  </a:cubicBezTo>
                  <a:cubicBezTo>
                    <a:pt x="33" y="52"/>
                    <a:pt x="32" y="53"/>
                    <a:pt x="32" y="54"/>
                  </a:cubicBezTo>
                  <a:cubicBezTo>
                    <a:pt x="29" y="57"/>
                    <a:pt x="15" y="58"/>
                    <a:pt x="10" y="55"/>
                  </a:cubicBezTo>
                  <a:cubicBezTo>
                    <a:pt x="4" y="51"/>
                    <a:pt x="0" y="43"/>
                    <a:pt x="4" y="37"/>
                  </a:cubicBezTo>
                  <a:cubicBezTo>
                    <a:pt x="9" y="29"/>
                    <a:pt x="6" y="23"/>
                    <a:pt x="5" y="16"/>
                  </a:cubicBezTo>
                  <a:cubicBezTo>
                    <a:pt x="4" y="12"/>
                    <a:pt x="3" y="9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9871075" y="-909638"/>
              <a:ext cx="52388" cy="71438"/>
            </a:xfrm>
            <a:custGeom>
              <a:avLst/>
              <a:gdLst>
                <a:gd name="T0" fmla="*/ 19 w 42"/>
                <a:gd name="T1" fmla="*/ 0 h 57"/>
                <a:gd name="T2" fmla="*/ 22 w 42"/>
                <a:gd name="T3" fmla="*/ 12 h 57"/>
                <a:gd name="T4" fmla="*/ 32 w 42"/>
                <a:gd name="T5" fmla="*/ 29 h 57"/>
                <a:gd name="T6" fmla="*/ 29 w 42"/>
                <a:gd name="T7" fmla="*/ 54 h 57"/>
                <a:gd name="T8" fmla="*/ 16 w 42"/>
                <a:gd name="T9" fmla="*/ 57 h 57"/>
                <a:gd name="T10" fmla="*/ 0 w 42"/>
                <a:gd name="T11" fmla="*/ 30 h 57"/>
                <a:gd name="T12" fmla="*/ 7 w 42"/>
                <a:gd name="T13" fmla="*/ 19 h 57"/>
                <a:gd name="T14" fmla="*/ 7 w 42"/>
                <a:gd name="T15" fmla="*/ 13 h 57"/>
                <a:gd name="T16" fmla="*/ 19 w 42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7">
                  <a:moveTo>
                    <a:pt x="19" y="0"/>
                  </a:moveTo>
                  <a:cubicBezTo>
                    <a:pt x="20" y="4"/>
                    <a:pt x="21" y="8"/>
                    <a:pt x="22" y="12"/>
                  </a:cubicBezTo>
                  <a:cubicBezTo>
                    <a:pt x="24" y="19"/>
                    <a:pt x="26" y="24"/>
                    <a:pt x="32" y="29"/>
                  </a:cubicBezTo>
                  <a:cubicBezTo>
                    <a:pt x="42" y="35"/>
                    <a:pt x="39" y="50"/>
                    <a:pt x="29" y="54"/>
                  </a:cubicBezTo>
                  <a:cubicBezTo>
                    <a:pt x="25" y="55"/>
                    <a:pt x="20" y="56"/>
                    <a:pt x="16" y="57"/>
                  </a:cubicBezTo>
                  <a:cubicBezTo>
                    <a:pt x="11" y="48"/>
                    <a:pt x="6" y="40"/>
                    <a:pt x="0" y="30"/>
                  </a:cubicBezTo>
                  <a:cubicBezTo>
                    <a:pt x="7" y="29"/>
                    <a:pt x="8" y="25"/>
                    <a:pt x="7" y="19"/>
                  </a:cubicBezTo>
                  <a:cubicBezTo>
                    <a:pt x="7" y="17"/>
                    <a:pt x="7" y="15"/>
                    <a:pt x="7" y="13"/>
                  </a:cubicBezTo>
                  <a:cubicBezTo>
                    <a:pt x="7" y="2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4"/>
            <p:cNvSpPr>
              <a:spLocks/>
            </p:cNvSpPr>
            <p:nvPr/>
          </p:nvSpPr>
          <p:spPr bwMode="auto">
            <a:xfrm>
              <a:off x="9502775" y="-742950"/>
              <a:ext cx="28575" cy="127000"/>
            </a:xfrm>
            <a:custGeom>
              <a:avLst/>
              <a:gdLst>
                <a:gd name="T0" fmla="*/ 1 w 23"/>
                <a:gd name="T1" fmla="*/ 101 h 101"/>
                <a:gd name="T2" fmla="*/ 5 w 23"/>
                <a:gd name="T3" fmla="*/ 94 h 101"/>
                <a:gd name="T4" fmla="*/ 3 w 23"/>
                <a:gd name="T5" fmla="*/ 8 h 101"/>
                <a:gd name="T6" fmla="*/ 0 w 23"/>
                <a:gd name="T7" fmla="*/ 0 h 101"/>
                <a:gd name="T8" fmla="*/ 23 w 23"/>
                <a:gd name="T9" fmla="*/ 51 h 101"/>
                <a:gd name="T10" fmla="*/ 6 w 23"/>
                <a:gd name="T11" fmla="*/ 100 h 101"/>
                <a:gd name="T12" fmla="*/ 1 w 23"/>
                <a:gd name="T13" fmla="*/ 101 h 101"/>
                <a:gd name="T14" fmla="*/ 1 w 2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1">
                  <a:moveTo>
                    <a:pt x="1" y="101"/>
                  </a:moveTo>
                  <a:cubicBezTo>
                    <a:pt x="2" y="99"/>
                    <a:pt x="4" y="97"/>
                    <a:pt x="5" y="94"/>
                  </a:cubicBezTo>
                  <a:cubicBezTo>
                    <a:pt x="14" y="65"/>
                    <a:pt x="14" y="36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  <a:cubicBezTo>
                    <a:pt x="14" y="10"/>
                    <a:pt x="23" y="30"/>
                    <a:pt x="23" y="51"/>
                  </a:cubicBezTo>
                  <a:cubicBezTo>
                    <a:pt x="23" y="69"/>
                    <a:pt x="17" y="85"/>
                    <a:pt x="6" y="100"/>
                  </a:cubicBezTo>
                  <a:cubicBezTo>
                    <a:pt x="5" y="101"/>
                    <a:pt x="3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9550400" y="-760413"/>
              <a:ext cx="76200" cy="115888"/>
            </a:xfrm>
            <a:custGeom>
              <a:avLst/>
              <a:gdLst>
                <a:gd name="T0" fmla="*/ 15 w 61"/>
                <a:gd name="T1" fmla="*/ 0 h 92"/>
                <a:gd name="T2" fmla="*/ 61 w 61"/>
                <a:gd name="T3" fmla="*/ 92 h 92"/>
                <a:gd name="T4" fmla="*/ 15 w 61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92">
                  <a:moveTo>
                    <a:pt x="15" y="0"/>
                  </a:moveTo>
                  <a:cubicBezTo>
                    <a:pt x="19" y="38"/>
                    <a:pt x="34" y="67"/>
                    <a:pt x="61" y="92"/>
                  </a:cubicBezTo>
                  <a:cubicBezTo>
                    <a:pt x="24" y="80"/>
                    <a:pt x="0" y="37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9342438" y="896938"/>
              <a:ext cx="546100" cy="322263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7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3 h 257"/>
                <a:gd name="T10" fmla="*/ 174 w 437"/>
                <a:gd name="T11" fmla="*/ 88 h 257"/>
                <a:gd name="T12" fmla="*/ 179 w 437"/>
                <a:gd name="T13" fmla="*/ 94 h 257"/>
                <a:gd name="T14" fmla="*/ 183 w 437"/>
                <a:gd name="T15" fmla="*/ 81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5 h 257"/>
                <a:gd name="T28" fmla="*/ 348 w 437"/>
                <a:gd name="T29" fmla="*/ 5 h 257"/>
                <a:gd name="T30" fmla="*/ 432 w 437"/>
                <a:gd name="T31" fmla="*/ 88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6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3 h 257"/>
                <a:gd name="T44" fmla="*/ 189 w 437"/>
                <a:gd name="T45" fmla="*/ 107 h 257"/>
                <a:gd name="T46" fmla="*/ 200 w 437"/>
                <a:gd name="T47" fmla="*/ 187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4"/>
                    <a:pt x="197" y="196"/>
                    <a:pt x="196" y="197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0"/>
                    <a:pt x="25" y="208"/>
                  </a:cubicBezTo>
                  <a:cubicBezTo>
                    <a:pt x="0" y="167"/>
                    <a:pt x="10" y="113"/>
                    <a:pt x="47" y="83"/>
                  </a:cubicBezTo>
                  <a:cubicBezTo>
                    <a:pt x="85" y="53"/>
                    <a:pt x="138" y="55"/>
                    <a:pt x="174" y="88"/>
                  </a:cubicBezTo>
                  <a:cubicBezTo>
                    <a:pt x="175" y="90"/>
                    <a:pt x="177" y="91"/>
                    <a:pt x="179" y="94"/>
                  </a:cubicBezTo>
                  <a:cubicBezTo>
                    <a:pt x="180" y="89"/>
                    <a:pt x="182" y="85"/>
                    <a:pt x="183" y="81"/>
                  </a:cubicBezTo>
                  <a:cubicBezTo>
                    <a:pt x="185" y="77"/>
                    <a:pt x="187" y="75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8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3"/>
                    <a:pt x="245" y="69"/>
                    <a:pt x="246" y="65"/>
                  </a:cubicBezTo>
                  <a:cubicBezTo>
                    <a:pt x="263" y="25"/>
                    <a:pt x="304" y="0"/>
                    <a:pt x="348" y="5"/>
                  </a:cubicBezTo>
                  <a:cubicBezTo>
                    <a:pt x="392" y="11"/>
                    <a:pt x="426" y="45"/>
                    <a:pt x="432" y="88"/>
                  </a:cubicBezTo>
                  <a:cubicBezTo>
                    <a:pt x="437" y="133"/>
                    <a:pt x="413" y="175"/>
                    <a:pt x="371" y="191"/>
                  </a:cubicBezTo>
                  <a:cubicBezTo>
                    <a:pt x="314" y="213"/>
                    <a:pt x="250" y="177"/>
                    <a:pt x="241" y="117"/>
                  </a:cubicBezTo>
                  <a:cubicBezTo>
                    <a:pt x="240" y="110"/>
                    <a:pt x="239" y="103"/>
                    <a:pt x="239" y="96"/>
                  </a:cubicBezTo>
                  <a:cubicBezTo>
                    <a:pt x="240" y="85"/>
                    <a:pt x="239" y="82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3"/>
                  </a:cubicBezTo>
                  <a:cubicBezTo>
                    <a:pt x="186" y="92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7"/>
                  </a:cubicBezTo>
                  <a:cubicBezTo>
                    <a:pt x="199" y="189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9745663" y="763588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39 h 125"/>
                <a:gd name="T14" fmla="*/ 12 w 105"/>
                <a:gd name="T15" fmla="*/ 8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9 w 105"/>
                <a:gd name="T27" fmla="*/ 48 h 125"/>
                <a:gd name="T28" fmla="*/ 41 w 105"/>
                <a:gd name="T29" fmla="*/ 42 h 125"/>
                <a:gd name="T30" fmla="*/ 38 w 105"/>
                <a:gd name="T31" fmla="*/ 38 h 125"/>
                <a:gd name="T32" fmla="*/ 25 w 105"/>
                <a:gd name="T33" fmla="*/ 17 h 125"/>
                <a:gd name="T34" fmla="*/ 21 w 105"/>
                <a:gd name="T35" fmla="*/ 11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1"/>
                    <a:pt x="18" y="64"/>
                    <a:pt x="18" y="77"/>
                  </a:cubicBezTo>
                  <a:cubicBezTo>
                    <a:pt x="18" y="79"/>
                    <a:pt x="17" y="82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2" y="77"/>
                    <a:pt x="0" y="70"/>
                    <a:pt x="0" y="62"/>
                  </a:cubicBezTo>
                  <a:cubicBezTo>
                    <a:pt x="1" y="55"/>
                    <a:pt x="2" y="47"/>
                    <a:pt x="4" y="39"/>
                  </a:cubicBezTo>
                  <a:cubicBezTo>
                    <a:pt x="6" y="29"/>
                    <a:pt x="9" y="19"/>
                    <a:pt x="12" y="8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3"/>
                    <a:pt x="43" y="21"/>
                    <a:pt x="47" y="31"/>
                  </a:cubicBezTo>
                  <a:cubicBezTo>
                    <a:pt x="63" y="63"/>
                    <a:pt x="87" y="91"/>
                    <a:pt x="105" y="122"/>
                  </a:cubicBezTo>
                  <a:cubicBezTo>
                    <a:pt x="101" y="125"/>
                    <a:pt x="99" y="123"/>
                    <a:pt x="97" y="120"/>
                  </a:cubicBezTo>
                  <a:cubicBezTo>
                    <a:pt x="81" y="96"/>
                    <a:pt x="65" y="72"/>
                    <a:pt x="49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8"/>
                  </a:cubicBezTo>
                  <a:cubicBezTo>
                    <a:pt x="34" y="31"/>
                    <a:pt x="30" y="24"/>
                    <a:pt x="25" y="17"/>
                  </a:cubicBezTo>
                  <a:cubicBezTo>
                    <a:pt x="24" y="15"/>
                    <a:pt x="23" y="13"/>
                    <a:pt x="21" y="11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9324975" y="865188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4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8 h 152"/>
                <a:gd name="T26" fmla="*/ 61 w 70"/>
                <a:gd name="T27" fmla="*/ 74 h 152"/>
                <a:gd name="T28" fmla="*/ 55 w 70"/>
                <a:gd name="T29" fmla="*/ 69 h 152"/>
                <a:gd name="T30" fmla="*/ 29 w 70"/>
                <a:gd name="T31" fmla="*/ 21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1" y="35"/>
                    <a:pt x="20" y="46"/>
                  </a:cubicBezTo>
                  <a:cubicBezTo>
                    <a:pt x="19" y="47"/>
                    <a:pt x="18" y="49"/>
                    <a:pt x="17" y="51"/>
                  </a:cubicBezTo>
                  <a:cubicBezTo>
                    <a:pt x="16" y="53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3"/>
                    <a:pt x="4" y="116"/>
                    <a:pt x="5" y="98"/>
                  </a:cubicBezTo>
                  <a:cubicBezTo>
                    <a:pt x="7" y="83"/>
                    <a:pt x="10" y="69"/>
                    <a:pt x="9" y="54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8"/>
                    <a:pt x="51" y="32"/>
                    <a:pt x="63" y="46"/>
                  </a:cubicBezTo>
                  <a:cubicBezTo>
                    <a:pt x="68" y="52"/>
                    <a:pt x="70" y="60"/>
                    <a:pt x="67" y="68"/>
                  </a:cubicBezTo>
                  <a:cubicBezTo>
                    <a:pt x="66" y="71"/>
                    <a:pt x="63" y="73"/>
                    <a:pt x="61" y="74"/>
                  </a:cubicBezTo>
                  <a:cubicBezTo>
                    <a:pt x="60" y="75"/>
                    <a:pt x="56" y="71"/>
                    <a:pt x="55" y="69"/>
                  </a:cubicBezTo>
                  <a:cubicBezTo>
                    <a:pt x="46" y="53"/>
                    <a:pt x="37" y="37"/>
                    <a:pt x="29" y="21"/>
                  </a:cubicBezTo>
                  <a:cubicBezTo>
                    <a:pt x="27" y="19"/>
                    <a:pt x="25" y="16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9323388" y="1057275"/>
              <a:ext cx="30163" cy="52388"/>
            </a:xfrm>
            <a:custGeom>
              <a:avLst/>
              <a:gdLst>
                <a:gd name="T0" fmla="*/ 1 w 24"/>
                <a:gd name="T1" fmla="*/ 3 h 42"/>
                <a:gd name="T2" fmla="*/ 14 w 24"/>
                <a:gd name="T3" fmla="*/ 7 h 42"/>
                <a:gd name="T4" fmla="*/ 16 w 24"/>
                <a:gd name="T5" fmla="*/ 12 h 42"/>
                <a:gd name="T6" fmla="*/ 24 w 24"/>
                <a:gd name="T7" fmla="*/ 16 h 42"/>
                <a:gd name="T8" fmla="*/ 24 w 24"/>
                <a:gd name="T9" fmla="*/ 37 h 42"/>
                <a:gd name="T10" fmla="*/ 23 w 24"/>
                <a:gd name="T11" fmla="*/ 39 h 42"/>
                <a:gd name="T12" fmla="*/ 7 w 24"/>
                <a:gd name="T13" fmla="*/ 40 h 42"/>
                <a:gd name="T14" fmla="*/ 3 w 24"/>
                <a:gd name="T15" fmla="*/ 27 h 42"/>
                <a:gd name="T16" fmla="*/ 3 w 24"/>
                <a:gd name="T17" fmla="*/ 11 h 42"/>
                <a:gd name="T18" fmla="*/ 1 w 24"/>
                <a:gd name="T1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2">
                  <a:moveTo>
                    <a:pt x="1" y="3"/>
                  </a:moveTo>
                  <a:cubicBezTo>
                    <a:pt x="10" y="0"/>
                    <a:pt x="10" y="0"/>
                    <a:pt x="14" y="7"/>
                  </a:cubicBezTo>
                  <a:cubicBezTo>
                    <a:pt x="15" y="9"/>
                    <a:pt x="16" y="10"/>
                    <a:pt x="16" y="12"/>
                  </a:cubicBezTo>
                  <a:cubicBezTo>
                    <a:pt x="18" y="16"/>
                    <a:pt x="20" y="18"/>
                    <a:pt x="24" y="16"/>
                  </a:cubicBezTo>
                  <a:cubicBezTo>
                    <a:pt x="24" y="23"/>
                    <a:pt x="24" y="30"/>
                    <a:pt x="24" y="37"/>
                  </a:cubicBezTo>
                  <a:cubicBezTo>
                    <a:pt x="24" y="38"/>
                    <a:pt x="24" y="39"/>
                    <a:pt x="23" y="39"/>
                  </a:cubicBezTo>
                  <a:cubicBezTo>
                    <a:pt x="21" y="42"/>
                    <a:pt x="11" y="42"/>
                    <a:pt x="7" y="40"/>
                  </a:cubicBezTo>
                  <a:cubicBezTo>
                    <a:pt x="3" y="37"/>
                    <a:pt x="0" y="31"/>
                    <a:pt x="3" y="27"/>
                  </a:cubicBezTo>
                  <a:cubicBezTo>
                    <a:pt x="7" y="21"/>
                    <a:pt x="5" y="16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0"/>
            <p:cNvSpPr>
              <a:spLocks/>
            </p:cNvSpPr>
            <p:nvPr/>
          </p:nvSpPr>
          <p:spPr bwMode="auto">
            <a:xfrm>
              <a:off x="9863138" y="920750"/>
              <a:ext cx="38100" cy="52388"/>
            </a:xfrm>
            <a:custGeom>
              <a:avLst/>
              <a:gdLst>
                <a:gd name="T0" fmla="*/ 14 w 31"/>
                <a:gd name="T1" fmla="*/ 0 h 42"/>
                <a:gd name="T2" fmla="*/ 17 w 31"/>
                <a:gd name="T3" fmla="*/ 9 h 42"/>
                <a:gd name="T4" fmla="*/ 24 w 31"/>
                <a:gd name="T5" fmla="*/ 21 h 42"/>
                <a:gd name="T6" fmla="*/ 21 w 31"/>
                <a:gd name="T7" fmla="*/ 40 h 42"/>
                <a:gd name="T8" fmla="*/ 12 w 31"/>
                <a:gd name="T9" fmla="*/ 42 h 42"/>
                <a:gd name="T10" fmla="*/ 0 w 31"/>
                <a:gd name="T11" fmla="*/ 23 h 42"/>
                <a:gd name="T12" fmla="*/ 6 w 31"/>
                <a:gd name="T13" fmla="*/ 14 h 42"/>
                <a:gd name="T14" fmla="*/ 5 w 31"/>
                <a:gd name="T15" fmla="*/ 9 h 42"/>
                <a:gd name="T16" fmla="*/ 14 w 31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2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1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1"/>
                    <a:pt x="15" y="42"/>
                    <a:pt x="12" y="42"/>
                  </a:cubicBezTo>
                  <a:cubicBezTo>
                    <a:pt x="8" y="36"/>
                    <a:pt x="4" y="29"/>
                    <a:pt x="0" y="23"/>
                  </a:cubicBezTo>
                  <a:cubicBezTo>
                    <a:pt x="5" y="22"/>
                    <a:pt x="6" y="19"/>
                    <a:pt x="6" y="14"/>
                  </a:cubicBezTo>
                  <a:cubicBezTo>
                    <a:pt x="5" y="13"/>
                    <a:pt x="5" y="11"/>
                    <a:pt x="5" y="9"/>
                  </a:cubicBezTo>
                  <a:cubicBezTo>
                    <a:pt x="5" y="1"/>
                    <a:pt x="5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9590088" y="1044575"/>
              <a:ext cx="22225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7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2" y="73"/>
                    <a:pt x="3" y="72"/>
                    <a:pt x="4" y="70"/>
                  </a:cubicBezTo>
                  <a:cubicBezTo>
                    <a:pt x="10" y="48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2"/>
                    <a:pt x="17" y="37"/>
                  </a:cubicBezTo>
                  <a:cubicBezTo>
                    <a:pt x="17" y="51"/>
                    <a:pt x="12" y="63"/>
                    <a:pt x="4" y="74"/>
                  </a:cubicBezTo>
                  <a:cubicBezTo>
                    <a:pt x="3" y="75"/>
                    <a:pt x="2" y="74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9625013" y="1030288"/>
              <a:ext cx="57150" cy="87313"/>
            </a:xfrm>
            <a:custGeom>
              <a:avLst/>
              <a:gdLst>
                <a:gd name="T0" fmla="*/ 11 w 45"/>
                <a:gd name="T1" fmla="*/ 0 h 69"/>
                <a:gd name="T2" fmla="*/ 45 w 45"/>
                <a:gd name="T3" fmla="*/ 69 h 69"/>
                <a:gd name="T4" fmla="*/ 11 w 45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9">
                  <a:moveTo>
                    <a:pt x="11" y="0"/>
                  </a:moveTo>
                  <a:cubicBezTo>
                    <a:pt x="14" y="28"/>
                    <a:pt x="25" y="50"/>
                    <a:pt x="45" y="69"/>
                  </a:cubicBezTo>
                  <a:cubicBezTo>
                    <a:pt x="18" y="60"/>
                    <a:pt x="0" y="28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11344275" y="-1008063"/>
              <a:ext cx="206375" cy="120650"/>
            </a:xfrm>
            <a:custGeom>
              <a:avLst/>
              <a:gdLst>
                <a:gd name="T0" fmla="*/ 75 w 165"/>
                <a:gd name="T1" fmla="*/ 73 h 97"/>
                <a:gd name="T2" fmla="*/ 74 w 165"/>
                <a:gd name="T3" fmla="*/ 74 h 97"/>
                <a:gd name="T4" fmla="*/ 42 w 165"/>
                <a:gd name="T5" fmla="*/ 96 h 97"/>
                <a:gd name="T6" fmla="*/ 9 w 165"/>
                <a:gd name="T7" fmla="*/ 78 h 97"/>
                <a:gd name="T8" fmla="*/ 17 w 165"/>
                <a:gd name="T9" fmla="*/ 31 h 97"/>
                <a:gd name="T10" fmla="*/ 65 w 165"/>
                <a:gd name="T11" fmla="*/ 33 h 97"/>
                <a:gd name="T12" fmla="*/ 67 w 165"/>
                <a:gd name="T13" fmla="*/ 35 h 97"/>
                <a:gd name="T14" fmla="*/ 69 w 165"/>
                <a:gd name="T15" fmla="*/ 30 h 97"/>
                <a:gd name="T16" fmla="*/ 72 w 165"/>
                <a:gd name="T17" fmla="*/ 30 h 97"/>
                <a:gd name="T18" fmla="*/ 81 w 165"/>
                <a:gd name="T19" fmla="*/ 30 h 97"/>
                <a:gd name="T20" fmla="*/ 84 w 165"/>
                <a:gd name="T21" fmla="*/ 27 h 97"/>
                <a:gd name="T22" fmla="*/ 88 w 165"/>
                <a:gd name="T23" fmla="*/ 26 h 97"/>
                <a:gd name="T24" fmla="*/ 91 w 165"/>
                <a:gd name="T25" fmla="*/ 29 h 97"/>
                <a:gd name="T26" fmla="*/ 93 w 165"/>
                <a:gd name="T27" fmla="*/ 25 h 97"/>
                <a:gd name="T28" fmla="*/ 131 w 165"/>
                <a:gd name="T29" fmla="*/ 2 h 97"/>
                <a:gd name="T30" fmla="*/ 163 w 165"/>
                <a:gd name="T31" fmla="*/ 33 h 97"/>
                <a:gd name="T32" fmla="*/ 140 w 165"/>
                <a:gd name="T33" fmla="*/ 72 h 97"/>
                <a:gd name="T34" fmla="*/ 91 w 165"/>
                <a:gd name="T35" fmla="*/ 44 h 97"/>
                <a:gd name="T36" fmla="*/ 90 w 165"/>
                <a:gd name="T37" fmla="*/ 36 h 97"/>
                <a:gd name="T38" fmla="*/ 86 w 165"/>
                <a:gd name="T39" fmla="*/ 28 h 97"/>
                <a:gd name="T40" fmla="*/ 80 w 165"/>
                <a:gd name="T41" fmla="*/ 33 h 97"/>
                <a:gd name="T42" fmla="*/ 71 w 165"/>
                <a:gd name="T43" fmla="*/ 31 h 97"/>
                <a:gd name="T44" fmla="*/ 71 w 165"/>
                <a:gd name="T45" fmla="*/ 40 h 97"/>
                <a:gd name="T46" fmla="*/ 75 w 165"/>
                <a:gd name="T47" fmla="*/ 71 h 97"/>
                <a:gd name="T48" fmla="*/ 75 w 165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7">
                  <a:moveTo>
                    <a:pt x="75" y="73"/>
                  </a:moveTo>
                  <a:cubicBezTo>
                    <a:pt x="75" y="73"/>
                    <a:pt x="74" y="74"/>
                    <a:pt x="74" y="74"/>
                  </a:cubicBezTo>
                  <a:cubicBezTo>
                    <a:pt x="68" y="88"/>
                    <a:pt x="57" y="95"/>
                    <a:pt x="42" y="96"/>
                  </a:cubicBezTo>
                  <a:cubicBezTo>
                    <a:pt x="28" y="97"/>
                    <a:pt x="17" y="91"/>
                    <a:pt x="9" y="78"/>
                  </a:cubicBezTo>
                  <a:cubicBezTo>
                    <a:pt x="0" y="63"/>
                    <a:pt x="3" y="43"/>
                    <a:pt x="17" y="31"/>
                  </a:cubicBezTo>
                  <a:cubicBezTo>
                    <a:pt x="32" y="20"/>
                    <a:pt x="52" y="21"/>
                    <a:pt x="65" y="33"/>
                  </a:cubicBezTo>
                  <a:cubicBezTo>
                    <a:pt x="66" y="34"/>
                    <a:pt x="67" y="34"/>
                    <a:pt x="67" y="35"/>
                  </a:cubicBezTo>
                  <a:cubicBezTo>
                    <a:pt x="68" y="33"/>
                    <a:pt x="68" y="32"/>
                    <a:pt x="69" y="30"/>
                  </a:cubicBezTo>
                  <a:cubicBezTo>
                    <a:pt x="70" y="29"/>
                    <a:pt x="71" y="28"/>
                    <a:pt x="72" y="30"/>
                  </a:cubicBezTo>
                  <a:cubicBezTo>
                    <a:pt x="75" y="33"/>
                    <a:pt x="78" y="32"/>
                    <a:pt x="81" y="30"/>
                  </a:cubicBezTo>
                  <a:cubicBezTo>
                    <a:pt x="83" y="30"/>
                    <a:pt x="84" y="28"/>
                    <a:pt x="84" y="27"/>
                  </a:cubicBezTo>
                  <a:cubicBezTo>
                    <a:pt x="86" y="25"/>
                    <a:pt x="86" y="24"/>
                    <a:pt x="88" y="26"/>
                  </a:cubicBezTo>
                  <a:cubicBezTo>
                    <a:pt x="89" y="27"/>
                    <a:pt x="90" y="28"/>
                    <a:pt x="91" y="29"/>
                  </a:cubicBezTo>
                  <a:cubicBezTo>
                    <a:pt x="92" y="28"/>
                    <a:pt x="92" y="26"/>
                    <a:pt x="93" y="25"/>
                  </a:cubicBezTo>
                  <a:cubicBezTo>
                    <a:pt x="99" y="9"/>
                    <a:pt x="115" y="0"/>
                    <a:pt x="131" y="2"/>
                  </a:cubicBezTo>
                  <a:cubicBezTo>
                    <a:pt x="148" y="4"/>
                    <a:pt x="161" y="17"/>
                    <a:pt x="163" y="33"/>
                  </a:cubicBezTo>
                  <a:cubicBezTo>
                    <a:pt x="165" y="50"/>
                    <a:pt x="156" y="66"/>
                    <a:pt x="140" y="72"/>
                  </a:cubicBezTo>
                  <a:cubicBezTo>
                    <a:pt x="119" y="80"/>
                    <a:pt x="94" y="67"/>
                    <a:pt x="91" y="44"/>
                  </a:cubicBezTo>
                  <a:cubicBezTo>
                    <a:pt x="90" y="41"/>
                    <a:pt x="90" y="39"/>
                    <a:pt x="90" y="36"/>
                  </a:cubicBezTo>
                  <a:cubicBezTo>
                    <a:pt x="90" y="32"/>
                    <a:pt x="90" y="31"/>
                    <a:pt x="86" y="28"/>
                  </a:cubicBezTo>
                  <a:cubicBezTo>
                    <a:pt x="86" y="31"/>
                    <a:pt x="83" y="33"/>
                    <a:pt x="80" y="33"/>
                  </a:cubicBezTo>
                  <a:cubicBezTo>
                    <a:pt x="77" y="34"/>
                    <a:pt x="74" y="35"/>
                    <a:pt x="71" y="31"/>
                  </a:cubicBezTo>
                  <a:cubicBezTo>
                    <a:pt x="70" y="35"/>
                    <a:pt x="69" y="37"/>
                    <a:pt x="71" y="40"/>
                  </a:cubicBezTo>
                  <a:cubicBezTo>
                    <a:pt x="77" y="50"/>
                    <a:pt x="78" y="60"/>
                    <a:pt x="75" y="71"/>
                  </a:cubicBezTo>
                  <a:cubicBezTo>
                    <a:pt x="75" y="71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11495088" y="-1058863"/>
              <a:ext cx="50800" cy="60325"/>
            </a:xfrm>
            <a:custGeom>
              <a:avLst/>
              <a:gdLst>
                <a:gd name="T0" fmla="*/ 8 w 40"/>
                <a:gd name="T1" fmla="*/ 5 h 48"/>
                <a:gd name="T2" fmla="*/ 7 w 40"/>
                <a:gd name="T3" fmla="*/ 15 h 48"/>
                <a:gd name="T4" fmla="*/ 7 w 40"/>
                <a:gd name="T5" fmla="*/ 29 h 48"/>
                <a:gd name="T6" fmla="*/ 7 w 40"/>
                <a:gd name="T7" fmla="*/ 32 h 48"/>
                <a:gd name="T8" fmla="*/ 4 w 40"/>
                <a:gd name="T9" fmla="*/ 31 h 48"/>
                <a:gd name="T10" fmla="*/ 1 w 40"/>
                <a:gd name="T11" fmla="*/ 24 h 48"/>
                <a:gd name="T12" fmla="*/ 2 w 40"/>
                <a:gd name="T13" fmla="*/ 15 h 48"/>
                <a:gd name="T14" fmla="*/ 5 w 40"/>
                <a:gd name="T15" fmla="*/ 3 h 48"/>
                <a:gd name="T16" fmla="*/ 8 w 40"/>
                <a:gd name="T17" fmla="*/ 1 h 48"/>
                <a:gd name="T18" fmla="*/ 11 w 40"/>
                <a:gd name="T19" fmla="*/ 2 h 48"/>
                <a:gd name="T20" fmla="*/ 18 w 40"/>
                <a:gd name="T21" fmla="*/ 12 h 48"/>
                <a:gd name="T22" fmla="*/ 40 w 40"/>
                <a:gd name="T23" fmla="*/ 46 h 48"/>
                <a:gd name="T24" fmla="*/ 37 w 40"/>
                <a:gd name="T25" fmla="*/ 46 h 48"/>
                <a:gd name="T26" fmla="*/ 19 w 40"/>
                <a:gd name="T27" fmla="*/ 18 h 48"/>
                <a:gd name="T28" fmla="*/ 16 w 40"/>
                <a:gd name="T29" fmla="*/ 16 h 48"/>
                <a:gd name="T30" fmla="*/ 15 w 40"/>
                <a:gd name="T31" fmla="*/ 15 h 48"/>
                <a:gd name="T32" fmla="*/ 10 w 40"/>
                <a:gd name="T33" fmla="*/ 7 h 48"/>
                <a:gd name="T34" fmla="*/ 8 w 40"/>
                <a:gd name="T35" fmla="*/ 5 h 48"/>
                <a:gd name="T36" fmla="*/ 8 w 40"/>
                <a:gd name="T3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8">
                  <a:moveTo>
                    <a:pt x="8" y="5"/>
                  </a:moveTo>
                  <a:cubicBezTo>
                    <a:pt x="8" y="8"/>
                    <a:pt x="7" y="12"/>
                    <a:pt x="7" y="15"/>
                  </a:cubicBezTo>
                  <a:cubicBezTo>
                    <a:pt x="7" y="20"/>
                    <a:pt x="7" y="25"/>
                    <a:pt x="7" y="29"/>
                  </a:cubicBezTo>
                  <a:cubicBezTo>
                    <a:pt x="7" y="30"/>
                    <a:pt x="7" y="31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1" y="21"/>
                    <a:pt x="1" y="18"/>
                    <a:pt x="2" y="15"/>
                  </a:cubicBezTo>
                  <a:cubicBezTo>
                    <a:pt x="3" y="11"/>
                    <a:pt x="4" y="7"/>
                    <a:pt x="5" y="3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4" y="5"/>
                    <a:pt x="17" y="8"/>
                    <a:pt x="18" y="12"/>
                  </a:cubicBezTo>
                  <a:cubicBezTo>
                    <a:pt x="24" y="24"/>
                    <a:pt x="33" y="35"/>
                    <a:pt x="40" y="46"/>
                  </a:cubicBezTo>
                  <a:cubicBezTo>
                    <a:pt x="39" y="48"/>
                    <a:pt x="38" y="47"/>
                    <a:pt x="37" y="46"/>
                  </a:cubicBezTo>
                  <a:cubicBezTo>
                    <a:pt x="31" y="37"/>
                    <a:pt x="25" y="27"/>
                    <a:pt x="19" y="18"/>
                  </a:cubicBezTo>
                  <a:cubicBezTo>
                    <a:pt x="18" y="17"/>
                    <a:pt x="18" y="16"/>
                    <a:pt x="16" y="16"/>
                  </a:cubicBezTo>
                  <a:cubicBezTo>
                    <a:pt x="16" y="16"/>
                    <a:pt x="15" y="15"/>
                    <a:pt x="15" y="15"/>
                  </a:cubicBezTo>
                  <a:cubicBezTo>
                    <a:pt x="13" y="12"/>
                    <a:pt x="12" y="10"/>
                    <a:pt x="10" y="7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11337925" y="-1020763"/>
              <a:ext cx="31750" cy="73025"/>
            </a:xfrm>
            <a:custGeom>
              <a:avLst/>
              <a:gdLst>
                <a:gd name="T0" fmla="*/ 8 w 26"/>
                <a:gd name="T1" fmla="*/ 6 h 58"/>
                <a:gd name="T2" fmla="*/ 7 w 26"/>
                <a:gd name="T3" fmla="*/ 18 h 58"/>
                <a:gd name="T4" fmla="*/ 6 w 26"/>
                <a:gd name="T5" fmla="*/ 20 h 58"/>
                <a:gd name="T6" fmla="*/ 5 w 26"/>
                <a:gd name="T7" fmla="*/ 22 h 58"/>
                <a:gd name="T8" fmla="*/ 2 w 26"/>
                <a:gd name="T9" fmla="*/ 55 h 58"/>
                <a:gd name="T10" fmla="*/ 0 w 26"/>
                <a:gd name="T11" fmla="*/ 57 h 58"/>
                <a:gd name="T12" fmla="*/ 2 w 26"/>
                <a:gd name="T13" fmla="*/ 37 h 58"/>
                <a:gd name="T14" fmla="*/ 3 w 26"/>
                <a:gd name="T15" fmla="*/ 21 h 58"/>
                <a:gd name="T16" fmla="*/ 4 w 26"/>
                <a:gd name="T17" fmla="*/ 6 h 58"/>
                <a:gd name="T18" fmla="*/ 5 w 26"/>
                <a:gd name="T19" fmla="*/ 4 h 58"/>
                <a:gd name="T20" fmla="*/ 9 w 26"/>
                <a:gd name="T21" fmla="*/ 2 h 58"/>
                <a:gd name="T22" fmla="*/ 23 w 26"/>
                <a:gd name="T23" fmla="*/ 18 h 58"/>
                <a:gd name="T24" fmla="*/ 25 w 26"/>
                <a:gd name="T25" fmla="*/ 26 h 58"/>
                <a:gd name="T26" fmla="*/ 22 w 26"/>
                <a:gd name="T27" fmla="*/ 28 h 58"/>
                <a:gd name="T28" fmla="*/ 20 w 26"/>
                <a:gd name="T29" fmla="*/ 26 h 58"/>
                <a:gd name="T30" fmla="*/ 10 w 26"/>
                <a:gd name="T31" fmla="*/ 8 h 58"/>
                <a:gd name="T32" fmla="*/ 8 w 26"/>
                <a:gd name="T33" fmla="*/ 6 h 58"/>
                <a:gd name="T34" fmla="*/ 8 w 26"/>
                <a:gd name="T35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8">
                  <a:moveTo>
                    <a:pt x="8" y="6"/>
                  </a:moveTo>
                  <a:cubicBezTo>
                    <a:pt x="7" y="10"/>
                    <a:pt x="7" y="14"/>
                    <a:pt x="7" y="18"/>
                  </a:cubicBezTo>
                  <a:cubicBezTo>
                    <a:pt x="7" y="18"/>
                    <a:pt x="6" y="19"/>
                    <a:pt x="6" y="20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7"/>
                    <a:pt x="2" y="58"/>
                    <a:pt x="0" y="57"/>
                  </a:cubicBezTo>
                  <a:cubicBezTo>
                    <a:pt x="0" y="51"/>
                    <a:pt x="1" y="44"/>
                    <a:pt x="2" y="37"/>
                  </a:cubicBezTo>
                  <a:cubicBezTo>
                    <a:pt x="2" y="32"/>
                    <a:pt x="3" y="26"/>
                    <a:pt x="3" y="21"/>
                  </a:cubicBezTo>
                  <a:cubicBezTo>
                    <a:pt x="2" y="16"/>
                    <a:pt x="4" y="11"/>
                    <a:pt x="4" y="6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1"/>
                    <a:pt x="8" y="0"/>
                    <a:pt x="9" y="2"/>
                  </a:cubicBezTo>
                  <a:cubicBezTo>
                    <a:pt x="14" y="7"/>
                    <a:pt x="19" y="12"/>
                    <a:pt x="23" y="18"/>
                  </a:cubicBezTo>
                  <a:cubicBezTo>
                    <a:pt x="25" y="20"/>
                    <a:pt x="26" y="23"/>
                    <a:pt x="25" y="26"/>
                  </a:cubicBezTo>
                  <a:cubicBezTo>
                    <a:pt x="24" y="27"/>
                    <a:pt x="23" y="28"/>
                    <a:pt x="22" y="28"/>
                  </a:cubicBezTo>
                  <a:cubicBezTo>
                    <a:pt x="22" y="29"/>
                    <a:pt x="21" y="27"/>
                    <a:pt x="20" y="26"/>
                  </a:cubicBezTo>
                  <a:cubicBezTo>
                    <a:pt x="17" y="20"/>
                    <a:pt x="14" y="14"/>
                    <a:pt x="10" y="8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11336338" y="-947738"/>
              <a:ext cx="11113" cy="19050"/>
            </a:xfrm>
            <a:custGeom>
              <a:avLst/>
              <a:gdLst>
                <a:gd name="T0" fmla="*/ 0 w 9"/>
                <a:gd name="T1" fmla="*/ 1 h 16"/>
                <a:gd name="T2" fmla="*/ 5 w 9"/>
                <a:gd name="T3" fmla="*/ 3 h 16"/>
                <a:gd name="T4" fmla="*/ 6 w 9"/>
                <a:gd name="T5" fmla="*/ 5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0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0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6"/>
                    <a:pt x="7" y="7"/>
                    <a:pt x="9" y="6"/>
                  </a:cubicBezTo>
                  <a:cubicBezTo>
                    <a:pt x="9" y="9"/>
                    <a:pt x="9" y="12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2" y="8"/>
                    <a:pt x="2" y="6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11539538" y="-998538"/>
              <a:ext cx="15875" cy="19050"/>
            </a:xfrm>
            <a:custGeom>
              <a:avLst/>
              <a:gdLst>
                <a:gd name="T0" fmla="*/ 5 w 12"/>
                <a:gd name="T1" fmla="*/ 0 h 16"/>
                <a:gd name="T2" fmla="*/ 6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9 h 16"/>
                <a:gd name="T12" fmla="*/ 2 w 12"/>
                <a:gd name="T13" fmla="*/ 5 h 16"/>
                <a:gd name="T14" fmla="*/ 2 w 12"/>
                <a:gd name="T15" fmla="*/ 4 h 16"/>
                <a:gd name="T16" fmla="*/ 5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5" y="0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7" y="5"/>
                    <a:pt x="7" y="7"/>
                    <a:pt x="9" y="8"/>
                  </a:cubicBezTo>
                  <a:cubicBezTo>
                    <a:pt x="12" y="10"/>
                    <a:pt x="11" y="14"/>
                    <a:pt x="8" y="15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3" y="13"/>
                    <a:pt x="2" y="11"/>
                    <a:pt x="0" y="9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0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11437938" y="-952500"/>
              <a:ext cx="7938" cy="36513"/>
            </a:xfrm>
            <a:custGeom>
              <a:avLst/>
              <a:gdLst>
                <a:gd name="T0" fmla="*/ 0 w 6"/>
                <a:gd name="T1" fmla="*/ 29 h 29"/>
                <a:gd name="T2" fmla="*/ 1 w 6"/>
                <a:gd name="T3" fmla="*/ 27 h 29"/>
                <a:gd name="T4" fmla="*/ 0 w 6"/>
                <a:gd name="T5" fmla="*/ 2 h 29"/>
                <a:gd name="T6" fmla="*/ 0 w 6"/>
                <a:gd name="T7" fmla="*/ 0 h 29"/>
                <a:gd name="T8" fmla="*/ 6 w 6"/>
                <a:gd name="T9" fmla="*/ 15 h 29"/>
                <a:gd name="T10" fmla="*/ 1 w 6"/>
                <a:gd name="T11" fmla="*/ 28 h 29"/>
                <a:gd name="T12" fmla="*/ 0 w 6"/>
                <a:gd name="T13" fmla="*/ 29 h 29"/>
                <a:gd name="T14" fmla="*/ 0 w 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9">
                  <a:moveTo>
                    <a:pt x="0" y="29"/>
                  </a:moveTo>
                  <a:cubicBezTo>
                    <a:pt x="0" y="28"/>
                    <a:pt x="1" y="27"/>
                    <a:pt x="1" y="27"/>
                  </a:cubicBezTo>
                  <a:cubicBezTo>
                    <a:pt x="4" y="19"/>
                    <a:pt x="3" y="1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3"/>
                    <a:pt x="6" y="9"/>
                    <a:pt x="6" y="15"/>
                  </a:cubicBezTo>
                  <a:cubicBezTo>
                    <a:pt x="6" y="20"/>
                    <a:pt x="4" y="24"/>
                    <a:pt x="1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39"/>
            <p:cNvSpPr>
              <a:spLocks/>
            </p:cNvSpPr>
            <p:nvPr/>
          </p:nvSpPr>
          <p:spPr bwMode="auto">
            <a:xfrm>
              <a:off x="11450638" y="-957263"/>
              <a:ext cx="20638" cy="31750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10" y="19"/>
                    <a:pt x="17" y="26"/>
                  </a:cubicBezTo>
                  <a:cubicBezTo>
                    <a:pt x="7" y="23"/>
                    <a:pt x="0" y="1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11393488" y="939800"/>
              <a:ext cx="207963" cy="120650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7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4 h 97"/>
                <a:gd name="T12" fmla="*/ 68 w 166"/>
                <a:gd name="T13" fmla="*/ 36 h 97"/>
                <a:gd name="T14" fmla="*/ 69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30 h 97"/>
                <a:gd name="T26" fmla="*/ 93 w 166"/>
                <a:gd name="T27" fmla="*/ 25 h 97"/>
                <a:gd name="T28" fmla="*/ 132 w 166"/>
                <a:gd name="T29" fmla="*/ 2 h 97"/>
                <a:gd name="T30" fmla="*/ 163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4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9" y="34"/>
                    <a:pt x="69" y="32"/>
                    <a:pt x="69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1" y="28"/>
                    <a:pt x="92" y="30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10"/>
                    <a:pt x="115" y="0"/>
                    <a:pt x="132" y="2"/>
                  </a:cubicBezTo>
                  <a:cubicBezTo>
                    <a:pt x="148" y="4"/>
                    <a:pt x="161" y="17"/>
                    <a:pt x="163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2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1"/>
            <p:cNvSpPr>
              <a:spLocks/>
            </p:cNvSpPr>
            <p:nvPr/>
          </p:nvSpPr>
          <p:spPr bwMode="auto">
            <a:xfrm>
              <a:off x="11545888" y="889000"/>
              <a:ext cx="50800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5 w 40"/>
                <a:gd name="T29" fmla="*/ 16 h 47"/>
                <a:gd name="T30" fmla="*/ 14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30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8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5" y="16"/>
                  </a:cubicBezTo>
                  <a:cubicBezTo>
                    <a:pt x="15" y="16"/>
                    <a:pt x="15" y="15"/>
                    <a:pt x="14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11387138" y="928688"/>
              <a:ext cx="34925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6 w 27"/>
                <a:gd name="T5" fmla="*/ 19 h 57"/>
                <a:gd name="T6" fmla="*/ 6 w 27"/>
                <a:gd name="T7" fmla="*/ 22 h 57"/>
                <a:gd name="T8" fmla="*/ 3 w 27"/>
                <a:gd name="T9" fmla="*/ 55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2 h 57"/>
                <a:gd name="T22" fmla="*/ 24 w 27"/>
                <a:gd name="T23" fmla="*/ 17 h 57"/>
                <a:gd name="T24" fmla="*/ 25 w 27"/>
                <a:gd name="T25" fmla="*/ 26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4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7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3"/>
            <p:cNvSpPr>
              <a:spLocks/>
            </p:cNvSpPr>
            <p:nvPr/>
          </p:nvSpPr>
          <p:spPr bwMode="auto">
            <a:xfrm>
              <a:off x="11387138" y="1000125"/>
              <a:ext cx="11113" cy="20638"/>
            </a:xfrm>
            <a:custGeom>
              <a:avLst/>
              <a:gdLst>
                <a:gd name="T0" fmla="*/ 1 w 10"/>
                <a:gd name="T1" fmla="*/ 2 h 17"/>
                <a:gd name="T2" fmla="*/ 6 w 10"/>
                <a:gd name="T3" fmla="*/ 3 h 17"/>
                <a:gd name="T4" fmla="*/ 6 w 10"/>
                <a:gd name="T5" fmla="*/ 5 h 17"/>
                <a:gd name="T6" fmla="*/ 10 w 10"/>
                <a:gd name="T7" fmla="*/ 7 h 17"/>
                <a:gd name="T8" fmla="*/ 9 w 10"/>
                <a:gd name="T9" fmla="*/ 15 h 17"/>
                <a:gd name="T10" fmla="*/ 9 w 10"/>
                <a:gd name="T11" fmla="*/ 15 h 17"/>
                <a:gd name="T12" fmla="*/ 3 w 10"/>
                <a:gd name="T13" fmla="*/ 16 h 17"/>
                <a:gd name="T14" fmla="*/ 1 w 10"/>
                <a:gd name="T15" fmla="*/ 11 h 17"/>
                <a:gd name="T16" fmla="*/ 2 w 10"/>
                <a:gd name="T17" fmla="*/ 5 h 17"/>
                <a:gd name="T18" fmla="*/ 1 w 1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7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8"/>
                    <a:pt x="10" y="7"/>
                  </a:cubicBezTo>
                  <a:cubicBezTo>
                    <a:pt x="9" y="9"/>
                    <a:pt x="9" y="12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7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11591925" y="947738"/>
              <a:ext cx="12700" cy="20638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9 h 16"/>
                <a:gd name="T6" fmla="*/ 8 w 11"/>
                <a:gd name="T7" fmla="*/ 16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2"/>
                    <a:pt x="6" y="3"/>
                    <a:pt x="6" y="4"/>
                  </a:cubicBezTo>
                  <a:cubicBezTo>
                    <a:pt x="6" y="6"/>
                    <a:pt x="7" y="7"/>
                    <a:pt x="9" y="9"/>
                  </a:cubicBezTo>
                  <a:cubicBezTo>
                    <a:pt x="11" y="10"/>
                    <a:pt x="11" y="14"/>
                    <a:pt x="8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2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45"/>
            <p:cNvSpPr>
              <a:spLocks/>
            </p:cNvSpPr>
            <p:nvPr/>
          </p:nvSpPr>
          <p:spPr bwMode="auto">
            <a:xfrm>
              <a:off x="11487150" y="995363"/>
              <a:ext cx="9525" cy="34925"/>
            </a:xfrm>
            <a:custGeom>
              <a:avLst/>
              <a:gdLst>
                <a:gd name="T0" fmla="*/ 0 w 7"/>
                <a:gd name="T1" fmla="*/ 28 h 28"/>
                <a:gd name="T2" fmla="*/ 1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4" y="3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46"/>
            <p:cNvSpPr>
              <a:spLocks/>
            </p:cNvSpPr>
            <p:nvPr/>
          </p:nvSpPr>
          <p:spPr bwMode="auto">
            <a:xfrm>
              <a:off x="11501438" y="990600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0"/>
                    <a:pt x="9" y="19"/>
                    <a:pt x="17" y="26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47"/>
            <p:cNvSpPr>
              <a:spLocks/>
            </p:cNvSpPr>
            <p:nvPr/>
          </p:nvSpPr>
          <p:spPr bwMode="auto">
            <a:xfrm>
              <a:off x="13054013" y="-82550"/>
              <a:ext cx="207963" cy="122238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6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3 h 97"/>
                <a:gd name="T12" fmla="*/ 68 w 166"/>
                <a:gd name="T13" fmla="*/ 35 h 97"/>
                <a:gd name="T14" fmla="*/ 70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29 h 97"/>
                <a:gd name="T26" fmla="*/ 93 w 166"/>
                <a:gd name="T27" fmla="*/ 25 h 97"/>
                <a:gd name="T28" fmla="*/ 132 w 166"/>
                <a:gd name="T29" fmla="*/ 2 h 97"/>
                <a:gd name="T30" fmla="*/ 164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6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3"/>
                  </a:cubicBezTo>
                  <a:cubicBezTo>
                    <a:pt x="67" y="34"/>
                    <a:pt x="67" y="35"/>
                    <a:pt x="68" y="35"/>
                  </a:cubicBezTo>
                  <a:cubicBezTo>
                    <a:pt x="69" y="34"/>
                    <a:pt x="69" y="32"/>
                    <a:pt x="70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7"/>
                    <a:pt x="91" y="28"/>
                    <a:pt x="92" y="29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9"/>
                    <a:pt x="115" y="0"/>
                    <a:pt x="132" y="2"/>
                  </a:cubicBezTo>
                  <a:cubicBezTo>
                    <a:pt x="148" y="4"/>
                    <a:pt x="162" y="17"/>
                    <a:pt x="164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1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6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48"/>
            <p:cNvSpPr>
              <a:spLocks/>
            </p:cNvSpPr>
            <p:nvPr/>
          </p:nvSpPr>
          <p:spPr bwMode="auto">
            <a:xfrm>
              <a:off x="13206413" y="-131763"/>
              <a:ext cx="49213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6 w 40"/>
                <a:gd name="T29" fmla="*/ 15 h 47"/>
                <a:gd name="T30" fmla="*/ 15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29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7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6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5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49"/>
            <p:cNvSpPr>
              <a:spLocks/>
            </p:cNvSpPr>
            <p:nvPr/>
          </p:nvSpPr>
          <p:spPr bwMode="auto">
            <a:xfrm>
              <a:off x="13047663" y="-93663"/>
              <a:ext cx="33338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7 w 27"/>
                <a:gd name="T5" fmla="*/ 19 h 57"/>
                <a:gd name="T6" fmla="*/ 6 w 27"/>
                <a:gd name="T7" fmla="*/ 22 h 57"/>
                <a:gd name="T8" fmla="*/ 3 w 27"/>
                <a:gd name="T9" fmla="*/ 54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1 h 57"/>
                <a:gd name="T22" fmla="*/ 24 w 27"/>
                <a:gd name="T23" fmla="*/ 17 h 57"/>
                <a:gd name="T24" fmla="*/ 25 w 27"/>
                <a:gd name="T25" fmla="*/ 25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4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3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19"/>
                    <a:pt x="27" y="22"/>
                    <a:pt x="25" y="25"/>
                  </a:cubicBezTo>
                  <a:cubicBezTo>
                    <a:pt x="25" y="26"/>
                    <a:pt x="24" y="27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50"/>
            <p:cNvSpPr>
              <a:spLocks/>
            </p:cNvSpPr>
            <p:nvPr/>
          </p:nvSpPr>
          <p:spPr bwMode="auto">
            <a:xfrm>
              <a:off x="13046075" y="-22225"/>
              <a:ext cx="12700" cy="20638"/>
            </a:xfrm>
            <a:custGeom>
              <a:avLst/>
              <a:gdLst>
                <a:gd name="T0" fmla="*/ 1 w 10"/>
                <a:gd name="T1" fmla="*/ 2 h 16"/>
                <a:gd name="T2" fmla="*/ 6 w 10"/>
                <a:gd name="T3" fmla="*/ 3 h 16"/>
                <a:gd name="T4" fmla="*/ 6 w 10"/>
                <a:gd name="T5" fmla="*/ 5 h 16"/>
                <a:gd name="T6" fmla="*/ 10 w 10"/>
                <a:gd name="T7" fmla="*/ 7 h 16"/>
                <a:gd name="T8" fmla="*/ 9 w 10"/>
                <a:gd name="T9" fmla="*/ 14 h 16"/>
                <a:gd name="T10" fmla="*/ 9 w 10"/>
                <a:gd name="T11" fmla="*/ 15 h 16"/>
                <a:gd name="T12" fmla="*/ 3 w 10"/>
                <a:gd name="T13" fmla="*/ 16 h 16"/>
                <a:gd name="T14" fmla="*/ 1 w 10"/>
                <a:gd name="T15" fmla="*/ 11 h 16"/>
                <a:gd name="T16" fmla="*/ 2 w 10"/>
                <a:gd name="T17" fmla="*/ 5 h 16"/>
                <a:gd name="T18" fmla="*/ 1 w 10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6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7"/>
                    <a:pt x="10" y="7"/>
                  </a:cubicBezTo>
                  <a:cubicBezTo>
                    <a:pt x="10" y="9"/>
                    <a:pt x="9" y="12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6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13250863" y="-73025"/>
              <a:ext cx="14288" cy="19050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8 h 16"/>
                <a:gd name="T6" fmla="*/ 8 w 11"/>
                <a:gd name="T7" fmla="*/ 15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7" y="7"/>
                    <a:pt x="9" y="8"/>
                  </a:cubicBezTo>
                  <a:cubicBezTo>
                    <a:pt x="11" y="10"/>
                    <a:pt x="11" y="14"/>
                    <a:pt x="8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1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52"/>
            <p:cNvSpPr>
              <a:spLocks/>
            </p:cNvSpPr>
            <p:nvPr/>
          </p:nvSpPr>
          <p:spPr bwMode="auto">
            <a:xfrm>
              <a:off x="13147675" y="-25400"/>
              <a:ext cx="7938" cy="34925"/>
            </a:xfrm>
            <a:custGeom>
              <a:avLst/>
              <a:gdLst>
                <a:gd name="T0" fmla="*/ 0 w 7"/>
                <a:gd name="T1" fmla="*/ 28 h 28"/>
                <a:gd name="T2" fmla="*/ 2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2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4" y="2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53"/>
            <p:cNvSpPr>
              <a:spLocks/>
            </p:cNvSpPr>
            <p:nvPr/>
          </p:nvSpPr>
          <p:spPr bwMode="auto">
            <a:xfrm>
              <a:off x="13161963" y="-31750"/>
              <a:ext cx="20638" cy="31750"/>
            </a:xfrm>
            <a:custGeom>
              <a:avLst/>
              <a:gdLst>
                <a:gd name="T0" fmla="*/ 4 w 17"/>
                <a:gd name="T1" fmla="*/ 0 h 25"/>
                <a:gd name="T2" fmla="*/ 17 w 17"/>
                <a:gd name="T3" fmla="*/ 25 h 25"/>
                <a:gd name="T4" fmla="*/ 4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4" y="0"/>
                  </a:moveTo>
                  <a:cubicBezTo>
                    <a:pt x="5" y="10"/>
                    <a:pt x="9" y="19"/>
                    <a:pt x="17" y="25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54"/>
            <p:cNvSpPr>
              <a:spLocks/>
            </p:cNvSpPr>
            <p:nvPr/>
          </p:nvSpPr>
          <p:spPr bwMode="auto">
            <a:xfrm>
              <a:off x="9785350" y="41275"/>
              <a:ext cx="206375" cy="122238"/>
            </a:xfrm>
            <a:custGeom>
              <a:avLst/>
              <a:gdLst>
                <a:gd name="T0" fmla="*/ 75 w 165"/>
                <a:gd name="T1" fmla="*/ 73 h 98"/>
                <a:gd name="T2" fmla="*/ 74 w 165"/>
                <a:gd name="T3" fmla="*/ 75 h 98"/>
                <a:gd name="T4" fmla="*/ 43 w 165"/>
                <a:gd name="T5" fmla="*/ 97 h 98"/>
                <a:gd name="T6" fmla="*/ 9 w 165"/>
                <a:gd name="T7" fmla="*/ 79 h 98"/>
                <a:gd name="T8" fmla="*/ 18 w 165"/>
                <a:gd name="T9" fmla="*/ 32 h 98"/>
                <a:gd name="T10" fmla="*/ 66 w 165"/>
                <a:gd name="T11" fmla="*/ 34 h 98"/>
                <a:gd name="T12" fmla="*/ 68 w 165"/>
                <a:gd name="T13" fmla="*/ 36 h 98"/>
                <a:gd name="T14" fmla="*/ 69 w 165"/>
                <a:gd name="T15" fmla="*/ 31 h 98"/>
                <a:gd name="T16" fmla="*/ 72 w 165"/>
                <a:gd name="T17" fmla="*/ 30 h 98"/>
                <a:gd name="T18" fmla="*/ 82 w 165"/>
                <a:gd name="T19" fmla="*/ 31 h 98"/>
                <a:gd name="T20" fmla="*/ 85 w 165"/>
                <a:gd name="T21" fmla="*/ 28 h 98"/>
                <a:gd name="T22" fmla="*/ 89 w 165"/>
                <a:gd name="T23" fmla="*/ 27 h 98"/>
                <a:gd name="T24" fmla="*/ 91 w 165"/>
                <a:gd name="T25" fmla="*/ 30 h 98"/>
                <a:gd name="T26" fmla="*/ 93 w 165"/>
                <a:gd name="T27" fmla="*/ 25 h 98"/>
                <a:gd name="T28" fmla="*/ 131 w 165"/>
                <a:gd name="T29" fmla="*/ 2 h 98"/>
                <a:gd name="T30" fmla="*/ 163 w 165"/>
                <a:gd name="T31" fmla="*/ 34 h 98"/>
                <a:gd name="T32" fmla="*/ 140 w 165"/>
                <a:gd name="T33" fmla="*/ 73 h 98"/>
                <a:gd name="T34" fmla="*/ 91 w 165"/>
                <a:gd name="T35" fmla="*/ 45 h 98"/>
                <a:gd name="T36" fmla="*/ 91 w 165"/>
                <a:gd name="T37" fmla="*/ 37 h 98"/>
                <a:gd name="T38" fmla="*/ 87 w 165"/>
                <a:gd name="T39" fmla="*/ 28 h 98"/>
                <a:gd name="T40" fmla="*/ 80 w 165"/>
                <a:gd name="T41" fmla="*/ 34 h 98"/>
                <a:gd name="T42" fmla="*/ 71 w 165"/>
                <a:gd name="T43" fmla="*/ 32 h 98"/>
                <a:gd name="T44" fmla="*/ 71 w 165"/>
                <a:gd name="T45" fmla="*/ 41 h 98"/>
                <a:gd name="T46" fmla="*/ 76 w 165"/>
                <a:gd name="T47" fmla="*/ 71 h 98"/>
                <a:gd name="T48" fmla="*/ 75 w 165"/>
                <a:gd name="T49" fmla="*/ 7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8">
                  <a:moveTo>
                    <a:pt x="75" y="73"/>
                  </a:moveTo>
                  <a:cubicBezTo>
                    <a:pt x="75" y="74"/>
                    <a:pt x="74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8"/>
                    <a:pt x="17" y="91"/>
                    <a:pt x="9" y="79"/>
                  </a:cubicBezTo>
                  <a:cubicBezTo>
                    <a:pt x="0" y="64"/>
                    <a:pt x="4" y="43"/>
                    <a:pt x="18" y="32"/>
                  </a:cubicBezTo>
                  <a:cubicBezTo>
                    <a:pt x="32" y="21"/>
                    <a:pt x="52" y="21"/>
                    <a:pt x="66" y="34"/>
                  </a:cubicBezTo>
                  <a:cubicBezTo>
                    <a:pt x="66" y="34"/>
                    <a:pt x="67" y="35"/>
                    <a:pt x="68" y="36"/>
                  </a:cubicBezTo>
                  <a:cubicBezTo>
                    <a:pt x="68" y="34"/>
                    <a:pt x="69" y="33"/>
                    <a:pt x="69" y="31"/>
                  </a:cubicBezTo>
                  <a:cubicBezTo>
                    <a:pt x="70" y="30"/>
                    <a:pt x="71" y="29"/>
                    <a:pt x="72" y="30"/>
                  </a:cubicBezTo>
                  <a:cubicBezTo>
                    <a:pt x="75" y="33"/>
                    <a:pt x="79" y="33"/>
                    <a:pt x="82" y="31"/>
                  </a:cubicBezTo>
                  <a:cubicBezTo>
                    <a:pt x="83" y="31"/>
                    <a:pt x="84" y="29"/>
                    <a:pt x="85" y="28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0" y="29"/>
                    <a:pt x="91" y="30"/>
                  </a:cubicBezTo>
                  <a:cubicBezTo>
                    <a:pt x="92" y="28"/>
                    <a:pt x="93" y="27"/>
                    <a:pt x="93" y="25"/>
                  </a:cubicBezTo>
                  <a:cubicBezTo>
                    <a:pt x="99" y="10"/>
                    <a:pt x="115" y="0"/>
                    <a:pt x="131" y="2"/>
                  </a:cubicBezTo>
                  <a:cubicBezTo>
                    <a:pt x="148" y="5"/>
                    <a:pt x="161" y="18"/>
                    <a:pt x="163" y="34"/>
                  </a:cubicBezTo>
                  <a:cubicBezTo>
                    <a:pt x="165" y="51"/>
                    <a:pt x="156" y="66"/>
                    <a:pt x="140" y="73"/>
                  </a:cubicBezTo>
                  <a:cubicBezTo>
                    <a:pt x="119" y="81"/>
                    <a:pt x="95" y="67"/>
                    <a:pt x="91" y="45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0" y="32"/>
                    <a:pt x="87" y="28"/>
                  </a:cubicBezTo>
                  <a:cubicBezTo>
                    <a:pt x="86" y="32"/>
                    <a:pt x="83" y="33"/>
                    <a:pt x="80" y="34"/>
                  </a:cubicBezTo>
                  <a:cubicBezTo>
                    <a:pt x="77" y="35"/>
                    <a:pt x="74" y="35"/>
                    <a:pt x="71" y="32"/>
                  </a:cubicBezTo>
                  <a:cubicBezTo>
                    <a:pt x="70" y="35"/>
                    <a:pt x="70" y="38"/>
                    <a:pt x="71" y="41"/>
                  </a:cubicBezTo>
                  <a:cubicBezTo>
                    <a:pt x="77" y="50"/>
                    <a:pt x="79" y="61"/>
                    <a:pt x="76" y="71"/>
                  </a:cubicBezTo>
                  <a:cubicBezTo>
                    <a:pt x="75" y="72"/>
                    <a:pt x="75" y="73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55"/>
            <p:cNvSpPr>
              <a:spLocks/>
            </p:cNvSpPr>
            <p:nvPr/>
          </p:nvSpPr>
          <p:spPr bwMode="auto">
            <a:xfrm>
              <a:off x="9937750" y="-7938"/>
              <a:ext cx="49213" cy="58738"/>
            </a:xfrm>
            <a:custGeom>
              <a:avLst/>
              <a:gdLst>
                <a:gd name="T0" fmla="*/ 7 w 39"/>
                <a:gd name="T1" fmla="*/ 4 h 47"/>
                <a:gd name="T2" fmla="*/ 7 w 39"/>
                <a:gd name="T3" fmla="*/ 15 h 47"/>
                <a:gd name="T4" fmla="*/ 7 w 39"/>
                <a:gd name="T5" fmla="*/ 29 h 47"/>
                <a:gd name="T6" fmla="*/ 6 w 39"/>
                <a:gd name="T7" fmla="*/ 31 h 47"/>
                <a:gd name="T8" fmla="*/ 3 w 39"/>
                <a:gd name="T9" fmla="*/ 31 h 47"/>
                <a:gd name="T10" fmla="*/ 0 w 39"/>
                <a:gd name="T11" fmla="*/ 24 h 47"/>
                <a:gd name="T12" fmla="*/ 1 w 39"/>
                <a:gd name="T13" fmla="*/ 15 h 47"/>
                <a:gd name="T14" fmla="*/ 4 w 39"/>
                <a:gd name="T15" fmla="*/ 3 h 47"/>
                <a:gd name="T16" fmla="*/ 7 w 39"/>
                <a:gd name="T17" fmla="*/ 0 h 47"/>
                <a:gd name="T18" fmla="*/ 11 w 39"/>
                <a:gd name="T19" fmla="*/ 2 h 47"/>
                <a:gd name="T20" fmla="*/ 18 w 39"/>
                <a:gd name="T21" fmla="*/ 12 h 47"/>
                <a:gd name="T22" fmla="*/ 39 w 39"/>
                <a:gd name="T23" fmla="*/ 46 h 47"/>
                <a:gd name="T24" fmla="*/ 36 w 39"/>
                <a:gd name="T25" fmla="*/ 45 h 47"/>
                <a:gd name="T26" fmla="*/ 18 w 39"/>
                <a:gd name="T27" fmla="*/ 18 h 47"/>
                <a:gd name="T28" fmla="*/ 15 w 39"/>
                <a:gd name="T29" fmla="*/ 16 h 47"/>
                <a:gd name="T30" fmla="*/ 14 w 39"/>
                <a:gd name="T31" fmla="*/ 15 h 47"/>
                <a:gd name="T32" fmla="*/ 9 w 39"/>
                <a:gd name="T33" fmla="*/ 7 h 47"/>
                <a:gd name="T34" fmla="*/ 8 w 39"/>
                <a:gd name="T35" fmla="*/ 4 h 47"/>
                <a:gd name="T36" fmla="*/ 7 w 39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7">
                  <a:moveTo>
                    <a:pt x="7" y="4"/>
                  </a:moveTo>
                  <a:cubicBezTo>
                    <a:pt x="7" y="8"/>
                    <a:pt x="7" y="11"/>
                    <a:pt x="7" y="15"/>
                  </a:cubicBezTo>
                  <a:cubicBezTo>
                    <a:pt x="6" y="19"/>
                    <a:pt x="7" y="24"/>
                    <a:pt x="7" y="29"/>
                  </a:cubicBezTo>
                  <a:cubicBezTo>
                    <a:pt x="7" y="30"/>
                    <a:pt x="6" y="31"/>
                    <a:pt x="6" y="31"/>
                  </a:cubicBezTo>
                  <a:cubicBezTo>
                    <a:pt x="5" y="32"/>
                    <a:pt x="4" y="31"/>
                    <a:pt x="3" y="31"/>
                  </a:cubicBezTo>
                  <a:cubicBezTo>
                    <a:pt x="0" y="29"/>
                    <a:pt x="0" y="26"/>
                    <a:pt x="0" y="24"/>
                  </a:cubicBezTo>
                  <a:cubicBezTo>
                    <a:pt x="0" y="21"/>
                    <a:pt x="1" y="18"/>
                    <a:pt x="1" y="15"/>
                  </a:cubicBezTo>
                  <a:cubicBezTo>
                    <a:pt x="2" y="11"/>
                    <a:pt x="3" y="7"/>
                    <a:pt x="4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2"/>
                  </a:cubicBezTo>
                  <a:cubicBezTo>
                    <a:pt x="24" y="24"/>
                    <a:pt x="33" y="34"/>
                    <a:pt x="39" y="46"/>
                  </a:cubicBezTo>
                  <a:cubicBezTo>
                    <a:pt x="38" y="47"/>
                    <a:pt x="37" y="47"/>
                    <a:pt x="36" y="45"/>
                  </a:cubicBezTo>
                  <a:cubicBezTo>
                    <a:pt x="30" y="36"/>
                    <a:pt x="24" y="27"/>
                    <a:pt x="18" y="18"/>
                  </a:cubicBezTo>
                  <a:cubicBezTo>
                    <a:pt x="17" y="17"/>
                    <a:pt x="17" y="16"/>
                    <a:pt x="15" y="16"/>
                  </a:cubicBezTo>
                  <a:cubicBezTo>
                    <a:pt x="15" y="16"/>
                    <a:pt x="15" y="15"/>
                    <a:pt x="14" y="15"/>
                  </a:cubicBezTo>
                  <a:cubicBezTo>
                    <a:pt x="13" y="12"/>
                    <a:pt x="11" y="9"/>
                    <a:pt x="9" y="7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56"/>
            <p:cNvSpPr>
              <a:spLocks/>
            </p:cNvSpPr>
            <p:nvPr/>
          </p:nvSpPr>
          <p:spPr bwMode="auto">
            <a:xfrm>
              <a:off x="9779000" y="30162"/>
              <a:ext cx="33338" cy="71438"/>
            </a:xfrm>
            <a:custGeom>
              <a:avLst/>
              <a:gdLst>
                <a:gd name="T0" fmla="*/ 8 w 26"/>
                <a:gd name="T1" fmla="*/ 5 h 57"/>
                <a:gd name="T2" fmla="*/ 7 w 26"/>
                <a:gd name="T3" fmla="*/ 17 h 57"/>
                <a:gd name="T4" fmla="*/ 6 w 26"/>
                <a:gd name="T5" fmla="*/ 19 h 57"/>
                <a:gd name="T6" fmla="*/ 6 w 26"/>
                <a:gd name="T7" fmla="*/ 22 h 57"/>
                <a:gd name="T8" fmla="*/ 2 w 26"/>
                <a:gd name="T9" fmla="*/ 55 h 57"/>
                <a:gd name="T10" fmla="*/ 0 w 26"/>
                <a:gd name="T11" fmla="*/ 57 h 57"/>
                <a:gd name="T12" fmla="*/ 2 w 26"/>
                <a:gd name="T13" fmla="*/ 37 h 57"/>
                <a:gd name="T14" fmla="*/ 3 w 26"/>
                <a:gd name="T15" fmla="*/ 21 h 57"/>
                <a:gd name="T16" fmla="*/ 4 w 26"/>
                <a:gd name="T17" fmla="*/ 6 h 57"/>
                <a:gd name="T18" fmla="*/ 5 w 26"/>
                <a:gd name="T19" fmla="*/ 3 h 57"/>
                <a:gd name="T20" fmla="*/ 10 w 26"/>
                <a:gd name="T21" fmla="*/ 2 h 57"/>
                <a:gd name="T22" fmla="*/ 24 w 26"/>
                <a:gd name="T23" fmla="*/ 17 h 57"/>
                <a:gd name="T24" fmla="*/ 25 w 26"/>
                <a:gd name="T25" fmla="*/ 26 h 57"/>
                <a:gd name="T26" fmla="*/ 23 w 26"/>
                <a:gd name="T27" fmla="*/ 28 h 57"/>
                <a:gd name="T28" fmla="*/ 21 w 26"/>
                <a:gd name="T29" fmla="*/ 26 h 57"/>
                <a:gd name="T30" fmla="*/ 11 w 26"/>
                <a:gd name="T31" fmla="*/ 8 h 57"/>
                <a:gd name="T32" fmla="*/ 9 w 26"/>
                <a:gd name="T33" fmla="*/ 5 h 57"/>
                <a:gd name="T34" fmla="*/ 8 w 26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0" y="50"/>
                    <a:pt x="1" y="44"/>
                    <a:pt x="2" y="37"/>
                  </a:cubicBezTo>
                  <a:cubicBezTo>
                    <a:pt x="2" y="32"/>
                    <a:pt x="4" y="26"/>
                    <a:pt x="3" y="21"/>
                  </a:cubicBezTo>
                  <a:cubicBezTo>
                    <a:pt x="3" y="15"/>
                    <a:pt x="4" y="11"/>
                    <a:pt x="4" y="6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6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2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9" y="6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57"/>
            <p:cNvSpPr>
              <a:spLocks/>
            </p:cNvSpPr>
            <p:nvPr/>
          </p:nvSpPr>
          <p:spPr bwMode="auto">
            <a:xfrm>
              <a:off x="9777413" y="103188"/>
              <a:ext cx="11113" cy="19050"/>
            </a:xfrm>
            <a:custGeom>
              <a:avLst/>
              <a:gdLst>
                <a:gd name="T0" fmla="*/ 1 w 9"/>
                <a:gd name="T1" fmla="*/ 1 h 16"/>
                <a:gd name="T2" fmla="*/ 5 w 9"/>
                <a:gd name="T3" fmla="*/ 3 h 16"/>
                <a:gd name="T4" fmla="*/ 6 w 9"/>
                <a:gd name="T5" fmla="*/ 4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1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1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6"/>
                    <a:pt x="7" y="7"/>
                    <a:pt x="9" y="6"/>
                  </a:cubicBezTo>
                  <a:cubicBezTo>
                    <a:pt x="9" y="9"/>
                    <a:pt x="9" y="11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3" y="8"/>
                    <a:pt x="2" y="6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58"/>
            <p:cNvSpPr>
              <a:spLocks/>
            </p:cNvSpPr>
            <p:nvPr/>
          </p:nvSpPr>
          <p:spPr bwMode="auto">
            <a:xfrm>
              <a:off x="9982200" y="50800"/>
              <a:ext cx="14288" cy="20638"/>
            </a:xfrm>
            <a:custGeom>
              <a:avLst/>
              <a:gdLst>
                <a:gd name="T0" fmla="*/ 6 w 12"/>
                <a:gd name="T1" fmla="*/ 0 h 16"/>
                <a:gd name="T2" fmla="*/ 7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8 h 16"/>
                <a:gd name="T12" fmla="*/ 2 w 12"/>
                <a:gd name="T13" fmla="*/ 5 h 16"/>
                <a:gd name="T14" fmla="*/ 2 w 12"/>
                <a:gd name="T15" fmla="*/ 3 h 16"/>
                <a:gd name="T16" fmla="*/ 6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6" y="0"/>
                  </a:moveTo>
                  <a:cubicBezTo>
                    <a:pt x="6" y="1"/>
                    <a:pt x="6" y="2"/>
                    <a:pt x="7" y="3"/>
                  </a:cubicBezTo>
                  <a:cubicBezTo>
                    <a:pt x="7" y="5"/>
                    <a:pt x="8" y="7"/>
                    <a:pt x="9" y="8"/>
                  </a:cubicBezTo>
                  <a:cubicBezTo>
                    <a:pt x="12" y="9"/>
                    <a:pt x="11" y="14"/>
                    <a:pt x="8" y="15"/>
                  </a:cubicBezTo>
                  <a:cubicBezTo>
                    <a:pt x="7" y="15"/>
                    <a:pt x="6" y="15"/>
                    <a:pt x="5" y="16"/>
                  </a:cubicBezTo>
                  <a:cubicBezTo>
                    <a:pt x="3" y="13"/>
                    <a:pt x="2" y="11"/>
                    <a:pt x="0" y="8"/>
                  </a:cubicBezTo>
                  <a:cubicBezTo>
                    <a:pt x="2" y="8"/>
                    <a:pt x="3" y="7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0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59"/>
            <p:cNvSpPr>
              <a:spLocks/>
            </p:cNvSpPr>
            <p:nvPr/>
          </p:nvSpPr>
          <p:spPr bwMode="auto">
            <a:xfrm>
              <a:off x="9879013" y="98425"/>
              <a:ext cx="7938" cy="34925"/>
            </a:xfrm>
            <a:custGeom>
              <a:avLst/>
              <a:gdLst>
                <a:gd name="T0" fmla="*/ 0 w 6"/>
                <a:gd name="T1" fmla="*/ 28 h 28"/>
                <a:gd name="T2" fmla="*/ 1 w 6"/>
                <a:gd name="T3" fmla="*/ 26 h 28"/>
                <a:gd name="T4" fmla="*/ 1 w 6"/>
                <a:gd name="T5" fmla="*/ 2 h 28"/>
                <a:gd name="T6" fmla="*/ 0 w 6"/>
                <a:gd name="T7" fmla="*/ 0 h 28"/>
                <a:gd name="T8" fmla="*/ 6 w 6"/>
                <a:gd name="T9" fmla="*/ 14 h 28"/>
                <a:gd name="T10" fmla="*/ 1 w 6"/>
                <a:gd name="T11" fmla="*/ 28 h 28"/>
                <a:gd name="T12" fmla="*/ 0 w 6"/>
                <a:gd name="T13" fmla="*/ 28 h 28"/>
                <a:gd name="T14" fmla="*/ 0 w 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8">
                  <a:moveTo>
                    <a:pt x="0" y="28"/>
                  </a:moveTo>
                  <a:cubicBezTo>
                    <a:pt x="0" y="28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3"/>
                    <a:pt x="6" y="9"/>
                    <a:pt x="6" y="14"/>
                  </a:cubicBezTo>
                  <a:cubicBezTo>
                    <a:pt x="6" y="19"/>
                    <a:pt x="5" y="24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60"/>
            <p:cNvSpPr>
              <a:spLocks/>
            </p:cNvSpPr>
            <p:nvPr/>
          </p:nvSpPr>
          <p:spPr bwMode="auto">
            <a:xfrm>
              <a:off x="9893300" y="92075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9" y="19"/>
                    <a:pt x="17" y="26"/>
                  </a:cubicBezTo>
                  <a:cubicBezTo>
                    <a:pt x="6" y="23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61"/>
            <p:cNvSpPr>
              <a:spLocks/>
            </p:cNvSpPr>
            <p:nvPr/>
          </p:nvSpPr>
          <p:spPr bwMode="auto">
            <a:xfrm>
              <a:off x="10501313" y="-665163"/>
              <a:ext cx="288925" cy="168275"/>
            </a:xfrm>
            <a:custGeom>
              <a:avLst/>
              <a:gdLst>
                <a:gd name="T0" fmla="*/ 105 w 231"/>
                <a:gd name="T1" fmla="*/ 102 h 135"/>
                <a:gd name="T2" fmla="*/ 104 w 231"/>
                <a:gd name="T3" fmla="*/ 104 h 135"/>
                <a:gd name="T4" fmla="*/ 60 w 231"/>
                <a:gd name="T5" fmla="*/ 134 h 135"/>
                <a:gd name="T6" fmla="*/ 13 w 231"/>
                <a:gd name="T7" fmla="*/ 110 h 135"/>
                <a:gd name="T8" fmla="*/ 25 w 231"/>
                <a:gd name="T9" fmla="*/ 44 h 135"/>
                <a:gd name="T10" fmla="*/ 92 w 231"/>
                <a:gd name="T11" fmla="*/ 46 h 135"/>
                <a:gd name="T12" fmla="*/ 95 w 231"/>
                <a:gd name="T13" fmla="*/ 49 h 135"/>
                <a:gd name="T14" fmla="*/ 97 w 231"/>
                <a:gd name="T15" fmla="*/ 43 h 135"/>
                <a:gd name="T16" fmla="*/ 101 w 231"/>
                <a:gd name="T17" fmla="*/ 41 h 135"/>
                <a:gd name="T18" fmla="*/ 115 w 231"/>
                <a:gd name="T19" fmla="*/ 43 h 135"/>
                <a:gd name="T20" fmla="*/ 119 w 231"/>
                <a:gd name="T21" fmla="*/ 38 h 135"/>
                <a:gd name="T22" fmla="*/ 124 w 231"/>
                <a:gd name="T23" fmla="*/ 37 h 135"/>
                <a:gd name="T24" fmla="*/ 128 w 231"/>
                <a:gd name="T25" fmla="*/ 41 h 135"/>
                <a:gd name="T26" fmla="*/ 131 w 231"/>
                <a:gd name="T27" fmla="*/ 34 h 135"/>
                <a:gd name="T28" fmla="*/ 184 w 231"/>
                <a:gd name="T29" fmla="*/ 2 h 135"/>
                <a:gd name="T30" fmla="*/ 229 w 231"/>
                <a:gd name="T31" fmla="*/ 46 h 135"/>
                <a:gd name="T32" fmla="*/ 197 w 231"/>
                <a:gd name="T33" fmla="*/ 101 h 135"/>
                <a:gd name="T34" fmla="*/ 128 w 231"/>
                <a:gd name="T35" fmla="*/ 61 h 135"/>
                <a:gd name="T36" fmla="*/ 127 w 231"/>
                <a:gd name="T37" fmla="*/ 51 h 135"/>
                <a:gd name="T38" fmla="*/ 122 w 231"/>
                <a:gd name="T39" fmla="*/ 39 h 135"/>
                <a:gd name="T40" fmla="*/ 112 w 231"/>
                <a:gd name="T41" fmla="*/ 47 h 135"/>
                <a:gd name="T42" fmla="*/ 100 w 231"/>
                <a:gd name="T43" fmla="*/ 44 h 135"/>
                <a:gd name="T44" fmla="*/ 100 w 231"/>
                <a:gd name="T45" fmla="*/ 56 h 135"/>
                <a:gd name="T46" fmla="*/ 106 w 231"/>
                <a:gd name="T47" fmla="*/ 99 h 135"/>
                <a:gd name="T48" fmla="*/ 105 w 231"/>
                <a:gd name="T49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5">
                  <a:moveTo>
                    <a:pt x="105" y="102"/>
                  </a:moveTo>
                  <a:cubicBezTo>
                    <a:pt x="105" y="102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4"/>
                  </a:cubicBezTo>
                  <a:cubicBezTo>
                    <a:pt x="40" y="135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6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0"/>
                    <a:pt x="99" y="40"/>
                    <a:pt x="101" y="41"/>
                  </a:cubicBezTo>
                  <a:cubicBezTo>
                    <a:pt x="105" y="46"/>
                    <a:pt x="110" y="45"/>
                    <a:pt x="115" y="43"/>
                  </a:cubicBezTo>
                  <a:cubicBezTo>
                    <a:pt x="116" y="42"/>
                    <a:pt x="118" y="39"/>
                    <a:pt x="119" y="38"/>
                  </a:cubicBezTo>
                  <a:cubicBezTo>
                    <a:pt x="121" y="34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6"/>
                    <a:pt x="131" y="34"/>
                  </a:cubicBezTo>
                  <a:cubicBezTo>
                    <a:pt x="139" y="13"/>
                    <a:pt x="161" y="0"/>
                    <a:pt x="184" y="2"/>
                  </a:cubicBezTo>
                  <a:cubicBezTo>
                    <a:pt x="207" y="5"/>
                    <a:pt x="226" y="24"/>
                    <a:pt x="229" y="46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7" y="113"/>
                    <a:pt x="133" y="93"/>
                    <a:pt x="128" y="61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2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4" y="48"/>
                    <a:pt x="100" y="44"/>
                  </a:cubicBezTo>
                  <a:cubicBezTo>
                    <a:pt x="99" y="49"/>
                    <a:pt x="98" y="52"/>
                    <a:pt x="100" y="56"/>
                  </a:cubicBezTo>
                  <a:cubicBezTo>
                    <a:pt x="109" y="69"/>
                    <a:pt x="110" y="84"/>
                    <a:pt x="106" y="99"/>
                  </a:cubicBezTo>
                  <a:cubicBezTo>
                    <a:pt x="106" y="100"/>
                    <a:pt x="106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62"/>
            <p:cNvSpPr>
              <a:spLocks/>
            </p:cNvSpPr>
            <p:nvPr/>
          </p:nvSpPr>
          <p:spPr bwMode="auto">
            <a:xfrm>
              <a:off x="10714038" y="-7366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1 h 66"/>
                <a:gd name="T4" fmla="*/ 10 w 56"/>
                <a:gd name="T5" fmla="*/ 41 h 66"/>
                <a:gd name="T6" fmla="*/ 9 w 56"/>
                <a:gd name="T7" fmla="*/ 44 h 66"/>
                <a:gd name="T8" fmla="*/ 5 w 56"/>
                <a:gd name="T9" fmla="*/ 43 h 66"/>
                <a:gd name="T10" fmla="*/ 1 w 56"/>
                <a:gd name="T11" fmla="*/ 33 h 66"/>
                <a:gd name="T12" fmla="*/ 3 w 56"/>
                <a:gd name="T13" fmla="*/ 21 h 66"/>
                <a:gd name="T14" fmla="*/ 7 w 56"/>
                <a:gd name="T15" fmla="*/ 5 h 66"/>
                <a:gd name="T16" fmla="*/ 10 w 56"/>
                <a:gd name="T17" fmla="*/ 0 h 66"/>
                <a:gd name="T18" fmla="*/ 16 w 56"/>
                <a:gd name="T19" fmla="*/ 3 h 66"/>
                <a:gd name="T20" fmla="*/ 25 w 56"/>
                <a:gd name="T21" fmla="*/ 16 h 66"/>
                <a:gd name="T22" fmla="*/ 56 w 56"/>
                <a:gd name="T23" fmla="*/ 65 h 66"/>
                <a:gd name="T24" fmla="*/ 52 w 56"/>
                <a:gd name="T25" fmla="*/ 64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1 h 66"/>
                <a:gd name="T32" fmla="*/ 14 w 56"/>
                <a:gd name="T33" fmla="*/ 9 h 66"/>
                <a:gd name="T34" fmla="*/ 12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1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1" y="33"/>
                  </a:cubicBezTo>
                  <a:cubicBezTo>
                    <a:pt x="1" y="29"/>
                    <a:pt x="2" y="25"/>
                    <a:pt x="3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8" y="3"/>
                    <a:pt x="9" y="1"/>
                    <a:pt x="10" y="0"/>
                  </a:cubicBezTo>
                  <a:cubicBezTo>
                    <a:pt x="12" y="0"/>
                    <a:pt x="14" y="2"/>
                    <a:pt x="16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6"/>
                    <a:pt x="53" y="65"/>
                    <a:pt x="52" y="64"/>
                  </a:cubicBezTo>
                  <a:cubicBezTo>
                    <a:pt x="43" y="51"/>
                    <a:pt x="35" y="38"/>
                    <a:pt x="26" y="25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9" y="17"/>
                    <a:pt x="16" y="13"/>
                    <a:pt x="14" y="9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63"/>
            <p:cNvSpPr>
              <a:spLocks/>
            </p:cNvSpPr>
            <p:nvPr/>
          </p:nvSpPr>
          <p:spPr bwMode="auto">
            <a:xfrm>
              <a:off x="10493375" y="-682625"/>
              <a:ext cx="46038" cy="101600"/>
            </a:xfrm>
            <a:custGeom>
              <a:avLst/>
              <a:gdLst>
                <a:gd name="T0" fmla="*/ 12 w 37"/>
                <a:gd name="T1" fmla="*/ 8 h 81"/>
                <a:gd name="T2" fmla="*/ 10 w 37"/>
                <a:gd name="T3" fmla="*/ 25 h 81"/>
                <a:gd name="T4" fmla="*/ 9 w 37"/>
                <a:gd name="T5" fmla="*/ 28 h 81"/>
                <a:gd name="T6" fmla="*/ 8 w 37"/>
                <a:gd name="T7" fmla="*/ 31 h 81"/>
                <a:gd name="T8" fmla="*/ 4 w 37"/>
                <a:gd name="T9" fmla="*/ 77 h 81"/>
                <a:gd name="T10" fmla="*/ 0 w 37"/>
                <a:gd name="T11" fmla="*/ 80 h 81"/>
                <a:gd name="T12" fmla="*/ 3 w 37"/>
                <a:gd name="T13" fmla="*/ 52 h 81"/>
                <a:gd name="T14" fmla="*/ 5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7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2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2" y="8"/>
                  </a:moveTo>
                  <a:cubicBezTo>
                    <a:pt x="11" y="14"/>
                    <a:pt x="11" y="19"/>
                    <a:pt x="10" y="25"/>
                  </a:cubicBezTo>
                  <a:cubicBezTo>
                    <a:pt x="10" y="26"/>
                    <a:pt x="9" y="27"/>
                    <a:pt x="9" y="28"/>
                  </a:cubicBezTo>
                  <a:cubicBezTo>
                    <a:pt x="9" y="29"/>
                    <a:pt x="8" y="30"/>
                    <a:pt x="8" y="31"/>
                  </a:cubicBezTo>
                  <a:cubicBezTo>
                    <a:pt x="6" y="46"/>
                    <a:pt x="5" y="62"/>
                    <a:pt x="4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2"/>
                    <a:pt x="3" y="52"/>
                  </a:cubicBezTo>
                  <a:cubicBezTo>
                    <a:pt x="4" y="45"/>
                    <a:pt x="5" y="37"/>
                    <a:pt x="5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2"/>
                    <a:pt x="11" y="0"/>
                    <a:pt x="14" y="3"/>
                  </a:cubicBezTo>
                  <a:cubicBezTo>
                    <a:pt x="21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7"/>
                  </a:cubicBezTo>
                  <a:cubicBezTo>
                    <a:pt x="35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9"/>
                    <a:pt x="20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64"/>
            <p:cNvSpPr>
              <a:spLocks/>
            </p:cNvSpPr>
            <p:nvPr/>
          </p:nvSpPr>
          <p:spPr bwMode="auto">
            <a:xfrm>
              <a:off x="10491788" y="-581025"/>
              <a:ext cx="15875" cy="28575"/>
            </a:xfrm>
            <a:custGeom>
              <a:avLst/>
              <a:gdLst>
                <a:gd name="T0" fmla="*/ 1 w 13"/>
                <a:gd name="T1" fmla="*/ 2 h 23"/>
                <a:gd name="T2" fmla="*/ 7 w 13"/>
                <a:gd name="T3" fmla="*/ 4 h 23"/>
                <a:gd name="T4" fmla="*/ 9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1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1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6"/>
                    <a:pt x="13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11" y="22"/>
                    <a:pt x="6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4" y="12"/>
                    <a:pt x="2" y="9"/>
                    <a:pt x="2" y="6"/>
                  </a:cubicBezTo>
                  <a:cubicBezTo>
                    <a:pt x="1" y="5"/>
                    <a:pt x="1" y="4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65"/>
            <p:cNvSpPr>
              <a:spLocks/>
            </p:cNvSpPr>
            <p:nvPr/>
          </p:nvSpPr>
          <p:spPr bwMode="auto">
            <a:xfrm>
              <a:off x="10775950" y="-652463"/>
              <a:ext cx="22225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4 h 22"/>
                <a:gd name="T4" fmla="*/ 13 w 17"/>
                <a:gd name="T5" fmla="*/ 11 h 22"/>
                <a:gd name="T6" fmla="*/ 12 w 17"/>
                <a:gd name="T7" fmla="*/ 21 h 22"/>
                <a:gd name="T8" fmla="*/ 7 w 17"/>
                <a:gd name="T9" fmla="*/ 22 h 22"/>
                <a:gd name="T10" fmla="*/ 0 w 17"/>
                <a:gd name="T11" fmla="*/ 12 h 22"/>
                <a:gd name="T12" fmla="*/ 3 w 17"/>
                <a:gd name="T13" fmla="*/ 7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1"/>
                    <a:pt x="9" y="3"/>
                    <a:pt x="9" y="4"/>
                  </a:cubicBezTo>
                  <a:cubicBezTo>
                    <a:pt x="10" y="7"/>
                    <a:pt x="10" y="9"/>
                    <a:pt x="13" y="11"/>
                  </a:cubicBezTo>
                  <a:cubicBezTo>
                    <a:pt x="17" y="14"/>
                    <a:pt x="16" y="19"/>
                    <a:pt x="12" y="21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4" y="19"/>
                    <a:pt x="3" y="15"/>
                    <a:pt x="0" y="12"/>
                  </a:cubicBezTo>
                  <a:cubicBezTo>
                    <a:pt x="3" y="11"/>
                    <a:pt x="3" y="10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66"/>
            <p:cNvSpPr>
              <a:spLocks/>
            </p:cNvSpPr>
            <p:nvPr/>
          </p:nvSpPr>
          <p:spPr bwMode="auto">
            <a:xfrm>
              <a:off x="10633075" y="-5873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2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7" y="34"/>
                    <a:pt x="2" y="39"/>
                  </a:cubicBezTo>
                  <a:cubicBezTo>
                    <a:pt x="2" y="40"/>
                    <a:pt x="1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67"/>
            <p:cNvSpPr>
              <a:spLocks/>
            </p:cNvSpPr>
            <p:nvPr/>
          </p:nvSpPr>
          <p:spPr bwMode="auto">
            <a:xfrm>
              <a:off x="10652125" y="-5937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68"/>
            <p:cNvSpPr>
              <a:spLocks/>
            </p:cNvSpPr>
            <p:nvPr/>
          </p:nvSpPr>
          <p:spPr bwMode="auto">
            <a:xfrm>
              <a:off x="12322175" y="-644525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7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3"/>
                    <a:pt x="80" y="134"/>
                    <a:pt x="59" y="135"/>
                  </a:cubicBezTo>
                  <a:cubicBezTo>
                    <a:pt x="39" y="136"/>
                    <a:pt x="24" y="127"/>
                    <a:pt x="13" y="110"/>
                  </a:cubicBezTo>
                  <a:cubicBezTo>
                    <a:pt x="0" y="89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8"/>
                    <a:pt x="126" y="40"/>
                    <a:pt x="128" y="41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0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7" y="48"/>
                    <a:pt x="103" y="49"/>
                    <a:pt x="100" y="44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69"/>
            <p:cNvSpPr>
              <a:spLocks/>
            </p:cNvSpPr>
            <p:nvPr/>
          </p:nvSpPr>
          <p:spPr bwMode="auto">
            <a:xfrm>
              <a:off x="12534900" y="-714375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2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5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2"/>
                    <a:pt x="9" y="0"/>
                    <a:pt x="10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0"/>
                    <a:pt x="34" y="38"/>
                    <a:pt x="26" y="25"/>
                  </a:cubicBezTo>
                  <a:cubicBezTo>
                    <a:pt x="25" y="24"/>
                    <a:pt x="24" y="21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6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70"/>
            <p:cNvSpPr>
              <a:spLocks/>
            </p:cNvSpPr>
            <p:nvPr/>
          </p:nvSpPr>
          <p:spPr bwMode="auto">
            <a:xfrm>
              <a:off x="12314238" y="-660400"/>
              <a:ext cx="46038" cy="100013"/>
            </a:xfrm>
            <a:custGeom>
              <a:avLst/>
              <a:gdLst>
                <a:gd name="T0" fmla="*/ 11 w 37"/>
                <a:gd name="T1" fmla="*/ 8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1 h 80"/>
                <a:gd name="T8" fmla="*/ 3 w 37"/>
                <a:gd name="T9" fmla="*/ 77 h 80"/>
                <a:gd name="T10" fmla="*/ 0 w 37"/>
                <a:gd name="T11" fmla="*/ 80 h 80"/>
                <a:gd name="T12" fmla="*/ 2 w 37"/>
                <a:gd name="T13" fmla="*/ 52 h 80"/>
                <a:gd name="T14" fmla="*/ 4 w 37"/>
                <a:gd name="T15" fmla="*/ 29 h 80"/>
                <a:gd name="T16" fmla="*/ 6 w 37"/>
                <a:gd name="T17" fmla="*/ 8 h 80"/>
                <a:gd name="T18" fmla="*/ 7 w 37"/>
                <a:gd name="T19" fmla="*/ 5 h 80"/>
                <a:gd name="T20" fmla="*/ 14 w 37"/>
                <a:gd name="T21" fmla="*/ 3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7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1"/>
                  </a:cubicBezTo>
                  <a:cubicBezTo>
                    <a:pt x="6" y="46"/>
                    <a:pt x="5" y="61"/>
                    <a:pt x="3" y="77"/>
                  </a:cubicBezTo>
                  <a:cubicBezTo>
                    <a:pt x="3" y="79"/>
                    <a:pt x="3" y="80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6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4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39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1"/>
                  </a:cubicBezTo>
                  <a:cubicBezTo>
                    <a:pt x="14" y="10"/>
                    <a:pt x="13" y="9"/>
                    <a:pt x="12" y="7"/>
                  </a:cubicBezTo>
                  <a:cubicBezTo>
                    <a:pt x="12" y="7"/>
                    <a:pt x="12" y="7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71"/>
            <p:cNvSpPr>
              <a:spLocks/>
            </p:cNvSpPr>
            <p:nvPr/>
          </p:nvSpPr>
          <p:spPr bwMode="auto">
            <a:xfrm>
              <a:off x="12312650" y="-558800"/>
              <a:ext cx="15875" cy="26988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19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2"/>
                    <a:pt x="13" y="16"/>
                    <a:pt x="12" y="19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6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72"/>
            <p:cNvSpPr>
              <a:spLocks/>
            </p:cNvSpPr>
            <p:nvPr/>
          </p:nvSpPr>
          <p:spPr bwMode="auto">
            <a:xfrm>
              <a:off x="12598400" y="-631825"/>
              <a:ext cx="19050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1 h 23"/>
                <a:gd name="T8" fmla="*/ 6 w 16"/>
                <a:gd name="T9" fmla="*/ 23 h 23"/>
                <a:gd name="T10" fmla="*/ 0 w 16"/>
                <a:gd name="T11" fmla="*/ 12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3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1"/>
                  </a:cubicBezTo>
                  <a:cubicBezTo>
                    <a:pt x="10" y="22"/>
                    <a:pt x="8" y="22"/>
                    <a:pt x="6" y="23"/>
                  </a:cubicBezTo>
                  <a:cubicBezTo>
                    <a:pt x="4" y="19"/>
                    <a:pt x="2" y="16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73"/>
            <p:cNvSpPr>
              <a:spLocks/>
            </p:cNvSpPr>
            <p:nvPr/>
          </p:nvSpPr>
          <p:spPr bwMode="auto">
            <a:xfrm>
              <a:off x="12453938" y="-565150"/>
              <a:ext cx="11113" cy="49213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19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8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3"/>
                    <a:pt x="9" y="12"/>
                    <a:pt x="9" y="19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74"/>
            <p:cNvSpPr>
              <a:spLocks/>
            </p:cNvSpPr>
            <p:nvPr/>
          </p:nvSpPr>
          <p:spPr bwMode="auto">
            <a:xfrm>
              <a:off x="12472988" y="-573088"/>
              <a:ext cx="28575" cy="46038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6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75"/>
            <p:cNvSpPr>
              <a:spLocks/>
            </p:cNvSpPr>
            <p:nvPr/>
          </p:nvSpPr>
          <p:spPr bwMode="auto">
            <a:xfrm>
              <a:off x="12257088" y="192088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4 h 136"/>
                <a:gd name="T4" fmla="*/ 60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49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9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4 h 136"/>
                <a:gd name="T28" fmla="*/ 184 w 231"/>
                <a:gd name="T29" fmla="*/ 3 h 136"/>
                <a:gd name="T30" fmla="*/ 228 w 231"/>
                <a:gd name="T31" fmla="*/ 47 h 136"/>
                <a:gd name="T32" fmla="*/ 197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6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5"/>
                  </a:cubicBezTo>
                  <a:cubicBezTo>
                    <a:pt x="40" y="136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9" y="38"/>
                  </a:cubicBezTo>
                  <a:cubicBezTo>
                    <a:pt x="120" y="35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7"/>
                    <a:pt x="130" y="34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6" y="24"/>
                    <a:pt x="228" y="47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3" y="49"/>
                    <a:pt x="100" y="44"/>
                  </a:cubicBezTo>
                  <a:cubicBezTo>
                    <a:pt x="98" y="49"/>
                    <a:pt x="97" y="52"/>
                    <a:pt x="100" y="56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76"/>
            <p:cNvSpPr>
              <a:spLocks/>
            </p:cNvSpPr>
            <p:nvPr/>
          </p:nvSpPr>
          <p:spPr bwMode="auto">
            <a:xfrm>
              <a:off x="12469813" y="120650"/>
              <a:ext cx="69850" cy="84138"/>
            </a:xfrm>
            <a:custGeom>
              <a:avLst/>
              <a:gdLst>
                <a:gd name="T0" fmla="*/ 11 w 56"/>
                <a:gd name="T1" fmla="*/ 7 h 67"/>
                <a:gd name="T2" fmla="*/ 10 w 56"/>
                <a:gd name="T3" fmla="*/ 21 h 67"/>
                <a:gd name="T4" fmla="*/ 10 w 56"/>
                <a:gd name="T5" fmla="*/ 41 h 67"/>
                <a:gd name="T6" fmla="*/ 9 w 56"/>
                <a:gd name="T7" fmla="*/ 44 h 67"/>
                <a:gd name="T8" fmla="*/ 5 w 56"/>
                <a:gd name="T9" fmla="*/ 44 h 67"/>
                <a:gd name="T10" fmla="*/ 0 w 56"/>
                <a:gd name="T11" fmla="*/ 33 h 67"/>
                <a:gd name="T12" fmla="*/ 2 w 56"/>
                <a:gd name="T13" fmla="*/ 21 h 67"/>
                <a:gd name="T14" fmla="*/ 7 w 56"/>
                <a:gd name="T15" fmla="*/ 5 h 67"/>
                <a:gd name="T16" fmla="*/ 10 w 56"/>
                <a:gd name="T17" fmla="*/ 1 h 67"/>
                <a:gd name="T18" fmla="*/ 15 w 56"/>
                <a:gd name="T19" fmla="*/ 3 h 67"/>
                <a:gd name="T20" fmla="*/ 25 w 56"/>
                <a:gd name="T21" fmla="*/ 17 h 67"/>
                <a:gd name="T22" fmla="*/ 56 w 56"/>
                <a:gd name="T23" fmla="*/ 65 h 67"/>
                <a:gd name="T24" fmla="*/ 52 w 56"/>
                <a:gd name="T25" fmla="*/ 64 h 67"/>
                <a:gd name="T26" fmla="*/ 26 w 56"/>
                <a:gd name="T27" fmla="*/ 26 h 67"/>
                <a:gd name="T28" fmla="*/ 22 w 56"/>
                <a:gd name="T29" fmla="*/ 22 h 67"/>
                <a:gd name="T30" fmla="*/ 21 w 56"/>
                <a:gd name="T31" fmla="*/ 21 h 67"/>
                <a:gd name="T32" fmla="*/ 14 w 56"/>
                <a:gd name="T33" fmla="*/ 10 h 67"/>
                <a:gd name="T34" fmla="*/ 12 w 56"/>
                <a:gd name="T35" fmla="*/ 6 h 67"/>
                <a:gd name="T36" fmla="*/ 11 w 56"/>
                <a:gd name="T3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11" y="7"/>
                  </a:moveTo>
                  <a:cubicBezTo>
                    <a:pt x="10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5"/>
                    <a:pt x="6" y="44"/>
                    <a:pt x="5" y="44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2" y="25"/>
                    <a:pt x="2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7" y="3"/>
                    <a:pt x="9" y="1"/>
                    <a:pt x="10" y="1"/>
                  </a:cubicBezTo>
                  <a:cubicBezTo>
                    <a:pt x="12" y="0"/>
                    <a:pt x="14" y="2"/>
                    <a:pt x="15" y="3"/>
                  </a:cubicBezTo>
                  <a:cubicBezTo>
                    <a:pt x="19" y="7"/>
                    <a:pt x="23" y="12"/>
                    <a:pt x="25" y="17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7"/>
                    <a:pt x="53" y="66"/>
                    <a:pt x="52" y="64"/>
                  </a:cubicBezTo>
                  <a:cubicBezTo>
                    <a:pt x="43" y="51"/>
                    <a:pt x="35" y="38"/>
                    <a:pt x="26" y="26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8" y="17"/>
                    <a:pt x="16" y="13"/>
                    <a:pt x="14" y="10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77"/>
            <p:cNvSpPr>
              <a:spLocks/>
            </p:cNvSpPr>
            <p:nvPr/>
          </p:nvSpPr>
          <p:spPr bwMode="auto">
            <a:xfrm>
              <a:off x="12249150" y="174625"/>
              <a:ext cx="46038" cy="100013"/>
            </a:xfrm>
            <a:custGeom>
              <a:avLst/>
              <a:gdLst>
                <a:gd name="T0" fmla="*/ 11 w 37"/>
                <a:gd name="T1" fmla="*/ 7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0 h 80"/>
                <a:gd name="T8" fmla="*/ 3 w 37"/>
                <a:gd name="T9" fmla="*/ 76 h 80"/>
                <a:gd name="T10" fmla="*/ 0 w 37"/>
                <a:gd name="T11" fmla="*/ 80 h 80"/>
                <a:gd name="T12" fmla="*/ 3 w 37"/>
                <a:gd name="T13" fmla="*/ 52 h 80"/>
                <a:gd name="T14" fmla="*/ 5 w 37"/>
                <a:gd name="T15" fmla="*/ 28 h 80"/>
                <a:gd name="T16" fmla="*/ 6 w 37"/>
                <a:gd name="T17" fmla="*/ 7 h 80"/>
                <a:gd name="T18" fmla="*/ 7 w 37"/>
                <a:gd name="T19" fmla="*/ 4 h 80"/>
                <a:gd name="T20" fmla="*/ 14 w 37"/>
                <a:gd name="T21" fmla="*/ 2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6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7"/>
                  </a:moveTo>
                  <a:cubicBezTo>
                    <a:pt x="11" y="13"/>
                    <a:pt x="11" y="18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6" y="46"/>
                    <a:pt x="5" y="61"/>
                    <a:pt x="3" y="76"/>
                  </a:cubicBezTo>
                  <a:cubicBezTo>
                    <a:pt x="3" y="78"/>
                    <a:pt x="3" y="80"/>
                    <a:pt x="0" y="80"/>
                  </a:cubicBezTo>
                  <a:cubicBezTo>
                    <a:pt x="1" y="70"/>
                    <a:pt x="2" y="61"/>
                    <a:pt x="3" y="52"/>
                  </a:cubicBezTo>
                  <a:cubicBezTo>
                    <a:pt x="3" y="44"/>
                    <a:pt x="5" y="36"/>
                    <a:pt x="5" y="28"/>
                  </a:cubicBezTo>
                  <a:cubicBezTo>
                    <a:pt x="4" y="21"/>
                    <a:pt x="6" y="14"/>
                    <a:pt x="6" y="7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8" y="1"/>
                    <a:pt x="11" y="0"/>
                    <a:pt x="14" y="2"/>
                  </a:cubicBezTo>
                  <a:cubicBezTo>
                    <a:pt x="20" y="9"/>
                    <a:pt x="27" y="17"/>
                    <a:pt x="33" y="24"/>
                  </a:cubicBezTo>
                  <a:cubicBezTo>
                    <a:pt x="36" y="27"/>
                    <a:pt x="37" y="32"/>
                    <a:pt x="35" y="36"/>
                  </a:cubicBezTo>
                  <a:cubicBezTo>
                    <a:pt x="35" y="37"/>
                    <a:pt x="33" y="39"/>
                    <a:pt x="32" y="39"/>
                  </a:cubicBezTo>
                  <a:cubicBezTo>
                    <a:pt x="31" y="39"/>
                    <a:pt x="30" y="37"/>
                    <a:pt x="29" y="36"/>
                  </a:cubicBezTo>
                  <a:cubicBezTo>
                    <a:pt x="24" y="28"/>
                    <a:pt x="20" y="19"/>
                    <a:pt x="15" y="11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78"/>
            <p:cNvSpPr>
              <a:spLocks/>
            </p:cNvSpPr>
            <p:nvPr/>
          </p:nvSpPr>
          <p:spPr bwMode="auto">
            <a:xfrm>
              <a:off x="12247563" y="274638"/>
              <a:ext cx="15875" cy="30163"/>
            </a:xfrm>
            <a:custGeom>
              <a:avLst/>
              <a:gdLst>
                <a:gd name="T0" fmla="*/ 0 w 13"/>
                <a:gd name="T1" fmla="*/ 2 h 23"/>
                <a:gd name="T2" fmla="*/ 7 w 13"/>
                <a:gd name="T3" fmla="*/ 4 h 23"/>
                <a:gd name="T4" fmla="*/ 8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0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7"/>
                    <a:pt x="13" y="20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3"/>
                    <a:pt x="5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3" y="12"/>
                    <a:pt x="2" y="9"/>
                    <a:pt x="2" y="6"/>
                  </a:cubicBezTo>
                  <a:cubicBezTo>
                    <a:pt x="1" y="5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79"/>
            <p:cNvSpPr>
              <a:spLocks/>
            </p:cNvSpPr>
            <p:nvPr/>
          </p:nvSpPr>
          <p:spPr bwMode="auto">
            <a:xfrm>
              <a:off x="12533313" y="204788"/>
              <a:ext cx="20638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5 h 22"/>
                <a:gd name="T4" fmla="*/ 13 w 17"/>
                <a:gd name="T5" fmla="*/ 11 h 22"/>
                <a:gd name="T6" fmla="*/ 11 w 17"/>
                <a:gd name="T7" fmla="*/ 21 h 22"/>
                <a:gd name="T8" fmla="*/ 6 w 17"/>
                <a:gd name="T9" fmla="*/ 22 h 22"/>
                <a:gd name="T10" fmla="*/ 0 w 17"/>
                <a:gd name="T11" fmla="*/ 12 h 22"/>
                <a:gd name="T12" fmla="*/ 3 w 17"/>
                <a:gd name="T13" fmla="*/ 8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2"/>
                    <a:pt x="9" y="3"/>
                    <a:pt x="9" y="5"/>
                  </a:cubicBezTo>
                  <a:cubicBezTo>
                    <a:pt x="9" y="7"/>
                    <a:pt x="10" y="10"/>
                    <a:pt x="13" y="11"/>
                  </a:cubicBezTo>
                  <a:cubicBezTo>
                    <a:pt x="17" y="14"/>
                    <a:pt x="15" y="19"/>
                    <a:pt x="11" y="21"/>
                  </a:cubicBezTo>
                  <a:cubicBezTo>
                    <a:pt x="10" y="22"/>
                    <a:pt x="8" y="22"/>
                    <a:pt x="6" y="22"/>
                  </a:cubicBezTo>
                  <a:cubicBezTo>
                    <a:pt x="4" y="19"/>
                    <a:pt x="2" y="15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80"/>
            <p:cNvSpPr>
              <a:spLocks/>
            </p:cNvSpPr>
            <p:nvPr/>
          </p:nvSpPr>
          <p:spPr bwMode="auto">
            <a:xfrm>
              <a:off x="12388850" y="2698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4"/>
                    <a:pt x="2" y="39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81"/>
            <p:cNvSpPr>
              <a:spLocks/>
            </p:cNvSpPr>
            <p:nvPr/>
          </p:nvSpPr>
          <p:spPr bwMode="auto">
            <a:xfrm>
              <a:off x="12407900" y="2635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82"/>
            <p:cNvSpPr>
              <a:spLocks/>
            </p:cNvSpPr>
            <p:nvPr/>
          </p:nvSpPr>
          <p:spPr bwMode="auto">
            <a:xfrm>
              <a:off x="10518775" y="692150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5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2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40 h 136"/>
                <a:gd name="T40" fmla="*/ 112 w 231"/>
                <a:gd name="T41" fmla="*/ 48 h 136"/>
                <a:gd name="T42" fmla="*/ 100 w 231"/>
                <a:gd name="T43" fmla="*/ 45 h 136"/>
                <a:gd name="T44" fmla="*/ 100 w 231"/>
                <a:gd name="T45" fmla="*/ 57 h 136"/>
                <a:gd name="T46" fmla="*/ 106 w 231"/>
                <a:gd name="T47" fmla="*/ 100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4"/>
                    <a:pt x="80" y="134"/>
                    <a:pt x="59" y="135"/>
                  </a:cubicBezTo>
                  <a:cubicBezTo>
                    <a:pt x="39" y="136"/>
                    <a:pt x="24" y="128"/>
                    <a:pt x="13" y="110"/>
                  </a:cubicBezTo>
                  <a:cubicBezTo>
                    <a:pt x="0" y="89"/>
                    <a:pt x="5" y="60"/>
                    <a:pt x="25" y="45"/>
                  </a:cubicBezTo>
                  <a:cubicBezTo>
                    <a:pt x="45" y="29"/>
                    <a:pt x="73" y="30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8"/>
                    <a:pt x="96" y="46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3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9"/>
                    <a:pt x="126" y="40"/>
                    <a:pt x="128" y="42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1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9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40"/>
                  </a:cubicBezTo>
                  <a:cubicBezTo>
                    <a:pt x="120" y="44"/>
                    <a:pt x="117" y="47"/>
                    <a:pt x="112" y="48"/>
                  </a:cubicBezTo>
                  <a:cubicBezTo>
                    <a:pt x="107" y="49"/>
                    <a:pt x="103" y="49"/>
                    <a:pt x="100" y="45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5"/>
                    <a:pt x="106" y="100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83"/>
            <p:cNvSpPr>
              <a:spLocks/>
            </p:cNvSpPr>
            <p:nvPr/>
          </p:nvSpPr>
          <p:spPr bwMode="auto">
            <a:xfrm>
              <a:off x="10731500" y="6223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3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6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2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3"/>
                    <a:pt x="9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1"/>
                    <a:pt x="34" y="38"/>
                    <a:pt x="26" y="25"/>
                  </a:cubicBezTo>
                  <a:cubicBezTo>
                    <a:pt x="25" y="24"/>
                    <a:pt x="24" y="22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7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84"/>
            <p:cNvSpPr>
              <a:spLocks/>
            </p:cNvSpPr>
            <p:nvPr/>
          </p:nvSpPr>
          <p:spPr bwMode="auto">
            <a:xfrm>
              <a:off x="10510838" y="676275"/>
              <a:ext cx="46038" cy="100013"/>
            </a:xfrm>
            <a:custGeom>
              <a:avLst/>
              <a:gdLst>
                <a:gd name="T0" fmla="*/ 11 w 37"/>
                <a:gd name="T1" fmla="*/ 8 h 81"/>
                <a:gd name="T2" fmla="*/ 10 w 37"/>
                <a:gd name="T3" fmla="*/ 24 h 81"/>
                <a:gd name="T4" fmla="*/ 9 w 37"/>
                <a:gd name="T5" fmla="*/ 27 h 81"/>
                <a:gd name="T6" fmla="*/ 8 w 37"/>
                <a:gd name="T7" fmla="*/ 31 h 81"/>
                <a:gd name="T8" fmla="*/ 3 w 37"/>
                <a:gd name="T9" fmla="*/ 77 h 81"/>
                <a:gd name="T10" fmla="*/ 0 w 37"/>
                <a:gd name="T11" fmla="*/ 80 h 81"/>
                <a:gd name="T12" fmla="*/ 2 w 37"/>
                <a:gd name="T13" fmla="*/ 52 h 81"/>
                <a:gd name="T14" fmla="*/ 4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6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1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6" y="46"/>
                    <a:pt x="5" y="62"/>
                    <a:pt x="3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7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85"/>
            <p:cNvSpPr>
              <a:spLocks/>
            </p:cNvSpPr>
            <p:nvPr/>
          </p:nvSpPr>
          <p:spPr bwMode="auto">
            <a:xfrm>
              <a:off x="10509250" y="776288"/>
              <a:ext cx="15875" cy="28575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20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3"/>
                    <a:pt x="12" y="16"/>
                    <a:pt x="12" y="20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7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5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86"/>
            <p:cNvSpPr>
              <a:spLocks/>
            </p:cNvSpPr>
            <p:nvPr/>
          </p:nvSpPr>
          <p:spPr bwMode="auto">
            <a:xfrm>
              <a:off x="10793413" y="704850"/>
              <a:ext cx="20638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2 h 23"/>
                <a:gd name="T8" fmla="*/ 6 w 16"/>
                <a:gd name="T9" fmla="*/ 23 h 23"/>
                <a:gd name="T10" fmla="*/ 0 w 16"/>
                <a:gd name="T11" fmla="*/ 13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4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2"/>
                  </a:cubicBezTo>
                  <a:cubicBezTo>
                    <a:pt x="10" y="22"/>
                    <a:pt x="8" y="23"/>
                    <a:pt x="6" y="23"/>
                  </a:cubicBezTo>
                  <a:cubicBezTo>
                    <a:pt x="4" y="19"/>
                    <a:pt x="2" y="16"/>
                    <a:pt x="0" y="13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87"/>
            <p:cNvSpPr>
              <a:spLocks/>
            </p:cNvSpPr>
            <p:nvPr/>
          </p:nvSpPr>
          <p:spPr bwMode="auto">
            <a:xfrm>
              <a:off x="10650538" y="771525"/>
              <a:ext cx="11113" cy="47625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20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88"/>
            <p:cNvSpPr>
              <a:spLocks/>
            </p:cNvSpPr>
            <p:nvPr/>
          </p:nvSpPr>
          <p:spPr bwMode="auto">
            <a:xfrm>
              <a:off x="10669588" y="763588"/>
              <a:ext cx="28575" cy="44450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7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89"/>
            <p:cNvSpPr>
              <a:spLocks/>
            </p:cNvSpPr>
            <p:nvPr/>
          </p:nvSpPr>
          <p:spPr bwMode="auto">
            <a:xfrm>
              <a:off x="13000038" y="-1012825"/>
              <a:ext cx="546100" cy="320675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8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4 h 257"/>
                <a:gd name="T10" fmla="*/ 174 w 437"/>
                <a:gd name="T11" fmla="*/ 89 h 257"/>
                <a:gd name="T12" fmla="*/ 179 w 437"/>
                <a:gd name="T13" fmla="*/ 94 h 257"/>
                <a:gd name="T14" fmla="*/ 183 w 437"/>
                <a:gd name="T15" fmla="*/ 82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6 h 257"/>
                <a:gd name="T28" fmla="*/ 347 w 437"/>
                <a:gd name="T29" fmla="*/ 5 h 257"/>
                <a:gd name="T30" fmla="*/ 432 w 437"/>
                <a:gd name="T31" fmla="*/ 89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7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4 h 257"/>
                <a:gd name="T44" fmla="*/ 189 w 437"/>
                <a:gd name="T45" fmla="*/ 107 h 257"/>
                <a:gd name="T46" fmla="*/ 200 w 437"/>
                <a:gd name="T47" fmla="*/ 188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5"/>
                    <a:pt x="197" y="196"/>
                    <a:pt x="196" y="198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1"/>
                    <a:pt x="25" y="208"/>
                  </a:cubicBezTo>
                  <a:cubicBezTo>
                    <a:pt x="0" y="167"/>
                    <a:pt x="10" y="114"/>
                    <a:pt x="47" y="84"/>
                  </a:cubicBezTo>
                  <a:cubicBezTo>
                    <a:pt x="85" y="53"/>
                    <a:pt x="138" y="55"/>
                    <a:pt x="174" y="89"/>
                  </a:cubicBezTo>
                  <a:cubicBezTo>
                    <a:pt x="175" y="90"/>
                    <a:pt x="177" y="92"/>
                    <a:pt x="179" y="94"/>
                  </a:cubicBezTo>
                  <a:cubicBezTo>
                    <a:pt x="180" y="89"/>
                    <a:pt x="182" y="85"/>
                    <a:pt x="183" y="82"/>
                  </a:cubicBezTo>
                  <a:cubicBezTo>
                    <a:pt x="184" y="77"/>
                    <a:pt x="187" y="76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7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4"/>
                    <a:pt x="245" y="70"/>
                    <a:pt x="246" y="66"/>
                  </a:cubicBezTo>
                  <a:cubicBezTo>
                    <a:pt x="263" y="25"/>
                    <a:pt x="304" y="0"/>
                    <a:pt x="347" y="5"/>
                  </a:cubicBezTo>
                  <a:cubicBezTo>
                    <a:pt x="392" y="11"/>
                    <a:pt x="426" y="46"/>
                    <a:pt x="432" y="89"/>
                  </a:cubicBezTo>
                  <a:cubicBezTo>
                    <a:pt x="437" y="133"/>
                    <a:pt x="412" y="175"/>
                    <a:pt x="371" y="191"/>
                  </a:cubicBezTo>
                  <a:cubicBezTo>
                    <a:pt x="314" y="214"/>
                    <a:pt x="250" y="177"/>
                    <a:pt x="241" y="117"/>
                  </a:cubicBezTo>
                  <a:cubicBezTo>
                    <a:pt x="239" y="110"/>
                    <a:pt x="239" y="103"/>
                    <a:pt x="239" y="97"/>
                  </a:cubicBezTo>
                  <a:cubicBezTo>
                    <a:pt x="240" y="85"/>
                    <a:pt x="239" y="83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4"/>
                  </a:cubicBezTo>
                  <a:cubicBezTo>
                    <a:pt x="186" y="93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8"/>
                  </a:cubicBezTo>
                  <a:cubicBezTo>
                    <a:pt x="199" y="190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90"/>
            <p:cNvSpPr>
              <a:spLocks/>
            </p:cNvSpPr>
            <p:nvPr/>
          </p:nvSpPr>
          <p:spPr bwMode="auto">
            <a:xfrm>
              <a:off x="13403263" y="-1146176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40 h 125"/>
                <a:gd name="T14" fmla="*/ 12 w 105"/>
                <a:gd name="T15" fmla="*/ 9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8 w 105"/>
                <a:gd name="T27" fmla="*/ 48 h 125"/>
                <a:gd name="T28" fmla="*/ 41 w 105"/>
                <a:gd name="T29" fmla="*/ 42 h 125"/>
                <a:gd name="T30" fmla="*/ 38 w 105"/>
                <a:gd name="T31" fmla="*/ 39 h 125"/>
                <a:gd name="T32" fmla="*/ 25 w 105"/>
                <a:gd name="T33" fmla="*/ 18 h 125"/>
                <a:gd name="T34" fmla="*/ 21 w 105"/>
                <a:gd name="T35" fmla="*/ 12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2"/>
                    <a:pt x="18" y="64"/>
                    <a:pt x="18" y="77"/>
                  </a:cubicBezTo>
                  <a:cubicBezTo>
                    <a:pt x="18" y="79"/>
                    <a:pt x="17" y="83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1" y="77"/>
                    <a:pt x="0" y="70"/>
                    <a:pt x="0" y="62"/>
                  </a:cubicBezTo>
                  <a:cubicBezTo>
                    <a:pt x="1" y="55"/>
                    <a:pt x="2" y="47"/>
                    <a:pt x="4" y="40"/>
                  </a:cubicBezTo>
                  <a:cubicBezTo>
                    <a:pt x="6" y="29"/>
                    <a:pt x="9" y="19"/>
                    <a:pt x="12" y="9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4"/>
                    <a:pt x="42" y="22"/>
                    <a:pt x="47" y="31"/>
                  </a:cubicBezTo>
                  <a:cubicBezTo>
                    <a:pt x="63" y="64"/>
                    <a:pt x="87" y="91"/>
                    <a:pt x="105" y="122"/>
                  </a:cubicBezTo>
                  <a:cubicBezTo>
                    <a:pt x="101" y="125"/>
                    <a:pt x="99" y="124"/>
                    <a:pt x="97" y="120"/>
                  </a:cubicBezTo>
                  <a:cubicBezTo>
                    <a:pt x="81" y="96"/>
                    <a:pt x="65" y="72"/>
                    <a:pt x="48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9"/>
                  </a:cubicBezTo>
                  <a:cubicBezTo>
                    <a:pt x="34" y="32"/>
                    <a:pt x="30" y="25"/>
                    <a:pt x="25" y="18"/>
                  </a:cubicBezTo>
                  <a:cubicBezTo>
                    <a:pt x="24" y="16"/>
                    <a:pt x="22" y="14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91"/>
            <p:cNvSpPr>
              <a:spLocks/>
            </p:cNvSpPr>
            <p:nvPr/>
          </p:nvSpPr>
          <p:spPr bwMode="auto">
            <a:xfrm>
              <a:off x="12982575" y="-1044575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5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9 h 152"/>
                <a:gd name="T26" fmla="*/ 61 w 70"/>
                <a:gd name="T27" fmla="*/ 75 h 152"/>
                <a:gd name="T28" fmla="*/ 55 w 70"/>
                <a:gd name="T29" fmla="*/ 69 h 152"/>
                <a:gd name="T30" fmla="*/ 28 w 70"/>
                <a:gd name="T31" fmla="*/ 22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0" y="35"/>
                    <a:pt x="20" y="46"/>
                  </a:cubicBezTo>
                  <a:cubicBezTo>
                    <a:pt x="19" y="48"/>
                    <a:pt x="18" y="49"/>
                    <a:pt x="17" y="51"/>
                  </a:cubicBezTo>
                  <a:cubicBezTo>
                    <a:pt x="16" y="54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4"/>
                    <a:pt x="3" y="116"/>
                    <a:pt x="5" y="98"/>
                  </a:cubicBezTo>
                  <a:cubicBezTo>
                    <a:pt x="7" y="84"/>
                    <a:pt x="10" y="69"/>
                    <a:pt x="9" y="55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9"/>
                    <a:pt x="51" y="32"/>
                    <a:pt x="63" y="46"/>
                  </a:cubicBezTo>
                  <a:cubicBezTo>
                    <a:pt x="68" y="53"/>
                    <a:pt x="70" y="61"/>
                    <a:pt x="67" y="69"/>
                  </a:cubicBezTo>
                  <a:cubicBezTo>
                    <a:pt x="66" y="71"/>
                    <a:pt x="63" y="74"/>
                    <a:pt x="61" y="75"/>
                  </a:cubicBezTo>
                  <a:cubicBezTo>
                    <a:pt x="59" y="75"/>
                    <a:pt x="56" y="72"/>
                    <a:pt x="55" y="69"/>
                  </a:cubicBezTo>
                  <a:cubicBezTo>
                    <a:pt x="46" y="53"/>
                    <a:pt x="37" y="37"/>
                    <a:pt x="28" y="22"/>
                  </a:cubicBezTo>
                  <a:cubicBezTo>
                    <a:pt x="27" y="19"/>
                    <a:pt x="25" y="17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92"/>
            <p:cNvSpPr>
              <a:spLocks/>
            </p:cNvSpPr>
            <p:nvPr/>
          </p:nvSpPr>
          <p:spPr bwMode="auto">
            <a:xfrm>
              <a:off x="12979400" y="-852488"/>
              <a:ext cx="30163" cy="53975"/>
            </a:xfrm>
            <a:custGeom>
              <a:avLst/>
              <a:gdLst>
                <a:gd name="T0" fmla="*/ 1 w 24"/>
                <a:gd name="T1" fmla="*/ 3 h 43"/>
                <a:gd name="T2" fmla="*/ 14 w 24"/>
                <a:gd name="T3" fmla="*/ 8 h 43"/>
                <a:gd name="T4" fmla="*/ 16 w 24"/>
                <a:gd name="T5" fmla="*/ 12 h 43"/>
                <a:gd name="T6" fmla="*/ 24 w 24"/>
                <a:gd name="T7" fmla="*/ 17 h 43"/>
                <a:gd name="T8" fmla="*/ 24 w 24"/>
                <a:gd name="T9" fmla="*/ 37 h 43"/>
                <a:gd name="T10" fmla="*/ 23 w 24"/>
                <a:gd name="T11" fmla="*/ 40 h 43"/>
                <a:gd name="T12" fmla="*/ 7 w 24"/>
                <a:gd name="T13" fmla="*/ 41 h 43"/>
                <a:gd name="T14" fmla="*/ 3 w 24"/>
                <a:gd name="T15" fmla="*/ 27 h 43"/>
                <a:gd name="T16" fmla="*/ 3 w 24"/>
                <a:gd name="T17" fmla="*/ 11 h 43"/>
                <a:gd name="T18" fmla="*/ 1 w 2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"/>
                  </a:moveTo>
                  <a:cubicBezTo>
                    <a:pt x="10" y="0"/>
                    <a:pt x="10" y="0"/>
                    <a:pt x="14" y="8"/>
                  </a:cubicBezTo>
                  <a:cubicBezTo>
                    <a:pt x="15" y="9"/>
                    <a:pt x="16" y="11"/>
                    <a:pt x="16" y="12"/>
                  </a:cubicBezTo>
                  <a:cubicBezTo>
                    <a:pt x="18" y="16"/>
                    <a:pt x="20" y="19"/>
                    <a:pt x="24" y="17"/>
                  </a:cubicBezTo>
                  <a:cubicBezTo>
                    <a:pt x="24" y="24"/>
                    <a:pt x="24" y="31"/>
                    <a:pt x="24" y="37"/>
                  </a:cubicBezTo>
                  <a:cubicBezTo>
                    <a:pt x="24" y="38"/>
                    <a:pt x="24" y="39"/>
                    <a:pt x="23" y="40"/>
                  </a:cubicBezTo>
                  <a:cubicBezTo>
                    <a:pt x="21" y="42"/>
                    <a:pt x="11" y="43"/>
                    <a:pt x="7" y="41"/>
                  </a:cubicBezTo>
                  <a:cubicBezTo>
                    <a:pt x="3" y="38"/>
                    <a:pt x="0" y="32"/>
                    <a:pt x="3" y="27"/>
                  </a:cubicBezTo>
                  <a:cubicBezTo>
                    <a:pt x="7" y="22"/>
                    <a:pt x="5" y="17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93"/>
            <p:cNvSpPr>
              <a:spLocks/>
            </p:cNvSpPr>
            <p:nvPr/>
          </p:nvSpPr>
          <p:spPr bwMode="auto">
            <a:xfrm>
              <a:off x="13520738" y="-989013"/>
              <a:ext cx="38100" cy="53975"/>
            </a:xfrm>
            <a:custGeom>
              <a:avLst/>
              <a:gdLst>
                <a:gd name="T0" fmla="*/ 14 w 31"/>
                <a:gd name="T1" fmla="*/ 0 h 43"/>
                <a:gd name="T2" fmla="*/ 17 w 31"/>
                <a:gd name="T3" fmla="*/ 9 h 43"/>
                <a:gd name="T4" fmla="*/ 24 w 31"/>
                <a:gd name="T5" fmla="*/ 22 h 43"/>
                <a:gd name="T6" fmla="*/ 21 w 31"/>
                <a:gd name="T7" fmla="*/ 40 h 43"/>
                <a:gd name="T8" fmla="*/ 12 w 31"/>
                <a:gd name="T9" fmla="*/ 43 h 43"/>
                <a:gd name="T10" fmla="*/ 0 w 31"/>
                <a:gd name="T11" fmla="*/ 23 h 43"/>
                <a:gd name="T12" fmla="*/ 5 w 31"/>
                <a:gd name="T13" fmla="*/ 15 h 43"/>
                <a:gd name="T14" fmla="*/ 5 w 31"/>
                <a:gd name="T15" fmla="*/ 10 h 43"/>
                <a:gd name="T16" fmla="*/ 14 w 31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3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2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2"/>
                    <a:pt x="15" y="42"/>
                    <a:pt x="12" y="43"/>
                  </a:cubicBezTo>
                  <a:cubicBezTo>
                    <a:pt x="8" y="36"/>
                    <a:pt x="4" y="30"/>
                    <a:pt x="0" y="23"/>
                  </a:cubicBezTo>
                  <a:cubicBezTo>
                    <a:pt x="5" y="22"/>
                    <a:pt x="6" y="19"/>
                    <a:pt x="5" y="15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2"/>
                    <a:pt x="5" y="2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94"/>
            <p:cNvSpPr>
              <a:spLocks/>
            </p:cNvSpPr>
            <p:nvPr/>
          </p:nvSpPr>
          <p:spPr bwMode="auto">
            <a:xfrm>
              <a:off x="13247688" y="-865188"/>
              <a:ext cx="20638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8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1" y="73"/>
                    <a:pt x="3" y="72"/>
                    <a:pt x="4" y="70"/>
                  </a:cubicBezTo>
                  <a:cubicBezTo>
                    <a:pt x="10" y="49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3"/>
                    <a:pt x="17" y="38"/>
                  </a:cubicBezTo>
                  <a:cubicBezTo>
                    <a:pt x="17" y="51"/>
                    <a:pt x="12" y="64"/>
                    <a:pt x="4" y="74"/>
                  </a:cubicBezTo>
                  <a:cubicBezTo>
                    <a:pt x="3" y="75"/>
                    <a:pt x="2" y="75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95"/>
            <p:cNvSpPr>
              <a:spLocks/>
            </p:cNvSpPr>
            <p:nvPr/>
          </p:nvSpPr>
          <p:spPr bwMode="auto">
            <a:xfrm>
              <a:off x="13282613" y="-877888"/>
              <a:ext cx="55563" cy="85725"/>
            </a:xfrm>
            <a:custGeom>
              <a:avLst/>
              <a:gdLst>
                <a:gd name="T0" fmla="*/ 11 w 45"/>
                <a:gd name="T1" fmla="*/ 0 h 68"/>
                <a:gd name="T2" fmla="*/ 45 w 45"/>
                <a:gd name="T3" fmla="*/ 68 h 68"/>
                <a:gd name="T4" fmla="*/ 11 w 45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8">
                  <a:moveTo>
                    <a:pt x="11" y="0"/>
                  </a:moveTo>
                  <a:cubicBezTo>
                    <a:pt x="14" y="28"/>
                    <a:pt x="25" y="50"/>
                    <a:pt x="45" y="68"/>
                  </a:cubicBezTo>
                  <a:cubicBezTo>
                    <a:pt x="17" y="59"/>
                    <a:pt x="0" y="27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1" name="Rectángulo redondeado 40"/>
          <p:cNvSpPr/>
          <p:nvPr/>
        </p:nvSpPr>
        <p:spPr>
          <a:xfrm>
            <a:off x="30465" y="9738"/>
            <a:ext cx="5428527" cy="826375"/>
          </a:xfrm>
          <a:prstGeom prst="roundRect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1" name="Google Shape;341;p40"/>
          <p:cNvSpPr txBox="1">
            <a:spLocks noGrp="1"/>
          </p:cNvSpPr>
          <p:nvPr>
            <p:ph type="title"/>
          </p:nvPr>
        </p:nvSpPr>
        <p:spPr>
          <a:xfrm>
            <a:off x="302245" y="-74161"/>
            <a:ext cx="7886700" cy="99417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bg1"/>
                </a:solidFill>
              </a:rPr>
              <a:t>Timeline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343" name="Google Shape;343;p40"/>
          <p:cNvSpPr/>
          <p:nvPr/>
        </p:nvSpPr>
        <p:spPr>
          <a:xfrm>
            <a:off x="7726836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chemeClr val="tx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DEC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4" name="Google Shape;344;p40"/>
          <p:cNvSpPr/>
          <p:nvPr/>
        </p:nvSpPr>
        <p:spPr>
          <a:xfrm>
            <a:off x="7082835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chemeClr val="tx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NOV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5" name="Google Shape;345;p40"/>
          <p:cNvSpPr/>
          <p:nvPr/>
        </p:nvSpPr>
        <p:spPr>
          <a:xfrm>
            <a:off x="6438833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chemeClr val="tx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OCT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6" name="Google Shape;346;p40"/>
          <p:cNvSpPr/>
          <p:nvPr/>
        </p:nvSpPr>
        <p:spPr>
          <a:xfrm>
            <a:off x="5794832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SEP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7" name="Google Shape;347;p40"/>
          <p:cNvSpPr/>
          <p:nvPr/>
        </p:nvSpPr>
        <p:spPr>
          <a:xfrm>
            <a:off x="5150831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AUG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8" name="Google Shape;348;p40"/>
          <p:cNvSpPr/>
          <p:nvPr/>
        </p:nvSpPr>
        <p:spPr>
          <a:xfrm>
            <a:off x="4506829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JUL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9" name="Google Shape;349;p40"/>
          <p:cNvSpPr/>
          <p:nvPr/>
        </p:nvSpPr>
        <p:spPr>
          <a:xfrm>
            <a:off x="3862828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rgbClr val="5F79F6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JUN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0" name="Google Shape;350;p40"/>
          <p:cNvSpPr/>
          <p:nvPr/>
        </p:nvSpPr>
        <p:spPr>
          <a:xfrm>
            <a:off x="3218826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rgbClr val="5F79F6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MAY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1" name="Google Shape;351;p40"/>
          <p:cNvSpPr/>
          <p:nvPr/>
        </p:nvSpPr>
        <p:spPr>
          <a:xfrm>
            <a:off x="2574825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rgbClr val="5F79F6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APR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2" name="Google Shape;352;p40"/>
          <p:cNvSpPr/>
          <p:nvPr/>
        </p:nvSpPr>
        <p:spPr>
          <a:xfrm>
            <a:off x="1930823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rgbClr val="41719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MAR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3" name="Google Shape;353;p40"/>
          <p:cNvSpPr/>
          <p:nvPr/>
        </p:nvSpPr>
        <p:spPr>
          <a:xfrm>
            <a:off x="1286822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rgbClr val="41719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FEB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4" name="Google Shape;354;p40"/>
          <p:cNvSpPr/>
          <p:nvPr/>
        </p:nvSpPr>
        <p:spPr>
          <a:xfrm>
            <a:off x="642820" y="2527350"/>
            <a:ext cx="802800" cy="393600"/>
          </a:xfrm>
          <a:prstGeom prst="homePlate">
            <a:avLst>
              <a:gd name="adj" fmla="val 32030"/>
            </a:avLst>
          </a:prstGeom>
          <a:solidFill>
            <a:srgbClr val="41719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JAN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5" name="Google Shape;355;p40"/>
          <p:cNvSpPr/>
          <p:nvPr/>
        </p:nvSpPr>
        <p:spPr>
          <a:xfrm>
            <a:off x="180093" y="2527350"/>
            <a:ext cx="6216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356" name="Google Shape;356;p40"/>
          <p:cNvCxnSpPr/>
          <p:nvPr/>
        </p:nvCxnSpPr>
        <p:spPr>
          <a:xfrm rot="10800000">
            <a:off x="930281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57" name="Google Shape;357;p40"/>
          <p:cNvSpPr txBox="1"/>
          <p:nvPr/>
        </p:nvSpPr>
        <p:spPr>
          <a:xfrm>
            <a:off x="890258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58" name="Google Shape;358;p40"/>
          <p:cNvCxnSpPr/>
          <p:nvPr/>
        </p:nvCxnSpPr>
        <p:spPr>
          <a:xfrm rot="10800000">
            <a:off x="2219325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59" name="Google Shape;359;p40"/>
          <p:cNvSpPr txBox="1"/>
          <p:nvPr/>
        </p:nvSpPr>
        <p:spPr>
          <a:xfrm>
            <a:off x="2180772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Red is the colour of danger and courage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60" name="Google Shape;360;p40"/>
          <p:cNvCxnSpPr/>
          <p:nvPr/>
        </p:nvCxnSpPr>
        <p:spPr>
          <a:xfrm rot="10800000">
            <a:off x="3508369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1" name="Google Shape;361;p40"/>
          <p:cNvSpPr txBox="1"/>
          <p:nvPr/>
        </p:nvSpPr>
        <p:spPr>
          <a:xfrm>
            <a:off x="3471286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62" name="Google Shape;362;p40"/>
          <p:cNvCxnSpPr/>
          <p:nvPr/>
        </p:nvCxnSpPr>
        <p:spPr>
          <a:xfrm rot="10800000">
            <a:off x="4797412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3" name="Google Shape;363;p40"/>
          <p:cNvSpPr txBox="1"/>
          <p:nvPr/>
        </p:nvSpPr>
        <p:spPr>
          <a:xfrm>
            <a:off x="4761800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64" name="Google Shape;364;p40"/>
          <p:cNvCxnSpPr/>
          <p:nvPr/>
        </p:nvCxnSpPr>
        <p:spPr>
          <a:xfrm rot="10800000">
            <a:off x="6086456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5" name="Google Shape;365;p40"/>
          <p:cNvSpPr txBox="1"/>
          <p:nvPr/>
        </p:nvSpPr>
        <p:spPr>
          <a:xfrm>
            <a:off x="6052314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66" name="Google Shape;366;p40"/>
          <p:cNvCxnSpPr/>
          <p:nvPr/>
        </p:nvCxnSpPr>
        <p:spPr>
          <a:xfrm rot="10800000">
            <a:off x="7375500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7" name="Google Shape;367;p40"/>
          <p:cNvSpPr txBox="1"/>
          <p:nvPr/>
        </p:nvSpPr>
        <p:spPr>
          <a:xfrm>
            <a:off x="7342827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68" name="Google Shape;368;p40"/>
          <p:cNvCxnSpPr/>
          <p:nvPr/>
        </p:nvCxnSpPr>
        <p:spPr>
          <a:xfrm rot="10800000">
            <a:off x="1584702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9" name="Google Shape;369;p40"/>
          <p:cNvSpPr txBox="1"/>
          <p:nvPr/>
        </p:nvSpPr>
        <p:spPr>
          <a:xfrm>
            <a:off x="1516272" y="341955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70" name="Google Shape;370;p40"/>
          <p:cNvCxnSpPr/>
          <p:nvPr/>
        </p:nvCxnSpPr>
        <p:spPr>
          <a:xfrm rot="10800000">
            <a:off x="2873746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1" name="Google Shape;371;p40"/>
          <p:cNvSpPr txBox="1"/>
          <p:nvPr/>
        </p:nvSpPr>
        <p:spPr>
          <a:xfrm>
            <a:off x="2814254" y="341955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72" name="Google Shape;372;p40"/>
          <p:cNvCxnSpPr/>
          <p:nvPr/>
        </p:nvCxnSpPr>
        <p:spPr>
          <a:xfrm rot="10800000">
            <a:off x="4162790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3" name="Google Shape;373;p40"/>
          <p:cNvSpPr txBox="1"/>
          <p:nvPr/>
        </p:nvSpPr>
        <p:spPr>
          <a:xfrm>
            <a:off x="4112235" y="341955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74" name="Google Shape;374;p40"/>
          <p:cNvCxnSpPr/>
          <p:nvPr/>
        </p:nvCxnSpPr>
        <p:spPr>
          <a:xfrm rot="10800000">
            <a:off x="5451833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5" name="Google Shape;375;p40"/>
          <p:cNvSpPr txBox="1"/>
          <p:nvPr/>
        </p:nvSpPr>
        <p:spPr>
          <a:xfrm>
            <a:off x="5410216" y="341955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Red is the colour of danger and courage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76" name="Google Shape;376;p40"/>
          <p:cNvCxnSpPr/>
          <p:nvPr/>
        </p:nvCxnSpPr>
        <p:spPr>
          <a:xfrm rot="10800000">
            <a:off x="6740877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7" name="Google Shape;377;p40"/>
          <p:cNvSpPr txBox="1"/>
          <p:nvPr/>
        </p:nvSpPr>
        <p:spPr>
          <a:xfrm>
            <a:off x="6708198" y="341955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78" name="Google Shape;378;p40"/>
          <p:cNvCxnSpPr/>
          <p:nvPr/>
        </p:nvCxnSpPr>
        <p:spPr>
          <a:xfrm rot="10800000">
            <a:off x="8029921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9" name="Google Shape;379;p40"/>
          <p:cNvSpPr txBox="1"/>
          <p:nvPr/>
        </p:nvSpPr>
        <p:spPr>
          <a:xfrm>
            <a:off x="7993053" y="3419550"/>
            <a:ext cx="100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o 49"/>
          <p:cNvGrpSpPr/>
          <p:nvPr/>
        </p:nvGrpSpPr>
        <p:grpSpPr>
          <a:xfrm>
            <a:off x="280167" y="283202"/>
            <a:ext cx="8614279" cy="4567072"/>
            <a:chOff x="9142412" y="-1146176"/>
            <a:chExt cx="4452939" cy="237966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12525375" y="617538"/>
              <a:ext cx="1046163" cy="615950"/>
            </a:xfrm>
            <a:custGeom>
              <a:avLst/>
              <a:gdLst>
                <a:gd name="T0" fmla="*/ 380 w 837"/>
                <a:gd name="T1" fmla="*/ 370 h 493"/>
                <a:gd name="T2" fmla="*/ 375 w 837"/>
                <a:gd name="T3" fmla="*/ 379 h 493"/>
                <a:gd name="T4" fmla="*/ 215 w 837"/>
                <a:gd name="T5" fmla="*/ 489 h 493"/>
                <a:gd name="T6" fmla="*/ 48 w 837"/>
                <a:gd name="T7" fmla="*/ 399 h 493"/>
                <a:gd name="T8" fmla="*/ 90 w 837"/>
                <a:gd name="T9" fmla="*/ 161 h 493"/>
                <a:gd name="T10" fmla="*/ 333 w 837"/>
                <a:gd name="T11" fmla="*/ 170 h 493"/>
                <a:gd name="T12" fmla="*/ 343 w 837"/>
                <a:gd name="T13" fmla="*/ 180 h 493"/>
                <a:gd name="T14" fmla="*/ 351 w 837"/>
                <a:gd name="T15" fmla="*/ 156 h 493"/>
                <a:gd name="T16" fmla="*/ 366 w 837"/>
                <a:gd name="T17" fmla="*/ 152 h 493"/>
                <a:gd name="T18" fmla="*/ 414 w 837"/>
                <a:gd name="T19" fmla="*/ 156 h 493"/>
                <a:gd name="T20" fmla="*/ 429 w 837"/>
                <a:gd name="T21" fmla="*/ 138 h 493"/>
                <a:gd name="T22" fmla="*/ 448 w 837"/>
                <a:gd name="T23" fmla="*/ 134 h 493"/>
                <a:gd name="T24" fmla="*/ 463 w 837"/>
                <a:gd name="T25" fmla="*/ 149 h 493"/>
                <a:gd name="T26" fmla="*/ 472 w 837"/>
                <a:gd name="T27" fmla="*/ 126 h 493"/>
                <a:gd name="T28" fmla="*/ 666 w 837"/>
                <a:gd name="T29" fmla="*/ 11 h 493"/>
                <a:gd name="T30" fmla="*/ 827 w 837"/>
                <a:gd name="T31" fmla="*/ 170 h 493"/>
                <a:gd name="T32" fmla="*/ 711 w 837"/>
                <a:gd name="T33" fmla="*/ 366 h 493"/>
                <a:gd name="T34" fmla="*/ 461 w 837"/>
                <a:gd name="T35" fmla="*/ 224 h 493"/>
                <a:gd name="T36" fmla="*/ 459 w 837"/>
                <a:gd name="T37" fmla="*/ 185 h 493"/>
                <a:gd name="T38" fmla="*/ 439 w 837"/>
                <a:gd name="T39" fmla="*/ 142 h 493"/>
                <a:gd name="T40" fmla="*/ 406 w 837"/>
                <a:gd name="T41" fmla="*/ 171 h 493"/>
                <a:gd name="T42" fmla="*/ 361 w 837"/>
                <a:gd name="T43" fmla="*/ 160 h 493"/>
                <a:gd name="T44" fmla="*/ 362 w 837"/>
                <a:gd name="T45" fmla="*/ 205 h 493"/>
                <a:gd name="T46" fmla="*/ 383 w 837"/>
                <a:gd name="T47" fmla="*/ 360 h 493"/>
                <a:gd name="T48" fmla="*/ 380 w 837"/>
                <a:gd name="T49" fmla="*/ 37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7" h="493">
                  <a:moveTo>
                    <a:pt x="380" y="370"/>
                  </a:moveTo>
                  <a:cubicBezTo>
                    <a:pt x="379" y="373"/>
                    <a:pt x="377" y="376"/>
                    <a:pt x="375" y="379"/>
                  </a:cubicBezTo>
                  <a:cubicBezTo>
                    <a:pt x="343" y="447"/>
                    <a:pt x="290" y="485"/>
                    <a:pt x="215" y="489"/>
                  </a:cubicBezTo>
                  <a:cubicBezTo>
                    <a:pt x="143" y="493"/>
                    <a:pt x="86" y="461"/>
                    <a:pt x="48" y="399"/>
                  </a:cubicBezTo>
                  <a:cubicBezTo>
                    <a:pt x="0" y="321"/>
                    <a:pt x="19" y="218"/>
                    <a:pt x="90" y="161"/>
                  </a:cubicBezTo>
                  <a:cubicBezTo>
                    <a:pt x="162" y="102"/>
                    <a:pt x="265" y="106"/>
                    <a:pt x="333" y="170"/>
                  </a:cubicBezTo>
                  <a:cubicBezTo>
                    <a:pt x="336" y="173"/>
                    <a:pt x="339" y="176"/>
                    <a:pt x="343" y="180"/>
                  </a:cubicBezTo>
                  <a:cubicBezTo>
                    <a:pt x="346" y="171"/>
                    <a:pt x="348" y="164"/>
                    <a:pt x="351" y="156"/>
                  </a:cubicBezTo>
                  <a:cubicBezTo>
                    <a:pt x="353" y="148"/>
                    <a:pt x="359" y="145"/>
                    <a:pt x="366" y="152"/>
                  </a:cubicBezTo>
                  <a:cubicBezTo>
                    <a:pt x="381" y="167"/>
                    <a:pt x="398" y="163"/>
                    <a:pt x="414" y="156"/>
                  </a:cubicBezTo>
                  <a:cubicBezTo>
                    <a:pt x="420" y="153"/>
                    <a:pt x="425" y="145"/>
                    <a:pt x="429" y="138"/>
                  </a:cubicBezTo>
                  <a:cubicBezTo>
                    <a:pt x="436" y="126"/>
                    <a:pt x="438" y="125"/>
                    <a:pt x="448" y="134"/>
                  </a:cubicBezTo>
                  <a:cubicBezTo>
                    <a:pt x="453" y="139"/>
                    <a:pt x="458" y="144"/>
                    <a:pt x="463" y="149"/>
                  </a:cubicBezTo>
                  <a:cubicBezTo>
                    <a:pt x="466" y="141"/>
                    <a:pt x="469" y="134"/>
                    <a:pt x="472" y="126"/>
                  </a:cubicBezTo>
                  <a:cubicBezTo>
                    <a:pt x="503" y="48"/>
                    <a:pt x="583" y="0"/>
                    <a:pt x="666" y="11"/>
                  </a:cubicBezTo>
                  <a:cubicBezTo>
                    <a:pt x="750" y="21"/>
                    <a:pt x="817" y="87"/>
                    <a:pt x="827" y="170"/>
                  </a:cubicBezTo>
                  <a:cubicBezTo>
                    <a:pt x="837" y="255"/>
                    <a:pt x="790" y="335"/>
                    <a:pt x="711" y="366"/>
                  </a:cubicBezTo>
                  <a:cubicBezTo>
                    <a:pt x="602" y="409"/>
                    <a:pt x="479" y="340"/>
                    <a:pt x="461" y="224"/>
                  </a:cubicBezTo>
                  <a:cubicBezTo>
                    <a:pt x="459" y="212"/>
                    <a:pt x="458" y="198"/>
                    <a:pt x="459" y="185"/>
                  </a:cubicBezTo>
                  <a:cubicBezTo>
                    <a:pt x="459" y="163"/>
                    <a:pt x="458" y="158"/>
                    <a:pt x="439" y="142"/>
                  </a:cubicBezTo>
                  <a:cubicBezTo>
                    <a:pt x="435" y="160"/>
                    <a:pt x="423" y="168"/>
                    <a:pt x="406" y="171"/>
                  </a:cubicBezTo>
                  <a:cubicBezTo>
                    <a:pt x="389" y="175"/>
                    <a:pt x="374" y="177"/>
                    <a:pt x="361" y="160"/>
                  </a:cubicBezTo>
                  <a:cubicBezTo>
                    <a:pt x="356" y="178"/>
                    <a:pt x="352" y="190"/>
                    <a:pt x="362" y="205"/>
                  </a:cubicBezTo>
                  <a:cubicBezTo>
                    <a:pt x="392" y="253"/>
                    <a:pt x="399" y="305"/>
                    <a:pt x="383" y="360"/>
                  </a:cubicBezTo>
                  <a:cubicBezTo>
                    <a:pt x="382" y="363"/>
                    <a:pt x="381" y="366"/>
                    <a:pt x="380" y="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13295313" y="361950"/>
              <a:ext cx="252413" cy="298450"/>
            </a:xfrm>
            <a:custGeom>
              <a:avLst/>
              <a:gdLst>
                <a:gd name="T0" fmla="*/ 38 w 202"/>
                <a:gd name="T1" fmla="*/ 22 h 239"/>
                <a:gd name="T2" fmla="*/ 35 w 202"/>
                <a:gd name="T3" fmla="*/ 74 h 239"/>
                <a:gd name="T4" fmla="*/ 36 w 202"/>
                <a:gd name="T5" fmla="*/ 146 h 239"/>
                <a:gd name="T6" fmla="*/ 31 w 202"/>
                <a:gd name="T7" fmla="*/ 158 h 239"/>
                <a:gd name="T8" fmla="*/ 17 w 202"/>
                <a:gd name="T9" fmla="*/ 156 h 239"/>
                <a:gd name="T10" fmla="*/ 1 w 202"/>
                <a:gd name="T11" fmla="*/ 119 h 239"/>
                <a:gd name="T12" fmla="*/ 8 w 202"/>
                <a:gd name="T13" fmla="*/ 75 h 239"/>
                <a:gd name="T14" fmla="*/ 24 w 202"/>
                <a:gd name="T15" fmla="*/ 16 h 239"/>
                <a:gd name="T16" fmla="*/ 37 w 202"/>
                <a:gd name="T17" fmla="*/ 1 h 239"/>
                <a:gd name="T18" fmla="*/ 55 w 202"/>
                <a:gd name="T19" fmla="*/ 10 h 239"/>
                <a:gd name="T20" fmla="*/ 91 w 202"/>
                <a:gd name="T21" fmla="*/ 59 h 239"/>
                <a:gd name="T22" fmla="*/ 202 w 202"/>
                <a:gd name="T23" fmla="*/ 234 h 239"/>
                <a:gd name="T24" fmla="*/ 186 w 202"/>
                <a:gd name="T25" fmla="*/ 230 h 239"/>
                <a:gd name="T26" fmla="*/ 94 w 202"/>
                <a:gd name="T27" fmla="*/ 91 h 239"/>
                <a:gd name="T28" fmla="*/ 79 w 202"/>
                <a:gd name="T29" fmla="*/ 80 h 239"/>
                <a:gd name="T30" fmla="*/ 74 w 202"/>
                <a:gd name="T31" fmla="*/ 74 h 239"/>
                <a:gd name="T32" fmla="*/ 49 w 202"/>
                <a:gd name="T33" fmla="*/ 33 h 239"/>
                <a:gd name="T34" fmla="*/ 41 w 202"/>
                <a:gd name="T35" fmla="*/ 22 h 239"/>
                <a:gd name="T36" fmla="*/ 38 w 202"/>
                <a:gd name="T37" fmla="*/ 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39">
                  <a:moveTo>
                    <a:pt x="38" y="22"/>
                  </a:moveTo>
                  <a:cubicBezTo>
                    <a:pt x="37" y="39"/>
                    <a:pt x="36" y="57"/>
                    <a:pt x="35" y="74"/>
                  </a:cubicBezTo>
                  <a:cubicBezTo>
                    <a:pt x="35" y="98"/>
                    <a:pt x="36" y="122"/>
                    <a:pt x="36" y="146"/>
                  </a:cubicBezTo>
                  <a:cubicBezTo>
                    <a:pt x="36" y="151"/>
                    <a:pt x="34" y="157"/>
                    <a:pt x="31" y="158"/>
                  </a:cubicBezTo>
                  <a:cubicBezTo>
                    <a:pt x="27" y="160"/>
                    <a:pt x="21" y="159"/>
                    <a:pt x="17" y="156"/>
                  </a:cubicBezTo>
                  <a:cubicBezTo>
                    <a:pt x="4" y="148"/>
                    <a:pt x="0" y="133"/>
                    <a:pt x="1" y="119"/>
                  </a:cubicBezTo>
                  <a:cubicBezTo>
                    <a:pt x="2" y="104"/>
                    <a:pt x="5" y="90"/>
                    <a:pt x="8" y="75"/>
                  </a:cubicBezTo>
                  <a:cubicBezTo>
                    <a:pt x="13" y="55"/>
                    <a:pt x="18" y="35"/>
                    <a:pt x="24" y="16"/>
                  </a:cubicBezTo>
                  <a:cubicBezTo>
                    <a:pt x="26" y="10"/>
                    <a:pt x="32" y="2"/>
                    <a:pt x="37" y="1"/>
                  </a:cubicBezTo>
                  <a:cubicBezTo>
                    <a:pt x="42" y="0"/>
                    <a:pt x="51" y="5"/>
                    <a:pt x="55" y="10"/>
                  </a:cubicBezTo>
                  <a:cubicBezTo>
                    <a:pt x="68" y="25"/>
                    <a:pt x="82" y="41"/>
                    <a:pt x="91" y="59"/>
                  </a:cubicBezTo>
                  <a:cubicBezTo>
                    <a:pt x="121" y="121"/>
                    <a:pt x="167" y="173"/>
                    <a:pt x="202" y="234"/>
                  </a:cubicBezTo>
                  <a:cubicBezTo>
                    <a:pt x="195" y="239"/>
                    <a:pt x="191" y="236"/>
                    <a:pt x="186" y="230"/>
                  </a:cubicBezTo>
                  <a:cubicBezTo>
                    <a:pt x="156" y="183"/>
                    <a:pt x="125" y="137"/>
                    <a:pt x="94" y="91"/>
                  </a:cubicBezTo>
                  <a:cubicBezTo>
                    <a:pt x="90" y="86"/>
                    <a:pt x="89" y="78"/>
                    <a:pt x="79" y="80"/>
                  </a:cubicBezTo>
                  <a:cubicBezTo>
                    <a:pt x="78" y="80"/>
                    <a:pt x="76" y="76"/>
                    <a:pt x="74" y="74"/>
                  </a:cubicBezTo>
                  <a:cubicBezTo>
                    <a:pt x="66" y="60"/>
                    <a:pt x="58" y="47"/>
                    <a:pt x="49" y="33"/>
                  </a:cubicBezTo>
                  <a:cubicBezTo>
                    <a:pt x="47" y="29"/>
                    <a:pt x="44" y="25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12492038" y="558800"/>
              <a:ext cx="168275" cy="363538"/>
            </a:xfrm>
            <a:custGeom>
              <a:avLst/>
              <a:gdLst>
                <a:gd name="T0" fmla="*/ 41 w 134"/>
                <a:gd name="T1" fmla="*/ 27 h 291"/>
                <a:gd name="T2" fmla="*/ 37 w 134"/>
                <a:gd name="T3" fmla="*/ 87 h 291"/>
                <a:gd name="T4" fmla="*/ 32 w 134"/>
                <a:gd name="T5" fmla="*/ 98 h 291"/>
                <a:gd name="T6" fmla="*/ 28 w 134"/>
                <a:gd name="T7" fmla="*/ 111 h 291"/>
                <a:gd name="T8" fmla="*/ 12 w 134"/>
                <a:gd name="T9" fmla="*/ 278 h 291"/>
                <a:gd name="T10" fmla="*/ 0 w 134"/>
                <a:gd name="T11" fmla="*/ 289 h 291"/>
                <a:gd name="T12" fmla="*/ 10 w 134"/>
                <a:gd name="T13" fmla="*/ 188 h 291"/>
                <a:gd name="T14" fmla="*/ 17 w 134"/>
                <a:gd name="T15" fmla="*/ 104 h 291"/>
                <a:gd name="T16" fmla="*/ 22 w 134"/>
                <a:gd name="T17" fmla="*/ 28 h 291"/>
                <a:gd name="T18" fmla="*/ 25 w 134"/>
                <a:gd name="T19" fmla="*/ 16 h 291"/>
                <a:gd name="T20" fmla="*/ 50 w 134"/>
                <a:gd name="T21" fmla="*/ 9 h 291"/>
                <a:gd name="T22" fmla="*/ 120 w 134"/>
                <a:gd name="T23" fmla="*/ 88 h 291"/>
                <a:gd name="T24" fmla="*/ 128 w 134"/>
                <a:gd name="T25" fmla="*/ 131 h 291"/>
                <a:gd name="T26" fmla="*/ 116 w 134"/>
                <a:gd name="T27" fmla="*/ 142 h 291"/>
                <a:gd name="T28" fmla="*/ 105 w 134"/>
                <a:gd name="T29" fmla="*/ 132 h 291"/>
                <a:gd name="T30" fmla="*/ 54 w 134"/>
                <a:gd name="T31" fmla="*/ 41 h 291"/>
                <a:gd name="T32" fmla="*/ 44 w 134"/>
                <a:gd name="T33" fmla="*/ 26 h 291"/>
                <a:gd name="T34" fmla="*/ 41 w 134"/>
                <a:gd name="T35" fmla="*/ 2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291">
                  <a:moveTo>
                    <a:pt x="41" y="27"/>
                  </a:moveTo>
                  <a:cubicBezTo>
                    <a:pt x="40" y="47"/>
                    <a:pt x="39" y="67"/>
                    <a:pt x="37" y="87"/>
                  </a:cubicBezTo>
                  <a:cubicBezTo>
                    <a:pt x="37" y="91"/>
                    <a:pt x="33" y="94"/>
                    <a:pt x="32" y="98"/>
                  </a:cubicBezTo>
                  <a:cubicBezTo>
                    <a:pt x="30" y="102"/>
                    <a:pt x="29" y="106"/>
                    <a:pt x="28" y="111"/>
                  </a:cubicBezTo>
                  <a:cubicBezTo>
                    <a:pt x="23" y="166"/>
                    <a:pt x="17" y="222"/>
                    <a:pt x="12" y="278"/>
                  </a:cubicBezTo>
                  <a:cubicBezTo>
                    <a:pt x="12" y="285"/>
                    <a:pt x="10" y="291"/>
                    <a:pt x="0" y="289"/>
                  </a:cubicBezTo>
                  <a:cubicBezTo>
                    <a:pt x="3" y="255"/>
                    <a:pt x="6" y="221"/>
                    <a:pt x="10" y="188"/>
                  </a:cubicBezTo>
                  <a:cubicBezTo>
                    <a:pt x="12" y="160"/>
                    <a:pt x="19" y="131"/>
                    <a:pt x="17" y="104"/>
                  </a:cubicBezTo>
                  <a:cubicBezTo>
                    <a:pt x="14" y="78"/>
                    <a:pt x="21" y="53"/>
                    <a:pt x="22" y="28"/>
                  </a:cubicBezTo>
                  <a:cubicBezTo>
                    <a:pt x="23" y="24"/>
                    <a:pt x="24" y="20"/>
                    <a:pt x="25" y="16"/>
                  </a:cubicBezTo>
                  <a:cubicBezTo>
                    <a:pt x="29" y="4"/>
                    <a:pt x="41" y="0"/>
                    <a:pt x="50" y="9"/>
                  </a:cubicBezTo>
                  <a:cubicBezTo>
                    <a:pt x="74" y="35"/>
                    <a:pt x="98" y="61"/>
                    <a:pt x="120" y="88"/>
                  </a:cubicBezTo>
                  <a:cubicBezTo>
                    <a:pt x="130" y="100"/>
                    <a:pt x="134" y="115"/>
                    <a:pt x="128" y="131"/>
                  </a:cubicBezTo>
                  <a:cubicBezTo>
                    <a:pt x="125" y="135"/>
                    <a:pt x="120" y="140"/>
                    <a:pt x="116" y="142"/>
                  </a:cubicBezTo>
                  <a:cubicBezTo>
                    <a:pt x="113" y="143"/>
                    <a:pt x="107" y="136"/>
                    <a:pt x="105" y="132"/>
                  </a:cubicBezTo>
                  <a:cubicBezTo>
                    <a:pt x="88" y="102"/>
                    <a:pt x="71" y="71"/>
                    <a:pt x="54" y="41"/>
                  </a:cubicBezTo>
                  <a:cubicBezTo>
                    <a:pt x="51" y="36"/>
                    <a:pt x="47" y="31"/>
                    <a:pt x="44" y="26"/>
                  </a:cubicBezTo>
                  <a:cubicBezTo>
                    <a:pt x="43" y="26"/>
                    <a:pt x="42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12485688" y="923925"/>
              <a:ext cx="58738" cy="101600"/>
            </a:xfrm>
            <a:custGeom>
              <a:avLst/>
              <a:gdLst>
                <a:gd name="T0" fmla="*/ 3 w 47"/>
                <a:gd name="T1" fmla="*/ 7 h 82"/>
                <a:gd name="T2" fmla="*/ 28 w 47"/>
                <a:gd name="T3" fmla="*/ 15 h 82"/>
                <a:gd name="T4" fmla="*/ 32 w 47"/>
                <a:gd name="T5" fmla="*/ 23 h 82"/>
                <a:gd name="T6" fmla="*/ 47 w 47"/>
                <a:gd name="T7" fmla="*/ 32 h 82"/>
                <a:gd name="T8" fmla="*/ 47 w 47"/>
                <a:gd name="T9" fmla="*/ 72 h 82"/>
                <a:gd name="T10" fmla="*/ 45 w 47"/>
                <a:gd name="T11" fmla="*/ 76 h 82"/>
                <a:gd name="T12" fmla="*/ 15 w 47"/>
                <a:gd name="T13" fmla="*/ 78 h 82"/>
                <a:gd name="T14" fmla="*/ 6 w 47"/>
                <a:gd name="T15" fmla="*/ 52 h 82"/>
                <a:gd name="T16" fmla="*/ 7 w 47"/>
                <a:gd name="T17" fmla="*/ 22 h 82"/>
                <a:gd name="T18" fmla="*/ 3 w 47"/>
                <a:gd name="T19" fmla="*/ 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2">
                  <a:moveTo>
                    <a:pt x="3" y="7"/>
                  </a:moveTo>
                  <a:cubicBezTo>
                    <a:pt x="20" y="0"/>
                    <a:pt x="20" y="0"/>
                    <a:pt x="28" y="15"/>
                  </a:cubicBezTo>
                  <a:cubicBezTo>
                    <a:pt x="29" y="18"/>
                    <a:pt x="31" y="20"/>
                    <a:pt x="32" y="23"/>
                  </a:cubicBezTo>
                  <a:cubicBezTo>
                    <a:pt x="35" y="31"/>
                    <a:pt x="38" y="36"/>
                    <a:pt x="47" y="32"/>
                  </a:cubicBezTo>
                  <a:cubicBezTo>
                    <a:pt x="47" y="46"/>
                    <a:pt x="47" y="59"/>
                    <a:pt x="47" y="72"/>
                  </a:cubicBezTo>
                  <a:cubicBezTo>
                    <a:pt x="47" y="73"/>
                    <a:pt x="46" y="75"/>
                    <a:pt x="45" y="76"/>
                  </a:cubicBezTo>
                  <a:cubicBezTo>
                    <a:pt x="41" y="81"/>
                    <a:pt x="21" y="82"/>
                    <a:pt x="15" y="78"/>
                  </a:cubicBezTo>
                  <a:cubicBezTo>
                    <a:pt x="6" y="72"/>
                    <a:pt x="0" y="61"/>
                    <a:pt x="6" y="52"/>
                  </a:cubicBezTo>
                  <a:cubicBezTo>
                    <a:pt x="14" y="42"/>
                    <a:pt x="10" y="32"/>
                    <a:pt x="7" y="22"/>
                  </a:cubicBezTo>
                  <a:cubicBezTo>
                    <a:pt x="6" y="17"/>
                    <a:pt x="5" y="1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13520738" y="663575"/>
              <a:ext cx="74613" cy="101600"/>
            </a:xfrm>
            <a:custGeom>
              <a:avLst/>
              <a:gdLst>
                <a:gd name="T0" fmla="*/ 27 w 59"/>
                <a:gd name="T1" fmla="*/ 0 h 81"/>
                <a:gd name="T2" fmla="*/ 32 w 59"/>
                <a:gd name="T3" fmla="*/ 17 h 81"/>
                <a:gd name="T4" fmla="*/ 46 w 59"/>
                <a:gd name="T5" fmla="*/ 41 h 81"/>
                <a:gd name="T6" fmla="*/ 41 w 59"/>
                <a:gd name="T7" fmla="*/ 77 h 81"/>
                <a:gd name="T8" fmla="*/ 23 w 59"/>
                <a:gd name="T9" fmla="*/ 81 h 81"/>
                <a:gd name="T10" fmla="*/ 0 w 59"/>
                <a:gd name="T11" fmla="*/ 43 h 81"/>
                <a:gd name="T12" fmla="*/ 10 w 59"/>
                <a:gd name="T13" fmla="*/ 27 h 81"/>
                <a:gd name="T14" fmla="*/ 10 w 59"/>
                <a:gd name="T15" fmla="*/ 18 h 81"/>
                <a:gd name="T16" fmla="*/ 27 w 59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1">
                  <a:moveTo>
                    <a:pt x="27" y="0"/>
                  </a:moveTo>
                  <a:cubicBezTo>
                    <a:pt x="29" y="6"/>
                    <a:pt x="30" y="11"/>
                    <a:pt x="32" y="17"/>
                  </a:cubicBezTo>
                  <a:cubicBezTo>
                    <a:pt x="34" y="27"/>
                    <a:pt x="36" y="35"/>
                    <a:pt x="46" y="41"/>
                  </a:cubicBezTo>
                  <a:cubicBezTo>
                    <a:pt x="59" y="50"/>
                    <a:pt x="56" y="71"/>
                    <a:pt x="41" y="77"/>
                  </a:cubicBezTo>
                  <a:cubicBezTo>
                    <a:pt x="35" y="79"/>
                    <a:pt x="29" y="80"/>
                    <a:pt x="23" y="81"/>
                  </a:cubicBezTo>
                  <a:cubicBezTo>
                    <a:pt x="15" y="69"/>
                    <a:pt x="8" y="56"/>
                    <a:pt x="0" y="43"/>
                  </a:cubicBezTo>
                  <a:cubicBezTo>
                    <a:pt x="10" y="42"/>
                    <a:pt x="12" y="36"/>
                    <a:pt x="10" y="27"/>
                  </a:cubicBezTo>
                  <a:cubicBezTo>
                    <a:pt x="10" y="24"/>
                    <a:pt x="10" y="21"/>
                    <a:pt x="10" y="18"/>
                  </a:cubicBezTo>
                  <a:cubicBezTo>
                    <a:pt x="9" y="3"/>
                    <a:pt x="9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12998450" y="900113"/>
              <a:ext cx="41275" cy="179388"/>
            </a:xfrm>
            <a:custGeom>
              <a:avLst/>
              <a:gdLst>
                <a:gd name="T0" fmla="*/ 1 w 33"/>
                <a:gd name="T1" fmla="*/ 143 h 143"/>
                <a:gd name="T2" fmla="*/ 7 w 33"/>
                <a:gd name="T3" fmla="*/ 133 h 143"/>
                <a:gd name="T4" fmla="*/ 4 w 33"/>
                <a:gd name="T5" fmla="*/ 10 h 143"/>
                <a:gd name="T6" fmla="*/ 0 w 33"/>
                <a:gd name="T7" fmla="*/ 0 h 143"/>
                <a:gd name="T8" fmla="*/ 33 w 33"/>
                <a:gd name="T9" fmla="*/ 71 h 143"/>
                <a:gd name="T10" fmla="*/ 8 w 33"/>
                <a:gd name="T11" fmla="*/ 141 h 143"/>
                <a:gd name="T12" fmla="*/ 2 w 33"/>
                <a:gd name="T13" fmla="*/ 143 h 143"/>
                <a:gd name="T14" fmla="*/ 1 w 33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43">
                  <a:moveTo>
                    <a:pt x="1" y="143"/>
                  </a:moveTo>
                  <a:cubicBezTo>
                    <a:pt x="3" y="140"/>
                    <a:pt x="6" y="137"/>
                    <a:pt x="7" y="133"/>
                  </a:cubicBezTo>
                  <a:cubicBezTo>
                    <a:pt x="20" y="92"/>
                    <a:pt x="20" y="51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ubicBezTo>
                    <a:pt x="20" y="13"/>
                    <a:pt x="33" y="43"/>
                    <a:pt x="33" y="71"/>
                  </a:cubicBezTo>
                  <a:cubicBezTo>
                    <a:pt x="33" y="98"/>
                    <a:pt x="24" y="121"/>
                    <a:pt x="8" y="141"/>
                  </a:cubicBezTo>
                  <a:cubicBezTo>
                    <a:pt x="7" y="143"/>
                    <a:pt x="4" y="142"/>
                    <a:pt x="2" y="143"/>
                  </a:cubicBezTo>
                  <a:cubicBezTo>
                    <a:pt x="1" y="143"/>
                    <a:pt x="1" y="143"/>
                    <a:pt x="1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13066713" y="876300"/>
              <a:ext cx="107950" cy="161925"/>
            </a:xfrm>
            <a:custGeom>
              <a:avLst/>
              <a:gdLst>
                <a:gd name="T0" fmla="*/ 21 w 87"/>
                <a:gd name="T1" fmla="*/ 0 h 130"/>
                <a:gd name="T2" fmla="*/ 87 w 87"/>
                <a:gd name="T3" fmla="*/ 130 h 130"/>
                <a:gd name="T4" fmla="*/ 21 w 87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30">
                  <a:moveTo>
                    <a:pt x="21" y="0"/>
                  </a:moveTo>
                  <a:cubicBezTo>
                    <a:pt x="26" y="53"/>
                    <a:pt x="48" y="95"/>
                    <a:pt x="87" y="130"/>
                  </a:cubicBezTo>
                  <a:cubicBezTo>
                    <a:pt x="34" y="113"/>
                    <a:pt x="0" y="5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10826750" y="-241300"/>
              <a:ext cx="1196975" cy="704850"/>
            </a:xfrm>
            <a:custGeom>
              <a:avLst/>
              <a:gdLst>
                <a:gd name="T0" fmla="*/ 436 w 958"/>
                <a:gd name="T1" fmla="*/ 423 h 563"/>
                <a:gd name="T2" fmla="*/ 430 w 958"/>
                <a:gd name="T3" fmla="*/ 433 h 563"/>
                <a:gd name="T4" fmla="*/ 247 w 958"/>
                <a:gd name="T5" fmla="*/ 559 h 563"/>
                <a:gd name="T6" fmla="*/ 55 w 958"/>
                <a:gd name="T7" fmla="*/ 456 h 563"/>
                <a:gd name="T8" fmla="*/ 104 w 958"/>
                <a:gd name="T9" fmla="*/ 184 h 563"/>
                <a:gd name="T10" fmla="*/ 381 w 958"/>
                <a:gd name="T11" fmla="*/ 194 h 563"/>
                <a:gd name="T12" fmla="*/ 393 w 958"/>
                <a:gd name="T13" fmla="*/ 206 h 563"/>
                <a:gd name="T14" fmla="*/ 402 w 958"/>
                <a:gd name="T15" fmla="*/ 179 h 563"/>
                <a:gd name="T16" fmla="*/ 419 w 958"/>
                <a:gd name="T17" fmla="*/ 174 h 563"/>
                <a:gd name="T18" fmla="*/ 474 w 958"/>
                <a:gd name="T19" fmla="*/ 179 h 563"/>
                <a:gd name="T20" fmla="*/ 491 w 958"/>
                <a:gd name="T21" fmla="*/ 158 h 563"/>
                <a:gd name="T22" fmla="*/ 513 w 958"/>
                <a:gd name="T23" fmla="*/ 154 h 563"/>
                <a:gd name="T24" fmla="*/ 530 w 958"/>
                <a:gd name="T25" fmla="*/ 171 h 563"/>
                <a:gd name="T26" fmla="*/ 540 w 958"/>
                <a:gd name="T27" fmla="*/ 144 h 563"/>
                <a:gd name="T28" fmla="*/ 762 w 958"/>
                <a:gd name="T29" fmla="*/ 12 h 563"/>
                <a:gd name="T30" fmla="*/ 946 w 958"/>
                <a:gd name="T31" fmla="*/ 195 h 563"/>
                <a:gd name="T32" fmla="*/ 814 w 958"/>
                <a:gd name="T33" fmla="*/ 419 h 563"/>
                <a:gd name="T34" fmla="*/ 528 w 958"/>
                <a:gd name="T35" fmla="*/ 257 h 563"/>
                <a:gd name="T36" fmla="*/ 525 w 958"/>
                <a:gd name="T37" fmla="*/ 212 h 563"/>
                <a:gd name="T38" fmla="*/ 503 w 958"/>
                <a:gd name="T39" fmla="*/ 163 h 563"/>
                <a:gd name="T40" fmla="*/ 465 w 958"/>
                <a:gd name="T41" fmla="*/ 196 h 563"/>
                <a:gd name="T42" fmla="*/ 413 w 958"/>
                <a:gd name="T43" fmla="*/ 183 h 563"/>
                <a:gd name="T44" fmla="*/ 415 w 958"/>
                <a:gd name="T45" fmla="*/ 235 h 563"/>
                <a:gd name="T46" fmla="*/ 438 w 958"/>
                <a:gd name="T47" fmla="*/ 411 h 563"/>
                <a:gd name="T48" fmla="*/ 436 w 958"/>
                <a:gd name="T49" fmla="*/ 42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" h="563">
                  <a:moveTo>
                    <a:pt x="436" y="423"/>
                  </a:moveTo>
                  <a:cubicBezTo>
                    <a:pt x="434" y="426"/>
                    <a:pt x="432" y="430"/>
                    <a:pt x="430" y="433"/>
                  </a:cubicBezTo>
                  <a:cubicBezTo>
                    <a:pt x="393" y="511"/>
                    <a:pt x="332" y="554"/>
                    <a:pt x="247" y="559"/>
                  </a:cubicBezTo>
                  <a:cubicBezTo>
                    <a:pt x="164" y="563"/>
                    <a:pt x="99" y="527"/>
                    <a:pt x="55" y="456"/>
                  </a:cubicBezTo>
                  <a:cubicBezTo>
                    <a:pt x="0" y="367"/>
                    <a:pt x="22" y="249"/>
                    <a:pt x="104" y="184"/>
                  </a:cubicBezTo>
                  <a:cubicBezTo>
                    <a:pt x="186" y="117"/>
                    <a:pt x="304" y="122"/>
                    <a:pt x="381" y="194"/>
                  </a:cubicBezTo>
                  <a:cubicBezTo>
                    <a:pt x="385" y="198"/>
                    <a:pt x="388" y="201"/>
                    <a:pt x="393" y="206"/>
                  </a:cubicBezTo>
                  <a:cubicBezTo>
                    <a:pt x="396" y="196"/>
                    <a:pt x="399" y="187"/>
                    <a:pt x="402" y="179"/>
                  </a:cubicBezTo>
                  <a:cubicBezTo>
                    <a:pt x="405" y="169"/>
                    <a:pt x="411" y="166"/>
                    <a:pt x="419" y="174"/>
                  </a:cubicBezTo>
                  <a:cubicBezTo>
                    <a:pt x="436" y="191"/>
                    <a:pt x="456" y="187"/>
                    <a:pt x="474" y="179"/>
                  </a:cubicBezTo>
                  <a:cubicBezTo>
                    <a:pt x="481" y="175"/>
                    <a:pt x="487" y="165"/>
                    <a:pt x="491" y="158"/>
                  </a:cubicBezTo>
                  <a:cubicBezTo>
                    <a:pt x="499" y="144"/>
                    <a:pt x="502" y="143"/>
                    <a:pt x="513" y="154"/>
                  </a:cubicBezTo>
                  <a:cubicBezTo>
                    <a:pt x="519" y="159"/>
                    <a:pt x="524" y="165"/>
                    <a:pt x="530" y="171"/>
                  </a:cubicBezTo>
                  <a:cubicBezTo>
                    <a:pt x="534" y="162"/>
                    <a:pt x="537" y="153"/>
                    <a:pt x="540" y="144"/>
                  </a:cubicBezTo>
                  <a:cubicBezTo>
                    <a:pt x="576" y="55"/>
                    <a:pt x="667" y="0"/>
                    <a:pt x="762" y="12"/>
                  </a:cubicBezTo>
                  <a:cubicBezTo>
                    <a:pt x="858" y="25"/>
                    <a:pt x="934" y="100"/>
                    <a:pt x="946" y="195"/>
                  </a:cubicBezTo>
                  <a:cubicBezTo>
                    <a:pt x="958" y="291"/>
                    <a:pt x="904" y="383"/>
                    <a:pt x="814" y="419"/>
                  </a:cubicBezTo>
                  <a:cubicBezTo>
                    <a:pt x="689" y="468"/>
                    <a:pt x="548" y="388"/>
                    <a:pt x="528" y="257"/>
                  </a:cubicBezTo>
                  <a:cubicBezTo>
                    <a:pt x="525" y="242"/>
                    <a:pt x="525" y="227"/>
                    <a:pt x="525" y="212"/>
                  </a:cubicBezTo>
                  <a:cubicBezTo>
                    <a:pt x="526" y="186"/>
                    <a:pt x="524" y="181"/>
                    <a:pt x="503" y="163"/>
                  </a:cubicBezTo>
                  <a:cubicBezTo>
                    <a:pt x="498" y="183"/>
                    <a:pt x="484" y="192"/>
                    <a:pt x="465" y="196"/>
                  </a:cubicBezTo>
                  <a:cubicBezTo>
                    <a:pt x="446" y="200"/>
                    <a:pt x="429" y="202"/>
                    <a:pt x="413" y="183"/>
                  </a:cubicBezTo>
                  <a:cubicBezTo>
                    <a:pt x="408" y="203"/>
                    <a:pt x="404" y="218"/>
                    <a:pt x="415" y="235"/>
                  </a:cubicBezTo>
                  <a:cubicBezTo>
                    <a:pt x="449" y="290"/>
                    <a:pt x="456" y="349"/>
                    <a:pt x="438" y="411"/>
                  </a:cubicBezTo>
                  <a:cubicBezTo>
                    <a:pt x="437" y="415"/>
                    <a:pt x="436" y="419"/>
                    <a:pt x="436" y="4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11707813" y="-533400"/>
              <a:ext cx="288925" cy="342900"/>
            </a:xfrm>
            <a:custGeom>
              <a:avLst/>
              <a:gdLst>
                <a:gd name="T0" fmla="*/ 44 w 231"/>
                <a:gd name="T1" fmla="*/ 25 h 274"/>
                <a:gd name="T2" fmla="*/ 40 w 231"/>
                <a:gd name="T3" fmla="*/ 84 h 274"/>
                <a:gd name="T4" fmla="*/ 41 w 231"/>
                <a:gd name="T5" fmla="*/ 167 h 274"/>
                <a:gd name="T6" fmla="*/ 36 w 231"/>
                <a:gd name="T7" fmla="*/ 181 h 274"/>
                <a:gd name="T8" fmla="*/ 20 w 231"/>
                <a:gd name="T9" fmla="*/ 178 h 274"/>
                <a:gd name="T10" fmla="*/ 1 w 231"/>
                <a:gd name="T11" fmla="*/ 136 h 274"/>
                <a:gd name="T12" fmla="*/ 9 w 231"/>
                <a:gd name="T13" fmla="*/ 86 h 274"/>
                <a:gd name="T14" fmla="*/ 27 w 231"/>
                <a:gd name="T15" fmla="*/ 18 h 274"/>
                <a:gd name="T16" fmla="*/ 42 w 231"/>
                <a:gd name="T17" fmla="*/ 1 h 274"/>
                <a:gd name="T18" fmla="*/ 63 w 231"/>
                <a:gd name="T19" fmla="*/ 11 h 274"/>
                <a:gd name="T20" fmla="*/ 104 w 231"/>
                <a:gd name="T21" fmla="*/ 67 h 274"/>
                <a:gd name="T22" fmla="*/ 231 w 231"/>
                <a:gd name="T23" fmla="*/ 267 h 274"/>
                <a:gd name="T24" fmla="*/ 213 w 231"/>
                <a:gd name="T25" fmla="*/ 262 h 274"/>
                <a:gd name="T26" fmla="*/ 107 w 231"/>
                <a:gd name="T27" fmla="*/ 104 h 274"/>
                <a:gd name="T28" fmla="*/ 91 w 231"/>
                <a:gd name="T29" fmla="*/ 91 h 274"/>
                <a:gd name="T30" fmla="*/ 85 w 231"/>
                <a:gd name="T31" fmla="*/ 84 h 274"/>
                <a:gd name="T32" fmla="*/ 56 w 231"/>
                <a:gd name="T33" fmla="*/ 38 h 274"/>
                <a:gd name="T34" fmla="*/ 47 w 231"/>
                <a:gd name="T35" fmla="*/ 25 h 274"/>
                <a:gd name="T36" fmla="*/ 44 w 231"/>
                <a:gd name="T37" fmla="*/ 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74">
                  <a:moveTo>
                    <a:pt x="44" y="25"/>
                  </a:moveTo>
                  <a:cubicBezTo>
                    <a:pt x="43" y="45"/>
                    <a:pt x="41" y="65"/>
                    <a:pt x="40" y="84"/>
                  </a:cubicBezTo>
                  <a:cubicBezTo>
                    <a:pt x="40" y="112"/>
                    <a:pt x="41" y="140"/>
                    <a:pt x="41" y="167"/>
                  </a:cubicBezTo>
                  <a:cubicBezTo>
                    <a:pt x="41" y="172"/>
                    <a:pt x="39" y="180"/>
                    <a:pt x="36" y="181"/>
                  </a:cubicBezTo>
                  <a:cubicBezTo>
                    <a:pt x="31" y="183"/>
                    <a:pt x="24" y="181"/>
                    <a:pt x="20" y="178"/>
                  </a:cubicBezTo>
                  <a:cubicBezTo>
                    <a:pt x="4" y="169"/>
                    <a:pt x="0" y="152"/>
                    <a:pt x="1" y="136"/>
                  </a:cubicBezTo>
                  <a:cubicBezTo>
                    <a:pt x="2" y="119"/>
                    <a:pt x="5" y="102"/>
                    <a:pt x="9" y="86"/>
                  </a:cubicBezTo>
                  <a:cubicBezTo>
                    <a:pt x="14" y="63"/>
                    <a:pt x="20" y="40"/>
                    <a:pt x="27" y="18"/>
                  </a:cubicBezTo>
                  <a:cubicBezTo>
                    <a:pt x="30" y="11"/>
                    <a:pt x="36" y="2"/>
                    <a:pt x="42" y="1"/>
                  </a:cubicBezTo>
                  <a:cubicBezTo>
                    <a:pt x="48" y="0"/>
                    <a:pt x="58" y="5"/>
                    <a:pt x="63" y="11"/>
                  </a:cubicBezTo>
                  <a:cubicBezTo>
                    <a:pt x="78" y="29"/>
                    <a:pt x="94" y="47"/>
                    <a:pt x="104" y="67"/>
                  </a:cubicBezTo>
                  <a:cubicBezTo>
                    <a:pt x="139" y="138"/>
                    <a:pt x="191" y="198"/>
                    <a:pt x="231" y="267"/>
                  </a:cubicBezTo>
                  <a:cubicBezTo>
                    <a:pt x="223" y="274"/>
                    <a:pt x="218" y="270"/>
                    <a:pt x="213" y="262"/>
                  </a:cubicBezTo>
                  <a:cubicBezTo>
                    <a:pt x="178" y="210"/>
                    <a:pt x="142" y="157"/>
                    <a:pt x="107" y="104"/>
                  </a:cubicBezTo>
                  <a:cubicBezTo>
                    <a:pt x="103" y="98"/>
                    <a:pt x="101" y="90"/>
                    <a:pt x="91" y="91"/>
                  </a:cubicBezTo>
                  <a:cubicBezTo>
                    <a:pt x="89" y="91"/>
                    <a:pt x="86" y="87"/>
                    <a:pt x="85" y="84"/>
                  </a:cubicBezTo>
                  <a:cubicBezTo>
                    <a:pt x="75" y="69"/>
                    <a:pt x="66" y="53"/>
                    <a:pt x="56" y="38"/>
                  </a:cubicBezTo>
                  <a:cubicBezTo>
                    <a:pt x="53" y="33"/>
                    <a:pt x="50" y="29"/>
                    <a:pt x="47" y="25"/>
                  </a:cubicBezTo>
                  <a:cubicBezTo>
                    <a:pt x="46" y="25"/>
                    <a:pt x="45" y="25"/>
                    <a:pt x="4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10790238" y="-309563"/>
              <a:ext cx="192088" cy="417513"/>
            </a:xfrm>
            <a:custGeom>
              <a:avLst/>
              <a:gdLst>
                <a:gd name="T0" fmla="*/ 47 w 154"/>
                <a:gd name="T1" fmla="*/ 31 h 333"/>
                <a:gd name="T2" fmla="*/ 42 w 154"/>
                <a:gd name="T3" fmla="*/ 100 h 333"/>
                <a:gd name="T4" fmla="*/ 37 w 154"/>
                <a:gd name="T5" fmla="*/ 112 h 333"/>
                <a:gd name="T6" fmla="*/ 33 w 154"/>
                <a:gd name="T7" fmla="*/ 127 h 333"/>
                <a:gd name="T8" fmla="*/ 14 w 154"/>
                <a:gd name="T9" fmla="*/ 318 h 333"/>
                <a:gd name="T10" fmla="*/ 0 w 154"/>
                <a:gd name="T11" fmla="*/ 331 h 333"/>
                <a:gd name="T12" fmla="*/ 11 w 154"/>
                <a:gd name="T13" fmla="*/ 215 h 333"/>
                <a:gd name="T14" fmla="*/ 19 w 154"/>
                <a:gd name="T15" fmla="*/ 119 h 333"/>
                <a:gd name="T16" fmla="*/ 26 w 154"/>
                <a:gd name="T17" fmla="*/ 32 h 333"/>
                <a:gd name="T18" fmla="*/ 28 w 154"/>
                <a:gd name="T19" fmla="*/ 19 h 333"/>
                <a:gd name="T20" fmla="*/ 57 w 154"/>
                <a:gd name="T21" fmla="*/ 11 h 333"/>
                <a:gd name="T22" fmla="*/ 137 w 154"/>
                <a:gd name="T23" fmla="*/ 101 h 333"/>
                <a:gd name="T24" fmla="*/ 146 w 154"/>
                <a:gd name="T25" fmla="*/ 150 h 333"/>
                <a:gd name="T26" fmla="*/ 132 w 154"/>
                <a:gd name="T27" fmla="*/ 163 h 333"/>
                <a:gd name="T28" fmla="*/ 120 w 154"/>
                <a:gd name="T29" fmla="*/ 151 h 333"/>
                <a:gd name="T30" fmla="*/ 62 w 154"/>
                <a:gd name="T31" fmla="*/ 47 h 333"/>
                <a:gd name="T32" fmla="*/ 51 w 154"/>
                <a:gd name="T33" fmla="*/ 30 h 333"/>
                <a:gd name="T34" fmla="*/ 47 w 154"/>
                <a:gd name="T35" fmla="*/ 3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333">
                  <a:moveTo>
                    <a:pt x="47" y="31"/>
                  </a:moveTo>
                  <a:cubicBezTo>
                    <a:pt x="46" y="54"/>
                    <a:pt x="44" y="77"/>
                    <a:pt x="42" y="100"/>
                  </a:cubicBezTo>
                  <a:cubicBezTo>
                    <a:pt x="42" y="104"/>
                    <a:pt x="38" y="108"/>
                    <a:pt x="37" y="112"/>
                  </a:cubicBezTo>
                  <a:cubicBezTo>
                    <a:pt x="35" y="117"/>
                    <a:pt x="33" y="122"/>
                    <a:pt x="33" y="127"/>
                  </a:cubicBezTo>
                  <a:cubicBezTo>
                    <a:pt x="26" y="191"/>
                    <a:pt x="20" y="254"/>
                    <a:pt x="14" y="318"/>
                  </a:cubicBezTo>
                  <a:cubicBezTo>
                    <a:pt x="13" y="326"/>
                    <a:pt x="12" y="333"/>
                    <a:pt x="0" y="331"/>
                  </a:cubicBezTo>
                  <a:cubicBezTo>
                    <a:pt x="4" y="292"/>
                    <a:pt x="7" y="254"/>
                    <a:pt x="11" y="215"/>
                  </a:cubicBezTo>
                  <a:cubicBezTo>
                    <a:pt x="14" y="183"/>
                    <a:pt x="22" y="151"/>
                    <a:pt x="19" y="119"/>
                  </a:cubicBezTo>
                  <a:cubicBezTo>
                    <a:pt x="17" y="89"/>
                    <a:pt x="24" y="61"/>
                    <a:pt x="26" y="32"/>
                  </a:cubicBezTo>
                  <a:cubicBezTo>
                    <a:pt x="26" y="28"/>
                    <a:pt x="27" y="23"/>
                    <a:pt x="28" y="19"/>
                  </a:cubicBezTo>
                  <a:cubicBezTo>
                    <a:pt x="33" y="5"/>
                    <a:pt x="47" y="0"/>
                    <a:pt x="57" y="11"/>
                  </a:cubicBezTo>
                  <a:cubicBezTo>
                    <a:pt x="85" y="40"/>
                    <a:pt x="112" y="70"/>
                    <a:pt x="137" y="101"/>
                  </a:cubicBezTo>
                  <a:cubicBezTo>
                    <a:pt x="148" y="115"/>
                    <a:pt x="154" y="132"/>
                    <a:pt x="146" y="150"/>
                  </a:cubicBezTo>
                  <a:cubicBezTo>
                    <a:pt x="144" y="155"/>
                    <a:pt x="138" y="161"/>
                    <a:pt x="132" y="163"/>
                  </a:cubicBezTo>
                  <a:cubicBezTo>
                    <a:pt x="130" y="164"/>
                    <a:pt x="123" y="156"/>
                    <a:pt x="120" y="151"/>
                  </a:cubicBezTo>
                  <a:cubicBezTo>
                    <a:pt x="100" y="117"/>
                    <a:pt x="81" y="82"/>
                    <a:pt x="62" y="47"/>
                  </a:cubicBezTo>
                  <a:cubicBezTo>
                    <a:pt x="59" y="41"/>
                    <a:pt x="54" y="36"/>
                    <a:pt x="51" y="30"/>
                  </a:cubicBezTo>
                  <a:cubicBezTo>
                    <a:pt x="50" y="31"/>
                    <a:pt x="48" y="31"/>
                    <a:pt x="4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10783888" y="109538"/>
              <a:ext cx="68263" cy="117475"/>
            </a:xfrm>
            <a:custGeom>
              <a:avLst/>
              <a:gdLst>
                <a:gd name="T0" fmla="*/ 3 w 54"/>
                <a:gd name="T1" fmla="*/ 8 h 94"/>
                <a:gd name="T2" fmla="*/ 31 w 54"/>
                <a:gd name="T3" fmla="*/ 17 h 94"/>
                <a:gd name="T4" fmla="*/ 36 w 54"/>
                <a:gd name="T5" fmla="*/ 27 h 94"/>
                <a:gd name="T6" fmla="*/ 54 w 54"/>
                <a:gd name="T7" fmla="*/ 37 h 94"/>
                <a:gd name="T8" fmla="*/ 53 w 54"/>
                <a:gd name="T9" fmla="*/ 82 h 94"/>
                <a:gd name="T10" fmla="*/ 51 w 54"/>
                <a:gd name="T11" fmla="*/ 87 h 94"/>
                <a:gd name="T12" fmla="*/ 16 w 54"/>
                <a:gd name="T13" fmla="*/ 89 h 94"/>
                <a:gd name="T14" fmla="*/ 6 w 54"/>
                <a:gd name="T15" fmla="*/ 60 h 94"/>
                <a:gd name="T16" fmla="*/ 8 w 54"/>
                <a:gd name="T17" fmla="*/ 25 h 94"/>
                <a:gd name="T18" fmla="*/ 3 w 54"/>
                <a:gd name="T19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94">
                  <a:moveTo>
                    <a:pt x="3" y="8"/>
                  </a:moveTo>
                  <a:cubicBezTo>
                    <a:pt x="23" y="0"/>
                    <a:pt x="23" y="0"/>
                    <a:pt x="31" y="17"/>
                  </a:cubicBezTo>
                  <a:cubicBezTo>
                    <a:pt x="33" y="20"/>
                    <a:pt x="35" y="23"/>
                    <a:pt x="36" y="27"/>
                  </a:cubicBezTo>
                  <a:cubicBezTo>
                    <a:pt x="39" y="35"/>
                    <a:pt x="43" y="41"/>
                    <a:pt x="54" y="37"/>
                  </a:cubicBezTo>
                  <a:cubicBezTo>
                    <a:pt x="53" y="52"/>
                    <a:pt x="53" y="67"/>
                    <a:pt x="53" y="82"/>
                  </a:cubicBezTo>
                  <a:cubicBezTo>
                    <a:pt x="53" y="84"/>
                    <a:pt x="52" y="86"/>
                    <a:pt x="51" y="87"/>
                  </a:cubicBezTo>
                  <a:cubicBezTo>
                    <a:pt x="47" y="92"/>
                    <a:pt x="24" y="94"/>
                    <a:pt x="16" y="89"/>
                  </a:cubicBezTo>
                  <a:cubicBezTo>
                    <a:pt x="6" y="83"/>
                    <a:pt x="0" y="69"/>
                    <a:pt x="6" y="60"/>
                  </a:cubicBezTo>
                  <a:cubicBezTo>
                    <a:pt x="15" y="48"/>
                    <a:pt x="10" y="37"/>
                    <a:pt x="8" y="25"/>
                  </a:cubicBezTo>
                  <a:cubicBezTo>
                    <a:pt x="6" y="20"/>
                    <a:pt x="5" y="14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6"/>
            <p:cNvSpPr>
              <a:spLocks/>
            </p:cNvSpPr>
            <p:nvPr/>
          </p:nvSpPr>
          <p:spPr bwMode="auto">
            <a:xfrm>
              <a:off x="11966575" y="-188913"/>
              <a:ext cx="84138" cy="115888"/>
            </a:xfrm>
            <a:custGeom>
              <a:avLst/>
              <a:gdLst>
                <a:gd name="T0" fmla="*/ 31 w 68"/>
                <a:gd name="T1" fmla="*/ 0 h 93"/>
                <a:gd name="T2" fmla="*/ 36 w 68"/>
                <a:gd name="T3" fmla="*/ 20 h 93"/>
                <a:gd name="T4" fmla="*/ 52 w 68"/>
                <a:gd name="T5" fmla="*/ 47 h 93"/>
                <a:gd name="T6" fmla="*/ 46 w 68"/>
                <a:gd name="T7" fmla="*/ 88 h 93"/>
                <a:gd name="T8" fmla="*/ 26 w 68"/>
                <a:gd name="T9" fmla="*/ 93 h 93"/>
                <a:gd name="T10" fmla="*/ 0 w 68"/>
                <a:gd name="T11" fmla="*/ 50 h 93"/>
                <a:gd name="T12" fmla="*/ 12 w 68"/>
                <a:gd name="T13" fmla="*/ 32 h 93"/>
                <a:gd name="T14" fmla="*/ 11 w 68"/>
                <a:gd name="T15" fmla="*/ 21 h 93"/>
                <a:gd name="T16" fmla="*/ 31 w 68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93">
                  <a:moveTo>
                    <a:pt x="31" y="0"/>
                  </a:moveTo>
                  <a:cubicBezTo>
                    <a:pt x="33" y="7"/>
                    <a:pt x="34" y="14"/>
                    <a:pt x="36" y="20"/>
                  </a:cubicBezTo>
                  <a:cubicBezTo>
                    <a:pt x="38" y="31"/>
                    <a:pt x="41" y="40"/>
                    <a:pt x="52" y="47"/>
                  </a:cubicBezTo>
                  <a:cubicBezTo>
                    <a:pt x="68" y="57"/>
                    <a:pt x="63" y="81"/>
                    <a:pt x="46" y="88"/>
                  </a:cubicBezTo>
                  <a:cubicBezTo>
                    <a:pt x="40" y="91"/>
                    <a:pt x="33" y="92"/>
                    <a:pt x="26" y="93"/>
                  </a:cubicBezTo>
                  <a:cubicBezTo>
                    <a:pt x="17" y="79"/>
                    <a:pt x="9" y="65"/>
                    <a:pt x="0" y="50"/>
                  </a:cubicBezTo>
                  <a:cubicBezTo>
                    <a:pt x="11" y="49"/>
                    <a:pt x="13" y="41"/>
                    <a:pt x="12" y="32"/>
                  </a:cubicBezTo>
                  <a:cubicBezTo>
                    <a:pt x="11" y="28"/>
                    <a:pt x="11" y="25"/>
                    <a:pt x="11" y="21"/>
                  </a:cubicBezTo>
                  <a:cubicBezTo>
                    <a:pt x="11" y="4"/>
                    <a:pt x="11" y="4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11369675" y="82550"/>
              <a:ext cx="46038" cy="204788"/>
            </a:xfrm>
            <a:custGeom>
              <a:avLst/>
              <a:gdLst>
                <a:gd name="T0" fmla="*/ 2 w 38"/>
                <a:gd name="T1" fmla="*/ 164 h 164"/>
                <a:gd name="T2" fmla="*/ 8 w 38"/>
                <a:gd name="T3" fmla="*/ 153 h 164"/>
                <a:gd name="T4" fmla="*/ 5 w 38"/>
                <a:gd name="T5" fmla="*/ 12 h 164"/>
                <a:gd name="T6" fmla="*/ 0 w 38"/>
                <a:gd name="T7" fmla="*/ 0 h 164"/>
                <a:gd name="T8" fmla="*/ 38 w 38"/>
                <a:gd name="T9" fmla="*/ 82 h 164"/>
                <a:gd name="T10" fmla="*/ 9 w 38"/>
                <a:gd name="T11" fmla="*/ 162 h 164"/>
                <a:gd name="T12" fmla="*/ 2 w 38"/>
                <a:gd name="T13" fmla="*/ 164 h 164"/>
                <a:gd name="T14" fmla="*/ 2 w 38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64">
                  <a:moveTo>
                    <a:pt x="2" y="164"/>
                  </a:moveTo>
                  <a:cubicBezTo>
                    <a:pt x="4" y="160"/>
                    <a:pt x="7" y="157"/>
                    <a:pt x="8" y="153"/>
                  </a:cubicBezTo>
                  <a:cubicBezTo>
                    <a:pt x="23" y="106"/>
                    <a:pt x="23" y="59"/>
                    <a:pt x="5" y="12"/>
                  </a:cubicBezTo>
                  <a:cubicBezTo>
                    <a:pt x="3" y="9"/>
                    <a:pt x="2" y="5"/>
                    <a:pt x="0" y="0"/>
                  </a:cubicBezTo>
                  <a:cubicBezTo>
                    <a:pt x="22" y="16"/>
                    <a:pt x="38" y="49"/>
                    <a:pt x="38" y="82"/>
                  </a:cubicBezTo>
                  <a:cubicBezTo>
                    <a:pt x="38" y="112"/>
                    <a:pt x="27" y="139"/>
                    <a:pt x="9" y="162"/>
                  </a:cubicBezTo>
                  <a:cubicBezTo>
                    <a:pt x="8" y="164"/>
                    <a:pt x="4" y="163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11445875" y="53975"/>
              <a:ext cx="123825" cy="185738"/>
            </a:xfrm>
            <a:custGeom>
              <a:avLst/>
              <a:gdLst>
                <a:gd name="T0" fmla="*/ 24 w 99"/>
                <a:gd name="T1" fmla="*/ 0 h 149"/>
                <a:gd name="T2" fmla="*/ 99 w 99"/>
                <a:gd name="T3" fmla="*/ 149 h 149"/>
                <a:gd name="T4" fmla="*/ 24 w 99"/>
                <a:gd name="T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49">
                  <a:moveTo>
                    <a:pt x="24" y="0"/>
                  </a:moveTo>
                  <a:cubicBezTo>
                    <a:pt x="30" y="61"/>
                    <a:pt x="55" y="109"/>
                    <a:pt x="99" y="149"/>
                  </a:cubicBezTo>
                  <a:cubicBezTo>
                    <a:pt x="38" y="130"/>
                    <a:pt x="0" y="6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9169400" y="-941388"/>
              <a:ext cx="736600" cy="431800"/>
            </a:xfrm>
            <a:custGeom>
              <a:avLst/>
              <a:gdLst>
                <a:gd name="T0" fmla="*/ 268 w 589"/>
                <a:gd name="T1" fmla="*/ 260 h 346"/>
                <a:gd name="T2" fmla="*/ 264 w 589"/>
                <a:gd name="T3" fmla="*/ 266 h 346"/>
                <a:gd name="T4" fmla="*/ 152 w 589"/>
                <a:gd name="T5" fmla="*/ 343 h 346"/>
                <a:gd name="T6" fmla="*/ 34 w 589"/>
                <a:gd name="T7" fmla="*/ 281 h 346"/>
                <a:gd name="T8" fmla="*/ 64 w 589"/>
                <a:gd name="T9" fmla="*/ 113 h 346"/>
                <a:gd name="T10" fmla="*/ 235 w 589"/>
                <a:gd name="T11" fmla="*/ 119 h 346"/>
                <a:gd name="T12" fmla="*/ 242 w 589"/>
                <a:gd name="T13" fmla="*/ 126 h 346"/>
                <a:gd name="T14" fmla="*/ 247 w 589"/>
                <a:gd name="T15" fmla="*/ 110 h 346"/>
                <a:gd name="T16" fmla="*/ 258 w 589"/>
                <a:gd name="T17" fmla="*/ 107 h 346"/>
                <a:gd name="T18" fmla="*/ 292 w 589"/>
                <a:gd name="T19" fmla="*/ 110 h 346"/>
                <a:gd name="T20" fmla="*/ 302 w 589"/>
                <a:gd name="T21" fmla="*/ 97 h 346"/>
                <a:gd name="T22" fmla="*/ 316 w 589"/>
                <a:gd name="T23" fmla="*/ 94 h 346"/>
                <a:gd name="T24" fmla="*/ 326 w 589"/>
                <a:gd name="T25" fmla="*/ 105 h 346"/>
                <a:gd name="T26" fmla="*/ 332 w 589"/>
                <a:gd name="T27" fmla="*/ 88 h 346"/>
                <a:gd name="T28" fmla="*/ 469 w 589"/>
                <a:gd name="T29" fmla="*/ 7 h 346"/>
                <a:gd name="T30" fmla="*/ 582 w 589"/>
                <a:gd name="T31" fmla="*/ 119 h 346"/>
                <a:gd name="T32" fmla="*/ 501 w 589"/>
                <a:gd name="T33" fmla="*/ 257 h 346"/>
                <a:gd name="T34" fmla="*/ 325 w 589"/>
                <a:gd name="T35" fmla="*/ 158 h 346"/>
                <a:gd name="T36" fmla="*/ 323 w 589"/>
                <a:gd name="T37" fmla="*/ 130 h 346"/>
                <a:gd name="T38" fmla="*/ 309 w 589"/>
                <a:gd name="T39" fmla="*/ 100 h 346"/>
                <a:gd name="T40" fmla="*/ 286 w 589"/>
                <a:gd name="T41" fmla="*/ 120 h 346"/>
                <a:gd name="T42" fmla="*/ 254 w 589"/>
                <a:gd name="T43" fmla="*/ 113 h 346"/>
                <a:gd name="T44" fmla="*/ 255 w 589"/>
                <a:gd name="T45" fmla="*/ 144 h 346"/>
                <a:gd name="T46" fmla="*/ 270 w 589"/>
                <a:gd name="T47" fmla="*/ 253 h 346"/>
                <a:gd name="T48" fmla="*/ 268 w 589"/>
                <a:gd name="T49" fmla="*/ 26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9" h="346">
                  <a:moveTo>
                    <a:pt x="268" y="260"/>
                  </a:moveTo>
                  <a:cubicBezTo>
                    <a:pt x="267" y="262"/>
                    <a:pt x="266" y="264"/>
                    <a:pt x="264" y="266"/>
                  </a:cubicBezTo>
                  <a:cubicBezTo>
                    <a:pt x="242" y="314"/>
                    <a:pt x="204" y="341"/>
                    <a:pt x="152" y="343"/>
                  </a:cubicBezTo>
                  <a:cubicBezTo>
                    <a:pt x="101" y="346"/>
                    <a:pt x="61" y="324"/>
                    <a:pt x="34" y="281"/>
                  </a:cubicBezTo>
                  <a:cubicBezTo>
                    <a:pt x="0" y="225"/>
                    <a:pt x="14" y="153"/>
                    <a:pt x="64" y="113"/>
                  </a:cubicBezTo>
                  <a:cubicBezTo>
                    <a:pt x="115" y="72"/>
                    <a:pt x="187" y="75"/>
                    <a:pt x="235" y="119"/>
                  </a:cubicBezTo>
                  <a:cubicBezTo>
                    <a:pt x="237" y="121"/>
                    <a:pt x="239" y="124"/>
                    <a:pt x="242" y="126"/>
                  </a:cubicBezTo>
                  <a:cubicBezTo>
                    <a:pt x="244" y="120"/>
                    <a:pt x="245" y="115"/>
                    <a:pt x="247" y="110"/>
                  </a:cubicBezTo>
                  <a:cubicBezTo>
                    <a:pt x="249" y="104"/>
                    <a:pt x="253" y="102"/>
                    <a:pt x="258" y="107"/>
                  </a:cubicBezTo>
                  <a:cubicBezTo>
                    <a:pt x="268" y="117"/>
                    <a:pt x="280" y="115"/>
                    <a:pt x="292" y="110"/>
                  </a:cubicBezTo>
                  <a:cubicBezTo>
                    <a:pt x="296" y="108"/>
                    <a:pt x="299" y="102"/>
                    <a:pt x="302" y="97"/>
                  </a:cubicBezTo>
                  <a:cubicBezTo>
                    <a:pt x="307" y="89"/>
                    <a:pt x="309" y="88"/>
                    <a:pt x="316" y="94"/>
                  </a:cubicBezTo>
                  <a:cubicBezTo>
                    <a:pt x="319" y="97"/>
                    <a:pt x="322" y="101"/>
                    <a:pt x="326" y="105"/>
                  </a:cubicBezTo>
                  <a:cubicBezTo>
                    <a:pt x="328" y="99"/>
                    <a:pt x="330" y="94"/>
                    <a:pt x="332" y="88"/>
                  </a:cubicBezTo>
                  <a:cubicBezTo>
                    <a:pt x="354" y="33"/>
                    <a:pt x="411" y="0"/>
                    <a:pt x="469" y="7"/>
                  </a:cubicBezTo>
                  <a:cubicBezTo>
                    <a:pt x="528" y="15"/>
                    <a:pt x="575" y="61"/>
                    <a:pt x="582" y="119"/>
                  </a:cubicBezTo>
                  <a:cubicBezTo>
                    <a:pt x="589" y="179"/>
                    <a:pt x="556" y="236"/>
                    <a:pt x="501" y="257"/>
                  </a:cubicBezTo>
                  <a:cubicBezTo>
                    <a:pt x="424" y="288"/>
                    <a:pt x="337" y="239"/>
                    <a:pt x="325" y="158"/>
                  </a:cubicBezTo>
                  <a:cubicBezTo>
                    <a:pt x="323" y="149"/>
                    <a:pt x="323" y="139"/>
                    <a:pt x="323" y="130"/>
                  </a:cubicBezTo>
                  <a:cubicBezTo>
                    <a:pt x="323" y="114"/>
                    <a:pt x="322" y="111"/>
                    <a:pt x="309" y="100"/>
                  </a:cubicBezTo>
                  <a:cubicBezTo>
                    <a:pt x="306" y="112"/>
                    <a:pt x="298" y="118"/>
                    <a:pt x="286" y="120"/>
                  </a:cubicBezTo>
                  <a:cubicBezTo>
                    <a:pt x="274" y="123"/>
                    <a:pt x="264" y="124"/>
                    <a:pt x="254" y="113"/>
                  </a:cubicBezTo>
                  <a:cubicBezTo>
                    <a:pt x="251" y="125"/>
                    <a:pt x="248" y="134"/>
                    <a:pt x="255" y="144"/>
                  </a:cubicBezTo>
                  <a:cubicBezTo>
                    <a:pt x="276" y="178"/>
                    <a:pt x="281" y="214"/>
                    <a:pt x="270" y="253"/>
                  </a:cubicBezTo>
                  <a:cubicBezTo>
                    <a:pt x="269" y="255"/>
                    <a:pt x="268" y="258"/>
                    <a:pt x="268" y="2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9712325" y="-1122363"/>
              <a:ext cx="176213" cy="211138"/>
            </a:xfrm>
            <a:custGeom>
              <a:avLst/>
              <a:gdLst>
                <a:gd name="T0" fmla="*/ 27 w 142"/>
                <a:gd name="T1" fmla="*/ 16 h 169"/>
                <a:gd name="T2" fmla="*/ 24 w 142"/>
                <a:gd name="T3" fmla="*/ 52 h 169"/>
                <a:gd name="T4" fmla="*/ 25 w 142"/>
                <a:gd name="T5" fmla="*/ 103 h 169"/>
                <a:gd name="T6" fmla="*/ 22 w 142"/>
                <a:gd name="T7" fmla="*/ 112 h 169"/>
                <a:gd name="T8" fmla="*/ 12 w 142"/>
                <a:gd name="T9" fmla="*/ 110 h 169"/>
                <a:gd name="T10" fmla="*/ 0 w 142"/>
                <a:gd name="T11" fmla="*/ 84 h 169"/>
                <a:gd name="T12" fmla="*/ 5 w 142"/>
                <a:gd name="T13" fmla="*/ 53 h 169"/>
                <a:gd name="T14" fmla="*/ 17 w 142"/>
                <a:gd name="T15" fmla="*/ 11 h 169"/>
                <a:gd name="T16" fmla="*/ 25 w 142"/>
                <a:gd name="T17" fmla="*/ 1 h 169"/>
                <a:gd name="T18" fmla="*/ 39 w 142"/>
                <a:gd name="T19" fmla="*/ 7 h 169"/>
                <a:gd name="T20" fmla="*/ 64 w 142"/>
                <a:gd name="T21" fmla="*/ 42 h 169"/>
                <a:gd name="T22" fmla="*/ 142 w 142"/>
                <a:gd name="T23" fmla="*/ 165 h 169"/>
                <a:gd name="T24" fmla="*/ 131 w 142"/>
                <a:gd name="T25" fmla="*/ 162 h 169"/>
                <a:gd name="T26" fmla="*/ 66 w 142"/>
                <a:gd name="T27" fmla="*/ 65 h 169"/>
                <a:gd name="T28" fmla="*/ 55 w 142"/>
                <a:gd name="T29" fmla="*/ 56 h 169"/>
                <a:gd name="T30" fmla="*/ 52 w 142"/>
                <a:gd name="T31" fmla="*/ 52 h 169"/>
                <a:gd name="T32" fmla="*/ 34 w 142"/>
                <a:gd name="T33" fmla="*/ 24 h 169"/>
                <a:gd name="T34" fmla="*/ 29 w 142"/>
                <a:gd name="T35" fmla="*/ 16 h 169"/>
                <a:gd name="T36" fmla="*/ 27 w 142"/>
                <a:gd name="T37" fmla="*/ 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69">
                  <a:moveTo>
                    <a:pt x="27" y="16"/>
                  </a:moveTo>
                  <a:cubicBezTo>
                    <a:pt x="26" y="28"/>
                    <a:pt x="25" y="40"/>
                    <a:pt x="24" y="52"/>
                  </a:cubicBezTo>
                  <a:cubicBezTo>
                    <a:pt x="24" y="69"/>
                    <a:pt x="25" y="86"/>
                    <a:pt x="25" y="103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19" y="113"/>
                    <a:pt x="15" y="112"/>
                    <a:pt x="12" y="110"/>
                  </a:cubicBezTo>
                  <a:cubicBezTo>
                    <a:pt x="2" y="104"/>
                    <a:pt x="0" y="94"/>
                    <a:pt x="0" y="84"/>
                  </a:cubicBezTo>
                  <a:cubicBezTo>
                    <a:pt x="1" y="74"/>
                    <a:pt x="3" y="63"/>
                    <a:pt x="5" y="53"/>
                  </a:cubicBezTo>
                  <a:cubicBezTo>
                    <a:pt x="9" y="39"/>
                    <a:pt x="12" y="25"/>
                    <a:pt x="17" y="11"/>
                  </a:cubicBezTo>
                  <a:cubicBezTo>
                    <a:pt x="18" y="7"/>
                    <a:pt x="22" y="1"/>
                    <a:pt x="25" y="1"/>
                  </a:cubicBezTo>
                  <a:cubicBezTo>
                    <a:pt x="30" y="0"/>
                    <a:pt x="36" y="4"/>
                    <a:pt x="39" y="7"/>
                  </a:cubicBezTo>
                  <a:cubicBezTo>
                    <a:pt x="48" y="18"/>
                    <a:pt x="57" y="29"/>
                    <a:pt x="64" y="42"/>
                  </a:cubicBezTo>
                  <a:cubicBezTo>
                    <a:pt x="85" y="85"/>
                    <a:pt x="117" y="122"/>
                    <a:pt x="142" y="165"/>
                  </a:cubicBezTo>
                  <a:cubicBezTo>
                    <a:pt x="137" y="169"/>
                    <a:pt x="134" y="167"/>
                    <a:pt x="131" y="162"/>
                  </a:cubicBezTo>
                  <a:cubicBezTo>
                    <a:pt x="109" y="129"/>
                    <a:pt x="87" y="97"/>
                    <a:pt x="66" y="65"/>
                  </a:cubicBezTo>
                  <a:cubicBezTo>
                    <a:pt x="63" y="61"/>
                    <a:pt x="62" y="56"/>
                    <a:pt x="55" y="56"/>
                  </a:cubicBezTo>
                  <a:cubicBezTo>
                    <a:pt x="54" y="56"/>
                    <a:pt x="53" y="54"/>
                    <a:pt x="52" y="52"/>
                  </a:cubicBezTo>
                  <a:cubicBezTo>
                    <a:pt x="46" y="43"/>
                    <a:pt x="40" y="33"/>
                    <a:pt x="34" y="24"/>
                  </a:cubicBezTo>
                  <a:cubicBezTo>
                    <a:pt x="33" y="21"/>
                    <a:pt x="31" y="18"/>
                    <a:pt x="29" y="16"/>
                  </a:cubicBezTo>
                  <a:cubicBezTo>
                    <a:pt x="28" y="16"/>
                    <a:pt x="27" y="16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9147175" y="-982663"/>
              <a:ext cx="117475" cy="255588"/>
            </a:xfrm>
            <a:custGeom>
              <a:avLst/>
              <a:gdLst>
                <a:gd name="T0" fmla="*/ 29 w 95"/>
                <a:gd name="T1" fmla="*/ 19 h 204"/>
                <a:gd name="T2" fmla="*/ 26 w 95"/>
                <a:gd name="T3" fmla="*/ 61 h 204"/>
                <a:gd name="T4" fmla="*/ 23 w 95"/>
                <a:gd name="T5" fmla="*/ 68 h 204"/>
                <a:gd name="T6" fmla="*/ 20 w 95"/>
                <a:gd name="T7" fmla="*/ 78 h 204"/>
                <a:gd name="T8" fmla="*/ 9 w 95"/>
                <a:gd name="T9" fmla="*/ 195 h 204"/>
                <a:gd name="T10" fmla="*/ 0 w 95"/>
                <a:gd name="T11" fmla="*/ 203 h 204"/>
                <a:gd name="T12" fmla="*/ 7 w 95"/>
                <a:gd name="T13" fmla="*/ 132 h 204"/>
                <a:gd name="T14" fmla="*/ 12 w 95"/>
                <a:gd name="T15" fmla="*/ 73 h 204"/>
                <a:gd name="T16" fmla="*/ 16 w 95"/>
                <a:gd name="T17" fmla="*/ 20 h 204"/>
                <a:gd name="T18" fmla="*/ 18 w 95"/>
                <a:gd name="T19" fmla="*/ 11 h 204"/>
                <a:gd name="T20" fmla="*/ 35 w 95"/>
                <a:gd name="T21" fmla="*/ 6 h 204"/>
                <a:gd name="T22" fmla="*/ 85 w 95"/>
                <a:gd name="T23" fmla="*/ 62 h 204"/>
                <a:gd name="T24" fmla="*/ 90 w 95"/>
                <a:gd name="T25" fmla="*/ 92 h 204"/>
                <a:gd name="T26" fmla="*/ 82 w 95"/>
                <a:gd name="T27" fmla="*/ 100 h 204"/>
                <a:gd name="T28" fmla="*/ 74 w 95"/>
                <a:gd name="T29" fmla="*/ 93 h 204"/>
                <a:gd name="T30" fmla="*/ 38 w 95"/>
                <a:gd name="T31" fmla="*/ 28 h 204"/>
                <a:gd name="T32" fmla="*/ 31 w 95"/>
                <a:gd name="T33" fmla="*/ 18 h 204"/>
                <a:gd name="T34" fmla="*/ 29 w 95"/>
                <a:gd name="T35" fmla="*/ 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04">
                  <a:moveTo>
                    <a:pt x="29" y="19"/>
                  </a:moveTo>
                  <a:cubicBezTo>
                    <a:pt x="28" y="33"/>
                    <a:pt x="27" y="47"/>
                    <a:pt x="26" y="61"/>
                  </a:cubicBezTo>
                  <a:cubicBezTo>
                    <a:pt x="26" y="64"/>
                    <a:pt x="24" y="66"/>
                    <a:pt x="23" y="68"/>
                  </a:cubicBezTo>
                  <a:cubicBezTo>
                    <a:pt x="22" y="71"/>
                    <a:pt x="20" y="75"/>
                    <a:pt x="20" y="78"/>
                  </a:cubicBezTo>
                  <a:cubicBezTo>
                    <a:pt x="16" y="117"/>
                    <a:pt x="12" y="156"/>
                    <a:pt x="9" y="195"/>
                  </a:cubicBezTo>
                  <a:cubicBezTo>
                    <a:pt x="8" y="200"/>
                    <a:pt x="7" y="204"/>
                    <a:pt x="0" y="203"/>
                  </a:cubicBezTo>
                  <a:cubicBezTo>
                    <a:pt x="2" y="179"/>
                    <a:pt x="5" y="156"/>
                    <a:pt x="7" y="132"/>
                  </a:cubicBezTo>
                  <a:cubicBezTo>
                    <a:pt x="9" y="112"/>
                    <a:pt x="13" y="92"/>
                    <a:pt x="12" y="73"/>
                  </a:cubicBezTo>
                  <a:cubicBezTo>
                    <a:pt x="10" y="54"/>
                    <a:pt x="15" y="37"/>
                    <a:pt x="16" y="20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0" y="3"/>
                    <a:pt x="29" y="0"/>
                    <a:pt x="35" y="6"/>
                  </a:cubicBezTo>
                  <a:cubicBezTo>
                    <a:pt x="52" y="24"/>
                    <a:pt x="69" y="43"/>
                    <a:pt x="85" y="62"/>
                  </a:cubicBezTo>
                  <a:cubicBezTo>
                    <a:pt x="91" y="70"/>
                    <a:pt x="95" y="81"/>
                    <a:pt x="90" y="92"/>
                  </a:cubicBezTo>
                  <a:cubicBezTo>
                    <a:pt x="88" y="95"/>
                    <a:pt x="85" y="99"/>
                    <a:pt x="82" y="100"/>
                  </a:cubicBezTo>
                  <a:cubicBezTo>
                    <a:pt x="80" y="100"/>
                    <a:pt x="76" y="96"/>
                    <a:pt x="74" y="93"/>
                  </a:cubicBezTo>
                  <a:cubicBezTo>
                    <a:pt x="62" y="71"/>
                    <a:pt x="50" y="50"/>
                    <a:pt x="38" y="28"/>
                  </a:cubicBezTo>
                  <a:cubicBezTo>
                    <a:pt x="36" y="25"/>
                    <a:pt x="34" y="22"/>
                    <a:pt x="31" y="18"/>
                  </a:cubicBezTo>
                  <a:cubicBezTo>
                    <a:pt x="31" y="18"/>
                    <a:pt x="30" y="19"/>
                    <a:pt x="2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2"/>
            <p:cNvSpPr>
              <a:spLocks/>
            </p:cNvSpPr>
            <p:nvPr/>
          </p:nvSpPr>
          <p:spPr bwMode="auto">
            <a:xfrm>
              <a:off x="9142412" y="-727075"/>
              <a:ext cx="41275" cy="73025"/>
            </a:xfrm>
            <a:custGeom>
              <a:avLst/>
              <a:gdLst>
                <a:gd name="T0" fmla="*/ 2 w 33"/>
                <a:gd name="T1" fmla="*/ 5 h 58"/>
                <a:gd name="T2" fmla="*/ 19 w 33"/>
                <a:gd name="T3" fmla="*/ 11 h 58"/>
                <a:gd name="T4" fmla="*/ 22 w 33"/>
                <a:gd name="T5" fmla="*/ 17 h 58"/>
                <a:gd name="T6" fmla="*/ 33 w 33"/>
                <a:gd name="T7" fmla="*/ 23 h 58"/>
                <a:gd name="T8" fmla="*/ 33 w 33"/>
                <a:gd name="T9" fmla="*/ 50 h 58"/>
                <a:gd name="T10" fmla="*/ 32 w 33"/>
                <a:gd name="T11" fmla="*/ 54 h 58"/>
                <a:gd name="T12" fmla="*/ 10 w 33"/>
                <a:gd name="T13" fmla="*/ 55 h 58"/>
                <a:gd name="T14" fmla="*/ 4 w 33"/>
                <a:gd name="T15" fmla="*/ 37 h 58"/>
                <a:gd name="T16" fmla="*/ 5 w 33"/>
                <a:gd name="T17" fmla="*/ 16 h 58"/>
                <a:gd name="T18" fmla="*/ 2 w 33"/>
                <a:gd name="T1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8">
                  <a:moveTo>
                    <a:pt x="2" y="5"/>
                  </a:moveTo>
                  <a:cubicBezTo>
                    <a:pt x="14" y="0"/>
                    <a:pt x="14" y="0"/>
                    <a:pt x="19" y="11"/>
                  </a:cubicBezTo>
                  <a:cubicBezTo>
                    <a:pt x="20" y="13"/>
                    <a:pt x="21" y="14"/>
                    <a:pt x="22" y="17"/>
                  </a:cubicBezTo>
                  <a:cubicBezTo>
                    <a:pt x="24" y="22"/>
                    <a:pt x="27" y="26"/>
                    <a:pt x="33" y="23"/>
                  </a:cubicBezTo>
                  <a:cubicBezTo>
                    <a:pt x="33" y="32"/>
                    <a:pt x="33" y="41"/>
                    <a:pt x="33" y="50"/>
                  </a:cubicBezTo>
                  <a:cubicBezTo>
                    <a:pt x="33" y="52"/>
                    <a:pt x="32" y="53"/>
                    <a:pt x="32" y="54"/>
                  </a:cubicBezTo>
                  <a:cubicBezTo>
                    <a:pt x="29" y="57"/>
                    <a:pt x="15" y="58"/>
                    <a:pt x="10" y="55"/>
                  </a:cubicBezTo>
                  <a:cubicBezTo>
                    <a:pt x="4" y="51"/>
                    <a:pt x="0" y="43"/>
                    <a:pt x="4" y="37"/>
                  </a:cubicBezTo>
                  <a:cubicBezTo>
                    <a:pt x="9" y="29"/>
                    <a:pt x="6" y="23"/>
                    <a:pt x="5" y="16"/>
                  </a:cubicBezTo>
                  <a:cubicBezTo>
                    <a:pt x="4" y="12"/>
                    <a:pt x="3" y="9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9871075" y="-909638"/>
              <a:ext cx="52388" cy="71438"/>
            </a:xfrm>
            <a:custGeom>
              <a:avLst/>
              <a:gdLst>
                <a:gd name="T0" fmla="*/ 19 w 42"/>
                <a:gd name="T1" fmla="*/ 0 h 57"/>
                <a:gd name="T2" fmla="*/ 22 w 42"/>
                <a:gd name="T3" fmla="*/ 12 h 57"/>
                <a:gd name="T4" fmla="*/ 32 w 42"/>
                <a:gd name="T5" fmla="*/ 29 h 57"/>
                <a:gd name="T6" fmla="*/ 29 w 42"/>
                <a:gd name="T7" fmla="*/ 54 h 57"/>
                <a:gd name="T8" fmla="*/ 16 w 42"/>
                <a:gd name="T9" fmla="*/ 57 h 57"/>
                <a:gd name="T10" fmla="*/ 0 w 42"/>
                <a:gd name="T11" fmla="*/ 30 h 57"/>
                <a:gd name="T12" fmla="*/ 7 w 42"/>
                <a:gd name="T13" fmla="*/ 19 h 57"/>
                <a:gd name="T14" fmla="*/ 7 w 42"/>
                <a:gd name="T15" fmla="*/ 13 h 57"/>
                <a:gd name="T16" fmla="*/ 19 w 42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7">
                  <a:moveTo>
                    <a:pt x="19" y="0"/>
                  </a:moveTo>
                  <a:cubicBezTo>
                    <a:pt x="20" y="4"/>
                    <a:pt x="21" y="8"/>
                    <a:pt x="22" y="12"/>
                  </a:cubicBezTo>
                  <a:cubicBezTo>
                    <a:pt x="24" y="19"/>
                    <a:pt x="26" y="24"/>
                    <a:pt x="32" y="29"/>
                  </a:cubicBezTo>
                  <a:cubicBezTo>
                    <a:pt x="42" y="35"/>
                    <a:pt x="39" y="50"/>
                    <a:pt x="29" y="54"/>
                  </a:cubicBezTo>
                  <a:cubicBezTo>
                    <a:pt x="25" y="55"/>
                    <a:pt x="20" y="56"/>
                    <a:pt x="16" y="57"/>
                  </a:cubicBezTo>
                  <a:cubicBezTo>
                    <a:pt x="11" y="48"/>
                    <a:pt x="6" y="40"/>
                    <a:pt x="0" y="30"/>
                  </a:cubicBezTo>
                  <a:cubicBezTo>
                    <a:pt x="7" y="29"/>
                    <a:pt x="8" y="25"/>
                    <a:pt x="7" y="19"/>
                  </a:cubicBezTo>
                  <a:cubicBezTo>
                    <a:pt x="7" y="17"/>
                    <a:pt x="7" y="15"/>
                    <a:pt x="7" y="13"/>
                  </a:cubicBezTo>
                  <a:cubicBezTo>
                    <a:pt x="7" y="2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9502775" y="-742950"/>
              <a:ext cx="28575" cy="127000"/>
            </a:xfrm>
            <a:custGeom>
              <a:avLst/>
              <a:gdLst>
                <a:gd name="T0" fmla="*/ 1 w 23"/>
                <a:gd name="T1" fmla="*/ 101 h 101"/>
                <a:gd name="T2" fmla="*/ 5 w 23"/>
                <a:gd name="T3" fmla="*/ 94 h 101"/>
                <a:gd name="T4" fmla="*/ 3 w 23"/>
                <a:gd name="T5" fmla="*/ 8 h 101"/>
                <a:gd name="T6" fmla="*/ 0 w 23"/>
                <a:gd name="T7" fmla="*/ 0 h 101"/>
                <a:gd name="T8" fmla="*/ 23 w 23"/>
                <a:gd name="T9" fmla="*/ 51 h 101"/>
                <a:gd name="T10" fmla="*/ 6 w 23"/>
                <a:gd name="T11" fmla="*/ 100 h 101"/>
                <a:gd name="T12" fmla="*/ 1 w 23"/>
                <a:gd name="T13" fmla="*/ 101 h 101"/>
                <a:gd name="T14" fmla="*/ 1 w 2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1">
                  <a:moveTo>
                    <a:pt x="1" y="101"/>
                  </a:moveTo>
                  <a:cubicBezTo>
                    <a:pt x="2" y="99"/>
                    <a:pt x="4" y="97"/>
                    <a:pt x="5" y="94"/>
                  </a:cubicBezTo>
                  <a:cubicBezTo>
                    <a:pt x="14" y="65"/>
                    <a:pt x="14" y="36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  <a:cubicBezTo>
                    <a:pt x="14" y="10"/>
                    <a:pt x="23" y="30"/>
                    <a:pt x="23" y="51"/>
                  </a:cubicBezTo>
                  <a:cubicBezTo>
                    <a:pt x="23" y="69"/>
                    <a:pt x="17" y="85"/>
                    <a:pt x="6" y="100"/>
                  </a:cubicBezTo>
                  <a:cubicBezTo>
                    <a:pt x="5" y="101"/>
                    <a:pt x="3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5"/>
            <p:cNvSpPr>
              <a:spLocks/>
            </p:cNvSpPr>
            <p:nvPr/>
          </p:nvSpPr>
          <p:spPr bwMode="auto">
            <a:xfrm>
              <a:off x="9550400" y="-760413"/>
              <a:ext cx="76200" cy="115888"/>
            </a:xfrm>
            <a:custGeom>
              <a:avLst/>
              <a:gdLst>
                <a:gd name="T0" fmla="*/ 15 w 61"/>
                <a:gd name="T1" fmla="*/ 0 h 92"/>
                <a:gd name="T2" fmla="*/ 61 w 61"/>
                <a:gd name="T3" fmla="*/ 92 h 92"/>
                <a:gd name="T4" fmla="*/ 15 w 61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92">
                  <a:moveTo>
                    <a:pt x="15" y="0"/>
                  </a:moveTo>
                  <a:cubicBezTo>
                    <a:pt x="19" y="38"/>
                    <a:pt x="34" y="67"/>
                    <a:pt x="61" y="92"/>
                  </a:cubicBezTo>
                  <a:cubicBezTo>
                    <a:pt x="24" y="80"/>
                    <a:pt x="0" y="37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9342438" y="896938"/>
              <a:ext cx="546100" cy="322263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7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3 h 257"/>
                <a:gd name="T10" fmla="*/ 174 w 437"/>
                <a:gd name="T11" fmla="*/ 88 h 257"/>
                <a:gd name="T12" fmla="*/ 179 w 437"/>
                <a:gd name="T13" fmla="*/ 94 h 257"/>
                <a:gd name="T14" fmla="*/ 183 w 437"/>
                <a:gd name="T15" fmla="*/ 81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5 h 257"/>
                <a:gd name="T28" fmla="*/ 348 w 437"/>
                <a:gd name="T29" fmla="*/ 5 h 257"/>
                <a:gd name="T30" fmla="*/ 432 w 437"/>
                <a:gd name="T31" fmla="*/ 88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6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3 h 257"/>
                <a:gd name="T44" fmla="*/ 189 w 437"/>
                <a:gd name="T45" fmla="*/ 107 h 257"/>
                <a:gd name="T46" fmla="*/ 200 w 437"/>
                <a:gd name="T47" fmla="*/ 187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4"/>
                    <a:pt x="197" y="196"/>
                    <a:pt x="196" y="197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0"/>
                    <a:pt x="25" y="208"/>
                  </a:cubicBezTo>
                  <a:cubicBezTo>
                    <a:pt x="0" y="167"/>
                    <a:pt x="10" y="113"/>
                    <a:pt x="47" y="83"/>
                  </a:cubicBezTo>
                  <a:cubicBezTo>
                    <a:pt x="85" y="53"/>
                    <a:pt x="138" y="55"/>
                    <a:pt x="174" y="88"/>
                  </a:cubicBezTo>
                  <a:cubicBezTo>
                    <a:pt x="175" y="90"/>
                    <a:pt x="177" y="91"/>
                    <a:pt x="179" y="94"/>
                  </a:cubicBezTo>
                  <a:cubicBezTo>
                    <a:pt x="180" y="89"/>
                    <a:pt x="182" y="85"/>
                    <a:pt x="183" y="81"/>
                  </a:cubicBezTo>
                  <a:cubicBezTo>
                    <a:pt x="185" y="77"/>
                    <a:pt x="187" y="75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8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3"/>
                    <a:pt x="245" y="69"/>
                    <a:pt x="246" y="65"/>
                  </a:cubicBezTo>
                  <a:cubicBezTo>
                    <a:pt x="263" y="25"/>
                    <a:pt x="304" y="0"/>
                    <a:pt x="348" y="5"/>
                  </a:cubicBezTo>
                  <a:cubicBezTo>
                    <a:pt x="392" y="11"/>
                    <a:pt x="426" y="45"/>
                    <a:pt x="432" y="88"/>
                  </a:cubicBezTo>
                  <a:cubicBezTo>
                    <a:pt x="437" y="133"/>
                    <a:pt x="413" y="175"/>
                    <a:pt x="371" y="191"/>
                  </a:cubicBezTo>
                  <a:cubicBezTo>
                    <a:pt x="314" y="213"/>
                    <a:pt x="250" y="177"/>
                    <a:pt x="241" y="117"/>
                  </a:cubicBezTo>
                  <a:cubicBezTo>
                    <a:pt x="240" y="110"/>
                    <a:pt x="239" y="103"/>
                    <a:pt x="239" y="96"/>
                  </a:cubicBezTo>
                  <a:cubicBezTo>
                    <a:pt x="240" y="85"/>
                    <a:pt x="239" y="82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3"/>
                  </a:cubicBezTo>
                  <a:cubicBezTo>
                    <a:pt x="186" y="92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7"/>
                  </a:cubicBezTo>
                  <a:cubicBezTo>
                    <a:pt x="199" y="189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9745663" y="763588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39 h 125"/>
                <a:gd name="T14" fmla="*/ 12 w 105"/>
                <a:gd name="T15" fmla="*/ 8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9 w 105"/>
                <a:gd name="T27" fmla="*/ 48 h 125"/>
                <a:gd name="T28" fmla="*/ 41 w 105"/>
                <a:gd name="T29" fmla="*/ 42 h 125"/>
                <a:gd name="T30" fmla="*/ 38 w 105"/>
                <a:gd name="T31" fmla="*/ 38 h 125"/>
                <a:gd name="T32" fmla="*/ 25 w 105"/>
                <a:gd name="T33" fmla="*/ 17 h 125"/>
                <a:gd name="T34" fmla="*/ 21 w 105"/>
                <a:gd name="T35" fmla="*/ 11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1"/>
                    <a:pt x="18" y="64"/>
                    <a:pt x="18" y="77"/>
                  </a:cubicBezTo>
                  <a:cubicBezTo>
                    <a:pt x="18" y="79"/>
                    <a:pt x="17" y="82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2" y="77"/>
                    <a:pt x="0" y="70"/>
                    <a:pt x="0" y="62"/>
                  </a:cubicBezTo>
                  <a:cubicBezTo>
                    <a:pt x="1" y="55"/>
                    <a:pt x="2" y="47"/>
                    <a:pt x="4" y="39"/>
                  </a:cubicBezTo>
                  <a:cubicBezTo>
                    <a:pt x="6" y="29"/>
                    <a:pt x="9" y="19"/>
                    <a:pt x="12" y="8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3"/>
                    <a:pt x="43" y="21"/>
                    <a:pt x="47" y="31"/>
                  </a:cubicBezTo>
                  <a:cubicBezTo>
                    <a:pt x="63" y="63"/>
                    <a:pt x="87" y="91"/>
                    <a:pt x="105" y="122"/>
                  </a:cubicBezTo>
                  <a:cubicBezTo>
                    <a:pt x="101" y="125"/>
                    <a:pt x="99" y="123"/>
                    <a:pt x="97" y="120"/>
                  </a:cubicBezTo>
                  <a:cubicBezTo>
                    <a:pt x="81" y="96"/>
                    <a:pt x="65" y="72"/>
                    <a:pt x="49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8"/>
                  </a:cubicBezTo>
                  <a:cubicBezTo>
                    <a:pt x="34" y="31"/>
                    <a:pt x="30" y="24"/>
                    <a:pt x="25" y="17"/>
                  </a:cubicBezTo>
                  <a:cubicBezTo>
                    <a:pt x="24" y="15"/>
                    <a:pt x="23" y="13"/>
                    <a:pt x="21" y="11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8"/>
            <p:cNvSpPr>
              <a:spLocks/>
            </p:cNvSpPr>
            <p:nvPr/>
          </p:nvSpPr>
          <p:spPr bwMode="auto">
            <a:xfrm>
              <a:off x="9324975" y="865188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4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8 h 152"/>
                <a:gd name="T26" fmla="*/ 61 w 70"/>
                <a:gd name="T27" fmla="*/ 74 h 152"/>
                <a:gd name="T28" fmla="*/ 55 w 70"/>
                <a:gd name="T29" fmla="*/ 69 h 152"/>
                <a:gd name="T30" fmla="*/ 29 w 70"/>
                <a:gd name="T31" fmla="*/ 21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1" y="35"/>
                    <a:pt x="20" y="46"/>
                  </a:cubicBezTo>
                  <a:cubicBezTo>
                    <a:pt x="19" y="47"/>
                    <a:pt x="18" y="49"/>
                    <a:pt x="17" y="51"/>
                  </a:cubicBezTo>
                  <a:cubicBezTo>
                    <a:pt x="16" y="53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3"/>
                    <a:pt x="4" y="116"/>
                    <a:pt x="5" y="98"/>
                  </a:cubicBezTo>
                  <a:cubicBezTo>
                    <a:pt x="7" y="83"/>
                    <a:pt x="10" y="69"/>
                    <a:pt x="9" y="54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8"/>
                    <a:pt x="51" y="32"/>
                    <a:pt x="63" y="46"/>
                  </a:cubicBezTo>
                  <a:cubicBezTo>
                    <a:pt x="68" y="52"/>
                    <a:pt x="70" y="60"/>
                    <a:pt x="67" y="68"/>
                  </a:cubicBezTo>
                  <a:cubicBezTo>
                    <a:pt x="66" y="71"/>
                    <a:pt x="63" y="73"/>
                    <a:pt x="61" y="74"/>
                  </a:cubicBezTo>
                  <a:cubicBezTo>
                    <a:pt x="60" y="75"/>
                    <a:pt x="56" y="71"/>
                    <a:pt x="55" y="69"/>
                  </a:cubicBezTo>
                  <a:cubicBezTo>
                    <a:pt x="46" y="53"/>
                    <a:pt x="37" y="37"/>
                    <a:pt x="29" y="21"/>
                  </a:cubicBezTo>
                  <a:cubicBezTo>
                    <a:pt x="27" y="19"/>
                    <a:pt x="25" y="16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9"/>
            <p:cNvSpPr>
              <a:spLocks/>
            </p:cNvSpPr>
            <p:nvPr/>
          </p:nvSpPr>
          <p:spPr bwMode="auto">
            <a:xfrm>
              <a:off x="9323388" y="1057275"/>
              <a:ext cx="30163" cy="52388"/>
            </a:xfrm>
            <a:custGeom>
              <a:avLst/>
              <a:gdLst>
                <a:gd name="T0" fmla="*/ 1 w 24"/>
                <a:gd name="T1" fmla="*/ 3 h 42"/>
                <a:gd name="T2" fmla="*/ 14 w 24"/>
                <a:gd name="T3" fmla="*/ 7 h 42"/>
                <a:gd name="T4" fmla="*/ 16 w 24"/>
                <a:gd name="T5" fmla="*/ 12 h 42"/>
                <a:gd name="T6" fmla="*/ 24 w 24"/>
                <a:gd name="T7" fmla="*/ 16 h 42"/>
                <a:gd name="T8" fmla="*/ 24 w 24"/>
                <a:gd name="T9" fmla="*/ 37 h 42"/>
                <a:gd name="T10" fmla="*/ 23 w 24"/>
                <a:gd name="T11" fmla="*/ 39 h 42"/>
                <a:gd name="T12" fmla="*/ 7 w 24"/>
                <a:gd name="T13" fmla="*/ 40 h 42"/>
                <a:gd name="T14" fmla="*/ 3 w 24"/>
                <a:gd name="T15" fmla="*/ 27 h 42"/>
                <a:gd name="T16" fmla="*/ 3 w 24"/>
                <a:gd name="T17" fmla="*/ 11 h 42"/>
                <a:gd name="T18" fmla="*/ 1 w 24"/>
                <a:gd name="T1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2">
                  <a:moveTo>
                    <a:pt x="1" y="3"/>
                  </a:moveTo>
                  <a:cubicBezTo>
                    <a:pt x="10" y="0"/>
                    <a:pt x="10" y="0"/>
                    <a:pt x="14" y="7"/>
                  </a:cubicBezTo>
                  <a:cubicBezTo>
                    <a:pt x="15" y="9"/>
                    <a:pt x="16" y="10"/>
                    <a:pt x="16" y="12"/>
                  </a:cubicBezTo>
                  <a:cubicBezTo>
                    <a:pt x="18" y="16"/>
                    <a:pt x="20" y="18"/>
                    <a:pt x="24" y="16"/>
                  </a:cubicBezTo>
                  <a:cubicBezTo>
                    <a:pt x="24" y="23"/>
                    <a:pt x="24" y="30"/>
                    <a:pt x="24" y="37"/>
                  </a:cubicBezTo>
                  <a:cubicBezTo>
                    <a:pt x="24" y="38"/>
                    <a:pt x="24" y="39"/>
                    <a:pt x="23" y="39"/>
                  </a:cubicBezTo>
                  <a:cubicBezTo>
                    <a:pt x="21" y="42"/>
                    <a:pt x="11" y="42"/>
                    <a:pt x="7" y="40"/>
                  </a:cubicBezTo>
                  <a:cubicBezTo>
                    <a:pt x="3" y="37"/>
                    <a:pt x="0" y="31"/>
                    <a:pt x="3" y="27"/>
                  </a:cubicBezTo>
                  <a:cubicBezTo>
                    <a:pt x="7" y="21"/>
                    <a:pt x="5" y="16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0"/>
            <p:cNvSpPr>
              <a:spLocks/>
            </p:cNvSpPr>
            <p:nvPr/>
          </p:nvSpPr>
          <p:spPr bwMode="auto">
            <a:xfrm>
              <a:off x="9863138" y="920750"/>
              <a:ext cx="38100" cy="52388"/>
            </a:xfrm>
            <a:custGeom>
              <a:avLst/>
              <a:gdLst>
                <a:gd name="T0" fmla="*/ 14 w 31"/>
                <a:gd name="T1" fmla="*/ 0 h 42"/>
                <a:gd name="T2" fmla="*/ 17 w 31"/>
                <a:gd name="T3" fmla="*/ 9 h 42"/>
                <a:gd name="T4" fmla="*/ 24 w 31"/>
                <a:gd name="T5" fmla="*/ 21 h 42"/>
                <a:gd name="T6" fmla="*/ 21 w 31"/>
                <a:gd name="T7" fmla="*/ 40 h 42"/>
                <a:gd name="T8" fmla="*/ 12 w 31"/>
                <a:gd name="T9" fmla="*/ 42 h 42"/>
                <a:gd name="T10" fmla="*/ 0 w 31"/>
                <a:gd name="T11" fmla="*/ 23 h 42"/>
                <a:gd name="T12" fmla="*/ 6 w 31"/>
                <a:gd name="T13" fmla="*/ 14 h 42"/>
                <a:gd name="T14" fmla="*/ 5 w 31"/>
                <a:gd name="T15" fmla="*/ 9 h 42"/>
                <a:gd name="T16" fmla="*/ 14 w 31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2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1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1"/>
                    <a:pt x="15" y="42"/>
                    <a:pt x="12" y="42"/>
                  </a:cubicBezTo>
                  <a:cubicBezTo>
                    <a:pt x="8" y="36"/>
                    <a:pt x="4" y="29"/>
                    <a:pt x="0" y="23"/>
                  </a:cubicBezTo>
                  <a:cubicBezTo>
                    <a:pt x="5" y="22"/>
                    <a:pt x="6" y="19"/>
                    <a:pt x="6" y="14"/>
                  </a:cubicBezTo>
                  <a:cubicBezTo>
                    <a:pt x="5" y="13"/>
                    <a:pt x="5" y="11"/>
                    <a:pt x="5" y="9"/>
                  </a:cubicBezTo>
                  <a:cubicBezTo>
                    <a:pt x="5" y="1"/>
                    <a:pt x="5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9590088" y="1044575"/>
              <a:ext cx="22225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7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2" y="73"/>
                    <a:pt x="3" y="72"/>
                    <a:pt x="4" y="70"/>
                  </a:cubicBezTo>
                  <a:cubicBezTo>
                    <a:pt x="10" y="48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2"/>
                    <a:pt x="17" y="37"/>
                  </a:cubicBezTo>
                  <a:cubicBezTo>
                    <a:pt x="17" y="51"/>
                    <a:pt x="12" y="63"/>
                    <a:pt x="4" y="74"/>
                  </a:cubicBezTo>
                  <a:cubicBezTo>
                    <a:pt x="3" y="75"/>
                    <a:pt x="2" y="74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9625013" y="1030288"/>
              <a:ext cx="57150" cy="87313"/>
            </a:xfrm>
            <a:custGeom>
              <a:avLst/>
              <a:gdLst>
                <a:gd name="T0" fmla="*/ 11 w 45"/>
                <a:gd name="T1" fmla="*/ 0 h 69"/>
                <a:gd name="T2" fmla="*/ 45 w 45"/>
                <a:gd name="T3" fmla="*/ 69 h 69"/>
                <a:gd name="T4" fmla="*/ 11 w 45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9">
                  <a:moveTo>
                    <a:pt x="11" y="0"/>
                  </a:moveTo>
                  <a:cubicBezTo>
                    <a:pt x="14" y="28"/>
                    <a:pt x="25" y="50"/>
                    <a:pt x="45" y="69"/>
                  </a:cubicBezTo>
                  <a:cubicBezTo>
                    <a:pt x="18" y="60"/>
                    <a:pt x="0" y="28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11344275" y="-1008063"/>
              <a:ext cx="206375" cy="120650"/>
            </a:xfrm>
            <a:custGeom>
              <a:avLst/>
              <a:gdLst>
                <a:gd name="T0" fmla="*/ 75 w 165"/>
                <a:gd name="T1" fmla="*/ 73 h 97"/>
                <a:gd name="T2" fmla="*/ 74 w 165"/>
                <a:gd name="T3" fmla="*/ 74 h 97"/>
                <a:gd name="T4" fmla="*/ 42 w 165"/>
                <a:gd name="T5" fmla="*/ 96 h 97"/>
                <a:gd name="T6" fmla="*/ 9 w 165"/>
                <a:gd name="T7" fmla="*/ 78 h 97"/>
                <a:gd name="T8" fmla="*/ 17 w 165"/>
                <a:gd name="T9" fmla="*/ 31 h 97"/>
                <a:gd name="T10" fmla="*/ 65 w 165"/>
                <a:gd name="T11" fmla="*/ 33 h 97"/>
                <a:gd name="T12" fmla="*/ 67 w 165"/>
                <a:gd name="T13" fmla="*/ 35 h 97"/>
                <a:gd name="T14" fmla="*/ 69 w 165"/>
                <a:gd name="T15" fmla="*/ 30 h 97"/>
                <a:gd name="T16" fmla="*/ 72 w 165"/>
                <a:gd name="T17" fmla="*/ 30 h 97"/>
                <a:gd name="T18" fmla="*/ 81 w 165"/>
                <a:gd name="T19" fmla="*/ 30 h 97"/>
                <a:gd name="T20" fmla="*/ 84 w 165"/>
                <a:gd name="T21" fmla="*/ 27 h 97"/>
                <a:gd name="T22" fmla="*/ 88 w 165"/>
                <a:gd name="T23" fmla="*/ 26 h 97"/>
                <a:gd name="T24" fmla="*/ 91 w 165"/>
                <a:gd name="T25" fmla="*/ 29 h 97"/>
                <a:gd name="T26" fmla="*/ 93 w 165"/>
                <a:gd name="T27" fmla="*/ 25 h 97"/>
                <a:gd name="T28" fmla="*/ 131 w 165"/>
                <a:gd name="T29" fmla="*/ 2 h 97"/>
                <a:gd name="T30" fmla="*/ 163 w 165"/>
                <a:gd name="T31" fmla="*/ 33 h 97"/>
                <a:gd name="T32" fmla="*/ 140 w 165"/>
                <a:gd name="T33" fmla="*/ 72 h 97"/>
                <a:gd name="T34" fmla="*/ 91 w 165"/>
                <a:gd name="T35" fmla="*/ 44 h 97"/>
                <a:gd name="T36" fmla="*/ 90 w 165"/>
                <a:gd name="T37" fmla="*/ 36 h 97"/>
                <a:gd name="T38" fmla="*/ 86 w 165"/>
                <a:gd name="T39" fmla="*/ 28 h 97"/>
                <a:gd name="T40" fmla="*/ 80 w 165"/>
                <a:gd name="T41" fmla="*/ 33 h 97"/>
                <a:gd name="T42" fmla="*/ 71 w 165"/>
                <a:gd name="T43" fmla="*/ 31 h 97"/>
                <a:gd name="T44" fmla="*/ 71 w 165"/>
                <a:gd name="T45" fmla="*/ 40 h 97"/>
                <a:gd name="T46" fmla="*/ 75 w 165"/>
                <a:gd name="T47" fmla="*/ 71 h 97"/>
                <a:gd name="T48" fmla="*/ 75 w 165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7">
                  <a:moveTo>
                    <a:pt x="75" y="73"/>
                  </a:moveTo>
                  <a:cubicBezTo>
                    <a:pt x="75" y="73"/>
                    <a:pt x="74" y="74"/>
                    <a:pt x="74" y="74"/>
                  </a:cubicBezTo>
                  <a:cubicBezTo>
                    <a:pt x="68" y="88"/>
                    <a:pt x="57" y="95"/>
                    <a:pt x="42" y="96"/>
                  </a:cubicBezTo>
                  <a:cubicBezTo>
                    <a:pt x="28" y="97"/>
                    <a:pt x="17" y="91"/>
                    <a:pt x="9" y="78"/>
                  </a:cubicBezTo>
                  <a:cubicBezTo>
                    <a:pt x="0" y="63"/>
                    <a:pt x="3" y="43"/>
                    <a:pt x="17" y="31"/>
                  </a:cubicBezTo>
                  <a:cubicBezTo>
                    <a:pt x="32" y="20"/>
                    <a:pt x="52" y="21"/>
                    <a:pt x="65" y="33"/>
                  </a:cubicBezTo>
                  <a:cubicBezTo>
                    <a:pt x="66" y="34"/>
                    <a:pt x="67" y="34"/>
                    <a:pt x="67" y="35"/>
                  </a:cubicBezTo>
                  <a:cubicBezTo>
                    <a:pt x="68" y="33"/>
                    <a:pt x="68" y="32"/>
                    <a:pt x="69" y="30"/>
                  </a:cubicBezTo>
                  <a:cubicBezTo>
                    <a:pt x="70" y="29"/>
                    <a:pt x="71" y="28"/>
                    <a:pt x="72" y="30"/>
                  </a:cubicBezTo>
                  <a:cubicBezTo>
                    <a:pt x="75" y="33"/>
                    <a:pt x="78" y="32"/>
                    <a:pt x="81" y="30"/>
                  </a:cubicBezTo>
                  <a:cubicBezTo>
                    <a:pt x="83" y="30"/>
                    <a:pt x="84" y="28"/>
                    <a:pt x="84" y="27"/>
                  </a:cubicBezTo>
                  <a:cubicBezTo>
                    <a:pt x="86" y="25"/>
                    <a:pt x="86" y="24"/>
                    <a:pt x="88" y="26"/>
                  </a:cubicBezTo>
                  <a:cubicBezTo>
                    <a:pt x="89" y="27"/>
                    <a:pt x="90" y="28"/>
                    <a:pt x="91" y="29"/>
                  </a:cubicBezTo>
                  <a:cubicBezTo>
                    <a:pt x="92" y="28"/>
                    <a:pt x="92" y="26"/>
                    <a:pt x="93" y="25"/>
                  </a:cubicBezTo>
                  <a:cubicBezTo>
                    <a:pt x="99" y="9"/>
                    <a:pt x="115" y="0"/>
                    <a:pt x="131" y="2"/>
                  </a:cubicBezTo>
                  <a:cubicBezTo>
                    <a:pt x="148" y="4"/>
                    <a:pt x="161" y="17"/>
                    <a:pt x="163" y="33"/>
                  </a:cubicBezTo>
                  <a:cubicBezTo>
                    <a:pt x="165" y="50"/>
                    <a:pt x="156" y="66"/>
                    <a:pt x="140" y="72"/>
                  </a:cubicBezTo>
                  <a:cubicBezTo>
                    <a:pt x="119" y="80"/>
                    <a:pt x="94" y="67"/>
                    <a:pt x="91" y="44"/>
                  </a:cubicBezTo>
                  <a:cubicBezTo>
                    <a:pt x="90" y="41"/>
                    <a:pt x="90" y="39"/>
                    <a:pt x="90" y="36"/>
                  </a:cubicBezTo>
                  <a:cubicBezTo>
                    <a:pt x="90" y="32"/>
                    <a:pt x="90" y="31"/>
                    <a:pt x="86" y="28"/>
                  </a:cubicBezTo>
                  <a:cubicBezTo>
                    <a:pt x="86" y="31"/>
                    <a:pt x="83" y="33"/>
                    <a:pt x="80" y="33"/>
                  </a:cubicBezTo>
                  <a:cubicBezTo>
                    <a:pt x="77" y="34"/>
                    <a:pt x="74" y="35"/>
                    <a:pt x="71" y="31"/>
                  </a:cubicBezTo>
                  <a:cubicBezTo>
                    <a:pt x="70" y="35"/>
                    <a:pt x="69" y="37"/>
                    <a:pt x="71" y="40"/>
                  </a:cubicBezTo>
                  <a:cubicBezTo>
                    <a:pt x="77" y="50"/>
                    <a:pt x="78" y="60"/>
                    <a:pt x="75" y="71"/>
                  </a:cubicBezTo>
                  <a:cubicBezTo>
                    <a:pt x="75" y="71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4"/>
            <p:cNvSpPr>
              <a:spLocks/>
            </p:cNvSpPr>
            <p:nvPr/>
          </p:nvSpPr>
          <p:spPr bwMode="auto">
            <a:xfrm>
              <a:off x="11495088" y="-1058863"/>
              <a:ext cx="50800" cy="60325"/>
            </a:xfrm>
            <a:custGeom>
              <a:avLst/>
              <a:gdLst>
                <a:gd name="T0" fmla="*/ 8 w 40"/>
                <a:gd name="T1" fmla="*/ 5 h 48"/>
                <a:gd name="T2" fmla="*/ 7 w 40"/>
                <a:gd name="T3" fmla="*/ 15 h 48"/>
                <a:gd name="T4" fmla="*/ 7 w 40"/>
                <a:gd name="T5" fmla="*/ 29 h 48"/>
                <a:gd name="T6" fmla="*/ 7 w 40"/>
                <a:gd name="T7" fmla="*/ 32 h 48"/>
                <a:gd name="T8" fmla="*/ 4 w 40"/>
                <a:gd name="T9" fmla="*/ 31 h 48"/>
                <a:gd name="T10" fmla="*/ 1 w 40"/>
                <a:gd name="T11" fmla="*/ 24 h 48"/>
                <a:gd name="T12" fmla="*/ 2 w 40"/>
                <a:gd name="T13" fmla="*/ 15 h 48"/>
                <a:gd name="T14" fmla="*/ 5 w 40"/>
                <a:gd name="T15" fmla="*/ 3 h 48"/>
                <a:gd name="T16" fmla="*/ 8 w 40"/>
                <a:gd name="T17" fmla="*/ 1 h 48"/>
                <a:gd name="T18" fmla="*/ 11 w 40"/>
                <a:gd name="T19" fmla="*/ 2 h 48"/>
                <a:gd name="T20" fmla="*/ 18 w 40"/>
                <a:gd name="T21" fmla="*/ 12 h 48"/>
                <a:gd name="T22" fmla="*/ 40 w 40"/>
                <a:gd name="T23" fmla="*/ 46 h 48"/>
                <a:gd name="T24" fmla="*/ 37 w 40"/>
                <a:gd name="T25" fmla="*/ 46 h 48"/>
                <a:gd name="T26" fmla="*/ 19 w 40"/>
                <a:gd name="T27" fmla="*/ 18 h 48"/>
                <a:gd name="T28" fmla="*/ 16 w 40"/>
                <a:gd name="T29" fmla="*/ 16 h 48"/>
                <a:gd name="T30" fmla="*/ 15 w 40"/>
                <a:gd name="T31" fmla="*/ 15 h 48"/>
                <a:gd name="T32" fmla="*/ 10 w 40"/>
                <a:gd name="T33" fmla="*/ 7 h 48"/>
                <a:gd name="T34" fmla="*/ 8 w 40"/>
                <a:gd name="T35" fmla="*/ 5 h 48"/>
                <a:gd name="T36" fmla="*/ 8 w 40"/>
                <a:gd name="T3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8">
                  <a:moveTo>
                    <a:pt x="8" y="5"/>
                  </a:moveTo>
                  <a:cubicBezTo>
                    <a:pt x="8" y="8"/>
                    <a:pt x="7" y="12"/>
                    <a:pt x="7" y="15"/>
                  </a:cubicBezTo>
                  <a:cubicBezTo>
                    <a:pt x="7" y="20"/>
                    <a:pt x="7" y="25"/>
                    <a:pt x="7" y="29"/>
                  </a:cubicBezTo>
                  <a:cubicBezTo>
                    <a:pt x="7" y="30"/>
                    <a:pt x="7" y="31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1" y="21"/>
                    <a:pt x="1" y="18"/>
                    <a:pt x="2" y="15"/>
                  </a:cubicBezTo>
                  <a:cubicBezTo>
                    <a:pt x="3" y="11"/>
                    <a:pt x="4" y="7"/>
                    <a:pt x="5" y="3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4" y="5"/>
                    <a:pt x="17" y="8"/>
                    <a:pt x="18" y="12"/>
                  </a:cubicBezTo>
                  <a:cubicBezTo>
                    <a:pt x="24" y="24"/>
                    <a:pt x="33" y="35"/>
                    <a:pt x="40" y="46"/>
                  </a:cubicBezTo>
                  <a:cubicBezTo>
                    <a:pt x="39" y="48"/>
                    <a:pt x="38" y="47"/>
                    <a:pt x="37" y="46"/>
                  </a:cubicBezTo>
                  <a:cubicBezTo>
                    <a:pt x="31" y="37"/>
                    <a:pt x="25" y="27"/>
                    <a:pt x="19" y="18"/>
                  </a:cubicBezTo>
                  <a:cubicBezTo>
                    <a:pt x="18" y="17"/>
                    <a:pt x="18" y="16"/>
                    <a:pt x="16" y="16"/>
                  </a:cubicBezTo>
                  <a:cubicBezTo>
                    <a:pt x="16" y="16"/>
                    <a:pt x="15" y="15"/>
                    <a:pt x="15" y="15"/>
                  </a:cubicBezTo>
                  <a:cubicBezTo>
                    <a:pt x="13" y="12"/>
                    <a:pt x="12" y="10"/>
                    <a:pt x="10" y="7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5"/>
            <p:cNvSpPr>
              <a:spLocks/>
            </p:cNvSpPr>
            <p:nvPr/>
          </p:nvSpPr>
          <p:spPr bwMode="auto">
            <a:xfrm>
              <a:off x="11337925" y="-1020763"/>
              <a:ext cx="31750" cy="73025"/>
            </a:xfrm>
            <a:custGeom>
              <a:avLst/>
              <a:gdLst>
                <a:gd name="T0" fmla="*/ 8 w 26"/>
                <a:gd name="T1" fmla="*/ 6 h 58"/>
                <a:gd name="T2" fmla="*/ 7 w 26"/>
                <a:gd name="T3" fmla="*/ 18 h 58"/>
                <a:gd name="T4" fmla="*/ 6 w 26"/>
                <a:gd name="T5" fmla="*/ 20 h 58"/>
                <a:gd name="T6" fmla="*/ 5 w 26"/>
                <a:gd name="T7" fmla="*/ 22 h 58"/>
                <a:gd name="T8" fmla="*/ 2 w 26"/>
                <a:gd name="T9" fmla="*/ 55 h 58"/>
                <a:gd name="T10" fmla="*/ 0 w 26"/>
                <a:gd name="T11" fmla="*/ 57 h 58"/>
                <a:gd name="T12" fmla="*/ 2 w 26"/>
                <a:gd name="T13" fmla="*/ 37 h 58"/>
                <a:gd name="T14" fmla="*/ 3 w 26"/>
                <a:gd name="T15" fmla="*/ 21 h 58"/>
                <a:gd name="T16" fmla="*/ 4 w 26"/>
                <a:gd name="T17" fmla="*/ 6 h 58"/>
                <a:gd name="T18" fmla="*/ 5 w 26"/>
                <a:gd name="T19" fmla="*/ 4 h 58"/>
                <a:gd name="T20" fmla="*/ 9 w 26"/>
                <a:gd name="T21" fmla="*/ 2 h 58"/>
                <a:gd name="T22" fmla="*/ 23 w 26"/>
                <a:gd name="T23" fmla="*/ 18 h 58"/>
                <a:gd name="T24" fmla="*/ 25 w 26"/>
                <a:gd name="T25" fmla="*/ 26 h 58"/>
                <a:gd name="T26" fmla="*/ 22 w 26"/>
                <a:gd name="T27" fmla="*/ 28 h 58"/>
                <a:gd name="T28" fmla="*/ 20 w 26"/>
                <a:gd name="T29" fmla="*/ 26 h 58"/>
                <a:gd name="T30" fmla="*/ 10 w 26"/>
                <a:gd name="T31" fmla="*/ 8 h 58"/>
                <a:gd name="T32" fmla="*/ 8 w 26"/>
                <a:gd name="T33" fmla="*/ 6 h 58"/>
                <a:gd name="T34" fmla="*/ 8 w 26"/>
                <a:gd name="T35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8">
                  <a:moveTo>
                    <a:pt x="8" y="6"/>
                  </a:moveTo>
                  <a:cubicBezTo>
                    <a:pt x="7" y="10"/>
                    <a:pt x="7" y="14"/>
                    <a:pt x="7" y="18"/>
                  </a:cubicBezTo>
                  <a:cubicBezTo>
                    <a:pt x="7" y="18"/>
                    <a:pt x="6" y="19"/>
                    <a:pt x="6" y="20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7"/>
                    <a:pt x="2" y="58"/>
                    <a:pt x="0" y="57"/>
                  </a:cubicBezTo>
                  <a:cubicBezTo>
                    <a:pt x="0" y="51"/>
                    <a:pt x="1" y="44"/>
                    <a:pt x="2" y="37"/>
                  </a:cubicBezTo>
                  <a:cubicBezTo>
                    <a:pt x="2" y="32"/>
                    <a:pt x="3" y="26"/>
                    <a:pt x="3" y="21"/>
                  </a:cubicBezTo>
                  <a:cubicBezTo>
                    <a:pt x="2" y="16"/>
                    <a:pt x="4" y="11"/>
                    <a:pt x="4" y="6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1"/>
                    <a:pt x="8" y="0"/>
                    <a:pt x="9" y="2"/>
                  </a:cubicBezTo>
                  <a:cubicBezTo>
                    <a:pt x="14" y="7"/>
                    <a:pt x="19" y="12"/>
                    <a:pt x="23" y="18"/>
                  </a:cubicBezTo>
                  <a:cubicBezTo>
                    <a:pt x="25" y="20"/>
                    <a:pt x="26" y="23"/>
                    <a:pt x="25" y="26"/>
                  </a:cubicBezTo>
                  <a:cubicBezTo>
                    <a:pt x="24" y="27"/>
                    <a:pt x="23" y="28"/>
                    <a:pt x="22" y="28"/>
                  </a:cubicBezTo>
                  <a:cubicBezTo>
                    <a:pt x="22" y="29"/>
                    <a:pt x="21" y="27"/>
                    <a:pt x="20" y="26"/>
                  </a:cubicBezTo>
                  <a:cubicBezTo>
                    <a:pt x="17" y="20"/>
                    <a:pt x="14" y="14"/>
                    <a:pt x="10" y="8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11336338" y="-947738"/>
              <a:ext cx="11113" cy="19050"/>
            </a:xfrm>
            <a:custGeom>
              <a:avLst/>
              <a:gdLst>
                <a:gd name="T0" fmla="*/ 0 w 9"/>
                <a:gd name="T1" fmla="*/ 1 h 16"/>
                <a:gd name="T2" fmla="*/ 5 w 9"/>
                <a:gd name="T3" fmla="*/ 3 h 16"/>
                <a:gd name="T4" fmla="*/ 6 w 9"/>
                <a:gd name="T5" fmla="*/ 5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0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0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6"/>
                    <a:pt x="7" y="7"/>
                    <a:pt x="9" y="6"/>
                  </a:cubicBezTo>
                  <a:cubicBezTo>
                    <a:pt x="9" y="9"/>
                    <a:pt x="9" y="12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2" y="8"/>
                    <a:pt x="2" y="6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11539538" y="-998538"/>
              <a:ext cx="15875" cy="19050"/>
            </a:xfrm>
            <a:custGeom>
              <a:avLst/>
              <a:gdLst>
                <a:gd name="T0" fmla="*/ 5 w 12"/>
                <a:gd name="T1" fmla="*/ 0 h 16"/>
                <a:gd name="T2" fmla="*/ 6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9 h 16"/>
                <a:gd name="T12" fmla="*/ 2 w 12"/>
                <a:gd name="T13" fmla="*/ 5 h 16"/>
                <a:gd name="T14" fmla="*/ 2 w 12"/>
                <a:gd name="T15" fmla="*/ 4 h 16"/>
                <a:gd name="T16" fmla="*/ 5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5" y="0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7" y="5"/>
                    <a:pt x="7" y="7"/>
                    <a:pt x="9" y="8"/>
                  </a:cubicBezTo>
                  <a:cubicBezTo>
                    <a:pt x="12" y="10"/>
                    <a:pt x="11" y="14"/>
                    <a:pt x="8" y="15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3" y="13"/>
                    <a:pt x="2" y="11"/>
                    <a:pt x="0" y="9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0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38"/>
            <p:cNvSpPr>
              <a:spLocks/>
            </p:cNvSpPr>
            <p:nvPr/>
          </p:nvSpPr>
          <p:spPr bwMode="auto">
            <a:xfrm>
              <a:off x="11437938" y="-952500"/>
              <a:ext cx="7938" cy="36513"/>
            </a:xfrm>
            <a:custGeom>
              <a:avLst/>
              <a:gdLst>
                <a:gd name="T0" fmla="*/ 0 w 6"/>
                <a:gd name="T1" fmla="*/ 29 h 29"/>
                <a:gd name="T2" fmla="*/ 1 w 6"/>
                <a:gd name="T3" fmla="*/ 27 h 29"/>
                <a:gd name="T4" fmla="*/ 0 w 6"/>
                <a:gd name="T5" fmla="*/ 2 h 29"/>
                <a:gd name="T6" fmla="*/ 0 w 6"/>
                <a:gd name="T7" fmla="*/ 0 h 29"/>
                <a:gd name="T8" fmla="*/ 6 w 6"/>
                <a:gd name="T9" fmla="*/ 15 h 29"/>
                <a:gd name="T10" fmla="*/ 1 w 6"/>
                <a:gd name="T11" fmla="*/ 28 h 29"/>
                <a:gd name="T12" fmla="*/ 0 w 6"/>
                <a:gd name="T13" fmla="*/ 29 h 29"/>
                <a:gd name="T14" fmla="*/ 0 w 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9">
                  <a:moveTo>
                    <a:pt x="0" y="29"/>
                  </a:moveTo>
                  <a:cubicBezTo>
                    <a:pt x="0" y="28"/>
                    <a:pt x="1" y="27"/>
                    <a:pt x="1" y="27"/>
                  </a:cubicBezTo>
                  <a:cubicBezTo>
                    <a:pt x="4" y="19"/>
                    <a:pt x="3" y="1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3"/>
                    <a:pt x="6" y="9"/>
                    <a:pt x="6" y="15"/>
                  </a:cubicBezTo>
                  <a:cubicBezTo>
                    <a:pt x="6" y="20"/>
                    <a:pt x="4" y="24"/>
                    <a:pt x="1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39"/>
            <p:cNvSpPr>
              <a:spLocks/>
            </p:cNvSpPr>
            <p:nvPr/>
          </p:nvSpPr>
          <p:spPr bwMode="auto">
            <a:xfrm>
              <a:off x="11450638" y="-957263"/>
              <a:ext cx="20638" cy="31750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10" y="19"/>
                    <a:pt x="17" y="26"/>
                  </a:cubicBezTo>
                  <a:cubicBezTo>
                    <a:pt x="7" y="23"/>
                    <a:pt x="0" y="1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0"/>
            <p:cNvSpPr>
              <a:spLocks/>
            </p:cNvSpPr>
            <p:nvPr/>
          </p:nvSpPr>
          <p:spPr bwMode="auto">
            <a:xfrm>
              <a:off x="11393488" y="939800"/>
              <a:ext cx="207963" cy="120650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7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4 h 97"/>
                <a:gd name="T12" fmla="*/ 68 w 166"/>
                <a:gd name="T13" fmla="*/ 36 h 97"/>
                <a:gd name="T14" fmla="*/ 69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30 h 97"/>
                <a:gd name="T26" fmla="*/ 93 w 166"/>
                <a:gd name="T27" fmla="*/ 25 h 97"/>
                <a:gd name="T28" fmla="*/ 132 w 166"/>
                <a:gd name="T29" fmla="*/ 2 h 97"/>
                <a:gd name="T30" fmla="*/ 163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4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9" y="34"/>
                    <a:pt x="69" y="32"/>
                    <a:pt x="69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1" y="28"/>
                    <a:pt x="92" y="30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10"/>
                    <a:pt x="115" y="0"/>
                    <a:pt x="132" y="2"/>
                  </a:cubicBezTo>
                  <a:cubicBezTo>
                    <a:pt x="148" y="4"/>
                    <a:pt x="161" y="17"/>
                    <a:pt x="163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2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1"/>
            <p:cNvSpPr>
              <a:spLocks/>
            </p:cNvSpPr>
            <p:nvPr/>
          </p:nvSpPr>
          <p:spPr bwMode="auto">
            <a:xfrm>
              <a:off x="11545888" y="889000"/>
              <a:ext cx="50800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5 w 40"/>
                <a:gd name="T29" fmla="*/ 16 h 47"/>
                <a:gd name="T30" fmla="*/ 14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30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8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5" y="16"/>
                  </a:cubicBezTo>
                  <a:cubicBezTo>
                    <a:pt x="15" y="16"/>
                    <a:pt x="15" y="15"/>
                    <a:pt x="14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2"/>
            <p:cNvSpPr>
              <a:spLocks/>
            </p:cNvSpPr>
            <p:nvPr/>
          </p:nvSpPr>
          <p:spPr bwMode="auto">
            <a:xfrm>
              <a:off x="11387138" y="928688"/>
              <a:ext cx="34925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6 w 27"/>
                <a:gd name="T5" fmla="*/ 19 h 57"/>
                <a:gd name="T6" fmla="*/ 6 w 27"/>
                <a:gd name="T7" fmla="*/ 22 h 57"/>
                <a:gd name="T8" fmla="*/ 3 w 27"/>
                <a:gd name="T9" fmla="*/ 55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2 h 57"/>
                <a:gd name="T22" fmla="*/ 24 w 27"/>
                <a:gd name="T23" fmla="*/ 17 h 57"/>
                <a:gd name="T24" fmla="*/ 25 w 27"/>
                <a:gd name="T25" fmla="*/ 26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4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7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3"/>
            <p:cNvSpPr>
              <a:spLocks/>
            </p:cNvSpPr>
            <p:nvPr/>
          </p:nvSpPr>
          <p:spPr bwMode="auto">
            <a:xfrm>
              <a:off x="11387138" y="1000125"/>
              <a:ext cx="11113" cy="20638"/>
            </a:xfrm>
            <a:custGeom>
              <a:avLst/>
              <a:gdLst>
                <a:gd name="T0" fmla="*/ 1 w 10"/>
                <a:gd name="T1" fmla="*/ 2 h 17"/>
                <a:gd name="T2" fmla="*/ 6 w 10"/>
                <a:gd name="T3" fmla="*/ 3 h 17"/>
                <a:gd name="T4" fmla="*/ 6 w 10"/>
                <a:gd name="T5" fmla="*/ 5 h 17"/>
                <a:gd name="T6" fmla="*/ 10 w 10"/>
                <a:gd name="T7" fmla="*/ 7 h 17"/>
                <a:gd name="T8" fmla="*/ 9 w 10"/>
                <a:gd name="T9" fmla="*/ 15 h 17"/>
                <a:gd name="T10" fmla="*/ 9 w 10"/>
                <a:gd name="T11" fmla="*/ 15 h 17"/>
                <a:gd name="T12" fmla="*/ 3 w 10"/>
                <a:gd name="T13" fmla="*/ 16 h 17"/>
                <a:gd name="T14" fmla="*/ 1 w 10"/>
                <a:gd name="T15" fmla="*/ 11 h 17"/>
                <a:gd name="T16" fmla="*/ 2 w 10"/>
                <a:gd name="T17" fmla="*/ 5 h 17"/>
                <a:gd name="T18" fmla="*/ 1 w 1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7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8"/>
                    <a:pt x="10" y="7"/>
                  </a:cubicBezTo>
                  <a:cubicBezTo>
                    <a:pt x="9" y="9"/>
                    <a:pt x="9" y="12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7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4"/>
            <p:cNvSpPr>
              <a:spLocks/>
            </p:cNvSpPr>
            <p:nvPr/>
          </p:nvSpPr>
          <p:spPr bwMode="auto">
            <a:xfrm>
              <a:off x="11591925" y="947738"/>
              <a:ext cx="12700" cy="20638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9 h 16"/>
                <a:gd name="T6" fmla="*/ 8 w 11"/>
                <a:gd name="T7" fmla="*/ 16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2"/>
                    <a:pt x="6" y="3"/>
                    <a:pt x="6" y="4"/>
                  </a:cubicBezTo>
                  <a:cubicBezTo>
                    <a:pt x="6" y="6"/>
                    <a:pt x="7" y="7"/>
                    <a:pt x="9" y="9"/>
                  </a:cubicBezTo>
                  <a:cubicBezTo>
                    <a:pt x="11" y="10"/>
                    <a:pt x="11" y="14"/>
                    <a:pt x="8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2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5"/>
            <p:cNvSpPr>
              <a:spLocks/>
            </p:cNvSpPr>
            <p:nvPr/>
          </p:nvSpPr>
          <p:spPr bwMode="auto">
            <a:xfrm>
              <a:off x="11487150" y="995363"/>
              <a:ext cx="9525" cy="34925"/>
            </a:xfrm>
            <a:custGeom>
              <a:avLst/>
              <a:gdLst>
                <a:gd name="T0" fmla="*/ 0 w 7"/>
                <a:gd name="T1" fmla="*/ 28 h 28"/>
                <a:gd name="T2" fmla="*/ 1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4" y="3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6"/>
            <p:cNvSpPr>
              <a:spLocks/>
            </p:cNvSpPr>
            <p:nvPr/>
          </p:nvSpPr>
          <p:spPr bwMode="auto">
            <a:xfrm>
              <a:off x="11501438" y="990600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0"/>
                    <a:pt x="9" y="19"/>
                    <a:pt x="17" y="26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47"/>
            <p:cNvSpPr>
              <a:spLocks/>
            </p:cNvSpPr>
            <p:nvPr/>
          </p:nvSpPr>
          <p:spPr bwMode="auto">
            <a:xfrm>
              <a:off x="13054013" y="-82550"/>
              <a:ext cx="207963" cy="122238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6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3 h 97"/>
                <a:gd name="T12" fmla="*/ 68 w 166"/>
                <a:gd name="T13" fmla="*/ 35 h 97"/>
                <a:gd name="T14" fmla="*/ 70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29 h 97"/>
                <a:gd name="T26" fmla="*/ 93 w 166"/>
                <a:gd name="T27" fmla="*/ 25 h 97"/>
                <a:gd name="T28" fmla="*/ 132 w 166"/>
                <a:gd name="T29" fmla="*/ 2 h 97"/>
                <a:gd name="T30" fmla="*/ 164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6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3"/>
                  </a:cubicBezTo>
                  <a:cubicBezTo>
                    <a:pt x="67" y="34"/>
                    <a:pt x="67" y="35"/>
                    <a:pt x="68" y="35"/>
                  </a:cubicBezTo>
                  <a:cubicBezTo>
                    <a:pt x="69" y="34"/>
                    <a:pt x="69" y="32"/>
                    <a:pt x="70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7"/>
                    <a:pt x="91" y="28"/>
                    <a:pt x="92" y="29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9"/>
                    <a:pt x="115" y="0"/>
                    <a:pt x="132" y="2"/>
                  </a:cubicBezTo>
                  <a:cubicBezTo>
                    <a:pt x="148" y="4"/>
                    <a:pt x="162" y="17"/>
                    <a:pt x="164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1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6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48"/>
            <p:cNvSpPr>
              <a:spLocks/>
            </p:cNvSpPr>
            <p:nvPr/>
          </p:nvSpPr>
          <p:spPr bwMode="auto">
            <a:xfrm>
              <a:off x="13206413" y="-131763"/>
              <a:ext cx="49213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6 w 40"/>
                <a:gd name="T29" fmla="*/ 15 h 47"/>
                <a:gd name="T30" fmla="*/ 15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29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7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6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5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49"/>
            <p:cNvSpPr>
              <a:spLocks/>
            </p:cNvSpPr>
            <p:nvPr/>
          </p:nvSpPr>
          <p:spPr bwMode="auto">
            <a:xfrm>
              <a:off x="13047663" y="-93663"/>
              <a:ext cx="33338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7 w 27"/>
                <a:gd name="T5" fmla="*/ 19 h 57"/>
                <a:gd name="T6" fmla="*/ 6 w 27"/>
                <a:gd name="T7" fmla="*/ 22 h 57"/>
                <a:gd name="T8" fmla="*/ 3 w 27"/>
                <a:gd name="T9" fmla="*/ 54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1 h 57"/>
                <a:gd name="T22" fmla="*/ 24 w 27"/>
                <a:gd name="T23" fmla="*/ 17 h 57"/>
                <a:gd name="T24" fmla="*/ 25 w 27"/>
                <a:gd name="T25" fmla="*/ 25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4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3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19"/>
                    <a:pt x="27" y="22"/>
                    <a:pt x="25" y="25"/>
                  </a:cubicBezTo>
                  <a:cubicBezTo>
                    <a:pt x="25" y="26"/>
                    <a:pt x="24" y="27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50"/>
            <p:cNvSpPr>
              <a:spLocks/>
            </p:cNvSpPr>
            <p:nvPr/>
          </p:nvSpPr>
          <p:spPr bwMode="auto">
            <a:xfrm>
              <a:off x="13046075" y="-22225"/>
              <a:ext cx="12700" cy="20638"/>
            </a:xfrm>
            <a:custGeom>
              <a:avLst/>
              <a:gdLst>
                <a:gd name="T0" fmla="*/ 1 w 10"/>
                <a:gd name="T1" fmla="*/ 2 h 16"/>
                <a:gd name="T2" fmla="*/ 6 w 10"/>
                <a:gd name="T3" fmla="*/ 3 h 16"/>
                <a:gd name="T4" fmla="*/ 6 w 10"/>
                <a:gd name="T5" fmla="*/ 5 h 16"/>
                <a:gd name="T6" fmla="*/ 10 w 10"/>
                <a:gd name="T7" fmla="*/ 7 h 16"/>
                <a:gd name="T8" fmla="*/ 9 w 10"/>
                <a:gd name="T9" fmla="*/ 14 h 16"/>
                <a:gd name="T10" fmla="*/ 9 w 10"/>
                <a:gd name="T11" fmla="*/ 15 h 16"/>
                <a:gd name="T12" fmla="*/ 3 w 10"/>
                <a:gd name="T13" fmla="*/ 16 h 16"/>
                <a:gd name="T14" fmla="*/ 1 w 10"/>
                <a:gd name="T15" fmla="*/ 11 h 16"/>
                <a:gd name="T16" fmla="*/ 2 w 10"/>
                <a:gd name="T17" fmla="*/ 5 h 16"/>
                <a:gd name="T18" fmla="*/ 1 w 10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6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7"/>
                    <a:pt x="10" y="7"/>
                  </a:cubicBezTo>
                  <a:cubicBezTo>
                    <a:pt x="10" y="9"/>
                    <a:pt x="9" y="12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6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51"/>
            <p:cNvSpPr>
              <a:spLocks/>
            </p:cNvSpPr>
            <p:nvPr/>
          </p:nvSpPr>
          <p:spPr bwMode="auto">
            <a:xfrm>
              <a:off x="13250863" y="-73025"/>
              <a:ext cx="14288" cy="19050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8 h 16"/>
                <a:gd name="T6" fmla="*/ 8 w 11"/>
                <a:gd name="T7" fmla="*/ 15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7" y="7"/>
                    <a:pt x="9" y="8"/>
                  </a:cubicBezTo>
                  <a:cubicBezTo>
                    <a:pt x="11" y="10"/>
                    <a:pt x="11" y="14"/>
                    <a:pt x="8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1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52"/>
            <p:cNvSpPr>
              <a:spLocks/>
            </p:cNvSpPr>
            <p:nvPr/>
          </p:nvSpPr>
          <p:spPr bwMode="auto">
            <a:xfrm>
              <a:off x="13147675" y="-25400"/>
              <a:ext cx="7938" cy="34925"/>
            </a:xfrm>
            <a:custGeom>
              <a:avLst/>
              <a:gdLst>
                <a:gd name="T0" fmla="*/ 0 w 7"/>
                <a:gd name="T1" fmla="*/ 28 h 28"/>
                <a:gd name="T2" fmla="*/ 2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2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4" y="2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53"/>
            <p:cNvSpPr>
              <a:spLocks/>
            </p:cNvSpPr>
            <p:nvPr/>
          </p:nvSpPr>
          <p:spPr bwMode="auto">
            <a:xfrm>
              <a:off x="13161963" y="-31750"/>
              <a:ext cx="20638" cy="31750"/>
            </a:xfrm>
            <a:custGeom>
              <a:avLst/>
              <a:gdLst>
                <a:gd name="T0" fmla="*/ 4 w 17"/>
                <a:gd name="T1" fmla="*/ 0 h 25"/>
                <a:gd name="T2" fmla="*/ 17 w 17"/>
                <a:gd name="T3" fmla="*/ 25 h 25"/>
                <a:gd name="T4" fmla="*/ 4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4" y="0"/>
                  </a:moveTo>
                  <a:cubicBezTo>
                    <a:pt x="5" y="10"/>
                    <a:pt x="9" y="19"/>
                    <a:pt x="17" y="25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54"/>
            <p:cNvSpPr>
              <a:spLocks/>
            </p:cNvSpPr>
            <p:nvPr/>
          </p:nvSpPr>
          <p:spPr bwMode="auto">
            <a:xfrm>
              <a:off x="9785350" y="41275"/>
              <a:ext cx="206375" cy="122238"/>
            </a:xfrm>
            <a:custGeom>
              <a:avLst/>
              <a:gdLst>
                <a:gd name="T0" fmla="*/ 75 w 165"/>
                <a:gd name="T1" fmla="*/ 73 h 98"/>
                <a:gd name="T2" fmla="*/ 74 w 165"/>
                <a:gd name="T3" fmla="*/ 75 h 98"/>
                <a:gd name="T4" fmla="*/ 43 w 165"/>
                <a:gd name="T5" fmla="*/ 97 h 98"/>
                <a:gd name="T6" fmla="*/ 9 w 165"/>
                <a:gd name="T7" fmla="*/ 79 h 98"/>
                <a:gd name="T8" fmla="*/ 18 w 165"/>
                <a:gd name="T9" fmla="*/ 32 h 98"/>
                <a:gd name="T10" fmla="*/ 66 w 165"/>
                <a:gd name="T11" fmla="*/ 34 h 98"/>
                <a:gd name="T12" fmla="*/ 68 w 165"/>
                <a:gd name="T13" fmla="*/ 36 h 98"/>
                <a:gd name="T14" fmla="*/ 69 w 165"/>
                <a:gd name="T15" fmla="*/ 31 h 98"/>
                <a:gd name="T16" fmla="*/ 72 w 165"/>
                <a:gd name="T17" fmla="*/ 30 h 98"/>
                <a:gd name="T18" fmla="*/ 82 w 165"/>
                <a:gd name="T19" fmla="*/ 31 h 98"/>
                <a:gd name="T20" fmla="*/ 85 w 165"/>
                <a:gd name="T21" fmla="*/ 28 h 98"/>
                <a:gd name="T22" fmla="*/ 89 w 165"/>
                <a:gd name="T23" fmla="*/ 27 h 98"/>
                <a:gd name="T24" fmla="*/ 91 w 165"/>
                <a:gd name="T25" fmla="*/ 30 h 98"/>
                <a:gd name="T26" fmla="*/ 93 w 165"/>
                <a:gd name="T27" fmla="*/ 25 h 98"/>
                <a:gd name="T28" fmla="*/ 131 w 165"/>
                <a:gd name="T29" fmla="*/ 2 h 98"/>
                <a:gd name="T30" fmla="*/ 163 w 165"/>
                <a:gd name="T31" fmla="*/ 34 h 98"/>
                <a:gd name="T32" fmla="*/ 140 w 165"/>
                <a:gd name="T33" fmla="*/ 73 h 98"/>
                <a:gd name="T34" fmla="*/ 91 w 165"/>
                <a:gd name="T35" fmla="*/ 45 h 98"/>
                <a:gd name="T36" fmla="*/ 91 w 165"/>
                <a:gd name="T37" fmla="*/ 37 h 98"/>
                <a:gd name="T38" fmla="*/ 87 w 165"/>
                <a:gd name="T39" fmla="*/ 28 h 98"/>
                <a:gd name="T40" fmla="*/ 80 w 165"/>
                <a:gd name="T41" fmla="*/ 34 h 98"/>
                <a:gd name="T42" fmla="*/ 71 w 165"/>
                <a:gd name="T43" fmla="*/ 32 h 98"/>
                <a:gd name="T44" fmla="*/ 71 w 165"/>
                <a:gd name="T45" fmla="*/ 41 h 98"/>
                <a:gd name="T46" fmla="*/ 76 w 165"/>
                <a:gd name="T47" fmla="*/ 71 h 98"/>
                <a:gd name="T48" fmla="*/ 75 w 165"/>
                <a:gd name="T49" fmla="*/ 7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8">
                  <a:moveTo>
                    <a:pt x="75" y="73"/>
                  </a:moveTo>
                  <a:cubicBezTo>
                    <a:pt x="75" y="74"/>
                    <a:pt x="74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8"/>
                    <a:pt x="17" y="91"/>
                    <a:pt x="9" y="79"/>
                  </a:cubicBezTo>
                  <a:cubicBezTo>
                    <a:pt x="0" y="64"/>
                    <a:pt x="4" y="43"/>
                    <a:pt x="18" y="32"/>
                  </a:cubicBezTo>
                  <a:cubicBezTo>
                    <a:pt x="32" y="21"/>
                    <a:pt x="52" y="21"/>
                    <a:pt x="66" y="34"/>
                  </a:cubicBezTo>
                  <a:cubicBezTo>
                    <a:pt x="66" y="34"/>
                    <a:pt x="67" y="35"/>
                    <a:pt x="68" y="36"/>
                  </a:cubicBezTo>
                  <a:cubicBezTo>
                    <a:pt x="68" y="34"/>
                    <a:pt x="69" y="33"/>
                    <a:pt x="69" y="31"/>
                  </a:cubicBezTo>
                  <a:cubicBezTo>
                    <a:pt x="70" y="30"/>
                    <a:pt x="71" y="29"/>
                    <a:pt x="72" y="30"/>
                  </a:cubicBezTo>
                  <a:cubicBezTo>
                    <a:pt x="75" y="33"/>
                    <a:pt x="79" y="33"/>
                    <a:pt x="82" y="31"/>
                  </a:cubicBezTo>
                  <a:cubicBezTo>
                    <a:pt x="83" y="31"/>
                    <a:pt x="84" y="29"/>
                    <a:pt x="85" y="28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0" y="29"/>
                    <a:pt x="91" y="30"/>
                  </a:cubicBezTo>
                  <a:cubicBezTo>
                    <a:pt x="92" y="28"/>
                    <a:pt x="93" y="27"/>
                    <a:pt x="93" y="25"/>
                  </a:cubicBezTo>
                  <a:cubicBezTo>
                    <a:pt x="99" y="10"/>
                    <a:pt x="115" y="0"/>
                    <a:pt x="131" y="2"/>
                  </a:cubicBezTo>
                  <a:cubicBezTo>
                    <a:pt x="148" y="5"/>
                    <a:pt x="161" y="18"/>
                    <a:pt x="163" y="34"/>
                  </a:cubicBezTo>
                  <a:cubicBezTo>
                    <a:pt x="165" y="51"/>
                    <a:pt x="156" y="66"/>
                    <a:pt x="140" y="73"/>
                  </a:cubicBezTo>
                  <a:cubicBezTo>
                    <a:pt x="119" y="81"/>
                    <a:pt x="95" y="67"/>
                    <a:pt x="91" y="45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0" y="32"/>
                    <a:pt x="87" y="28"/>
                  </a:cubicBezTo>
                  <a:cubicBezTo>
                    <a:pt x="86" y="32"/>
                    <a:pt x="83" y="33"/>
                    <a:pt x="80" y="34"/>
                  </a:cubicBezTo>
                  <a:cubicBezTo>
                    <a:pt x="77" y="35"/>
                    <a:pt x="74" y="35"/>
                    <a:pt x="71" y="32"/>
                  </a:cubicBezTo>
                  <a:cubicBezTo>
                    <a:pt x="70" y="35"/>
                    <a:pt x="70" y="38"/>
                    <a:pt x="71" y="41"/>
                  </a:cubicBezTo>
                  <a:cubicBezTo>
                    <a:pt x="77" y="50"/>
                    <a:pt x="79" y="61"/>
                    <a:pt x="76" y="71"/>
                  </a:cubicBezTo>
                  <a:cubicBezTo>
                    <a:pt x="75" y="72"/>
                    <a:pt x="75" y="73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55"/>
            <p:cNvSpPr>
              <a:spLocks/>
            </p:cNvSpPr>
            <p:nvPr/>
          </p:nvSpPr>
          <p:spPr bwMode="auto">
            <a:xfrm>
              <a:off x="9937750" y="-7938"/>
              <a:ext cx="49213" cy="58738"/>
            </a:xfrm>
            <a:custGeom>
              <a:avLst/>
              <a:gdLst>
                <a:gd name="T0" fmla="*/ 7 w 39"/>
                <a:gd name="T1" fmla="*/ 4 h 47"/>
                <a:gd name="T2" fmla="*/ 7 w 39"/>
                <a:gd name="T3" fmla="*/ 15 h 47"/>
                <a:gd name="T4" fmla="*/ 7 w 39"/>
                <a:gd name="T5" fmla="*/ 29 h 47"/>
                <a:gd name="T6" fmla="*/ 6 w 39"/>
                <a:gd name="T7" fmla="*/ 31 h 47"/>
                <a:gd name="T8" fmla="*/ 3 w 39"/>
                <a:gd name="T9" fmla="*/ 31 h 47"/>
                <a:gd name="T10" fmla="*/ 0 w 39"/>
                <a:gd name="T11" fmla="*/ 24 h 47"/>
                <a:gd name="T12" fmla="*/ 1 w 39"/>
                <a:gd name="T13" fmla="*/ 15 h 47"/>
                <a:gd name="T14" fmla="*/ 4 w 39"/>
                <a:gd name="T15" fmla="*/ 3 h 47"/>
                <a:gd name="T16" fmla="*/ 7 w 39"/>
                <a:gd name="T17" fmla="*/ 0 h 47"/>
                <a:gd name="T18" fmla="*/ 11 w 39"/>
                <a:gd name="T19" fmla="*/ 2 h 47"/>
                <a:gd name="T20" fmla="*/ 18 w 39"/>
                <a:gd name="T21" fmla="*/ 12 h 47"/>
                <a:gd name="T22" fmla="*/ 39 w 39"/>
                <a:gd name="T23" fmla="*/ 46 h 47"/>
                <a:gd name="T24" fmla="*/ 36 w 39"/>
                <a:gd name="T25" fmla="*/ 45 h 47"/>
                <a:gd name="T26" fmla="*/ 18 w 39"/>
                <a:gd name="T27" fmla="*/ 18 h 47"/>
                <a:gd name="T28" fmla="*/ 15 w 39"/>
                <a:gd name="T29" fmla="*/ 16 h 47"/>
                <a:gd name="T30" fmla="*/ 14 w 39"/>
                <a:gd name="T31" fmla="*/ 15 h 47"/>
                <a:gd name="T32" fmla="*/ 9 w 39"/>
                <a:gd name="T33" fmla="*/ 7 h 47"/>
                <a:gd name="T34" fmla="*/ 8 w 39"/>
                <a:gd name="T35" fmla="*/ 4 h 47"/>
                <a:gd name="T36" fmla="*/ 7 w 39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7">
                  <a:moveTo>
                    <a:pt x="7" y="4"/>
                  </a:moveTo>
                  <a:cubicBezTo>
                    <a:pt x="7" y="8"/>
                    <a:pt x="7" y="11"/>
                    <a:pt x="7" y="15"/>
                  </a:cubicBezTo>
                  <a:cubicBezTo>
                    <a:pt x="6" y="19"/>
                    <a:pt x="7" y="24"/>
                    <a:pt x="7" y="29"/>
                  </a:cubicBezTo>
                  <a:cubicBezTo>
                    <a:pt x="7" y="30"/>
                    <a:pt x="6" y="31"/>
                    <a:pt x="6" y="31"/>
                  </a:cubicBezTo>
                  <a:cubicBezTo>
                    <a:pt x="5" y="32"/>
                    <a:pt x="4" y="31"/>
                    <a:pt x="3" y="31"/>
                  </a:cubicBezTo>
                  <a:cubicBezTo>
                    <a:pt x="0" y="29"/>
                    <a:pt x="0" y="26"/>
                    <a:pt x="0" y="24"/>
                  </a:cubicBezTo>
                  <a:cubicBezTo>
                    <a:pt x="0" y="21"/>
                    <a:pt x="1" y="18"/>
                    <a:pt x="1" y="15"/>
                  </a:cubicBezTo>
                  <a:cubicBezTo>
                    <a:pt x="2" y="11"/>
                    <a:pt x="3" y="7"/>
                    <a:pt x="4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2"/>
                  </a:cubicBezTo>
                  <a:cubicBezTo>
                    <a:pt x="24" y="24"/>
                    <a:pt x="33" y="34"/>
                    <a:pt x="39" y="46"/>
                  </a:cubicBezTo>
                  <a:cubicBezTo>
                    <a:pt x="38" y="47"/>
                    <a:pt x="37" y="47"/>
                    <a:pt x="36" y="45"/>
                  </a:cubicBezTo>
                  <a:cubicBezTo>
                    <a:pt x="30" y="36"/>
                    <a:pt x="24" y="27"/>
                    <a:pt x="18" y="18"/>
                  </a:cubicBezTo>
                  <a:cubicBezTo>
                    <a:pt x="17" y="17"/>
                    <a:pt x="17" y="16"/>
                    <a:pt x="15" y="16"/>
                  </a:cubicBezTo>
                  <a:cubicBezTo>
                    <a:pt x="15" y="16"/>
                    <a:pt x="15" y="15"/>
                    <a:pt x="14" y="15"/>
                  </a:cubicBezTo>
                  <a:cubicBezTo>
                    <a:pt x="13" y="12"/>
                    <a:pt x="11" y="9"/>
                    <a:pt x="9" y="7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56"/>
            <p:cNvSpPr>
              <a:spLocks/>
            </p:cNvSpPr>
            <p:nvPr/>
          </p:nvSpPr>
          <p:spPr bwMode="auto">
            <a:xfrm>
              <a:off x="9779000" y="30162"/>
              <a:ext cx="33338" cy="71438"/>
            </a:xfrm>
            <a:custGeom>
              <a:avLst/>
              <a:gdLst>
                <a:gd name="T0" fmla="*/ 8 w 26"/>
                <a:gd name="T1" fmla="*/ 5 h 57"/>
                <a:gd name="T2" fmla="*/ 7 w 26"/>
                <a:gd name="T3" fmla="*/ 17 h 57"/>
                <a:gd name="T4" fmla="*/ 6 w 26"/>
                <a:gd name="T5" fmla="*/ 19 h 57"/>
                <a:gd name="T6" fmla="*/ 6 w 26"/>
                <a:gd name="T7" fmla="*/ 22 h 57"/>
                <a:gd name="T8" fmla="*/ 2 w 26"/>
                <a:gd name="T9" fmla="*/ 55 h 57"/>
                <a:gd name="T10" fmla="*/ 0 w 26"/>
                <a:gd name="T11" fmla="*/ 57 h 57"/>
                <a:gd name="T12" fmla="*/ 2 w 26"/>
                <a:gd name="T13" fmla="*/ 37 h 57"/>
                <a:gd name="T14" fmla="*/ 3 w 26"/>
                <a:gd name="T15" fmla="*/ 21 h 57"/>
                <a:gd name="T16" fmla="*/ 4 w 26"/>
                <a:gd name="T17" fmla="*/ 6 h 57"/>
                <a:gd name="T18" fmla="*/ 5 w 26"/>
                <a:gd name="T19" fmla="*/ 3 h 57"/>
                <a:gd name="T20" fmla="*/ 10 w 26"/>
                <a:gd name="T21" fmla="*/ 2 h 57"/>
                <a:gd name="T22" fmla="*/ 24 w 26"/>
                <a:gd name="T23" fmla="*/ 17 h 57"/>
                <a:gd name="T24" fmla="*/ 25 w 26"/>
                <a:gd name="T25" fmla="*/ 26 h 57"/>
                <a:gd name="T26" fmla="*/ 23 w 26"/>
                <a:gd name="T27" fmla="*/ 28 h 57"/>
                <a:gd name="T28" fmla="*/ 21 w 26"/>
                <a:gd name="T29" fmla="*/ 26 h 57"/>
                <a:gd name="T30" fmla="*/ 11 w 26"/>
                <a:gd name="T31" fmla="*/ 8 h 57"/>
                <a:gd name="T32" fmla="*/ 9 w 26"/>
                <a:gd name="T33" fmla="*/ 5 h 57"/>
                <a:gd name="T34" fmla="*/ 8 w 26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0" y="50"/>
                    <a:pt x="1" y="44"/>
                    <a:pt x="2" y="37"/>
                  </a:cubicBezTo>
                  <a:cubicBezTo>
                    <a:pt x="2" y="32"/>
                    <a:pt x="4" y="26"/>
                    <a:pt x="3" y="21"/>
                  </a:cubicBezTo>
                  <a:cubicBezTo>
                    <a:pt x="3" y="15"/>
                    <a:pt x="4" y="11"/>
                    <a:pt x="4" y="6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6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2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9" y="6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57"/>
            <p:cNvSpPr>
              <a:spLocks/>
            </p:cNvSpPr>
            <p:nvPr/>
          </p:nvSpPr>
          <p:spPr bwMode="auto">
            <a:xfrm>
              <a:off x="9777413" y="103188"/>
              <a:ext cx="11113" cy="19050"/>
            </a:xfrm>
            <a:custGeom>
              <a:avLst/>
              <a:gdLst>
                <a:gd name="T0" fmla="*/ 1 w 9"/>
                <a:gd name="T1" fmla="*/ 1 h 16"/>
                <a:gd name="T2" fmla="*/ 5 w 9"/>
                <a:gd name="T3" fmla="*/ 3 h 16"/>
                <a:gd name="T4" fmla="*/ 6 w 9"/>
                <a:gd name="T5" fmla="*/ 4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1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1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6"/>
                    <a:pt x="7" y="7"/>
                    <a:pt x="9" y="6"/>
                  </a:cubicBezTo>
                  <a:cubicBezTo>
                    <a:pt x="9" y="9"/>
                    <a:pt x="9" y="11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3" y="8"/>
                    <a:pt x="2" y="6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58"/>
            <p:cNvSpPr>
              <a:spLocks/>
            </p:cNvSpPr>
            <p:nvPr/>
          </p:nvSpPr>
          <p:spPr bwMode="auto">
            <a:xfrm>
              <a:off x="9982200" y="50800"/>
              <a:ext cx="14288" cy="20638"/>
            </a:xfrm>
            <a:custGeom>
              <a:avLst/>
              <a:gdLst>
                <a:gd name="T0" fmla="*/ 6 w 12"/>
                <a:gd name="T1" fmla="*/ 0 h 16"/>
                <a:gd name="T2" fmla="*/ 7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8 h 16"/>
                <a:gd name="T12" fmla="*/ 2 w 12"/>
                <a:gd name="T13" fmla="*/ 5 h 16"/>
                <a:gd name="T14" fmla="*/ 2 w 12"/>
                <a:gd name="T15" fmla="*/ 3 h 16"/>
                <a:gd name="T16" fmla="*/ 6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6" y="0"/>
                  </a:moveTo>
                  <a:cubicBezTo>
                    <a:pt x="6" y="1"/>
                    <a:pt x="6" y="2"/>
                    <a:pt x="7" y="3"/>
                  </a:cubicBezTo>
                  <a:cubicBezTo>
                    <a:pt x="7" y="5"/>
                    <a:pt x="8" y="7"/>
                    <a:pt x="9" y="8"/>
                  </a:cubicBezTo>
                  <a:cubicBezTo>
                    <a:pt x="12" y="9"/>
                    <a:pt x="11" y="14"/>
                    <a:pt x="8" y="15"/>
                  </a:cubicBezTo>
                  <a:cubicBezTo>
                    <a:pt x="7" y="15"/>
                    <a:pt x="6" y="15"/>
                    <a:pt x="5" y="16"/>
                  </a:cubicBezTo>
                  <a:cubicBezTo>
                    <a:pt x="3" y="13"/>
                    <a:pt x="2" y="11"/>
                    <a:pt x="0" y="8"/>
                  </a:cubicBezTo>
                  <a:cubicBezTo>
                    <a:pt x="2" y="8"/>
                    <a:pt x="3" y="7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0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59"/>
            <p:cNvSpPr>
              <a:spLocks/>
            </p:cNvSpPr>
            <p:nvPr/>
          </p:nvSpPr>
          <p:spPr bwMode="auto">
            <a:xfrm>
              <a:off x="9879013" y="98425"/>
              <a:ext cx="7938" cy="34925"/>
            </a:xfrm>
            <a:custGeom>
              <a:avLst/>
              <a:gdLst>
                <a:gd name="T0" fmla="*/ 0 w 6"/>
                <a:gd name="T1" fmla="*/ 28 h 28"/>
                <a:gd name="T2" fmla="*/ 1 w 6"/>
                <a:gd name="T3" fmla="*/ 26 h 28"/>
                <a:gd name="T4" fmla="*/ 1 w 6"/>
                <a:gd name="T5" fmla="*/ 2 h 28"/>
                <a:gd name="T6" fmla="*/ 0 w 6"/>
                <a:gd name="T7" fmla="*/ 0 h 28"/>
                <a:gd name="T8" fmla="*/ 6 w 6"/>
                <a:gd name="T9" fmla="*/ 14 h 28"/>
                <a:gd name="T10" fmla="*/ 1 w 6"/>
                <a:gd name="T11" fmla="*/ 28 h 28"/>
                <a:gd name="T12" fmla="*/ 0 w 6"/>
                <a:gd name="T13" fmla="*/ 28 h 28"/>
                <a:gd name="T14" fmla="*/ 0 w 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8">
                  <a:moveTo>
                    <a:pt x="0" y="28"/>
                  </a:moveTo>
                  <a:cubicBezTo>
                    <a:pt x="0" y="28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3"/>
                    <a:pt x="6" y="9"/>
                    <a:pt x="6" y="14"/>
                  </a:cubicBezTo>
                  <a:cubicBezTo>
                    <a:pt x="6" y="19"/>
                    <a:pt x="5" y="24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60"/>
            <p:cNvSpPr>
              <a:spLocks/>
            </p:cNvSpPr>
            <p:nvPr/>
          </p:nvSpPr>
          <p:spPr bwMode="auto">
            <a:xfrm>
              <a:off x="9893300" y="92075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9" y="19"/>
                    <a:pt x="17" y="26"/>
                  </a:cubicBezTo>
                  <a:cubicBezTo>
                    <a:pt x="6" y="23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61"/>
            <p:cNvSpPr>
              <a:spLocks/>
            </p:cNvSpPr>
            <p:nvPr/>
          </p:nvSpPr>
          <p:spPr bwMode="auto">
            <a:xfrm>
              <a:off x="10501313" y="-665163"/>
              <a:ext cx="288925" cy="168275"/>
            </a:xfrm>
            <a:custGeom>
              <a:avLst/>
              <a:gdLst>
                <a:gd name="T0" fmla="*/ 105 w 231"/>
                <a:gd name="T1" fmla="*/ 102 h 135"/>
                <a:gd name="T2" fmla="*/ 104 w 231"/>
                <a:gd name="T3" fmla="*/ 104 h 135"/>
                <a:gd name="T4" fmla="*/ 60 w 231"/>
                <a:gd name="T5" fmla="*/ 134 h 135"/>
                <a:gd name="T6" fmla="*/ 13 w 231"/>
                <a:gd name="T7" fmla="*/ 110 h 135"/>
                <a:gd name="T8" fmla="*/ 25 w 231"/>
                <a:gd name="T9" fmla="*/ 44 h 135"/>
                <a:gd name="T10" fmla="*/ 92 w 231"/>
                <a:gd name="T11" fmla="*/ 46 h 135"/>
                <a:gd name="T12" fmla="*/ 95 w 231"/>
                <a:gd name="T13" fmla="*/ 49 h 135"/>
                <a:gd name="T14" fmla="*/ 97 w 231"/>
                <a:gd name="T15" fmla="*/ 43 h 135"/>
                <a:gd name="T16" fmla="*/ 101 w 231"/>
                <a:gd name="T17" fmla="*/ 41 h 135"/>
                <a:gd name="T18" fmla="*/ 115 w 231"/>
                <a:gd name="T19" fmla="*/ 43 h 135"/>
                <a:gd name="T20" fmla="*/ 119 w 231"/>
                <a:gd name="T21" fmla="*/ 38 h 135"/>
                <a:gd name="T22" fmla="*/ 124 w 231"/>
                <a:gd name="T23" fmla="*/ 37 h 135"/>
                <a:gd name="T24" fmla="*/ 128 w 231"/>
                <a:gd name="T25" fmla="*/ 41 h 135"/>
                <a:gd name="T26" fmla="*/ 131 w 231"/>
                <a:gd name="T27" fmla="*/ 34 h 135"/>
                <a:gd name="T28" fmla="*/ 184 w 231"/>
                <a:gd name="T29" fmla="*/ 2 h 135"/>
                <a:gd name="T30" fmla="*/ 229 w 231"/>
                <a:gd name="T31" fmla="*/ 46 h 135"/>
                <a:gd name="T32" fmla="*/ 197 w 231"/>
                <a:gd name="T33" fmla="*/ 101 h 135"/>
                <a:gd name="T34" fmla="*/ 128 w 231"/>
                <a:gd name="T35" fmla="*/ 61 h 135"/>
                <a:gd name="T36" fmla="*/ 127 w 231"/>
                <a:gd name="T37" fmla="*/ 51 h 135"/>
                <a:gd name="T38" fmla="*/ 122 w 231"/>
                <a:gd name="T39" fmla="*/ 39 h 135"/>
                <a:gd name="T40" fmla="*/ 112 w 231"/>
                <a:gd name="T41" fmla="*/ 47 h 135"/>
                <a:gd name="T42" fmla="*/ 100 w 231"/>
                <a:gd name="T43" fmla="*/ 44 h 135"/>
                <a:gd name="T44" fmla="*/ 100 w 231"/>
                <a:gd name="T45" fmla="*/ 56 h 135"/>
                <a:gd name="T46" fmla="*/ 106 w 231"/>
                <a:gd name="T47" fmla="*/ 99 h 135"/>
                <a:gd name="T48" fmla="*/ 105 w 231"/>
                <a:gd name="T49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5">
                  <a:moveTo>
                    <a:pt x="105" y="102"/>
                  </a:moveTo>
                  <a:cubicBezTo>
                    <a:pt x="105" y="102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4"/>
                  </a:cubicBezTo>
                  <a:cubicBezTo>
                    <a:pt x="40" y="135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6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0"/>
                    <a:pt x="99" y="40"/>
                    <a:pt x="101" y="41"/>
                  </a:cubicBezTo>
                  <a:cubicBezTo>
                    <a:pt x="105" y="46"/>
                    <a:pt x="110" y="45"/>
                    <a:pt x="115" y="43"/>
                  </a:cubicBezTo>
                  <a:cubicBezTo>
                    <a:pt x="116" y="42"/>
                    <a:pt x="118" y="39"/>
                    <a:pt x="119" y="38"/>
                  </a:cubicBezTo>
                  <a:cubicBezTo>
                    <a:pt x="121" y="34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6"/>
                    <a:pt x="131" y="34"/>
                  </a:cubicBezTo>
                  <a:cubicBezTo>
                    <a:pt x="139" y="13"/>
                    <a:pt x="161" y="0"/>
                    <a:pt x="184" y="2"/>
                  </a:cubicBezTo>
                  <a:cubicBezTo>
                    <a:pt x="207" y="5"/>
                    <a:pt x="226" y="24"/>
                    <a:pt x="229" y="46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7" y="113"/>
                    <a:pt x="133" y="93"/>
                    <a:pt x="128" y="61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2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4" y="48"/>
                    <a:pt x="100" y="44"/>
                  </a:cubicBezTo>
                  <a:cubicBezTo>
                    <a:pt x="99" y="49"/>
                    <a:pt x="98" y="52"/>
                    <a:pt x="100" y="56"/>
                  </a:cubicBezTo>
                  <a:cubicBezTo>
                    <a:pt x="109" y="69"/>
                    <a:pt x="110" y="84"/>
                    <a:pt x="106" y="99"/>
                  </a:cubicBezTo>
                  <a:cubicBezTo>
                    <a:pt x="106" y="100"/>
                    <a:pt x="106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62"/>
            <p:cNvSpPr>
              <a:spLocks/>
            </p:cNvSpPr>
            <p:nvPr/>
          </p:nvSpPr>
          <p:spPr bwMode="auto">
            <a:xfrm>
              <a:off x="10714038" y="-7366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1 h 66"/>
                <a:gd name="T4" fmla="*/ 10 w 56"/>
                <a:gd name="T5" fmla="*/ 41 h 66"/>
                <a:gd name="T6" fmla="*/ 9 w 56"/>
                <a:gd name="T7" fmla="*/ 44 h 66"/>
                <a:gd name="T8" fmla="*/ 5 w 56"/>
                <a:gd name="T9" fmla="*/ 43 h 66"/>
                <a:gd name="T10" fmla="*/ 1 w 56"/>
                <a:gd name="T11" fmla="*/ 33 h 66"/>
                <a:gd name="T12" fmla="*/ 3 w 56"/>
                <a:gd name="T13" fmla="*/ 21 h 66"/>
                <a:gd name="T14" fmla="*/ 7 w 56"/>
                <a:gd name="T15" fmla="*/ 5 h 66"/>
                <a:gd name="T16" fmla="*/ 10 w 56"/>
                <a:gd name="T17" fmla="*/ 0 h 66"/>
                <a:gd name="T18" fmla="*/ 16 w 56"/>
                <a:gd name="T19" fmla="*/ 3 h 66"/>
                <a:gd name="T20" fmla="*/ 25 w 56"/>
                <a:gd name="T21" fmla="*/ 16 h 66"/>
                <a:gd name="T22" fmla="*/ 56 w 56"/>
                <a:gd name="T23" fmla="*/ 65 h 66"/>
                <a:gd name="T24" fmla="*/ 52 w 56"/>
                <a:gd name="T25" fmla="*/ 64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1 h 66"/>
                <a:gd name="T32" fmla="*/ 14 w 56"/>
                <a:gd name="T33" fmla="*/ 9 h 66"/>
                <a:gd name="T34" fmla="*/ 12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1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1" y="33"/>
                  </a:cubicBezTo>
                  <a:cubicBezTo>
                    <a:pt x="1" y="29"/>
                    <a:pt x="2" y="25"/>
                    <a:pt x="3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8" y="3"/>
                    <a:pt x="9" y="1"/>
                    <a:pt x="10" y="0"/>
                  </a:cubicBezTo>
                  <a:cubicBezTo>
                    <a:pt x="12" y="0"/>
                    <a:pt x="14" y="2"/>
                    <a:pt x="16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6"/>
                    <a:pt x="53" y="65"/>
                    <a:pt x="52" y="64"/>
                  </a:cubicBezTo>
                  <a:cubicBezTo>
                    <a:pt x="43" y="51"/>
                    <a:pt x="35" y="38"/>
                    <a:pt x="26" y="25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9" y="17"/>
                    <a:pt x="16" y="13"/>
                    <a:pt x="14" y="9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63"/>
            <p:cNvSpPr>
              <a:spLocks/>
            </p:cNvSpPr>
            <p:nvPr/>
          </p:nvSpPr>
          <p:spPr bwMode="auto">
            <a:xfrm>
              <a:off x="10493375" y="-682625"/>
              <a:ext cx="46038" cy="101600"/>
            </a:xfrm>
            <a:custGeom>
              <a:avLst/>
              <a:gdLst>
                <a:gd name="T0" fmla="*/ 12 w 37"/>
                <a:gd name="T1" fmla="*/ 8 h 81"/>
                <a:gd name="T2" fmla="*/ 10 w 37"/>
                <a:gd name="T3" fmla="*/ 25 h 81"/>
                <a:gd name="T4" fmla="*/ 9 w 37"/>
                <a:gd name="T5" fmla="*/ 28 h 81"/>
                <a:gd name="T6" fmla="*/ 8 w 37"/>
                <a:gd name="T7" fmla="*/ 31 h 81"/>
                <a:gd name="T8" fmla="*/ 4 w 37"/>
                <a:gd name="T9" fmla="*/ 77 h 81"/>
                <a:gd name="T10" fmla="*/ 0 w 37"/>
                <a:gd name="T11" fmla="*/ 80 h 81"/>
                <a:gd name="T12" fmla="*/ 3 w 37"/>
                <a:gd name="T13" fmla="*/ 52 h 81"/>
                <a:gd name="T14" fmla="*/ 5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7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2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2" y="8"/>
                  </a:moveTo>
                  <a:cubicBezTo>
                    <a:pt x="11" y="14"/>
                    <a:pt x="11" y="19"/>
                    <a:pt x="10" y="25"/>
                  </a:cubicBezTo>
                  <a:cubicBezTo>
                    <a:pt x="10" y="26"/>
                    <a:pt x="9" y="27"/>
                    <a:pt x="9" y="28"/>
                  </a:cubicBezTo>
                  <a:cubicBezTo>
                    <a:pt x="9" y="29"/>
                    <a:pt x="8" y="30"/>
                    <a:pt x="8" y="31"/>
                  </a:cubicBezTo>
                  <a:cubicBezTo>
                    <a:pt x="6" y="46"/>
                    <a:pt x="5" y="62"/>
                    <a:pt x="4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2"/>
                    <a:pt x="3" y="52"/>
                  </a:cubicBezTo>
                  <a:cubicBezTo>
                    <a:pt x="4" y="45"/>
                    <a:pt x="5" y="37"/>
                    <a:pt x="5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2"/>
                    <a:pt x="11" y="0"/>
                    <a:pt x="14" y="3"/>
                  </a:cubicBezTo>
                  <a:cubicBezTo>
                    <a:pt x="21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7"/>
                  </a:cubicBezTo>
                  <a:cubicBezTo>
                    <a:pt x="35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9"/>
                    <a:pt x="20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64"/>
            <p:cNvSpPr>
              <a:spLocks/>
            </p:cNvSpPr>
            <p:nvPr/>
          </p:nvSpPr>
          <p:spPr bwMode="auto">
            <a:xfrm>
              <a:off x="10491788" y="-581025"/>
              <a:ext cx="15875" cy="28575"/>
            </a:xfrm>
            <a:custGeom>
              <a:avLst/>
              <a:gdLst>
                <a:gd name="T0" fmla="*/ 1 w 13"/>
                <a:gd name="T1" fmla="*/ 2 h 23"/>
                <a:gd name="T2" fmla="*/ 7 w 13"/>
                <a:gd name="T3" fmla="*/ 4 h 23"/>
                <a:gd name="T4" fmla="*/ 9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1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1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6"/>
                    <a:pt x="13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11" y="22"/>
                    <a:pt x="6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4" y="12"/>
                    <a:pt x="2" y="9"/>
                    <a:pt x="2" y="6"/>
                  </a:cubicBezTo>
                  <a:cubicBezTo>
                    <a:pt x="1" y="5"/>
                    <a:pt x="1" y="4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65"/>
            <p:cNvSpPr>
              <a:spLocks/>
            </p:cNvSpPr>
            <p:nvPr/>
          </p:nvSpPr>
          <p:spPr bwMode="auto">
            <a:xfrm>
              <a:off x="10775950" y="-652463"/>
              <a:ext cx="22225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4 h 22"/>
                <a:gd name="T4" fmla="*/ 13 w 17"/>
                <a:gd name="T5" fmla="*/ 11 h 22"/>
                <a:gd name="T6" fmla="*/ 12 w 17"/>
                <a:gd name="T7" fmla="*/ 21 h 22"/>
                <a:gd name="T8" fmla="*/ 7 w 17"/>
                <a:gd name="T9" fmla="*/ 22 h 22"/>
                <a:gd name="T10" fmla="*/ 0 w 17"/>
                <a:gd name="T11" fmla="*/ 12 h 22"/>
                <a:gd name="T12" fmla="*/ 3 w 17"/>
                <a:gd name="T13" fmla="*/ 7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1"/>
                    <a:pt x="9" y="3"/>
                    <a:pt x="9" y="4"/>
                  </a:cubicBezTo>
                  <a:cubicBezTo>
                    <a:pt x="10" y="7"/>
                    <a:pt x="10" y="9"/>
                    <a:pt x="13" y="11"/>
                  </a:cubicBezTo>
                  <a:cubicBezTo>
                    <a:pt x="17" y="14"/>
                    <a:pt x="16" y="19"/>
                    <a:pt x="12" y="21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4" y="19"/>
                    <a:pt x="3" y="15"/>
                    <a:pt x="0" y="12"/>
                  </a:cubicBezTo>
                  <a:cubicBezTo>
                    <a:pt x="3" y="11"/>
                    <a:pt x="3" y="10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66"/>
            <p:cNvSpPr>
              <a:spLocks/>
            </p:cNvSpPr>
            <p:nvPr/>
          </p:nvSpPr>
          <p:spPr bwMode="auto">
            <a:xfrm>
              <a:off x="10633075" y="-5873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2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7" y="34"/>
                    <a:pt x="2" y="39"/>
                  </a:cubicBezTo>
                  <a:cubicBezTo>
                    <a:pt x="2" y="40"/>
                    <a:pt x="1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67"/>
            <p:cNvSpPr>
              <a:spLocks/>
            </p:cNvSpPr>
            <p:nvPr/>
          </p:nvSpPr>
          <p:spPr bwMode="auto">
            <a:xfrm>
              <a:off x="10652125" y="-5937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68"/>
            <p:cNvSpPr>
              <a:spLocks/>
            </p:cNvSpPr>
            <p:nvPr/>
          </p:nvSpPr>
          <p:spPr bwMode="auto">
            <a:xfrm>
              <a:off x="12322175" y="-644525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7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3"/>
                    <a:pt x="80" y="134"/>
                    <a:pt x="59" y="135"/>
                  </a:cubicBezTo>
                  <a:cubicBezTo>
                    <a:pt x="39" y="136"/>
                    <a:pt x="24" y="127"/>
                    <a:pt x="13" y="110"/>
                  </a:cubicBezTo>
                  <a:cubicBezTo>
                    <a:pt x="0" y="89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8"/>
                    <a:pt x="126" y="40"/>
                    <a:pt x="128" y="41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0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7" y="48"/>
                    <a:pt x="103" y="49"/>
                    <a:pt x="100" y="44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69"/>
            <p:cNvSpPr>
              <a:spLocks/>
            </p:cNvSpPr>
            <p:nvPr/>
          </p:nvSpPr>
          <p:spPr bwMode="auto">
            <a:xfrm>
              <a:off x="12534900" y="-714375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2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5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2"/>
                    <a:pt x="9" y="0"/>
                    <a:pt x="10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0"/>
                    <a:pt x="34" y="38"/>
                    <a:pt x="26" y="25"/>
                  </a:cubicBezTo>
                  <a:cubicBezTo>
                    <a:pt x="25" y="24"/>
                    <a:pt x="24" y="21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6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70"/>
            <p:cNvSpPr>
              <a:spLocks/>
            </p:cNvSpPr>
            <p:nvPr/>
          </p:nvSpPr>
          <p:spPr bwMode="auto">
            <a:xfrm>
              <a:off x="12314238" y="-660400"/>
              <a:ext cx="46038" cy="100013"/>
            </a:xfrm>
            <a:custGeom>
              <a:avLst/>
              <a:gdLst>
                <a:gd name="T0" fmla="*/ 11 w 37"/>
                <a:gd name="T1" fmla="*/ 8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1 h 80"/>
                <a:gd name="T8" fmla="*/ 3 w 37"/>
                <a:gd name="T9" fmla="*/ 77 h 80"/>
                <a:gd name="T10" fmla="*/ 0 w 37"/>
                <a:gd name="T11" fmla="*/ 80 h 80"/>
                <a:gd name="T12" fmla="*/ 2 w 37"/>
                <a:gd name="T13" fmla="*/ 52 h 80"/>
                <a:gd name="T14" fmla="*/ 4 w 37"/>
                <a:gd name="T15" fmla="*/ 29 h 80"/>
                <a:gd name="T16" fmla="*/ 6 w 37"/>
                <a:gd name="T17" fmla="*/ 8 h 80"/>
                <a:gd name="T18" fmla="*/ 7 w 37"/>
                <a:gd name="T19" fmla="*/ 5 h 80"/>
                <a:gd name="T20" fmla="*/ 14 w 37"/>
                <a:gd name="T21" fmla="*/ 3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7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1"/>
                  </a:cubicBezTo>
                  <a:cubicBezTo>
                    <a:pt x="6" y="46"/>
                    <a:pt x="5" y="61"/>
                    <a:pt x="3" y="77"/>
                  </a:cubicBezTo>
                  <a:cubicBezTo>
                    <a:pt x="3" y="79"/>
                    <a:pt x="3" y="80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6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4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39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1"/>
                  </a:cubicBezTo>
                  <a:cubicBezTo>
                    <a:pt x="14" y="10"/>
                    <a:pt x="13" y="9"/>
                    <a:pt x="12" y="7"/>
                  </a:cubicBezTo>
                  <a:cubicBezTo>
                    <a:pt x="12" y="7"/>
                    <a:pt x="12" y="7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71"/>
            <p:cNvSpPr>
              <a:spLocks/>
            </p:cNvSpPr>
            <p:nvPr/>
          </p:nvSpPr>
          <p:spPr bwMode="auto">
            <a:xfrm>
              <a:off x="12312650" y="-558800"/>
              <a:ext cx="15875" cy="26988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19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2"/>
                    <a:pt x="13" y="16"/>
                    <a:pt x="12" y="19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6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72"/>
            <p:cNvSpPr>
              <a:spLocks/>
            </p:cNvSpPr>
            <p:nvPr/>
          </p:nvSpPr>
          <p:spPr bwMode="auto">
            <a:xfrm>
              <a:off x="12598400" y="-631825"/>
              <a:ext cx="19050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1 h 23"/>
                <a:gd name="T8" fmla="*/ 6 w 16"/>
                <a:gd name="T9" fmla="*/ 23 h 23"/>
                <a:gd name="T10" fmla="*/ 0 w 16"/>
                <a:gd name="T11" fmla="*/ 12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3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1"/>
                  </a:cubicBezTo>
                  <a:cubicBezTo>
                    <a:pt x="10" y="22"/>
                    <a:pt x="8" y="22"/>
                    <a:pt x="6" y="23"/>
                  </a:cubicBezTo>
                  <a:cubicBezTo>
                    <a:pt x="4" y="19"/>
                    <a:pt x="2" y="16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73"/>
            <p:cNvSpPr>
              <a:spLocks/>
            </p:cNvSpPr>
            <p:nvPr/>
          </p:nvSpPr>
          <p:spPr bwMode="auto">
            <a:xfrm>
              <a:off x="12453938" y="-565150"/>
              <a:ext cx="11113" cy="49213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19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8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3"/>
                    <a:pt x="9" y="12"/>
                    <a:pt x="9" y="19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74"/>
            <p:cNvSpPr>
              <a:spLocks/>
            </p:cNvSpPr>
            <p:nvPr/>
          </p:nvSpPr>
          <p:spPr bwMode="auto">
            <a:xfrm>
              <a:off x="12472988" y="-573088"/>
              <a:ext cx="28575" cy="46038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6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75"/>
            <p:cNvSpPr>
              <a:spLocks/>
            </p:cNvSpPr>
            <p:nvPr/>
          </p:nvSpPr>
          <p:spPr bwMode="auto">
            <a:xfrm>
              <a:off x="12257088" y="192088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4 h 136"/>
                <a:gd name="T4" fmla="*/ 60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49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9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4 h 136"/>
                <a:gd name="T28" fmla="*/ 184 w 231"/>
                <a:gd name="T29" fmla="*/ 3 h 136"/>
                <a:gd name="T30" fmla="*/ 228 w 231"/>
                <a:gd name="T31" fmla="*/ 47 h 136"/>
                <a:gd name="T32" fmla="*/ 197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6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5"/>
                  </a:cubicBezTo>
                  <a:cubicBezTo>
                    <a:pt x="40" y="136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9" y="38"/>
                  </a:cubicBezTo>
                  <a:cubicBezTo>
                    <a:pt x="120" y="35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7"/>
                    <a:pt x="130" y="34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6" y="24"/>
                    <a:pt x="228" y="47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3" y="49"/>
                    <a:pt x="100" y="44"/>
                  </a:cubicBezTo>
                  <a:cubicBezTo>
                    <a:pt x="98" y="49"/>
                    <a:pt x="97" y="52"/>
                    <a:pt x="100" y="56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76"/>
            <p:cNvSpPr>
              <a:spLocks/>
            </p:cNvSpPr>
            <p:nvPr/>
          </p:nvSpPr>
          <p:spPr bwMode="auto">
            <a:xfrm>
              <a:off x="12469813" y="120650"/>
              <a:ext cx="69850" cy="84138"/>
            </a:xfrm>
            <a:custGeom>
              <a:avLst/>
              <a:gdLst>
                <a:gd name="T0" fmla="*/ 11 w 56"/>
                <a:gd name="T1" fmla="*/ 7 h 67"/>
                <a:gd name="T2" fmla="*/ 10 w 56"/>
                <a:gd name="T3" fmla="*/ 21 h 67"/>
                <a:gd name="T4" fmla="*/ 10 w 56"/>
                <a:gd name="T5" fmla="*/ 41 h 67"/>
                <a:gd name="T6" fmla="*/ 9 w 56"/>
                <a:gd name="T7" fmla="*/ 44 h 67"/>
                <a:gd name="T8" fmla="*/ 5 w 56"/>
                <a:gd name="T9" fmla="*/ 44 h 67"/>
                <a:gd name="T10" fmla="*/ 0 w 56"/>
                <a:gd name="T11" fmla="*/ 33 h 67"/>
                <a:gd name="T12" fmla="*/ 2 w 56"/>
                <a:gd name="T13" fmla="*/ 21 h 67"/>
                <a:gd name="T14" fmla="*/ 7 w 56"/>
                <a:gd name="T15" fmla="*/ 5 h 67"/>
                <a:gd name="T16" fmla="*/ 10 w 56"/>
                <a:gd name="T17" fmla="*/ 1 h 67"/>
                <a:gd name="T18" fmla="*/ 15 w 56"/>
                <a:gd name="T19" fmla="*/ 3 h 67"/>
                <a:gd name="T20" fmla="*/ 25 w 56"/>
                <a:gd name="T21" fmla="*/ 17 h 67"/>
                <a:gd name="T22" fmla="*/ 56 w 56"/>
                <a:gd name="T23" fmla="*/ 65 h 67"/>
                <a:gd name="T24" fmla="*/ 52 w 56"/>
                <a:gd name="T25" fmla="*/ 64 h 67"/>
                <a:gd name="T26" fmla="*/ 26 w 56"/>
                <a:gd name="T27" fmla="*/ 26 h 67"/>
                <a:gd name="T28" fmla="*/ 22 w 56"/>
                <a:gd name="T29" fmla="*/ 22 h 67"/>
                <a:gd name="T30" fmla="*/ 21 w 56"/>
                <a:gd name="T31" fmla="*/ 21 h 67"/>
                <a:gd name="T32" fmla="*/ 14 w 56"/>
                <a:gd name="T33" fmla="*/ 10 h 67"/>
                <a:gd name="T34" fmla="*/ 12 w 56"/>
                <a:gd name="T35" fmla="*/ 6 h 67"/>
                <a:gd name="T36" fmla="*/ 11 w 56"/>
                <a:gd name="T3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11" y="7"/>
                  </a:moveTo>
                  <a:cubicBezTo>
                    <a:pt x="10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5"/>
                    <a:pt x="6" y="44"/>
                    <a:pt x="5" y="44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2" y="25"/>
                    <a:pt x="2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7" y="3"/>
                    <a:pt x="9" y="1"/>
                    <a:pt x="10" y="1"/>
                  </a:cubicBezTo>
                  <a:cubicBezTo>
                    <a:pt x="12" y="0"/>
                    <a:pt x="14" y="2"/>
                    <a:pt x="15" y="3"/>
                  </a:cubicBezTo>
                  <a:cubicBezTo>
                    <a:pt x="19" y="7"/>
                    <a:pt x="23" y="12"/>
                    <a:pt x="25" y="17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7"/>
                    <a:pt x="53" y="66"/>
                    <a:pt x="52" y="64"/>
                  </a:cubicBezTo>
                  <a:cubicBezTo>
                    <a:pt x="43" y="51"/>
                    <a:pt x="35" y="38"/>
                    <a:pt x="26" y="26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8" y="17"/>
                    <a:pt x="16" y="13"/>
                    <a:pt x="14" y="10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77"/>
            <p:cNvSpPr>
              <a:spLocks/>
            </p:cNvSpPr>
            <p:nvPr/>
          </p:nvSpPr>
          <p:spPr bwMode="auto">
            <a:xfrm>
              <a:off x="12249150" y="174625"/>
              <a:ext cx="46038" cy="100013"/>
            </a:xfrm>
            <a:custGeom>
              <a:avLst/>
              <a:gdLst>
                <a:gd name="T0" fmla="*/ 11 w 37"/>
                <a:gd name="T1" fmla="*/ 7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0 h 80"/>
                <a:gd name="T8" fmla="*/ 3 w 37"/>
                <a:gd name="T9" fmla="*/ 76 h 80"/>
                <a:gd name="T10" fmla="*/ 0 w 37"/>
                <a:gd name="T11" fmla="*/ 80 h 80"/>
                <a:gd name="T12" fmla="*/ 3 w 37"/>
                <a:gd name="T13" fmla="*/ 52 h 80"/>
                <a:gd name="T14" fmla="*/ 5 w 37"/>
                <a:gd name="T15" fmla="*/ 28 h 80"/>
                <a:gd name="T16" fmla="*/ 6 w 37"/>
                <a:gd name="T17" fmla="*/ 7 h 80"/>
                <a:gd name="T18" fmla="*/ 7 w 37"/>
                <a:gd name="T19" fmla="*/ 4 h 80"/>
                <a:gd name="T20" fmla="*/ 14 w 37"/>
                <a:gd name="T21" fmla="*/ 2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6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7"/>
                  </a:moveTo>
                  <a:cubicBezTo>
                    <a:pt x="11" y="13"/>
                    <a:pt x="11" y="18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6" y="46"/>
                    <a:pt x="5" y="61"/>
                    <a:pt x="3" y="76"/>
                  </a:cubicBezTo>
                  <a:cubicBezTo>
                    <a:pt x="3" y="78"/>
                    <a:pt x="3" y="80"/>
                    <a:pt x="0" y="80"/>
                  </a:cubicBezTo>
                  <a:cubicBezTo>
                    <a:pt x="1" y="70"/>
                    <a:pt x="2" y="61"/>
                    <a:pt x="3" y="52"/>
                  </a:cubicBezTo>
                  <a:cubicBezTo>
                    <a:pt x="3" y="44"/>
                    <a:pt x="5" y="36"/>
                    <a:pt x="5" y="28"/>
                  </a:cubicBezTo>
                  <a:cubicBezTo>
                    <a:pt x="4" y="21"/>
                    <a:pt x="6" y="14"/>
                    <a:pt x="6" y="7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8" y="1"/>
                    <a:pt x="11" y="0"/>
                    <a:pt x="14" y="2"/>
                  </a:cubicBezTo>
                  <a:cubicBezTo>
                    <a:pt x="20" y="9"/>
                    <a:pt x="27" y="17"/>
                    <a:pt x="33" y="24"/>
                  </a:cubicBezTo>
                  <a:cubicBezTo>
                    <a:pt x="36" y="27"/>
                    <a:pt x="37" y="32"/>
                    <a:pt x="35" y="36"/>
                  </a:cubicBezTo>
                  <a:cubicBezTo>
                    <a:pt x="35" y="37"/>
                    <a:pt x="33" y="39"/>
                    <a:pt x="32" y="39"/>
                  </a:cubicBezTo>
                  <a:cubicBezTo>
                    <a:pt x="31" y="39"/>
                    <a:pt x="30" y="37"/>
                    <a:pt x="29" y="36"/>
                  </a:cubicBezTo>
                  <a:cubicBezTo>
                    <a:pt x="24" y="28"/>
                    <a:pt x="20" y="19"/>
                    <a:pt x="15" y="11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78"/>
            <p:cNvSpPr>
              <a:spLocks/>
            </p:cNvSpPr>
            <p:nvPr/>
          </p:nvSpPr>
          <p:spPr bwMode="auto">
            <a:xfrm>
              <a:off x="12247563" y="274638"/>
              <a:ext cx="15875" cy="30163"/>
            </a:xfrm>
            <a:custGeom>
              <a:avLst/>
              <a:gdLst>
                <a:gd name="T0" fmla="*/ 0 w 13"/>
                <a:gd name="T1" fmla="*/ 2 h 23"/>
                <a:gd name="T2" fmla="*/ 7 w 13"/>
                <a:gd name="T3" fmla="*/ 4 h 23"/>
                <a:gd name="T4" fmla="*/ 8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0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7"/>
                    <a:pt x="13" y="20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3"/>
                    <a:pt x="5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3" y="12"/>
                    <a:pt x="2" y="9"/>
                    <a:pt x="2" y="6"/>
                  </a:cubicBezTo>
                  <a:cubicBezTo>
                    <a:pt x="1" y="5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79"/>
            <p:cNvSpPr>
              <a:spLocks/>
            </p:cNvSpPr>
            <p:nvPr/>
          </p:nvSpPr>
          <p:spPr bwMode="auto">
            <a:xfrm>
              <a:off x="12533313" y="204788"/>
              <a:ext cx="20638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5 h 22"/>
                <a:gd name="T4" fmla="*/ 13 w 17"/>
                <a:gd name="T5" fmla="*/ 11 h 22"/>
                <a:gd name="T6" fmla="*/ 11 w 17"/>
                <a:gd name="T7" fmla="*/ 21 h 22"/>
                <a:gd name="T8" fmla="*/ 6 w 17"/>
                <a:gd name="T9" fmla="*/ 22 h 22"/>
                <a:gd name="T10" fmla="*/ 0 w 17"/>
                <a:gd name="T11" fmla="*/ 12 h 22"/>
                <a:gd name="T12" fmla="*/ 3 w 17"/>
                <a:gd name="T13" fmla="*/ 8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2"/>
                    <a:pt x="9" y="3"/>
                    <a:pt x="9" y="5"/>
                  </a:cubicBezTo>
                  <a:cubicBezTo>
                    <a:pt x="9" y="7"/>
                    <a:pt x="10" y="10"/>
                    <a:pt x="13" y="11"/>
                  </a:cubicBezTo>
                  <a:cubicBezTo>
                    <a:pt x="17" y="14"/>
                    <a:pt x="15" y="19"/>
                    <a:pt x="11" y="21"/>
                  </a:cubicBezTo>
                  <a:cubicBezTo>
                    <a:pt x="10" y="22"/>
                    <a:pt x="8" y="22"/>
                    <a:pt x="6" y="22"/>
                  </a:cubicBezTo>
                  <a:cubicBezTo>
                    <a:pt x="4" y="19"/>
                    <a:pt x="2" y="15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80"/>
            <p:cNvSpPr>
              <a:spLocks/>
            </p:cNvSpPr>
            <p:nvPr/>
          </p:nvSpPr>
          <p:spPr bwMode="auto">
            <a:xfrm>
              <a:off x="12388850" y="2698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4"/>
                    <a:pt x="2" y="39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81"/>
            <p:cNvSpPr>
              <a:spLocks/>
            </p:cNvSpPr>
            <p:nvPr/>
          </p:nvSpPr>
          <p:spPr bwMode="auto">
            <a:xfrm>
              <a:off x="12407900" y="2635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82"/>
            <p:cNvSpPr>
              <a:spLocks/>
            </p:cNvSpPr>
            <p:nvPr/>
          </p:nvSpPr>
          <p:spPr bwMode="auto">
            <a:xfrm>
              <a:off x="10518775" y="692150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5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2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40 h 136"/>
                <a:gd name="T40" fmla="*/ 112 w 231"/>
                <a:gd name="T41" fmla="*/ 48 h 136"/>
                <a:gd name="T42" fmla="*/ 100 w 231"/>
                <a:gd name="T43" fmla="*/ 45 h 136"/>
                <a:gd name="T44" fmla="*/ 100 w 231"/>
                <a:gd name="T45" fmla="*/ 57 h 136"/>
                <a:gd name="T46" fmla="*/ 106 w 231"/>
                <a:gd name="T47" fmla="*/ 100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4"/>
                    <a:pt x="80" y="134"/>
                    <a:pt x="59" y="135"/>
                  </a:cubicBezTo>
                  <a:cubicBezTo>
                    <a:pt x="39" y="136"/>
                    <a:pt x="24" y="128"/>
                    <a:pt x="13" y="110"/>
                  </a:cubicBezTo>
                  <a:cubicBezTo>
                    <a:pt x="0" y="89"/>
                    <a:pt x="5" y="60"/>
                    <a:pt x="25" y="45"/>
                  </a:cubicBezTo>
                  <a:cubicBezTo>
                    <a:pt x="45" y="29"/>
                    <a:pt x="73" y="30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8"/>
                    <a:pt x="96" y="46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3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9"/>
                    <a:pt x="126" y="40"/>
                    <a:pt x="128" y="42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1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9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40"/>
                  </a:cubicBezTo>
                  <a:cubicBezTo>
                    <a:pt x="120" y="44"/>
                    <a:pt x="117" y="47"/>
                    <a:pt x="112" y="48"/>
                  </a:cubicBezTo>
                  <a:cubicBezTo>
                    <a:pt x="107" y="49"/>
                    <a:pt x="103" y="49"/>
                    <a:pt x="100" y="45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5"/>
                    <a:pt x="106" y="100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83"/>
            <p:cNvSpPr>
              <a:spLocks/>
            </p:cNvSpPr>
            <p:nvPr/>
          </p:nvSpPr>
          <p:spPr bwMode="auto">
            <a:xfrm>
              <a:off x="10731500" y="6223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3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6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2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3"/>
                    <a:pt x="9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1"/>
                    <a:pt x="34" y="38"/>
                    <a:pt x="26" y="25"/>
                  </a:cubicBezTo>
                  <a:cubicBezTo>
                    <a:pt x="25" y="24"/>
                    <a:pt x="24" y="22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7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84"/>
            <p:cNvSpPr>
              <a:spLocks/>
            </p:cNvSpPr>
            <p:nvPr/>
          </p:nvSpPr>
          <p:spPr bwMode="auto">
            <a:xfrm>
              <a:off x="10510838" y="676275"/>
              <a:ext cx="46038" cy="100013"/>
            </a:xfrm>
            <a:custGeom>
              <a:avLst/>
              <a:gdLst>
                <a:gd name="T0" fmla="*/ 11 w 37"/>
                <a:gd name="T1" fmla="*/ 8 h 81"/>
                <a:gd name="T2" fmla="*/ 10 w 37"/>
                <a:gd name="T3" fmla="*/ 24 h 81"/>
                <a:gd name="T4" fmla="*/ 9 w 37"/>
                <a:gd name="T5" fmla="*/ 27 h 81"/>
                <a:gd name="T6" fmla="*/ 8 w 37"/>
                <a:gd name="T7" fmla="*/ 31 h 81"/>
                <a:gd name="T8" fmla="*/ 3 w 37"/>
                <a:gd name="T9" fmla="*/ 77 h 81"/>
                <a:gd name="T10" fmla="*/ 0 w 37"/>
                <a:gd name="T11" fmla="*/ 80 h 81"/>
                <a:gd name="T12" fmla="*/ 2 w 37"/>
                <a:gd name="T13" fmla="*/ 52 h 81"/>
                <a:gd name="T14" fmla="*/ 4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6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1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6" y="46"/>
                    <a:pt x="5" y="62"/>
                    <a:pt x="3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7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85"/>
            <p:cNvSpPr>
              <a:spLocks/>
            </p:cNvSpPr>
            <p:nvPr/>
          </p:nvSpPr>
          <p:spPr bwMode="auto">
            <a:xfrm>
              <a:off x="10509250" y="776288"/>
              <a:ext cx="15875" cy="28575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20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3"/>
                    <a:pt x="12" y="16"/>
                    <a:pt x="12" y="20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7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5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86"/>
            <p:cNvSpPr>
              <a:spLocks/>
            </p:cNvSpPr>
            <p:nvPr/>
          </p:nvSpPr>
          <p:spPr bwMode="auto">
            <a:xfrm>
              <a:off x="10793413" y="704850"/>
              <a:ext cx="20638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2 h 23"/>
                <a:gd name="T8" fmla="*/ 6 w 16"/>
                <a:gd name="T9" fmla="*/ 23 h 23"/>
                <a:gd name="T10" fmla="*/ 0 w 16"/>
                <a:gd name="T11" fmla="*/ 13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4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2"/>
                  </a:cubicBezTo>
                  <a:cubicBezTo>
                    <a:pt x="10" y="22"/>
                    <a:pt x="8" y="23"/>
                    <a:pt x="6" y="23"/>
                  </a:cubicBezTo>
                  <a:cubicBezTo>
                    <a:pt x="4" y="19"/>
                    <a:pt x="2" y="16"/>
                    <a:pt x="0" y="13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87"/>
            <p:cNvSpPr>
              <a:spLocks/>
            </p:cNvSpPr>
            <p:nvPr/>
          </p:nvSpPr>
          <p:spPr bwMode="auto">
            <a:xfrm>
              <a:off x="10650538" y="771525"/>
              <a:ext cx="11113" cy="47625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20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88"/>
            <p:cNvSpPr>
              <a:spLocks/>
            </p:cNvSpPr>
            <p:nvPr/>
          </p:nvSpPr>
          <p:spPr bwMode="auto">
            <a:xfrm>
              <a:off x="10669588" y="763588"/>
              <a:ext cx="28575" cy="44450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7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89"/>
            <p:cNvSpPr>
              <a:spLocks/>
            </p:cNvSpPr>
            <p:nvPr/>
          </p:nvSpPr>
          <p:spPr bwMode="auto">
            <a:xfrm>
              <a:off x="13000038" y="-1012825"/>
              <a:ext cx="546100" cy="320675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8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4 h 257"/>
                <a:gd name="T10" fmla="*/ 174 w 437"/>
                <a:gd name="T11" fmla="*/ 89 h 257"/>
                <a:gd name="T12" fmla="*/ 179 w 437"/>
                <a:gd name="T13" fmla="*/ 94 h 257"/>
                <a:gd name="T14" fmla="*/ 183 w 437"/>
                <a:gd name="T15" fmla="*/ 82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6 h 257"/>
                <a:gd name="T28" fmla="*/ 347 w 437"/>
                <a:gd name="T29" fmla="*/ 5 h 257"/>
                <a:gd name="T30" fmla="*/ 432 w 437"/>
                <a:gd name="T31" fmla="*/ 89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7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4 h 257"/>
                <a:gd name="T44" fmla="*/ 189 w 437"/>
                <a:gd name="T45" fmla="*/ 107 h 257"/>
                <a:gd name="T46" fmla="*/ 200 w 437"/>
                <a:gd name="T47" fmla="*/ 188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5"/>
                    <a:pt x="197" y="196"/>
                    <a:pt x="196" y="198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1"/>
                    <a:pt x="25" y="208"/>
                  </a:cubicBezTo>
                  <a:cubicBezTo>
                    <a:pt x="0" y="167"/>
                    <a:pt x="10" y="114"/>
                    <a:pt x="47" y="84"/>
                  </a:cubicBezTo>
                  <a:cubicBezTo>
                    <a:pt x="85" y="53"/>
                    <a:pt x="138" y="55"/>
                    <a:pt x="174" y="89"/>
                  </a:cubicBezTo>
                  <a:cubicBezTo>
                    <a:pt x="175" y="90"/>
                    <a:pt x="177" y="92"/>
                    <a:pt x="179" y="94"/>
                  </a:cubicBezTo>
                  <a:cubicBezTo>
                    <a:pt x="180" y="89"/>
                    <a:pt x="182" y="85"/>
                    <a:pt x="183" y="82"/>
                  </a:cubicBezTo>
                  <a:cubicBezTo>
                    <a:pt x="184" y="77"/>
                    <a:pt x="187" y="76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7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4"/>
                    <a:pt x="245" y="70"/>
                    <a:pt x="246" y="66"/>
                  </a:cubicBezTo>
                  <a:cubicBezTo>
                    <a:pt x="263" y="25"/>
                    <a:pt x="304" y="0"/>
                    <a:pt x="347" y="5"/>
                  </a:cubicBezTo>
                  <a:cubicBezTo>
                    <a:pt x="392" y="11"/>
                    <a:pt x="426" y="46"/>
                    <a:pt x="432" y="89"/>
                  </a:cubicBezTo>
                  <a:cubicBezTo>
                    <a:pt x="437" y="133"/>
                    <a:pt x="412" y="175"/>
                    <a:pt x="371" y="191"/>
                  </a:cubicBezTo>
                  <a:cubicBezTo>
                    <a:pt x="314" y="214"/>
                    <a:pt x="250" y="177"/>
                    <a:pt x="241" y="117"/>
                  </a:cubicBezTo>
                  <a:cubicBezTo>
                    <a:pt x="239" y="110"/>
                    <a:pt x="239" y="103"/>
                    <a:pt x="239" y="97"/>
                  </a:cubicBezTo>
                  <a:cubicBezTo>
                    <a:pt x="240" y="85"/>
                    <a:pt x="239" y="83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4"/>
                  </a:cubicBezTo>
                  <a:cubicBezTo>
                    <a:pt x="186" y="93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8"/>
                  </a:cubicBezTo>
                  <a:cubicBezTo>
                    <a:pt x="199" y="190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90"/>
            <p:cNvSpPr>
              <a:spLocks/>
            </p:cNvSpPr>
            <p:nvPr/>
          </p:nvSpPr>
          <p:spPr bwMode="auto">
            <a:xfrm>
              <a:off x="13403263" y="-1146176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40 h 125"/>
                <a:gd name="T14" fmla="*/ 12 w 105"/>
                <a:gd name="T15" fmla="*/ 9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8 w 105"/>
                <a:gd name="T27" fmla="*/ 48 h 125"/>
                <a:gd name="T28" fmla="*/ 41 w 105"/>
                <a:gd name="T29" fmla="*/ 42 h 125"/>
                <a:gd name="T30" fmla="*/ 38 w 105"/>
                <a:gd name="T31" fmla="*/ 39 h 125"/>
                <a:gd name="T32" fmla="*/ 25 w 105"/>
                <a:gd name="T33" fmla="*/ 18 h 125"/>
                <a:gd name="T34" fmla="*/ 21 w 105"/>
                <a:gd name="T35" fmla="*/ 12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2"/>
                    <a:pt x="18" y="64"/>
                    <a:pt x="18" y="77"/>
                  </a:cubicBezTo>
                  <a:cubicBezTo>
                    <a:pt x="18" y="79"/>
                    <a:pt x="17" y="83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1" y="77"/>
                    <a:pt x="0" y="70"/>
                    <a:pt x="0" y="62"/>
                  </a:cubicBezTo>
                  <a:cubicBezTo>
                    <a:pt x="1" y="55"/>
                    <a:pt x="2" y="47"/>
                    <a:pt x="4" y="40"/>
                  </a:cubicBezTo>
                  <a:cubicBezTo>
                    <a:pt x="6" y="29"/>
                    <a:pt x="9" y="19"/>
                    <a:pt x="12" y="9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4"/>
                    <a:pt x="42" y="22"/>
                    <a:pt x="47" y="31"/>
                  </a:cubicBezTo>
                  <a:cubicBezTo>
                    <a:pt x="63" y="64"/>
                    <a:pt x="87" y="91"/>
                    <a:pt x="105" y="122"/>
                  </a:cubicBezTo>
                  <a:cubicBezTo>
                    <a:pt x="101" y="125"/>
                    <a:pt x="99" y="124"/>
                    <a:pt x="97" y="120"/>
                  </a:cubicBezTo>
                  <a:cubicBezTo>
                    <a:pt x="81" y="96"/>
                    <a:pt x="65" y="72"/>
                    <a:pt x="48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9"/>
                  </a:cubicBezTo>
                  <a:cubicBezTo>
                    <a:pt x="34" y="32"/>
                    <a:pt x="30" y="25"/>
                    <a:pt x="25" y="18"/>
                  </a:cubicBezTo>
                  <a:cubicBezTo>
                    <a:pt x="24" y="16"/>
                    <a:pt x="22" y="14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91"/>
            <p:cNvSpPr>
              <a:spLocks/>
            </p:cNvSpPr>
            <p:nvPr/>
          </p:nvSpPr>
          <p:spPr bwMode="auto">
            <a:xfrm>
              <a:off x="12982575" y="-1044575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5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9 h 152"/>
                <a:gd name="T26" fmla="*/ 61 w 70"/>
                <a:gd name="T27" fmla="*/ 75 h 152"/>
                <a:gd name="T28" fmla="*/ 55 w 70"/>
                <a:gd name="T29" fmla="*/ 69 h 152"/>
                <a:gd name="T30" fmla="*/ 28 w 70"/>
                <a:gd name="T31" fmla="*/ 22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0" y="35"/>
                    <a:pt x="20" y="46"/>
                  </a:cubicBezTo>
                  <a:cubicBezTo>
                    <a:pt x="19" y="48"/>
                    <a:pt x="18" y="49"/>
                    <a:pt x="17" y="51"/>
                  </a:cubicBezTo>
                  <a:cubicBezTo>
                    <a:pt x="16" y="54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4"/>
                    <a:pt x="3" y="116"/>
                    <a:pt x="5" y="98"/>
                  </a:cubicBezTo>
                  <a:cubicBezTo>
                    <a:pt x="7" y="84"/>
                    <a:pt x="10" y="69"/>
                    <a:pt x="9" y="55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9"/>
                    <a:pt x="51" y="32"/>
                    <a:pt x="63" y="46"/>
                  </a:cubicBezTo>
                  <a:cubicBezTo>
                    <a:pt x="68" y="53"/>
                    <a:pt x="70" y="61"/>
                    <a:pt x="67" y="69"/>
                  </a:cubicBezTo>
                  <a:cubicBezTo>
                    <a:pt x="66" y="71"/>
                    <a:pt x="63" y="74"/>
                    <a:pt x="61" y="75"/>
                  </a:cubicBezTo>
                  <a:cubicBezTo>
                    <a:pt x="59" y="75"/>
                    <a:pt x="56" y="72"/>
                    <a:pt x="55" y="69"/>
                  </a:cubicBezTo>
                  <a:cubicBezTo>
                    <a:pt x="46" y="53"/>
                    <a:pt x="37" y="37"/>
                    <a:pt x="28" y="22"/>
                  </a:cubicBezTo>
                  <a:cubicBezTo>
                    <a:pt x="27" y="19"/>
                    <a:pt x="25" y="17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92"/>
            <p:cNvSpPr>
              <a:spLocks/>
            </p:cNvSpPr>
            <p:nvPr/>
          </p:nvSpPr>
          <p:spPr bwMode="auto">
            <a:xfrm>
              <a:off x="12979400" y="-852488"/>
              <a:ext cx="30163" cy="53975"/>
            </a:xfrm>
            <a:custGeom>
              <a:avLst/>
              <a:gdLst>
                <a:gd name="T0" fmla="*/ 1 w 24"/>
                <a:gd name="T1" fmla="*/ 3 h 43"/>
                <a:gd name="T2" fmla="*/ 14 w 24"/>
                <a:gd name="T3" fmla="*/ 8 h 43"/>
                <a:gd name="T4" fmla="*/ 16 w 24"/>
                <a:gd name="T5" fmla="*/ 12 h 43"/>
                <a:gd name="T6" fmla="*/ 24 w 24"/>
                <a:gd name="T7" fmla="*/ 17 h 43"/>
                <a:gd name="T8" fmla="*/ 24 w 24"/>
                <a:gd name="T9" fmla="*/ 37 h 43"/>
                <a:gd name="T10" fmla="*/ 23 w 24"/>
                <a:gd name="T11" fmla="*/ 40 h 43"/>
                <a:gd name="T12" fmla="*/ 7 w 24"/>
                <a:gd name="T13" fmla="*/ 41 h 43"/>
                <a:gd name="T14" fmla="*/ 3 w 24"/>
                <a:gd name="T15" fmla="*/ 27 h 43"/>
                <a:gd name="T16" fmla="*/ 3 w 24"/>
                <a:gd name="T17" fmla="*/ 11 h 43"/>
                <a:gd name="T18" fmla="*/ 1 w 2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"/>
                  </a:moveTo>
                  <a:cubicBezTo>
                    <a:pt x="10" y="0"/>
                    <a:pt x="10" y="0"/>
                    <a:pt x="14" y="8"/>
                  </a:cubicBezTo>
                  <a:cubicBezTo>
                    <a:pt x="15" y="9"/>
                    <a:pt x="16" y="11"/>
                    <a:pt x="16" y="12"/>
                  </a:cubicBezTo>
                  <a:cubicBezTo>
                    <a:pt x="18" y="16"/>
                    <a:pt x="20" y="19"/>
                    <a:pt x="24" y="17"/>
                  </a:cubicBezTo>
                  <a:cubicBezTo>
                    <a:pt x="24" y="24"/>
                    <a:pt x="24" y="31"/>
                    <a:pt x="24" y="37"/>
                  </a:cubicBezTo>
                  <a:cubicBezTo>
                    <a:pt x="24" y="38"/>
                    <a:pt x="24" y="39"/>
                    <a:pt x="23" y="40"/>
                  </a:cubicBezTo>
                  <a:cubicBezTo>
                    <a:pt x="21" y="42"/>
                    <a:pt x="11" y="43"/>
                    <a:pt x="7" y="41"/>
                  </a:cubicBezTo>
                  <a:cubicBezTo>
                    <a:pt x="3" y="38"/>
                    <a:pt x="0" y="32"/>
                    <a:pt x="3" y="27"/>
                  </a:cubicBezTo>
                  <a:cubicBezTo>
                    <a:pt x="7" y="22"/>
                    <a:pt x="5" y="17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93"/>
            <p:cNvSpPr>
              <a:spLocks/>
            </p:cNvSpPr>
            <p:nvPr/>
          </p:nvSpPr>
          <p:spPr bwMode="auto">
            <a:xfrm>
              <a:off x="13520738" y="-989013"/>
              <a:ext cx="38100" cy="53975"/>
            </a:xfrm>
            <a:custGeom>
              <a:avLst/>
              <a:gdLst>
                <a:gd name="T0" fmla="*/ 14 w 31"/>
                <a:gd name="T1" fmla="*/ 0 h 43"/>
                <a:gd name="T2" fmla="*/ 17 w 31"/>
                <a:gd name="T3" fmla="*/ 9 h 43"/>
                <a:gd name="T4" fmla="*/ 24 w 31"/>
                <a:gd name="T5" fmla="*/ 22 h 43"/>
                <a:gd name="T6" fmla="*/ 21 w 31"/>
                <a:gd name="T7" fmla="*/ 40 h 43"/>
                <a:gd name="T8" fmla="*/ 12 w 31"/>
                <a:gd name="T9" fmla="*/ 43 h 43"/>
                <a:gd name="T10" fmla="*/ 0 w 31"/>
                <a:gd name="T11" fmla="*/ 23 h 43"/>
                <a:gd name="T12" fmla="*/ 5 w 31"/>
                <a:gd name="T13" fmla="*/ 15 h 43"/>
                <a:gd name="T14" fmla="*/ 5 w 31"/>
                <a:gd name="T15" fmla="*/ 10 h 43"/>
                <a:gd name="T16" fmla="*/ 14 w 31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3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2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2"/>
                    <a:pt x="15" y="42"/>
                    <a:pt x="12" y="43"/>
                  </a:cubicBezTo>
                  <a:cubicBezTo>
                    <a:pt x="8" y="36"/>
                    <a:pt x="4" y="30"/>
                    <a:pt x="0" y="23"/>
                  </a:cubicBezTo>
                  <a:cubicBezTo>
                    <a:pt x="5" y="22"/>
                    <a:pt x="6" y="19"/>
                    <a:pt x="5" y="15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2"/>
                    <a:pt x="5" y="2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94"/>
            <p:cNvSpPr>
              <a:spLocks/>
            </p:cNvSpPr>
            <p:nvPr/>
          </p:nvSpPr>
          <p:spPr bwMode="auto">
            <a:xfrm>
              <a:off x="13247688" y="-865188"/>
              <a:ext cx="20638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8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1" y="73"/>
                    <a:pt x="3" y="72"/>
                    <a:pt x="4" y="70"/>
                  </a:cubicBezTo>
                  <a:cubicBezTo>
                    <a:pt x="10" y="49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3"/>
                    <a:pt x="17" y="38"/>
                  </a:cubicBezTo>
                  <a:cubicBezTo>
                    <a:pt x="17" y="51"/>
                    <a:pt x="12" y="64"/>
                    <a:pt x="4" y="74"/>
                  </a:cubicBezTo>
                  <a:cubicBezTo>
                    <a:pt x="3" y="75"/>
                    <a:pt x="2" y="75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95"/>
            <p:cNvSpPr>
              <a:spLocks/>
            </p:cNvSpPr>
            <p:nvPr/>
          </p:nvSpPr>
          <p:spPr bwMode="auto">
            <a:xfrm>
              <a:off x="13282613" y="-877888"/>
              <a:ext cx="55563" cy="85725"/>
            </a:xfrm>
            <a:custGeom>
              <a:avLst/>
              <a:gdLst>
                <a:gd name="T0" fmla="*/ 11 w 45"/>
                <a:gd name="T1" fmla="*/ 0 h 68"/>
                <a:gd name="T2" fmla="*/ 45 w 45"/>
                <a:gd name="T3" fmla="*/ 68 h 68"/>
                <a:gd name="T4" fmla="*/ 11 w 45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8">
                  <a:moveTo>
                    <a:pt x="11" y="0"/>
                  </a:moveTo>
                  <a:cubicBezTo>
                    <a:pt x="14" y="28"/>
                    <a:pt x="25" y="50"/>
                    <a:pt x="45" y="68"/>
                  </a:cubicBezTo>
                  <a:cubicBezTo>
                    <a:pt x="17" y="59"/>
                    <a:pt x="0" y="27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-15551"/>
            <a:ext cx="5162550" cy="798512"/>
          </a:xfrm>
          <a:prstGeom prst="rect">
            <a:avLst/>
          </a:prstGeom>
          <a:solidFill>
            <a:srgbClr val="41719C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3062562" y="1727036"/>
            <a:ext cx="5811610" cy="2171934"/>
            <a:chOff x="2758233" y="2195314"/>
            <a:chExt cx="8527991" cy="3187109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973C7C5-B3DB-4A21-A820-7ADB398FCD5C}"/>
                </a:ext>
              </a:extLst>
            </p:cNvPr>
            <p:cNvSpPr/>
            <p:nvPr/>
          </p:nvSpPr>
          <p:spPr>
            <a:xfrm>
              <a:off x="2758233" y="2195314"/>
              <a:ext cx="8527991" cy="983754"/>
            </a:xfrm>
            <a:prstGeom prst="rect">
              <a:avLst/>
            </a:prstGeom>
            <a:solidFill>
              <a:srgbClr val="417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9A3C5CBE-A699-4A4E-967A-72D11504D3D6}"/>
                </a:ext>
              </a:extLst>
            </p:cNvPr>
            <p:cNvSpPr/>
            <p:nvPr/>
          </p:nvSpPr>
          <p:spPr>
            <a:xfrm>
              <a:off x="3294270" y="3275434"/>
              <a:ext cx="7991954" cy="9837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7A45EB3-2D74-4ABE-A32D-3DBB3C3D0BF9}"/>
                </a:ext>
              </a:extLst>
            </p:cNvPr>
            <p:cNvSpPr/>
            <p:nvPr/>
          </p:nvSpPr>
          <p:spPr>
            <a:xfrm>
              <a:off x="3663426" y="4355554"/>
              <a:ext cx="7622798" cy="983754"/>
            </a:xfrm>
            <a:prstGeom prst="rect">
              <a:avLst/>
            </a:prstGeom>
            <a:solidFill>
              <a:srgbClr val="417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49B6C751-F668-43C8-9987-8F3C01A43B3E}"/>
                </a:ext>
              </a:extLst>
            </p:cNvPr>
            <p:cNvGrpSpPr/>
            <p:nvPr/>
          </p:nvGrpSpPr>
          <p:grpSpPr>
            <a:xfrm>
              <a:off x="4770102" y="2248878"/>
              <a:ext cx="5781459" cy="961407"/>
              <a:chOff x="4139952" y="2279699"/>
              <a:chExt cx="4032448" cy="961407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C85F43C6-8E35-4045-A55D-B275CDDBD465}"/>
                  </a:ext>
                </a:extLst>
              </p:cNvPr>
              <p:cNvSpPr txBox="1"/>
              <p:nvPr/>
            </p:nvSpPr>
            <p:spPr>
              <a:xfrm>
                <a:off x="4145035" y="2495912"/>
                <a:ext cx="4027365" cy="745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429C927E-5201-43EA-93CB-DB7827AE7C97}"/>
                  </a:ext>
                </a:extLst>
              </p:cNvPr>
              <p:cNvSpPr txBox="1"/>
              <p:nvPr/>
            </p:nvSpPr>
            <p:spPr>
              <a:xfrm>
                <a:off x="4139952" y="2279699"/>
                <a:ext cx="1714550" cy="338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E0571749-B3A0-4672-BF54-7FD1C73DCAE5}"/>
                </a:ext>
              </a:extLst>
            </p:cNvPr>
            <p:cNvGrpSpPr/>
            <p:nvPr/>
          </p:nvGrpSpPr>
          <p:grpSpPr>
            <a:xfrm>
              <a:off x="4770102" y="3334948"/>
              <a:ext cx="5781459" cy="961407"/>
              <a:chOff x="4145035" y="3376042"/>
              <a:chExt cx="4032448" cy="961407"/>
            </a:xfrm>
          </p:grpSpPr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C70BC805-84B3-462E-860C-949464B13C26}"/>
                  </a:ext>
                </a:extLst>
              </p:cNvPr>
              <p:cNvSpPr txBox="1"/>
              <p:nvPr/>
            </p:nvSpPr>
            <p:spPr>
              <a:xfrm>
                <a:off x="4150118" y="3592255"/>
                <a:ext cx="4027365" cy="745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A9FDA5EA-62C9-43E6-A863-60D78B311E9D}"/>
                  </a:ext>
                </a:extLst>
              </p:cNvPr>
              <p:cNvSpPr txBox="1"/>
              <p:nvPr/>
            </p:nvSpPr>
            <p:spPr>
              <a:xfrm>
                <a:off x="4145035" y="3376042"/>
                <a:ext cx="1714550" cy="338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179C9267-31F6-435B-981C-0B59679E52E6}"/>
                </a:ext>
              </a:extLst>
            </p:cNvPr>
            <p:cNvGrpSpPr/>
            <p:nvPr/>
          </p:nvGrpSpPr>
          <p:grpSpPr>
            <a:xfrm>
              <a:off x="4770102" y="4421016"/>
              <a:ext cx="5781459" cy="961407"/>
              <a:chOff x="4150118" y="4472385"/>
              <a:chExt cx="4032448" cy="961407"/>
            </a:xfrm>
          </p:grpSpPr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F0982FAE-708E-48FA-87EE-FF5D659C6EBC}"/>
                  </a:ext>
                </a:extLst>
              </p:cNvPr>
              <p:cNvSpPr txBox="1"/>
              <p:nvPr/>
            </p:nvSpPr>
            <p:spPr>
              <a:xfrm>
                <a:off x="4155201" y="4688598"/>
                <a:ext cx="4027365" cy="745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D6D2559-6565-4A03-866B-6A276F126644}"/>
                  </a:ext>
                </a:extLst>
              </p:cNvPr>
              <p:cNvSpPr txBox="1"/>
              <p:nvPr/>
            </p:nvSpPr>
            <p:spPr>
              <a:xfrm>
                <a:off x="4150118" y="4472385"/>
                <a:ext cx="1714550" cy="338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9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1" name="Lágrima 30"/>
          <p:cNvSpPr/>
          <p:nvPr/>
        </p:nvSpPr>
        <p:spPr>
          <a:xfrm rot="10800000">
            <a:off x="188837" y="2215924"/>
            <a:ext cx="2759225" cy="2759225"/>
          </a:xfrm>
          <a:prstGeom prst="teardrop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43" name="Rectangle 7">
            <a:extLst>
              <a:ext uri="{FF2B5EF4-FFF2-40B4-BE49-F238E27FC236}">
                <a16:creationId xmlns="" xmlns:a16="http://schemas.microsoft.com/office/drawing/2014/main" id="{37A45EB3-2D74-4ABE-A32D-3DBB3C3D0BF9}"/>
              </a:ext>
            </a:extLst>
          </p:cNvPr>
          <p:cNvSpPr/>
          <p:nvPr/>
        </p:nvSpPr>
        <p:spPr>
          <a:xfrm>
            <a:off x="3941046" y="3921275"/>
            <a:ext cx="4959051" cy="6704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44" name="TextBox 19">
            <a:extLst>
              <a:ext uri="{FF2B5EF4-FFF2-40B4-BE49-F238E27FC236}">
                <a16:creationId xmlns="" xmlns:a16="http://schemas.microsoft.com/office/drawing/2014/main" id="{F0982FAE-708E-48FA-87EE-FF5D659C6EBC}"/>
              </a:ext>
            </a:extLst>
          </p:cNvPr>
          <p:cNvSpPr txBox="1"/>
          <p:nvPr/>
        </p:nvSpPr>
        <p:spPr>
          <a:xfrm>
            <a:off x="4464492" y="4113229"/>
            <a:ext cx="39349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Easy to change colors, photos..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45" name="TextBox 20">
            <a:extLst>
              <a:ext uri="{FF2B5EF4-FFF2-40B4-BE49-F238E27FC236}">
                <a16:creationId xmlns="" xmlns:a16="http://schemas.microsoft.com/office/drawing/2014/main" id="{8D6D2559-6565-4A03-866B-6A276F126644}"/>
              </a:ext>
            </a:extLst>
          </p:cNvPr>
          <p:cNvSpPr txBox="1"/>
          <p:nvPr/>
        </p:nvSpPr>
        <p:spPr>
          <a:xfrm>
            <a:off x="4459526" y="3965885"/>
            <a:ext cx="1675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Contents_Here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 flipH="1">
            <a:off x="956855" y="2463110"/>
            <a:ext cx="1309572" cy="2199795"/>
            <a:chOff x="-3004618" y="832986"/>
            <a:chExt cx="1169988" cy="1965325"/>
          </a:xfrm>
          <a:solidFill>
            <a:schemeClr val="bg1"/>
          </a:solidFill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-2715693" y="1237798"/>
              <a:ext cx="881063" cy="1560513"/>
            </a:xfrm>
            <a:custGeom>
              <a:avLst/>
              <a:gdLst>
                <a:gd name="T0" fmla="*/ 49 w 82"/>
                <a:gd name="T1" fmla="*/ 29 h 147"/>
                <a:gd name="T2" fmla="*/ 20 w 82"/>
                <a:gd name="T3" fmla="*/ 58 h 147"/>
                <a:gd name="T4" fmla="*/ 12 w 82"/>
                <a:gd name="T5" fmla="*/ 64 h 147"/>
                <a:gd name="T6" fmla="*/ 10 w 82"/>
                <a:gd name="T7" fmla="*/ 66 h 147"/>
                <a:gd name="T8" fmla="*/ 6 w 82"/>
                <a:gd name="T9" fmla="*/ 76 h 147"/>
                <a:gd name="T10" fmla="*/ 0 w 82"/>
                <a:gd name="T11" fmla="*/ 73 h 147"/>
                <a:gd name="T12" fmla="*/ 3 w 82"/>
                <a:gd name="T13" fmla="*/ 64 h 147"/>
                <a:gd name="T14" fmla="*/ 5 w 82"/>
                <a:gd name="T15" fmla="*/ 57 h 147"/>
                <a:gd name="T16" fmla="*/ 10 w 82"/>
                <a:gd name="T17" fmla="*/ 50 h 147"/>
                <a:gd name="T18" fmla="*/ 29 w 82"/>
                <a:gd name="T19" fmla="*/ 30 h 147"/>
                <a:gd name="T20" fmla="*/ 33 w 82"/>
                <a:gd name="T21" fmla="*/ 22 h 147"/>
                <a:gd name="T22" fmla="*/ 58 w 82"/>
                <a:gd name="T23" fmla="*/ 5 h 147"/>
                <a:gd name="T24" fmla="*/ 70 w 82"/>
                <a:gd name="T25" fmla="*/ 22 h 147"/>
                <a:gd name="T26" fmla="*/ 70 w 82"/>
                <a:gd name="T27" fmla="*/ 49 h 147"/>
                <a:gd name="T28" fmla="*/ 73 w 82"/>
                <a:gd name="T29" fmla="*/ 90 h 147"/>
                <a:gd name="T30" fmla="*/ 81 w 82"/>
                <a:gd name="T31" fmla="*/ 135 h 147"/>
                <a:gd name="T32" fmla="*/ 74 w 82"/>
                <a:gd name="T33" fmla="*/ 146 h 147"/>
                <a:gd name="T34" fmla="*/ 63 w 82"/>
                <a:gd name="T35" fmla="*/ 138 h 147"/>
                <a:gd name="T36" fmla="*/ 55 w 82"/>
                <a:gd name="T37" fmla="*/ 89 h 147"/>
                <a:gd name="T38" fmla="*/ 56 w 82"/>
                <a:gd name="T39" fmla="*/ 86 h 147"/>
                <a:gd name="T40" fmla="*/ 60 w 82"/>
                <a:gd name="T41" fmla="*/ 78 h 147"/>
                <a:gd name="T42" fmla="*/ 55 w 82"/>
                <a:gd name="T43" fmla="*/ 80 h 147"/>
                <a:gd name="T44" fmla="*/ 49 w 82"/>
                <a:gd name="T45" fmla="*/ 97 h 147"/>
                <a:gd name="T46" fmla="*/ 43 w 82"/>
                <a:gd name="T47" fmla="*/ 136 h 147"/>
                <a:gd name="T48" fmla="*/ 32 w 82"/>
                <a:gd name="T49" fmla="*/ 146 h 147"/>
                <a:gd name="T50" fmla="*/ 23 w 82"/>
                <a:gd name="T51" fmla="*/ 133 h 147"/>
                <a:gd name="T52" fmla="*/ 32 w 82"/>
                <a:gd name="T53" fmla="*/ 69 h 147"/>
                <a:gd name="T54" fmla="*/ 32 w 82"/>
                <a:gd name="T55" fmla="*/ 53 h 147"/>
                <a:gd name="T56" fmla="*/ 35 w 82"/>
                <a:gd name="T57" fmla="*/ 48 h 147"/>
                <a:gd name="T58" fmla="*/ 48 w 82"/>
                <a:gd name="T59" fmla="*/ 34 h 147"/>
                <a:gd name="T60" fmla="*/ 50 w 82"/>
                <a:gd name="T61" fmla="*/ 30 h 147"/>
                <a:gd name="T62" fmla="*/ 49 w 82"/>
                <a:gd name="T63" fmla="*/ 2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147">
                  <a:moveTo>
                    <a:pt x="49" y="29"/>
                  </a:moveTo>
                  <a:cubicBezTo>
                    <a:pt x="39" y="39"/>
                    <a:pt x="30" y="49"/>
                    <a:pt x="20" y="58"/>
                  </a:cubicBezTo>
                  <a:cubicBezTo>
                    <a:pt x="17" y="61"/>
                    <a:pt x="16" y="64"/>
                    <a:pt x="12" y="64"/>
                  </a:cubicBezTo>
                  <a:cubicBezTo>
                    <a:pt x="11" y="64"/>
                    <a:pt x="10" y="65"/>
                    <a:pt x="10" y="66"/>
                  </a:cubicBezTo>
                  <a:cubicBezTo>
                    <a:pt x="9" y="69"/>
                    <a:pt x="7" y="72"/>
                    <a:pt x="6" y="76"/>
                  </a:cubicBezTo>
                  <a:cubicBezTo>
                    <a:pt x="4" y="75"/>
                    <a:pt x="2" y="74"/>
                    <a:pt x="0" y="73"/>
                  </a:cubicBezTo>
                  <a:cubicBezTo>
                    <a:pt x="1" y="70"/>
                    <a:pt x="2" y="67"/>
                    <a:pt x="3" y="64"/>
                  </a:cubicBezTo>
                  <a:cubicBezTo>
                    <a:pt x="4" y="62"/>
                    <a:pt x="4" y="59"/>
                    <a:pt x="5" y="57"/>
                  </a:cubicBezTo>
                  <a:cubicBezTo>
                    <a:pt x="6" y="54"/>
                    <a:pt x="8" y="52"/>
                    <a:pt x="10" y="50"/>
                  </a:cubicBezTo>
                  <a:cubicBezTo>
                    <a:pt x="16" y="43"/>
                    <a:pt x="22" y="37"/>
                    <a:pt x="29" y="30"/>
                  </a:cubicBezTo>
                  <a:cubicBezTo>
                    <a:pt x="31" y="28"/>
                    <a:pt x="32" y="25"/>
                    <a:pt x="33" y="22"/>
                  </a:cubicBezTo>
                  <a:cubicBezTo>
                    <a:pt x="33" y="8"/>
                    <a:pt x="46" y="0"/>
                    <a:pt x="58" y="5"/>
                  </a:cubicBezTo>
                  <a:cubicBezTo>
                    <a:pt x="65" y="7"/>
                    <a:pt x="70" y="14"/>
                    <a:pt x="70" y="22"/>
                  </a:cubicBezTo>
                  <a:cubicBezTo>
                    <a:pt x="70" y="31"/>
                    <a:pt x="70" y="40"/>
                    <a:pt x="70" y="49"/>
                  </a:cubicBezTo>
                  <a:cubicBezTo>
                    <a:pt x="69" y="63"/>
                    <a:pt x="71" y="77"/>
                    <a:pt x="73" y="90"/>
                  </a:cubicBezTo>
                  <a:cubicBezTo>
                    <a:pt x="76" y="105"/>
                    <a:pt x="79" y="120"/>
                    <a:pt x="81" y="135"/>
                  </a:cubicBezTo>
                  <a:cubicBezTo>
                    <a:pt x="82" y="140"/>
                    <a:pt x="79" y="145"/>
                    <a:pt x="74" y="146"/>
                  </a:cubicBezTo>
                  <a:cubicBezTo>
                    <a:pt x="69" y="147"/>
                    <a:pt x="64" y="144"/>
                    <a:pt x="63" y="138"/>
                  </a:cubicBezTo>
                  <a:cubicBezTo>
                    <a:pt x="60" y="122"/>
                    <a:pt x="58" y="105"/>
                    <a:pt x="55" y="89"/>
                  </a:cubicBezTo>
                  <a:cubicBezTo>
                    <a:pt x="55" y="88"/>
                    <a:pt x="55" y="87"/>
                    <a:pt x="56" y="86"/>
                  </a:cubicBezTo>
                  <a:cubicBezTo>
                    <a:pt x="57" y="83"/>
                    <a:pt x="59" y="81"/>
                    <a:pt x="60" y="78"/>
                  </a:cubicBezTo>
                  <a:cubicBezTo>
                    <a:pt x="58" y="77"/>
                    <a:pt x="57" y="78"/>
                    <a:pt x="55" y="80"/>
                  </a:cubicBezTo>
                  <a:cubicBezTo>
                    <a:pt x="51" y="85"/>
                    <a:pt x="49" y="91"/>
                    <a:pt x="49" y="97"/>
                  </a:cubicBezTo>
                  <a:cubicBezTo>
                    <a:pt x="47" y="110"/>
                    <a:pt x="45" y="123"/>
                    <a:pt x="43" y="136"/>
                  </a:cubicBezTo>
                  <a:cubicBezTo>
                    <a:pt x="42" y="143"/>
                    <a:pt x="37" y="147"/>
                    <a:pt x="32" y="146"/>
                  </a:cubicBezTo>
                  <a:cubicBezTo>
                    <a:pt x="25" y="145"/>
                    <a:pt x="22" y="140"/>
                    <a:pt x="23" y="133"/>
                  </a:cubicBezTo>
                  <a:cubicBezTo>
                    <a:pt x="26" y="112"/>
                    <a:pt x="29" y="90"/>
                    <a:pt x="32" y="69"/>
                  </a:cubicBezTo>
                  <a:cubicBezTo>
                    <a:pt x="33" y="64"/>
                    <a:pt x="32" y="58"/>
                    <a:pt x="32" y="53"/>
                  </a:cubicBezTo>
                  <a:cubicBezTo>
                    <a:pt x="33" y="51"/>
                    <a:pt x="33" y="49"/>
                    <a:pt x="35" y="48"/>
                  </a:cubicBezTo>
                  <a:cubicBezTo>
                    <a:pt x="39" y="43"/>
                    <a:pt x="44" y="39"/>
                    <a:pt x="48" y="34"/>
                  </a:cubicBezTo>
                  <a:cubicBezTo>
                    <a:pt x="49" y="33"/>
                    <a:pt x="49" y="31"/>
                    <a:pt x="50" y="30"/>
                  </a:cubicBezTo>
                  <a:cubicBezTo>
                    <a:pt x="50" y="30"/>
                    <a:pt x="49" y="29"/>
                    <a:pt x="4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-2447405" y="832986"/>
              <a:ext cx="419100" cy="414338"/>
            </a:xfrm>
            <a:custGeom>
              <a:avLst/>
              <a:gdLst>
                <a:gd name="T0" fmla="*/ 19 w 39"/>
                <a:gd name="T1" fmla="*/ 1 h 39"/>
                <a:gd name="T2" fmla="*/ 38 w 39"/>
                <a:gd name="T3" fmla="*/ 20 h 39"/>
                <a:gd name="T4" fmla="*/ 18 w 39"/>
                <a:gd name="T5" fmla="*/ 39 h 39"/>
                <a:gd name="T6" fmla="*/ 0 w 39"/>
                <a:gd name="T7" fmla="*/ 19 h 39"/>
                <a:gd name="T8" fmla="*/ 19 w 39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9" y="1"/>
                  </a:moveTo>
                  <a:cubicBezTo>
                    <a:pt x="30" y="1"/>
                    <a:pt x="39" y="10"/>
                    <a:pt x="38" y="20"/>
                  </a:cubicBezTo>
                  <a:cubicBezTo>
                    <a:pt x="38" y="31"/>
                    <a:pt x="29" y="39"/>
                    <a:pt x="18" y="39"/>
                  </a:cubicBezTo>
                  <a:cubicBezTo>
                    <a:pt x="8" y="39"/>
                    <a:pt x="0" y="30"/>
                    <a:pt x="0" y="19"/>
                  </a:cubicBezTo>
                  <a:cubicBezTo>
                    <a:pt x="0" y="9"/>
                    <a:pt x="9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-3004618" y="2055361"/>
              <a:ext cx="331788" cy="731838"/>
            </a:xfrm>
            <a:custGeom>
              <a:avLst/>
              <a:gdLst>
                <a:gd name="T0" fmla="*/ 27 w 31"/>
                <a:gd name="T1" fmla="*/ 0 h 69"/>
                <a:gd name="T2" fmla="*/ 29 w 31"/>
                <a:gd name="T3" fmla="*/ 3 h 69"/>
                <a:gd name="T4" fmla="*/ 11 w 31"/>
                <a:gd name="T5" fmla="*/ 48 h 69"/>
                <a:gd name="T6" fmla="*/ 2 w 31"/>
                <a:gd name="T7" fmla="*/ 69 h 69"/>
                <a:gd name="T8" fmla="*/ 0 w 31"/>
                <a:gd name="T9" fmla="*/ 68 h 69"/>
                <a:gd name="T10" fmla="*/ 27 w 31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9">
                  <a:moveTo>
                    <a:pt x="27" y="0"/>
                  </a:moveTo>
                  <a:cubicBezTo>
                    <a:pt x="31" y="0"/>
                    <a:pt x="30" y="2"/>
                    <a:pt x="29" y="3"/>
                  </a:cubicBezTo>
                  <a:cubicBezTo>
                    <a:pt x="23" y="18"/>
                    <a:pt x="17" y="33"/>
                    <a:pt x="11" y="48"/>
                  </a:cubicBezTo>
                  <a:cubicBezTo>
                    <a:pt x="8" y="55"/>
                    <a:pt x="5" y="62"/>
                    <a:pt x="2" y="69"/>
                  </a:cubicBezTo>
                  <a:cubicBezTo>
                    <a:pt x="1" y="69"/>
                    <a:pt x="1" y="68"/>
                    <a:pt x="0" y="68"/>
                  </a:cubicBezTo>
                  <a:cubicBezTo>
                    <a:pt x="9" y="45"/>
                    <a:pt x="18" y="22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4" name="그룹 42">
            <a:extLst>
              <a:ext uri="{FF2B5EF4-FFF2-40B4-BE49-F238E27FC236}">
                <a16:creationId xmlns:a16="http://schemas.microsoft.com/office/drawing/2014/main" xmlns="" id="{2C0CF28E-A92D-4C71-9DF7-129896AA60C4}"/>
              </a:ext>
            </a:extLst>
          </p:cNvPr>
          <p:cNvGrpSpPr/>
          <p:nvPr/>
        </p:nvGrpSpPr>
        <p:grpSpPr>
          <a:xfrm>
            <a:off x="684382" y="3860176"/>
            <a:ext cx="3172805" cy="731766"/>
            <a:chOff x="2279575" y="5092585"/>
            <a:chExt cx="4230407" cy="9756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0619971-F93D-4BB4-B086-170D002A478C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38554"/>
            </a:xfrm>
            <a:prstGeom prst="rect">
              <a:avLst/>
            </a:prstGeom>
            <a:solidFill>
              <a:srgbClr val="41719C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05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D87B1F6-F3BB-425E-9263-8698F7FFC78B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41">
            <a:extLst>
              <a:ext uri="{FF2B5EF4-FFF2-40B4-BE49-F238E27FC236}">
                <a16:creationId xmlns:a16="http://schemas.microsoft.com/office/drawing/2014/main" xmlns="" id="{0B5233BA-FAB0-41CF-A667-6F09D5EBAFDB}"/>
              </a:ext>
            </a:extLst>
          </p:cNvPr>
          <p:cNvGrpSpPr/>
          <p:nvPr/>
        </p:nvGrpSpPr>
        <p:grpSpPr>
          <a:xfrm>
            <a:off x="5274079" y="3860176"/>
            <a:ext cx="3172805" cy="731766"/>
            <a:chOff x="7032103" y="5083387"/>
            <a:chExt cx="4230407" cy="97568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1AC6541-FDE5-446F-8A43-414DCD409792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38554"/>
            </a:xfrm>
            <a:prstGeom prst="rect">
              <a:avLst/>
            </a:prstGeom>
            <a:solidFill>
              <a:srgbClr val="41719C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05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01E03C8-8079-4615-BAE7-3EFA7924B2E2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AE69B8F-C80D-4F19-A07A-2888724D62B8}"/>
              </a:ext>
            </a:extLst>
          </p:cNvPr>
          <p:cNvGrpSpPr/>
          <p:nvPr/>
        </p:nvGrpSpPr>
        <p:grpSpPr>
          <a:xfrm>
            <a:off x="872764" y="876567"/>
            <a:ext cx="1972394" cy="2762010"/>
            <a:chOff x="593073" y="1033157"/>
            <a:chExt cx="2629858" cy="36826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1C44352-FB18-4C49-89AD-6EB9C7C245A4}"/>
                </a:ext>
              </a:extLst>
            </p:cNvPr>
            <p:cNvSpPr txBox="1"/>
            <p:nvPr/>
          </p:nvSpPr>
          <p:spPr>
            <a:xfrm>
              <a:off x="758628" y="1033157"/>
              <a:ext cx="59079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41719C"/>
                  </a:solidFill>
                  <a:cs typeface="Arial" pitchFamily="34" charset="0"/>
                </a:rPr>
                <a:t>Q</a:t>
              </a:r>
              <a:endParaRPr lang="ko-KR" altLang="en-US" sz="3000" b="1" dirty="0">
                <a:solidFill>
                  <a:srgbClr val="41719C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38EA1F6-FAD9-4072-8B4E-73908B8C645D}"/>
                </a:ext>
              </a:extLst>
            </p:cNvPr>
            <p:cNvSpPr txBox="1"/>
            <p:nvPr/>
          </p:nvSpPr>
          <p:spPr>
            <a:xfrm>
              <a:off x="758628" y="2977633"/>
              <a:ext cx="59079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41719C"/>
                  </a:solidFill>
                  <a:cs typeface="Arial" pitchFamily="34" charset="0"/>
                </a:rPr>
                <a:t>A</a:t>
              </a:r>
              <a:endParaRPr lang="ko-KR" altLang="en-US" sz="3000" b="1" dirty="0">
                <a:solidFill>
                  <a:srgbClr val="41719C"/>
                </a:solidFill>
                <a:cs typeface="Arial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FAE9AFDE-AD61-4FE7-95F4-78D9F9DE0DC9}"/>
                </a:ext>
              </a:extLst>
            </p:cNvPr>
            <p:cNvGrpSpPr/>
            <p:nvPr/>
          </p:nvGrpSpPr>
          <p:grpSpPr>
            <a:xfrm>
              <a:off x="593073" y="1835556"/>
              <a:ext cx="2629858" cy="927040"/>
              <a:chOff x="6372200" y="1720413"/>
              <a:chExt cx="2160240" cy="92704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2109234-C10A-42C1-AAC2-9F2F6661CB58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1694C65C-2BC9-4301-91A5-901CE546CBF9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6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C2A60EC4-4E1F-4078-BE71-68B3461B190A}"/>
                </a:ext>
              </a:extLst>
            </p:cNvPr>
            <p:cNvGrpSpPr/>
            <p:nvPr/>
          </p:nvGrpSpPr>
          <p:grpSpPr>
            <a:xfrm>
              <a:off x="593073" y="3788797"/>
              <a:ext cx="2629858" cy="927040"/>
              <a:chOff x="6372200" y="1720413"/>
              <a:chExt cx="2160240" cy="92704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F3DDA02B-9702-4B20-8E72-C41633F87BC3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2D09FC61-6DC0-46B2-8A15-558EAEC6BF8D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6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A82CCCC-99E3-49B0-AB67-B7D4859A5891}"/>
              </a:ext>
            </a:extLst>
          </p:cNvPr>
          <p:cNvGrpSpPr/>
          <p:nvPr/>
        </p:nvGrpSpPr>
        <p:grpSpPr>
          <a:xfrm>
            <a:off x="6297620" y="876567"/>
            <a:ext cx="1972394" cy="2762010"/>
            <a:chOff x="8969073" y="2328740"/>
            <a:chExt cx="2629858" cy="368268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C471B11-714F-4AC8-86FB-015D0649E0F9}"/>
                </a:ext>
              </a:extLst>
            </p:cNvPr>
            <p:cNvSpPr txBox="1"/>
            <p:nvPr/>
          </p:nvSpPr>
          <p:spPr>
            <a:xfrm>
              <a:off x="10815238" y="2328740"/>
              <a:ext cx="59079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000" b="1" dirty="0">
                  <a:solidFill>
                    <a:srgbClr val="41719C"/>
                  </a:solidFill>
                  <a:cs typeface="Arial" pitchFamily="34" charset="0"/>
                </a:rPr>
                <a:t>Q</a:t>
              </a:r>
              <a:endParaRPr lang="ko-KR" altLang="en-US" sz="3000" b="1" dirty="0">
                <a:solidFill>
                  <a:srgbClr val="41719C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23653F4-ED18-4965-AB10-706C9E931909}"/>
                </a:ext>
              </a:extLst>
            </p:cNvPr>
            <p:cNvSpPr txBox="1"/>
            <p:nvPr/>
          </p:nvSpPr>
          <p:spPr>
            <a:xfrm>
              <a:off x="10815238" y="4273216"/>
              <a:ext cx="59079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000" b="1" dirty="0">
                  <a:solidFill>
                    <a:srgbClr val="41719C"/>
                  </a:solidFill>
                  <a:cs typeface="Arial" pitchFamily="34" charset="0"/>
                </a:rPr>
                <a:t>A</a:t>
              </a:r>
              <a:endParaRPr lang="ko-KR" altLang="en-US" sz="3000" b="1" dirty="0">
                <a:solidFill>
                  <a:srgbClr val="41719C"/>
                </a:solidFill>
                <a:cs typeface="Arial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9DED5344-D776-4CF0-ADBD-40691E2E3436}"/>
                </a:ext>
              </a:extLst>
            </p:cNvPr>
            <p:cNvGrpSpPr/>
            <p:nvPr/>
          </p:nvGrpSpPr>
          <p:grpSpPr>
            <a:xfrm>
              <a:off x="8969073" y="3131138"/>
              <a:ext cx="2629858" cy="927040"/>
              <a:chOff x="6372200" y="1720413"/>
              <a:chExt cx="2160240" cy="92704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15AF7761-1414-4588-91B6-5A3673277176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E748BA46-AF2A-4634-81AF-1788E246D0CE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38555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77DDC2C-D2A3-4DAB-B017-C193B1ACFF0F}"/>
                </a:ext>
              </a:extLst>
            </p:cNvPr>
            <p:cNvGrpSpPr/>
            <p:nvPr/>
          </p:nvGrpSpPr>
          <p:grpSpPr>
            <a:xfrm>
              <a:off x="8969073" y="5084380"/>
              <a:ext cx="2629858" cy="927040"/>
              <a:chOff x="6372200" y="1720413"/>
              <a:chExt cx="2160240" cy="92704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A82D8594-B2A0-4608-BAB9-D0D6CF604E5F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54488EBF-5D29-4AFE-B882-4B7E6C435496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38555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65" name="Grupo 64"/>
          <p:cNvGrpSpPr/>
          <p:nvPr/>
        </p:nvGrpSpPr>
        <p:grpSpPr>
          <a:xfrm>
            <a:off x="3245057" y="1166183"/>
            <a:ext cx="3018695" cy="3241415"/>
            <a:chOff x="3368675" y="1430338"/>
            <a:chExt cx="2603500" cy="2795587"/>
          </a:xfrm>
        </p:grpSpPr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3600450" y="1943100"/>
              <a:ext cx="1790700" cy="2170112"/>
            </a:xfrm>
            <a:custGeom>
              <a:avLst/>
              <a:gdLst>
                <a:gd name="T0" fmla="*/ 50 w 286"/>
                <a:gd name="T1" fmla="*/ 327 h 347"/>
                <a:gd name="T2" fmla="*/ 83 w 286"/>
                <a:gd name="T3" fmla="*/ 253 h 347"/>
                <a:gd name="T4" fmla="*/ 81 w 286"/>
                <a:gd name="T5" fmla="*/ 136 h 347"/>
                <a:gd name="T6" fmla="*/ 60 w 286"/>
                <a:gd name="T7" fmla="*/ 94 h 347"/>
                <a:gd name="T8" fmla="*/ 0 w 286"/>
                <a:gd name="T9" fmla="*/ 42 h 347"/>
                <a:gd name="T10" fmla="*/ 36 w 286"/>
                <a:gd name="T11" fmla="*/ 1 h 347"/>
                <a:gd name="T12" fmla="*/ 131 w 286"/>
                <a:gd name="T13" fmla="*/ 90 h 347"/>
                <a:gd name="T14" fmla="*/ 128 w 286"/>
                <a:gd name="T15" fmla="*/ 72 h 347"/>
                <a:gd name="T16" fmla="*/ 158 w 286"/>
                <a:gd name="T17" fmla="*/ 72 h 347"/>
                <a:gd name="T18" fmla="*/ 149 w 286"/>
                <a:gd name="T19" fmla="*/ 83 h 347"/>
                <a:gd name="T20" fmla="*/ 154 w 286"/>
                <a:gd name="T21" fmla="*/ 91 h 347"/>
                <a:gd name="T22" fmla="*/ 249 w 286"/>
                <a:gd name="T23" fmla="*/ 0 h 347"/>
                <a:gd name="T24" fmla="*/ 286 w 286"/>
                <a:gd name="T25" fmla="*/ 43 h 347"/>
                <a:gd name="T26" fmla="*/ 243 w 286"/>
                <a:gd name="T27" fmla="*/ 76 h 347"/>
                <a:gd name="T28" fmla="*/ 216 w 286"/>
                <a:gd name="T29" fmla="*/ 106 h 347"/>
                <a:gd name="T30" fmla="*/ 204 w 286"/>
                <a:gd name="T31" fmla="*/ 144 h 347"/>
                <a:gd name="T32" fmla="*/ 202 w 286"/>
                <a:gd name="T33" fmla="*/ 239 h 347"/>
                <a:gd name="T34" fmla="*/ 204 w 286"/>
                <a:gd name="T35" fmla="*/ 278 h 347"/>
                <a:gd name="T36" fmla="*/ 227 w 286"/>
                <a:gd name="T37" fmla="*/ 320 h 347"/>
                <a:gd name="T38" fmla="*/ 234 w 286"/>
                <a:gd name="T39" fmla="*/ 327 h 347"/>
                <a:gd name="T40" fmla="*/ 50 w 286"/>
                <a:gd name="T41" fmla="*/ 32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6" h="347">
                  <a:moveTo>
                    <a:pt x="50" y="327"/>
                  </a:moveTo>
                  <a:cubicBezTo>
                    <a:pt x="78" y="309"/>
                    <a:pt x="83" y="282"/>
                    <a:pt x="83" y="253"/>
                  </a:cubicBezTo>
                  <a:cubicBezTo>
                    <a:pt x="82" y="214"/>
                    <a:pt x="82" y="175"/>
                    <a:pt x="81" y="136"/>
                  </a:cubicBezTo>
                  <a:cubicBezTo>
                    <a:pt x="80" y="119"/>
                    <a:pt x="71" y="105"/>
                    <a:pt x="60" y="94"/>
                  </a:cubicBezTo>
                  <a:cubicBezTo>
                    <a:pt x="41" y="76"/>
                    <a:pt x="20" y="59"/>
                    <a:pt x="0" y="42"/>
                  </a:cubicBezTo>
                  <a:cubicBezTo>
                    <a:pt x="11" y="30"/>
                    <a:pt x="23" y="16"/>
                    <a:pt x="36" y="1"/>
                  </a:cubicBezTo>
                  <a:cubicBezTo>
                    <a:pt x="69" y="28"/>
                    <a:pt x="98" y="61"/>
                    <a:pt x="131" y="90"/>
                  </a:cubicBezTo>
                  <a:cubicBezTo>
                    <a:pt x="137" y="84"/>
                    <a:pt x="137" y="84"/>
                    <a:pt x="128" y="72"/>
                  </a:cubicBezTo>
                  <a:cubicBezTo>
                    <a:pt x="138" y="72"/>
                    <a:pt x="147" y="72"/>
                    <a:pt x="158" y="72"/>
                  </a:cubicBezTo>
                  <a:cubicBezTo>
                    <a:pt x="155" y="76"/>
                    <a:pt x="152" y="79"/>
                    <a:pt x="149" y="83"/>
                  </a:cubicBezTo>
                  <a:cubicBezTo>
                    <a:pt x="151" y="86"/>
                    <a:pt x="152" y="88"/>
                    <a:pt x="154" y="91"/>
                  </a:cubicBezTo>
                  <a:cubicBezTo>
                    <a:pt x="186" y="60"/>
                    <a:pt x="218" y="30"/>
                    <a:pt x="249" y="0"/>
                  </a:cubicBezTo>
                  <a:cubicBezTo>
                    <a:pt x="262" y="16"/>
                    <a:pt x="274" y="30"/>
                    <a:pt x="286" y="43"/>
                  </a:cubicBezTo>
                  <a:cubicBezTo>
                    <a:pt x="273" y="53"/>
                    <a:pt x="257" y="64"/>
                    <a:pt x="243" y="76"/>
                  </a:cubicBezTo>
                  <a:cubicBezTo>
                    <a:pt x="233" y="85"/>
                    <a:pt x="225" y="96"/>
                    <a:pt x="216" y="106"/>
                  </a:cubicBezTo>
                  <a:cubicBezTo>
                    <a:pt x="208" y="117"/>
                    <a:pt x="204" y="130"/>
                    <a:pt x="204" y="144"/>
                  </a:cubicBezTo>
                  <a:cubicBezTo>
                    <a:pt x="204" y="176"/>
                    <a:pt x="203" y="207"/>
                    <a:pt x="202" y="239"/>
                  </a:cubicBezTo>
                  <a:cubicBezTo>
                    <a:pt x="202" y="252"/>
                    <a:pt x="204" y="265"/>
                    <a:pt x="204" y="278"/>
                  </a:cubicBezTo>
                  <a:cubicBezTo>
                    <a:pt x="205" y="296"/>
                    <a:pt x="215" y="308"/>
                    <a:pt x="227" y="320"/>
                  </a:cubicBezTo>
                  <a:cubicBezTo>
                    <a:pt x="229" y="322"/>
                    <a:pt x="231" y="324"/>
                    <a:pt x="234" y="327"/>
                  </a:cubicBezTo>
                  <a:cubicBezTo>
                    <a:pt x="173" y="346"/>
                    <a:pt x="113" y="347"/>
                    <a:pt x="50" y="327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6"/>
            <p:cNvSpPr>
              <a:spLocks noEditPoints="1"/>
            </p:cNvSpPr>
            <p:nvPr/>
          </p:nvSpPr>
          <p:spPr bwMode="auto">
            <a:xfrm>
              <a:off x="4051300" y="1430338"/>
              <a:ext cx="1095375" cy="750887"/>
            </a:xfrm>
            <a:custGeom>
              <a:avLst/>
              <a:gdLst>
                <a:gd name="T0" fmla="*/ 142 w 175"/>
                <a:gd name="T1" fmla="*/ 60 h 120"/>
                <a:gd name="T2" fmla="*/ 115 w 175"/>
                <a:gd name="T3" fmla="*/ 70 h 120"/>
                <a:gd name="T4" fmla="*/ 107 w 175"/>
                <a:gd name="T5" fmla="*/ 84 h 120"/>
                <a:gd name="T6" fmla="*/ 108 w 175"/>
                <a:gd name="T7" fmla="*/ 92 h 120"/>
                <a:gd name="T8" fmla="*/ 34 w 175"/>
                <a:gd name="T9" fmla="*/ 91 h 120"/>
                <a:gd name="T10" fmla="*/ 13 w 175"/>
                <a:gd name="T11" fmla="*/ 67 h 120"/>
                <a:gd name="T12" fmla="*/ 13 w 175"/>
                <a:gd name="T13" fmla="*/ 120 h 120"/>
                <a:gd name="T14" fmla="*/ 10 w 175"/>
                <a:gd name="T15" fmla="*/ 120 h 120"/>
                <a:gd name="T16" fmla="*/ 7 w 175"/>
                <a:gd name="T17" fmla="*/ 110 h 120"/>
                <a:gd name="T18" fmla="*/ 9 w 175"/>
                <a:gd name="T19" fmla="*/ 64 h 120"/>
                <a:gd name="T20" fmla="*/ 0 w 175"/>
                <a:gd name="T21" fmla="*/ 60 h 120"/>
                <a:gd name="T22" fmla="*/ 71 w 175"/>
                <a:gd name="T23" fmla="*/ 24 h 120"/>
                <a:gd name="T24" fmla="*/ 127 w 175"/>
                <a:gd name="T25" fmla="*/ 55 h 120"/>
                <a:gd name="T26" fmla="*/ 127 w 175"/>
                <a:gd name="T27" fmla="*/ 35 h 120"/>
                <a:gd name="T28" fmla="*/ 135 w 175"/>
                <a:gd name="T29" fmla="*/ 2 h 120"/>
                <a:gd name="T30" fmla="*/ 142 w 175"/>
                <a:gd name="T31" fmla="*/ 1 h 120"/>
                <a:gd name="T32" fmla="*/ 175 w 175"/>
                <a:gd name="T33" fmla="*/ 34 h 120"/>
                <a:gd name="T34" fmla="*/ 173 w 175"/>
                <a:gd name="T35" fmla="*/ 38 h 120"/>
                <a:gd name="T36" fmla="*/ 139 w 175"/>
                <a:gd name="T37" fmla="*/ 6 h 120"/>
                <a:gd name="T38" fmla="*/ 142 w 175"/>
                <a:gd name="T39" fmla="*/ 60 h 120"/>
                <a:gd name="T40" fmla="*/ 136 w 175"/>
                <a:gd name="T41" fmla="*/ 13 h 120"/>
                <a:gd name="T42" fmla="*/ 130 w 175"/>
                <a:gd name="T43" fmla="*/ 49 h 120"/>
                <a:gd name="T44" fmla="*/ 135 w 175"/>
                <a:gd name="T45" fmla="*/ 57 h 120"/>
                <a:gd name="T46" fmla="*/ 139 w 175"/>
                <a:gd name="T47" fmla="*/ 49 h 120"/>
                <a:gd name="T48" fmla="*/ 136 w 175"/>
                <a:gd name="T49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5" h="120">
                  <a:moveTo>
                    <a:pt x="142" y="60"/>
                  </a:moveTo>
                  <a:cubicBezTo>
                    <a:pt x="132" y="64"/>
                    <a:pt x="124" y="68"/>
                    <a:pt x="115" y="70"/>
                  </a:cubicBezTo>
                  <a:cubicBezTo>
                    <a:pt x="107" y="72"/>
                    <a:pt x="105" y="76"/>
                    <a:pt x="107" y="84"/>
                  </a:cubicBezTo>
                  <a:cubicBezTo>
                    <a:pt x="108" y="86"/>
                    <a:pt x="108" y="89"/>
                    <a:pt x="108" y="92"/>
                  </a:cubicBezTo>
                  <a:cubicBezTo>
                    <a:pt x="83" y="74"/>
                    <a:pt x="58" y="74"/>
                    <a:pt x="34" y="91"/>
                  </a:cubicBezTo>
                  <a:cubicBezTo>
                    <a:pt x="35" y="71"/>
                    <a:pt x="34" y="70"/>
                    <a:pt x="13" y="67"/>
                  </a:cubicBezTo>
                  <a:cubicBezTo>
                    <a:pt x="13" y="84"/>
                    <a:pt x="13" y="102"/>
                    <a:pt x="13" y="120"/>
                  </a:cubicBezTo>
                  <a:cubicBezTo>
                    <a:pt x="12" y="120"/>
                    <a:pt x="11" y="120"/>
                    <a:pt x="10" y="120"/>
                  </a:cubicBezTo>
                  <a:cubicBezTo>
                    <a:pt x="9" y="117"/>
                    <a:pt x="7" y="113"/>
                    <a:pt x="7" y="110"/>
                  </a:cubicBezTo>
                  <a:cubicBezTo>
                    <a:pt x="7" y="95"/>
                    <a:pt x="8" y="80"/>
                    <a:pt x="9" y="64"/>
                  </a:cubicBezTo>
                  <a:cubicBezTo>
                    <a:pt x="6" y="63"/>
                    <a:pt x="4" y="62"/>
                    <a:pt x="0" y="60"/>
                  </a:cubicBezTo>
                  <a:cubicBezTo>
                    <a:pt x="26" y="53"/>
                    <a:pt x="51" y="44"/>
                    <a:pt x="71" y="24"/>
                  </a:cubicBezTo>
                  <a:cubicBezTo>
                    <a:pt x="86" y="39"/>
                    <a:pt x="105" y="49"/>
                    <a:pt x="127" y="55"/>
                  </a:cubicBezTo>
                  <a:cubicBezTo>
                    <a:pt x="127" y="48"/>
                    <a:pt x="126" y="41"/>
                    <a:pt x="127" y="35"/>
                  </a:cubicBezTo>
                  <a:cubicBezTo>
                    <a:pt x="129" y="24"/>
                    <a:pt x="132" y="13"/>
                    <a:pt x="135" y="2"/>
                  </a:cubicBezTo>
                  <a:cubicBezTo>
                    <a:pt x="135" y="1"/>
                    <a:pt x="141" y="0"/>
                    <a:pt x="142" y="1"/>
                  </a:cubicBezTo>
                  <a:cubicBezTo>
                    <a:pt x="153" y="12"/>
                    <a:pt x="164" y="23"/>
                    <a:pt x="175" y="34"/>
                  </a:cubicBezTo>
                  <a:cubicBezTo>
                    <a:pt x="175" y="35"/>
                    <a:pt x="174" y="37"/>
                    <a:pt x="173" y="38"/>
                  </a:cubicBezTo>
                  <a:cubicBezTo>
                    <a:pt x="160" y="30"/>
                    <a:pt x="154" y="13"/>
                    <a:pt x="139" y="6"/>
                  </a:cubicBezTo>
                  <a:cubicBezTo>
                    <a:pt x="140" y="25"/>
                    <a:pt x="141" y="43"/>
                    <a:pt x="142" y="60"/>
                  </a:cubicBezTo>
                  <a:close/>
                  <a:moveTo>
                    <a:pt x="136" y="13"/>
                  </a:moveTo>
                  <a:cubicBezTo>
                    <a:pt x="129" y="24"/>
                    <a:pt x="129" y="37"/>
                    <a:pt x="130" y="49"/>
                  </a:cubicBezTo>
                  <a:cubicBezTo>
                    <a:pt x="130" y="52"/>
                    <a:pt x="133" y="54"/>
                    <a:pt x="135" y="57"/>
                  </a:cubicBezTo>
                  <a:cubicBezTo>
                    <a:pt x="136" y="54"/>
                    <a:pt x="139" y="52"/>
                    <a:pt x="139" y="49"/>
                  </a:cubicBezTo>
                  <a:cubicBezTo>
                    <a:pt x="139" y="37"/>
                    <a:pt x="137" y="25"/>
                    <a:pt x="136" y="13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3368675" y="1587500"/>
              <a:ext cx="557213" cy="600075"/>
            </a:xfrm>
            <a:custGeom>
              <a:avLst/>
              <a:gdLst>
                <a:gd name="T0" fmla="*/ 56 w 89"/>
                <a:gd name="T1" fmla="*/ 45 h 96"/>
                <a:gd name="T2" fmla="*/ 51 w 89"/>
                <a:gd name="T3" fmla="*/ 77 h 96"/>
                <a:gd name="T4" fmla="*/ 38 w 89"/>
                <a:gd name="T5" fmla="*/ 65 h 96"/>
                <a:gd name="T6" fmla="*/ 12 w 89"/>
                <a:gd name="T7" fmla="*/ 96 h 96"/>
                <a:gd name="T8" fmla="*/ 8 w 89"/>
                <a:gd name="T9" fmla="*/ 81 h 96"/>
                <a:gd name="T10" fmla="*/ 24 w 89"/>
                <a:gd name="T11" fmla="*/ 65 h 96"/>
                <a:gd name="T12" fmla="*/ 31 w 89"/>
                <a:gd name="T13" fmla="*/ 50 h 96"/>
                <a:gd name="T14" fmla="*/ 41 w 89"/>
                <a:gd name="T15" fmla="*/ 40 h 96"/>
                <a:gd name="T16" fmla="*/ 51 w 89"/>
                <a:gd name="T17" fmla="*/ 33 h 96"/>
                <a:gd name="T18" fmla="*/ 71 w 89"/>
                <a:gd name="T19" fmla="*/ 8 h 96"/>
                <a:gd name="T20" fmla="*/ 84 w 89"/>
                <a:gd name="T21" fmla="*/ 5 h 96"/>
                <a:gd name="T22" fmla="*/ 83 w 89"/>
                <a:gd name="T23" fmla="*/ 20 h 96"/>
                <a:gd name="T24" fmla="*/ 56 w 89"/>
                <a:gd name="T25" fmla="*/ 4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6">
                  <a:moveTo>
                    <a:pt x="56" y="45"/>
                  </a:moveTo>
                  <a:cubicBezTo>
                    <a:pt x="68" y="58"/>
                    <a:pt x="67" y="63"/>
                    <a:pt x="51" y="77"/>
                  </a:cubicBezTo>
                  <a:cubicBezTo>
                    <a:pt x="47" y="73"/>
                    <a:pt x="43" y="69"/>
                    <a:pt x="38" y="65"/>
                  </a:cubicBezTo>
                  <a:cubicBezTo>
                    <a:pt x="29" y="75"/>
                    <a:pt x="20" y="85"/>
                    <a:pt x="12" y="96"/>
                  </a:cubicBezTo>
                  <a:cubicBezTo>
                    <a:pt x="1" y="91"/>
                    <a:pt x="0" y="88"/>
                    <a:pt x="8" y="81"/>
                  </a:cubicBezTo>
                  <a:cubicBezTo>
                    <a:pt x="14" y="76"/>
                    <a:pt x="19" y="71"/>
                    <a:pt x="24" y="65"/>
                  </a:cubicBezTo>
                  <a:cubicBezTo>
                    <a:pt x="27" y="61"/>
                    <a:pt x="28" y="55"/>
                    <a:pt x="31" y="50"/>
                  </a:cubicBezTo>
                  <a:cubicBezTo>
                    <a:pt x="34" y="46"/>
                    <a:pt x="38" y="43"/>
                    <a:pt x="41" y="40"/>
                  </a:cubicBezTo>
                  <a:cubicBezTo>
                    <a:pt x="44" y="37"/>
                    <a:pt x="49" y="36"/>
                    <a:pt x="51" y="33"/>
                  </a:cubicBezTo>
                  <a:cubicBezTo>
                    <a:pt x="58" y="25"/>
                    <a:pt x="65" y="16"/>
                    <a:pt x="71" y="8"/>
                  </a:cubicBezTo>
                  <a:cubicBezTo>
                    <a:pt x="75" y="3"/>
                    <a:pt x="78" y="0"/>
                    <a:pt x="84" y="5"/>
                  </a:cubicBezTo>
                  <a:cubicBezTo>
                    <a:pt x="89" y="10"/>
                    <a:pt x="89" y="14"/>
                    <a:pt x="83" y="20"/>
                  </a:cubicBezTo>
                  <a:cubicBezTo>
                    <a:pt x="74" y="28"/>
                    <a:pt x="65" y="36"/>
                    <a:pt x="56" y="45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5153025" y="1674813"/>
              <a:ext cx="819150" cy="900112"/>
            </a:xfrm>
            <a:custGeom>
              <a:avLst/>
              <a:gdLst>
                <a:gd name="T0" fmla="*/ 40 w 131"/>
                <a:gd name="T1" fmla="*/ 47 h 144"/>
                <a:gd name="T2" fmla="*/ 22 w 131"/>
                <a:gd name="T3" fmla="*/ 63 h 144"/>
                <a:gd name="T4" fmla="*/ 11 w 131"/>
                <a:gd name="T5" fmla="*/ 45 h 144"/>
                <a:gd name="T6" fmla="*/ 21 w 131"/>
                <a:gd name="T7" fmla="*/ 27 h 144"/>
                <a:gd name="T8" fmla="*/ 0 w 131"/>
                <a:gd name="T9" fmla="*/ 2 h 144"/>
                <a:gd name="T10" fmla="*/ 3 w 131"/>
                <a:gd name="T11" fmla="*/ 0 h 144"/>
                <a:gd name="T12" fmla="*/ 18 w 131"/>
                <a:gd name="T13" fmla="*/ 16 h 144"/>
                <a:gd name="T14" fmla="*/ 34 w 131"/>
                <a:gd name="T15" fmla="*/ 26 h 144"/>
                <a:gd name="T16" fmla="*/ 43 w 131"/>
                <a:gd name="T17" fmla="*/ 37 h 144"/>
                <a:gd name="T18" fmla="*/ 50 w 131"/>
                <a:gd name="T19" fmla="*/ 50 h 144"/>
                <a:gd name="T20" fmla="*/ 127 w 131"/>
                <a:gd name="T21" fmla="*/ 135 h 144"/>
                <a:gd name="T22" fmla="*/ 131 w 131"/>
                <a:gd name="T23" fmla="*/ 142 h 144"/>
                <a:gd name="T24" fmla="*/ 128 w 131"/>
                <a:gd name="T25" fmla="*/ 144 h 144"/>
                <a:gd name="T26" fmla="*/ 84 w 131"/>
                <a:gd name="T27" fmla="*/ 96 h 144"/>
                <a:gd name="T28" fmla="*/ 40 w 131"/>
                <a:gd name="T29" fmla="*/ 4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44">
                  <a:moveTo>
                    <a:pt x="40" y="47"/>
                  </a:moveTo>
                  <a:cubicBezTo>
                    <a:pt x="34" y="53"/>
                    <a:pt x="29" y="58"/>
                    <a:pt x="22" y="63"/>
                  </a:cubicBezTo>
                  <a:cubicBezTo>
                    <a:pt x="18" y="57"/>
                    <a:pt x="11" y="51"/>
                    <a:pt x="11" y="45"/>
                  </a:cubicBezTo>
                  <a:cubicBezTo>
                    <a:pt x="10" y="40"/>
                    <a:pt x="17" y="34"/>
                    <a:pt x="21" y="27"/>
                  </a:cubicBezTo>
                  <a:cubicBezTo>
                    <a:pt x="15" y="19"/>
                    <a:pt x="6" y="1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8" y="5"/>
                    <a:pt x="13" y="11"/>
                    <a:pt x="18" y="16"/>
                  </a:cubicBezTo>
                  <a:cubicBezTo>
                    <a:pt x="23" y="21"/>
                    <a:pt x="26" y="26"/>
                    <a:pt x="34" y="26"/>
                  </a:cubicBezTo>
                  <a:cubicBezTo>
                    <a:pt x="37" y="27"/>
                    <a:pt x="41" y="33"/>
                    <a:pt x="43" y="37"/>
                  </a:cubicBezTo>
                  <a:cubicBezTo>
                    <a:pt x="46" y="41"/>
                    <a:pt x="47" y="47"/>
                    <a:pt x="50" y="50"/>
                  </a:cubicBezTo>
                  <a:cubicBezTo>
                    <a:pt x="75" y="79"/>
                    <a:pt x="101" y="107"/>
                    <a:pt x="127" y="135"/>
                  </a:cubicBezTo>
                  <a:cubicBezTo>
                    <a:pt x="129" y="137"/>
                    <a:pt x="130" y="140"/>
                    <a:pt x="131" y="142"/>
                  </a:cubicBezTo>
                  <a:cubicBezTo>
                    <a:pt x="130" y="143"/>
                    <a:pt x="129" y="143"/>
                    <a:pt x="128" y="144"/>
                  </a:cubicBezTo>
                  <a:cubicBezTo>
                    <a:pt x="113" y="128"/>
                    <a:pt x="99" y="112"/>
                    <a:pt x="84" y="96"/>
                  </a:cubicBezTo>
                  <a:cubicBezTo>
                    <a:pt x="70" y="80"/>
                    <a:pt x="55" y="64"/>
                    <a:pt x="40" y="47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4270375" y="2081213"/>
              <a:ext cx="463550" cy="249237"/>
            </a:xfrm>
            <a:custGeom>
              <a:avLst/>
              <a:gdLst>
                <a:gd name="T0" fmla="*/ 37 w 74"/>
                <a:gd name="T1" fmla="*/ 1 h 40"/>
                <a:gd name="T2" fmla="*/ 40 w 74"/>
                <a:gd name="T3" fmla="*/ 7 h 40"/>
                <a:gd name="T4" fmla="*/ 50 w 74"/>
                <a:gd name="T5" fmla="*/ 14 h 40"/>
                <a:gd name="T6" fmla="*/ 60 w 74"/>
                <a:gd name="T7" fmla="*/ 7 h 40"/>
                <a:gd name="T8" fmla="*/ 70 w 74"/>
                <a:gd name="T9" fmla="*/ 2 h 40"/>
                <a:gd name="T10" fmla="*/ 37 w 74"/>
                <a:gd name="T11" fmla="*/ 39 h 40"/>
                <a:gd name="T12" fmla="*/ 0 w 74"/>
                <a:gd name="T13" fmla="*/ 6 h 40"/>
                <a:gd name="T14" fmla="*/ 3 w 74"/>
                <a:gd name="T15" fmla="*/ 2 h 40"/>
                <a:gd name="T16" fmla="*/ 9 w 74"/>
                <a:gd name="T17" fmla="*/ 4 h 40"/>
                <a:gd name="T18" fmla="*/ 23 w 74"/>
                <a:gd name="T19" fmla="*/ 14 h 40"/>
                <a:gd name="T20" fmla="*/ 34 w 74"/>
                <a:gd name="T21" fmla="*/ 3 h 40"/>
                <a:gd name="T22" fmla="*/ 37 w 74"/>
                <a:gd name="T23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40">
                  <a:moveTo>
                    <a:pt x="37" y="1"/>
                  </a:moveTo>
                  <a:cubicBezTo>
                    <a:pt x="38" y="3"/>
                    <a:pt x="38" y="6"/>
                    <a:pt x="40" y="7"/>
                  </a:cubicBezTo>
                  <a:cubicBezTo>
                    <a:pt x="43" y="10"/>
                    <a:pt x="47" y="14"/>
                    <a:pt x="50" y="14"/>
                  </a:cubicBezTo>
                  <a:cubicBezTo>
                    <a:pt x="54" y="14"/>
                    <a:pt x="59" y="10"/>
                    <a:pt x="60" y="7"/>
                  </a:cubicBezTo>
                  <a:cubicBezTo>
                    <a:pt x="63" y="2"/>
                    <a:pt x="65" y="0"/>
                    <a:pt x="70" y="2"/>
                  </a:cubicBezTo>
                  <a:cubicBezTo>
                    <a:pt x="74" y="17"/>
                    <a:pt x="60" y="38"/>
                    <a:pt x="37" y="39"/>
                  </a:cubicBezTo>
                  <a:cubicBezTo>
                    <a:pt x="18" y="40"/>
                    <a:pt x="0" y="23"/>
                    <a:pt x="0" y="6"/>
                  </a:cubicBezTo>
                  <a:cubicBezTo>
                    <a:pt x="0" y="5"/>
                    <a:pt x="2" y="2"/>
                    <a:pt x="3" y="2"/>
                  </a:cubicBezTo>
                  <a:cubicBezTo>
                    <a:pt x="5" y="2"/>
                    <a:pt x="9" y="3"/>
                    <a:pt x="9" y="4"/>
                  </a:cubicBezTo>
                  <a:cubicBezTo>
                    <a:pt x="11" y="11"/>
                    <a:pt x="15" y="15"/>
                    <a:pt x="23" y="14"/>
                  </a:cubicBezTo>
                  <a:cubicBezTo>
                    <a:pt x="30" y="14"/>
                    <a:pt x="32" y="9"/>
                    <a:pt x="34" y="3"/>
                  </a:cubicBezTo>
                  <a:cubicBezTo>
                    <a:pt x="34" y="2"/>
                    <a:pt x="35" y="2"/>
                    <a:pt x="37" y="1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4283075" y="1943100"/>
              <a:ext cx="425450" cy="144462"/>
            </a:xfrm>
            <a:custGeom>
              <a:avLst/>
              <a:gdLst>
                <a:gd name="T0" fmla="*/ 57 w 68"/>
                <a:gd name="T1" fmla="*/ 20 h 23"/>
                <a:gd name="T2" fmla="*/ 40 w 68"/>
                <a:gd name="T3" fmla="*/ 17 h 23"/>
                <a:gd name="T4" fmla="*/ 28 w 68"/>
                <a:gd name="T5" fmla="*/ 17 h 23"/>
                <a:gd name="T6" fmla="*/ 11 w 68"/>
                <a:gd name="T7" fmla="*/ 17 h 23"/>
                <a:gd name="T8" fmla="*/ 0 w 68"/>
                <a:gd name="T9" fmla="*/ 22 h 23"/>
                <a:gd name="T10" fmla="*/ 31 w 68"/>
                <a:gd name="T11" fmla="*/ 1 h 23"/>
                <a:gd name="T12" fmla="*/ 68 w 68"/>
                <a:gd name="T13" fmla="*/ 21 h 23"/>
                <a:gd name="T14" fmla="*/ 57 w 68"/>
                <a:gd name="T15" fmla="*/ 19 h 23"/>
                <a:gd name="T16" fmla="*/ 57 w 68"/>
                <a:gd name="T17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3">
                  <a:moveTo>
                    <a:pt x="57" y="20"/>
                  </a:moveTo>
                  <a:cubicBezTo>
                    <a:pt x="52" y="12"/>
                    <a:pt x="46" y="11"/>
                    <a:pt x="40" y="17"/>
                  </a:cubicBezTo>
                  <a:cubicBezTo>
                    <a:pt x="35" y="21"/>
                    <a:pt x="33" y="23"/>
                    <a:pt x="28" y="17"/>
                  </a:cubicBezTo>
                  <a:cubicBezTo>
                    <a:pt x="23" y="12"/>
                    <a:pt x="17" y="13"/>
                    <a:pt x="11" y="17"/>
                  </a:cubicBezTo>
                  <a:cubicBezTo>
                    <a:pt x="8" y="19"/>
                    <a:pt x="4" y="20"/>
                    <a:pt x="0" y="22"/>
                  </a:cubicBezTo>
                  <a:cubicBezTo>
                    <a:pt x="0" y="7"/>
                    <a:pt x="10" y="1"/>
                    <a:pt x="31" y="1"/>
                  </a:cubicBezTo>
                  <a:cubicBezTo>
                    <a:pt x="54" y="0"/>
                    <a:pt x="67" y="6"/>
                    <a:pt x="68" y="21"/>
                  </a:cubicBezTo>
                  <a:cubicBezTo>
                    <a:pt x="64" y="21"/>
                    <a:pt x="60" y="20"/>
                    <a:pt x="57" y="19"/>
                  </a:cubicBezTo>
                  <a:lnTo>
                    <a:pt x="57" y="20"/>
                  </a:ln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4664075" y="4064000"/>
              <a:ext cx="244475" cy="161925"/>
            </a:xfrm>
            <a:custGeom>
              <a:avLst/>
              <a:gdLst>
                <a:gd name="T0" fmla="*/ 37 w 39"/>
                <a:gd name="T1" fmla="*/ 0 h 26"/>
                <a:gd name="T2" fmla="*/ 23 w 39"/>
                <a:gd name="T3" fmla="*/ 23 h 26"/>
                <a:gd name="T4" fmla="*/ 0 w 39"/>
                <a:gd name="T5" fmla="*/ 6 h 26"/>
                <a:gd name="T6" fmla="*/ 37 w 39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6">
                  <a:moveTo>
                    <a:pt x="37" y="0"/>
                  </a:moveTo>
                  <a:cubicBezTo>
                    <a:pt x="39" y="12"/>
                    <a:pt x="33" y="21"/>
                    <a:pt x="23" y="23"/>
                  </a:cubicBezTo>
                  <a:cubicBezTo>
                    <a:pt x="11" y="26"/>
                    <a:pt x="2" y="19"/>
                    <a:pt x="0" y="6"/>
                  </a:cubicBezTo>
                  <a:cubicBezTo>
                    <a:pt x="12" y="4"/>
                    <a:pt x="24" y="2"/>
                    <a:pt x="37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4076700" y="4064000"/>
              <a:ext cx="261938" cy="155575"/>
            </a:xfrm>
            <a:custGeom>
              <a:avLst/>
              <a:gdLst>
                <a:gd name="T0" fmla="*/ 2 w 42"/>
                <a:gd name="T1" fmla="*/ 0 h 25"/>
                <a:gd name="T2" fmla="*/ 42 w 42"/>
                <a:gd name="T3" fmla="*/ 7 h 25"/>
                <a:gd name="T4" fmla="*/ 31 w 42"/>
                <a:gd name="T5" fmla="*/ 21 h 25"/>
                <a:gd name="T6" fmla="*/ 10 w 42"/>
                <a:gd name="T7" fmla="*/ 21 h 25"/>
                <a:gd name="T8" fmla="*/ 2 w 4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2" y="0"/>
                  </a:moveTo>
                  <a:cubicBezTo>
                    <a:pt x="15" y="2"/>
                    <a:pt x="27" y="4"/>
                    <a:pt x="42" y="7"/>
                  </a:cubicBezTo>
                  <a:cubicBezTo>
                    <a:pt x="38" y="12"/>
                    <a:pt x="35" y="18"/>
                    <a:pt x="31" y="21"/>
                  </a:cubicBezTo>
                  <a:cubicBezTo>
                    <a:pt x="25" y="25"/>
                    <a:pt x="17" y="25"/>
                    <a:pt x="10" y="21"/>
                  </a:cubicBezTo>
                  <a:cubicBezTo>
                    <a:pt x="3" y="16"/>
                    <a:pt x="0" y="9"/>
                    <a:pt x="2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auto">
            <a:xfrm>
              <a:off x="4344988" y="2043113"/>
              <a:ext cx="138113" cy="119062"/>
            </a:xfrm>
            <a:custGeom>
              <a:avLst/>
              <a:gdLst>
                <a:gd name="T0" fmla="*/ 22 w 22"/>
                <a:gd name="T1" fmla="*/ 9 h 19"/>
                <a:gd name="T2" fmla="*/ 10 w 22"/>
                <a:gd name="T3" fmla="*/ 18 h 19"/>
                <a:gd name="T4" fmla="*/ 1 w 22"/>
                <a:gd name="T5" fmla="*/ 9 h 19"/>
                <a:gd name="T6" fmla="*/ 10 w 22"/>
                <a:gd name="T7" fmla="*/ 0 h 19"/>
                <a:gd name="T8" fmla="*/ 22 w 2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22" y="9"/>
                  </a:moveTo>
                  <a:cubicBezTo>
                    <a:pt x="17" y="13"/>
                    <a:pt x="14" y="17"/>
                    <a:pt x="10" y="18"/>
                  </a:cubicBezTo>
                  <a:cubicBezTo>
                    <a:pt x="4" y="19"/>
                    <a:pt x="0" y="14"/>
                    <a:pt x="1" y="9"/>
                  </a:cubicBezTo>
                  <a:cubicBezTo>
                    <a:pt x="2" y="6"/>
                    <a:pt x="6" y="1"/>
                    <a:pt x="10" y="0"/>
                  </a:cubicBezTo>
                  <a:cubicBezTo>
                    <a:pt x="13" y="0"/>
                    <a:pt x="17" y="5"/>
                    <a:pt x="22" y="9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533900" y="2049463"/>
              <a:ext cx="106363" cy="106362"/>
            </a:xfrm>
            <a:custGeom>
              <a:avLst/>
              <a:gdLst>
                <a:gd name="T0" fmla="*/ 17 w 17"/>
                <a:gd name="T1" fmla="*/ 2 h 17"/>
                <a:gd name="T2" fmla="*/ 16 w 17"/>
                <a:gd name="T3" fmla="*/ 8 h 17"/>
                <a:gd name="T4" fmla="*/ 10 w 17"/>
                <a:gd name="T5" fmla="*/ 16 h 17"/>
                <a:gd name="T6" fmla="*/ 1 w 17"/>
                <a:gd name="T7" fmla="*/ 13 h 17"/>
                <a:gd name="T8" fmla="*/ 2 w 17"/>
                <a:gd name="T9" fmla="*/ 2 h 17"/>
                <a:gd name="T10" fmla="*/ 12 w 17"/>
                <a:gd name="T11" fmla="*/ 0 h 17"/>
                <a:gd name="T12" fmla="*/ 17 w 17"/>
                <a:gd name="T13" fmla="*/ 3 h 17"/>
                <a:gd name="T14" fmla="*/ 17 w 17"/>
                <a:gd name="T1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17" y="2"/>
                  </a:moveTo>
                  <a:cubicBezTo>
                    <a:pt x="17" y="4"/>
                    <a:pt x="17" y="6"/>
                    <a:pt x="16" y="8"/>
                  </a:cubicBezTo>
                  <a:cubicBezTo>
                    <a:pt x="15" y="11"/>
                    <a:pt x="13" y="15"/>
                    <a:pt x="10" y="16"/>
                  </a:cubicBezTo>
                  <a:cubicBezTo>
                    <a:pt x="8" y="17"/>
                    <a:pt x="2" y="15"/>
                    <a:pt x="1" y="13"/>
                  </a:cubicBezTo>
                  <a:cubicBezTo>
                    <a:pt x="0" y="10"/>
                    <a:pt x="0" y="4"/>
                    <a:pt x="2" y="2"/>
                  </a:cubicBezTo>
                  <a:cubicBezTo>
                    <a:pt x="4" y="0"/>
                    <a:pt x="9" y="0"/>
                    <a:pt x="12" y="0"/>
                  </a:cubicBezTo>
                  <a:cubicBezTo>
                    <a:pt x="14" y="0"/>
                    <a:pt x="15" y="2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/>
          <p:cNvGrpSpPr/>
          <p:nvPr/>
        </p:nvGrpSpPr>
        <p:grpSpPr>
          <a:xfrm>
            <a:off x="280167" y="283202"/>
            <a:ext cx="8614279" cy="4567072"/>
            <a:chOff x="9142412" y="-1146176"/>
            <a:chExt cx="4452939" cy="237966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12525375" y="617538"/>
              <a:ext cx="1046163" cy="615950"/>
            </a:xfrm>
            <a:custGeom>
              <a:avLst/>
              <a:gdLst>
                <a:gd name="T0" fmla="*/ 380 w 837"/>
                <a:gd name="T1" fmla="*/ 370 h 493"/>
                <a:gd name="T2" fmla="*/ 375 w 837"/>
                <a:gd name="T3" fmla="*/ 379 h 493"/>
                <a:gd name="T4" fmla="*/ 215 w 837"/>
                <a:gd name="T5" fmla="*/ 489 h 493"/>
                <a:gd name="T6" fmla="*/ 48 w 837"/>
                <a:gd name="T7" fmla="*/ 399 h 493"/>
                <a:gd name="T8" fmla="*/ 90 w 837"/>
                <a:gd name="T9" fmla="*/ 161 h 493"/>
                <a:gd name="T10" fmla="*/ 333 w 837"/>
                <a:gd name="T11" fmla="*/ 170 h 493"/>
                <a:gd name="T12" fmla="*/ 343 w 837"/>
                <a:gd name="T13" fmla="*/ 180 h 493"/>
                <a:gd name="T14" fmla="*/ 351 w 837"/>
                <a:gd name="T15" fmla="*/ 156 h 493"/>
                <a:gd name="T16" fmla="*/ 366 w 837"/>
                <a:gd name="T17" fmla="*/ 152 h 493"/>
                <a:gd name="T18" fmla="*/ 414 w 837"/>
                <a:gd name="T19" fmla="*/ 156 h 493"/>
                <a:gd name="T20" fmla="*/ 429 w 837"/>
                <a:gd name="T21" fmla="*/ 138 h 493"/>
                <a:gd name="T22" fmla="*/ 448 w 837"/>
                <a:gd name="T23" fmla="*/ 134 h 493"/>
                <a:gd name="T24" fmla="*/ 463 w 837"/>
                <a:gd name="T25" fmla="*/ 149 h 493"/>
                <a:gd name="T26" fmla="*/ 472 w 837"/>
                <a:gd name="T27" fmla="*/ 126 h 493"/>
                <a:gd name="T28" fmla="*/ 666 w 837"/>
                <a:gd name="T29" fmla="*/ 11 h 493"/>
                <a:gd name="T30" fmla="*/ 827 w 837"/>
                <a:gd name="T31" fmla="*/ 170 h 493"/>
                <a:gd name="T32" fmla="*/ 711 w 837"/>
                <a:gd name="T33" fmla="*/ 366 h 493"/>
                <a:gd name="T34" fmla="*/ 461 w 837"/>
                <a:gd name="T35" fmla="*/ 224 h 493"/>
                <a:gd name="T36" fmla="*/ 459 w 837"/>
                <a:gd name="T37" fmla="*/ 185 h 493"/>
                <a:gd name="T38" fmla="*/ 439 w 837"/>
                <a:gd name="T39" fmla="*/ 142 h 493"/>
                <a:gd name="T40" fmla="*/ 406 w 837"/>
                <a:gd name="T41" fmla="*/ 171 h 493"/>
                <a:gd name="T42" fmla="*/ 361 w 837"/>
                <a:gd name="T43" fmla="*/ 160 h 493"/>
                <a:gd name="T44" fmla="*/ 362 w 837"/>
                <a:gd name="T45" fmla="*/ 205 h 493"/>
                <a:gd name="T46" fmla="*/ 383 w 837"/>
                <a:gd name="T47" fmla="*/ 360 h 493"/>
                <a:gd name="T48" fmla="*/ 380 w 837"/>
                <a:gd name="T49" fmla="*/ 37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7" h="493">
                  <a:moveTo>
                    <a:pt x="380" y="370"/>
                  </a:moveTo>
                  <a:cubicBezTo>
                    <a:pt x="379" y="373"/>
                    <a:pt x="377" y="376"/>
                    <a:pt x="375" y="379"/>
                  </a:cubicBezTo>
                  <a:cubicBezTo>
                    <a:pt x="343" y="447"/>
                    <a:pt x="290" y="485"/>
                    <a:pt x="215" y="489"/>
                  </a:cubicBezTo>
                  <a:cubicBezTo>
                    <a:pt x="143" y="493"/>
                    <a:pt x="86" y="461"/>
                    <a:pt x="48" y="399"/>
                  </a:cubicBezTo>
                  <a:cubicBezTo>
                    <a:pt x="0" y="321"/>
                    <a:pt x="19" y="218"/>
                    <a:pt x="90" y="161"/>
                  </a:cubicBezTo>
                  <a:cubicBezTo>
                    <a:pt x="162" y="102"/>
                    <a:pt x="265" y="106"/>
                    <a:pt x="333" y="170"/>
                  </a:cubicBezTo>
                  <a:cubicBezTo>
                    <a:pt x="336" y="173"/>
                    <a:pt x="339" y="176"/>
                    <a:pt x="343" y="180"/>
                  </a:cubicBezTo>
                  <a:cubicBezTo>
                    <a:pt x="346" y="171"/>
                    <a:pt x="348" y="164"/>
                    <a:pt x="351" y="156"/>
                  </a:cubicBezTo>
                  <a:cubicBezTo>
                    <a:pt x="353" y="148"/>
                    <a:pt x="359" y="145"/>
                    <a:pt x="366" y="152"/>
                  </a:cubicBezTo>
                  <a:cubicBezTo>
                    <a:pt x="381" y="167"/>
                    <a:pt x="398" y="163"/>
                    <a:pt x="414" y="156"/>
                  </a:cubicBezTo>
                  <a:cubicBezTo>
                    <a:pt x="420" y="153"/>
                    <a:pt x="425" y="145"/>
                    <a:pt x="429" y="138"/>
                  </a:cubicBezTo>
                  <a:cubicBezTo>
                    <a:pt x="436" y="126"/>
                    <a:pt x="438" y="125"/>
                    <a:pt x="448" y="134"/>
                  </a:cubicBezTo>
                  <a:cubicBezTo>
                    <a:pt x="453" y="139"/>
                    <a:pt x="458" y="144"/>
                    <a:pt x="463" y="149"/>
                  </a:cubicBezTo>
                  <a:cubicBezTo>
                    <a:pt x="466" y="141"/>
                    <a:pt x="469" y="134"/>
                    <a:pt x="472" y="126"/>
                  </a:cubicBezTo>
                  <a:cubicBezTo>
                    <a:pt x="503" y="48"/>
                    <a:pt x="583" y="0"/>
                    <a:pt x="666" y="11"/>
                  </a:cubicBezTo>
                  <a:cubicBezTo>
                    <a:pt x="750" y="21"/>
                    <a:pt x="817" y="87"/>
                    <a:pt x="827" y="170"/>
                  </a:cubicBezTo>
                  <a:cubicBezTo>
                    <a:pt x="837" y="255"/>
                    <a:pt x="790" y="335"/>
                    <a:pt x="711" y="366"/>
                  </a:cubicBezTo>
                  <a:cubicBezTo>
                    <a:pt x="602" y="409"/>
                    <a:pt x="479" y="340"/>
                    <a:pt x="461" y="224"/>
                  </a:cubicBezTo>
                  <a:cubicBezTo>
                    <a:pt x="459" y="212"/>
                    <a:pt x="458" y="198"/>
                    <a:pt x="459" y="185"/>
                  </a:cubicBezTo>
                  <a:cubicBezTo>
                    <a:pt x="459" y="163"/>
                    <a:pt x="458" y="158"/>
                    <a:pt x="439" y="142"/>
                  </a:cubicBezTo>
                  <a:cubicBezTo>
                    <a:pt x="435" y="160"/>
                    <a:pt x="423" y="168"/>
                    <a:pt x="406" y="171"/>
                  </a:cubicBezTo>
                  <a:cubicBezTo>
                    <a:pt x="389" y="175"/>
                    <a:pt x="374" y="177"/>
                    <a:pt x="361" y="160"/>
                  </a:cubicBezTo>
                  <a:cubicBezTo>
                    <a:pt x="356" y="178"/>
                    <a:pt x="352" y="190"/>
                    <a:pt x="362" y="205"/>
                  </a:cubicBezTo>
                  <a:cubicBezTo>
                    <a:pt x="392" y="253"/>
                    <a:pt x="399" y="305"/>
                    <a:pt x="383" y="360"/>
                  </a:cubicBezTo>
                  <a:cubicBezTo>
                    <a:pt x="382" y="363"/>
                    <a:pt x="381" y="366"/>
                    <a:pt x="380" y="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13295313" y="361950"/>
              <a:ext cx="252413" cy="298450"/>
            </a:xfrm>
            <a:custGeom>
              <a:avLst/>
              <a:gdLst>
                <a:gd name="T0" fmla="*/ 38 w 202"/>
                <a:gd name="T1" fmla="*/ 22 h 239"/>
                <a:gd name="T2" fmla="*/ 35 w 202"/>
                <a:gd name="T3" fmla="*/ 74 h 239"/>
                <a:gd name="T4" fmla="*/ 36 w 202"/>
                <a:gd name="T5" fmla="*/ 146 h 239"/>
                <a:gd name="T6" fmla="*/ 31 w 202"/>
                <a:gd name="T7" fmla="*/ 158 h 239"/>
                <a:gd name="T8" fmla="*/ 17 w 202"/>
                <a:gd name="T9" fmla="*/ 156 h 239"/>
                <a:gd name="T10" fmla="*/ 1 w 202"/>
                <a:gd name="T11" fmla="*/ 119 h 239"/>
                <a:gd name="T12" fmla="*/ 8 w 202"/>
                <a:gd name="T13" fmla="*/ 75 h 239"/>
                <a:gd name="T14" fmla="*/ 24 w 202"/>
                <a:gd name="T15" fmla="*/ 16 h 239"/>
                <a:gd name="T16" fmla="*/ 37 w 202"/>
                <a:gd name="T17" fmla="*/ 1 h 239"/>
                <a:gd name="T18" fmla="*/ 55 w 202"/>
                <a:gd name="T19" fmla="*/ 10 h 239"/>
                <a:gd name="T20" fmla="*/ 91 w 202"/>
                <a:gd name="T21" fmla="*/ 59 h 239"/>
                <a:gd name="T22" fmla="*/ 202 w 202"/>
                <a:gd name="T23" fmla="*/ 234 h 239"/>
                <a:gd name="T24" fmla="*/ 186 w 202"/>
                <a:gd name="T25" fmla="*/ 230 h 239"/>
                <a:gd name="T26" fmla="*/ 94 w 202"/>
                <a:gd name="T27" fmla="*/ 91 h 239"/>
                <a:gd name="T28" fmla="*/ 79 w 202"/>
                <a:gd name="T29" fmla="*/ 80 h 239"/>
                <a:gd name="T30" fmla="*/ 74 w 202"/>
                <a:gd name="T31" fmla="*/ 74 h 239"/>
                <a:gd name="T32" fmla="*/ 49 w 202"/>
                <a:gd name="T33" fmla="*/ 33 h 239"/>
                <a:gd name="T34" fmla="*/ 41 w 202"/>
                <a:gd name="T35" fmla="*/ 22 h 239"/>
                <a:gd name="T36" fmla="*/ 38 w 202"/>
                <a:gd name="T37" fmla="*/ 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39">
                  <a:moveTo>
                    <a:pt x="38" y="22"/>
                  </a:moveTo>
                  <a:cubicBezTo>
                    <a:pt x="37" y="39"/>
                    <a:pt x="36" y="57"/>
                    <a:pt x="35" y="74"/>
                  </a:cubicBezTo>
                  <a:cubicBezTo>
                    <a:pt x="35" y="98"/>
                    <a:pt x="36" y="122"/>
                    <a:pt x="36" y="146"/>
                  </a:cubicBezTo>
                  <a:cubicBezTo>
                    <a:pt x="36" y="151"/>
                    <a:pt x="34" y="157"/>
                    <a:pt x="31" y="158"/>
                  </a:cubicBezTo>
                  <a:cubicBezTo>
                    <a:pt x="27" y="160"/>
                    <a:pt x="21" y="159"/>
                    <a:pt x="17" y="156"/>
                  </a:cubicBezTo>
                  <a:cubicBezTo>
                    <a:pt x="4" y="148"/>
                    <a:pt x="0" y="133"/>
                    <a:pt x="1" y="119"/>
                  </a:cubicBezTo>
                  <a:cubicBezTo>
                    <a:pt x="2" y="104"/>
                    <a:pt x="5" y="90"/>
                    <a:pt x="8" y="75"/>
                  </a:cubicBezTo>
                  <a:cubicBezTo>
                    <a:pt x="13" y="55"/>
                    <a:pt x="18" y="35"/>
                    <a:pt x="24" y="16"/>
                  </a:cubicBezTo>
                  <a:cubicBezTo>
                    <a:pt x="26" y="10"/>
                    <a:pt x="32" y="2"/>
                    <a:pt x="37" y="1"/>
                  </a:cubicBezTo>
                  <a:cubicBezTo>
                    <a:pt x="42" y="0"/>
                    <a:pt x="51" y="5"/>
                    <a:pt x="55" y="10"/>
                  </a:cubicBezTo>
                  <a:cubicBezTo>
                    <a:pt x="68" y="25"/>
                    <a:pt x="82" y="41"/>
                    <a:pt x="91" y="59"/>
                  </a:cubicBezTo>
                  <a:cubicBezTo>
                    <a:pt x="121" y="121"/>
                    <a:pt x="167" y="173"/>
                    <a:pt x="202" y="234"/>
                  </a:cubicBezTo>
                  <a:cubicBezTo>
                    <a:pt x="195" y="239"/>
                    <a:pt x="191" y="236"/>
                    <a:pt x="186" y="230"/>
                  </a:cubicBezTo>
                  <a:cubicBezTo>
                    <a:pt x="156" y="183"/>
                    <a:pt x="125" y="137"/>
                    <a:pt x="94" y="91"/>
                  </a:cubicBezTo>
                  <a:cubicBezTo>
                    <a:pt x="90" y="86"/>
                    <a:pt x="89" y="78"/>
                    <a:pt x="79" y="80"/>
                  </a:cubicBezTo>
                  <a:cubicBezTo>
                    <a:pt x="78" y="80"/>
                    <a:pt x="76" y="76"/>
                    <a:pt x="74" y="74"/>
                  </a:cubicBezTo>
                  <a:cubicBezTo>
                    <a:pt x="66" y="60"/>
                    <a:pt x="58" y="47"/>
                    <a:pt x="49" y="33"/>
                  </a:cubicBezTo>
                  <a:cubicBezTo>
                    <a:pt x="47" y="29"/>
                    <a:pt x="44" y="25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12492038" y="558800"/>
              <a:ext cx="168275" cy="363538"/>
            </a:xfrm>
            <a:custGeom>
              <a:avLst/>
              <a:gdLst>
                <a:gd name="T0" fmla="*/ 41 w 134"/>
                <a:gd name="T1" fmla="*/ 27 h 291"/>
                <a:gd name="T2" fmla="*/ 37 w 134"/>
                <a:gd name="T3" fmla="*/ 87 h 291"/>
                <a:gd name="T4" fmla="*/ 32 w 134"/>
                <a:gd name="T5" fmla="*/ 98 h 291"/>
                <a:gd name="T6" fmla="*/ 28 w 134"/>
                <a:gd name="T7" fmla="*/ 111 h 291"/>
                <a:gd name="T8" fmla="*/ 12 w 134"/>
                <a:gd name="T9" fmla="*/ 278 h 291"/>
                <a:gd name="T10" fmla="*/ 0 w 134"/>
                <a:gd name="T11" fmla="*/ 289 h 291"/>
                <a:gd name="T12" fmla="*/ 10 w 134"/>
                <a:gd name="T13" fmla="*/ 188 h 291"/>
                <a:gd name="T14" fmla="*/ 17 w 134"/>
                <a:gd name="T15" fmla="*/ 104 h 291"/>
                <a:gd name="T16" fmla="*/ 22 w 134"/>
                <a:gd name="T17" fmla="*/ 28 h 291"/>
                <a:gd name="T18" fmla="*/ 25 w 134"/>
                <a:gd name="T19" fmla="*/ 16 h 291"/>
                <a:gd name="T20" fmla="*/ 50 w 134"/>
                <a:gd name="T21" fmla="*/ 9 h 291"/>
                <a:gd name="T22" fmla="*/ 120 w 134"/>
                <a:gd name="T23" fmla="*/ 88 h 291"/>
                <a:gd name="T24" fmla="*/ 128 w 134"/>
                <a:gd name="T25" fmla="*/ 131 h 291"/>
                <a:gd name="T26" fmla="*/ 116 w 134"/>
                <a:gd name="T27" fmla="*/ 142 h 291"/>
                <a:gd name="T28" fmla="*/ 105 w 134"/>
                <a:gd name="T29" fmla="*/ 132 h 291"/>
                <a:gd name="T30" fmla="*/ 54 w 134"/>
                <a:gd name="T31" fmla="*/ 41 h 291"/>
                <a:gd name="T32" fmla="*/ 44 w 134"/>
                <a:gd name="T33" fmla="*/ 26 h 291"/>
                <a:gd name="T34" fmla="*/ 41 w 134"/>
                <a:gd name="T35" fmla="*/ 2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291">
                  <a:moveTo>
                    <a:pt x="41" y="27"/>
                  </a:moveTo>
                  <a:cubicBezTo>
                    <a:pt x="40" y="47"/>
                    <a:pt x="39" y="67"/>
                    <a:pt x="37" y="87"/>
                  </a:cubicBezTo>
                  <a:cubicBezTo>
                    <a:pt x="37" y="91"/>
                    <a:pt x="33" y="94"/>
                    <a:pt x="32" y="98"/>
                  </a:cubicBezTo>
                  <a:cubicBezTo>
                    <a:pt x="30" y="102"/>
                    <a:pt x="29" y="106"/>
                    <a:pt x="28" y="111"/>
                  </a:cubicBezTo>
                  <a:cubicBezTo>
                    <a:pt x="23" y="166"/>
                    <a:pt x="17" y="222"/>
                    <a:pt x="12" y="278"/>
                  </a:cubicBezTo>
                  <a:cubicBezTo>
                    <a:pt x="12" y="285"/>
                    <a:pt x="10" y="291"/>
                    <a:pt x="0" y="289"/>
                  </a:cubicBezTo>
                  <a:cubicBezTo>
                    <a:pt x="3" y="255"/>
                    <a:pt x="6" y="221"/>
                    <a:pt x="10" y="188"/>
                  </a:cubicBezTo>
                  <a:cubicBezTo>
                    <a:pt x="12" y="160"/>
                    <a:pt x="19" y="131"/>
                    <a:pt x="17" y="104"/>
                  </a:cubicBezTo>
                  <a:cubicBezTo>
                    <a:pt x="14" y="78"/>
                    <a:pt x="21" y="53"/>
                    <a:pt x="22" y="28"/>
                  </a:cubicBezTo>
                  <a:cubicBezTo>
                    <a:pt x="23" y="24"/>
                    <a:pt x="24" y="20"/>
                    <a:pt x="25" y="16"/>
                  </a:cubicBezTo>
                  <a:cubicBezTo>
                    <a:pt x="29" y="4"/>
                    <a:pt x="41" y="0"/>
                    <a:pt x="50" y="9"/>
                  </a:cubicBezTo>
                  <a:cubicBezTo>
                    <a:pt x="74" y="35"/>
                    <a:pt x="98" y="61"/>
                    <a:pt x="120" y="88"/>
                  </a:cubicBezTo>
                  <a:cubicBezTo>
                    <a:pt x="130" y="100"/>
                    <a:pt x="134" y="115"/>
                    <a:pt x="128" y="131"/>
                  </a:cubicBezTo>
                  <a:cubicBezTo>
                    <a:pt x="125" y="135"/>
                    <a:pt x="120" y="140"/>
                    <a:pt x="116" y="142"/>
                  </a:cubicBezTo>
                  <a:cubicBezTo>
                    <a:pt x="113" y="143"/>
                    <a:pt x="107" y="136"/>
                    <a:pt x="105" y="132"/>
                  </a:cubicBezTo>
                  <a:cubicBezTo>
                    <a:pt x="88" y="102"/>
                    <a:pt x="71" y="71"/>
                    <a:pt x="54" y="41"/>
                  </a:cubicBezTo>
                  <a:cubicBezTo>
                    <a:pt x="51" y="36"/>
                    <a:pt x="47" y="31"/>
                    <a:pt x="44" y="26"/>
                  </a:cubicBezTo>
                  <a:cubicBezTo>
                    <a:pt x="43" y="26"/>
                    <a:pt x="42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12485688" y="923925"/>
              <a:ext cx="58738" cy="101600"/>
            </a:xfrm>
            <a:custGeom>
              <a:avLst/>
              <a:gdLst>
                <a:gd name="T0" fmla="*/ 3 w 47"/>
                <a:gd name="T1" fmla="*/ 7 h 82"/>
                <a:gd name="T2" fmla="*/ 28 w 47"/>
                <a:gd name="T3" fmla="*/ 15 h 82"/>
                <a:gd name="T4" fmla="*/ 32 w 47"/>
                <a:gd name="T5" fmla="*/ 23 h 82"/>
                <a:gd name="T6" fmla="*/ 47 w 47"/>
                <a:gd name="T7" fmla="*/ 32 h 82"/>
                <a:gd name="T8" fmla="*/ 47 w 47"/>
                <a:gd name="T9" fmla="*/ 72 h 82"/>
                <a:gd name="T10" fmla="*/ 45 w 47"/>
                <a:gd name="T11" fmla="*/ 76 h 82"/>
                <a:gd name="T12" fmla="*/ 15 w 47"/>
                <a:gd name="T13" fmla="*/ 78 h 82"/>
                <a:gd name="T14" fmla="*/ 6 w 47"/>
                <a:gd name="T15" fmla="*/ 52 h 82"/>
                <a:gd name="T16" fmla="*/ 7 w 47"/>
                <a:gd name="T17" fmla="*/ 22 h 82"/>
                <a:gd name="T18" fmla="*/ 3 w 47"/>
                <a:gd name="T19" fmla="*/ 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2">
                  <a:moveTo>
                    <a:pt x="3" y="7"/>
                  </a:moveTo>
                  <a:cubicBezTo>
                    <a:pt x="20" y="0"/>
                    <a:pt x="20" y="0"/>
                    <a:pt x="28" y="15"/>
                  </a:cubicBezTo>
                  <a:cubicBezTo>
                    <a:pt x="29" y="18"/>
                    <a:pt x="31" y="20"/>
                    <a:pt x="32" y="23"/>
                  </a:cubicBezTo>
                  <a:cubicBezTo>
                    <a:pt x="35" y="31"/>
                    <a:pt x="38" y="36"/>
                    <a:pt x="47" y="32"/>
                  </a:cubicBezTo>
                  <a:cubicBezTo>
                    <a:pt x="47" y="46"/>
                    <a:pt x="47" y="59"/>
                    <a:pt x="47" y="72"/>
                  </a:cubicBezTo>
                  <a:cubicBezTo>
                    <a:pt x="47" y="73"/>
                    <a:pt x="46" y="75"/>
                    <a:pt x="45" y="76"/>
                  </a:cubicBezTo>
                  <a:cubicBezTo>
                    <a:pt x="41" y="81"/>
                    <a:pt x="21" y="82"/>
                    <a:pt x="15" y="78"/>
                  </a:cubicBezTo>
                  <a:cubicBezTo>
                    <a:pt x="6" y="72"/>
                    <a:pt x="0" y="61"/>
                    <a:pt x="6" y="52"/>
                  </a:cubicBezTo>
                  <a:cubicBezTo>
                    <a:pt x="14" y="42"/>
                    <a:pt x="10" y="32"/>
                    <a:pt x="7" y="22"/>
                  </a:cubicBezTo>
                  <a:cubicBezTo>
                    <a:pt x="6" y="17"/>
                    <a:pt x="5" y="1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13520738" y="663575"/>
              <a:ext cx="74613" cy="101600"/>
            </a:xfrm>
            <a:custGeom>
              <a:avLst/>
              <a:gdLst>
                <a:gd name="T0" fmla="*/ 27 w 59"/>
                <a:gd name="T1" fmla="*/ 0 h 81"/>
                <a:gd name="T2" fmla="*/ 32 w 59"/>
                <a:gd name="T3" fmla="*/ 17 h 81"/>
                <a:gd name="T4" fmla="*/ 46 w 59"/>
                <a:gd name="T5" fmla="*/ 41 h 81"/>
                <a:gd name="T6" fmla="*/ 41 w 59"/>
                <a:gd name="T7" fmla="*/ 77 h 81"/>
                <a:gd name="T8" fmla="*/ 23 w 59"/>
                <a:gd name="T9" fmla="*/ 81 h 81"/>
                <a:gd name="T10" fmla="*/ 0 w 59"/>
                <a:gd name="T11" fmla="*/ 43 h 81"/>
                <a:gd name="T12" fmla="*/ 10 w 59"/>
                <a:gd name="T13" fmla="*/ 27 h 81"/>
                <a:gd name="T14" fmla="*/ 10 w 59"/>
                <a:gd name="T15" fmla="*/ 18 h 81"/>
                <a:gd name="T16" fmla="*/ 27 w 59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1">
                  <a:moveTo>
                    <a:pt x="27" y="0"/>
                  </a:moveTo>
                  <a:cubicBezTo>
                    <a:pt x="29" y="6"/>
                    <a:pt x="30" y="11"/>
                    <a:pt x="32" y="17"/>
                  </a:cubicBezTo>
                  <a:cubicBezTo>
                    <a:pt x="34" y="27"/>
                    <a:pt x="36" y="35"/>
                    <a:pt x="46" y="41"/>
                  </a:cubicBezTo>
                  <a:cubicBezTo>
                    <a:pt x="59" y="50"/>
                    <a:pt x="56" y="71"/>
                    <a:pt x="41" y="77"/>
                  </a:cubicBezTo>
                  <a:cubicBezTo>
                    <a:pt x="35" y="79"/>
                    <a:pt x="29" y="80"/>
                    <a:pt x="23" y="81"/>
                  </a:cubicBezTo>
                  <a:cubicBezTo>
                    <a:pt x="15" y="69"/>
                    <a:pt x="8" y="56"/>
                    <a:pt x="0" y="43"/>
                  </a:cubicBezTo>
                  <a:cubicBezTo>
                    <a:pt x="10" y="42"/>
                    <a:pt x="12" y="36"/>
                    <a:pt x="10" y="27"/>
                  </a:cubicBezTo>
                  <a:cubicBezTo>
                    <a:pt x="10" y="24"/>
                    <a:pt x="10" y="21"/>
                    <a:pt x="10" y="18"/>
                  </a:cubicBezTo>
                  <a:cubicBezTo>
                    <a:pt x="9" y="3"/>
                    <a:pt x="9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12998450" y="900113"/>
              <a:ext cx="41275" cy="179388"/>
            </a:xfrm>
            <a:custGeom>
              <a:avLst/>
              <a:gdLst>
                <a:gd name="T0" fmla="*/ 1 w 33"/>
                <a:gd name="T1" fmla="*/ 143 h 143"/>
                <a:gd name="T2" fmla="*/ 7 w 33"/>
                <a:gd name="T3" fmla="*/ 133 h 143"/>
                <a:gd name="T4" fmla="*/ 4 w 33"/>
                <a:gd name="T5" fmla="*/ 10 h 143"/>
                <a:gd name="T6" fmla="*/ 0 w 33"/>
                <a:gd name="T7" fmla="*/ 0 h 143"/>
                <a:gd name="T8" fmla="*/ 33 w 33"/>
                <a:gd name="T9" fmla="*/ 71 h 143"/>
                <a:gd name="T10" fmla="*/ 8 w 33"/>
                <a:gd name="T11" fmla="*/ 141 h 143"/>
                <a:gd name="T12" fmla="*/ 2 w 33"/>
                <a:gd name="T13" fmla="*/ 143 h 143"/>
                <a:gd name="T14" fmla="*/ 1 w 33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43">
                  <a:moveTo>
                    <a:pt x="1" y="143"/>
                  </a:moveTo>
                  <a:cubicBezTo>
                    <a:pt x="3" y="140"/>
                    <a:pt x="6" y="137"/>
                    <a:pt x="7" y="133"/>
                  </a:cubicBezTo>
                  <a:cubicBezTo>
                    <a:pt x="20" y="92"/>
                    <a:pt x="20" y="51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ubicBezTo>
                    <a:pt x="20" y="13"/>
                    <a:pt x="33" y="43"/>
                    <a:pt x="33" y="71"/>
                  </a:cubicBezTo>
                  <a:cubicBezTo>
                    <a:pt x="33" y="98"/>
                    <a:pt x="24" y="121"/>
                    <a:pt x="8" y="141"/>
                  </a:cubicBezTo>
                  <a:cubicBezTo>
                    <a:pt x="7" y="143"/>
                    <a:pt x="4" y="142"/>
                    <a:pt x="2" y="143"/>
                  </a:cubicBezTo>
                  <a:cubicBezTo>
                    <a:pt x="1" y="143"/>
                    <a:pt x="1" y="143"/>
                    <a:pt x="1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13066713" y="876300"/>
              <a:ext cx="107950" cy="161925"/>
            </a:xfrm>
            <a:custGeom>
              <a:avLst/>
              <a:gdLst>
                <a:gd name="T0" fmla="*/ 21 w 87"/>
                <a:gd name="T1" fmla="*/ 0 h 130"/>
                <a:gd name="T2" fmla="*/ 87 w 87"/>
                <a:gd name="T3" fmla="*/ 130 h 130"/>
                <a:gd name="T4" fmla="*/ 21 w 87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30">
                  <a:moveTo>
                    <a:pt x="21" y="0"/>
                  </a:moveTo>
                  <a:cubicBezTo>
                    <a:pt x="26" y="53"/>
                    <a:pt x="48" y="95"/>
                    <a:pt x="87" y="130"/>
                  </a:cubicBezTo>
                  <a:cubicBezTo>
                    <a:pt x="34" y="113"/>
                    <a:pt x="0" y="5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10826750" y="-241300"/>
              <a:ext cx="1196975" cy="704850"/>
            </a:xfrm>
            <a:custGeom>
              <a:avLst/>
              <a:gdLst>
                <a:gd name="T0" fmla="*/ 436 w 958"/>
                <a:gd name="T1" fmla="*/ 423 h 563"/>
                <a:gd name="T2" fmla="*/ 430 w 958"/>
                <a:gd name="T3" fmla="*/ 433 h 563"/>
                <a:gd name="T4" fmla="*/ 247 w 958"/>
                <a:gd name="T5" fmla="*/ 559 h 563"/>
                <a:gd name="T6" fmla="*/ 55 w 958"/>
                <a:gd name="T7" fmla="*/ 456 h 563"/>
                <a:gd name="T8" fmla="*/ 104 w 958"/>
                <a:gd name="T9" fmla="*/ 184 h 563"/>
                <a:gd name="T10" fmla="*/ 381 w 958"/>
                <a:gd name="T11" fmla="*/ 194 h 563"/>
                <a:gd name="T12" fmla="*/ 393 w 958"/>
                <a:gd name="T13" fmla="*/ 206 h 563"/>
                <a:gd name="T14" fmla="*/ 402 w 958"/>
                <a:gd name="T15" fmla="*/ 179 h 563"/>
                <a:gd name="T16" fmla="*/ 419 w 958"/>
                <a:gd name="T17" fmla="*/ 174 h 563"/>
                <a:gd name="T18" fmla="*/ 474 w 958"/>
                <a:gd name="T19" fmla="*/ 179 h 563"/>
                <a:gd name="T20" fmla="*/ 491 w 958"/>
                <a:gd name="T21" fmla="*/ 158 h 563"/>
                <a:gd name="T22" fmla="*/ 513 w 958"/>
                <a:gd name="T23" fmla="*/ 154 h 563"/>
                <a:gd name="T24" fmla="*/ 530 w 958"/>
                <a:gd name="T25" fmla="*/ 171 h 563"/>
                <a:gd name="T26" fmla="*/ 540 w 958"/>
                <a:gd name="T27" fmla="*/ 144 h 563"/>
                <a:gd name="T28" fmla="*/ 762 w 958"/>
                <a:gd name="T29" fmla="*/ 12 h 563"/>
                <a:gd name="T30" fmla="*/ 946 w 958"/>
                <a:gd name="T31" fmla="*/ 195 h 563"/>
                <a:gd name="T32" fmla="*/ 814 w 958"/>
                <a:gd name="T33" fmla="*/ 419 h 563"/>
                <a:gd name="T34" fmla="*/ 528 w 958"/>
                <a:gd name="T35" fmla="*/ 257 h 563"/>
                <a:gd name="T36" fmla="*/ 525 w 958"/>
                <a:gd name="T37" fmla="*/ 212 h 563"/>
                <a:gd name="T38" fmla="*/ 503 w 958"/>
                <a:gd name="T39" fmla="*/ 163 h 563"/>
                <a:gd name="T40" fmla="*/ 465 w 958"/>
                <a:gd name="T41" fmla="*/ 196 h 563"/>
                <a:gd name="T42" fmla="*/ 413 w 958"/>
                <a:gd name="T43" fmla="*/ 183 h 563"/>
                <a:gd name="T44" fmla="*/ 415 w 958"/>
                <a:gd name="T45" fmla="*/ 235 h 563"/>
                <a:gd name="T46" fmla="*/ 438 w 958"/>
                <a:gd name="T47" fmla="*/ 411 h 563"/>
                <a:gd name="T48" fmla="*/ 436 w 958"/>
                <a:gd name="T49" fmla="*/ 42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" h="563">
                  <a:moveTo>
                    <a:pt x="436" y="423"/>
                  </a:moveTo>
                  <a:cubicBezTo>
                    <a:pt x="434" y="426"/>
                    <a:pt x="432" y="430"/>
                    <a:pt x="430" y="433"/>
                  </a:cubicBezTo>
                  <a:cubicBezTo>
                    <a:pt x="393" y="511"/>
                    <a:pt x="332" y="554"/>
                    <a:pt x="247" y="559"/>
                  </a:cubicBezTo>
                  <a:cubicBezTo>
                    <a:pt x="164" y="563"/>
                    <a:pt x="99" y="527"/>
                    <a:pt x="55" y="456"/>
                  </a:cubicBezTo>
                  <a:cubicBezTo>
                    <a:pt x="0" y="367"/>
                    <a:pt x="22" y="249"/>
                    <a:pt x="104" y="184"/>
                  </a:cubicBezTo>
                  <a:cubicBezTo>
                    <a:pt x="186" y="117"/>
                    <a:pt x="304" y="122"/>
                    <a:pt x="381" y="194"/>
                  </a:cubicBezTo>
                  <a:cubicBezTo>
                    <a:pt x="385" y="198"/>
                    <a:pt x="388" y="201"/>
                    <a:pt x="393" y="206"/>
                  </a:cubicBezTo>
                  <a:cubicBezTo>
                    <a:pt x="396" y="196"/>
                    <a:pt x="399" y="187"/>
                    <a:pt x="402" y="179"/>
                  </a:cubicBezTo>
                  <a:cubicBezTo>
                    <a:pt x="405" y="169"/>
                    <a:pt x="411" y="166"/>
                    <a:pt x="419" y="174"/>
                  </a:cubicBezTo>
                  <a:cubicBezTo>
                    <a:pt x="436" y="191"/>
                    <a:pt x="456" y="187"/>
                    <a:pt x="474" y="179"/>
                  </a:cubicBezTo>
                  <a:cubicBezTo>
                    <a:pt x="481" y="175"/>
                    <a:pt x="487" y="165"/>
                    <a:pt x="491" y="158"/>
                  </a:cubicBezTo>
                  <a:cubicBezTo>
                    <a:pt x="499" y="144"/>
                    <a:pt x="502" y="143"/>
                    <a:pt x="513" y="154"/>
                  </a:cubicBezTo>
                  <a:cubicBezTo>
                    <a:pt x="519" y="159"/>
                    <a:pt x="524" y="165"/>
                    <a:pt x="530" y="171"/>
                  </a:cubicBezTo>
                  <a:cubicBezTo>
                    <a:pt x="534" y="162"/>
                    <a:pt x="537" y="153"/>
                    <a:pt x="540" y="144"/>
                  </a:cubicBezTo>
                  <a:cubicBezTo>
                    <a:pt x="576" y="55"/>
                    <a:pt x="667" y="0"/>
                    <a:pt x="762" y="12"/>
                  </a:cubicBezTo>
                  <a:cubicBezTo>
                    <a:pt x="858" y="25"/>
                    <a:pt x="934" y="100"/>
                    <a:pt x="946" y="195"/>
                  </a:cubicBezTo>
                  <a:cubicBezTo>
                    <a:pt x="958" y="291"/>
                    <a:pt x="904" y="383"/>
                    <a:pt x="814" y="419"/>
                  </a:cubicBezTo>
                  <a:cubicBezTo>
                    <a:pt x="689" y="468"/>
                    <a:pt x="548" y="388"/>
                    <a:pt x="528" y="257"/>
                  </a:cubicBezTo>
                  <a:cubicBezTo>
                    <a:pt x="525" y="242"/>
                    <a:pt x="525" y="227"/>
                    <a:pt x="525" y="212"/>
                  </a:cubicBezTo>
                  <a:cubicBezTo>
                    <a:pt x="526" y="186"/>
                    <a:pt x="524" y="181"/>
                    <a:pt x="503" y="163"/>
                  </a:cubicBezTo>
                  <a:cubicBezTo>
                    <a:pt x="498" y="183"/>
                    <a:pt x="484" y="192"/>
                    <a:pt x="465" y="196"/>
                  </a:cubicBezTo>
                  <a:cubicBezTo>
                    <a:pt x="446" y="200"/>
                    <a:pt x="429" y="202"/>
                    <a:pt x="413" y="183"/>
                  </a:cubicBezTo>
                  <a:cubicBezTo>
                    <a:pt x="408" y="203"/>
                    <a:pt x="404" y="218"/>
                    <a:pt x="415" y="235"/>
                  </a:cubicBezTo>
                  <a:cubicBezTo>
                    <a:pt x="449" y="290"/>
                    <a:pt x="456" y="349"/>
                    <a:pt x="438" y="411"/>
                  </a:cubicBezTo>
                  <a:cubicBezTo>
                    <a:pt x="437" y="415"/>
                    <a:pt x="436" y="419"/>
                    <a:pt x="436" y="4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11707813" y="-533400"/>
              <a:ext cx="288925" cy="342900"/>
            </a:xfrm>
            <a:custGeom>
              <a:avLst/>
              <a:gdLst>
                <a:gd name="T0" fmla="*/ 44 w 231"/>
                <a:gd name="T1" fmla="*/ 25 h 274"/>
                <a:gd name="T2" fmla="*/ 40 w 231"/>
                <a:gd name="T3" fmla="*/ 84 h 274"/>
                <a:gd name="T4" fmla="*/ 41 w 231"/>
                <a:gd name="T5" fmla="*/ 167 h 274"/>
                <a:gd name="T6" fmla="*/ 36 w 231"/>
                <a:gd name="T7" fmla="*/ 181 h 274"/>
                <a:gd name="T8" fmla="*/ 20 w 231"/>
                <a:gd name="T9" fmla="*/ 178 h 274"/>
                <a:gd name="T10" fmla="*/ 1 w 231"/>
                <a:gd name="T11" fmla="*/ 136 h 274"/>
                <a:gd name="T12" fmla="*/ 9 w 231"/>
                <a:gd name="T13" fmla="*/ 86 h 274"/>
                <a:gd name="T14" fmla="*/ 27 w 231"/>
                <a:gd name="T15" fmla="*/ 18 h 274"/>
                <a:gd name="T16" fmla="*/ 42 w 231"/>
                <a:gd name="T17" fmla="*/ 1 h 274"/>
                <a:gd name="T18" fmla="*/ 63 w 231"/>
                <a:gd name="T19" fmla="*/ 11 h 274"/>
                <a:gd name="T20" fmla="*/ 104 w 231"/>
                <a:gd name="T21" fmla="*/ 67 h 274"/>
                <a:gd name="T22" fmla="*/ 231 w 231"/>
                <a:gd name="T23" fmla="*/ 267 h 274"/>
                <a:gd name="T24" fmla="*/ 213 w 231"/>
                <a:gd name="T25" fmla="*/ 262 h 274"/>
                <a:gd name="T26" fmla="*/ 107 w 231"/>
                <a:gd name="T27" fmla="*/ 104 h 274"/>
                <a:gd name="T28" fmla="*/ 91 w 231"/>
                <a:gd name="T29" fmla="*/ 91 h 274"/>
                <a:gd name="T30" fmla="*/ 85 w 231"/>
                <a:gd name="T31" fmla="*/ 84 h 274"/>
                <a:gd name="T32" fmla="*/ 56 w 231"/>
                <a:gd name="T33" fmla="*/ 38 h 274"/>
                <a:gd name="T34" fmla="*/ 47 w 231"/>
                <a:gd name="T35" fmla="*/ 25 h 274"/>
                <a:gd name="T36" fmla="*/ 44 w 231"/>
                <a:gd name="T37" fmla="*/ 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74">
                  <a:moveTo>
                    <a:pt x="44" y="25"/>
                  </a:moveTo>
                  <a:cubicBezTo>
                    <a:pt x="43" y="45"/>
                    <a:pt x="41" y="65"/>
                    <a:pt x="40" y="84"/>
                  </a:cubicBezTo>
                  <a:cubicBezTo>
                    <a:pt x="40" y="112"/>
                    <a:pt x="41" y="140"/>
                    <a:pt x="41" y="167"/>
                  </a:cubicBezTo>
                  <a:cubicBezTo>
                    <a:pt x="41" y="172"/>
                    <a:pt x="39" y="180"/>
                    <a:pt x="36" y="181"/>
                  </a:cubicBezTo>
                  <a:cubicBezTo>
                    <a:pt x="31" y="183"/>
                    <a:pt x="24" y="181"/>
                    <a:pt x="20" y="178"/>
                  </a:cubicBezTo>
                  <a:cubicBezTo>
                    <a:pt x="4" y="169"/>
                    <a:pt x="0" y="152"/>
                    <a:pt x="1" y="136"/>
                  </a:cubicBezTo>
                  <a:cubicBezTo>
                    <a:pt x="2" y="119"/>
                    <a:pt x="5" y="102"/>
                    <a:pt x="9" y="86"/>
                  </a:cubicBezTo>
                  <a:cubicBezTo>
                    <a:pt x="14" y="63"/>
                    <a:pt x="20" y="40"/>
                    <a:pt x="27" y="18"/>
                  </a:cubicBezTo>
                  <a:cubicBezTo>
                    <a:pt x="30" y="11"/>
                    <a:pt x="36" y="2"/>
                    <a:pt x="42" y="1"/>
                  </a:cubicBezTo>
                  <a:cubicBezTo>
                    <a:pt x="48" y="0"/>
                    <a:pt x="58" y="5"/>
                    <a:pt x="63" y="11"/>
                  </a:cubicBezTo>
                  <a:cubicBezTo>
                    <a:pt x="78" y="29"/>
                    <a:pt x="94" y="47"/>
                    <a:pt x="104" y="67"/>
                  </a:cubicBezTo>
                  <a:cubicBezTo>
                    <a:pt x="139" y="138"/>
                    <a:pt x="191" y="198"/>
                    <a:pt x="231" y="267"/>
                  </a:cubicBezTo>
                  <a:cubicBezTo>
                    <a:pt x="223" y="274"/>
                    <a:pt x="218" y="270"/>
                    <a:pt x="213" y="262"/>
                  </a:cubicBezTo>
                  <a:cubicBezTo>
                    <a:pt x="178" y="210"/>
                    <a:pt x="142" y="157"/>
                    <a:pt x="107" y="104"/>
                  </a:cubicBezTo>
                  <a:cubicBezTo>
                    <a:pt x="103" y="98"/>
                    <a:pt x="101" y="90"/>
                    <a:pt x="91" y="91"/>
                  </a:cubicBezTo>
                  <a:cubicBezTo>
                    <a:pt x="89" y="91"/>
                    <a:pt x="86" y="87"/>
                    <a:pt x="85" y="84"/>
                  </a:cubicBezTo>
                  <a:cubicBezTo>
                    <a:pt x="75" y="69"/>
                    <a:pt x="66" y="53"/>
                    <a:pt x="56" y="38"/>
                  </a:cubicBezTo>
                  <a:cubicBezTo>
                    <a:pt x="53" y="33"/>
                    <a:pt x="50" y="29"/>
                    <a:pt x="47" y="25"/>
                  </a:cubicBezTo>
                  <a:cubicBezTo>
                    <a:pt x="46" y="25"/>
                    <a:pt x="45" y="25"/>
                    <a:pt x="4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10790238" y="-309563"/>
              <a:ext cx="192088" cy="417513"/>
            </a:xfrm>
            <a:custGeom>
              <a:avLst/>
              <a:gdLst>
                <a:gd name="T0" fmla="*/ 47 w 154"/>
                <a:gd name="T1" fmla="*/ 31 h 333"/>
                <a:gd name="T2" fmla="*/ 42 w 154"/>
                <a:gd name="T3" fmla="*/ 100 h 333"/>
                <a:gd name="T4" fmla="*/ 37 w 154"/>
                <a:gd name="T5" fmla="*/ 112 h 333"/>
                <a:gd name="T6" fmla="*/ 33 w 154"/>
                <a:gd name="T7" fmla="*/ 127 h 333"/>
                <a:gd name="T8" fmla="*/ 14 w 154"/>
                <a:gd name="T9" fmla="*/ 318 h 333"/>
                <a:gd name="T10" fmla="*/ 0 w 154"/>
                <a:gd name="T11" fmla="*/ 331 h 333"/>
                <a:gd name="T12" fmla="*/ 11 w 154"/>
                <a:gd name="T13" fmla="*/ 215 h 333"/>
                <a:gd name="T14" fmla="*/ 19 w 154"/>
                <a:gd name="T15" fmla="*/ 119 h 333"/>
                <a:gd name="T16" fmla="*/ 26 w 154"/>
                <a:gd name="T17" fmla="*/ 32 h 333"/>
                <a:gd name="T18" fmla="*/ 28 w 154"/>
                <a:gd name="T19" fmla="*/ 19 h 333"/>
                <a:gd name="T20" fmla="*/ 57 w 154"/>
                <a:gd name="T21" fmla="*/ 11 h 333"/>
                <a:gd name="T22" fmla="*/ 137 w 154"/>
                <a:gd name="T23" fmla="*/ 101 h 333"/>
                <a:gd name="T24" fmla="*/ 146 w 154"/>
                <a:gd name="T25" fmla="*/ 150 h 333"/>
                <a:gd name="T26" fmla="*/ 132 w 154"/>
                <a:gd name="T27" fmla="*/ 163 h 333"/>
                <a:gd name="T28" fmla="*/ 120 w 154"/>
                <a:gd name="T29" fmla="*/ 151 h 333"/>
                <a:gd name="T30" fmla="*/ 62 w 154"/>
                <a:gd name="T31" fmla="*/ 47 h 333"/>
                <a:gd name="T32" fmla="*/ 51 w 154"/>
                <a:gd name="T33" fmla="*/ 30 h 333"/>
                <a:gd name="T34" fmla="*/ 47 w 154"/>
                <a:gd name="T35" fmla="*/ 3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333">
                  <a:moveTo>
                    <a:pt x="47" y="31"/>
                  </a:moveTo>
                  <a:cubicBezTo>
                    <a:pt x="46" y="54"/>
                    <a:pt x="44" y="77"/>
                    <a:pt x="42" y="100"/>
                  </a:cubicBezTo>
                  <a:cubicBezTo>
                    <a:pt x="42" y="104"/>
                    <a:pt x="38" y="108"/>
                    <a:pt x="37" y="112"/>
                  </a:cubicBezTo>
                  <a:cubicBezTo>
                    <a:pt x="35" y="117"/>
                    <a:pt x="33" y="122"/>
                    <a:pt x="33" y="127"/>
                  </a:cubicBezTo>
                  <a:cubicBezTo>
                    <a:pt x="26" y="191"/>
                    <a:pt x="20" y="254"/>
                    <a:pt x="14" y="318"/>
                  </a:cubicBezTo>
                  <a:cubicBezTo>
                    <a:pt x="13" y="326"/>
                    <a:pt x="12" y="333"/>
                    <a:pt x="0" y="331"/>
                  </a:cubicBezTo>
                  <a:cubicBezTo>
                    <a:pt x="4" y="292"/>
                    <a:pt x="7" y="254"/>
                    <a:pt x="11" y="215"/>
                  </a:cubicBezTo>
                  <a:cubicBezTo>
                    <a:pt x="14" y="183"/>
                    <a:pt x="22" y="151"/>
                    <a:pt x="19" y="119"/>
                  </a:cubicBezTo>
                  <a:cubicBezTo>
                    <a:pt x="17" y="89"/>
                    <a:pt x="24" y="61"/>
                    <a:pt x="26" y="32"/>
                  </a:cubicBezTo>
                  <a:cubicBezTo>
                    <a:pt x="26" y="28"/>
                    <a:pt x="27" y="23"/>
                    <a:pt x="28" y="19"/>
                  </a:cubicBezTo>
                  <a:cubicBezTo>
                    <a:pt x="33" y="5"/>
                    <a:pt x="47" y="0"/>
                    <a:pt x="57" y="11"/>
                  </a:cubicBezTo>
                  <a:cubicBezTo>
                    <a:pt x="85" y="40"/>
                    <a:pt x="112" y="70"/>
                    <a:pt x="137" y="101"/>
                  </a:cubicBezTo>
                  <a:cubicBezTo>
                    <a:pt x="148" y="115"/>
                    <a:pt x="154" y="132"/>
                    <a:pt x="146" y="150"/>
                  </a:cubicBezTo>
                  <a:cubicBezTo>
                    <a:pt x="144" y="155"/>
                    <a:pt x="138" y="161"/>
                    <a:pt x="132" y="163"/>
                  </a:cubicBezTo>
                  <a:cubicBezTo>
                    <a:pt x="130" y="164"/>
                    <a:pt x="123" y="156"/>
                    <a:pt x="120" y="151"/>
                  </a:cubicBezTo>
                  <a:cubicBezTo>
                    <a:pt x="100" y="117"/>
                    <a:pt x="81" y="82"/>
                    <a:pt x="62" y="47"/>
                  </a:cubicBezTo>
                  <a:cubicBezTo>
                    <a:pt x="59" y="41"/>
                    <a:pt x="54" y="36"/>
                    <a:pt x="51" y="30"/>
                  </a:cubicBezTo>
                  <a:cubicBezTo>
                    <a:pt x="50" y="31"/>
                    <a:pt x="48" y="31"/>
                    <a:pt x="4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10783888" y="109538"/>
              <a:ext cx="68263" cy="117475"/>
            </a:xfrm>
            <a:custGeom>
              <a:avLst/>
              <a:gdLst>
                <a:gd name="T0" fmla="*/ 3 w 54"/>
                <a:gd name="T1" fmla="*/ 8 h 94"/>
                <a:gd name="T2" fmla="*/ 31 w 54"/>
                <a:gd name="T3" fmla="*/ 17 h 94"/>
                <a:gd name="T4" fmla="*/ 36 w 54"/>
                <a:gd name="T5" fmla="*/ 27 h 94"/>
                <a:gd name="T6" fmla="*/ 54 w 54"/>
                <a:gd name="T7" fmla="*/ 37 h 94"/>
                <a:gd name="T8" fmla="*/ 53 w 54"/>
                <a:gd name="T9" fmla="*/ 82 h 94"/>
                <a:gd name="T10" fmla="*/ 51 w 54"/>
                <a:gd name="T11" fmla="*/ 87 h 94"/>
                <a:gd name="T12" fmla="*/ 16 w 54"/>
                <a:gd name="T13" fmla="*/ 89 h 94"/>
                <a:gd name="T14" fmla="*/ 6 w 54"/>
                <a:gd name="T15" fmla="*/ 60 h 94"/>
                <a:gd name="T16" fmla="*/ 8 w 54"/>
                <a:gd name="T17" fmla="*/ 25 h 94"/>
                <a:gd name="T18" fmla="*/ 3 w 54"/>
                <a:gd name="T19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94">
                  <a:moveTo>
                    <a:pt x="3" y="8"/>
                  </a:moveTo>
                  <a:cubicBezTo>
                    <a:pt x="23" y="0"/>
                    <a:pt x="23" y="0"/>
                    <a:pt x="31" y="17"/>
                  </a:cubicBezTo>
                  <a:cubicBezTo>
                    <a:pt x="33" y="20"/>
                    <a:pt x="35" y="23"/>
                    <a:pt x="36" y="27"/>
                  </a:cubicBezTo>
                  <a:cubicBezTo>
                    <a:pt x="39" y="35"/>
                    <a:pt x="43" y="41"/>
                    <a:pt x="54" y="37"/>
                  </a:cubicBezTo>
                  <a:cubicBezTo>
                    <a:pt x="53" y="52"/>
                    <a:pt x="53" y="67"/>
                    <a:pt x="53" y="82"/>
                  </a:cubicBezTo>
                  <a:cubicBezTo>
                    <a:pt x="53" y="84"/>
                    <a:pt x="52" y="86"/>
                    <a:pt x="51" y="87"/>
                  </a:cubicBezTo>
                  <a:cubicBezTo>
                    <a:pt x="47" y="92"/>
                    <a:pt x="24" y="94"/>
                    <a:pt x="16" y="89"/>
                  </a:cubicBezTo>
                  <a:cubicBezTo>
                    <a:pt x="6" y="83"/>
                    <a:pt x="0" y="69"/>
                    <a:pt x="6" y="60"/>
                  </a:cubicBezTo>
                  <a:cubicBezTo>
                    <a:pt x="15" y="48"/>
                    <a:pt x="10" y="37"/>
                    <a:pt x="8" y="25"/>
                  </a:cubicBezTo>
                  <a:cubicBezTo>
                    <a:pt x="6" y="20"/>
                    <a:pt x="5" y="14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11966575" y="-188913"/>
              <a:ext cx="84138" cy="115888"/>
            </a:xfrm>
            <a:custGeom>
              <a:avLst/>
              <a:gdLst>
                <a:gd name="T0" fmla="*/ 31 w 68"/>
                <a:gd name="T1" fmla="*/ 0 h 93"/>
                <a:gd name="T2" fmla="*/ 36 w 68"/>
                <a:gd name="T3" fmla="*/ 20 h 93"/>
                <a:gd name="T4" fmla="*/ 52 w 68"/>
                <a:gd name="T5" fmla="*/ 47 h 93"/>
                <a:gd name="T6" fmla="*/ 46 w 68"/>
                <a:gd name="T7" fmla="*/ 88 h 93"/>
                <a:gd name="T8" fmla="*/ 26 w 68"/>
                <a:gd name="T9" fmla="*/ 93 h 93"/>
                <a:gd name="T10" fmla="*/ 0 w 68"/>
                <a:gd name="T11" fmla="*/ 50 h 93"/>
                <a:gd name="T12" fmla="*/ 12 w 68"/>
                <a:gd name="T13" fmla="*/ 32 h 93"/>
                <a:gd name="T14" fmla="*/ 11 w 68"/>
                <a:gd name="T15" fmla="*/ 21 h 93"/>
                <a:gd name="T16" fmla="*/ 31 w 68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93">
                  <a:moveTo>
                    <a:pt x="31" y="0"/>
                  </a:moveTo>
                  <a:cubicBezTo>
                    <a:pt x="33" y="7"/>
                    <a:pt x="34" y="14"/>
                    <a:pt x="36" y="20"/>
                  </a:cubicBezTo>
                  <a:cubicBezTo>
                    <a:pt x="38" y="31"/>
                    <a:pt x="41" y="40"/>
                    <a:pt x="52" y="47"/>
                  </a:cubicBezTo>
                  <a:cubicBezTo>
                    <a:pt x="68" y="57"/>
                    <a:pt x="63" y="81"/>
                    <a:pt x="46" y="88"/>
                  </a:cubicBezTo>
                  <a:cubicBezTo>
                    <a:pt x="40" y="91"/>
                    <a:pt x="33" y="92"/>
                    <a:pt x="26" y="93"/>
                  </a:cubicBezTo>
                  <a:cubicBezTo>
                    <a:pt x="17" y="79"/>
                    <a:pt x="9" y="65"/>
                    <a:pt x="0" y="50"/>
                  </a:cubicBezTo>
                  <a:cubicBezTo>
                    <a:pt x="11" y="49"/>
                    <a:pt x="13" y="41"/>
                    <a:pt x="12" y="32"/>
                  </a:cubicBezTo>
                  <a:cubicBezTo>
                    <a:pt x="11" y="28"/>
                    <a:pt x="11" y="25"/>
                    <a:pt x="11" y="21"/>
                  </a:cubicBezTo>
                  <a:cubicBezTo>
                    <a:pt x="11" y="4"/>
                    <a:pt x="11" y="4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11369675" y="82550"/>
              <a:ext cx="46038" cy="204788"/>
            </a:xfrm>
            <a:custGeom>
              <a:avLst/>
              <a:gdLst>
                <a:gd name="T0" fmla="*/ 2 w 38"/>
                <a:gd name="T1" fmla="*/ 164 h 164"/>
                <a:gd name="T2" fmla="*/ 8 w 38"/>
                <a:gd name="T3" fmla="*/ 153 h 164"/>
                <a:gd name="T4" fmla="*/ 5 w 38"/>
                <a:gd name="T5" fmla="*/ 12 h 164"/>
                <a:gd name="T6" fmla="*/ 0 w 38"/>
                <a:gd name="T7" fmla="*/ 0 h 164"/>
                <a:gd name="T8" fmla="*/ 38 w 38"/>
                <a:gd name="T9" fmla="*/ 82 h 164"/>
                <a:gd name="T10" fmla="*/ 9 w 38"/>
                <a:gd name="T11" fmla="*/ 162 h 164"/>
                <a:gd name="T12" fmla="*/ 2 w 38"/>
                <a:gd name="T13" fmla="*/ 164 h 164"/>
                <a:gd name="T14" fmla="*/ 2 w 38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64">
                  <a:moveTo>
                    <a:pt x="2" y="164"/>
                  </a:moveTo>
                  <a:cubicBezTo>
                    <a:pt x="4" y="160"/>
                    <a:pt x="7" y="157"/>
                    <a:pt x="8" y="153"/>
                  </a:cubicBezTo>
                  <a:cubicBezTo>
                    <a:pt x="23" y="106"/>
                    <a:pt x="23" y="59"/>
                    <a:pt x="5" y="12"/>
                  </a:cubicBezTo>
                  <a:cubicBezTo>
                    <a:pt x="3" y="9"/>
                    <a:pt x="2" y="5"/>
                    <a:pt x="0" y="0"/>
                  </a:cubicBezTo>
                  <a:cubicBezTo>
                    <a:pt x="22" y="16"/>
                    <a:pt x="38" y="49"/>
                    <a:pt x="38" y="82"/>
                  </a:cubicBezTo>
                  <a:cubicBezTo>
                    <a:pt x="38" y="112"/>
                    <a:pt x="27" y="139"/>
                    <a:pt x="9" y="162"/>
                  </a:cubicBezTo>
                  <a:cubicBezTo>
                    <a:pt x="8" y="164"/>
                    <a:pt x="4" y="163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11445875" y="53975"/>
              <a:ext cx="123825" cy="185738"/>
            </a:xfrm>
            <a:custGeom>
              <a:avLst/>
              <a:gdLst>
                <a:gd name="T0" fmla="*/ 24 w 99"/>
                <a:gd name="T1" fmla="*/ 0 h 149"/>
                <a:gd name="T2" fmla="*/ 99 w 99"/>
                <a:gd name="T3" fmla="*/ 149 h 149"/>
                <a:gd name="T4" fmla="*/ 24 w 99"/>
                <a:gd name="T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49">
                  <a:moveTo>
                    <a:pt x="24" y="0"/>
                  </a:moveTo>
                  <a:cubicBezTo>
                    <a:pt x="30" y="61"/>
                    <a:pt x="55" y="109"/>
                    <a:pt x="99" y="149"/>
                  </a:cubicBezTo>
                  <a:cubicBezTo>
                    <a:pt x="38" y="130"/>
                    <a:pt x="0" y="6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9169400" y="-941388"/>
              <a:ext cx="736600" cy="431800"/>
            </a:xfrm>
            <a:custGeom>
              <a:avLst/>
              <a:gdLst>
                <a:gd name="T0" fmla="*/ 268 w 589"/>
                <a:gd name="T1" fmla="*/ 260 h 346"/>
                <a:gd name="T2" fmla="*/ 264 w 589"/>
                <a:gd name="T3" fmla="*/ 266 h 346"/>
                <a:gd name="T4" fmla="*/ 152 w 589"/>
                <a:gd name="T5" fmla="*/ 343 h 346"/>
                <a:gd name="T6" fmla="*/ 34 w 589"/>
                <a:gd name="T7" fmla="*/ 281 h 346"/>
                <a:gd name="T8" fmla="*/ 64 w 589"/>
                <a:gd name="T9" fmla="*/ 113 h 346"/>
                <a:gd name="T10" fmla="*/ 235 w 589"/>
                <a:gd name="T11" fmla="*/ 119 h 346"/>
                <a:gd name="T12" fmla="*/ 242 w 589"/>
                <a:gd name="T13" fmla="*/ 126 h 346"/>
                <a:gd name="T14" fmla="*/ 247 w 589"/>
                <a:gd name="T15" fmla="*/ 110 h 346"/>
                <a:gd name="T16" fmla="*/ 258 w 589"/>
                <a:gd name="T17" fmla="*/ 107 h 346"/>
                <a:gd name="T18" fmla="*/ 292 w 589"/>
                <a:gd name="T19" fmla="*/ 110 h 346"/>
                <a:gd name="T20" fmla="*/ 302 w 589"/>
                <a:gd name="T21" fmla="*/ 97 h 346"/>
                <a:gd name="T22" fmla="*/ 316 w 589"/>
                <a:gd name="T23" fmla="*/ 94 h 346"/>
                <a:gd name="T24" fmla="*/ 326 w 589"/>
                <a:gd name="T25" fmla="*/ 105 h 346"/>
                <a:gd name="T26" fmla="*/ 332 w 589"/>
                <a:gd name="T27" fmla="*/ 88 h 346"/>
                <a:gd name="T28" fmla="*/ 469 w 589"/>
                <a:gd name="T29" fmla="*/ 7 h 346"/>
                <a:gd name="T30" fmla="*/ 582 w 589"/>
                <a:gd name="T31" fmla="*/ 119 h 346"/>
                <a:gd name="T32" fmla="*/ 501 w 589"/>
                <a:gd name="T33" fmla="*/ 257 h 346"/>
                <a:gd name="T34" fmla="*/ 325 w 589"/>
                <a:gd name="T35" fmla="*/ 158 h 346"/>
                <a:gd name="T36" fmla="*/ 323 w 589"/>
                <a:gd name="T37" fmla="*/ 130 h 346"/>
                <a:gd name="T38" fmla="*/ 309 w 589"/>
                <a:gd name="T39" fmla="*/ 100 h 346"/>
                <a:gd name="T40" fmla="*/ 286 w 589"/>
                <a:gd name="T41" fmla="*/ 120 h 346"/>
                <a:gd name="T42" fmla="*/ 254 w 589"/>
                <a:gd name="T43" fmla="*/ 113 h 346"/>
                <a:gd name="T44" fmla="*/ 255 w 589"/>
                <a:gd name="T45" fmla="*/ 144 h 346"/>
                <a:gd name="T46" fmla="*/ 270 w 589"/>
                <a:gd name="T47" fmla="*/ 253 h 346"/>
                <a:gd name="T48" fmla="*/ 268 w 589"/>
                <a:gd name="T49" fmla="*/ 26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9" h="346">
                  <a:moveTo>
                    <a:pt x="268" y="260"/>
                  </a:moveTo>
                  <a:cubicBezTo>
                    <a:pt x="267" y="262"/>
                    <a:pt x="266" y="264"/>
                    <a:pt x="264" y="266"/>
                  </a:cubicBezTo>
                  <a:cubicBezTo>
                    <a:pt x="242" y="314"/>
                    <a:pt x="204" y="341"/>
                    <a:pt x="152" y="343"/>
                  </a:cubicBezTo>
                  <a:cubicBezTo>
                    <a:pt x="101" y="346"/>
                    <a:pt x="61" y="324"/>
                    <a:pt x="34" y="281"/>
                  </a:cubicBezTo>
                  <a:cubicBezTo>
                    <a:pt x="0" y="225"/>
                    <a:pt x="14" y="153"/>
                    <a:pt x="64" y="113"/>
                  </a:cubicBezTo>
                  <a:cubicBezTo>
                    <a:pt x="115" y="72"/>
                    <a:pt x="187" y="75"/>
                    <a:pt x="235" y="119"/>
                  </a:cubicBezTo>
                  <a:cubicBezTo>
                    <a:pt x="237" y="121"/>
                    <a:pt x="239" y="124"/>
                    <a:pt x="242" y="126"/>
                  </a:cubicBezTo>
                  <a:cubicBezTo>
                    <a:pt x="244" y="120"/>
                    <a:pt x="245" y="115"/>
                    <a:pt x="247" y="110"/>
                  </a:cubicBezTo>
                  <a:cubicBezTo>
                    <a:pt x="249" y="104"/>
                    <a:pt x="253" y="102"/>
                    <a:pt x="258" y="107"/>
                  </a:cubicBezTo>
                  <a:cubicBezTo>
                    <a:pt x="268" y="117"/>
                    <a:pt x="280" y="115"/>
                    <a:pt x="292" y="110"/>
                  </a:cubicBezTo>
                  <a:cubicBezTo>
                    <a:pt x="296" y="108"/>
                    <a:pt x="299" y="102"/>
                    <a:pt x="302" y="97"/>
                  </a:cubicBezTo>
                  <a:cubicBezTo>
                    <a:pt x="307" y="89"/>
                    <a:pt x="309" y="88"/>
                    <a:pt x="316" y="94"/>
                  </a:cubicBezTo>
                  <a:cubicBezTo>
                    <a:pt x="319" y="97"/>
                    <a:pt x="322" y="101"/>
                    <a:pt x="326" y="105"/>
                  </a:cubicBezTo>
                  <a:cubicBezTo>
                    <a:pt x="328" y="99"/>
                    <a:pt x="330" y="94"/>
                    <a:pt x="332" y="88"/>
                  </a:cubicBezTo>
                  <a:cubicBezTo>
                    <a:pt x="354" y="33"/>
                    <a:pt x="411" y="0"/>
                    <a:pt x="469" y="7"/>
                  </a:cubicBezTo>
                  <a:cubicBezTo>
                    <a:pt x="528" y="15"/>
                    <a:pt x="575" y="61"/>
                    <a:pt x="582" y="119"/>
                  </a:cubicBezTo>
                  <a:cubicBezTo>
                    <a:pt x="589" y="179"/>
                    <a:pt x="556" y="236"/>
                    <a:pt x="501" y="257"/>
                  </a:cubicBezTo>
                  <a:cubicBezTo>
                    <a:pt x="424" y="288"/>
                    <a:pt x="337" y="239"/>
                    <a:pt x="325" y="158"/>
                  </a:cubicBezTo>
                  <a:cubicBezTo>
                    <a:pt x="323" y="149"/>
                    <a:pt x="323" y="139"/>
                    <a:pt x="323" y="130"/>
                  </a:cubicBezTo>
                  <a:cubicBezTo>
                    <a:pt x="323" y="114"/>
                    <a:pt x="322" y="111"/>
                    <a:pt x="309" y="100"/>
                  </a:cubicBezTo>
                  <a:cubicBezTo>
                    <a:pt x="306" y="112"/>
                    <a:pt x="298" y="118"/>
                    <a:pt x="286" y="120"/>
                  </a:cubicBezTo>
                  <a:cubicBezTo>
                    <a:pt x="274" y="123"/>
                    <a:pt x="264" y="124"/>
                    <a:pt x="254" y="113"/>
                  </a:cubicBezTo>
                  <a:cubicBezTo>
                    <a:pt x="251" y="125"/>
                    <a:pt x="248" y="134"/>
                    <a:pt x="255" y="144"/>
                  </a:cubicBezTo>
                  <a:cubicBezTo>
                    <a:pt x="276" y="178"/>
                    <a:pt x="281" y="214"/>
                    <a:pt x="270" y="253"/>
                  </a:cubicBezTo>
                  <a:cubicBezTo>
                    <a:pt x="269" y="255"/>
                    <a:pt x="268" y="258"/>
                    <a:pt x="268" y="2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9712325" y="-1122363"/>
              <a:ext cx="176213" cy="211138"/>
            </a:xfrm>
            <a:custGeom>
              <a:avLst/>
              <a:gdLst>
                <a:gd name="T0" fmla="*/ 27 w 142"/>
                <a:gd name="T1" fmla="*/ 16 h 169"/>
                <a:gd name="T2" fmla="*/ 24 w 142"/>
                <a:gd name="T3" fmla="*/ 52 h 169"/>
                <a:gd name="T4" fmla="*/ 25 w 142"/>
                <a:gd name="T5" fmla="*/ 103 h 169"/>
                <a:gd name="T6" fmla="*/ 22 w 142"/>
                <a:gd name="T7" fmla="*/ 112 h 169"/>
                <a:gd name="T8" fmla="*/ 12 w 142"/>
                <a:gd name="T9" fmla="*/ 110 h 169"/>
                <a:gd name="T10" fmla="*/ 0 w 142"/>
                <a:gd name="T11" fmla="*/ 84 h 169"/>
                <a:gd name="T12" fmla="*/ 5 w 142"/>
                <a:gd name="T13" fmla="*/ 53 h 169"/>
                <a:gd name="T14" fmla="*/ 17 w 142"/>
                <a:gd name="T15" fmla="*/ 11 h 169"/>
                <a:gd name="T16" fmla="*/ 25 w 142"/>
                <a:gd name="T17" fmla="*/ 1 h 169"/>
                <a:gd name="T18" fmla="*/ 39 w 142"/>
                <a:gd name="T19" fmla="*/ 7 h 169"/>
                <a:gd name="T20" fmla="*/ 64 w 142"/>
                <a:gd name="T21" fmla="*/ 42 h 169"/>
                <a:gd name="T22" fmla="*/ 142 w 142"/>
                <a:gd name="T23" fmla="*/ 165 h 169"/>
                <a:gd name="T24" fmla="*/ 131 w 142"/>
                <a:gd name="T25" fmla="*/ 162 h 169"/>
                <a:gd name="T26" fmla="*/ 66 w 142"/>
                <a:gd name="T27" fmla="*/ 65 h 169"/>
                <a:gd name="T28" fmla="*/ 55 w 142"/>
                <a:gd name="T29" fmla="*/ 56 h 169"/>
                <a:gd name="T30" fmla="*/ 52 w 142"/>
                <a:gd name="T31" fmla="*/ 52 h 169"/>
                <a:gd name="T32" fmla="*/ 34 w 142"/>
                <a:gd name="T33" fmla="*/ 24 h 169"/>
                <a:gd name="T34" fmla="*/ 29 w 142"/>
                <a:gd name="T35" fmla="*/ 16 h 169"/>
                <a:gd name="T36" fmla="*/ 27 w 142"/>
                <a:gd name="T37" fmla="*/ 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69">
                  <a:moveTo>
                    <a:pt x="27" y="16"/>
                  </a:moveTo>
                  <a:cubicBezTo>
                    <a:pt x="26" y="28"/>
                    <a:pt x="25" y="40"/>
                    <a:pt x="24" y="52"/>
                  </a:cubicBezTo>
                  <a:cubicBezTo>
                    <a:pt x="24" y="69"/>
                    <a:pt x="25" y="86"/>
                    <a:pt x="25" y="103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19" y="113"/>
                    <a:pt x="15" y="112"/>
                    <a:pt x="12" y="110"/>
                  </a:cubicBezTo>
                  <a:cubicBezTo>
                    <a:pt x="2" y="104"/>
                    <a:pt x="0" y="94"/>
                    <a:pt x="0" y="84"/>
                  </a:cubicBezTo>
                  <a:cubicBezTo>
                    <a:pt x="1" y="74"/>
                    <a:pt x="3" y="63"/>
                    <a:pt x="5" y="53"/>
                  </a:cubicBezTo>
                  <a:cubicBezTo>
                    <a:pt x="9" y="39"/>
                    <a:pt x="12" y="25"/>
                    <a:pt x="17" y="11"/>
                  </a:cubicBezTo>
                  <a:cubicBezTo>
                    <a:pt x="18" y="7"/>
                    <a:pt x="22" y="1"/>
                    <a:pt x="25" y="1"/>
                  </a:cubicBezTo>
                  <a:cubicBezTo>
                    <a:pt x="30" y="0"/>
                    <a:pt x="36" y="4"/>
                    <a:pt x="39" y="7"/>
                  </a:cubicBezTo>
                  <a:cubicBezTo>
                    <a:pt x="48" y="18"/>
                    <a:pt x="57" y="29"/>
                    <a:pt x="64" y="42"/>
                  </a:cubicBezTo>
                  <a:cubicBezTo>
                    <a:pt x="85" y="85"/>
                    <a:pt x="117" y="122"/>
                    <a:pt x="142" y="165"/>
                  </a:cubicBezTo>
                  <a:cubicBezTo>
                    <a:pt x="137" y="169"/>
                    <a:pt x="134" y="167"/>
                    <a:pt x="131" y="162"/>
                  </a:cubicBezTo>
                  <a:cubicBezTo>
                    <a:pt x="109" y="129"/>
                    <a:pt x="87" y="97"/>
                    <a:pt x="66" y="65"/>
                  </a:cubicBezTo>
                  <a:cubicBezTo>
                    <a:pt x="63" y="61"/>
                    <a:pt x="62" y="56"/>
                    <a:pt x="55" y="56"/>
                  </a:cubicBezTo>
                  <a:cubicBezTo>
                    <a:pt x="54" y="56"/>
                    <a:pt x="53" y="54"/>
                    <a:pt x="52" y="52"/>
                  </a:cubicBezTo>
                  <a:cubicBezTo>
                    <a:pt x="46" y="43"/>
                    <a:pt x="40" y="33"/>
                    <a:pt x="34" y="24"/>
                  </a:cubicBezTo>
                  <a:cubicBezTo>
                    <a:pt x="33" y="21"/>
                    <a:pt x="31" y="18"/>
                    <a:pt x="29" y="16"/>
                  </a:cubicBezTo>
                  <a:cubicBezTo>
                    <a:pt x="28" y="16"/>
                    <a:pt x="27" y="16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9147175" y="-982663"/>
              <a:ext cx="117475" cy="255588"/>
            </a:xfrm>
            <a:custGeom>
              <a:avLst/>
              <a:gdLst>
                <a:gd name="T0" fmla="*/ 29 w 95"/>
                <a:gd name="T1" fmla="*/ 19 h 204"/>
                <a:gd name="T2" fmla="*/ 26 w 95"/>
                <a:gd name="T3" fmla="*/ 61 h 204"/>
                <a:gd name="T4" fmla="*/ 23 w 95"/>
                <a:gd name="T5" fmla="*/ 68 h 204"/>
                <a:gd name="T6" fmla="*/ 20 w 95"/>
                <a:gd name="T7" fmla="*/ 78 h 204"/>
                <a:gd name="T8" fmla="*/ 9 w 95"/>
                <a:gd name="T9" fmla="*/ 195 h 204"/>
                <a:gd name="T10" fmla="*/ 0 w 95"/>
                <a:gd name="T11" fmla="*/ 203 h 204"/>
                <a:gd name="T12" fmla="*/ 7 w 95"/>
                <a:gd name="T13" fmla="*/ 132 h 204"/>
                <a:gd name="T14" fmla="*/ 12 w 95"/>
                <a:gd name="T15" fmla="*/ 73 h 204"/>
                <a:gd name="T16" fmla="*/ 16 w 95"/>
                <a:gd name="T17" fmla="*/ 20 h 204"/>
                <a:gd name="T18" fmla="*/ 18 w 95"/>
                <a:gd name="T19" fmla="*/ 11 h 204"/>
                <a:gd name="T20" fmla="*/ 35 w 95"/>
                <a:gd name="T21" fmla="*/ 6 h 204"/>
                <a:gd name="T22" fmla="*/ 85 w 95"/>
                <a:gd name="T23" fmla="*/ 62 h 204"/>
                <a:gd name="T24" fmla="*/ 90 w 95"/>
                <a:gd name="T25" fmla="*/ 92 h 204"/>
                <a:gd name="T26" fmla="*/ 82 w 95"/>
                <a:gd name="T27" fmla="*/ 100 h 204"/>
                <a:gd name="T28" fmla="*/ 74 w 95"/>
                <a:gd name="T29" fmla="*/ 93 h 204"/>
                <a:gd name="T30" fmla="*/ 38 w 95"/>
                <a:gd name="T31" fmla="*/ 28 h 204"/>
                <a:gd name="T32" fmla="*/ 31 w 95"/>
                <a:gd name="T33" fmla="*/ 18 h 204"/>
                <a:gd name="T34" fmla="*/ 29 w 95"/>
                <a:gd name="T35" fmla="*/ 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04">
                  <a:moveTo>
                    <a:pt x="29" y="19"/>
                  </a:moveTo>
                  <a:cubicBezTo>
                    <a:pt x="28" y="33"/>
                    <a:pt x="27" y="47"/>
                    <a:pt x="26" y="61"/>
                  </a:cubicBezTo>
                  <a:cubicBezTo>
                    <a:pt x="26" y="64"/>
                    <a:pt x="24" y="66"/>
                    <a:pt x="23" y="68"/>
                  </a:cubicBezTo>
                  <a:cubicBezTo>
                    <a:pt x="22" y="71"/>
                    <a:pt x="20" y="75"/>
                    <a:pt x="20" y="78"/>
                  </a:cubicBezTo>
                  <a:cubicBezTo>
                    <a:pt x="16" y="117"/>
                    <a:pt x="12" y="156"/>
                    <a:pt x="9" y="195"/>
                  </a:cubicBezTo>
                  <a:cubicBezTo>
                    <a:pt x="8" y="200"/>
                    <a:pt x="7" y="204"/>
                    <a:pt x="0" y="203"/>
                  </a:cubicBezTo>
                  <a:cubicBezTo>
                    <a:pt x="2" y="179"/>
                    <a:pt x="5" y="156"/>
                    <a:pt x="7" y="132"/>
                  </a:cubicBezTo>
                  <a:cubicBezTo>
                    <a:pt x="9" y="112"/>
                    <a:pt x="13" y="92"/>
                    <a:pt x="12" y="73"/>
                  </a:cubicBezTo>
                  <a:cubicBezTo>
                    <a:pt x="10" y="54"/>
                    <a:pt x="15" y="37"/>
                    <a:pt x="16" y="20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0" y="3"/>
                    <a:pt x="29" y="0"/>
                    <a:pt x="35" y="6"/>
                  </a:cubicBezTo>
                  <a:cubicBezTo>
                    <a:pt x="52" y="24"/>
                    <a:pt x="69" y="43"/>
                    <a:pt x="85" y="62"/>
                  </a:cubicBezTo>
                  <a:cubicBezTo>
                    <a:pt x="91" y="70"/>
                    <a:pt x="95" y="81"/>
                    <a:pt x="90" y="92"/>
                  </a:cubicBezTo>
                  <a:cubicBezTo>
                    <a:pt x="88" y="95"/>
                    <a:pt x="85" y="99"/>
                    <a:pt x="82" y="100"/>
                  </a:cubicBezTo>
                  <a:cubicBezTo>
                    <a:pt x="80" y="100"/>
                    <a:pt x="76" y="96"/>
                    <a:pt x="74" y="93"/>
                  </a:cubicBezTo>
                  <a:cubicBezTo>
                    <a:pt x="62" y="71"/>
                    <a:pt x="50" y="50"/>
                    <a:pt x="38" y="28"/>
                  </a:cubicBezTo>
                  <a:cubicBezTo>
                    <a:pt x="36" y="25"/>
                    <a:pt x="34" y="22"/>
                    <a:pt x="31" y="18"/>
                  </a:cubicBezTo>
                  <a:cubicBezTo>
                    <a:pt x="31" y="18"/>
                    <a:pt x="30" y="19"/>
                    <a:pt x="2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9142412" y="-727075"/>
              <a:ext cx="41275" cy="73025"/>
            </a:xfrm>
            <a:custGeom>
              <a:avLst/>
              <a:gdLst>
                <a:gd name="T0" fmla="*/ 2 w 33"/>
                <a:gd name="T1" fmla="*/ 5 h 58"/>
                <a:gd name="T2" fmla="*/ 19 w 33"/>
                <a:gd name="T3" fmla="*/ 11 h 58"/>
                <a:gd name="T4" fmla="*/ 22 w 33"/>
                <a:gd name="T5" fmla="*/ 17 h 58"/>
                <a:gd name="T6" fmla="*/ 33 w 33"/>
                <a:gd name="T7" fmla="*/ 23 h 58"/>
                <a:gd name="T8" fmla="*/ 33 w 33"/>
                <a:gd name="T9" fmla="*/ 50 h 58"/>
                <a:gd name="T10" fmla="*/ 32 w 33"/>
                <a:gd name="T11" fmla="*/ 54 h 58"/>
                <a:gd name="T12" fmla="*/ 10 w 33"/>
                <a:gd name="T13" fmla="*/ 55 h 58"/>
                <a:gd name="T14" fmla="*/ 4 w 33"/>
                <a:gd name="T15" fmla="*/ 37 h 58"/>
                <a:gd name="T16" fmla="*/ 5 w 33"/>
                <a:gd name="T17" fmla="*/ 16 h 58"/>
                <a:gd name="T18" fmla="*/ 2 w 33"/>
                <a:gd name="T1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8">
                  <a:moveTo>
                    <a:pt x="2" y="5"/>
                  </a:moveTo>
                  <a:cubicBezTo>
                    <a:pt x="14" y="0"/>
                    <a:pt x="14" y="0"/>
                    <a:pt x="19" y="11"/>
                  </a:cubicBezTo>
                  <a:cubicBezTo>
                    <a:pt x="20" y="13"/>
                    <a:pt x="21" y="14"/>
                    <a:pt x="22" y="17"/>
                  </a:cubicBezTo>
                  <a:cubicBezTo>
                    <a:pt x="24" y="22"/>
                    <a:pt x="27" y="26"/>
                    <a:pt x="33" y="23"/>
                  </a:cubicBezTo>
                  <a:cubicBezTo>
                    <a:pt x="33" y="32"/>
                    <a:pt x="33" y="41"/>
                    <a:pt x="33" y="50"/>
                  </a:cubicBezTo>
                  <a:cubicBezTo>
                    <a:pt x="33" y="52"/>
                    <a:pt x="32" y="53"/>
                    <a:pt x="32" y="54"/>
                  </a:cubicBezTo>
                  <a:cubicBezTo>
                    <a:pt x="29" y="57"/>
                    <a:pt x="15" y="58"/>
                    <a:pt x="10" y="55"/>
                  </a:cubicBezTo>
                  <a:cubicBezTo>
                    <a:pt x="4" y="51"/>
                    <a:pt x="0" y="43"/>
                    <a:pt x="4" y="37"/>
                  </a:cubicBezTo>
                  <a:cubicBezTo>
                    <a:pt x="9" y="29"/>
                    <a:pt x="6" y="23"/>
                    <a:pt x="5" y="16"/>
                  </a:cubicBezTo>
                  <a:cubicBezTo>
                    <a:pt x="4" y="12"/>
                    <a:pt x="3" y="9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3"/>
            <p:cNvSpPr>
              <a:spLocks/>
            </p:cNvSpPr>
            <p:nvPr/>
          </p:nvSpPr>
          <p:spPr bwMode="auto">
            <a:xfrm>
              <a:off x="9871075" y="-909638"/>
              <a:ext cx="52388" cy="71438"/>
            </a:xfrm>
            <a:custGeom>
              <a:avLst/>
              <a:gdLst>
                <a:gd name="T0" fmla="*/ 19 w 42"/>
                <a:gd name="T1" fmla="*/ 0 h 57"/>
                <a:gd name="T2" fmla="*/ 22 w 42"/>
                <a:gd name="T3" fmla="*/ 12 h 57"/>
                <a:gd name="T4" fmla="*/ 32 w 42"/>
                <a:gd name="T5" fmla="*/ 29 h 57"/>
                <a:gd name="T6" fmla="*/ 29 w 42"/>
                <a:gd name="T7" fmla="*/ 54 h 57"/>
                <a:gd name="T8" fmla="*/ 16 w 42"/>
                <a:gd name="T9" fmla="*/ 57 h 57"/>
                <a:gd name="T10" fmla="*/ 0 w 42"/>
                <a:gd name="T11" fmla="*/ 30 h 57"/>
                <a:gd name="T12" fmla="*/ 7 w 42"/>
                <a:gd name="T13" fmla="*/ 19 h 57"/>
                <a:gd name="T14" fmla="*/ 7 w 42"/>
                <a:gd name="T15" fmla="*/ 13 h 57"/>
                <a:gd name="T16" fmla="*/ 19 w 42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7">
                  <a:moveTo>
                    <a:pt x="19" y="0"/>
                  </a:moveTo>
                  <a:cubicBezTo>
                    <a:pt x="20" y="4"/>
                    <a:pt x="21" y="8"/>
                    <a:pt x="22" y="12"/>
                  </a:cubicBezTo>
                  <a:cubicBezTo>
                    <a:pt x="24" y="19"/>
                    <a:pt x="26" y="24"/>
                    <a:pt x="32" y="29"/>
                  </a:cubicBezTo>
                  <a:cubicBezTo>
                    <a:pt x="42" y="35"/>
                    <a:pt x="39" y="50"/>
                    <a:pt x="29" y="54"/>
                  </a:cubicBezTo>
                  <a:cubicBezTo>
                    <a:pt x="25" y="55"/>
                    <a:pt x="20" y="56"/>
                    <a:pt x="16" y="57"/>
                  </a:cubicBezTo>
                  <a:cubicBezTo>
                    <a:pt x="11" y="48"/>
                    <a:pt x="6" y="40"/>
                    <a:pt x="0" y="30"/>
                  </a:cubicBezTo>
                  <a:cubicBezTo>
                    <a:pt x="7" y="29"/>
                    <a:pt x="8" y="25"/>
                    <a:pt x="7" y="19"/>
                  </a:cubicBezTo>
                  <a:cubicBezTo>
                    <a:pt x="7" y="17"/>
                    <a:pt x="7" y="15"/>
                    <a:pt x="7" y="13"/>
                  </a:cubicBezTo>
                  <a:cubicBezTo>
                    <a:pt x="7" y="2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9502775" y="-742950"/>
              <a:ext cx="28575" cy="127000"/>
            </a:xfrm>
            <a:custGeom>
              <a:avLst/>
              <a:gdLst>
                <a:gd name="T0" fmla="*/ 1 w 23"/>
                <a:gd name="T1" fmla="*/ 101 h 101"/>
                <a:gd name="T2" fmla="*/ 5 w 23"/>
                <a:gd name="T3" fmla="*/ 94 h 101"/>
                <a:gd name="T4" fmla="*/ 3 w 23"/>
                <a:gd name="T5" fmla="*/ 8 h 101"/>
                <a:gd name="T6" fmla="*/ 0 w 23"/>
                <a:gd name="T7" fmla="*/ 0 h 101"/>
                <a:gd name="T8" fmla="*/ 23 w 23"/>
                <a:gd name="T9" fmla="*/ 51 h 101"/>
                <a:gd name="T10" fmla="*/ 6 w 23"/>
                <a:gd name="T11" fmla="*/ 100 h 101"/>
                <a:gd name="T12" fmla="*/ 1 w 23"/>
                <a:gd name="T13" fmla="*/ 101 h 101"/>
                <a:gd name="T14" fmla="*/ 1 w 2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1">
                  <a:moveTo>
                    <a:pt x="1" y="101"/>
                  </a:moveTo>
                  <a:cubicBezTo>
                    <a:pt x="2" y="99"/>
                    <a:pt x="4" y="97"/>
                    <a:pt x="5" y="94"/>
                  </a:cubicBezTo>
                  <a:cubicBezTo>
                    <a:pt x="14" y="65"/>
                    <a:pt x="14" y="36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  <a:cubicBezTo>
                    <a:pt x="14" y="10"/>
                    <a:pt x="23" y="30"/>
                    <a:pt x="23" y="51"/>
                  </a:cubicBezTo>
                  <a:cubicBezTo>
                    <a:pt x="23" y="69"/>
                    <a:pt x="17" y="85"/>
                    <a:pt x="6" y="100"/>
                  </a:cubicBezTo>
                  <a:cubicBezTo>
                    <a:pt x="5" y="101"/>
                    <a:pt x="3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5"/>
            <p:cNvSpPr>
              <a:spLocks/>
            </p:cNvSpPr>
            <p:nvPr/>
          </p:nvSpPr>
          <p:spPr bwMode="auto">
            <a:xfrm>
              <a:off x="9550400" y="-760413"/>
              <a:ext cx="76200" cy="115888"/>
            </a:xfrm>
            <a:custGeom>
              <a:avLst/>
              <a:gdLst>
                <a:gd name="T0" fmla="*/ 15 w 61"/>
                <a:gd name="T1" fmla="*/ 0 h 92"/>
                <a:gd name="T2" fmla="*/ 61 w 61"/>
                <a:gd name="T3" fmla="*/ 92 h 92"/>
                <a:gd name="T4" fmla="*/ 15 w 61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92">
                  <a:moveTo>
                    <a:pt x="15" y="0"/>
                  </a:moveTo>
                  <a:cubicBezTo>
                    <a:pt x="19" y="38"/>
                    <a:pt x="34" y="67"/>
                    <a:pt x="61" y="92"/>
                  </a:cubicBezTo>
                  <a:cubicBezTo>
                    <a:pt x="24" y="80"/>
                    <a:pt x="0" y="37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9342438" y="896938"/>
              <a:ext cx="546100" cy="322263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7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3 h 257"/>
                <a:gd name="T10" fmla="*/ 174 w 437"/>
                <a:gd name="T11" fmla="*/ 88 h 257"/>
                <a:gd name="T12" fmla="*/ 179 w 437"/>
                <a:gd name="T13" fmla="*/ 94 h 257"/>
                <a:gd name="T14" fmla="*/ 183 w 437"/>
                <a:gd name="T15" fmla="*/ 81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5 h 257"/>
                <a:gd name="T28" fmla="*/ 348 w 437"/>
                <a:gd name="T29" fmla="*/ 5 h 257"/>
                <a:gd name="T30" fmla="*/ 432 w 437"/>
                <a:gd name="T31" fmla="*/ 88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6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3 h 257"/>
                <a:gd name="T44" fmla="*/ 189 w 437"/>
                <a:gd name="T45" fmla="*/ 107 h 257"/>
                <a:gd name="T46" fmla="*/ 200 w 437"/>
                <a:gd name="T47" fmla="*/ 187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4"/>
                    <a:pt x="197" y="196"/>
                    <a:pt x="196" y="197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0"/>
                    <a:pt x="25" y="208"/>
                  </a:cubicBezTo>
                  <a:cubicBezTo>
                    <a:pt x="0" y="167"/>
                    <a:pt x="10" y="113"/>
                    <a:pt x="47" y="83"/>
                  </a:cubicBezTo>
                  <a:cubicBezTo>
                    <a:pt x="85" y="53"/>
                    <a:pt x="138" y="55"/>
                    <a:pt x="174" y="88"/>
                  </a:cubicBezTo>
                  <a:cubicBezTo>
                    <a:pt x="175" y="90"/>
                    <a:pt x="177" y="91"/>
                    <a:pt x="179" y="94"/>
                  </a:cubicBezTo>
                  <a:cubicBezTo>
                    <a:pt x="180" y="89"/>
                    <a:pt x="182" y="85"/>
                    <a:pt x="183" y="81"/>
                  </a:cubicBezTo>
                  <a:cubicBezTo>
                    <a:pt x="185" y="77"/>
                    <a:pt x="187" y="75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8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3"/>
                    <a:pt x="245" y="69"/>
                    <a:pt x="246" y="65"/>
                  </a:cubicBezTo>
                  <a:cubicBezTo>
                    <a:pt x="263" y="25"/>
                    <a:pt x="304" y="0"/>
                    <a:pt x="348" y="5"/>
                  </a:cubicBezTo>
                  <a:cubicBezTo>
                    <a:pt x="392" y="11"/>
                    <a:pt x="426" y="45"/>
                    <a:pt x="432" y="88"/>
                  </a:cubicBezTo>
                  <a:cubicBezTo>
                    <a:pt x="437" y="133"/>
                    <a:pt x="413" y="175"/>
                    <a:pt x="371" y="191"/>
                  </a:cubicBezTo>
                  <a:cubicBezTo>
                    <a:pt x="314" y="213"/>
                    <a:pt x="250" y="177"/>
                    <a:pt x="241" y="117"/>
                  </a:cubicBezTo>
                  <a:cubicBezTo>
                    <a:pt x="240" y="110"/>
                    <a:pt x="239" y="103"/>
                    <a:pt x="239" y="96"/>
                  </a:cubicBezTo>
                  <a:cubicBezTo>
                    <a:pt x="240" y="85"/>
                    <a:pt x="239" y="82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3"/>
                  </a:cubicBezTo>
                  <a:cubicBezTo>
                    <a:pt x="186" y="92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7"/>
                  </a:cubicBezTo>
                  <a:cubicBezTo>
                    <a:pt x="199" y="189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7"/>
            <p:cNvSpPr>
              <a:spLocks/>
            </p:cNvSpPr>
            <p:nvPr/>
          </p:nvSpPr>
          <p:spPr bwMode="auto">
            <a:xfrm>
              <a:off x="9745663" y="763588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39 h 125"/>
                <a:gd name="T14" fmla="*/ 12 w 105"/>
                <a:gd name="T15" fmla="*/ 8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9 w 105"/>
                <a:gd name="T27" fmla="*/ 48 h 125"/>
                <a:gd name="T28" fmla="*/ 41 w 105"/>
                <a:gd name="T29" fmla="*/ 42 h 125"/>
                <a:gd name="T30" fmla="*/ 38 w 105"/>
                <a:gd name="T31" fmla="*/ 38 h 125"/>
                <a:gd name="T32" fmla="*/ 25 w 105"/>
                <a:gd name="T33" fmla="*/ 17 h 125"/>
                <a:gd name="T34" fmla="*/ 21 w 105"/>
                <a:gd name="T35" fmla="*/ 11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1"/>
                    <a:pt x="18" y="64"/>
                    <a:pt x="18" y="77"/>
                  </a:cubicBezTo>
                  <a:cubicBezTo>
                    <a:pt x="18" y="79"/>
                    <a:pt x="17" y="82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2" y="77"/>
                    <a:pt x="0" y="70"/>
                    <a:pt x="0" y="62"/>
                  </a:cubicBezTo>
                  <a:cubicBezTo>
                    <a:pt x="1" y="55"/>
                    <a:pt x="2" y="47"/>
                    <a:pt x="4" y="39"/>
                  </a:cubicBezTo>
                  <a:cubicBezTo>
                    <a:pt x="6" y="29"/>
                    <a:pt x="9" y="19"/>
                    <a:pt x="12" y="8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3"/>
                    <a:pt x="43" y="21"/>
                    <a:pt x="47" y="31"/>
                  </a:cubicBezTo>
                  <a:cubicBezTo>
                    <a:pt x="63" y="63"/>
                    <a:pt x="87" y="91"/>
                    <a:pt x="105" y="122"/>
                  </a:cubicBezTo>
                  <a:cubicBezTo>
                    <a:pt x="101" y="125"/>
                    <a:pt x="99" y="123"/>
                    <a:pt x="97" y="120"/>
                  </a:cubicBezTo>
                  <a:cubicBezTo>
                    <a:pt x="81" y="96"/>
                    <a:pt x="65" y="72"/>
                    <a:pt x="49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8"/>
                  </a:cubicBezTo>
                  <a:cubicBezTo>
                    <a:pt x="34" y="31"/>
                    <a:pt x="30" y="24"/>
                    <a:pt x="25" y="17"/>
                  </a:cubicBezTo>
                  <a:cubicBezTo>
                    <a:pt x="24" y="15"/>
                    <a:pt x="23" y="13"/>
                    <a:pt x="21" y="11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9324975" y="865188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4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8 h 152"/>
                <a:gd name="T26" fmla="*/ 61 w 70"/>
                <a:gd name="T27" fmla="*/ 74 h 152"/>
                <a:gd name="T28" fmla="*/ 55 w 70"/>
                <a:gd name="T29" fmla="*/ 69 h 152"/>
                <a:gd name="T30" fmla="*/ 29 w 70"/>
                <a:gd name="T31" fmla="*/ 21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1" y="35"/>
                    <a:pt x="20" y="46"/>
                  </a:cubicBezTo>
                  <a:cubicBezTo>
                    <a:pt x="19" y="47"/>
                    <a:pt x="18" y="49"/>
                    <a:pt x="17" y="51"/>
                  </a:cubicBezTo>
                  <a:cubicBezTo>
                    <a:pt x="16" y="53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3"/>
                    <a:pt x="4" y="116"/>
                    <a:pt x="5" y="98"/>
                  </a:cubicBezTo>
                  <a:cubicBezTo>
                    <a:pt x="7" y="83"/>
                    <a:pt x="10" y="69"/>
                    <a:pt x="9" y="54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8"/>
                    <a:pt x="51" y="32"/>
                    <a:pt x="63" y="46"/>
                  </a:cubicBezTo>
                  <a:cubicBezTo>
                    <a:pt x="68" y="52"/>
                    <a:pt x="70" y="60"/>
                    <a:pt x="67" y="68"/>
                  </a:cubicBezTo>
                  <a:cubicBezTo>
                    <a:pt x="66" y="71"/>
                    <a:pt x="63" y="73"/>
                    <a:pt x="61" y="74"/>
                  </a:cubicBezTo>
                  <a:cubicBezTo>
                    <a:pt x="60" y="75"/>
                    <a:pt x="56" y="71"/>
                    <a:pt x="55" y="69"/>
                  </a:cubicBezTo>
                  <a:cubicBezTo>
                    <a:pt x="46" y="53"/>
                    <a:pt x="37" y="37"/>
                    <a:pt x="29" y="21"/>
                  </a:cubicBezTo>
                  <a:cubicBezTo>
                    <a:pt x="27" y="19"/>
                    <a:pt x="25" y="16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9323388" y="1057275"/>
              <a:ext cx="30163" cy="52388"/>
            </a:xfrm>
            <a:custGeom>
              <a:avLst/>
              <a:gdLst>
                <a:gd name="T0" fmla="*/ 1 w 24"/>
                <a:gd name="T1" fmla="*/ 3 h 42"/>
                <a:gd name="T2" fmla="*/ 14 w 24"/>
                <a:gd name="T3" fmla="*/ 7 h 42"/>
                <a:gd name="T4" fmla="*/ 16 w 24"/>
                <a:gd name="T5" fmla="*/ 12 h 42"/>
                <a:gd name="T6" fmla="*/ 24 w 24"/>
                <a:gd name="T7" fmla="*/ 16 h 42"/>
                <a:gd name="T8" fmla="*/ 24 w 24"/>
                <a:gd name="T9" fmla="*/ 37 h 42"/>
                <a:gd name="T10" fmla="*/ 23 w 24"/>
                <a:gd name="T11" fmla="*/ 39 h 42"/>
                <a:gd name="T12" fmla="*/ 7 w 24"/>
                <a:gd name="T13" fmla="*/ 40 h 42"/>
                <a:gd name="T14" fmla="*/ 3 w 24"/>
                <a:gd name="T15" fmla="*/ 27 h 42"/>
                <a:gd name="T16" fmla="*/ 3 w 24"/>
                <a:gd name="T17" fmla="*/ 11 h 42"/>
                <a:gd name="T18" fmla="*/ 1 w 24"/>
                <a:gd name="T1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2">
                  <a:moveTo>
                    <a:pt x="1" y="3"/>
                  </a:moveTo>
                  <a:cubicBezTo>
                    <a:pt x="10" y="0"/>
                    <a:pt x="10" y="0"/>
                    <a:pt x="14" y="7"/>
                  </a:cubicBezTo>
                  <a:cubicBezTo>
                    <a:pt x="15" y="9"/>
                    <a:pt x="16" y="10"/>
                    <a:pt x="16" y="12"/>
                  </a:cubicBezTo>
                  <a:cubicBezTo>
                    <a:pt x="18" y="16"/>
                    <a:pt x="20" y="18"/>
                    <a:pt x="24" y="16"/>
                  </a:cubicBezTo>
                  <a:cubicBezTo>
                    <a:pt x="24" y="23"/>
                    <a:pt x="24" y="30"/>
                    <a:pt x="24" y="37"/>
                  </a:cubicBezTo>
                  <a:cubicBezTo>
                    <a:pt x="24" y="38"/>
                    <a:pt x="24" y="39"/>
                    <a:pt x="23" y="39"/>
                  </a:cubicBezTo>
                  <a:cubicBezTo>
                    <a:pt x="21" y="42"/>
                    <a:pt x="11" y="42"/>
                    <a:pt x="7" y="40"/>
                  </a:cubicBezTo>
                  <a:cubicBezTo>
                    <a:pt x="3" y="37"/>
                    <a:pt x="0" y="31"/>
                    <a:pt x="3" y="27"/>
                  </a:cubicBezTo>
                  <a:cubicBezTo>
                    <a:pt x="7" y="21"/>
                    <a:pt x="5" y="16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0"/>
            <p:cNvSpPr>
              <a:spLocks/>
            </p:cNvSpPr>
            <p:nvPr/>
          </p:nvSpPr>
          <p:spPr bwMode="auto">
            <a:xfrm>
              <a:off x="9863138" y="920750"/>
              <a:ext cx="38100" cy="52388"/>
            </a:xfrm>
            <a:custGeom>
              <a:avLst/>
              <a:gdLst>
                <a:gd name="T0" fmla="*/ 14 w 31"/>
                <a:gd name="T1" fmla="*/ 0 h 42"/>
                <a:gd name="T2" fmla="*/ 17 w 31"/>
                <a:gd name="T3" fmla="*/ 9 h 42"/>
                <a:gd name="T4" fmla="*/ 24 w 31"/>
                <a:gd name="T5" fmla="*/ 21 h 42"/>
                <a:gd name="T6" fmla="*/ 21 w 31"/>
                <a:gd name="T7" fmla="*/ 40 h 42"/>
                <a:gd name="T8" fmla="*/ 12 w 31"/>
                <a:gd name="T9" fmla="*/ 42 h 42"/>
                <a:gd name="T10" fmla="*/ 0 w 31"/>
                <a:gd name="T11" fmla="*/ 23 h 42"/>
                <a:gd name="T12" fmla="*/ 6 w 31"/>
                <a:gd name="T13" fmla="*/ 14 h 42"/>
                <a:gd name="T14" fmla="*/ 5 w 31"/>
                <a:gd name="T15" fmla="*/ 9 h 42"/>
                <a:gd name="T16" fmla="*/ 14 w 31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2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1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1"/>
                    <a:pt x="15" y="42"/>
                    <a:pt x="12" y="42"/>
                  </a:cubicBezTo>
                  <a:cubicBezTo>
                    <a:pt x="8" y="36"/>
                    <a:pt x="4" y="29"/>
                    <a:pt x="0" y="23"/>
                  </a:cubicBezTo>
                  <a:cubicBezTo>
                    <a:pt x="5" y="22"/>
                    <a:pt x="6" y="19"/>
                    <a:pt x="6" y="14"/>
                  </a:cubicBezTo>
                  <a:cubicBezTo>
                    <a:pt x="5" y="13"/>
                    <a:pt x="5" y="11"/>
                    <a:pt x="5" y="9"/>
                  </a:cubicBezTo>
                  <a:cubicBezTo>
                    <a:pt x="5" y="1"/>
                    <a:pt x="5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9590088" y="1044575"/>
              <a:ext cx="22225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7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2" y="73"/>
                    <a:pt x="3" y="72"/>
                    <a:pt x="4" y="70"/>
                  </a:cubicBezTo>
                  <a:cubicBezTo>
                    <a:pt x="10" y="48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2"/>
                    <a:pt x="17" y="37"/>
                  </a:cubicBezTo>
                  <a:cubicBezTo>
                    <a:pt x="17" y="51"/>
                    <a:pt x="12" y="63"/>
                    <a:pt x="4" y="74"/>
                  </a:cubicBezTo>
                  <a:cubicBezTo>
                    <a:pt x="3" y="75"/>
                    <a:pt x="2" y="74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2"/>
            <p:cNvSpPr>
              <a:spLocks/>
            </p:cNvSpPr>
            <p:nvPr/>
          </p:nvSpPr>
          <p:spPr bwMode="auto">
            <a:xfrm>
              <a:off x="9625013" y="1030288"/>
              <a:ext cx="57150" cy="87313"/>
            </a:xfrm>
            <a:custGeom>
              <a:avLst/>
              <a:gdLst>
                <a:gd name="T0" fmla="*/ 11 w 45"/>
                <a:gd name="T1" fmla="*/ 0 h 69"/>
                <a:gd name="T2" fmla="*/ 45 w 45"/>
                <a:gd name="T3" fmla="*/ 69 h 69"/>
                <a:gd name="T4" fmla="*/ 11 w 45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9">
                  <a:moveTo>
                    <a:pt x="11" y="0"/>
                  </a:moveTo>
                  <a:cubicBezTo>
                    <a:pt x="14" y="28"/>
                    <a:pt x="25" y="50"/>
                    <a:pt x="45" y="69"/>
                  </a:cubicBezTo>
                  <a:cubicBezTo>
                    <a:pt x="18" y="60"/>
                    <a:pt x="0" y="28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3"/>
            <p:cNvSpPr>
              <a:spLocks/>
            </p:cNvSpPr>
            <p:nvPr/>
          </p:nvSpPr>
          <p:spPr bwMode="auto">
            <a:xfrm>
              <a:off x="11344275" y="-1008063"/>
              <a:ext cx="206375" cy="120650"/>
            </a:xfrm>
            <a:custGeom>
              <a:avLst/>
              <a:gdLst>
                <a:gd name="T0" fmla="*/ 75 w 165"/>
                <a:gd name="T1" fmla="*/ 73 h 97"/>
                <a:gd name="T2" fmla="*/ 74 w 165"/>
                <a:gd name="T3" fmla="*/ 74 h 97"/>
                <a:gd name="T4" fmla="*/ 42 w 165"/>
                <a:gd name="T5" fmla="*/ 96 h 97"/>
                <a:gd name="T6" fmla="*/ 9 w 165"/>
                <a:gd name="T7" fmla="*/ 78 h 97"/>
                <a:gd name="T8" fmla="*/ 17 w 165"/>
                <a:gd name="T9" fmla="*/ 31 h 97"/>
                <a:gd name="T10" fmla="*/ 65 w 165"/>
                <a:gd name="T11" fmla="*/ 33 h 97"/>
                <a:gd name="T12" fmla="*/ 67 w 165"/>
                <a:gd name="T13" fmla="*/ 35 h 97"/>
                <a:gd name="T14" fmla="*/ 69 w 165"/>
                <a:gd name="T15" fmla="*/ 30 h 97"/>
                <a:gd name="T16" fmla="*/ 72 w 165"/>
                <a:gd name="T17" fmla="*/ 30 h 97"/>
                <a:gd name="T18" fmla="*/ 81 w 165"/>
                <a:gd name="T19" fmla="*/ 30 h 97"/>
                <a:gd name="T20" fmla="*/ 84 w 165"/>
                <a:gd name="T21" fmla="*/ 27 h 97"/>
                <a:gd name="T22" fmla="*/ 88 w 165"/>
                <a:gd name="T23" fmla="*/ 26 h 97"/>
                <a:gd name="T24" fmla="*/ 91 w 165"/>
                <a:gd name="T25" fmla="*/ 29 h 97"/>
                <a:gd name="T26" fmla="*/ 93 w 165"/>
                <a:gd name="T27" fmla="*/ 25 h 97"/>
                <a:gd name="T28" fmla="*/ 131 w 165"/>
                <a:gd name="T29" fmla="*/ 2 h 97"/>
                <a:gd name="T30" fmla="*/ 163 w 165"/>
                <a:gd name="T31" fmla="*/ 33 h 97"/>
                <a:gd name="T32" fmla="*/ 140 w 165"/>
                <a:gd name="T33" fmla="*/ 72 h 97"/>
                <a:gd name="T34" fmla="*/ 91 w 165"/>
                <a:gd name="T35" fmla="*/ 44 h 97"/>
                <a:gd name="T36" fmla="*/ 90 w 165"/>
                <a:gd name="T37" fmla="*/ 36 h 97"/>
                <a:gd name="T38" fmla="*/ 86 w 165"/>
                <a:gd name="T39" fmla="*/ 28 h 97"/>
                <a:gd name="T40" fmla="*/ 80 w 165"/>
                <a:gd name="T41" fmla="*/ 33 h 97"/>
                <a:gd name="T42" fmla="*/ 71 w 165"/>
                <a:gd name="T43" fmla="*/ 31 h 97"/>
                <a:gd name="T44" fmla="*/ 71 w 165"/>
                <a:gd name="T45" fmla="*/ 40 h 97"/>
                <a:gd name="T46" fmla="*/ 75 w 165"/>
                <a:gd name="T47" fmla="*/ 71 h 97"/>
                <a:gd name="T48" fmla="*/ 75 w 165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7">
                  <a:moveTo>
                    <a:pt x="75" y="73"/>
                  </a:moveTo>
                  <a:cubicBezTo>
                    <a:pt x="75" y="73"/>
                    <a:pt x="74" y="74"/>
                    <a:pt x="74" y="74"/>
                  </a:cubicBezTo>
                  <a:cubicBezTo>
                    <a:pt x="68" y="88"/>
                    <a:pt x="57" y="95"/>
                    <a:pt x="42" y="96"/>
                  </a:cubicBezTo>
                  <a:cubicBezTo>
                    <a:pt x="28" y="97"/>
                    <a:pt x="17" y="91"/>
                    <a:pt x="9" y="78"/>
                  </a:cubicBezTo>
                  <a:cubicBezTo>
                    <a:pt x="0" y="63"/>
                    <a:pt x="3" y="43"/>
                    <a:pt x="17" y="31"/>
                  </a:cubicBezTo>
                  <a:cubicBezTo>
                    <a:pt x="32" y="20"/>
                    <a:pt x="52" y="21"/>
                    <a:pt x="65" y="33"/>
                  </a:cubicBezTo>
                  <a:cubicBezTo>
                    <a:pt x="66" y="34"/>
                    <a:pt x="67" y="34"/>
                    <a:pt x="67" y="35"/>
                  </a:cubicBezTo>
                  <a:cubicBezTo>
                    <a:pt x="68" y="33"/>
                    <a:pt x="68" y="32"/>
                    <a:pt x="69" y="30"/>
                  </a:cubicBezTo>
                  <a:cubicBezTo>
                    <a:pt x="70" y="29"/>
                    <a:pt x="71" y="28"/>
                    <a:pt x="72" y="30"/>
                  </a:cubicBezTo>
                  <a:cubicBezTo>
                    <a:pt x="75" y="33"/>
                    <a:pt x="78" y="32"/>
                    <a:pt x="81" y="30"/>
                  </a:cubicBezTo>
                  <a:cubicBezTo>
                    <a:pt x="83" y="30"/>
                    <a:pt x="84" y="28"/>
                    <a:pt x="84" y="27"/>
                  </a:cubicBezTo>
                  <a:cubicBezTo>
                    <a:pt x="86" y="25"/>
                    <a:pt x="86" y="24"/>
                    <a:pt x="88" y="26"/>
                  </a:cubicBezTo>
                  <a:cubicBezTo>
                    <a:pt x="89" y="27"/>
                    <a:pt x="90" y="28"/>
                    <a:pt x="91" y="29"/>
                  </a:cubicBezTo>
                  <a:cubicBezTo>
                    <a:pt x="92" y="28"/>
                    <a:pt x="92" y="26"/>
                    <a:pt x="93" y="25"/>
                  </a:cubicBezTo>
                  <a:cubicBezTo>
                    <a:pt x="99" y="9"/>
                    <a:pt x="115" y="0"/>
                    <a:pt x="131" y="2"/>
                  </a:cubicBezTo>
                  <a:cubicBezTo>
                    <a:pt x="148" y="4"/>
                    <a:pt x="161" y="17"/>
                    <a:pt x="163" y="33"/>
                  </a:cubicBezTo>
                  <a:cubicBezTo>
                    <a:pt x="165" y="50"/>
                    <a:pt x="156" y="66"/>
                    <a:pt x="140" y="72"/>
                  </a:cubicBezTo>
                  <a:cubicBezTo>
                    <a:pt x="119" y="80"/>
                    <a:pt x="94" y="67"/>
                    <a:pt x="91" y="44"/>
                  </a:cubicBezTo>
                  <a:cubicBezTo>
                    <a:pt x="90" y="41"/>
                    <a:pt x="90" y="39"/>
                    <a:pt x="90" y="36"/>
                  </a:cubicBezTo>
                  <a:cubicBezTo>
                    <a:pt x="90" y="32"/>
                    <a:pt x="90" y="31"/>
                    <a:pt x="86" y="28"/>
                  </a:cubicBezTo>
                  <a:cubicBezTo>
                    <a:pt x="86" y="31"/>
                    <a:pt x="83" y="33"/>
                    <a:pt x="80" y="33"/>
                  </a:cubicBezTo>
                  <a:cubicBezTo>
                    <a:pt x="77" y="34"/>
                    <a:pt x="74" y="35"/>
                    <a:pt x="71" y="31"/>
                  </a:cubicBezTo>
                  <a:cubicBezTo>
                    <a:pt x="70" y="35"/>
                    <a:pt x="69" y="37"/>
                    <a:pt x="71" y="40"/>
                  </a:cubicBezTo>
                  <a:cubicBezTo>
                    <a:pt x="77" y="50"/>
                    <a:pt x="78" y="60"/>
                    <a:pt x="75" y="71"/>
                  </a:cubicBezTo>
                  <a:cubicBezTo>
                    <a:pt x="75" y="71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11495088" y="-1058863"/>
              <a:ext cx="50800" cy="60325"/>
            </a:xfrm>
            <a:custGeom>
              <a:avLst/>
              <a:gdLst>
                <a:gd name="T0" fmla="*/ 8 w 40"/>
                <a:gd name="T1" fmla="*/ 5 h 48"/>
                <a:gd name="T2" fmla="*/ 7 w 40"/>
                <a:gd name="T3" fmla="*/ 15 h 48"/>
                <a:gd name="T4" fmla="*/ 7 w 40"/>
                <a:gd name="T5" fmla="*/ 29 h 48"/>
                <a:gd name="T6" fmla="*/ 7 w 40"/>
                <a:gd name="T7" fmla="*/ 32 h 48"/>
                <a:gd name="T8" fmla="*/ 4 w 40"/>
                <a:gd name="T9" fmla="*/ 31 h 48"/>
                <a:gd name="T10" fmla="*/ 1 w 40"/>
                <a:gd name="T11" fmla="*/ 24 h 48"/>
                <a:gd name="T12" fmla="*/ 2 w 40"/>
                <a:gd name="T13" fmla="*/ 15 h 48"/>
                <a:gd name="T14" fmla="*/ 5 w 40"/>
                <a:gd name="T15" fmla="*/ 3 h 48"/>
                <a:gd name="T16" fmla="*/ 8 w 40"/>
                <a:gd name="T17" fmla="*/ 1 h 48"/>
                <a:gd name="T18" fmla="*/ 11 w 40"/>
                <a:gd name="T19" fmla="*/ 2 h 48"/>
                <a:gd name="T20" fmla="*/ 18 w 40"/>
                <a:gd name="T21" fmla="*/ 12 h 48"/>
                <a:gd name="T22" fmla="*/ 40 w 40"/>
                <a:gd name="T23" fmla="*/ 46 h 48"/>
                <a:gd name="T24" fmla="*/ 37 w 40"/>
                <a:gd name="T25" fmla="*/ 46 h 48"/>
                <a:gd name="T26" fmla="*/ 19 w 40"/>
                <a:gd name="T27" fmla="*/ 18 h 48"/>
                <a:gd name="T28" fmla="*/ 16 w 40"/>
                <a:gd name="T29" fmla="*/ 16 h 48"/>
                <a:gd name="T30" fmla="*/ 15 w 40"/>
                <a:gd name="T31" fmla="*/ 15 h 48"/>
                <a:gd name="T32" fmla="*/ 10 w 40"/>
                <a:gd name="T33" fmla="*/ 7 h 48"/>
                <a:gd name="T34" fmla="*/ 8 w 40"/>
                <a:gd name="T35" fmla="*/ 5 h 48"/>
                <a:gd name="T36" fmla="*/ 8 w 40"/>
                <a:gd name="T3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8">
                  <a:moveTo>
                    <a:pt x="8" y="5"/>
                  </a:moveTo>
                  <a:cubicBezTo>
                    <a:pt x="8" y="8"/>
                    <a:pt x="7" y="12"/>
                    <a:pt x="7" y="15"/>
                  </a:cubicBezTo>
                  <a:cubicBezTo>
                    <a:pt x="7" y="20"/>
                    <a:pt x="7" y="25"/>
                    <a:pt x="7" y="29"/>
                  </a:cubicBezTo>
                  <a:cubicBezTo>
                    <a:pt x="7" y="30"/>
                    <a:pt x="7" y="31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1" y="21"/>
                    <a:pt x="1" y="18"/>
                    <a:pt x="2" y="15"/>
                  </a:cubicBezTo>
                  <a:cubicBezTo>
                    <a:pt x="3" y="11"/>
                    <a:pt x="4" y="7"/>
                    <a:pt x="5" y="3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4" y="5"/>
                    <a:pt x="17" y="8"/>
                    <a:pt x="18" y="12"/>
                  </a:cubicBezTo>
                  <a:cubicBezTo>
                    <a:pt x="24" y="24"/>
                    <a:pt x="33" y="35"/>
                    <a:pt x="40" y="46"/>
                  </a:cubicBezTo>
                  <a:cubicBezTo>
                    <a:pt x="39" y="48"/>
                    <a:pt x="38" y="47"/>
                    <a:pt x="37" y="46"/>
                  </a:cubicBezTo>
                  <a:cubicBezTo>
                    <a:pt x="31" y="37"/>
                    <a:pt x="25" y="27"/>
                    <a:pt x="19" y="18"/>
                  </a:cubicBezTo>
                  <a:cubicBezTo>
                    <a:pt x="18" y="17"/>
                    <a:pt x="18" y="16"/>
                    <a:pt x="16" y="16"/>
                  </a:cubicBezTo>
                  <a:cubicBezTo>
                    <a:pt x="16" y="16"/>
                    <a:pt x="15" y="15"/>
                    <a:pt x="15" y="15"/>
                  </a:cubicBezTo>
                  <a:cubicBezTo>
                    <a:pt x="13" y="12"/>
                    <a:pt x="12" y="10"/>
                    <a:pt x="10" y="7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11337925" y="-1020763"/>
              <a:ext cx="31750" cy="73025"/>
            </a:xfrm>
            <a:custGeom>
              <a:avLst/>
              <a:gdLst>
                <a:gd name="T0" fmla="*/ 8 w 26"/>
                <a:gd name="T1" fmla="*/ 6 h 58"/>
                <a:gd name="T2" fmla="*/ 7 w 26"/>
                <a:gd name="T3" fmla="*/ 18 h 58"/>
                <a:gd name="T4" fmla="*/ 6 w 26"/>
                <a:gd name="T5" fmla="*/ 20 h 58"/>
                <a:gd name="T6" fmla="*/ 5 w 26"/>
                <a:gd name="T7" fmla="*/ 22 h 58"/>
                <a:gd name="T8" fmla="*/ 2 w 26"/>
                <a:gd name="T9" fmla="*/ 55 h 58"/>
                <a:gd name="T10" fmla="*/ 0 w 26"/>
                <a:gd name="T11" fmla="*/ 57 h 58"/>
                <a:gd name="T12" fmla="*/ 2 w 26"/>
                <a:gd name="T13" fmla="*/ 37 h 58"/>
                <a:gd name="T14" fmla="*/ 3 w 26"/>
                <a:gd name="T15" fmla="*/ 21 h 58"/>
                <a:gd name="T16" fmla="*/ 4 w 26"/>
                <a:gd name="T17" fmla="*/ 6 h 58"/>
                <a:gd name="T18" fmla="*/ 5 w 26"/>
                <a:gd name="T19" fmla="*/ 4 h 58"/>
                <a:gd name="T20" fmla="*/ 9 w 26"/>
                <a:gd name="T21" fmla="*/ 2 h 58"/>
                <a:gd name="T22" fmla="*/ 23 w 26"/>
                <a:gd name="T23" fmla="*/ 18 h 58"/>
                <a:gd name="T24" fmla="*/ 25 w 26"/>
                <a:gd name="T25" fmla="*/ 26 h 58"/>
                <a:gd name="T26" fmla="*/ 22 w 26"/>
                <a:gd name="T27" fmla="*/ 28 h 58"/>
                <a:gd name="T28" fmla="*/ 20 w 26"/>
                <a:gd name="T29" fmla="*/ 26 h 58"/>
                <a:gd name="T30" fmla="*/ 10 w 26"/>
                <a:gd name="T31" fmla="*/ 8 h 58"/>
                <a:gd name="T32" fmla="*/ 8 w 26"/>
                <a:gd name="T33" fmla="*/ 6 h 58"/>
                <a:gd name="T34" fmla="*/ 8 w 26"/>
                <a:gd name="T35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8">
                  <a:moveTo>
                    <a:pt x="8" y="6"/>
                  </a:moveTo>
                  <a:cubicBezTo>
                    <a:pt x="7" y="10"/>
                    <a:pt x="7" y="14"/>
                    <a:pt x="7" y="18"/>
                  </a:cubicBezTo>
                  <a:cubicBezTo>
                    <a:pt x="7" y="18"/>
                    <a:pt x="6" y="19"/>
                    <a:pt x="6" y="20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7"/>
                    <a:pt x="2" y="58"/>
                    <a:pt x="0" y="57"/>
                  </a:cubicBezTo>
                  <a:cubicBezTo>
                    <a:pt x="0" y="51"/>
                    <a:pt x="1" y="44"/>
                    <a:pt x="2" y="37"/>
                  </a:cubicBezTo>
                  <a:cubicBezTo>
                    <a:pt x="2" y="32"/>
                    <a:pt x="3" y="26"/>
                    <a:pt x="3" y="21"/>
                  </a:cubicBezTo>
                  <a:cubicBezTo>
                    <a:pt x="2" y="16"/>
                    <a:pt x="4" y="11"/>
                    <a:pt x="4" y="6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1"/>
                    <a:pt x="8" y="0"/>
                    <a:pt x="9" y="2"/>
                  </a:cubicBezTo>
                  <a:cubicBezTo>
                    <a:pt x="14" y="7"/>
                    <a:pt x="19" y="12"/>
                    <a:pt x="23" y="18"/>
                  </a:cubicBezTo>
                  <a:cubicBezTo>
                    <a:pt x="25" y="20"/>
                    <a:pt x="26" y="23"/>
                    <a:pt x="25" y="26"/>
                  </a:cubicBezTo>
                  <a:cubicBezTo>
                    <a:pt x="24" y="27"/>
                    <a:pt x="23" y="28"/>
                    <a:pt x="22" y="28"/>
                  </a:cubicBezTo>
                  <a:cubicBezTo>
                    <a:pt x="22" y="29"/>
                    <a:pt x="21" y="27"/>
                    <a:pt x="20" y="26"/>
                  </a:cubicBezTo>
                  <a:cubicBezTo>
                    <a:pt x="17" y="20"/>
                    <a:pt x="14" y="14"/>
                    <a:pt x="10" y="8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6"/>
            <p:cNvSpPr>
              <a:spLocks/>
            </p:cNvSpPr>
            <p:nvPr/>
          </p:nvSpPr>
          <p:spPr bwMode="auto">
            <a:xfrm>
              <a:off x="11336338" y="-947738"/>
              <a:ext cx="11113" cy="19050"/>
            </a:xfrm>
            <a:custGeom>
              <a:avLst/>
              <a:gdLst>
                <a:gd name="T0" fmla="*/ 0 w 9"/>
                <a:gd name="T1" fmla="*/ 1 h 16"/>
                <a:gd name="T2" fmla="*/ 5 w 9"/>
                <a:gd name="T3" fmla="*/ 3 h 16"/>
                <a:gd name="T4" fmla="*/ 6 w 9"/>
                <a:gd name="T5" fmla="*/ 5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0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0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6"/>
                    <a:pt x="7" y="7"/>
                    <a:pt x="9" y="6"/>
                  </a:cubicBezTo>
                  <a:cubicBezTo>
                    <a:pt x="9" y="9"/>
                    <a:pt x="9" y="12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2" y="8"/>
                    <a:pt x="2" y="6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11539538" y="-998538"/>
              <a:ext cx="15875" cy="19050"/>
            </a:xfrm>
            <a:custGeom>
              <a:avLst/>
              <a:gdLst>
                <a:gd name="T0" fmla="*/ 5 w 12"/>
                <a:gd name="T1" fmla="*/ 0 h 16"/>
                <a:gd name="T2" fmla="*/ 6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9 h 16"/>
                <a:gd name="T12" fmla="*/ 2 w 12"/>
                <a:gd name="T13" fmla="*/ 5 h 16"/>
                <a:gd name="T14" fmla="*/ 2 w 12"/>
                <a:gd name="T15" fmla="*/ 4 h 16"/>
                <a:gd name="T16" fmla="*/ 5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5" y="0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7" y="5"/>
                    <a:pt x="7" y="7"/>
                    <a:pt x="9" y="8"/>
                  </a:cubicBezTo>
                  <a:cubicBezTo>
                    <a:pt x="12" y="10"/>
                    <a:pt x="11" y="14"/>
                    <a:pt x="8" y="15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3" y="13"/>
                    <a:pt x="2" y="11"/>
                    <a:pt x="0" y="9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0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38"/>
            <p:cNvSpPr>
              <a:spLocks/>
            </p:cNvSpPr>
            <p:nvPr/>
          </p:nvSpPr>
          <p:spPr bwMode="auto">
            <a:xfrm>
              <a:off x="11437938" y="-952500"/>
              <a:ext cx="7938" cy="36513"/>
            </a:xfrm>
            <a:custGeom>
              <a:avLst/>
              <a:gdLst>
                <a:gd name="T0" fmla="*/ 0 w 6"/>
                <a:gd name="T1" fmla="*/ 29 h 29"/>
                <a:gd name="T2" fmla="*/ 1 w 6"/>
                <a:gd name="T3" fmla="*/ 27 h 29"/>
                <a:gd name="T4" fmla="*/ 0 w 6"/>
                <a:gd name="T5" fmla="*/ 2 h 29"/>
                <a:gd name="T6" fmla="*/ 0 w 6"/>
                <a:gd name="T7" fmla="*/ 0 h 29"/>
                <a:gd name="T8" fmla="*/ 6 w 6"/>
                <a:gd name="T9" fmla="*/ 15 h 29"/>
                <a:gd name="T10" fmla="*/ 1 w 6"/>
                <a:gd name="T11" fmla="*/ 28 h 29"/>
                <a:gd name="T12" fmla="*/ 0 w 6"/>
                <a:gd name="T13" fmla="*/ 29 h 29"/>
                <a:gd name="T14" fmla="*/ 0 w 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9">
                  <a:moveTo>
                    <a:pt x="0" y="29"/>
                  </a:moveTo>
                  <a:cubicBezTo>
                    <a:pt x="0" y="28"/>
                    <a:pt x="1" y="27"/>
                    <a:pt x="1" y="27"/>
                  </a:cubicBezTo>
                  <a:cubicBezTo>
                    <a:pt x="4" y="19"/>
                    <a:pt x="3" y="1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3"/>
                    <a:pt x="6" y="9"/>
                    <a:pt x="6" y="15"/>
                  </a:cubicBezTo>
                  <a:cubicBezTo>
                    <a:pt x="6" y="20"/>
                    <a:pt x="4" y="24"/>
                    <a:pt x="1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11450638" y="-957263"/>
              <a:ext cx="20638" cy="31750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10" y="19"/>
                    <a:pt x="17" y="26"/>
                  </a:cubicBezTo>
                  <a:cubicBezTo>
                    <a:pt x="7" y="23"/>
                    <a:pt x="0" y="1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11393488" y="939800"/>
              <a:ext cx="207963" cy="120650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7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4 h 97"/>
                <a:gd name="T12" fmla="*/ 68 w 166"/>
                <a:gd name="T13" fmla="*/ 36 h 97"/>
                <a:gd name="T14" fmla="*/ 69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30 h 97"/>
                <a:gd name="T26" fmla="*/ 93 w 166"/>
                <a:gd name="T27" fmla="*/ 25 h 97"/>
                <a:gd name="T28" fmla="*/ 132 w 166"/>
                <a:gd name="T29" fmla="*/ 2 h 97"/>
                <a:gd name="T30" fmla="*/ 163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4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9" y="34"/>
                    <a:pt x="69" y="32"/>
                    <a:pt x="69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1" y="28"/>
                    <a:pt x="92" y="30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10"/>
                    <a:pt x="115" y="0"/>
                    <a:pt x="132" y="2"/>
                  </a:cubicBezTo>
                  <a:cubicBezTo>
                    <a:pt x="148" y="4"/>
                    <a:pt x="161" y="17"/>
                    <a:pt x="163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2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11545888" y="889000"/>
              <a:ext cx="50800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5 w 40"/>
                <a:gd name="T29" fmla="*/ 16 h 47"/>
                <a:gd name="T30" fmla="*/ 14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30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8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5" y="16"/>
                  </a:cubicBezTo>
                  <a:cubicBezTo>
                    <a:pt x="15" y="16"/>
                    <a:pt x="15" y="15"/>
                    <a:pt x="14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2"/>
            <p:cNvSpPr>
              <a:spLocks/>
            </p:cNvSpPr>
            <p:nvPr/>
          </p:nvSpPr>
          <p:spPr bwMode="auto">
            <a:xfrm>
              <a:off x="11387138" y="928688"/>
              <a:ext cx="34925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6 w 27"/>
                <a:gd name="T5" fmla="*/ 19 h 57"/>
                <a:gd name="T6" fmla="*/ 6 w 27"/>
                <a:gd name="T7" fmla="*/ 22 h 57"/>
                <a:gd name="T8" fmla="*/ 3 w 27"/>
                <a:gd name="T9" fmla="*/ 55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2 h 57"/>
                <a:gd name="T22" fmla="*/ 24 w 27"/>
                <a:gd name="T23" fmla="*/ 17 h 57"/>
                <a:gd name="T24" fmla="*/ 25 w 27"/>
                <a:gd name="T25" fmla="*/ 26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4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7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3"/>
            <p:cNvSpPr>
              <a:spLocks/>
            </p:cNvSpPr>
            <p:nvPr/>
          </p:nvSpPr>
          <p:spPr bwMode="auto">
            <a:xfrm>
              <a:off x="11387138" y="1000125"/>
              <a:ext cx="11113" cy="20638"/>
            </a:xfrm>
            <a:custGeom>
              <a:avLst/>
              <a:gdLst>
                <a:gd name="T0" fmla="*/ 1 w 10"/>
                <a:gd name="T1" fmla="*/ 2 h 17"/>
                <a:gd name="T2" fmla="*/ 6 w 10"/>
                <a:gd name="T3" fmla="*/ 3 h 17"/>
                <a:gd name="T4" fmla="*/ 6 w 10"/>
                <a:gd name="T5" fmla="*/ 5 h 17"/>
                <a:gd name="T6" fmla="*/ 10 w 10"/>
                <a:gd name="T7" fmla="*/ 7 h 17"/>
                <a:gd name="T8" fmla="*/ 9 w 10"/>
                <a:gd name="T9" fmla="*/ 15 h 17"/>
                <a:gd name="T10" fmla="*/ 9 w 10"/>
                <a:gd name="T11" fmla="*/ 15 h 17"/>
                <a:gd name="T12" fmla="*/ 3 w 10"/>
                <a:gd name="T13" fmla="*/ 16 h 17"/>
                <a:gd name="T14" fmla="*/ 1 w 10"/>
                <a:gd name="T15" fmla="*/ 11 h 17"/>
                <a:gd name="T16" fmla="*/ 2 w 10"/>
                <a:gd name="T17" fmla="*/ 5 h 17"/>
                <a:gd name="T18" fmla="*/ 1 w 1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7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8"/>
                    <a:pt x="10" y="7"/>
                  </a:cubicBezTo>
                  <a:cubicBezTo>
                    <a:pt x="9" y="9"/>
                    <a:pt x="9" y="12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7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4"/>
            <p:cNvSpPr>
              <a:spLocks/>
            </p:cNvSpPr>
            <p:nvPr/>
          </p:nvSpPr>
          <p:spPr bwMode="auto">
            <a:xfrm>
              <a:off x="11591925" y="947738"/>
              <a:ext cx="12700" cy="20638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9 h 16"/>
                <a:gd name="T6" fmla="*/ 8 w 11"/>
                <a:gd name="T7" fmla="*/ 16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2"/>
                    <a:pt x="6" y="3"/>
                    <a:pt x="6" y="4"/>
                  </a:cubicBezTo>
                  <a:cubicBezTo>
                    <a:pt x="6" y="6"/>
                    <a:pt x="7" y="7"/>
                    <a:pt x="9" y="9"/>
                  </a:cubicBezTo>
                  <a:cubicBezTo>
                    <a:pt x="11" y="10"/>
                    <a:pt x="11" y="14"/>
                    <a:pt x="8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2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11487150" y="995363"/>
              <a:ext cx="9525" cy="34925"/>
            </a:xfrm>
            <a:custGeom>
              <a:avLst/>
              <a:gdLst>
                <a:gd name="T0" fmla="*/ 0 w 7"/>
                <a:gd name="T1" fmla="*/ 28 h 28"/>
                <a:gd name="T2" fmla="*/ 1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4" y="3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11501438" y="990600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0"/>
                    <a:pt x="9" y="19"/>
                    <a:pt x="17" y="26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47"/>
            <p:cNvSpPr>
              <a:spLocks/>
            </p:cNvSpPr>
            <p:nvPr/>
          </p:nvSpPr>
          <p:spPr bwMode="auto">
            <a:xfrm>
              <a:off x="13054013" y="-82550"/>
              <a:ext cx="207963" cy="122238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6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3 h 97"/>
                <a:gd name="T12" fmla="*/ 68 w 166"/>
                <a:gd name="T13" fmla="*/ 35 h 97"/>
                <a:gd name="T14" fmla="*/ 70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29 h 97"/>
                <a:gd name="T26" fmla="*/ 93 w 166"/>
                <a:gd name="T27" fmla="*/ 25 h 97"/>
                <a:gd name="T28" fmla="*/ 132 w 166"/>
                <a:gd name="T29" fmla="*/ 2 h 97"/>
                <a:gd name="T30" fmla="*/ 164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6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3"/>
                  </a:cubicBezTo>
                  <a:cubicBezTo>
                    <a:pt x="67" y="34"/>
                    <a:pt x="67" y="35"/>
                    <a:pt x="68" y="35"/>
                  </a:cubicBezTo>
                  <a:cubicBezTo>
                    <a:pt x="69" y="34"/>
                    <a:pt x="69" y="32"/>
                    <a:pt x="70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7"/>
                    <a:pt x="91" y="28"/>
                    <a:pt x="92" y="29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9"/>
                    <a:pt x="115" y="0"/>
                    <a:pt x="132" y="2"/>
                  </a:cubicBezTo>
                  <a:cubicBezTo>
                    <a:pt x="148" y="4"/>
                    <a:pt x="162" y="17"/>
                    <a:pt x="164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1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6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13206413" y="-131763"/>
              <a:ext cx="49213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6 w 40"/>
                <a:gd name="T29" fmla="*/ 15 h 47"/>
                <a:gd name="T30" fmla="*/ 15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29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7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6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5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49"/>
            <p:cNvSpPr>
              <a:spLocks/>
            </p:cNvSpPr>
            <p:nvPr/>
          </p:nvSpPr>
          <p:spPr bwMode="auto">
            <a:xfrm>
              <a:off x="13047663" y="-93663"/>
              <a:ext cx="33338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7 w 27"/>
                <a:gd name="T5" fmla="*/ 19 h 57"/>
                <a:gd name="T6" fmla="*/ 6 w 27"/>
                <a:gd name="T7" fmla="*/ 22 h 57"/>
                <a:gd name="T8" fmla="*/ 3 w 27"/>
                <a:gd name="T9" fmla="*/ 54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1 h 57"/>
                <a:gd name="T22" fmla="*/ 24 w 27"/>
                <a:gd name="T23" fmla="*/ 17 h 57"/>
                <a:gd name="T24" fmla="*/ 25 w 27"/>
                <a:gd name="T25" fmla="*/ 25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4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3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19"/>
                    <a:pt x="27" y="22"/>
                    <a:pt x="25" y="25"/>
                  </a:cubicBezTo>
                  <a:cubicBezTo>
                    <a:pt x="25" y="26"/>
                    <a:pt x="24" y="27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0"/>
            <p:cNvSpPr>
              <a:spLocks/>
            </p:cNvSpPr>
            <p:nvPr/>
          </p:nvSpPr>
          <p:spPr bwMode="auto">
            <a:xfrm>
              <a:off x="13046075" y="-22225"/>
              <a:ext cx="12700" cy="20638"/>
            </a:xfrm>
            <a:custGeom>
              <a:avLst/>
              <a:gdLst>
                <a:gd name="T0" fmla="*/ 1 w 10"/>
                <a:gd name="T1" fmla="*/ 2 h 16"/>
                <a:gd name="T2" fmla="*/ 6 w 10"/>
                <a:gd name="T3" fmla="*/ 3 h 16"/>
                <a:gd name="T4" fmla="*/ 6 w 10"/>
                <a:gd name="T5" fmla="*/ 5 h 16"/>
                <a:gd name="T6" fmla="*/ 10 w 10"/>
                <a:gd name="T7" fmla="*/ 7 h 16"/>
                <a:gd name="T8" fmla="*/ 9 w 10"/>
                <a:gd name="T9" fmla="*/ 14 h 16"/>
                <a:gd name="T10" fmla="*/ 9 w 10"/>
                <a:gd name="T11" fmla="*/ 15 h 16"/>
                <a:gd name="T12" fmla="*/ 3 w 10"/>
                <a:gd name="T13" fmla="*/ 16 h 16"/>
                <a:gd name="T14" fmla="*/ 1 w 10"/>
                <a:gd name="T15" fmla="*/ 11 h 16"/>
                <a:gd name="T16" fmla="*/ 2 w 10"/>
                <a:gd name="T17" fmla="*/ 5 h 16"/>
                <a:gd name="T18" fmla="*/ 1 w 10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6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7"/>
                    <a:pt x="10" y="7"/>
                  </a:cubicBezTo>
                  <a:cubicBezTo>
                    <a:pt x="10" y="9"/>
                    <a:pt x="9" y="12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6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51"/>
            <p:cNvSpPr>
              <a:spLocks/>
            </p:cNvSpPr>
            <p:nvPr/>
          </p:nvSpPr>
          <p:spPr bwMode="auto">
            <a:xfrm>
              <a:off x="13250863" y="-73025"/>
              <a:ext cx="14288" cy="19050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8 h 16"/>
                <a:gd name="T6" fmla="*/ 8 w 11"/>
                <a:gd name="T7" fmla="*/ 15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7" y="7"/>
                    <a:pt x="9" y="8"/>
                  </a:cubicBezTo>
                  <a:cubicBezTo>
                    <a:pt x="11" y="10"/>
                    <a:pt x="11" y="14"/>
                    <a:pt x="8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1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52"/>
            <p:cNvSpPr>
              <a:spLocks/>
            </p:cNvSpPr>
            <p:nvPr/>
          </p:nvSpPr>
          <p:spPr bwMode="auto">
            <a:xfrm>
              <a:off x="13147675" y="-25400"/>
              <a:ext cx="7938" cy="34925"/>
            </a:xfrm>
            <a:custGeom>
              <a:avLst/>
              <a:gdLst>
                <a:gd name="T0" fmla="*/ 0 w 7"/>
                <a:gd name="T1" fmla="*/ 28 h 28"/>
                <a:gd name="T2" fmla="*/ 2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2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4" y="2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53"/>
            <p:cNvSpPr>
              <a:spLocks/>
            </p:cNvSpPr>
            <p:nvPr/>
          </p:nvSpPr>
          <p:spPr bwMode="auto">
            <a:xfrm>
              <a:off x="13161963" y="-31750"/>
              <a:ext cx="20638" cy="31750"/>
            </a:xfrm>
            <a:custGeom>
              <a:avLst/>
              <a:gdLst>
                <a:gd name="T0" fmla="*/ 4 w 17"/>
                <a:gd name="T1" fmla="*/ 0 h 25"/>
                <a:gd name="T2" fmla="*/ 17 w 17"/>
                <a:gd name="T3" fmla="*/ 25 h 25"/>
                <a:gd name="T4" fmla="*/ 4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4" y="0"/>
                  </a:moveTo>
                  <a:cubicBezTo>
                    <a:pt x="5" y="10"/>
                    <a:pt x="9" y="19"/>
                    <a:pt x="17" y="25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54"/>
            <p:cNvSpPr>
              <a:spLocks/>
            </p:cNvSpPr>
            <p:nvPr/>
          </p:nvSpPr>
          <p:spPr bwMode="auto">
            <a:xfrm>
              <a:off x="9785350" y="41275"/>
              <a:ext cx="206375" cy="122238"/>
            </a:xfrm>
            <a:custGeom>
              <a:avLst/>
              <a:gdLst>
                <a:gd name="T0" fmla="*/ 75 w 165"/>
                <a:gd name="T1" fmla="*/ 73 h 98"/>
                <a:gd name="T2" fmla="*/ 74 w 165"/>
                <a:gd name="T3" fmla="*/ 75 h 98"/>
                <a:gd name="T4" fmla="*/ 43 w 165"/>
                <a:gd name="T5" fmla="*/ 97 h 98"/>
                <a:gd name="T6" fmla="*/ 9 w 165"/>
                <a:gd name="T7" fmla="*/ 79 h 98"/>
                <a:gd name="T8" fmla="*/ 18 w 165"/>
                <a:gd name="T9" fmla="*/ 32 h 98"/>
                <a:gd name="T10" fmla="*/ 66 w 165"/>
                <a:gd name="T11" fmla="*/ 34 h 98"/>
                <a:gd name="T12" fmla="*/ 68 w 165"/>
                <a:gd name="T13" fmla="*/ 36 h 98"/>
                <a:gd name="T14" fmla="*/ 69 w 165"/>
                <a:gd name="T15" fmla="*/ 31 h 98"/>
                <a:gd name="T16" fmla="*/ 72 w 165"/>
                <a:gd name="T17" fmla="*/ 30 h 98"/>
                <a:gd name="T18" fmla="*/ 82 w 165"/>
                <a:gd name="T19" fmla="*/ 31 h 98"/>
                <a:gd name="T20" fmla="*/ 85 w 165"/>
                <a:gd name="T21" fmla="*/ 28 h 98"/>
                <a:gd name="T22" fmla="*/ 89 w 165"/>
                <a:gd name="T23" fmla="*/ 27 h 98"/>
                <a:gd name="T24" fmla="*/ 91 w 165"/>
                <a:gd name="T25" fmla="*/ 30 h 98"/>
                <a:gd name="T26" fmla="*/ 93 w 165"/>
                <a:gd name="T27" fmla="*/ 25 h 98"/>
                <a:gd name="T28" fmla="*/ 131 w 165"/>
                <a:gd name="T29" fmla="*/ 2 h 98"/>
                <a:gd name="T30" fmla="*/ 163 w 165"/>
                <a:gd name="T31" fmla="*/ 34 h 98"/>
                <a:gd name="T32" fmla="*/ 140 w 165"/>
                <a:gd name="T33" fmla="*/ 73 h 98"/>
                <a:gd name="T34" fmla="*/ 91 w 165"/>
                <a:gd name="T35" fmla="*/ 45 h 98"/>
                <a:gd name="T36" fmla="*/ 91 w 165"/>
                <a:gd name="T37" fmla="*/ 37 h 98"/>
                <a:gd name="T38" fmla="*/ 87 w 165"/>
                <a:gd name="T39" fmla="*/ 28 h 98"/>
                <a:gd name="T40" fmla="*/ 80 w 165"/>
                <a:gd name="T41" fmla="*/ 34 h 98"/>
                <a:gd name="T42" fmla="*/ 71 w 165"/>
                <a:gd name="T43" fmla="*/ 32 h 98"/>
                <a:gd name="T44" fmla="*/ 71 w 165"/>
                <a:gd name="T45" fmla="*/ 41 h 98"/>
                <a:gd name="T46" fmla="*/ 76 w 165"/>
                <a:gd name="T47" fmla="*/ 71 h 98"/>
                <a:gd name="T48" fmla="*/ 75 w 165"/>
                <a:gd name="T49" fmla="*/ 7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8">
                  <a:moveTo>
                    <a:pt x="75" y="73"/>
                  </a:moveTo>
                  <a:cubicBezTo>
                    <a:pt x="75" y="74"/>
                    <a:pt x="74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8"/>
                    <a:pt x="17" y="91"/>
                    <a:pt x="9" y="79"/>
                  </a:cubicBezTo>
                  <a:cubicBezTo>
                    <a:pt x="0" y="64"/>
                    <a:pt x="4" y="43"/>
                    <a:pt x="18" y="32"/>
                  </a:cubicBezTo>
                  <a:cubicBezTo>
                    <a:pt x="32" y="21"/>
                    <a:pt x="52" y="21"/>
                    <a:pt x="66" y="34"/>
                  </a:cubicBezTo>
                  <a:cubicBezTo>
                    <a:pt x="66" y="34"/>
                    <a:pt x="67" y="35"/>
                    <a:pt x="68" y="36"/>
                  </a:cubicBezTo>
                  <a:cubicBezTo>
                    <a:pt x="68" y="34"/>
                    <a:pt x="69" y="33"/>
                    <a:pt x="69" y="31"/>
                  </a:cubicBezTo>
                  <a:cubicBezTo>
                    <a:pt x="70" y="30"/>
                    <a:pt x="71" y="29"/>
                    <a:pt x="72" y="30"/>
                  </a:cubicBezTo>
                  <a:cubicBezTo>
                    <a:pt x="75" y="33"/>
                    <a:pt x="79" y="33"/>
                    <a:pt x="82" y="31"/>
                  </a:cubicBezTo>
                  <a:cubicBezTo>
                    <a:pt x="83" y="31"/>
                    <a:pt x="84" y="29"/>
                    <a:pt x="85" y="28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0" y="29"/>
                    <a:pt x="91" y="30"/>
                  </a:cubicBezTo>
                  <a:cubicBezTo>
                    <a:pt x="92" y="28"/>
                    <a:pt x="93" y="27"/>
                    <a:pt x="93" y="25"/>
                  </a:cubicBezTo>
                  <a:cubicBezTo>
                    <a:pt x="99" y="10"/>
                    <a:pt x="115" y="0"/>
                    <a:pt x="131" y="2"/>
                  </a:cubicBezTo>
                  <a:cubicBezTo>
                    <a:pt x="148" y="5"/>
                    <a:pt x="161" y="18"/>
                    <a:pt x="163" y="34"/>
                  </a:cubicBezTo>
                  <a:cubicBezTo>
                    <a:pt x="165" y="51"/>
                    <a:pt x="156" y="66"/>
                    <a:pt x="140" y="73"/>
                  </a:cubicBezTo>
                  <a:cubicBezTo>
                    <a:pt x="119" y="81"/>
                    <a:pt x="95" y="67"/>
                    <a:pt x="91" y="45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0" y="32"/>
                    <a:pt x="87" y="28"/>
                  </a:cubicBezTo>
                  <a:cubicBezTo>
                    <a:pt x="86" y="32"/>
                    <a:pt x="83" y="33"/>
                    <a:pt x="80" y="34"/>
                  </a:cubicBezTo>
                  <a:cubicBezTo>
                    <a:pt x="77" y="35"/>
                    <a:pt x="74" y="35"/>
                    <a:pt x="71" y="32"/>
                  </a:cubicBezTo>
                  <a:cubicBezTo>
                    <a:pt x="70" y="35"/>
                    <a:pt x="70" y="38"/>
                    <a:pt x="71" y="41"/>
                  </a:cubicBezTo>
                  <a:cubicBezTo>
                    <a:pt x="77" y="50"/>
                    <a:pt x="79" y="61"/>
                    <a:pt x="76" y="71"/>
                  </a:cubicBezTo>
                  <a:cubicBezTo>
                    <a:pt x="75" y="72"/>
                    <a:pt x="75" y="73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55"/>
            <p:cNvSpPr>
              <a:spLocks/>
            </p:cNvSpPr>
            <p:nvPr/>
          </p:nvSpPr>
          <p:spPr bwMode="auto">
            <a:xfrm>
              <a:off x="9937750" y="-7938"/>
              <a:ext cx="49213" cy="58738"/>
            </a:xfrm>
            <a:custGeom>
              <a:avLst/>
              <a:gdLst>
                <a:gd name="T0" fmla="*/ 7 w 39"/>
                <a:gd name="T1" fmla="*/ 4 h 47"/>
                <a:gd name="T2" fmla="*/ 7 w 39"/>
                <a:gd name="T3" fmla="*/ 15 h 47"/>
                <a:gd name="T4" fmla="*/ 7 w 39"/>
                <a:gd name="T5" fmla="*/ 29 h 47"/>
                <a:gd name="T6" fmla="*/ 6 w 39"/>
                <a:gd name="T7" fmla="*/ 31 h 47"/>
                <a:gd name="T8" fmla="*/ 3 w 39"/>
                <a:gd name="T9" fmla="*/ 31 h 47"/>
                <a:gd name="T10" fmla="*/ 0 w 39"/>
                <a:gd name="T11" fmla="*/ 24 h 47"/>
                <a:gd name="T12" fmla="*/ 1 w 39"/>
                <a:gd name="T13" fmla="*/ 15 h 47"/>
                <a:gd name="T14" fmla="*/ 4 w 39"/>
                <a:gd name="T15" fmla="*/ 3 h 47"/>
                <a:gd name="T16" fmla="*/ 7 w 39"/>
                <a:gd name="T17" fmla="*/ 0 h 47"/>
                <a:gd name="T18" fmla="*/ 11 w 39"/>
                <a:gd name="T19" fmla="*/ 2 h 47"/>
                <a:gd name="T20" fmla="*/ 18 w 39"/>
                <a:gd name="T21" fmla="*/ 12 h 47"/>
                <a:gd name="T22" fmla="*/ 39 w 39"/>
                <a:gd name="T23" fmla="*/ 46 h 47"/>
                <a:gd name="T24" fmla="*/ 36 w 39"/>
                <a:gd name="T25" fmla="*/ 45 h 47"/>
                <a:gd name="T26" fmla="*/ 18 w 39"/>
                <a:gd name="T27" fmla="*/ 18 h 47"/>
                <a:gd name="T28" fmla="*/ 15 w 39"/>
                <a:gd name="T29" fmla="*/ 16 h 47"/>
                <a:gd name="T30" fmla="*/ 14 w 39"/>
                <a:gd name="T31" fmla="*/ 15 h 47"/>
                <a:gd name="T32" fmla="*/ 9 w 39"/>
                <a:gd name="T33" fmla="*/ 7 h 47"/>
                <a:gd name="T34" fmla="*/ 8 w 39"/>
                <a:gd name="T35" fmla="*/ 4 h 47"/>
                <a:gd name="T36" fmla="*/ 7 w 39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7">
                  <a:moveTo>
                    <a:pt x="7" y="4"/>
                  </a:moveTo>
                  <a:cubicBezTo>
                    <a:pt x="7" y="8"/>
                    <a:pt x="7" y="11"/>
                    <a:pt x="7" y="15"/>
                  </a:cubicBezTo>
                  <a:cubicBezTo>
                    <a:pt x="6" y="19"/>
                    <a:pt x="7" y="24"/>
                    <a:pt x="7" y="29"/>
                  </a:cubicBezTo>
                  <a:cubicBezTo>
                    <a:pt x="7" y="30"/>
                    <a:pt x="6" y="31"/>
                    <a:pt x="6" y="31"/>
                  </a:cubicBezTo>
                  <a:cubicBezTo>
                    <a:pt x="5" y="32"/>
                    <a:pt x="4" y="31"/>
                    <a:pt x="3" y="31"/>
                  </a:cubicBezTo>
                  <a:cubicBezTo>
                    <a:pt x="0" y="29"/>
                    <a:pt x="0" y="26"/>
                    <a:pt x="0" y="24"/>
                  </a:cubicBezTo>
                  <a:cubicBezTo>
                    <a:pt x="0" y="21"/>
                    <a:pt x="1" y="18"/>
                    <a:pt x="1" y="15"/>
                  </a:cubicBezTo>
                  <a:cubicBezTo>
                    <a:pt x="2" y="11"/>
                    <a:pt x="3" y="7"/>
                    <a:pt x="4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2"/>
                  </a:cubicBezTo>
                  <a:cubicBezTo>
                    <a:pt x="24" y="24"/>
                    <a:pt x="33" y="34"/>
                    <a:pt x="39" y="46"/>
                  </a:cubicBezTo>
                  <a:cubicBezTo>
                    <a:pt x="38" y="47"/>
                    <a:pt x="37" y="47"/>
                    <a:pt x="36" y="45"/>
                  </a:cubicBezTo>
                  <a:cubicBezTo>
                    <a:pt x="30" y="36"/>
                    <a:pt x="24" y="27"/>
                    <a:pt x="18" y="18"/>
                  </a:cubicBezTo>
                  <a:cubicBezTo>
                    <a:pt x="17" y="17"/>
                    <a:pt x="17" y="16"/>
                    <a:pt x="15" y="16"/>
                  </a:cubicBezTo>
                  <a:cubicBezTo>
                    <a:pt x="15" y="16"/>
                    <a:pt x="15" y="15"/>
                    <a:pt x="14" y="15"/>
                  </a:cubicBezTo>
                  <a:cubicBezTo>
                    <a:pt x="13" y="12"/>
                    <a:pt x="11" y="9"/>
                    <a:pt x="9" y="7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9779000" y="30162"/>
              <a:ext cx="33338" cy="71438"/>
            </a:xfrm>
            <a:custGeom>
              <a:avLst/>
              <a:gdLst>
                <a:gd name="T0" fmla="*/ 8 w 26"/>
                <a:gd name="T1" fmla="*/ 5 h 57"/>
                <a:gd name="T2" fmla="*/ 7 w 26"/>
                <a:gd name="T3" fmla="*/ 17 h 57"/>
                <a:gd name="T4" fmla="*/ 6 w 26"/>
                <a:gd name="T5" fmla="*/ 19 h 57"/>
                <a:gd name="T6" fmla="*/ 6 w 26"/>
                <a:gd name="T7" fmla="*/ 22 h 57"/>
                <a:gd name="T8" fmla="*/ 2 w 26"/>
                <a:gd name="T9" fmla="*/ 55 h 57"/>
                <a:gd name="T10" fmla="*/ 0 w 26"/>
                <a:gd name="T11" fmla="*/ 57 h 57"/>
                <a:gd name="T12" fmla="*/ 2 w 26"/>
                <a:gd name="T13" fmla="*/ 37 h 57"/>
                <a:gd name="T14" fmla="*/ 3 w 26"/>
                <a:gd name="T15" fmla="*/ 21 h 57"/>
                <a:gd name="T16" fmla="*/ 4 w 26"/>
                <a:gd name="T17" fmla="*/ 6 h 57"/>
                <a:gd name="T18" fmla="*/ 5 w 26"/>
                <a:gd name="T19" fmla="*/ 3 h 57"/>
                <a:gd name="T20" fmla="*/ 10 w 26"/>
                <a:gd name="T21" fmla="*/ 2 h 57"/>
                <a:gd name="T22" fmla="*/ 24 w 26"/>
                <a:gd name="T23" fmla="*/ 17 h 57"/>
                <a:gd name="T24" fmla="*/ 25 w 26"/>
                <a:gd name="T25" fmla="*/ 26 h 57"/>
                <a:gd name="T26" fmla="*/ 23 w 26"/>
                <a:gd name="T27" fmla="*/ 28 h 57"/>
                <a:gd name="T28" fmla="*/ 21 w 26"/>
                <a:gd name="T29" fmla="*/ 26 h 57"/>
                <a:gd name="T30" fmla="*/ 11 w 26"/>
                <a:gd name="T31" fmla="*/ 8 h 57"/>
                <a:gd name="T32" fmla="*/ 9 w 26"/>
                <a:gd name="T33" fmla="*/ 5 h 57"/>
                <a:gd name="T34" fmla="*/ 8 w 26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0" y="50"/>
                    <a:pt x="1" y="44"/>
                    <a:pt x="2" y="37"/>
                  </a:cubicBezTo>
                  <a:cubicBezTo>
                    <a:pt x="2" y="32"/>
                    <a:pt x="4" y="26"/>
                    <a:pt x="3" y="21"/>
                  </a:cubicBezTo>
                  <a:cubicBezTo>
                    <a:pt x="3" y="15"/>
                    <a:pt x="4" y="11"/>
                    <a:pt x="4" y="6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6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2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9" y="6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57"/>
            <p:cNvSpPr>
              <a:spLocks/>
            </p:cNvSpPr>
            <p:nvPr/>
          </p:nvSpPr>
          <p:spPr bwMode="auto">
            <a:xfrm>
              <a:off x="9777413" y="103188"/>
              <a:ext cx="11113" cy="19050"/>
            </a:xfrm>
            <a:custGeom>
              <a:avLst/>
              <a:gdLst>
                <a:gd name="T0" fmla="*/ 1 w 9"/>
                <a:gd name="T1" fmla="*/ 1 h 16"/>
                <a:gd name="T2" fmla="*/ 5 w 9"/>
                <a:gd name="T3" fmla="*/ 3 h 16"/>
                <a:gd name="T4" fmla="*/ 6 w 9"/>
                <a:gd name="T5" fmla="*/ 4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1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1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6"/>
                    <a:pt x="7" y="7"/>
                    <a:pt x="9" y="6"/>
                  </a:cubicBezTo>
                  <a:cubicBezTo>
                    <a:pt x="9" y="9"/>
                    <a:pt x="9" y="11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3" y="8"/>
                    <a:pt x="2" y="6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58"/>
            <p:cNvSpPr>
              <a:spLocks/>
            </p:cNvSpPr>
            <p:nvPr/>
          </p:nvSpPr>
          <p:spPr bwMode="auto">
            <a:xfrm>
              <a:off x="9982200" y="50800"/>
              <a:ext cx="14288" cy="20638"/>
            </a:xfrm>
            <a:custGeom>
              <a:avLst/>
              <a:gdLst>
                <a:gd name="T0" fmla="*/ 6 w 12"/>
                <a:gd name="T1" fmla="*/ 0 h 16"/>
                <a:gd name="T2" fmla="*/ 7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8 h 16"/>
                <a:gd name="T12" fmla="*/ 2 w 12"/>
                <a:gd name="T13" fmla="*/ 5 h 16"/>
                <a:gd name="T14" fmla="*/ 2 w 12"/>
                <a:gd name="T15" fmla="*/ 3 h 16"/>
                <a:gd name="T16" fmla="*/ 6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6" y="0"/>
                  </a:moveTo>
                  <a:cubicBezTo>
                    <a:pt x="6" y="1"/>
                    <a:pt x="6" y="2"/>
                    <a:pt x="7" y="3"/>
                  </a:cubicBezTo>
                  <a:cubicBezTo>
                    <a:pt x="7" y="5"/>
                    <a:pt x="8" y="7"/>
                    <a:pt x="9" y="8"/>
                  </a:cubicBezTo>
                  <a:cubicBezTo>
                    <a:pt x="12" y="9"/>
                    <a:pt x="11" y="14"/>
                    <a:pt x="8" y="15"/>
                  </a:cubicBezTo>
                  <a:cubicBezTo>
                    <a:pt x="7" y="15"/>
                    <a:pt x="6" y="15"/>
                    <a:pt x="5" y="16"/>
                  </a:cubicBezTo>
                  <a:cubicBezTo>
                    <a:pt x="3" y="13"/>
                    <a:pt x="2" y="11"/>
                    <a:pt x="0" y="8"/>
                  </a:cubicBezTo>
                  <a:cubicBezTo>
                    <a:pt x="2" y="8"/>
                    <a:pt x="3" y="7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0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9879013" y="98425"/>
              <a:ext cx="7938" cy="34925"/>
            </a:xfrm>
            <a:custGeom>
              <a:avLst/>
              <a:gdLst>
                <a:gd name="T0" fmla="*/ 0 w 6"/>
                <a:gd name="T1" fmla="*/ 28 h 28"/>
                <a:gd name="T2" fmla="*/ 1 w 6"/>
                <a:gd name="T3" fmla="*/ 26 h 28"/>
                <a:gd name="T4" fmla="*/ 1 w 6"/>
                <a:gd name="T5" fmla="*/ 2 h 28"/>
                <a:gd name="T6" fmla="*/ 0 w 6"/>
                <a:gd name="T7" fmla="*/ 0 h 28"/>
                <a:gd name="T8" fmla="*/ 6 w 6"/>
                <a:gd name="T9" fmla="*/ 14 h 28"/>
                <a:gd name="T10" fmla="*/ 1 w 6"/>
                <a:gd name="T11" fmla="*/ 28 h 28"/>
                <a:gd name="T12" fmla="*/ 0 w 6"/>
                <a:gd name="T13" fmla="*/ 28 h 28"/>
                <a:gd name="T14" fmla="*/ 0 w 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8">
                  <a:moveTo>
                    <a:pt x="0" y="28"/>
                  </a:moveTo>
                  <a:cubicBezTo>
                    <a:pt x="0" y="28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3"/>
                    <a:pt x="6" y="9"/>
                    <a:pt x="6" y="14"/>
                  </a:cubicBezTo>
                  <a:cubicBezTo>
                    <a:pt x="6" y="19"/>
                    <a:pt x="5" y="24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60"/>
            <p:cNvSpPr>
              <a:spLocks/>
            </p:cNvSpPr>
            <p:nvPr/>
          </p:nvSpPr>
          <p:spPr bwMode="auto">
            <a:xfrm>
              <a:off x="9893300" y="92075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9" y="19"/>
                    <a:pt x="17" y="26"/>
                  </a:cubicBezTo>
                  <a:cubicBezTo>
                    <a:pt x="6" y="23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61"/>
            <p:cNvSpPr>
              <a:spLocks/>
            </p:cNvSpPr>
            <p:nvPr/>
          </p:nvSpPr>
          <p:spPr bwMode="auto">
            <a:xfrm>
              <a:off x="10501313" y="-665163"/>
              <a:ext cx="288925" cy="168275"/>
            </a:xfrm>
            <a:custGeom>
              <a:avLst/>
              <a:gdLst>
                <a:gd name="T0" fmla="*/ 105 w 231"/>
                <a:gd name="T1" fmla="*/ 102 h 135"/>
                <a:gd name="T2" fmla="*/ 104 w 231"/>
                <a:gd name="T3" fmla="*/ 104 h 135"/>
                <a:gd name="T4" fmla="*/ 60 w 231"/>
                <a:gd name="T5" fmla="*/ 134 h 135"/>
                <a:gd name="T6" fmla="*/ 13 w 231"/>
                <a:gd name="T7" fmla="*/ 110 h 135"/>
                <a:gd name="T8" fmla="*/ 25 w 231"/>
                <a:gd name="T9" fmla="*/ 44 h 135"/>
                <a:gd name="T10" fmla="*/ 92 w 231"/>
                <a:gd name="T11" fmla="*/ 46 h 135"/>
                <a:gd name="T12" fmla="*/ 95 w 231"/>
                <a:gd name="T13" fmla="*/ 49 h 135"/>
                <a:gd name="T14" fmla="*/ 97 w 231"/>
                <a:gd name="T15" fmla="*/ 43 h 135"/>
                <a:gd name="T16" fmla="*/ 101 w 231"/>
                <a:gd name="T17" fmla="*/ 41 h 135"/>
                <a:gd name="T18" fmla="*/ 115 w 231"/>
                <a:gd name="T19" fmla="*/ 43 h 135"/>
                <a:gd name="T20" fmla="*/ 119 w 231"/>
                <a:gd name="T21" fmla="*/ 38 h 135"/>
                <a:gd name="T22" fmla="*/ 124 w 231"/>
                <a:gd name="T23" fmla="*/ 37 h 135"/>
                <a:gd name="T24" fmla="*/ 128 w 231"/>
                <a:gd name="T25" fmla="*/ 41 h 135"/>
                <a:gd name="T26" fmla="*/ 131 w 231"/>
                <a:gd name="T27" fmla="*/ 34 h 135"/>
                <a:gd name="T28" fmla="*/ 184 w 231"/>
                <a:gd name="T29" fmla="*/ 2 h 135"/>
                <a:gd name="T30" fmla="*/ 229 w 231"/>
                <a:gd name="T31" fmla="*/ 46 h 135"/>
                <a:gd name="T32" fmla="*/ 197 w 231"/>
                <a:gd name="T33" fmla="*/ 101 h 135"/>
                <a:gd name="T34" fmla="*/ 128 w 231"/>
                <a:gd name="T35" fmla="*/ 61 h 135"/>
                <a:gd name="T36" fmla="*/ 127 w 231"/>
                <a:gd name="T37" fmla="*/ 51 h 135"/>
                <a:gd name="T38" fmla="*/ 122 w 231"/>
                <a:gd name="T39" fmla="*/ 39 h 135"/>
                <a:gd name="T40" fmla="*/ 112 w 231"/>
                <a:gd name="T41" fmla="*/ 47 h 135"/>
                <a:gd name="T42" fmla="*/ 100 w 231"/>
                <a:gd name="T43" fmla="*/ 44 h 135"/>
                <a:gd name="T44" fmla="*/ 100 w 231"/>
                <a:gd name="T45" fmla="*/ 56 h 135"/>
                <a:gd name="T46" fmla="*/ 106 w 231"/>
                <a:gd name="T47" fmla="*/ 99 h 135"/>
                <a:gd name="T48" fmla="*/ 105 w 231"/>
                <a:gd name="T49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5">
                  <a:moveTo>
                    <a:pt x="105" y="102"/>
                  </a:moveTo>
                  <a:cubicBezTo>
                    <a:pt x="105" y="102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4"/>
                  </a:cubicBezTo>
                  <a:cubicBezTo>
                    <a:pt x="40" y="135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6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0"/>
                    <a:pt x="99" y="40"/>
                    <a:pt x="101" y="41"/>
                  </a:cubicBezTo>
                  <a:cubicBezTo>
                    <a:pt x="105" y="46"/>
                    <a:pt x="110" y="45"/>
                    <a:pt x="115" y="43"/>
                  </a:cubicBezTo>
                  <a:cubicBezTo>
                    <a:pt x="116" y="42"/>
                    <a:pt x="118" y="39"/>
                    <a:pt x="119" y="38"/>
                  </a:cubicBezTo>
                  <a:cubicBezTo>
                    <a:pt x="121" y="34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6"/>
                    <a:pt x="131" y="34"/>
                  </a:cubicBezTo>
                  <a:cubicBezTo>
                    <a:pt x="139" y="13"/>
                    <a:pt x="161" y="0"/>
                    <a:pt x="184" y="2"/>
                  </a:cubicBezTo>
                  <a:cubicBezTo>
                    <a:pt x="207" y="5"/>
                    <a:pt x="226" y="24"/>
                    <a:pt x="229" y="46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7" y="113"/>
                    <a:pt x="133" y="93"/>
                    <a:pt x="128" y="61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2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4" y="48"/>
                    <a:pt x="100" y="44"/>
                  </a:cubicBezTo>
                  <a:cubicBezTo>
                    <a:pt x="99" y="49"/>
                    <a:pt x="98" y="52"/>
                    <a:pt x="100" y="56"/>
                  </a:cubicBezTo>
                  <a:cubicBezTo>
                    <a:pt x="109" y="69"/>
                    <a:pt x="110" y="84"/>
                    <a:pt x="106" y="99"/>
                  </a:cubicBezTo>
                  <a:cubicBezTo>
                    <a:pt x="106" y="100"/>
                    <a:pt x="106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62"/>
            <p:cNvSpPr>
              <a:spLocks/>
            </p:cNvSpPr>
            <p:nvPr/>
          </p:nvSpPr>
          <p:spPr bwMode="auto">
            <a:xfrm>
              <a:off x="10714038" y="-7366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1 h 66"/>
                <a:gd name="T4" fmla="*/ 10 w 56"/>
                <a:gd name="T5" fmla="*/ 41 h 66"/>
                <a:gd name="T6" fmla="*/ 9 w 56"/>
                <a:gd name="T7" fmla="*/ 44 h 66"/>
                <a:gd name="T8" fmla="*/ 5 w 56"/>
                <a:gd name="T9" fmla="*/ 43 h 66"/>
                <a:gd name="T10" fmla="*/ 1 w 56"/>
                <a:gd name="T11" fmla="*/ 33 h 66"/>
                <a:gd name="T12" fmla="*/ 3 w 56"/>
                <a:gd name="T13" fmla="*/ 21 h 66"/>
                <a:gd name="T14" fmla="*/ 7 w 56"/>
                <a:gd name="T15" fmla="*/ 5 h 66"/>
                <a:gd name="T16" fmla="*/ 10 w 56"/>
                <a:gd name="T17" fmla="*/ 0 h 66"/>
                <a:gd name="T18" fmla="*/ 16 w 56"/>
                <a:gd name="T19" fmla="*/ 3 h 66"/>
                <a:gd name="T20" fmla="*/ 25 w 56"/>
                <a:gd name="T21" fmla="*/ 16 h 66"/>
                <a:gd name="T22" fmla="*/ 56 w 56"/>
                <a:gd name="T23" fmla="*/ 65 h 66"/>
                <a:gd name="T24" fmla="*/ 52 w 56"/>
                <a:gd name="T25" fmla="*/ 64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1 h 66"/>
                <a:gd name="T32" fmla="*/ 14 w 56"/>
                <a:gd name="T33" fmla="*/ 9 h 66"/>
                <a:gd name="T34" fmla="*/ 12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1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1" y="33"/>
                  </a:cubicBezTo>
                  <a:cubicBezTo>
                    <a:pt x="1" y="29"/>
                    <a:pt x="2" y="25"/>
                    <a:pt x="3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8" y="3"/>
                    <a:pt x="9" y="1"/>
                    <a:pt x="10" y="0"/>
                  </a:cubicBezTo>
                  <a:cubicBezTo>
                    <a:pt x="12" y="0"/>
                    <a:pt x="14" y="2"/>
                    <a:pt x="16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6"/>
                    <a:pt x="53" y="65"/>
                    <a:pt x="52" y="64"/>
                  </a:cubicBezTo>
                  <a:cubicBezTo>
                    <a:pt x="43" y="51"/>
                    <a:pt x="35" y="38"/>
                    <a:pt x="26" y="25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9" y="17"/>
                    <a:pt x="16" y="13"/>
                    <a:pt x="14" y="9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63"/>
            <p:cNvSpPr>
              <a:spLocks/>
            </p:cNvSpPr>
            <p:nvPr/>
          </p:nvSpPr>
          <p:spPr bwMode="auto">
            <a:xfrm>
              <a:off x="10493375" y="-682625"/>
              <a:ext cx="46038" cy="101600"/>
            </a:xfrm>
            <a:custGeom>
              <a:avLst/>
              <a:gdLst>
                <a:gd name="T0" fmla="*/ 12 w 37"/>
                <a:gd name="T1" fmla="*/ 8 h 81"/>
                <a:gd name="T2" fmla="*/ 10 w 37"/>
                <a:gd name="T3" fmla="*/ 25 h 81"/>
                <a:gd name="T4" fmla="*/ 9 w 37"/>
                <a:gd name="T5" fmla="*/ 28 h 81"/>
                <a:gd name="T6" fmla="*/ 8 w 37"/>
                <a:gd name="T7" fmla="*/ 31 h 81"/>
                <a:gd name="T8" fmla="*/ 4 w 37"/>
                <a:gd name="T9" fmla="*/ 77 h 81"/>
                <a:gd name="T10" fmla="*/ 0 w 37"/>
                <a:gd name="T11" fmla="*/ 80 h 81"/>
                <a:gd name="T12" fmla="*/ 3 w 37"/>
                <a:gd name="T13" fmla="*/ 52 h 81"/>
                <a:gd name="T14" fmla="*/ 5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7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2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2" y="8"/>
                  </a:moveTo>
                  <a:cubicBezTo>
                    <a:pt x="11" y="14"/>
                    <a:pt x="11" y="19"/>
                    <a:pt x="10" y="25"/>
                  </a:cubicBezTo>
                  <a:cubicBezTo>
                    <a:pt x="10" y="26"/>
                    <a:pt x="9" y="27"/>
                    <a:pt x="9" y="28"/>
                  </a:cubicBezTo>
                  <a:cubicBezTo>
                    <a:pt x="9" y="29"/>
                    <a:pt x="8" y="30"/>
                    <a:pt x="8" y="31"/>
                  </a:cubicBezTo>
                  <a:cubicBezTo>
                    <a:pt x="6" y="46"/>
                    <a:pt x="5" y="62"/>
                    <a:pt x="4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2"/>
                    <a:pt x="3" y="52"/>
                  </a:cubicBezTo>
                  <a:cubicBezTo>
                    <a:pt x="4" y="45"/>
                    <a:pt x="5" y="37"/>
                    <a:pt x="5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2"/>
                    <a:pt x="11" y="0"/>
                    <a:pt x="14" y="3"/>
                  </a:cubicBezTo>
                  <a:cubicBezTo>
                    <a:pt x="21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7"/>
                  </a:cubicBezTo>
                  <a:cubicBezTo>
                    <a:pt x="35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9"/>
                    <a:pt x="20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64"/>
            <p:cNvSpPr>
              <a:spLocks/>
            </p:cNvSpPr>
            <p:nvPr/>
          </p:nvSpPr>
          <p:spPr bwMode="auto">
            <a:xfrm>
              <a:off x="10491788" y="-581025"/>
              <a:ext cx="15875" cy="28575"/>
            </a:xfrm>
            <a:custGeom>
              <a:avLst/>
              <a:gdLst>
                <a:gd name="T0" fmla="*/ 1 w 13"/>
                <a:gd name="T1" fmla="*/ 2 h 23"/>
                <a:gd name="T2" fmla="*/ 7 w 13"/>
                <a:gd name="T3" fmla="*/ 4 h 23"/>
                <a:gd name="T4" fmla="*/ 9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1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1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6"/>
                    <a:pt x="13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11" y="22"/>
                    <a:pt x="6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4" y="12"/>
                    <a:pt x="2" y="9"/>
                    <a:pt x="2" y="6"/>
                  </a:cubicBezTo>
                  <a:cubicBezTo>
                    <a:pt x="1" y="5"/>
                    <a:pt x="1" y="4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65"/>
            <p:cNvSpPr>
              <a:spLocks/>
            </p:cNvSpPr>
            <p:nvPr/>
          </p:nvSpPr>
          <p:spPr bwMode="auto">
            <a:xfrm>
              <a:off x="10775950" y="-652463"/>
              <a:ext cx="22225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4 h 22"/>
                <a:gd name="T4" fmla="*/ 13 w 17"/>
                <a:gd name="T5" fmla="*/ 11 h 22"/>
                <a:gd name="T6" fmla="*/ 12 w 17"/>
                <a:gd name="T7" fmla="*/ 21 h 22"/>
                <a:gd name="T8" fmla="*/ 7 w 17"/>
                <a:gd name="T9" fmla="*/ 22 h 22"/>
                <a:gd name="T10" fmla="*/ 0 w 17"/>
                <a:gd name="T11" fmla="*/ 12 h 22"/>
                <a:gd name="T12" fmla="*/ 3 w 17"/>
                <a:gd name="T13" fmla="*/ 7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1"/>
                    <a:pt x="9" y="3"/>
                    <a:pt x="9" y="4"/>
                  </a:cubicBezTo>
                  <a:cubicBezTo>
                    <a:pt x="10" y="7"/>
                    <a:pt x="10" y="9"/>
                    <a:pt x="13" y="11"/>
                  </a:cubicBezTo>
                  <a:cubicBezTo>
                    <a:pt x="17" y="14"/>
                    <a:pt x="16" y="19"/>
                    <a:pt x="12" y="21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4" y="19"/>
                    <a:pt x="3" y="15"/>
                    <a:pt x="0" y="12"/>
                  </a:cubicBezTo>
                  <a:cubicBezTo>
                    <a:pt x="3" y="11"/>
                    <a:pt x="3" y="10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66"/>
            <p:cNvSpPr>
              <a:spLocks/>
            </p:cNvSpPr>
            <p:nvPr/>
          </p:nvSpPr>
          <p:spPr bwMode="auto">
            <a:xfrm>
              <a:off x="10633075" y="-5873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2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7" y="34"/>
                    <a:pt x="2" y="39"/>
                  </a:cubicBezTo>
                  <a:cubicBezTo>
                    <a:pt x="2" y="40"/>
                    <a:pt x="1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67"/>
            <p:cNvSpPr>
              <a:spLocks/>
            </p:cNvSpPr>
            <p:nvPr/>
          </p:nvSpPr>
          <p:spPr bwMode="auto">
            <a:xfrm>
              <a:off x="10652125" y="-5937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68"/>
            <p:cNvSpPr>
              <a:spLocks/>
            </p:cNvSpPr>
            <p:nvPr/>
          </p:nvSpPr>
          <p:spPr bwMode="auto">
            <a:xfrm>
              <a:off x="12322175" y="-644525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7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3"/>
                    <a:pt x="80" y="134"/>
                    <a:pt x="59" y="135"/>
                  </a:cubicBezTo>
                  <a:cubicBezTo>
                    <a:pt x="39" y="136"/>
                    <a:pt x="24" y="127"/>
                    <a:pt x="13" y="110"/>
                  </a:cubicBezTo>
                  <a:cubicBezTo>
                    <a:pt x="0" y="89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8"/>
                    <a:pt x="126" y="40"/>
                    <a:pt x="128" y="41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0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7" y="48"/>
                    <a:pt x="103" y="49"/>
                    <a:pt x="100" y="44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69"/>
            <p:cNvSpPr>
              <a:spLocks/>
            </p:cNvSpPr>
            <p:nvPr/>
          </p:nvSpPr>
          <p:spPr bwMode="auto">
            <a:xfrm>
              <a:off x="12534900" y="-714375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2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5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2"/>
                    <a:pt x="9" y="0"/>
                    <a:pt x="10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0"/>
                    <a:pt x="34" y="38"/>
                    <a:pt x="26" y="25"/>
                  </a:cubicBezTo>
                  <a:cubicBezTo>
                    <a:pt x="25" y="24"/>
                    <a:pt x="24" y="21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6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70"/>
            <p:cNvSpPr>
              <a:spLocks/>
            </p:cNvSpPr>
            <p:nvPr/>
          </p:nvSpPr>
          <p:spPr bwMode="auto">
            <a:xfrm>
              <a:off x="12314238" y="-660400"/>
              <a:ext cx="46038" cy="100013"/>
            </a:xfrm>
            <a:custGeom>
              <a:avLst/>
              <a:gdLst>
                <a:gd name="T0" fmla="*/ 11 w 37"/>
                <a:gd name="T1" fmla="*/ 8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1 h 80"/>
                <a:gd name="T8" fmla="*/ 3 w 37"/>
                <a:gd name="T9" fmla="*/ 77 h 80"/>
                <a:gd name="T10" fmla="*/ 0 w 37"/>
                <a:gd name="T11" fmla="*/ 80 h 80"/>
                <a:gd name="T12" fmla="*/ 2 w 37"/>
                <a:gd name="T13" fmla="*/ 52 h 80"/>
                <a:gd name="T14" fmla="*/ 4 w 37"/>
                <a:gd name="T15" fmla="*/ 29 h 80"/>
                <a:gd name="T16" fmla="*/ 6 w 37"/>
                <a:gd name="T17" fmla="*/ 8 h 80"/>
                <a:gd name="T18" fmla="*/ 7 w 37"/>
                <a:gd name="T19" fmla="*/ 5 h 80"/>
                <a:gd name="T20" fmla="*/ 14 w 37"/>
                <a:gd name="T21" fmla="*/ 3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7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1"/>
                  </a:cubicBezTo>
                  <a:cubicBezTo>
                    <a:pt x="6" y="46"/>
                    <a:pt x="5" y="61"/>
                    <a:pt x="3" y="77"/>
                  </a:cubicBezTo>
                  <a:cubicBezTo>
                    <a:pt x="3" y="79"/>
                    <a:pt x="3" y="80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6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4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39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1"/>
                  </a:cubicBezTo>
                  <a:cubicBezTo>
                    <a:pt x="14" y="10"/>
                    <a:pt x="13" y="9"/>
                    <a:pt x="12" y="7"/>
                  </a:cubicBezTo>
                  <a:cubicBezTo>
                    <a:pt x="12" y="7"/>
                    <a:pt x="12" y="7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71"/>
            <p:cNvSpPr>
              <a:spLocks/>
            </p:cNvSpPr>
            <p:nvPr/>
          </p:nvSpPr>
          <p:spPr bwMode="auto">
            <a:xfrm>
              <a:off x="12312650" y="-558800"/>
              <a:ext cx="15875" cy="26988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19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2"/>
                    <a:pt x="13" y="16"/>
                    <a:pt x="12" y="19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6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72"/>
            <p:cNvSpPr>
              <a:spLocks/>
            </p:cNvSpPr>
            <p:nvPr/>
          </p:nvSpPr>
          <p:spPr bwMode="auto">
            <a:xfrm>
              <a:off x="12598400" y="-631825"/>
              <a:ext cx="19050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1 h 23"/>
                <a:gd name="T8" fmla="*/ 6 w 16"/>
                <a:gd name="T9" fmla="*/ 23 h 23"/>
                <a:gd name="T10" fmla="*/ 0 w 16"/>
                <a:gd name="T11" fmla="*/ 12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3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1"/>
                  </a:cubicBezTo>
                  <a:cubicBezTo>
                    <a:pt x="10" y="22"/>
                    <a:pt x="8" y="22"/>
                    <a:pt x="6" y="23"/>
                  </a:cubicBezTo>
                  <a:cubicBezTo>
                    <a:pt x="4" y="19"/>
                    <a:pt x="2" y="16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73"/>
            <p:cNvSpPr>
              <a:spLocks/>
            </p:cNvSpPr>
            <p:nvPr/>
          </p:nvSpPr>
          <p:spPr bwMode="auto">
            <a:xfrm>
              <a:off x="12453938" y="-565150"/>
              <a:ext cx="11113" cy="49213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19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8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3"/>
                    <a:pt x="9" y="12"/>
                    <a:pt x="9" y="19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74"/>
            <p:cNvSpPr>
              <a:spLocks/>
            </p:cNvSpPr>
            <p:nvPr/>
          </p:nvSpPr>
          <p:spPr bwMode="auto">
            <a:xfrm>
              <a:off x="12472988" y="-573088"/>
              <a:ext cx="28575" cy="46038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6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75"/>
            <p:cNvSpPr>
              <a:spLocks/>
            </p:cNvSpPr>
            <p:nvPr/>
          </p:nvSpPr>
          <p:spPr bwMode="auto">
            <a:xfrm>
              <a:off x="12257088" y="192088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4 h 136"/>
                <a:gd name="T4" fmla="*/ 60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49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9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4 h 136"/>
                <a:gd name="T28" fmla="*/ 184 w 231"/>
                <a:gd name="T29" fmla="*/ 3 h 136"/>
                <a:gd name="T30" fmla="*/ 228 w 231"/>
                <a:gd name="T31" fmla="*/ 47 h 136"/>
                <a:gd name="T32" fmla="*/ 197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6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5"/>
                  </a:cubicBezTo>
                  <a:cubicBezTo>
                    <a:pt x="40" y="136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9" y="38"/>
                  </a:cubicBezTo>
                  <a:cubicBezTo>
                    <a:pt x="120" y="35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7"/>
                    <a:pt x="130" y="34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6" y="24"/>
                    <a:pt x="228" y="47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3" y="49"/>
                    <a:pt x="100" y="44"/>
                  </a:cubicBezTo>
                  <a:cubicBezTo>
                    <a:pt x="98" y="49"/>
                    <a:pt x="97" y="52"/>
                    <a:pt x="100" y="56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76"/>
            <p:cNvSpPr>
              <a:spLocks/>
            </p:cNvSpPr>
            <p:nvPr/>
          </p:nvSpPr>
          <p:spPr bwMode="auto">
            <a:xfrm>
              <a:off x="12469813" y="120650"/>
              <a:ext cx="69850" cy="84138"/>
            </a:xfrm>
            <a:custGeom>
              <a:avLst/>
              <a:gdLst>
                <a:gd name="T0" fmla="*/ 11 w 56"/>
                <a:gd name="T1" fmla="*/ 7 h 67"/>
                <a:gd name="T2" fmla="*/ 10 w 56"/>
                <a:gd name="T3" fmla="*/ 21 h 67"/>
                <a:gd name="T4" fmla="*/ 10 w 56"/>
                <a:gd name="T5" fmla="*/ 41 h 67"/>
                <a:gd name="T6" fmla="*/ 9 w 56"/>
                <a:gd name="T7" fmla="*/ 44 h 67"/>
                <a:gd name="T8" fmla="*/ 5 w 56"/>
                <a:gd name="T9" fmla="*/ 44 h 67"/>
                <a:gd name="T10" fmla="*/ 0 w 56"/>
                <a:gd name="T11" fmla="*/ 33 h 67"/>
                <a:gd name="T12" fmla="*/ 2 w 56"/>
                <a:gd name="T13" fmla="*/ 21 h 67"/>
                <a:gd name="T14" fmla="*/ 7 w 56"/>
                <a:gd name="T15" fmla="*/ 5 h 67"/>
                <a:gd name="T16" fmla="*/ 10 w 56"/>
                <a:gd name="T17" fmla="*/ 1 h 67"/>
                <a:gd name="T18" fmla="*/ 15 w 56"/>
                <a:gd name="T19" fmla="*/ 3 h 67"/>
                <a:gd name="T20" fmla="*/ 25 w 56"/>
                <a:gd name="T21" fmla="*/ 17 h 67"/>
                <a:gd name="T22" fmla="*/ 56 w 56"/>
                <a:gd name="T23" fmla="*/ 65 h 67"/>
                <a:gd name="T24" fmla="*/ 52 w 56"/>
                <a:gd name="T25" fmla="*/ 64 h 67"/>
                <a:gd name="T26" fmla="*/ 26 w 56"/>
                <a:gd name="T27" fmla="*/ 26 h 67"/>
                <a:gd name="T28" fmla="*/ 22 w 56"/>
                <a:gd name="T29" fmla="*/ 22 h 67"/>
                <a:gd name="T30" fmla="*/ 21 w 56"/>
                <a:gd name="T31" fmla="*/ 21 h 67"/>
                <a:gd name="T32" fmla="*/ 14 w 56"/>
                <a:gd name="T33" fmla="*/ 10 h 67"/>
                <a:gd name="T34" fmla="*/ 12 w 56"/>
                <a:gd name="T35" fmla="*/ 6 h 67"/>
                <a:gd name="T36" fmla="*/ 11 w 56"/>
                <a:gd name="T3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11" y="7"/>
                  </a:moveTo>
                  <a:cubicBezTo>
                    <a:pt x="10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5"/>
                    <a:pt x="6" y="44"/>
                    <a:pt x="5" y="44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2" y="25"/>
                    <a:pt x="2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7" y="3"/>
                    <a:pt x="9" y="1"/>
                    <a:pt x="10" y="1"/>
                  </a:cubicBezTo>
                  <a:cubicBezTo>
                    <a:pt x="12" y="0"/>
                    <a:pt x="14" y="2"/>
                    <a:pt x="15" y="3"/>
                  </a:cubicBezTo>
                  <a:cubicBezTo>
                    <a:pt x="19" y="7"/>
                    <a:pt x="23" y="12"/>
                    <a:pt x="25" y="17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7"/>
                    <a:pt x="53" y="66"/>
                    <a:pt x="52" y="64"/>
                  </a:cubicBezTo>
                  <a:cubicBezTo>
                    <a:pt x="43" y="51"/>
                    <a:pt x="35" y="38"/>
                    <a:pt x="26" y="26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8" y="17"/>
                    <a:pt x="16" y="13"/>
                    <a:pt x="14" y="10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77"/>
            <p:cNvSpPr>
              <a:spLocks/>
            </p:cNvSpPr>
            <p:nvPr/>
          </p:nvSpPr>
          <p:spPr bwMode="auto">
            <a:xfrm>
              <a:off x="12249150" y="174625"/>
              <a:ext cx="46038" cy="100013"/>
            </a:xfrm>
            <a:custGeom>
              <a:avLst/>
              <a:gdLst>
                <a:gd name="T0" fmla="*/ 11 w 37"/>
                <a:gd name="T1" fmla="*/ 7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0 h 80"/>
                <a:gd name="T8" fmla="*/ 3 w 37"/>
                <a:gd name="T9" fmla="*/ 76 h 80"/>
                <a:gd name="T10" fmla="*/ 0 w 37"/>
                <a:gd name="T11" fmla="*/ 80 h 80"/>
                <a:gd name="T12" fmla="*/ 3 w 37"/>
                <a:gd name="T13" fmla="*/ 52 h 80"/>
                <a:gd name="T14" fmla="*/ 5 w 37"/>
                <a:gd name="T15" fmla="*/ 28 h 80"/>
                <a:gd name="T16" fmla="*/ 6 w 37"/>
                <a:gd name="T17" fmla="*/ 7 h 80"/>
                <a:gd name="T18" fmla="*/ 7 w 37"/>
                <a:gd name="T19" fmla="*/ 4 h 80"/>
                <a:gd name="T20" fmla="*/ 14 w 37"/>
                <a:gd name="T21" fmla="*/ 2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6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7"/>
                  </a:moveTo>
                  <a:cubicBezTo>
                    <a:pt x="11" y="13"/>
                    <a:pt x="11" y="18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6" y="46"/>
                    <a:pt x="5" y="61"/>
                    <a:pt x="3" y="76"/>
                  </a:cubicBezTo>
                  <a:cubicBezTo>
                    <a:pt x="3" y="78"/>
                    <a:pt x="3" y="80"/>
                    <a:pt x="0" y="80"/>
                  </a:cubicBezTo>
                  <a:cubicBezTo>
                    <a:pt x="1" y="70"/>
                    <a:pt x="2" y="61"/>
                    <a:pt x="3" y="52"/>
                  </a:cubicBezTo>
                  <a:cubicBezTo>
                    <a:pt x="3" y="44"/>
                    <a:pt x="5" y="36"/>
                    <a:pt x="5" y="28"/>
                  </a:cubicBezTo>
                  <a:cubicBezTo>
                    <a:pt x="4" y="21"/>
                    <a:pt x="6" y="14"/>
                    <a:pt x="6" y="7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8" y="1"/>
                    <a:pt x="11" y="0"/>
                    <a:pt x="14" y="2"/>
                  </a:cubicBezTo>
                  <a:cubicBezTo>
                    <a:pt x="20" y="9"/>
                    <a:pt x="27" y="17"/>
                    <a:pt x="33" y="24"/>
                  </a:cubicBezTo>
                  <a:cubicBezTo>
                    <a:pt x="36" y="27"/>
                    <a:pt x="37" y="32"/>
                    <a:pt x="35" y="36"/>
                  </a:cubicBezTo>
                  <a:cubicBezTo>
                    <a:pt x="35" y="37"/>
                    <a:pt x="33" y="39"/>
                    <a:pt x="32" y="39"/>
                  </a:cubicBezTo>
                  <a:cubicBezTo>
                    <a:pt x="31" y="39"/>
                    <a:pt x="30" y="37"/>
                    <a:pt x="29" y="36"/>
                  </a:cubicBezTo>
                  <a:cubicBezTo>
                    <a:pt x="24" y="28"/>
                    <a:pt x="20" y="19"/>
                    <a:pt x="15" y="11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78"/>
            <p:cNvSpPr>
              <a:spLocks/>
            </p:cNvSpPr>
            <p:nvPr/>
          </p:nvSpPr>
          <p:spPr bwMode="auto">
            <a:xfrm>
              <a:off x="12247563" y="274638"/>
              <a:ext cx="15875" cy="30163"/>
            </a:xfrm>
            <a:custGeom>
              <a:avLst/>
              <a:gdLst>
                <a:gd name="T0" fmla="*/ 0 w 13"/>
                <a:gd name="T1" fmla="*/ 2 h 23"/>
                <a:gd name="T2" fmla="*/ 7 w 13"/>
                <a:gd name="T3" fmla="*/ 4 h 23"/>
                <a:gd name="T4" fmla="*/ 8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0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7"/>
                    <a:pt x="13" y="20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3"/>
                    <a:pt x="5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3" y="12"/>
                    <a:pt x="2" y="9"/>
                    <a:pt x="2" y="6"/>
                  </a:cubicBezTo>
                  <a:cubicBezTo>
                    <a:pt x="1" y="5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79"/>
            <p:cNvSpPr>
              <a:spLocks/>
            </p:cNvSpPr>
            <p:nvPr/>
          </p:nvSpPr>
          <p:spPr bwMode="auto">
            <a:xfrm>
              <a:off x="12533313" y="204788"/>
              <a:ext cx="20638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5 h 22"/>
                <a:gd name="T4" fmla="*/ 13 w 17"/>
                <a:gd name="T5" fmla="*/ 11 h 22"/>
                <a:gd name="T6" fmla="*/ 11 w 17"/>
                <a:gd name="T7" fmla="*/ 21 h 22"/>
                <a:gd name="T8" fmla="*/ 6 w 17"/>
                <a:gd name="T9" fmla="*/ 22 h 22"/>
                <a:gd name="T10" fmla="*/ 0 w 17"/>
                <a:gd name="T11" fmla="*/ 12 h 22"/>
                <a:gd name="T12" fmla="*/ 3 w 17"/>
                <a:gd name="T13" fmla="*/ 8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2"/>
                    <a:pt x="9" y="3"/>
                    <a:pt x="9" y="5"/>
                  </a:cubicBezTo>
                  <a:cubicBezTo>
                    <a:pt x="9" y="7"/>
                    <a:pt x="10" y="10"/>
                    <a:pt x="13" y="11"/>
                  </a:cubicBezTo>
                  <a:cubicBezTo>
                    <a:pt x="17" y="14"/>
                    <a:pt x="15" y="19"/>
                    <a:pt x="11" y="21"/>
                  </a:cubicBezTo>
                  <a:cubicBezTo>
                    <a:pt x="10" y="22"/>
                    <a:pt x="8" y="22"/>
                    <a:pt x="6" y="22"/>
                  </a:cubicBezTo>
                  <a:cubicBezTo>
                    <a:pt x="4" y="19"/>
                    <a:pt x="2" y="15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80"/>
            <p:cNvSpPr>
              <a:spLocks/>
            </p:cNvSpPr>
            <p:nvPr/>
          </p:nvSpPr>
          <p:spPr bwMode="auto">
            <a:xfrm>
              <a:off x="12388850" y="2698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4"/>
                    <a:pt x="2" y="39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81"/>
            <p:cNvSpPr>
              <a:spLocks/>
            </p:cNvSpPr>
            <p:nvPr/>
          </p:nvSpPr>
          <p:spPr bwMode="auto">
            <a:xfrm>
              <a:off x="12407900" y="2635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82"/>
            <p:cNvSpPr>
              <a:spLocks/>
            </p:cNvSpPr>
            <p:nvPr/>
          </p:nvSpPr>
          <p:spPr bwMode="auto">
            <a:xfrm>
              <a:off x="10518775" y="692150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5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2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40 h 136"/>
                <a:gd name="T40" fmla="*/ 112 w 231"/>
                <a:gd name="T41" fmla="*/ 48 h 136"/>
                <a:gd name="T42" fmla="*/ 100 w 231"/>
                <a:gd name="T43" fmla="*/ 45 h 136"/>
                <a:gd name="T44" fmla="*/ 100 w 231"/>
                <a:gd name="T45" fmla="*/ 57 h 136"/>
                <a:gd name="T46" fmla="*/ 106 w 231"/>
                <a:gd name="T47" fmla="*/ 100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4"/>
                    <a:pt x="80" y="134"/>
                    <a:pt x="59" y="135"/>
                  </a:cubicBezTo>
                  <a:cubicBezTo>
                    <a:pt x="39" y="136"/>
                    <a:pt x="24" y="128"/>
                    <a:pt x="13" y="110"/>
                  </a:cubicBezTo>
                  <a:cubicBezTo>
                    <a:pt x="0" y="89"/>
                    <a:pt x="5" y="60"/>
                    <a:pt x="25" y="45"/>
                  </a:cubicBezTo>
                  <a:cubicBezTo>
                    <a:pt x="45" y="29"/>
                    <a:pt x="73" y="30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8"/>
                    <a:pt x="96" y="46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3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9"/>
                    <a:pt x="126" y="40"/>
                    <a:pt x="128" y="42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1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9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40"/>
                  </a:cubicBezTo>
                  <a:cubicBezTo>
                    <a:pt x="120" y="44"/>
                    <a:pt x="117" y="47"/>
                    <a:pt x="112" y="48"/>
                  </a:cubicBezTo>
                  <a:cubicBezTo>
                    <a:pt x="107" y="49"/>
                    <a:pt x="103" y="49"/>
                    <a:pt x="100" y="45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5"/>
                    <a:pt x="106" y="100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83"/>
            <p:cNvSpPr>
              <a:spLocks/>
            </p:cNvSpPr>
            <p:nvPr/>
          </p:nvSpPr>
          <p:spPr bwMode="auto">
            <a:xfrm>
              <a:off x="10731500" y="6223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3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6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2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3"/>
                    <a:pt x="9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1"/>
                    <a:pt x="34" y="38"/>
                    <a:pt x="26" y="25"/>
                  </a:cubicBezTo>
                  <a:cubicBezTo>
                    <a:pt x="25" y="24"/>
                    <a:pt x="24" y="22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7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84"/>
            <p:cNvSpPr>
              <a:spLocks/>
            </p:cNvSpPr>
            <p:nvPr/>
          </p:nvSpPr>
          <p:spPr bwMode="auto">
            <a:xfrm>
              <a:off x="10510838" y="676275"/>
              <a:ext cx="46038" cy="100013"/>
            </a:xfrm>
            <a:custGeom>
              <a:avLst/>
              <a:gdLst>
                <a:gd name="T0" fmla="*/ 11 w 37"/>
                <a:gd name="T1" fmla="*/ 8 h 81"/>
                <a:gd name="T2" fmla="*/ 10 w 37"/>
                <a:gd name="T3" fmla="*/ 24 h 81"/>
                <a:gd name="T4" fmla="*/ 9 w 37"/>
                <a:gd name="T5" fmla="*/ 27 h 81"/>
                <a:gd name="T6" fmla="*/ 8 w 37"/>
                <a:gd name="T7" fmla="*/ 31 h 81"/>
                <a:gd name="T8" fmla="*/ 3 w 37"/>
                <a:gd name="T9" fmla="*/ 77 h 81"/>
                <a:gd name="T10" fmla="*/ 0 w 37"/>
                <a:gd name="T11" fmla="*/ 80 h 81"/>
                <a:gd name="T12" fmla="*/ 2 w 37"/>
                <a:gd name="T13" fmla="*/ 52 h 81"/>
                <a:gd name="T14" fmla="*/ 4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6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1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6" y="46"/>
                    <a:pt x="5" y="62"/>
                    <a:pt x="3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7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85"/>
            <p:cNvSpPr>
              <a:spLocks/>
            </p:cNvSpPr>
            <p:nvPr/>
          </p:nvSpPr>
          <p:spPr bwMode="auto">
            <a:xfrm>
              <a:off x="10509250" y="776288"/>
              <a:ext cx="15875" cy="28575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20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3"/>
                    <a:pt x="12" y="16"/>
                    <a:pt x="12" y="20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7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5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86"/>
            <p:cNvSpPr>
              <a:spLocks/>
            </p:cNvSpPr>
            <p:nvPr/>
          </p:nvSpPr>
          <p:spPr bwMode="auto">
            <a:xfrm>
              <a:off x="10793413" y="704850"/>
              <a:ext cx="20638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2 h 23"/>
                <a:gd name="T8" fmla="*/ 6 w 16"/>
                <a:gd name="T9" fmla="*/ 23 h 23"/>
                <a:gd name="T10" fmla="*/ 0 w 16"/>
                <a:gd name="T11" fmla="*/ 13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4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2"/>
                  </a:cubicBezTo>
                  <a:cubicBezTo>
                    <a:pt x="10" y="22"/>
                    <a:pt x="8" y="23"/>
                    <a:pt x="6" y="23"/>
                  </a:cubicBezTo>
                  <a:cubicBezTo>
                    <a:pt x="4" y="19"/>
                    <a:pt x="2" y="16"/>
                    <a:pt x="0" y="13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87"/>
            <p:cNvSpPr>
              <a:spLocks/>
            </p:cNvSpPr>
            <p:nvPr/>
          </p:nvSpPr>
          <p:spPr bwMode="auto">
            <a:xfrm>
              <a:off x="10650538" y="771525"/>
              <a:ext cx="11113" cy="47625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20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88"/>
            <p:cNvSpPr>
              <a:spLocks/>
            </p:cNvSpPr>
            <p:nvPr/>
          </p:nvSpPr>
          <p:spPr bwMode="auto">
            <a:xfrm>
              <a:off x="10669588" y="763588"/>
              <a:ext cx="28575" cy="44450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7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89"/>
            <p:cNvSpPr>
              <a:spLocks/>
            </p:cNvSpPr>
            <p:nvPr/>
          </p:nvSpPr>
          <p:spPr bwMode="auto">
            <a:xfrm>
              <a:off x="13000038" y="-1012825"/>
              <a:ext cx="546100" cy="320675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8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4 h 257"/>
                <a:gd name="T10" fmla="*/ 174 w 437"/>
                <a:gd name="T11" fmla="*/ 89 h 257"/>
                <a:gd name="T12" fmla="*/ 179 w 437"/>
                <a:gd name="T13" fmla="*/ 94 h 257"/>
                <a:gd name="T14" fmla="*/ 183 w 437"/>
                <a:gd name="T15" fmla="*/ 82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6 h 257"/>
                <a:gd name="T28" fmla="*/ 347 w 437"/>
                <a:gd name="T29" fmla="*/ 5 h 257"/>
                <a:gd name="T30" fmla="*/ 432 w 437"/>
                <a:gd name="T31" fmla="*/ 89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7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4 h 257"/>
                <a:gd name="T44" fmla="*/ 189 w 437"/>
                <a:gd name="T45" fmla="*/ 107 h 257"/>
                <a:gd name="T46" fmla="*/ 200 w 437"/>
                <a:gd name="T47" fmla="*/ 188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5"/>
                    <a:pt x="197" y="196"/>
                    <a:pt x="196" y="198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1"/>
                    <a:pt x="25" y="208"/>
                  </a:cubicBezTo>
                  <a:cubicBezTo>
                    <a:pt x="0" y="167"/>
                    <a:pt x="10" y="114"/>
                    <a:pt x="47" y="84"/>
                  </a:cubicBezTo>
                  <a:cubicBezTo>
                    <a:pt x="85" y="53"/>
                    <a:pt x="138" y="55"/>
                    <a:pt x="174" y="89"/>
                  </a:cubicBezTo>
                  <a:cubicBezTo>
                    <a:pt x="175" y="90"/>
                    <a:pt x="177" y="92"/>
                    <a:pt x="179" y="94"/>
                  </a:cubicBezTo>
                  <a:cubicBezTo>
                    <a:pt x="180" y="89"/>
                    <a:pt x="182" y="85"/>
                    <a:pt x="183" y="82"/>
                  </a:cubicBezTo>
                  <a:cubicBezTo>
                    <a:pt x="184" y="77"/>
                    <a:pt x="187" y="76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7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4"/>
                    <a:pt x="245" y="70"/>
                    <a:pt x="246" y="66"/>
                  </a:cubicBezTo>
                  <a:cubicBezTo>
                    <a:pt x="263" y="25"/>
                    <a:pt x="304" y="0"/>
                    <a:pt x="347" y="5"/>
                  </a:cubicBezTo>
                  <a:cubicBezTo>
                    <a:pt x="392" y="11"/>
                    <a:pt x="426" y="46"/>
                    <a:pt x="432" y="89"/>
                  </a:cubicBezTo>
                  <a:cubicBezTo>
                    <a:pt x="437" y="133"/>
                    <a:pt x="412" y="175"/>
                    <a:pt x="371" y="191"/>
                  </a:cubicBezTo>
                  <a:cubicBezTo>
                    <a:pt x="314" y="214"/>
                    <a:pt x="250" y="177"/>
                    <a:pt x="241" y="117"/>
                  </a:cubicBezTo>
                  <a:cubicBezTo>
                    <a:pt x="239" y="110"/>
                    <a:pt x="239" y="103"/>
                    <a:pt x="239" y="97"/>
                  </a:cubicBezTo>
                  <a:cubicBezTo>
                    <a:pt x="240" y="85"/>
                    <a:pt x="239" y="83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4"/>
                  </a:cubicBezTo>
                  <a:cubicBezTo>
                    <a:pt x="186" y="93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8"/>
                  </a:cubicBezTo>
                  <a:cubicBezTo>
                    <a:pt x="199" y="190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90"/>
            <p:cNvSpPr>
              <a:spLocks/>
            </p:cNvSpPr>
            <p:nvPr/>
          </p:nvSpPr>
          <p:spPr bwMode="auto">
            <a:xfrm>
              <a:off x="13403263" y="-1146176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40 h 125"/>
                <a:gd name="T14" fmla="*/ 12 w 105"/>
                <a:gd name="T15" fmla="*/ 9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8 w 105"/>
                <a:gd name="T27" fmla="*/ 48 h 125"/>
                <a:gd name="T28" fmla="*/ 41 w 105"/>
                <a:gd name="T29" fmla="*/ 42 h 125"/>
                <a:gd name="T30" fmla="*/ 38 w 105"/>
                <a:gd name="T31" fmla="*/ 39 h 125"/>
                <a:gd name="T32" fmla="*/ 25 w 105"/>
                <a:gd name="T33" fmla="*/ 18 h 125"/>
                <a:gd name="T34" fmla="*/ 21 w 105"/>
                <a:gd name="T35" fmla="*/ 12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2"/>
                    <a:pt x="18" y="64"/>
                    <a:pt x="18" y="77"/>
                  </a:cubicBezTo>
                  <a:cubicBezTo>
                    <a:pt x="18" y="79"/>
                    <a:pt x="17" y="83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1" y="77"/>
                    <a:pt x="0" y="70"/>
                    <a:pt x="0" y="62"/>
                  </a:cubicBezTo>
                  <a:cubicBezTo>
                    <a:pt x="1" y="55"/>
                    <a:pt x="2" y="47"/>
                    <a:pt x="4" y="40"/>
                  </a:cubicBezTo>
                  <a:cubicBezTo>
                    <a:pt x="6" y="29"/>
                    <a:pt x="9" y="19"/>
                    <a:pt x="12" y="9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4"/>
                    <a:pt x="42" y="22"/>
                    <a:pt x="47" y="31"/>
                  </a:cubicBezTo>
                  <a:cubicBezTo>
                    <a:pt x="63" y="64"/>
                    <a:pt x="87" y="91"/>
                    <a:pt x="105" y="122"/>
                  </a:cubicBezTo>
                  <a:cubicBezTo>
                    <a:pt x="101" y="125"/>
                    <a:pt x="99" y="124"/>
                    <a:pt x="97" y="120"/>
                  </a:cubicBezTo>
                  <a:cubicBezTo>
                    <a:pt x="81" y="96"/>
                    <a:pt x="65" y="72"/>
                    <a:pt x="48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9"/>
                  </a:cubicBezTo>
                  <a:cubicBezTo>
                    <a:pt x="34" y="32"/>
                    <a:pt x="30" y="25"/>
                    <a:pt x="25" y="18"/>
                  </a:cubicBezTo>
                  <a:cubicBezTo>
                    <a:pt x="24" y="16"/>
                    <a:pt x="22" y="14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91"/>
            <p:cNvSpPr>
              <a:spLocks/>
            </p:cNvSpPr>
            <p:nvPr/>
          </p:nvSpPr>
          <p:spPr bwMode="auto">
            <a:xfrm>
              <a:off x="12982575" y="-1044575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5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9 h 152"/>
                <a:gd name="T26" fmla="*/ 61 w 70"/>
                <a:gd name="T27" fmla="*/ 75 h 152"/>
                <a:gd name="T28" fmla="*/ 55 w 70"/>
                <a:gd name="T29" fmla="*/ 69 h 152"/>
                <a:gd name="T30" fmla="*/ 28 w 70"/>
                <a:gd name="T31" fmla="*/ 22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0" y="35"/>
                    <a:pt x="20" y="46"/>
                  </a:cubicBezTo>
                  <a:cubicBezTo>
                    <a:pt x="19" y="48"/>
                    <a:pt x="18" y="49"/>
                    <a:pt x="17" y="51"/>
                  </a:cubicBezTo>
                  <a:cubicBezTo>
                    <a:pt x="16" y="54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4"/>
                    <a:pt x="3" y="116"/>
                    <a:pt x="5" y="98"/>
                  </a:cubicBezTo>
                  <a:cubicBezTo>
                    <a:pt x="7" y="84"/>
                    <a:pt x="10" y="69"/>
                    <a:pt x="9" y="55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9"/>
                    <a:pt x="51" y="32"/>
                    <a:pt x="63" y="46"/>
                  </a:cubicBezTo>
                  <a:cubicBezTo>
                    <a:pt x="68" y="53"/>
                    <a:pt x="70" y="61"/>
                    <a:pt x="67" y="69"/>
                  </a:cubicBezTo>
                  <a:cubicBezTo>
                    <a:pt x="66" y="71"/>
                    <a:pt x="63" y="74"/>
                    <a:pt x="61" y="75"/>
                  </a:cubicBezTo>
                  <a:cubicBezTo>
                    <a:pt x="59" y="75"/>
                    <a:pt x="56" y="72"/>
                    <a:pt x="55" y="69"/>
                  </a:cubicBezTo>
                  <a:cubicBezTo>
                    <a:pt x="46" y="53"/>
                    <a:pt x="37" y="37"/>
                    <a:pt x="28" y="22"/>
                  </a:cubicBezTo>
                  <a:cubicBezTo>
                    <a:pt x="27" y="19"/>
                    <a:pt x="25" y="17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92"/>
            <p:cNvSpPr>
              <a:spLocks/>
            </p:cNvSpPr>
            <p:nvPr/>
          </p:nvSpPr>
          <p:spPr bwMode="auto">
            <a:xfrm>
              <a:off x="12979400" y="-852488"/>
              <a:ext cx="30163" cy="53975"/>
            </a:xfrm>
            <a:custGeom>
              <a:avLst/>
              <a:gdLst>
                <a:gd name="T0" fmla="*/ 1 w 24"/>
                <a:gd name="T1" fmla="*/ 3 h 43"/>
                <a:gd name="T2" fmla="*/ 14 w 24"/>
                <a:gd name="T3" fmla="*/ 8 h 43"/>
                <a:gd name="T4" fmla="*/ 16 w 24"/>
                <a:gd name="T5" fmla="*/ 12 h 43"/>
                <a:gd name="T6" fmla="*/ 24 w 24"/>
                <a:gd name="T7" fmla="*/ 17 h 43"/>
                <a:gd name="T8" fmla="*/ 24 w 24"/>
                <a:gd name="T9" fmla="*/ 37 h 43"/>
                <a:gd name="T10" fmla="*/ 23 w 24"/>
                <a:gd name="T11" fmla="*/ 40 h 43"/>
                <a:gd name="T12" fmla="*/ 7 w 24"/>
                <a:gd name="T13" fmla="*/ 41 h 43"/>
                <a:gd name="T14" fmla="*/ 3 w 24"/>
                <a:gd name="T15" fmla="*/ 27 h 43"/>
                <a:gd name="T16" fmla="*/ 3 w 24"/>
                <a:gd name="T17" fmla="*/ 11 h 43"/>
                <a:gd name="T18" fmla="*/ 1 w 2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"/>
                  </a:moveTo>
                  <a:cubicBezTo>
                    <a:pt x="10" y="0"/>
                    <a:pt x="10" y="0"/>
                    <a:pt x="14" y="8"/>
                  </a:cubicBezTo>
                  <a:cubicBezTo>
                    <a:pt x="15" y="9"/>
                    <a:pt x="16" y="11"/>
                    <a:pt x="16" y="12"/>
                  </a:cubicBezTo>
                  <a:cubicBezTo>
                    <a:pt x="18" y="16"/>
                    <a:pt x="20" y="19"/>
                    <a:pt x="24" y="17"/>
                  </a:cubicBezTo>
                  <a:cubicBezTo>
                    <a:pt x="24" y="24"/>
                    <a:pt x="24" y="31"/>
                    <a:pt x="24" y="37"/>
                  </a:cubicBezTo>
                  <a:cubicBezTo>
                    <a:pt x="24" y="38"/>
                    <a:pt x="24" y="39"/>
                    <a:pt x="23" y="40"/>
                  </a:cubicBezTo>
                  <a:cubicBezTo>
                    <a:pt x="21" y="42"/>
                    <a:pt x="11" y="43"/>
                    <a:pt x="7" y="41"/>
                  </a:cubicBezTo>
                  <a:cubicBezTo>
                    <a:pt x="3" y="38"/>
                    <a:pt x="0" y="32"/>
                    <a:pt x="3" y="27"/>
                  </a:cubicBezTo>
                  <a:cubicBezTo>
                    <a:pt x="7" y="22"/>
                    <a:pt x="5" y="17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93"/>
            <p:cNvSpPr>
              <a:spLocks/>
            </p:cNvSpPr>
            <p:nvPr/>
          </p:nvSpPr>
          <p:spPr bwMode="auto">
            <a:xfrm>
              <a:off x="13520738" y="-989013"/>
              <a:ext cx="38100" cy="53975"/>
            </a:xfrm>
            <a:custGeom>
              <a:avLst/>
              <a:gdLst>
                <a:gd name="T0" fmla="*/ 14 w 31"/>
                <a:gd name="T1" fmla="*/ 0 h 43"/>
                <a:gd name="T2" fmla="*/ 17 w 31"/>
                <a:gd name="T3" fmla="*/ 9 h 43"/>
                <a:gd name="T4" fmla="*/ 24 w 31"/>
                <a:gd name="T5" fmla="*/ 22 h 43"/>
                <a:gd name="T6" fmla="*/ 21 w 31"/>
                <a:gd name="T7" fmla="*/ 40 h 43"/>
                <a:gd name="T8" fmla="*/ 12 w 31"/>
                <a:gd name="T9" fmla="*/ 43 h 43"/>
                <a:gd name="T10" fmla="*/ 0 w 31"/>
                <a:gd name="T11" fmla="*/ 23 h 43"/>
                <a:gd name="T12" fmla="*/ 5 w 31"/>
                <a:gd name="T13" fmla="*/ 15 h 43"/>
                <a:gd name="T14" fmla="*/ 5 w 31"/>
                <a:gd name="T15" fmla="*/ 10 h 43"/>
                <a:gd name="T16" fmla="*/ 14 w 31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3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2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2"/>
                    <a:pt x="15" y="42"/>
                    <a:pt x="12" y="43"/>
                  </a:cubicBezTo>
                  <a:cubicBezTo>
                    <a:pt x="8" y="36"/>
                    <a:pt x="4" y="30"/>
                    <a:pt x="0" y="23"/>
                  </a:cubicBezTo>
                  <a:cubicBezTo>
                    <a:pt x="5" y="22"/>
                    <a:pt x="6" y="19"/>
                    <a:pt x="5" y="15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2"/>
                    <a:pt x="5" y="2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94"/>
            <p:cNvSpPr>
              <a:spLocks/>
            </p:cNvSpPr>
            <p:nvPr/>
          </p:nvSpPr>
          <p:spPr bwMode="auto">
            <a:xfrm>
              <a:off x="13247688" y="-865188"/>
              <a:ext cx="20638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8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1" y="73"/>
                    <a:pt x="3" y="72"/>
                    <a:pt x="4" y="70"/>
                  </a:cubicBezTo>
                  <a:cubicBezTo>
                    <a:pt x="10" y="49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3"/>
                    <a:pt x="17" y="38"/>
                  </a:cubicBezTo>
                  <a:cubicBezTo>
                    <a:pt x="17" y="51"/>
                    <a:pt x="12" y="64"/>
                    <a:pt x="4" y="74"/>
                  </a:cubicBezTo>
                  <a:cubicBezTo>
                    <a:pt x="3" y="75"/>
                    <a:pt x="2" y="75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>
              <a:off x="13282613" y="-877888"/>
              <a:ext cx="55563" cy="85725"/>
            </a:xfrm>
            <a:custGeom>
              <a:avLst/>
              <a:gdLst>
                <a:gd name="T0" fmla="*/ 11 w 45"/>
                <a:gd name="T1" fmla="*/ 0 h 68"/>
                <a:gd name="T2" fmla="*/ 45 w 45"/>
                <a:gd name="T3" fmla="*/ 68 h 68"/>
                <a:gd name="T4" fmla="*/ 11 w 45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8">
                  <a:moveTo>
                    <a:pt x="11" y="0"/>
                  </a:moveTo>
                  <a:cubicBezTo>
                    <a:pt x="14" y="28"/>
                    <a:pt x="25" y="50"/>
                    <a:pt x="45" y="68"/>
                  </a:cubicBezTo>
                  <a:cubicBezTo>
                    <a:pt x="17" y="59"/>
                    <a:pt x="0" y="27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03" name="Google Shape;303;p35"/>
          <p:cNvSpPr txBox="1">
            <a:spLocks noGrp="1"/>
          </p:cNvSpPr>
          <p:nvPr>
            <p:ph type="ctrTitle" idx="4294967295"/>
          </p:nvPr>
        </p:nvSpPr>
        <p:spPr>
          <a:xfrm>
            <a:off x="1471575" y="3004059"/>
            <a:ext cx="6249988" cy="11588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 b="1" dirty="0">
                <a:solidFill>
                  <a:srgbClr val="41719C"/>
                </a:solidFill>
              </a:rPr>
              <a:t>Thanks!</a:t>
            </a:r>
            <a:endParaRPr sz="11000" b="1" dirty="0">
              <a:solidFill>
                <a:srgbClr val="41719C"/>
              </a:solidFill>
            </a:endParaRPr>
          </a:p>
        </p:txBody>
      </p:sp>
      <p:sp>
        <p:nvSpPr>
          <p:cNvPr id="29" name="Google Shape;228;p30"/>
          <p:cNvSpPr txBox="1">
            <a:spLocks/>
          </p:cNvSpPr>
          <p:nvPr/>
        </p:nvSpPr>
        <p:spPr>
          <a:xfrm>
            <a:off x="1646782" y="4094796"/>
            <a:ext cx="5862621" cy="11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</a:pPr>
            <a:r>
              <a:rPr lang="en-US" sz="2000" b="1" i="1" dirty="0" smtClean="0">
                <a:solidFill>
                  <a:srgbClr val="0070C0"/>
                </a:solidFill>
              </a:rPr>
              <a:t>Is the color of gold, butter and ripe lemons. In the spectrum of visible light, yellow is found bet and orange.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grpSp>
        <p:nvGrpSpPr>
          <p:cNvPr id="28675" name="Grupo 28674"/>
          <p:cNvGrpSpPr/>
          <p:nvPr/>
        </p:nvGrpSpPr>
        <p:grpSpPr>
          <a:xfrm>
            <a:off x="2672934" y="169788"/>
            <a:ext cx="4003794" cy="2655772"/>
            <a:chOff x="3089275" y="436563"/>
            <a:chExt cx="3314701" cy="2198687"/>
          </a:xfrm>
        </p:grpSpPr>
        <p:sp>
          <p:nvSpPr>
            <p:cNvPr id="28672" name="Freeform 6"/>
            <p:cNvSpPr>
              <a:spLocks noEditPoints="1"/>
            </p:cNvSpPr>
            <p:nvPr/>
          </p:nvSpPr>
          <p:spPr bwMode="auto">
            <a:xfrm>
              <a:off x="3116263" y="915988"/>
              <a:ext cx="3268663" cy="1719262"/>
            </a:xfrm>
            <a:custGeom>
              <a:avLst/>
              <a:gdLst>
                <a:gd name="T0" fmla="*/ 0 w 1336"/>
                <a:gd name="T1" fmla="*/ 349 h 701"/>
                <a:gd name="T2" fmla="*/ 206 w 1336"/>
                <a:gd name="T3" fmla="*/ 155 h 701"/>
                <a:gd name="T4" fmla="*/ 784 w 1336"/>
                <a:gd name="T5" fmla="*/ 28 h 701"/>
                <a:gd name="T6" fmla="*/ 1321 w 1336"/>
                <a:gd name="T7" fmla="*/ 327 h 701"/>
                <a:gd name="T8" fmla="*/ 1322 w 1336"/>
                <a:gd name="T9" fmla="*/ 369 h 701"/>
                <a:gd name="T10" fmla="*/ 846 w 1336"/>
                <a:gd name="T11" fmla="*/ 659 h 701"/>
                <a:gd name="T12" fmla="*/ 255 w 1336"/>
                <a:gd name="T13" fmla="*/ 572 h 701"/>
                <a:gd name="T14" fmla="*/ 0 w 1336"/>
                <a:gd name="T15" fmla="*/ 349 h 701"/>
                <a:gd name="T16" fmla="*/ 1233 w 1336"/>
                <a:gd name="T17" fmla="*/ 349 h 701"/>
                <a:gd name="T18" fmla="*/ 900 w 1336"/>
                <a:gd name="T19" fmla="*/ 136 h 701"/>
                <a:gd name="T20" fmla="*/ 900 w 1336"/>
                <a:gd name="T21" fmla="*/ 561 h 701"/>
                <a:gd name="T22" fmla="*/ 1233 w 1336"/>
                <a:gd name="T23" fmla="*/ 349 h 701"/>
                <a:gd name="T24" fmla="*/ 104 w 1336"/>
                <a:gd name="T25" fmla="*/ 349 h 701"/>
                <a:gd name="T26" fmla="*/ 437 w 1336"/>
                <a:gd name="T27" fmla="*/ 561 h 701"/>
                <a:gd name="T28" fmla="*/ 437 w 1336"/>
                <a:gd name="T29" fmla="*/ 136 h 701"/>
                <a:gd name="T30" fmla="*/ 104 w 1336"/>
                <a:gd name="T31" fmla="*/ 349 h 701"/>
                <a:gd name="T32" fmla="*/ 622 w 1336"/>
                <a:gd name="T33" fmla="*/ 454 h 701"/>
                <a:gd name="T34" fmla="*/ 756 w 1336"/>
                <a:gd name="T35" fmla="*/ 425 h 701"/>
                <a:gd name="T36" fmla="*/ 772 w 1336"/>
                <a:gd name="T37" fmla="*/ 302 h 701"/>
                <a:gd name="T38" fmla="*/ 622 w 1336"/>
                <a:gd name="T39" fmla="*/ 454 h 701"/>
                <a:gd name="T40" fmla="*/ 715 w 1336"/>
                <a:gd name="T41" fmla="*/ 243 h 701"/>
                <a:gd name="T42" fmla="*/ 577 w 1336"/>
                <a:gd name="T43" fmla="*/ 277 h 701"/>
                <a:gd name="T44" fmla="*/ 564 w 1336"/>
                <a:gd name="T45" fmla="*/ 394 h 701"/>
                <a:gd name="T46" fmla="*/ 715 w 1336"/>
                <a:gd name="T47" fmla="*/ 24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36" h="701">
                  <a:moveTo>
                    <a:pt x="0" y="349"/>
                  </a:moveTo>
                  <a:cubicBezTo>
                    <a:pt x="56" y="270"/>
                    <a:pt x="125" y="206"/>
                    <a:pt x="206" y="155"/>
                  </a:cubicBezTo>
                  <a:cubicBezTo>
                    <a:pt x="383" y="42"/>
                    <a:pt x="576" y="0"/>
                    <a:pt x="784" y="28"/>
                  </a:cubicBezTo>
                  <a:cubicBezTo>
                    <a:pt x="1002" y="57"/>
                    <a:pt x="1182" y="155"/>
                    <a:pt x="1321" y="327"/>
                  </a:cubicBezTo>
                  <a:cubicBezTo>
                    <a:pt x="1334" y="343"/>
                    <a:pt x="1336" y="352"/>
                    <a:pt x="1322" y="369"/>
                  </a:cubicBezTo>
                  <a:cubicBezTo>
                    <a:pt x="1199" y="524"/>
                    <a:pt x="1039" y="620"/>
                    <a:pt x="846" y="659"/>
                  </a:cubicBezTo>
                  <a:cubicBezTo>
                    <a:pt x="640" y="701"/>
                    <a:pt x="441" y="674"/>
                    <a:pt x="255" y="572"/>
                  </a:cubicBezTo>
                  <a:cubicBezTo>
                    <a:pt x="154" y="517"/>
                    <a:pt x="69" y="444"/>
                    <a:pt x="0" y="349"/>
                  </a:cubicBezTo>
                  <a:close/>
                  <a:moveTo>
                    <a:pt x="1233" y="349"/>
                  </a:moveTo>
                  <a:cubicBezTo>
                    <a:pt x="1141" y="246"/>
                    <a:pt x="1031" y="177"/>
                    <a:pt x="900" y="136"/>
                  </a:cubicBezTo>
                  <a:cubicBezTo>
                    <a:pt x="1007" y="279"/>
                    <a:pt x="1008" y="419"/>
                    <a:pt x="900" y="561"/>
                  </a:cubicBezTo>
                  <a:cubicBezTo>
                    <a:pt x="1031" y="520"/>
                    <a:pt x="1142" y="452"/>
                    <a:pt x="1233" y="349"/>
                  </a:cubicBezTo>
                  <a:close/>
                  <a:moveTo>
                    <a:pt x="104" y="349"/>
                  </a:moveTo>
                  <a:cubicBezTo>
                    <a:pt x="195" y="451"/>
                    <a:pt x="306" y="520"/>
                    <a:pt x="437" y="561"/>
                  </a:cubicBezTo>
                  <a:cubicBezTo>
                    <a:pt x="329" y="419"/>
                    <a:pt x="329" y="279"/>
                    <a:pt x="437" y="136"/>
                  </a:cubicBezTo>
                  <a:cubicBezTo>
                    <a:pt x="305" y="178"/>
                    <a:pt x="195" y="246"/>
                    <a:pt x="104" y="349"/>
                  </a:cubicBezTo>
                  <a:close/>
                  <a:moveTo>
                    <a:pt x="622" y="454"/>
                  </a:moveTo>
                  <a:cubicBezTo>
                    <a:pt x="670" y="475"/>
                    <a:pt x="723" y="464"/>
                    <a:pt x="756" y="425"/>
                  </a:cubicBezTo>
                  <a:cubicBezTo>
                    <a:pt x="787" y="389"/>
                    <a:pt x="794" y="337"/>
                    <a:pt x="772" y="302"/>
                  </a:cubicBezTo>
                  <a:cubicBezTo>
                    <a:pt x="723" y="353"/>
                    <a:pt x="673" y="403"/>
                    <a:pt x="622" y="454"/>
                  </a:cubicBezTo>
                  <a:close/>
                  <a:moveTo>
                    <a:pt x="715" y="243"/>
                  </a:moveTo>
                  <a:cubicBezTo>
                    <a:pt x="665" y="221"/>
                    <a:pt x="611" y="235"/>
                    <a:pt x="577" y="277"/>
                  </a:cubicBezTo>
                  <a:cubicBezTo>
                    <a:pt x="549" y="311"/>
                    <a:pt x="544" y="365"/>
                    <a:pt x="564" y="394"/>
                  </a:cubicBezTo>
                  <a:cubicBezTo>
                    <a:pt x="614" y="344"/>
                    <a:pt x="664" y="294"/>
                    <a:pt x="715" y="24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73" name="Freeform 7"/>
            <p:cNvSpPr>
              <a:spLocks/>
            </p:cNvSpPr>
            <p:nvPr/>
          </p:nvSpPr>
          <p:spPr bwMode="auto">
            <a:xfrm>
              <a:off x="3089275" y="436563"/>
              <a:ext cx="3314701" cy="974725"/>
            </a:xfrm>
            <a:custGeom>
              <a:avLst/>
              <a:gdLst>
                <a:gd name="T0" fmla="*/ 1355 w 1355"/>
                <a:gd name="T1" fmla="*/ 393 h 398"/>
                <a:gd name="T2" fmla="*/ 676 w 1355"/>
                <a:gd name="T3" fmla="*/ 111 h 398"/>
                <a:gd name="T4" fmla="*/ 0 w 1355"/>
                <a:gd name="T5" fmla="*/ 398 h 398"/>
                <a:gd name="T6" fmla="*/ 21 w 1355"/>
                <a:gd name="T7" fmla="*/ 364 h 398"/>
                <a:gd name="T8" fmla="*/ 448 w 1355"/>
                <a:gd name="T9" fmla="*/ 68 h 398"/>
                <a:gd name="T10" fmla="*/ 1161 w 1355"/>
                <a:gd name="T11" fmla="*/ 185 h 398"/>
                <a:gd name="T12" fmla="*/ 1350 w 1355"/>
                <a:gd name="T13" fmla="*/ 383 h 398"/>
                <a:gd name="T14" fmla="*/ 1355 w 1355"/>
                <a:gd name="T15" fmla="*/ 39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5" h="398">
                  <a:moveTo>
                    <a:pt x="1355" y="393"/>
                  </a:moveTo>
                  <a:cubicBezTo>
                    <a:pt x="1166" y="209"/>
                    <a:pt x="941" y="110"/>
                    <a:pt x="676" y="111"/>
                  </a:cubicBezTo>
                  <a:cubicBezTo>
                    <a:pt x="412" y="112"/>
                    <a:pt x="188" y="212"/>
                    <a:pt x="0" y="398"/>
                  </a:cubicBezTo>
                  <a:cubicBezTo>
                    <a:pt x="7" y="386"/>
                    <a:pt x="13" y="375"/>
                    <a:pt x="21" y="364"/>
                  </a:cubicBezTo>
                  <a:cubicBezTo>
                    <a:pt x="126" y="211"/>
                    <a:pt x="271" y="115"/>
                    <a:pt x="448" y="68"/>
                  </a:cubicBezTo>
                  <a:cubicBezTo>
                    <a:pt x="702" y="0"/>
                    <a:pt x="942" y="36"/>
                    <a:pt x="1161" y="185"/>
                  </a:cubicBezTo>
                  <a:cubicBezTo>
                    <a:pt x="1238" y="237"/>
                    <a:pt x="1301" y="303"/>
                    <a:pt x="1350" y="383"/>
                  </a:cubicBezTo>
                  <a:cubicBezTo>
                    <a:pt x="1352" y="386"/>
                    <a:pt x="1353" y="390"/>
                    <a:pt x="1355" y="3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1" name="Google Shape;311;p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Special thanks to all the people who made and released these awesome resources for free:</a:t>
            </a:r>
            <a:endParaRPr dirty="0"/>
          </a:p>
          <a:p>
            <a:pPr lvl="0">
              <a:spcBef>
                <a:spcPts val="600"/>
              </a:spcBef>
            </a:pPr>
            <a:r>
              <a:rPr lang="en" dirty="0"/>
              <a:t>Presentation </a:t>
            </a:r>
            <a:r>
              <a:rPr lang="en" dirty="0" smtClean="0"/>
              <a:t>template by </a:t>
            </a:r>
            <a:r>
              <a:rPr lang="es-PE" u="sng" smtClean="0">
                <a:solidFill>
                  <a:schemeClr val="hlink"/>
                </a:solidFill>
              </a:rPr>
              <a:t>www.plantillaspower-point.com</a:t>
            </a:r>
            <a:endParaRPr lang="es-PE" u="sng" dirty="0" smtClean="0">
              <a:solidFill>
                <a:schemeClr val="hlink"/>
              </a:solidFill>
            </a:endParaRPr>
          </a:p>
          <a:p>
            <a:pPr lvl="0">
              <a:spcBef>
                <a:spcPts val="600"/>
              </a:spcBef>
            </a:pPr>
            <a:r>
              <a:rPr lang="en" dirty="0" smtClean="0"/>
              <a:t>Photographs </a:t>
            </a:r>
            <a:r>
              <a:rPr lang="en" dirty="0"/>
              <a:t>by </a:t>
            </a:r>
            <a:r>
              <a:rPr lang="en" u="sng" dirty="0" smtClean="0">
                <a:solidFill>
                  <a:schemeClr val="hlink"/>
                </a:solidFill>
              </a:rPr>
              <a:t>FREE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2506663"/>
            <a:ext cx="8678863" cy="93345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www.plantillaspower-point.com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67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647" y="376159"/>
            <a:ext cx="8679898" cy="5431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462" y="3240912"/>
            <a:ext cx="1219330" cy="15607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183" y="3240912"/>
            <a:ext cx="1717590" cy="16306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982" y="1362930"/>
            <a:ext cx="1804563" cy="14343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596" y="1446836"/>
            <a:ext cx="2134910" cy="14392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5882" y="1446836"/>
            <a:ext cx="1786714" cy="14999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972" y="947174"/>
            <a:ext cx="1532436" cy="21454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6674" y="3092584"/>
            <a:ext cx="1891820" cy="17673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983" y="3179375"/>
            <a:ext cx="1260425" cy="16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647" y="376159"/>
            <a:ext cx="8679898" cy="54318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Fully Editable Shapes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876301" y="4605338"/>
            <a:ext cx="915988" cy="331787"/>
          </a:xfrm>
          <a:custGeom>
            <a:avLst/>
            <a:gdLst>
              <a:gd name="T0" fmla="*/ 0 w 420"/>
              <a:gd name="T1" fmla="*/ 152 h 152"/>
              <a:gd name="T2" fmla="*/ 0 w 420"/>
              <a:gd name="T3" fmla="*/ 0 h 152"/>
              <a:gd name="T4" fmla="*/ 420 w 420"/>
              <a:gd name="T5" fmla="*/ 0 h 152"/>
              <a:gd name="T6" fmla="*/ 420 w 420"/>
              <a:gd name="T7" fmla="*/ 152 h 152"/>
              <a:gd name="T8" fmla="*/ 0 w 420"/>
              <a:gd name="T9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0" h="152">
                <a:moveTo>
                  <a:pt x="0" y="152"/>
                </a:moveTo>
                <a:cubicBezTo>
                  <a:pt x="0" y="101"/>
                  <a:pt x="0" y="51"/>
                  <a:pt x="0" y="0"/>
                </a:cubicBezTo>
                <a:cubicBezTo>
                  <a:pt x="140" y="0"/>
                  <a:pt x="280" y="0"/>
                  <a:pt x="420" y="0"/>
                </a:cubicBezTo>
                <a:cubicBezTo>
                  <a:pt x="420" y="51"/>
                  <a:pt x="420" y="101"/>
                  <a:pt x="420" y="152"/>
                </a:cubicBezTo>
                <a:cubicBezTo>
                  <a:pt x="280" y="152"/>
                  <a:pt x="141" y="152"/>
                  <a:pt x="0" y="1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1222376" y="1300163"/>
            <a:ext cx="769938" cy="649287"/>
          </a:xfrm>
          <a:custGeom>
            <a:avLst/>
            <a:gdLst>
              <a:gd name="T0" fmla="*/ 13 w 353"/>
              <a:gd name="T1" fmla="*/ 72 h 298"/>
              <a:gd name="T2" fmla="*/ 78 w 353"/>
              <a:gd name="T3" fmla="*/ 0 h 298"/>
              <a:gd name="T4" fmla="*/ 161 w 353"/>
              <a:gd name="T5" fmla="*/ 19 h 298"/>
              <a:gd name="T6" fmla="*/ 178 w 353"/>
              <a:gd name="T7" fmla="*/ 76 h 298"/>
              <a:gd name="T8" fmla="*/ 202 w 353"/>
              <a:gd name="T9" fmla="*/ 63 h 298"/>
              <a:gd name="T10" fmla="*/ 242 w 353"/>
              <a:gd name="T11" fmla="*/ 0 h 298"/>
              <a:gd name="T12" fmla="*/ 334 w 353"/>
              <a:gd name="T13" fmla="*/ 20 h 298"/>
              <a:gd name="T14" fmla="*/ 352 w 353"/>
              <a:gd name="T15" fmla="*/ 135 h 298"/>
              <a:gd name="T16" fmla="*/ 338 w 353"/>
              <a:gd name="T17" fmla="*/ 151 h 298"/>
              <a:gd name="T18" fmla="*/ 326 w 353"/>
              <a:gd name="T19" fmla="*/ 87 h 298"/>
              <a:gd name="T20" fmla="*/ 316 w 353"/>
              <a:gd name="T21" fmla="*/ 44 h 298"/>
              <a:gd name="T22" fmla="*/ 316 w 353"/>
              <a:gd name="T23" fmla="*/ 271 h 298"/>
              <a:gd name="T24" fmla="*/ 277 w 353"/>
              <a:gd name="T25" fmla="*/ 271 h 298"/>
              <a:gd name="T26" fmla="*/ 270 w 353"/>
              <a:gd name="T27" fmla="*/ 134 h 298"/>
              <a:gd name="T28" fmla="*/ 270 w 353"/>
              <a:gd name="T29" fmla="*/ 268 h 298"/>
              <a:gd name="T30" fmla="*/ 231 w 353"/>
              <a:gd name="T31" fmla="*/ 268 h 298"/>
              <a:gd name="T32" fmla="*/ 231 w 353"/>
              <a:gd name="T33" fmla="*/ 38 h 298"/>
              <a:gd name="T34" fmla="*/ 228 w 353"/>
              <a:gd name="T35" fmla="*/ 74 h 298"/>
              <a:gd name="T36" fmla="*/ 186 w 353"/>
              <a:gd name="T37" fmla="*/ 101 h 298"/>
              <a:gd name="T38" fmla="*/ 178 w 353"/>
              <a:gd name="T39" fmla="*/ 137 h 298"/>
              <a:gd name="T40" fmla="*/ 153 w 353"/>
              <a:gd name="T41" fmla="*/ 136 h 298"/>
              <a:gd name="T42" fmla="*/ 148 w 353"/>
              <a:gd name="T43" fmla="*/ 105 h 298"/>
              <a:gd name="T44" fmla="*/ 152 w 353"/>
              <a:gd name="T45" fmla="*/ 76 h 298"/>
              <a:gd name="T46" fmla="*/ 143 w 353"/>
              <a:gd name="T47" fmla="*/ 44 h 298"/>
              <a:gd name="T48" fmla="*/ 143 w 353"/>
              <a:gd name="T49" fmla="*/ 272 h 298"/>
              <a:gd name="T50" fmla="*/ 104 w 353"/>
              <a:gd name="T51" fmla="*/ 272 h 298"/>
              <a:gd name="T52" fmla="*/ 104 w 353"/>
              <a:gd name="T53" fmla="*/ 134 h 298"/>
              <a:gd name="T54" fmla="*/ 97 w 353"/>
              <a:gd name="T55" fmla="*/ 137 h 298"/>
              <a:gd name="T56" fmla="*/ 96 w 353"/>
              <a:gd name="T57" fmla="*/ 271 h 298"/>
              <a:gd name="T58" fmla="*/ 57 w 353"/>
              <a:gd name="T59" fmla="*/ 271 h 298"/>
              <a:gd name="T60" fmla="*/ 57 w 353"/>
              <a:gd name="T61" fmla="*/ 46 h 298"/>
              <a:gd name="T62" fmla="*/ 31 w 353"/>
              <a:gd name="T63" fmla="*/ 116 h 298"/>
              <a:gd name="T64" fmla="*/ 50 w 353"/>
              <a:gd name="T65" fmla="*/ 166 h 298"/>
              <a:gd name="T66" fmla="*/ 36 w 353"/>
              <a:gd name="T67" fmla="*/ 167 h 298"/>
              <a:gd name="T68" fmla="*/ 39 w 353"/>
              <a:gd name="T69" fmla="*/ 122 h 298"/>
              <a:gd name="T70" fmla="*/ 28 w 353"/>
              <a:gd name="T71" fmla="*/ 136 h 298"/>
              <a:gd name="T72" fmla="*/ 0 w 353"/>
              <a:gd name="T73" fmla="*/ 151 h 298"/>
              <a:gd name="T74" fmla="*/ 43 w 353"/>
              <a:gd name="T75" fmla="*/ 127 h 298"/>
              <a:gd name="T76" fmla="*/ 46 w 353"/>
              <a:gd name="T77" fmla="*/ 127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3" h="298">
                <a:moveTo>
                  <a:pt x="0" y="151"/>
                </a:moveTo>
                <a:cubicBezTo>
                  <a:pt x="4" y="124"/>
                  <a:pt x="8" y="98"/>
                  <a:pt x="13" y="72"/>
                </a:cubicBezTo>
                <a:cubicBezTo>
                  <a:pt x="17" y="53"/>
                  <a:pt x="25" y="35"/>
                  <a:pt x="37" y="20"/>
                </a:cubicBezTo>
                <a:cubicBezTo>
                  <a:pt x="48" y="7"/>
                  <a:pt x="60" y="0"/>
                  <a:pt x="78" y="0"/>
                </a:cubicBezTo>
                <a:cubicBezTo>
                  <a:pt x="94" y="1"/>
                  <a:pt x="110" y="1"/>
                  <a:pt x="126" y="0"/>
                </a:cubicBezTo>
                <a:cubicBezTo>
                  <a:pt x="141" y="0"/>
                  <a:pt x="152" y="7"/>
                  <a:pt x="161" y="19"/>
                </a:cubicBezTo>
                <a:cubicBezTo>
                  <a:pt x="171" y="35"/>
                  <a:pt x="174" y="52"/>
                  <a:pt x="177" y="70"/>
                </a:cubicBezTo>
                <a:cubicBezTo>
                  <a:pt x="177" y="72"/>
                  <a:pt x="178" y="74"/>
                  <a:pt x="178" y="76"/>
                </a:cubicBezTo>
                <a:cubicBezTo>
                  <a:pt x="185" y="74"/>
                  <a:pt x="192" y="73"/>
                  <a:pt x="198" y="70"/>
                </a:cubicBezTo>
                <a:cubicBezTo>
                  <a:pt x="200" y="69"/>
                  <a:pt x="202" y="65"/>
                  <a:pt x="202" y="63"/>
                </a:cubicBezTo>
                <a:cubicBezTo>
                  <a:pt x="203" y="52"/>
                  <a:pt x="203" y="42"/>
                  <a:pt x="205" y="31"/>
                </a:cubicBezTo>
                <a:cubicBezTo>
                  <a:pt x="208" y="11"/>
                  <a:pt x="221" y="1"/>
                  <a:pt x="242" y="0"/>
                </a:cubicBezTo>
                <a:cubicBezTo>
                  <a:pt x="261" y="0"/>
                  <a:pt x="280" y="1"/>
                  <a:pt x="299" y="0"/>
                </a:cubicBezTo>
                <a:cubicBezTo>
                  <a:pt x="315" y="0"/>
                  <a:pt x="328" y="6"/>
                  <a:pt x="334" y="20"/>
                </a:cubicBezTo>
                <a:cubicBezTo>
                  <a:pt x="342" y="36"/>
                  <a:pt x="347" y="52"/>
                  <a:pt x="350" y="69"/>
                </a:cubicBezTo>
                <a:cubicBezTo>
                  <a:pt x="353" y="91"/>
                  <a:pt x="351" y="113"/>
                  <a:pt x="352" y="135"/>
                </a:cubicBezTo>
                <a:cubicBezTo>
                  <a:pt x="352" y="137"/>
                  <a:pt x="352" y="138"/>
                  <a:pt x="352" y="140"/>
                </a:cubicBezTo>
                <a:cubicBezTo>
                  <a:pt x="350" y="147"/>
                  <a:pt x="346" y="151"/>
                  <a:pt x="338" y="151"/>
                </a:cubicBezTo>
                <a:cubicBezTo>
                  <a:pt x="330" y="151"/>
                  <a:pt x="326" y="146"/>
                  <a:pt x="326" y="137"/>
                </a:cubicBezTo>
                <a:cubicBezTo>
                  <a:pt x="326" y="121"/>
                  <a:pt x="327" y="104"/>
                  <a:pt x="326" y="87"/>
                </a:cubicBezTo>
                <a:cubicBezTo>
                  <a:pt x="325" y="72"/>
                  <a:pt x="322" y="58"/>
                  <a:pt x="320" y="44"/>
                </a:cubicBezTo>
                <a:cubicBezTo>
                  <a:pt x="319" y="44"/>
                  <a:pt x="318" y="44"/>
                  <a:pt x="316" y="44"/>
                </a:cubicBezTo>
                <a:cubicBezTo>
                  <a:pt x="316" y="49"/>
                  <a:pt x="316" y="54"/>
                  <a:pt x="316" y="59"/>
                </a:cubicBezTo>
                <a:cubicBezTo>
                  <a:pt x="316" y="129"/>
                  <a:pt x="316" y="200"/>
                  <a:pt x="316" y="271"/>
                </a:cubicBezTo>
                <a:cubicBezTo>
                  <a:pt x="316" y="285"/>
                  <a:pt x="310" y="293"/>
                  <a:pt x="299" y="294"/>
                </a:cubicBezTo>
                <a:cubicBezTo>
                  <a:pt x="286" y="295"/>
                  <a:pt x="277" y="286"/>
                  <a:pt x="277" y="271"/>
                </a:cubicBezTo>
                <a:cubicBezTo>
                  <a:pt x="277" y="228"/>
                  <a:pt x="277" y="184"/>
                  <a:pt x="277" y="140"/>
                </a:cubicBezTo>
                <a:cubicBezTo>
                  <a:pt x="277" y="137"/>
                  <a:pt x="278" y="131"/>
                  <a:pt x="270" y="134"/>
                </a:cubicBezTo>
                <a:cubicBezTo>
                  <a:pt x="270" y="153"/>
                  <a:pt x="270" y="173"/>
                  <a:pt x="270" y="193"/>
                </a:cubicBezTo>
                <a:cubicBezTo>
                  <a:pt x="270" y="218"/>
                  <a:pt x="270" y="243"/>
                  <a:pt x="270" y="268"/>
                </a:cubicBezTo>
                <a:cubicBezTo>
                  <a:pt x="270" y="285"/>
                  <a:pt x="264" y="294"/>
                  <a:pt x="251" y="294"/>
                </a:cubicBezTo>
                <a:cubicBezTo>
                  <a:pt x="237" y="294"/>
                  <a:pt x="231" y="285"/>
                  <a:pt x="231" y="268"/>
                </a:cubicBezTo>
                <a:cubicBezTo>
                  <a:pt x="231" y="195"/>
                  <a:pt x="231" y="122"/>
                  <a:pt x="231" y="48"/>
                </a:cubicBezTo>
                <a:cubicBezTo>
                  <a:pt x="231" y="45"/>
                  <a:pt x="231" y="41"/>
                  <a:pt x="231" y="38"/>
                </a:cubicBezTo>
                <a:cubicBezTo>
                  <a:pt x="230" y="38"/>
                  <a:pt x="229" y="38"/>
                  <a:pt x="228" y="38"/>
                </a:cubicBezTo>
                <a:cubicBezTo>
                  <a:pt x="228" y="50"/>
                  <a:pt x="227" y="62"/>
                  <a:pt x="228" y="74"/>
                </a:cubicBezTo>
                <a:cubicBezTo>
                  <a:pt x="228" y="84"/>
                  <a:pt x="224" y="89"/>
                  <a:pt x="214" y="92"/>
                </a:cubicBezTo>
                <a:cubicBezTo>
                  <a:pt x="205" y="94"/>
                  <a:pt x="195" y="98"/>
                  <a:pt x="186" y="101"/>
                </a:cubicBezTo>
                <a:cubicBezTo>
                  <a:pt x="181" y="102"/>
                  <a:pt x="179" y="105"/>
                  <a:pt x="179" y="110"/>
                </a:cubicBezTo>
                <a:cubicBezTo>
                  <a:pt x="179" y="119"/>
                  <a:pt x="179" y="128"/>
                  <a:pt x="178" y="137"/>
                </a:cubicBezTo>
                <a:cubicBezTo>
                  <a:pt x="178" y="147"/>
                  <a:pt x="173" y="152"/>
                  <a:pt x="165" y="152"/>
                </a:cubicBezTo>
                <a:cubicBezTo>
                  <a:pt x="157" y="151"/>
                  <a:pt x="153" y="146"/>
                  <a:pt x="153" y="136"/>
                </a:cubicBezTo>
                <a:cubicBezTo>
                  <a:pt x="153" y="130"/>
                  <a:pt x="154" y="124"/>
                  <a:pt x="153" y="118"/>
                </a:cubicBezTo>
                <a:cubicBezTo>
                  <a:pt x="153" y="114"/>
                  <a:pt x="151" y="109"/>
                  <a:pt x="148" y="105"/>
                </a:cubicBezTo>
                <a:cubicBezTo>
                  <a:pt x="145" y="99"/>
                  <a:pt x="145" y="94"/>
                  <a:pt x="148" y="88"/>
                </a:cubicBezTo>
                <a:cubicBezTo>
                  <a:pt x="150" y="85"/>
                  <a:pt x="152" y="80"/>
                  <a:pt x="152" y="76"/>
                </a:cubicBezTo>
                <a:cubicBezTo>
                  <a:pt x="150" y="65"/>
                  <a:pt x="148" y="55"/>
                  <a:pt x="146" y="44"/>
                </a:cubicBezTo>
                <a:cubicBezTo>
                  <a:pt x="145" y="44"/>
                  <a:pt x="144" y="44"/>
                  <a:pt x="143" y="44"/>
                </a:cubicBezTo>
                <a:cubicBezTo>
                  <a:pt x="143" y="49"/>
                  <a:pt x="143" y="54"/>
                  <a:pt x="143" y="59"/>
                </a:cubicBezTo>
                <a:cubicBezTo>
                  <a:pt x="143" y="130"/>
                  <a:pt x="143" y="201"/>
                  <a:pt x="143" y="272"/>
                </a:cubicBezTo>
                <a:cubicBezTo>
                  <a:pt x="143" y="284"/>
                  <a:pt x="138" y="291"/>
                  <a:pt x="130" y="293"/>
                </a:cubicBezTo>
                <a:cubicBezTo>
                  <a:pt x="115" y="298"/>
                  <a:pt x="104" y="288"/>
                  <a:pt x="104" y="272"/>
                </a:cubicBezTo>
                <a:cubicBezTo>
                  <a:pt x="104" y="229"/>
                  <a:pt x="104" y="186"/>
                  <a:pt x="104" y="144"/>
                </a:cubicBezTo>
                <a:cubicBezTo>
                  <a:pt x="104" y="140"/>
                  <a:pt x="104" y="137"/>
                  <a:pt x="104" y="134"/>
                </a:cubicBezTo>
                <a:cubicBezTo>
                  <a:pt x="103" y="133"/>
                  <a:pt x="102" y="133"/>
                  <a:pt x="102" y="132"/>
                </a:cubicBezTo>
                <a:cubicBezTo>
                  <a:pt x="100" y="134"/>
                  <a:pt x="98" y="135"/>
                  <a:pt x="97" y="137"/>
                </a:cubicBezTo>
                <a:cubicBezTo>
                  <a:pt x="96" y="139"/>
                  <a:pt x="97" y="142"/>
                  <a:pt x="97" y="145"/>
                </a:cubicBezTo>
                <a:cubicBezTo>
                  <a:pt x="97" y="187"/>
                  <a:pt x="97" y="229"/>
                  <a:pt x="96" y="271"/>
                </a:cubicBezTo>
                <a:cubicBezTo>
                  <a:pt x="96" y="288"/>
                  <a:pt x="86" y="297"/>
                  <a:pt x="72" y="293"/>
                </a:cubicBezTo>
                <a:cubicBezTo>
                  <a:pt x="62" y="291"/>
                  <a:pt x="57" y="284"/>
                  <a:pt x="57" y="271"/>
                </a:cubicBezTo>
                <a:cubicBezTo>
                  <a:pt x="57" y="221"/>
                  <a:pt x="57" y="170"/>
                  <a:pt x="57" y="119"/>
                </a:cubicBezTo>
                <a:cubicBezTo>
                  <a:pt x="57" y="95"/>
                  <a:pt x="57" y="71"/>
                  <a:pt x="57" y="46"/>
                </a:cubicBezTo>
                <a:cubicBezTo>
                  <a:pt x="57" y="44"/>
                  <a:pt x="57" y="41"/>
                  <a:pt x="56" y="38"/>
                </a:cubicBezTo>
                <a:cubicBezTo>
                  <a:pt x="40" y="62"/>
                  <a:pt x="35" y="88"/>
                  <a:pt x="31" y="116"/>
                </a:cubicBezTo>
                <a:cubicBezTo>
                  <a:pt x="35" y="115"/>
                  <a:pt x="38" y="114"/>
                  <a:pt x="40" y="113"/>
                </a:cubicBezTo>
                <a:cubicBezTo>
                  <a:pt x="50" y="130"/>
                  <a:pt x="51" y="148"/>
                  <a:pt x="50" y="166"/>
                </a:cubicBezTo>
                <a:cubicBezTo>
                  <a:pt x="49" y="170"/>
                  <a:pt x="46" y="173"/>
                  <a:pt x="44" y="176"/>
                </a:cubicBezTo>
                <a:cubicBezTo>
                  <a:pt x="41" y="173"/>
                  <a:pt x="36" y="170"/>
                  <a:pt x="36" y="167"/>
                </a:cubicBezTo>
                <a:cubicBezTo>
                  <a:pt x="35" y="156"/>
                  <a:pt x="37" y="145"/>
                  <a:pt x="38" y="134"/>
                </a:cubicBezTo>
                <a:cubicBezTo>
                  <a:pt x="38" y="130"/>
                  <a:pt x="39" y="126"/>
                  <a:pt x="39" y="122"/>
                </a:cubicBezTo>
                <a:cubicBezTo>
                  <a:pt x="33" y="121"/>
                  <a:pt x="30" y="122"/>
                  <a:pt x="29" y="128"/>
                </a:cubicBezTo>
                <a:cubicBezTo>
                  <a:pt x="29" y="131"/>
                  <a:pt x="28" y="134"/>
                  <a:pt x="28" y="136"/>
                </a:cubicBezTo>
                <a:cubicBezTo>
                  <a:pt x="27" y="149"/>
                  <a:pt x="22" y="152"/>
                  <a:pt x="10" y="151"/>
                </a:cubicBezTo>
                <a:cubicBezTo>
                  <a:pt x="8" y="151"/>
                  <a:pt x="6" y="151"/>
                  <a:pt x="0" y="151"/>
                </a:cubicBezTo>
                <a:close/>
                <a:moveTo>
                  <a:pt x="46" y="127"/>
                </a:moveTo>
                <a:cubicBezTo>
                  <a:pt x="45" y="127"/>
                  <a:pt x="44" y="127"/>
                  <a:pt x="43" y="127"/>
                </a:cubicBezTo>
                <a:cubicBezTo>
                  <a:pt x="35" y="149"/>
                  <a:pt x="36" y="169"/>
                  <a:pt x="48" y="174"/>
                </a:cubicBezTo>
                <a:cubicBezTo>
                  <a:pt x="47" y="157"/>
                  <a:pt x="46" y="142"/>
                  <a:pt x="46" y="1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3351213" y="4148138"/>
            <a:ext cx="623888" cy="757237"/>
          </a:xfrm>
          <a:custGeom>
            <a:avLst/>
            <a:gdLst>
              <a:gd name="T0" fmla="*/ 50 w 286"/>
              <a:gd name="T1" fmla="*/ 327 h 347"/>
              <a:gd name="T2" fmla="*/ 83 w 286"/>
              <a:gd name="T3" fmla="*/ 253 h 347"/>
              <a:gd name="T4" fmla="*/ 81 w 286"/>
              <a:gd name="T5" fmla="*/ 136 h 347"/>
              <a:gd name="T6" fmla="*/ 60 w 286"/>
              <a:gd name="T7" fmla="*/ 94 h 347"/>
              <a:gd name="T8" fmla="*/ 0 w 286"/>
              <a:gd name="T9" fmla="*/ 42 h 347"/>
              <a:gd name="T10" fmla="*/ 36 w 286"/>
              <a:gd name="T11" fmla="*/ 1 h 347"/>
              <a:gd name="T12" fmla="*/ 131 w 286"/>
              <a:gd name="T13" fmla="*/ 90 h 347"/>
              <a:gd name="T14" fmla="*/ 128 w 286"/>
              <a:gd name="T15" fmla="*/ 72 h 347"/>
              <a:gd name="T16" fmla="*/ 158 w 286"/>
              <a:gd name="T17" fmla="*/ 72 h 347"/>
              <a:gd name="T18" fmla="*/ 149 w 286"/>
              <a:gd name="T19" fmla="*/ 83 h 347"/>
              <a:gd name="T20" fmla="*/ 154 w 286"/>
              <a:gd name="T21" fmla="*/ 91 h 347"/>
              <a:gd name="T22" fmla="*/ 249 w 286"/>
              <a:gd name="T23" fmla="*/ 0 h 347"/>
              <a:gd name="T24" fmla="*/ 286 w 286"/>
              <a:gd name="T25" fmla="*/ 43 h 347"/>
              <a:gd name="T26" fmla="*/ 243 w 286"/>
              <a:gd name="T27" fmla="*/ 76 h 347"/>
              <a:gd name="T28" fmla="*/ 216 w 286"/>
              <a:gd name="T29" fmla="*/ 106 h 347"/>
              <a:gd name="T30" fmla="*/ 204 w 286"/>
              <a:gd name="T31" fmla="*/ 144 h 347"/>
              <a:gd name="T32" fmla="*/ 202 w 286"/>
              <a:gd name="T33" fmla="*/ 239 h 347"/>
              <a:gd name="T34" fmla="*/ 204 w 286"/>
              <a:gd name="T35" fmla="*/ 278 h 347"/>
              <a:gd name="T36" fmla="*/ 227 w 286"/>
              <a:gd name="T37" fmla="*/ 320 h 347"/>
              <a:gd name="T38" fmla="*/ 234 w 286"/>
              <a:gd name="T39" fmla="*/ 327 h 347"/>
              <a:gd name="T40" fmla="*/ 50 w 286"/>
              <a:gd name="T41" fmla="*/ 32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6" h="347">
                <a:moveTo>
                  <a:pt x="50" y="327"/>
                </a:moveTo>
                <a:cubicBezTo>
                  <a:pt x="78" y="309"/>
                  <a:pt x="83" y="282"/>
                  <a:pt x="83" y="253"/>
                </a:cubicBezTo>
                <a:cubicBezTo>
                  <a:pt x="82" y="214"/>
                  <a:pt x="82" y="175"/>
                  <a:pt x="81" y="136"/>
                </a:cubicBezTo>
                <a:cubicBezTo>
                  <a:pt x="80" y="119"/>
                  <a:pt x="71" y="105"/>
                  <a:pt x="60" y="94"/>
                </a:cubicBezTo>
                <a:cubicBezTo>
                  <a:pt x="41" y="76"/>
                  <a:pt x="20" y="59"/>
                  <a:pt x="0" y="42"/>
                </a:cubicBezTo>
                <a:cubicBezTo>
                  <a:pt x="11" y="30"/>
                  <a:pt x="23" y="16"/>
                  <a:pt x="36" y="1"/>
                </a:cubicBezTo>
                <a:cubicBezTo>
                  <a:pt x="69" y="28"/>
                  <a:pt x="98" y="61"/>
                  <a:pt x="131" y="90"/>
                </a:cubicBezTo>
                <a:cubicBezTo>
                  <a:pt x="137" y="84"/>
                  <a:pt x="137" y="84"/>
                  <a:pt x="128" y="72"/>
                </a:cubicBezTo>
                <a:cubicBezTo>
                  <a:pt x="138" y="72"/>
                  <a:pt x="147" y="72"/>
                  <a:pt x="158" y="72"/>
                </a:cubicBezTo>
                <a:cubicBezTo>
                  <a:pt x="155" y="76"/>
                  <a:pt x="152" y="79"/>
                  <a:pt x="149" y="83"/>
                </a:cubicBezTo>
                <a:cubicBezTo>
                  <a:pt x="151" y="86"/>
                  <a:pt x="152" y="88"/>
                  <a:pt x="154" y="91"/>
                </a:cubicBezTo>
                <a:cubicBezTo>
                  <a:pt x="186" y="60"/>
                  <a:pt x="218" y="30"/>
                  <a:pt x="249" y="0"/>
                </a:cubicBezTo>
                <a:cubicBezTo>
                  <a:pt x="262" y="16"/>
                  <a:pt x="274" y="30"/>
                  <a:pt x="286" y="43"/>
                </a:cubicBezTo>
                <a:cubicBezTo>
                  <a:pt x="273" y="53"/>
                  <a:pt x="257" y="64"/>
                  <a:pt x="243" y="76"/>
                </a:cubicBezTo>
                <a:cubicBezTo>
                  <a:pt x="233" y="85"/>
                  <a:pt x="225" y="96"/>
                  <a:pt x="216" y="106"/>
                </a:cubicBezTo>
                <a:cubicBezTo>
                  <a:pt x="208" y="117"/>
                  <a:pt x="204" y="130"/>
                  <a:pt x="204" y="144"/>
                </a:cubicBezTo>
                <a:cubicBezTo>
                  <a:pt x="204" y="176"/>
                  <a:pt x="203" y="207"/>
                  <a:pt x="202" y="239"/>
                </a:cubicBezTo>
                <a:cubicBezTo>
                  <a:pt x="202" y="252"/>
                  <a:pt x="204" y="265"/>
                  <a:pt x="204" y="278"/>
                </a:cubicBezTo>
                <a:cubicBezTo>
                  <a:pt x="205" y="296"/>
                  <a:pt x="215" y="308"/>
                  <a:pt x="227" y="320"/>
                </a:cubicBezTo>
                <a:cubicBezTo>
                  <a:pt x="229" y="322"/>
                  <a:pt x="231" y="324"/>
                  <a:pt x="234" y="327"/>
                </a:cubicBezTo>
                <a:cubicBezTo>
                  <a:pt x="173" y="346"/>
                  <a:pt x="113" y="347"/>
                  <a:pt x="50" y="3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8"/>
          <p:cNvSpPr>
            <a:spLocks noEditPoints="1"/>
          </p:cNvSpPr>
          <p:nvPr/>
        </p:nvSpPr>
        <p:spPr bwMode="auto">
          <a:xfrm>
            <a:off x="2333626" y="1296988"/>
            <a:ext cx="701675" cy="647700"/>
          </a:xfrm>
          <a:custGeom>
            <a:avLst/>
            <a:gdLst>
              <a:gd name="T0" fmla="*/ 178 w 322"/>
              <a:gd name="T1" fmla="*/ 119 h 297"/>
              <a:gd name="T2" fmla="*/ 191 w 322"/>
              <a:gd name="T3" fmla="*/ 107 h 297"/>
              <a:gd name="T4" fmla="*/ 205 w 322"/>
              <a:gd name="T5" fmla="*/ 90 h 297"/>
              <a:gd name="T6" fmla="*/ 237 w 322"/>
              <a:gd name="T7" fmla="*/ 75 h 297"/>
              <a:gd name="T8" fmla="*/ 274 w 322"/>
              <a:gd name="T9" fmla="*/ 75 h 297"/>
              <a:gd name="T10" fmla="*/ 309 w 322"/>
              <a:gd name="T11" fmla="*/ 97 h 297"/>
              <a:gd name="T12" fmla="*/ 321 w 322"/>
              <a:gd name="T13" fmla="*/ 147 h 297"/>
              <a:gd name="T14" fmla="*/ 321 w 322"/>
              <a:gd name="T15" fmla="*/ 176 h 297"/>
              <a:gd name="T16" fmla="*/ 310 w 322"/>
              <a:gd name="T17" fmla="*/ 191 h 297"/>
              <a:gd name="T18" fmla="*/ 299 w 322"/>
              <a:gd name="T19" fmla="*/ 176 h 297"/>
              <a:gd name="T20" fmla="*/ 295 w 322"/>
              <a:gd name="T21" fmla="*/ 123 h 297"/>
              <a:gd name="T22" fmla="*/ 291 w 322"/>
              <a:gd name="T23" fmla="*/ 114 h 297"/>
              <a:gd name="T24" fmla="*/ 291 w 322"/>
              <a:gd name="T25" fmla="*/ 165 h 297"/>
              <a:gd name="T26" fmla="*/ 219 w 322"/>
              <a:gd name="T27" fmla="*/ 165 h 297"/>
              <a:gd name="T28" fmla="*/ 219 w 322"/>
              <a:gd name="T29" fmla="*/ 112 h 297"/>
              <a:gd name="T30" fmla="*/ 190 w 322"/>
              <a:gd name="T31" fmla="*/ 137 h 297"/>
              <a:gd name="T32" fmla="*/ 171 w 322"/>
              <a:gd name="T33" fmla="*/ 150 h 297"/>
              <a:gd name="T34" fmla="*/ 154 w 322"/>
              <a:gd name="T35" fmla="*/ 149 h 297"/>
              <a:gd name="T36" fmla="*/ 150 w 322"/>
              <a:gd name="T37" fmla="*/ 126 h 297"/>
              <a:gd name="T38" fmla="*/ 151 w 322"/>
              <a:gd name="T39" fmla="*/ 97 h 297"/>
              <a:gd name="T40" fmla="*/ 140 w 322"/>
              <a:gd name="T41" fmla="*/ 45 h 297"/>
              <a:gd name="T42" fmla="*/ 140 w 322"/>
              <a:gd name="T43" fmla="*/ 50 h 297"/>
              <a:gd name="T44" fmla="*/ 140 w 322"/>
              <a:gd name="T45" fmla="*/ 273 h 297"/>
              <a:gd name="T46" fmla="*/ 123 w 322"/>
              <a:gd name="T47" fmla="*/ 295 h 297"/>
              <a:gd name="T48" fmla="*/ 102 w 322"/>
              <a:gd name="T49" fmla="*/ 275 h 297"/>
              <a:gd name="T50" fmla="*/ 101 w 322"/>
              <a:gd name="T51" fmla="*/ 145 h 297"/>
              <a:gd name="T52" fmla="*/ 101 w 322"/>
              <a:gd name="T53" fmla="*/ 135 h 297"/>
              <a:gd name="T54" fmla="*/ 94 w 322"/>
              <a:gd name="T55" fmla="*/ 142 h 297"/>
              <a:gd name="T56" fmla="*/ 94 w 322"/>
              <a:gd name="T57" fmla="*/ 231 h 297"/>
              <a:gd name="T58" fmla="*/ 94 w 322"/>
              <a:gd name="T59" fmla="*/ 274 h 297"/>
              <a:gd name="T60" fmla="*/ 75 w 322"/>
              <a:gd name="T61" fmla="*/ 296 h 297"/>
              <a:gd name="T62" fmla="*/ 55 w 322"/>
              <a:gd name="T63" fmla="*/ 274 h 297"/>
              <a:gd name="T64" fmla="*/ 55 w 322"/>
              <a:gd name="T65" fmla="*/ 49 h 297"/>
              <a:gd name="T66" fmla="*/ 55 w 322"/>
              <a:gd name="T67" fmla="*/ 39 h 297"/>
              <a:gd name="T68" fmla="*/ 28 w 322"/>
              <a:gd name="T69" fmla="*/ 119 h 297"/>
              <a:gd name="T70" fmla="*/ 42 w 322"/>
              <a:gd name="T71" fmla="*/ 122 h 297"/>
              <a:gd name="T72" fmla="*/ 48 w 322"/>
              <a:gd name="T73" fmla="*/ 167 h 297"/>
              <a:gd name="T74" fmla="*/ 42 w 322"/>
              <a:gd name="T75" fmla="*/ 176 h 297"/>
              <a:gd name="T76" fmla="*/ 33 w 322"/>
              <a:gd name="T77" fmla="*/ 167 h 297"/>
              <a:gd name="T78" fmla="*/ 36 w 322"/>
              <a:gd name="T79" fmla="*/ 132 h 297"/>
              <a:gd name="T80" fmla="*/ 37 w 322"/>
              <a:gd name="T81" fmla="*/ 123 h 297"/>
              <a:gd name="T82" fmla="*/ 27 w 322"/>
              <a:gd name="T83" fmla="*/ 130 h 297"/>
              <a:gd name="T84" fmla="*/ 26 w 322"/>
              <a:gd name="T85" fmla="*/ 141 h 297"/>
              <a:gd name="T86" fmla="*/ 10 w 322"/>
              <a:gd name="T87" fmla="*/ 152 h 297"/>
              <a:gd name="T88" fmla="*/ 0 w 322"/>
              <a:gd name="T89" fmla="*/ 152 h 297"/>
              <a:gd name="T90" fmla="*/ 28 w 322"/>
              <a:gd name="T91" fmla="*/ 30 h 297"/>
              <a:gd name="T92" fmla="*/ 80 w 322"/>
              <a:gd name="T93" fmla="*/ 1 h 297"/>
              <a:gd name="T94" fmla="*/ 124 w 322"/>
              <a:gd name="T95" fmla="*/ 1 h 297"/>
              <a:gd name="T96" fmla="*/ 157 w 322"/>
              <a:gd name="T97" fmla="*/ 19 h 297"/>
              <a:gd name="T98" fmla="*/ 175 w 322"/>
              <a:gd name="T99" fmla="*/ 76 h 297"/>
              <a:gd name="T100" fmla="*/ 178 w 322"/>
              <a:gd name="T101" fmla="*/ 119 h 297"/>
              <a:gd name="T102" fmla="*/ 42 w 322"/>
              <a:gd name="T103" fmla="*/ 174 h 297"/>
              <a:gd name="T104" fmla="*/ 40 w 322"/>
              <a:gd name="T105" fmla="*/ 128 h 297"/>
              <a:gd name="T106" fmla="*/ 42 w 322"/>
              <a:gd name="T107" fmla="*/ 174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2" h="297">
                <a:moveTo>
                  <a:pt x="178" y="119"/>
                </a:moveTo>
                <a:cubicBezTo>
                  <a:pt x="183" y="115"/>
                  <a:pt x="188" y="111"/>
                  <a:pt x="191" y="107"/>
                </a:cubicBezTo>
                <a:cubicBezTo>
                  <a:pt x="196" y="102"/>
                  <a:pt x="201" y="96"/>
                  <a:pt x="205" y="90"/>
                </a:cubicBezTo>
                <a:cubicBezTo>
                  <a:pt x="213" y="79"/>
                  <a:pt x="223" y="74"/>
                  <a:pt x="237" y="75"/>
                </a:cubicBezTo>
                <a:cubicBezTo>
                  <a:pt x="249" y="76"/>
                  <a:pt x="261" y="76"/>
                  <a:pt x="274" y="75"/>
                </a:cubicBezTo>
                <a:cubicBezTo>
                  <a:pt x="291" y="74"/>
                  <a:pt x="304" y="82"/>
                  <a:pt x="309" y="97"/>
                </a:cubicBezTo>
                <a:cubicBezTo>
                  <a:pt x="315" y="113"/>
                  <a:pt x="318" y="130"/>
                  <a:pt x="321" y="147"/>
                </a:cubicBezTo>
                <a:cubicBezTo>
                  <a:pt x="322" y="156"/>
                  <a:pt x="321" y="166"/>
                  <a:pt x="321" y="176"/>
                </a:cubicBezTo>
                <a:cubicBezTo>
                  <a:pt x="321" y="186"/>
                  <a:pt x="317" y="191"/>
                  <a:pt x="310" y="191"/>
                </a:cubicBezTo>
                <a:cubicBezTo>
                  <a:pt x="302" y="191"/>
                  <a:pt x="299" y="186"/>
                  <a:pt x="299" y="176"/>
                </a:cubicBezTo>
                <a:cubicBezTo>
                  <a:pt x="298" y="159"/>
                  <a:pt x="296" y="141"/>
                  <a:pt x="295" y="123"/>
                </a:cubicBezTo>
                <a:cubicBezTo>
                  <a:pt x="295" y="120"/>
                  <a:pt x="293" y="117"/>
                  <a:pt x="291" y="114"/>
                </a:cubicBezTo>
                <a:cubicBezTo>
                  <a:pt x="291" y="131"/>
                  <a:pt x="291" y="148"/>
                  <a:pt x="291" y="165"/>
                </a:cubicBezTo>
                <a:cubicBezTo>
                  <a:pt x="266" y="165"/>
                  <a:pt x="243" y="165"/>
                  <a:pt x="219" y="165"/>
                </a:cubicBezTo>
                <a:cubicBezTo>
                  <a:pt x="219" y="148"/>
                  <a:pt x="219" y="130"/>
                  <a:pt x="219" y="112"/>
                </a:cubicBezTo>
                <a:cubicBezTo>
                  <a:pt x="208" y="121"/>
                  <a:pt x="199" y="130"/>
                  <a:pt x="190" y="137"/>
                </a:cubicBezTo>
                <a:cubicBezTo>
                  <a:pt x="184" y="142"/>
                  <a:pt x="177" y="146"/>
                  <a:pt x="171" y="150"/>
                </a:cubicBezTo>
                <a:cubicBezTo>
                  <a:pt x="165" y="154"/>
                  <a:pt x="159" y="153"/>
                  <a:pt x="154" y="149"/>
                </a:cubicBezTo>
                <a:cubicBezTo>
                  <a:pt x="149" y="145"/>
                  <a:pt x="148" y="133"/>
                  <a:pt x="150" y="126"/>
                </a:cubicBezTo>
                <a:cubicBezTo>
                  <a:pt x="151" y="117"/>
                  <a:pt x="151" y="107"/>
                  <a:pt x="151" y="97"/>
                </a:cubicBezTo>
                <a:cubicBezTo>
                  <a:pt x="151" y="79"/>
                  <a:pt x="149" y="62"/>
                  <a:pt x="140" y="45"/>
                </a:cubicBezTo>
                <a:cubicBezTo>
                  <a:pt x="140" y="46"/>
                  <a:pt x="140" y="48"/>
                  <a:pt x="140" y="50"/>
                </a:cubicBezTo>
                <a:cubicBezTo>
                  <a:pt x="140" y="125"/>
                  <a:pt x="140" y="199"/>
                  <a:pt x="140" y="273"/>
                </a:cubicBezTo>
                <a:cubicBezTo>
                  <a:pt x="140" y="286"/>
                  <a:pt x="134" y="294"/>
                  <a:pt x="123" y="295"/>
                </a:cubicBezTo>
                <a:cubicBezTo>
                  <a:pt x="111" y="297"/>
                  <a:pt x="102" y="288"/>
                  <a:pt x="102" y="275"/>
                </a:cubicBezTo>
                <a:cubicBezTo>
                  <a:pt x="101" y="231"/>
                  <a:pt x="101" y="188"/>
                  <a:pt x="101" y="145"/>
                </a:cubicBezTo>
                <a:cubicBezTo>
                  <a:pt x="101" y="141"/>
                  <a:pt x="101" y="138"/>
                  <a:pt x="101" y="135"/>
                </a:cubicBezTo>
                <a:cubicBezTo>
                  <a:pt x="93" y="133"/>
                  <a:pt x="94" y="138"/>
                  <a:pt x="94" y="142"/>
                </a:cubicBezTo>
                <a:cubicBezTo>
                  <a:pt x="94" y="172"/>
                  <a:pt x="94" y="201"/>
                  <a:pt x="94" y="231"/>
                </a:cubicBezTo>
                <a:cubicBezTo>
                  <a:pt x="94" y="245"/>
                  <a:pt x="94" y="260"/>
                  <a:pt x="94" y="274"/>
                </a:cubicBezTo>
                <a:cubicBezTo>
                  <a:pt x="94" y="287"/>
                  <a:pt x="86" y="295"/>
                  <a:pt x="75" y="296"/>
                </a:cubicBezTo>
                <a:cubicBezTo>
                  <a:pt x="64" y="296"/>
                  <a:pt x="55" y="287"/>
                  <a:pt x="55" y="274"/>
                </a:cubicBezTo>
                <a:cubicBezTo>
                  <a:pt x="55" y="199"/>
                  <a:pt x="55" y="124"/>
                  <a:pt x="55" y="49"/>
                </a:cubicBezTo>
                <a:cubicBezTo>
                  <a:pt x="55" y="46"/>
                  <a:pt x="55" y="43"/>
                  <a:pt x="55" y="39"/>
                </a:cubicBezTo>
                <a:cubicBezTo>
                  <a:pt x="37" y="62"/>
                  <a:pt x="33" y="90"/>
                  <a:pt x="28" y="119"/>
                </a:cubicBezTo>
                <a:cubicBezTo>
                  <a:pt x="35" y="113"/>
                  <a:pt x="38" y="113"/>
                  <a:pt x="42" y="122"/>
                </a:cubicBezTo>
                <a:cubicBezTo>
                  <a:pt x="48" y="137"/>
                  <a:pt x="48" y="152"/>
                  <a:pt x="48" y="167"/>
                </a:cubicBezTo>
                <a:cubicBezTo>
                  <a:pt x="47" y="170"/>
                  <a:pt x="44" y="176"/>
                  <a:pt x="42" y="176"/>
                </a:cubicBezTo>
                <a:cubicBezTo>
                  <a:pt x="36" y="177"/>
                  <a:pt x="33" y="172"/>
                  <a:pt x="33" y="167"/>
                </a:cubicBezTo>
                <a:cubicBezTo>
                  <a:pt x="34" y="155"/>
                  <a:pt x="35" y="144"/>
                  <a:pt x="36" y="132"/>
                </a:cubicBezTo>
                <a:cubicBezTo>
                  <a:pt x="36" y="129"/>
                  <a:pt x="37" y="126"/>
                  <a:pt x="37" y="123"/>
                </a:cubicBezTo>
                <a:cubicBezTo>
                  <a:pt x="30" y="121"/>
                  <a:pt x="27" y="124"/>
                  <a:pt x="27" y="130"/>
                </a:cubicBezTo>
                <a:cubicBezTo>
                  <a:pt x="26" y="133"/>
                  <a:pt x="26" y="137"/>
                  <a:pt x="26" y="141"/>
                </a:cubicBezTo>
                <a:cubicBezTo>
                  <a:pt x="24" y="149"/>
                  <a:pt x="19" y="153"/>
                  <a:pt x="10" y="152"/>
                </a:cubicBezTo>
                <a:cubicBezTo>
                  <a:pt x="7" y="152"/>
                  <a:pt x="4" y="152"/>
                  <a:pt x="0" y="152"/>
                </a:cubicBezTo>
                <a:cubicBezTo>
                  <a:pt x="2" y="109"/>
                  <a:pt x="7" y="68"/>
                  <a:pt x="28" y="30"/>
                </a:cubicBezTo>
                <a:cubicBezTo>
                  <a:pt x="40" y="11"/>
                  <a:pt x="56" y="0"/>
                  <a:pt x="80" y="1"/>
                </a:cubicBezTo>
                <a:cubicBezTo>
                  <a:pt x="94" y="2"/>
                  <a:pt x="109" y="2"/>
                  <a:pt x="124" y="1"/>
                </a:cubicBezTo>
                <a:cubicBezTo>
                  <a:pt x="138" y="1"/>
                  <a:pt x="149" y="8"/>
                  <a:pt x="157" y="19"/>
                </a:cubicBezTo>
                <a:cubicBezTo>
                  <a:pt x="170" y="36"/>
                  <a:pt x="173" y="56"/>
                  <a:pt x="175" y="76"/>
                </a:cubicBezTo>
                <a:cubicBezTo>
                  <a:pt x="176" y="90"/>
                  <a:pt x="177" y="104"/>
                  <a:pt x="178" y="119"/>
                </a:cubicBezTo>
                <a:close/>
                <a:moveTo>
                  <a:pt x="42" y="174"/>
                </a:moveTo>
                <a:cubicBezTo>
                  <a:pt x="47" y="158"/>
                  <a:pt x="46" y="143"/>
                  <a:pt x="40" y="128"/>
                </a:cubicBezTo>
                <a:cubicBezTo>
                  <a:pt x="39" y="144"/>
                  <a:pt x="29" y="160"/>
                  <a:pt x="42" y="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9"/>
          <p:cNvSpPr>
            <a:spLocks noEditPoints="1"/>
          </p:cNvSpPr>
          <p:nvPr/>
        </p:nvSpPr>
        <p:spPr bwMode="auto">
          <a:xfrm>
            <a:off x="3360738" y="1295400"/>
            <a:ext cx="827088" cy="654050"/>
          </a:xfrm>
          <a:custGeom>
            <a:avLst/>
            <a:gdLst>
              <a:gd name="T0" fmla="*/ 309 w 379"/>
              <a:gd name="T1" fmla="*/ 295 h 300"/>
              <a:gd name="T2" fmla="*/ 261 w 379"/>
              <a:gd name="T3" fmla="*/ 287 h 300"/>
              <a:gd name="T4" fmla="*/ 287 w 379"/>
              <a:gd name="T5" fmla="*/ 277 h 300"/>
              <a:gd name="T6" fmla="*/ 275 w 379"/>
              <a:gd name="T7" fmla="*/ 243 h 300"/>
              <a:gd name="T8" fmla="*/ 245 w 379"/>
              <a:gd name="T9" fmla="*/ 250 h 300"/>
              <a:gd name="T10" fmla="*/ 234 w 379"/>
              <a:gd name="T11" fmla="*/ 293 h 300"/>
              <a:gd name="T12" fmla="*/ 220 w 379"/>
              <a:gd name="T13" fmla="*/ 223 h 300"/>
              <a:gd name="T14" fmla="*/ 202 w 379"/>
              <a:gd name="T15" fmla="*/ 265 h 300"/>
              <a:gd name="T16" fmla="*/ 164 w 379"/>
              <a:gd name="T17" fmla="*/ 266 h 300"/>
              <a:gd name="T18" fmla="*/ 173 w 379"/>
              <a:gd name="T19" fmla="*/ 151 h 300"/>
              <a:gd name="T20" fmla="*/ 143 w 379"/>
              <a:gd name="T21" fmla="*/ 47 h 300"/>
              <a:gd name="T22" fmla="*/ 141 w 379"/>
              <a:gd name="T23" fmla="*/ 56 h 300"/>
              <a:gd name="T24" fmla="*/ 141 w 379"/>
              <a:gd name="T25" fmla="*/ 276 h 300"/>
              <a:gd name="T26" fmla="*/ 102 w 379"/>
              <a:gd name="T27" fmla="*/ 276 h 300"/>
              <a:gd name="T28" fmla="*/ 102 w 379"/>
              <a:gd name="T29" fmla="*/ 139 h 300"/>
              <a:gd name="T30" fmla="*/ 95 w 379"/>
              <a:gd name="T31" fmla="*/ 136 h 300"/>
              <a:gd name="T32" fmla="*/ 95 w 379"/>
              <a:gd name="T33" fmla="*/ 274 h 300"/>
              <a:gd name="T34" fmla="*/ 56 w 379"/>
              <a:gd name="T35" fmla="*/ 276 h 300"/>
              <a:gd name="T36" fmla="*/ 56 w 379"/>
              <a:gd name="T37" fmla="*/ 44 h 300"/>
              <a:gd name="T38" fmla="*/ 29 w 379"/>
              <a:gd name="T39" fmla="*/ 118 h 300"/>
              <a:gd name="T40" fmla="*/ 47 w 379"/>
              <a:gd name="T41" fmla="*/ 171 h 300"/>
              <a:gd name="T42" fmla="*/ 35 w 379"/>
              <a:gd name="T43" fmla="*/ 171 h 300"/>
              <a:gd name="T44" fmla="*/ 38 w 379"/>
              <a:gd name="T45" fmla="*/ 124 h 300"/>
              <a:gd name="T46" fmla="*/ 26 w 379"/>
              <a:gd name="T47" fmla="*/ 139 h 300"/>
              <a:gd name="T48" fmla="*/ 0 w 379"/>
              <a:gd name="T49" fmla="*/ 153 h 300"/>
              <a:gd name="T50" fmla="*/ 82 w 379"/>
              <a:gd name="T51" fmla="*/ 2 h 300"/>
              <a:gd name="T52" fmla="*/ 162 w 379"/>
              <a:gd name="T53" fmla="*/ 26 h 300"/>
              <a:gd name="T54" fmla="*/ 168 w 379"/>
              <a:gd name="T55" fmla="*/ 223 h 300"/>
              <a:gd name="T56" fmla="*/ 191 w 379"/>
              <a:gd name="T57" fmla="*/ 272 h 300"/>
              <a:gd name="T58" fmla="*/ 219 w 379"/>
              <a:gd name="T59" fmla="*/ 216 h 300"/>
              <a:gd name="T60" fmla="*/ 262 w 379"/>
              <a:gd name="T61" fmla="*/ 202 h 300"/>
              <a:gd name="T62" fmla="*/ 322 w 379"/>
              <a:gd name="T63" fmla="*/ 250 h 300"/>
              <a:gd name="T64" fmla="*/ 373 w 379"/>
              <a:gd name="T65" fmla="*/ 283 h 300"/>
              <a:gd name="T66" fmla="*/ 372 w 379"/>
              <a:gd name="T67" fmla="*/ 294 h 300"/>
              <a:gd name="T68" fmla="*/ 327 w 379"/>
              <a:gd name="T69" fmla="*/ 274 h 300"/>
              <a:gd name="T70" fmla="*/ 41 w 379"/>
              <a:gd name="T71" fmla="*/ 129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9" h="300">
                <a:moveTo>
                  <a:pt x="327" y="274"/>
                </a:moveTo>
                <a:cubicBezTo>
                  <a:pt x="328" y="294"/>
                  <a:pt x="328" y="295"/>
                  <a:pt x="309" y="295"/>
                </a:cubicBezTo>
                <a:cubicBezTo>
                  <a:pt x="295" y="295"/>
                  <a:pt x="281" y="293"/>
                  <a:pt x="267" y="292"/>
                </a:cubicBezTo>
                <a:cubicBezTo>
                  <a:pt x="265" y="292"/>
                  <a:pt x="263" y="289"/>
                  <a:pt x="261" y="287"/>
                </a:cubicBezTo>
                <a:cubicBezTo>
                  <a:pt x="263" y="285"/>
                  <a:pt x="265" y="282"/>
                  <a:pt x="267" y="281"/>
                </a:cubicBezTo>
                <a:cubicBezTo>
                  <a:pt x="273" y="279"/>
                  <a:pt x="280" y="278"/>
                  <a:pt x="287" y="277"/>
                </a:cubicBezTo>
                <a:cubicBezTo>
                  <a:pt x="282" y="271"/>
                  <a:pt x="276" y="267"/>
                  <a:pt x="274" y="260"/>
                </a:cubicBezTo>
                <a:cubicBezTo>
                  <a:pt x="272" y="255"/>
                  <a:pt x="275" y="249"/>
                  <a:pt x="275" y="243"/>
                </a:cubicBezTo>
                <a:cubicBezTo>
                  <a:pt x="270" y="245"/>
                  <a:pt x="269" y="247"/>
                  <a:pt x="267" y="259"/>
                </a:cubicBezTo>
                <a:cubicBezTo>
                  <a:pt x="260" y="256"/>
                  <a:pt x="253" y="253"/>
                  <a:pt x="245" y="250"/>
                </a:cubicBezTo>
                <a:cubicBezTo>
                  <a:pt x="244" y="262"/>
                  <a:pt x="243" y="273"/>
                  <a:pt x="241" y="284"/>
                </a:cubicBezTo>
                <a:cubicBezTo>
                  <a:pt x="240" y="287"/>
                  <a:pt x="236" y="290"/>
                  <a:pt x="234" y="293"/>
                </a:cubicBezTo>
                <a:cubicBezTo>
                  <a:pt x="231" y="290"/>
                  <a:pt x="227" y="287"/>
                  <a:pt x="226" y="283"/>
                </a:cubicBezTo>
                <a:cubicBezTo>
                  <a:pt x="224" y="263"/>
                  <a:pt x="224" y="243"/>
                  <a:pt x="220" y="223"/>
                </a:cubicBezTo>
                <a:cubicBezTo>
                  <a:pt x="218" y="228"/>
                  <a:pt x="216" y="233"/>
                  <a:pt x="213" y="239"/>
                </a:cubicBezTo>
                <a:cubicBezTo>
                  <a:pt x="210" y="247"/>
                  <a:pt x="206" y="256"/>
                  <a:pt x="202" y="265"/>
                </a:cubicBezTo>
                <a:cubicBezTo>
                  <a:pt x="200" y="269"/>
                  <a:pt x="197" y="273"/>
                  <a:pt x="193" y="276"/>
                </a:cubicBezTo>
                <a:cubicBezTo>
                  <a:pt x="181" y="287"/>
                  <a:pt x="165" y="282"/>
                  <a:pt x="164" y="266"/>
                </a:cubicBezTo>
                <a:cubicBezTo>
                  <a:pt x="162" y="248"/>
                  <a:pt x="163" y="230"/>
                  <a:pt x="165" y="212"/>
                </a:cubicBezTo>
                <a:cubicBezTo>
                  <a:pt x="166" y="192"/>
                  <a:pt x="170" y="173"/>
                  <a:pt x="173" y="151"/>
                </a:cubicBezTo>
                <a:cubicBezTo>
                  <a:pt x="161" y="158"/>
                  <a:pt x="155" y="149"/>
                  <a:pt x="149" y="146"/>
                </a:cubicBezTo>
                <a:cubicBezTo>
                  <a:pt x="154" y="111"/>
                  <a:pt x="152" y="79"/>
                  <a:pt x="143" y="47"/>
                </a:cubicBezTo>
                <a:cubicBezTo>
                  <a:pt x="143" y="47"/>
                  <a:pt x="142" y="47"/>
                  <a:pt x="141" y="47"/>
                </a:cubicBezTo>
                <a:cubicBezTo>
                  <a:pt x="141" y="50"/>
                  <a:pt x="141" y="53"/>
                  <a:pt x="141" y="56"/>
                </a:cubicBezTo>
                <a:cubicBezTo>
                  <a:pt x="141" y="126"/>
                  <a:pt x="141" y="196"/>
                  <a:pt x="141" y="267"/>
                </a:cubicBezTo>
                <a:cubicBezTo>
                  <a:pt x="141" y="270"/>
                  <a:pt x="141" y="273"/>
                  <a:pt x="141" y="276"/>
                </a:cubicBezTo>
                <a:cubicBezTo>
                  <a:pt x="141" y="288"/>
                  <a:pt x="132" y="297"/>
                  <a:pt x="121" y="297"/>
                </a:cubicBezTo>
                <a:cubicBezTo>
                  <a:pt x="110" y="296"/>
                  <a:pt x="102" y="288"/>
                  <a:pt x="102" y="276"/>
                </a:cubicBezTo>
                <a:cubicBezTo>
                  <a:pt x="102" y="233"/>
                  <a:pt x="102" y="191"/>
                  <a:pt x="102" y="149"/>
                </a:cubicBezTo>
                <a:cubicBezTo>
                  <a:pt x="102" y="146"/>
                  <a:pt x="103" y="142"/>
                  <a:pt x="102" y="139"/>
                </a:cubicBezTo>
                <a:cubicBezTo>
                  <a:pt x="101" y="137"/>
                  <a:pt x="99" y="136"/>
                  <a:pt x="97" y="134"/>
                </a:cubicBezTo>
                <a:cubicBezTo>
                  <a:pt x="97" y="135"/>
                  <a:pt x="96" y="135"/>
                  <a:pt x="95" y="136"/>
                </a:cubicBezTo>
                <a:cubicBezTo>
                  <a:pt x="95" y="141"/>
                  <a:pt x="95" y="147"/>
                  <a:pt x="95" y="152"/>
                </a:cubicBezTo>
                <a:cubicBezTo>
                  <a:pt x="95" y="193"/>
                  <a:pt x="95" y="233"/>
                  <a:pt x="95" y="274"/>
                </a:cubicBezTo>
                <a:cubicBezTo>
                  <a:pt x="95" y="285"/>
                  <a:pt x="90" y="292"/>
                  <a:pt x="82" y="295"/>
                </a:cubicBezTo>
                <a:cubicBezTo>
                  <a:pt x="69" y="300"/>
                  <a:pt x="56" y="291"/>
                  <a:pt x="56" y="276"/>
                </a:cubicBezTo>
                <a:cubicBezTo>
                  <a:pt x="56" y="259"/>
                  <a:pt x="56" y="243"/>
                  <a:pt x="56" y="226"/>
                </a:cubicBezTo>
                <a:cubicBezTo>
                  <a:pt x="56" y="165"/>
                  <a:pt x="56" y="105"/>
                  <a:pt x="56" y="44"/>
                </a:cubicBezTo>
                <a:cubicBezTo>
                  <a:pt x="56" y="43"/>
                  <a:pt x="56" y="41"/>
                  <a:pt x="56" y="40"/>
                </a:cubicBezTo>
                <a:cubicBezTo>
                  <a:pt x="44" y="50"/>
                  <a:pt x="31" y="89"/>
                  <a:pt x="29" y="118"/>
                </a:cubicBezTo>
                <a:cubicBezTo>
                  <a:pt x="37" y="112"/>
                  <a:pt x="39" y="116"/>
                  <a:pt x="42" y="124"/>
                </a:cubicBezTo>
                <a:cubicBezTo>
                  <a:pt x="49" y="139"/>
                  <a:pt x="50" y="155"/>
                  <a:pt x="47" y="171"/>
                </a:cubicBezTo>
                <a:cubicBezTo>
                  <a:pt x="47" y="173"/>
                  <a:pt x="44" y="175"/>
                  <a:pt x="42" y="178"/>
                </a:cubicBezTo>
                <a:cubicBezTo>
                  <a:pt x="39" y="175"/>
                  <a:pt x="35" y="173"/>
                  <a:pt x="35" y="171"/>
                </a:cubicBezTo>
                <a:cubicBezTo>
                  <a:pt x="34" y="161"/>
                  <a:pt x="34" y="150"/>
                  <a:pt x="35" y="140"/>
                </a:cubicBezTo>
                <a:cubicBezTo>
                  <a:pt x="35" y="135"/>
                  <a:pt x="37" y="130"/>
                  <a:pt x="38" y="124"/>
                </a:cubicBezTo>
                <a:cubicBezTo>
                  <a:pt x="32" y="122"/>
                  <a:pt x="28" y="124"/>
                  <a:pt x="27" y="130"/>
                </a:cubicBezTo>
                <a:cubicBezTo>
                  <a:pt x="27" y="133"/>
                  <a:pt x="26" y="136"/>
                  <a:pt x="26" y="139"/>
                </a:cubicBezTo>
                <a:cubicBezTo>
                  <a:pt x="24" y="151"/>
                  <a:pt x="20" y="154"/>
                  <a:pt x="8" y="153"/>
                </a:cubicBezTo>
                <a:cubicBezTo>
                  <a:pt x="6" y="153"/>
                  <a:pt x="4" y="153"/>
                  <a:pt x="0" y="153"/>
                </a:cubicBezTo>
                <a:cubicBezTo>
                  <a:pt x="2" y="112"/>
                  <a:pt x="7" y="73"/>
                  <a:pt x="26" y="36"/>
                </a:cubicBezTo>
                <a:cubicBezTo>
                  <a:pt x="37" y="13"/>
                  <a:pt x="55" y="0"/>
                  <a:pt x="82" y="2"/>
                </a:cubicBezTo>
                <a:cubicBezTo>
                  <a:pt x="96" y="4"/>
                  <a:pt x="109" y="3"/>
                  <a:pt x="122" y="2"/>
                </a:cubicBezTo>
                <a:cubicBezTo>
                  <a:pt x="140" y="2"/>
                  <a:pt x="153" y="10"/>
                  <a:pt x="162" y="26"/>
                </a:cubicBezTo>
                <a:cubicBezTo>
                  <a:pt x="172" y="45"/>
                  <a:pt x="175" y="66"/>
                  <a:pt x="176" y="87"/>
                </a:cubicBezTo>
                <a:cubicBezTo>
                  <a:pt x="179" y="133"/>
                  <a:pt x="175" y="178"/>
                  <a:pt x="168" y="223"/>
                </a:cubicBezTo>
                <a:cubicBezTo>
                  <a:pt x="166" y="237"/>
                  <a:pt x="167" y="251"/>
                  <a:pt x="169" y="265"/>
                </a:cubicBezTo>
                <a:cubicBezTo>
                  <a:pt x="171" y="277"/>
                  <a:pt x="182" y="281"/>
                  <a:pt x="191" y="272"/>
                </a:cubicBezTo>
                <a:cubicBezTo>
                  <a:pt x="196" y="266"/>
                  <a:pt x="200" y="258"/>
                  <a:pt x="204" y="250"/>
                </a:cubicBezTo>
                <a:cubicBezTo>
                  <a:pt x="209" y="239"/>
                  <a:pt x="213" y="227"/>
                  <a:pt x="219" y="216"/>
                </a:cubicBezTo>
                <a:cubicBezTo>
                  <a:pt x="221" y="212"/>
                  <a:pt x="226" y="209"/>
                  <a:pt x="230" y="208"/>
                </a:cubicBezTo>
                <a:cubicBezTo>
                  <a:pt x="240" y="205"/>
                  <a:pt x="251" y="203"/>
                  <a:pt x="262" y="202"/>
                </a:cubicBezTo>
                <a:cubicBezTo>
                  <a:pt x="266" y="201"/>
                  <a:pt x="271" y="202"/>
                  <a:pt x="275" y="204"/>
                </a:cubicBezTo>
                <a:cubicBezTo>
                  <a:pt x="295" y="214"/>
                  <a:pt x="311" y="229"/>
                  <a:pt x="322" y="250"/>
                </a:cubicBezTo>
                <a:cubicBezTo>
                  <a:pt x="331" y="268"/>
                  <a:pt x="348" y="280"/>
                  <a:pt x="369" y="283"/>
                </a:cubicBezTo>
                <a:cubicBezTo>
                  <a:pt x="371" y="283"/>
                  <a:pt x="372" y="283"/>
                  <a:pt x="373" y="283"/>
                </a:cubicBezTo>
                <a:cubicBezTo>
                  <a:pt x="375" y="285"/>
                  <a:pt x="377" y="288"/>
                  <a:pt x="379" y="290"/>
                </a:cubicBezTo>
                <a:cubicBezTo>
                  <a:pt x="377" y="291"/>
                  <a:pt x="374" y="294"/>
                  <a:pt x="372" y="294"/>
                </a:cubicBezTo>
                <a:cubicBezTo>
                  <a:pt x="358" y="294"/>
                  <a:pt x="347" y="289"/>
                  <a:pt x="336" y="281"/>
                </a:cubicBezTo>
                <a:cubicBezTo>
                  <a:pt x="333" y="279"/>
                  <a:pt x="330" y="277"/>
                  <a:pt x="327" y="274"/>
                </a:cubicBezTo>
                <a:close/>
                <a:moveTo>
                  <a:pt x="42" y="175"/>
                </a:moveTo>
                <a:cubicBezTo>
                  <a:pt x="46" y="160"/>
                  <a:pt x="47" y="144"/>
                  <a:pt x="41" y="129"/>
                </a:cubicBezTo>
                <a:cubicBezTo>
                  <a:pt x="39" y="145"/>
                  <a:pt x="30" y="160"/>
                  <a:pt x="42" y="1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0"/>
          <p:cNvSpPr>
            <a:spLocks noEditPoints="1"/>
          </p:cNvSpPr>
          <p:nvPr/>
        </p:nvSpPr>
        <p:spPr bwMode="auto">
          <a:xfrm>
            <a:off x="538163" y="1295400"/>
            <a:ext cx="385763" cy="654050"/>
          </a:xfrm>
          <a:custGeom>
            <a:avLst/>
            <a:gdLst>
              <a:gd name="T0" fmla="*/ 55 w 177"/>
              <a:gd name="T1" fmla="*/ 40 h 300"/>
              <a:gd name="T2" fmla="*/ 29 w 177"/>
              <a:gd name="T3" fmla="*/ 119 h 300"/>
              <a:gd name="T4" fmla="*/ 42 w 177"/>
              <a:gd name="T5" fmla="*/ 124 h 300"/>
              <a:gd name="T6" fmla="*/ 47 w 177"/>
              <a:gd name="T7" fmla="*/ 170 h 300"/>
              <a:gd name="T8" fmla="*/ 42 w 177"/>
              <a:gd name="T9" fmla="*/ 178 h 300"/>
              <a:gd name="T10" fmla="*/ 34 w 177"/>
              <a:gd name="T11" fmla="*/ 169 h 300"/>
              <a:gd name="T12" fmla="*/ 35 w 177"/>
              <a:gd name="T13" fmla="*/ 141 h 300"/>
              <a:gd name="T14" fmla="*/ 37 w 177"/>
              <a:gd name="T15" fmla="*/ 124 h 300"/>
              <a:gd name="T16" fmla="*/ 27 w 177"/>
              <a:gd name="T17" fmla="*/ 130 h 300"/>
              <a:gd name="T18" fmla="*/ 26 w 177"/>
              <a:gd name="T19" fmla="*/ 140 h 300"/>
              <a:gd name="T20" fmla="*/ 9 w 177"/>
              <a:gd name="T21" fmla="*/ 153 h 300"/>
              <a:gd name="T22" fmla="*/ 0 w 177"/>
              <a:gd name="T23" fmla="*/ 153 h 300"/>
              <a:gd name="T24" fmla="*/ 26 w 177"/>
              <a:gd name="T25" fmla="*/ 35 h 300"/>
              <a:gd name="T26" fmla="*/ 81 w 177"/>
              <a:gd name="T27" fmla="*/ 2 h 300"/>
              <a:gd name="T28" fmla="*/ 117 w 177"/>
              <a:gd name="T29" fmla="*/ 2 h 300"/>
              <a:gd name="T30" fmla="*/ 167 w 177"/>
              <a:gd name="T31" fmla="*/ 37 h 300"/>
              <a:gd name="T32" fmla="*/ 177 w 177"/>
              <a:gd name="T33" fmla="*/ 107 h 300"/>
              <a:gd name="T34" fmla="*/ 176 w 177"/>
              <a:gd name="T35" fmla="*/ 139 h 300"/>
              <a:gd name="T36" fmla="*/ 162 w 177"/>
              <a:gd name="T37" fmla="*/ 153 h 300"/>
              <a:gd name="T38" fmla="*/ 150 w 177"/>
              <a:gd name="T39" fmla="*/ 138 h 300"/>
              <a:gd name="T40" fmla="*/ 150 w 177"/>
              <a:gd name="T41" fmla="*/ 80 h 300"/>
              <a:gd name="T42" fmla="*/ 144 w 177"/>
              <a:gd name="T43" fmla="*/ 46 h 300"/>
              <a:gd name="T44" fmla="*/ 141 w 177"/>
              <a:gd name="T45" fmla="*/ 47 h 300"/>
              <a:gd name="T46" fmla="*/ 141 w 177"/>
              <a:gd name="T47" fmla="*/ 55 h 300"/>
              <a:gd name="T48" fmla="*/ 141 w 177"/>
              <a:gd name="T49" fmla="*/ 274 h 300"/>
              <a:gd name="T50" fmla="*/ 127 w 177"/>
              <a:gd name="T51" fmla="*/ 295 h 300"/>
              <a:gd name="T52" fmla="*/ 102 w 177"/>
              <a:gd name="T53" fmla="*/ 275 h 300"/>
              <a:gd name="T54" fmla="*/ 102 w 177"/>
              <a:gd name="T55" fmla="*/ 144 h 300"/>
              <a:gd name="T56" fmla="*/ 101 w 177"/>
              <a:gd name="T57" fmla="*/ 138 h 300"/>
              <a:gd name="T58" fmla="*/ 98 w 177"/>
              <a:gd name="T59" fmla="*/ 135 h 300"/>
              <a:gd name="T60" fmla="*/ 95 w 177"/>
              <a:gd name="T61" fmla="*/ 138 h 300"/>
              <a:gd name="T62" fmla="*/ 95 w 177"/>
              <a:gd name="T63" fmla="*/ 145 h 300"/>
              <a:gd name="T64" fmla="*/ 94 w 177"/>
              <a:gd name="T65" fmla="*/ 273 h 300"/>
              <a:gd name="T66" fmla="*/ 90 w 177"/>
              <a:gd name="T67" fmla="*/ 289 h 300"/>
              <a:gd name="T68" fmla="*/ 69 w 177"/>
              <a:gd name="T69" fmla="*/ 295 h 300"/>
              <a:gd name="T70" fmla="*/ 56 w 177"/>
              <a:gd name="T71" fmla="*/ 277 h 300"/>
              <a:gd name="T72" fmla="*/ 55 w 177"/>
              <a:gd name="T73" fmla="*/ 185 h 300"/>
              <a:gd name="T74" fmla="*/ 55 w 177"/>
              <a:gd name="T75" fmla="*/ 49 h 300"/>
              <a:gd name="T76" fmla="*/ 55 w 177"/>
              <a:gd name="T77" fmla="*/ 40 h 300"/>
              <a:gd name="T78" fmla="*/ 41 w 177"/>
              <a:gd name="T79" fmla="*/ 177 h 300"/>
              <a:gd name="T80" fmla="*/ 39 w 177"/>
              <a:gd name="T81" fmla="*/ 128 h 300"/>
              <a:gd name="T82" fmla="*/ 41 w 177"/>
              <a:gd name="T83" fmla="*/ 17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7" h="300">
                <a:moveTo>
                  <a:pt x="55" y="40"/>
                </a:moveTo>
                <a:cubicBezTo>
                  <a:pt x="43" y="52"/>
                  <a:pt x="30" y="92"/>
                  <a:pt x="29" y="119"/>
                </a:cubicBezTo>
                <a:cubicBezTo>
                  <a:pt x="37" y="112"/>
                  <a:pt x="39" y="116"/>
                  <a:pt x="42" y="124"/>
                </a:cubicBezTo>
                <a:cubicBezTo>
                  <a:pt x="48" y="139"/>
                  <a:pt x="49" y="154"/>
                  <a:pt x="47" y="170"/>
                </a:cubicBezTo>
                <a:cubicBezTo>
                  <a:pt x="47" y="172"/>
                  <a:pt x="44" y="175"/>
                  <a:pt x="42" y="178"/>
                </a:cubicBezTo>
                <a:cubicBezTo>
                  <a:pt x="39" y="175"/>
                  <a:pt x="34" y="172"/>
                  <a:pt x="34" y="169"/>
                </a:cubicBezTo>
                <a:cubicBezTo>
                  <a:pt x="33" y="160"/>
                  <a:pt x="34" y="151"/>
                  <a:pt x="35" y="141"/>
                </a:cubicBezTo>
                <a:cubicBezTo>
                  <a:pt x="35" y="136"/>
                  <a:pt x="36" y="130"/>
                  <a:pt x="37" y="124"/>
                </a:cubicBezTo>
                <a:cubicBezTo>
                  <a:pt x="31" y="122"/>
                  <a:pt x="28" y="124"/>
                  <a:pt x="27" y="130"/>
                </a:cubicBezTo>
                <a:cubicBezTo>
                  <a:pt x="26" y="133"/>
                  <a:pt x="26" y="137"/>
                  <a:pt x="26" y="140"/>
                </a:cubicBezTo>
                <a:cubicBezTo>
                  <a:pt x="24" y="151"/>
                  <a:pt x="19" y="154"/>
                  <a:pt x="9" y="153"/>
                </a:cubicBezTo>
                <a:cubicBezTo>
                  <a:pt x="6" y="153"/>
                  <a:pt x="4" y="153"/>
                  <a:pt x="0" y="153"/>
                </a:cubicBezTo>
                <a:cubicBezTo>
                  <a:pt x="2" y="112"/>
                  <a:pt x="7" y="72"/>
                  <a:pt x="26" y="35"/>
                </a:cubicBezTo>
                <a:cubicBezTo>
                  <a:pt x="38" y="13"/>
                  <a:pt x="55" y="0"/>
                  <a:pt x="81" y="2"/>
                </a:cubicBezTo>
                <a:cubicBezTo>
                  <a:pt x="93" y="3"/>
                  <a:pt x="105" y="3"/>
                  <a:pt x="117" y="2"/>
                </a:cubicBezTo>
                <a:cubicBezTo>
                  <a:pt x="143" y="1"/>
                  <a:pt x="157" y="13"/>
                  <a:pt x="167" y="37"/>
                </a:cubicBezTo>
                <a:cubicBezTo>
                  <a:pt x="175" y="60"/>
                  <a:pt x="176" y="84"/>
                  <a:pt x="177" y="107"/>
                </a:cubicBezTo>
                <a:cubicBezTo>
                  <a:pt x="177" y="118"/>
                  <a:pt x="176" y="129"/>
                  <a:pt x="176" y="139"/>
                </a:cubicBezTo>
                <a:cubicBezTo>
                  <a:pt x="175" y="149"/>
                  <a:pt x="170" y="154"/>
                  <a:pt x="162" y="153"/>
                </a:cubicBezTo>
                <a:cubicBezTo>
                  <a:pt x="155" y="153"/>
                  <a:pt x="150" y="147"/>
                  <a:pt x="150" y="138"/>
                </a:cubicBezTo>
                <a:cubicBezTo>
                  <a:pt x="150" y="119"/>
                  <a:pt x="151" y="99"/>
                  <a:pt x="150" y="80"/>
                </a:cubicBezTo>
                <a:cubicBezTo>
                  <a:pt x="149" y="69"/>
                  <a:pt x="146" y="58"/>
                  <a:pt x="144" y="46"/>
                </a:cubicBezTo>
                <a:cubicBezTo>
                  <a:pt x="143" y="46"/>
                  <a:pt x="142" y="47"/>
                  <a:pt x="141" y="47"/>
                </a:cubicBezTo>
                <a:cubicBezTo>
                  <a:pt x="141" y="50"/>
                  <a:pt x="141" y="52"/>
                  <a:pt x="141" y="55"/>
                </a:cubicBezTo>
                <a:cubicBezTo>
                  <a:pt x="141" y="128"/>
                  <a:pt x="141" y="201"/>
                  <a:pt x="141" y="274"/>
                </a:cubicBezTo>
                <a:cubicBezTo>
                  <a:pt x="141" y="285"/>
                  <a:pt x="136" y="293"/>
                  <a:pt x="127" y="295"/>
                </a:cubicBezTo>
                <a:cubicBezTo>
                  <a:pt x="114" y="300"/>
                  <a:pt x="102" y="290"/>
                  <a:pt x="102" y="275"/>
                </a:cubicBezTo>
                <a:cubicBezTo>
                  <a:pt x="102" y="232"/>
                  <a:pt x="102" y="188"/>
                  <a:pt x="102" y="144"/>
                </a:cubicBezTo>
                <a:cubicBezTo>
                  <a:pt x="102" y="142"/>
                  <a:pt x="102" y="140"/>
                  <a:pt x="101" y="138"/>
                </a:cubicBezTo>
                <a:cubicBezTo>
                  <a:pt x="101" y="137"/>
                  <a:pt x="99" y="136"/>
                  <a:pt x="98" y="135"/>
                </a:cubicBezTo>
                <a:cubicBezTo>
                  <a:pt x="97" y="135"/>
                  <a:pt x="95" y="137"/>
                  <a:pt x="95" y="138"/>
                </a:cubicBezTo>
                <a:cubicBezTo>
                  <a:pt x="94" y="140"/>
                  <a:pt x="95" y="143"/>
                  <a:pt x="95" y="145"/>
                </a:cubicBezTo>
                <a:cubicBezTo>
                  <a:pt x="95" y="188"/>
                  <a:pt x="95" y="231"/>
                  <a:pt x="94" y="273"/>
                </a:cubicBezTo>
                <a:cubicBezTo>
                  <a:pt x="94" y="279"/>
                  <a:pt x="93" y="285"/>
                  <a:pt x="90" y="289"/>
                </a:cubicBezTo>
                <a:cubicBezTo>
                  <a:pt x="85" y="296"/>
                  <a:pt x="77" y="298"/>
                  <a:pt x="69" y="295"/>
                </a:cubicBezTo>
                <a:cubicBezTo>
                  <a:pt x="60" y="292"/>
                  <a:pt x="56" y="286"/>
                  <a:pt x="56" y="277"/>
                </a:cubicBezTo>
                <a:cubicBezTo>
                  <a:pt x="56" y="246"/>
                  <a:pt x="55" y="216"/>
                  <a:pt x="55" y="185"/>
                </a:cubicBezTo>
                <a:cubicBezTo>
                  <a:pt x="55" y="140"/>
                  <a:pt x="55" y="94"/>
                  <a:pt x="55" y="49"/>
                </a:cubicBezTo>
                <a:cubicBezTo>
                  <a:pt x="55" y="46"/>
                  <a:pt x="55" y="43"/>
                  <a:pt x="55" y="40"/>
                </a:cubicBezTo>
                <a:close/>
                <a:moveTo>
                  <a:pt x="41" y="177"/>
                </a:moveTo>
                <a:cubicBezTo>
                  <a:pt x="47" y="163"/>
                  <a:pt x="46" y="137"/>
                  <a:pt x="39" y="128"/>
                </a:cubicBezTo>
                <a:cubicBezTo>
                  <a:pt x="39" y="145"/>
                  <a:pt x="30" y="160"/>
                  <a:pt x="41" y="1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2855913" y="4295775"/>
            <a:ext cx="373063" cy="647700"/>
          </a:xfrm>
          <a:custGeom>
            <a:avLst/>
            <a:gdLst>
              <a:gd name="T0" fmla="*/ 34 w 171"/>
              <a:gd name="T1" fmla="*/ 45 h 297"/>
              <a:gd name="T2" fmla="*/ 28 w 171"/>
              <a:gd name="T3" fmla="*/ 85 h 297"/>
              <a:gd name="T4" fmla="*/ 27 w 171"/>
              <a:gd name="T5" fmla="*/ 134 h 297"/>
              <a:gd name="T6" fmla="*/ 20 w 171"/>
              <a:gd name="T7" fmla="*/ 151 h 297"/>
              <a:gd name="T8" fmla="*/ 17 w 171"/>
              <a:gd name="T9" fmla="*/ 157 h 297"/>
              <a:gd name="T10" fmla="*/ 29 w 171"/>
              <a:gd name="T11" fmla="*/ 158 h 297"/>
              <a:gd name="T12" fmla="*/ 29 w 171"/>
              <a:gd name="T13" fmla="*/ 221 h 297"/>
              <a:gd name="T14" fmla="*/ 0 w 171"/>
              <a:gd name="T15" fmla="*/ 221 h 297"/>
              <a:gd name="T16" fmla="*/ 0 w 171"/>
              <a:gd name="T17" fmla="*/ 158 h 297"/>
              <a:gd name="T18" fmla="*/ 11 w 171"/>
              <a:gd name="T19" fmla="*/ 157 h 297"/>
              <a:gd name="T20" fmla="*/ 9 w 171"/>
              <a:gd name="T21" fmla="*/ 151 h 297"/>
              <a:gd name="T22" fmla="*/ 2 w 171"/>
              <a:gd name="T23" fmla="*/ 134 h 297"/>
              <a:gd name="T24" fmla="*/ 9 w 171"/>
              <a:gd name="T25" fmla="*/ 43 h 297"/>
              <a:gd name="T26" fmla="*/ 20 w 171"/>
              <a:gd name="T27" fmla="*/ 19 h 297"/>
              <a:gd name="T28" fmla="*/ 54 w 171"/>
              <a:gd name="T29" fmla="*/ 1 h 297"/>
              <a:gd name="T30" fmla="*/ 104 w 171"/>
              <a:gd name="T31" fmla="*/ 1 h 297"/>
              <a:gd name="T32" fmla="*/ 142 w 171"/>
              <a:gd name="T33" fmla="*/ 23 h 297"/>
              <a:gd name="T34" fmla="*/ 156 w 171"/>
              <a:gd name="T35" fmla="*/ 70 h 297"/>
              <a:gd name="T36" fmla="*/ 158 w 171"/>
              <a:gd name="T37" fmla="*/ 93 h 297"/>
              <a:gd name="T38" fmla="*/ 171 w 171"/>
              <a:gd name="T39" fmla="*/ 134 h 297"/>
              <a:gd name="T40" fmla="*/ 130 w 171"/>
              <a:gd name="T41" fmla="*/ 162 h 297"/>
              <a:gd name="T42" fmla="*/ 122 w 171"/>
              <a:gd name="T43" fmla="*/ 176 h 297"/>
              <a:gd name="T44" fmla="*/ 123 w 171"/>
              <a:gd name="T45" fmla="*/ 272 h 297"/>
              <a:gd name="T46" fmla="*/ 104 w 171"/>
              <a:gd name="T47" fmla="*/ 295 h 297"/>
              <a:gd name="T48" fmla="*/ 83 w 171"/>
              <a:gd name="T49" fmla="*/ 272 h 297"/>
              <a:gd name="T50" fmla="*/ 83 w 171"/>
              <a:gd name="T51" fmla="*/ 190 h 297"/>
              <a:gd name="T52" fmla="*/ 83 w 171"/>
              <a:gd name="T53" fmla="*/ 141 h 297"/>
              <a:gd name="T54" fmla="*/ 80 w 171"/>
              <a:gd name="T55" fmla="*/ 134 h 297"/>
              <a:gd name="T56" fmla="*/ 76 w 171"/>
              <a:gd name="T57" fmla="*/ 141 h 297"/>
              <a:gd name="T58" fmla="*/ 76 w 171"/>
              <a:gd name="T59" fmla="*/ 273 h 297"/>
              <a:gd name="T60" fmla="*/ 61 w 171"/>
              <a:gd name="T61" fmla="*/ 294 h 297"/>
              <a:gd name="T62" fmla="*/ 37 w 171"/>
              <a:gd name="T63" fmla="*/ 278 h 297"/>
              <a:gd name="T64" fmla="*/ 37 w 171"/>
              <a:gd name="T65" fmla="*/ 268 h 297"/>
              <a:gd name="T66" fmla="*/ 37 w 171"/>
              <a:gd name="T67" fmla="*/ 55 h 297"/>
              <a:gd name="T68" fmla="*/ 37 w 171"/>
              <a:gd name="T69" fmla="*/ 46 h 297"/>
              <a:gd name="T70" fmla="*/ 34 w 171"/>
              <a:gd name="T71" fmla="*/ 45 h 297"/>
              <a:gd name="T72" fmla="*/ 122 w 171"/>
              <a:gd name="T73" fmla="*/ 76 h 297"/>
              <a:gd name="T74" fmla="*/ 84 w 171"/>
              <a:gd name="T75" fmla="*/ 103 h 297"/>
              <a:gd name="T76" fmla="*/ 124 w 171"/>
              <a:gd name="T77" fmla="*/ 160 h 297"/>
              <a:gd name="T78" fmla="*/ 135 w 171"/>
              <a:gd name="T79" fmla="*/ 152 h 297"/>
              <a:gd name="T80" fmla="*/ 133 w 171"/>
              <a:gd name="T81" fmla="*/ 134 h 297"/>
              <a:gd name="T82" fmla="*/ 133 w 171"/>
              <a:gd name="T83" fmla="*/ 101 h 297"/>
              <a:gd name="T84" fmla="*/ 122 w 171"/>
              <a:gd name="T85" fmla="*/ 76 h 297"/>
              <a:gd name="T86" fmla="*/ 80 w 171"/>
              <a:gd name="T87" fmla="*/ 114 h 297"/>
              <a:gd name="T88" fmla="*/ 83 w 171"/>
              <a:gd name="T89" fmla="*/ 113 h 297"/>
              <a:gd name="T90" fmla="*/ 78 w 171"/>
              <a:gd name="T91" fmla="*/ 101 h 297"/>
              <a:gd name="T92" fmla="*/ 90 w 171"/>
              <a:gd name="T93" fmla="*/ 93 h 297"/>
              <a:gd name="T94" fmla="*/ 93 w 171"/>
              <a:gd name="T95" fmla="*/ 86 h 297"/>
              <a:gd name="T96" fmla="*/ 86 w 171"/>
              <a:gd name="T97" fmla="*/ 35 h 297"/>
              <a:gd name="T98" fmla="*/ 73 w 171"/>
              <a:gd name="T99" fmla="*/ 35 h 297"/>
              <a:gd name="T100" fmla="*/ 67 w 171"/>
              <a:gd name="T101" fmla="*/ 78 h 297"/>
              <a:gd name="T102" fmla="*/ 80 w 171"/>
              <a:gd name="T103" fmla="*/ 114 h 297"/>
              <a:gd name="T104" fmla="*/ 80 w 171"/>
              <a:gd name="T105" fmla="*/ 32 h 297"/>
              <a:gd name="T106" fmla="*/ 88 w 171"/>
              <a:gd name="T107" fmla="*/ 23 h 297"/>
              <a:gd name="T108" fmla="*/ 79 w 171"/>
              <a:gd name="T109" fmla="*/ 14 h 297"/>
              <a:gd name="T110" fmla="*/ 72 w 171"/>
              <a:gd name="T111" fmla="*/ 23 h 297"/>
              <a:gd name="T112" fmla="*/ 80 w 171"/>
              <a:gd name="T113" fmla="*/ 32 h 297"/>
              <a:gd name="T114" fmla="*/ 125 w 171"/>
              <a:gd name="T115" fmla="*/ 45 h 297"/>
              <a:gd name="T116" fmla="*/ 123 w 171"/>
              <a:gd name="T117" fmla="*/ 46 h 297"/>
              <a:gd name="T118" fmla="*/ 132 w 171"/>
              <a:gd name="T119" fmla="*/ 77 h 297"/>
              <a:gd name="T120" fmla="*/ 125 w 171"/>
              <a:gd name="T121" fmla="*/ 45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1" h="297">
                <a:moveTo>
                  <a:pt x="34" y="45"/>
                </a:moveTo>
                <a:cubicBezTo>
                  <a:pt x="32" y="59"/>
                  <a:pt x="29" y="72"/>
                  <a:pt x="28" y="85"/>
                </a:cubicBezTo>
                <a:cubicBezTo>
                  <a:pt x="27" y="101"/>
                  <a:pt x="27" y="118"/>
                  <a:pt x="27" y="134"/>
                </a:cubicBezTo>
                <a:cubicBezTo>
                  <a:pt x="27" y="141"/>
                  <a:pt x="27" y="147"/>
                  <a:pt x="20" y="151"/>
                </a:cubicBezTo>
                <a:cubicBezTo>
                  <a:pt x="19" y="152"/>
                  <a:pt x="19" y="155"/>
                  <a:pt x="17" y="157"/>
                </a:cubicBezTo>
                <a:cubicBezTo>
                  <a:pt x="22" y="158"/>
                  <a:pt x="25" y="158"/>
                  <a:pt x="29" y="158"/>
                </a:cubicBezTo>
                <a:cubicBezTo>
                  <a:pt x="29" y="179"/>
                  <a:pt x="29" y="200"/>
                  <a:pt x="29" y="221"/>
                </a:cubicBezTo>
                <a:cubicBezTo>
                  <a:pt x="19" y="221"/>
                  <a:pt x="10" y="221"/>
                  <a:pt x="0" y="221"/>
                </a:cubicBezTo>
                <a:cubicBezTo>
                  <a:pt x="0" y="200"/>
                  <a:pt x="0" y="179"/>
                  <a:pt x="0" y="158"/>
                </a:cubicBezTo>
                <a:cubicBezTo>
                  <a:pt x="4" y="158"/>
                  <a:pt x="7" y="158"/>
                  <a:pt x="11" y="157"/>
                </a:cubicBezTo>
                <a:cubicBezTo>
                  <a:pt x="10" y="155"/>
                  <a:pt x="10" y="152"/>
                  <a:pt x="9" y="151"/>
                </a:cubicBezTo>
                <a:cubicBezTo>
                  <a:pt x="2" y="147"/>
                  <a:pt x="2" y="141"/>
                  <a:pt x="2" y="134"/>
                </a:cubicBezTo>
                <a:cubicBezTo>
                  <a:pt x="1" y="103"/>
                  <a:pt x="0" y="72"/>
                  <a:pt x="9" y="43"/>
                </a:cubicBezTo>
                <a:cubicBezTo>
                  <a:pt x="12" y="34"/>
                  <a:pt x="16" y="26"/>
                  <a:pt x="20" y="19"/>
                </a:cubicBezTo>
                <a:cubicBezTo>
                  <a:pt x="28" y="7"/>
                  <a:pt x="39" y="1"/>
                  <a:pt x="54" y="1"/>
                </a:cubicBezTo>
                <a:cubicBezTo>
                  <a:pt x="70" y="2"/>
                  <a:pt x="87" y="2"/>
                  <a:pt x="104" y="1"/>
                </a:cubicBezTo>
                <a:cubicBezTo>
                  <a:pt x="122" y="0"/>
                  <a:pt x="135" y="8"/>
                  <a:pt x="142" y="23"/>
                </a:cubicBezTo>
                <a:cubicBezTo>
                  <a:pt x="148" y="38"/>
                  <a:pt x="152" y="54"/>
                  <a:pt x="156" y="70"/>
                </a:cubicBezTo>
                <a:cubicBezTo>
                  <a:pt x="158" y="77"/>
                  <a:pt x="158" y="85"/>
                  <a:pt x="158" y="93"/>
                </a:cubicBezTo>
                <a:cubicBezTo>
                  <a:pt x="158" y="107"/>
                  <a:pt x="156" y="122"/>
                  <a:pt x="171" y="134"/>
                </a:cubicBezTo>
                <a:cubicBezTo>
                  <a:pt x="157" y="144"/>
                  <a:pt x="143" y="153"/>
                  <a:pt x="130" y="162"/>
                </a:cubicBezTo>
                <a:cubicBezTo>
                  <a:pt x="124" y="166"/>
                  <a:pt x="122" y="169"/>
                  <a:pt x="122" y="176"/>
                </a:cubicBezTo>
                <a:cubicBezTo>
                  <a:pt x="123" y="208"/>
                  <a:pt x="123" y="240"/>
                  <a:pt x="123" y="272"/>
                </a:cubicBezTo>
                <a:cubicBezTo>
                  <a:pt x="122" y="286"/>
                  <a:pt x="116" y="294"/>
                  <a:pt x="104" y="295"/>
                </a:cubicBezTo>
                <a:cubicBezTo>
                  <a:pt x="91" y="295"/>
                  <a:pt x="83" y="287"/>
                  <a:pt x="83" y="272"/>
                </a:cubicBezTo>
                <a:cubicBezTo>
                  <a:pt x="83" y="245"/>
                  <a:pt x="83" y="218"/>
                  <a:pt x="83" y="190"/>
                </a:cubicBezTo>
                <a:cubicBezTo>
                  <a:pt x="83" y="174"/>
                  <a:pt x="83" y="157"/>
                  <a:pt x="83" y="141"/>
                </a:cubicBezTo>
                <a:cubicBezTo>
                  <a:pt x="83" y="138"/>
                  <a:pt x="81" y="136"/>
                  <a:pt x="80" y="134"/>
                </a:cubicBezTo>
                <a:cubicBezTo>
                  <a:pt x="78" y="136"/>
                  <a:pt x="76" y="139"/>
                  <a:pt x="76" y="141"/>
                </a:cubicBezTo>
                <a:cubicBezTo>
                  <a:pt x="76" y="185"/>
                  <a:pt x="76" y="229"/>
                  <a:pt x="76" y="273"/>
                </a:cubicBezTo>
                <a:cubicBezTo>
                  <a:pt x="76" y="284"/>
                  <a:pt x="70" y="292"/>
                  <a:pt x="61" y="294"/>
                </a:cubicBezTo>
                <a:cubicBezTo>
                  <a:pt x="49" y="297"/>
                  <a:pt x="39" y="290"/>
                  <a:pt x="37" y="278"/>
                </a:cubicBezTo>
                <a:cubicBezTo>
                  <a:pt x="37" y="275"/>
                  <a:pt x="37" y="271"/>
                  <a:pt x="37" y="268"/>
                </a:cubicBezTo>
                <a:cubicBezTo>
                  <a:pt x="37" y="197"/>
                  <a:pt x="37" y="126"/>
                  <a:pt x="37" y="55"/>
                </a:cubicBezTo>
                <a:cubicBezTo>
                  <a:pt x="37" y="52"/>
                  <a:pt x="37" y="49"/>
                  <a:pt x="37" y="46"/>
                </a:cubicBezTo>
                <a:cubicBezTo>
                  <a:pt x="36" y="45"/>
                  <a:pt x="35" y="45"/>
                  <a:pt x="34" y="45"/>
                </a:cubicBezTo>
                <a:close/>
                <a:moveTo>
                  <a:pt x="122" y="76"/>
                </a:moveTo>
                <a:cubicBezTo>
                  <a:pt x="110" y="85"/>
                  <a:pt x="97" y="94"/>
                  <a:pt x="84" y="103"/>
                </a:cubicBezTo>
                <a:cubicBezTo>
                  <a:pt x="97" y="122"/>
                  <a:pt x="111" y="141"/>
                  <a:pt x="124" y="160"/>
                </a:cubicBezTo>
                <a:cubicBezTo>
                  <a:pt x="129" y="157"/>
                  <a:pt x="133" y="154"/>
                  <a:pt x="135" y="152"/>
                </a:cubicBezTo>
                <a:cubicBezTo>
                  <a:pt x="134" y="145"/>
                  <a:pt x="133" y="139"/>
                  <a:pt x="133" y="134"/>
                </a:cubicBezTo>
                <a:cubicBezTo>
                  <a:pt x="132" y="123"/>
                  <a:pt x="132" y="112"/>
                  <a:pt x="133" y="101"/>
                </a:cubicBezTo>
                <a:cubicBezTo>
                  <a:pt x="134" y="91"/>
                  <a:pt x="130" y="84"/>
                  <a:pt x="122" y="76"/>
                </a:cubicBezTo>
                <a:close/>
                <a:moveTo>
                  <a:pt x="80" y="114"/>
                </a:moveTo>
                <a:cubicBezTo>
                  <a:pt x="81" y="114"/>
                  <a:pt x="82" y="114"/>
                  <a:pt x="83" y="113"/>
                </a:cubicBezTo>
                <a:cubicBezTo>
                  <a:pt x="81" y="109"/>
                  <a:pt x="79" y="106"/>
                  <a:pt x="78" y="101"/>
                </a:cubicBezTo>
                <a:cubicBezTo>
                  <a:pt x="82" y="99"/>
                  <a:pt x="86" y="96"/>
                  <a:pt x="90" y="93"/>
                </a:cubicBezTo>
                <a:cubicBezTo>
                  <a:pt x="91" y="91"/>
                  <a:pt x="93" y="88"/>
                  <a:pt x="93" y="86"/>
                </a:cubicBezTo>
                <a:cubicBezTo>
                  <a:pt x="91" y="69"/>
                  <a:pt x="88" y="52"/>
                  <a:pt x="86" y="35"/>
                </a:cubicBezTo>
                <a:cubicBezTo>
                  <a:pt x="81" y="35"/>
                  <a:pt x="78" y="35"/>
                  <a:pt x="73" y="35"/>
                </a:cubicBezTo>
                <a:cubicBezTo>
                  <a:pt x="71" y="50"/>
                  <a:pt x="71" y="64"/>
                  <a:pt x="67" y="78"/>
                </a:cubicBezTo>
                <a:cubicBezTo>
                  <a:pt x="63" y="94"/>
                  <a:pt x="68" y="105"/>
                  <a:pt x="80" y="114"/>
                </a:cubicBezTo>
                <a:close/>
                <a:moveTo>
                  <a:pt x="80" y="32"/>
                </a:moveTo>
                <a:cubicBezTo>
                  <a:pt x="84" y="28"/>
                  <a:pt x="88" y="26"/>
                  <a:pt x="88" y="23"/>
                </a:cubicBezTo>
                <a:cubicBezTo>
                  <a:pt x="88" y="19"/>
                  <a:pt x="87" y="14"/>
                  <a:pt x="79" y="14"/>
                </a:cubicBezTo>
                <a:cubicBezTo>
                  <a:pt x="72" y="14"/>
                  <a:pt x="72" y="19"/>
                  <a:pt x="72" y="23"/>
                </a:cubicBezTo>
                <a:cubicBezTo>
                  <a:pt x="72" y="26"/>
                  <a:pt x="76" y="28"/>
                  <a:pt x="80" y="32"/>
                </a:cubicBezTo>
                <a:close/>
                <a:moveTo>
                  <a:pt x="125" y="45"/>
                </a:moveTo>
                <a:cubicBezTo>
                  <a:pt x="124" y="45"/>
                  <a:pt x="123" y="46"/>
                  <a:pt x="123" y="46"/>
                </a:cubicBezTo>
                <a:cubicBezTo>
                  <a:pt x="124" y="56"/>
                  <a:pt x="118" y="67"/>
                  <a:pt x="132" y="77"/>
                </a:cubicBezTo>
                <a:cubicBezTo>
                  <a:pt x="130" y="65"/>
                  <a:pt x="127" y="55"/>
                  <a:pt x="125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2"/>
          <p:cNvSpPr>
            <a:spLocks noEditPoints="1"/>
          </p:cNvSpPr>
          <p:nvPr/>
        </p:nvSpPr>
        <p:spPr bwMode="auto">
          <a:xfrm>
            <a:off x="439738" y="4171950"/>
            <a:ext cx="374650" cy="771525"/>
          </a:xfrm>
          <a:custGeom>
            <a:avLst/>
            <a:gdLst>
              <a:gd name="T0" fmla="*/ 14 w 172"/>
              <a:gd name="T1" fmla="*/ 62 h 354"/>
              <a:gd name="T2" fmla="*/ 2 w 172"/>
              <a:gd name="T3" fmla="*/ 24 h 354"/>
              <a:gd name="T4" fmla="*/ 9 w 172"/>
              <a:gd name="T5" fmla="*/ 13 h 354"/>
              <a:gd name="T6" fmla="*/ 40 w 172"/>
              <a:gd name="T7" fmla="*/ 1 h 354"/>
              <a:gd name="T8" fmla="*/ 98 w 172"/>
              <a:gd name="T9" fmla="*/ 1 h 354"/>
              <a:gd name="T10" fmla="*/ 144 w 172"/>
              <a:gd name="T11" fmla="*/ 6 h 354"/>
              <a:gd name="T12" fmla="*/ 154 w 172"/>
              <a:gd name="T13" fmla="*/ 51 h 354"/>
              <a:gd name="T14" fmla="*/ 115 w 172"/>
              <a:gd name="T15" fmla="*/ 75 h 354"/>
              <a:gd name="T16" fmla="*/ 106 w 172"/>
              <a:gd name="T17" fmla="*/ 89 h 354"/>
              <a:gd name="T18" fmla="*/ 106 w 172"/>
              <a:gd name="T19" fmla="*/ 328 h 354"/>
              <a:gd name="T20" fmla="*/ 91 w 172"/>
              <a:gd name="T21" fmla="*/ 351 h 354"/>
              <a:gd name="T22" fmla="*/ 67 w 172"/>
              <a:gd name="T23" fmla="*/ 330 h 354"/>
              <a:gd name="T24" fmla="*/ 67 w 172"/>
              <a:gd name="T25" fmla="*/ 203 h 354"/>
              <a:gd name="T26" fmla="*/ 67 w 172"/>
              <a:gd name="T27" fmla="*/ 195 h 354"/>
              <a:gd name="T28" fmla="*/ 62 w 172"/>
              <a:gd name="T29" fmla="*/ 190 h 354"/>
              <a:gd name="T30" fmla="*/ 60 w 172"/>
              <a:gd name="T31" fmla="*/ 192 h 354"/>
              <a:gd name="T32" fmla="*/ 60 w 172"/>
              <a:gd name="T33" fmla="*/ 215 h 354"/>
              <a:gd name="T34" fmla="*/ 60 w 172"/>
              <a:gd name="T35" fmla="*/ 331 h 354"/>
              <a:gd name="T36" fmla="*/ 46 w 172"/>
              <a:gd name="T37" fmla="*/ 351 h 354"/>
              <a:gd name="T38" fmla="*/ 24 w 172"/>
              <a:gd name="T39" fmla="*/ 342 h 354"/>
              <a:gd name="T40" fmla="*/ 21 w 172"/>
              <a:gd name="T41" fmla="*/ 334 h 354"/>
              <a:gd name="T42" fmla="*/ 21 w 172"/>
              <a:gd name="T43" fmla="*/ 179 h 354"/>
              <a:gd name="T44" fmla="*/ 45 w 172"/>
              <a:gd name="T45" fmla="*/ 179 h 354"/>
              <a:gd name="T46" fmla="*/ 58 w 172"/>
              <a:gd name="T47" fmla="*/ 165 h 354"/>
              <a:gd name="T48" fmla="*/ 58 w 172"/>
              <a:gd name="T49" fmla="*/ 141 h 354"/>
              <a:gd name="T50" fmla="*/ 44 w 172"/>
              <a:gd name="T51" fmla="*/ 127 h 354"/>
              <a:gd name="T52" fmla="*/ 39 w 172"/>
              <a:gd name="T53" fmla="*/ 126 h 354"/>
              <a:gd name="T54" fmla="*/ 18 w 172"/>
              <a:gd name="T55" fmla="*/ 62 h 354"/>
              <a:gd name="T56" fmla="*/ 34 w 172"/>
              <a:gd name="T57" fmla="*/ 58 h 354"/>
              <a:gd name="T58" fmla="*/ 77 w 172"/>
              <a:gd name="T59" fmla="*/ 58 h 354"/>
              <a:gd name="T60" fmla="*/ 137 w 172"/>
              <a:gd name="T61" fmla="*/ 30 h 354"/>
              <a:gd name="T62" fmla="*/ 118 w 172"/>
              <a:gd name="T63" fmla="*/ 27 h 354"/>
              <a:gd name="T64" fmla="*/ 102 w 172"/>
              <a:gd name="T65" fmla="*/ 24 h 354"/>
              <a:gd name="T66" fmla="*/ 77 w 172"/>
              <a:gd name="T67" fmla="*/ 46 h 354"/>
              <a:gd name="T68" fmla="*/ 55 w 172"/>
              <a:gd name="T69" fmla="*/ 48 h 354"/>
              <a:gd name="T70" fmla="*/ 29 w 172"/>
              <a:gd name="T71" fmla="*/ 20 h 354"/>
              <a:gd name="T72" fmla="*/ 95 w 172"/>
              <a:gd name="T73" fmla="*/ 20 h 354"/>
              <a:gd name="T74" fmla="*/ 95 w 172"/>
              <a:gd name="T75" fmla="*/ 17 h 354"/>
              <a:gd name="T76" fmla="*/ 76 w 172"/>
              <a:gd name="T77" fmla="*/ 17 h 354"/>
              <a:gd name="T78" fmla="*/ 38 w 172"/>
              <a:gd name="T79" fmla="*/ 17 h 354"/>
              <a:gd name="T80" fmla="*/ 25 w 172"/>
              <a:gd name="T81" fmla="*/ 12 h 354"/>
              <a:gd name="T82" fmla="*/ 9 w 172"/>
              <a:gd name="T83" fmla="*/ 18 h 354"/>
              <a:gd name="T84" fmla="*/ 6 w 172"/>
              <a:gd name="T85" fmla="*/ 38 h 354"/>
              <a:gd name="T86" fmla="*/ 14 w 172"/>
              <a:gd name="T87" fmla="*/ 62 h 354"/>
              <a:gd name="T88" fmla="*/ 34 w 172"/>
              <a:gd name="T89" fmla="*/ 7 h 354"/>
              <a:gd name="T90" fmla="*/ 93 w 172"/>
              <a:gd name="T91" fmla="*/ 7 h 354"/>
              <a:gd name="T92" fmla="*/ 34 w 172"/>
              <a:gd name="T93" fmla="*/ 7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354">
                <a:moveTo>
                  <a:pt x="14" y="62"/>
                </a:moveTo>
                <a:cubicBezTo>
                  <a:pt x="5" y="51"/>
                  <a:pt x="0" y="39"/>
                  <a:pt x="2" y="24"/>
                </a:cubicBezTo>
                <a:cubicBezTo>
                  <a:pt x="3" y="20"/>
                  <a:pt x="5" y="14"/>
                  <a:pt x="9" y="13"/>
                </a:cubicBezTo>
                <a:cubicBezTo>
                  <a:pt x="19" y="8"/>
                  <a:pt x="28" y="0"/>
                  <a:pt x="40" y="1"/>
                </a:cubicBezTo>
                <a:cubicBezTo>
                  <a:pt x="59" y="1"/>
                  <a:pt x="79" y="2"/>
                  <a:pt x="98" y="1"/>
                </a:cubicBezTo>
                <a:cubicBezTo>
                  <a:pt x="114" y="0"/>
                  <a:pt x="129" y="1"/>
                  <a:pt x="144" y="6"/>
                </a:cubicBezTo>
                <a:cubicBezTo>
                  <a:pt x="167" y="14"/>
                  <a:pt x="172" y="35"/>
                  <a:pt x="154" y="51"/>
                </a:cubicBezTo>
                <a:cubicBezTo>
                  <a:pt x="142" y="61"/>
                  <a:pt x="128" y="68"/>
                  <a:pt x="115" y="75"/>
                </a:cubicBezTo>
                <a:cubicBezTo>
                  <a:pt x="109" y="78"/>
                  <a:pt x="106" y="81"/>
                  <a:pt x="106" y="89"/>
                </a:cubicBezTo>
                <a:cubicBezTo>
                  <a:pt x="106" y="169"/>
                  <a:pt x="106" y="249"/>
                  <a:pt x="106" y="328"/>
                </a:cubicBezTo>
                <a:cubicBezTo>
                  <a:pt x="106" y="341"/>
                  <a:pt x="101" y="349"/>
                  <a:pt x="91" y="351"/>
                </a:cubicBezTo>
                <a:cubicBezTo>
                  <a:pt x="77" y="354"/>
                  <a:pt x="67" y="345"/>
                  <a:pt x="67" y="330"/>
                </a:cubicBezTo>
                <a:cubicBezTo>
                  <a:pt x="67" y="288"/>
                  <a:pt x="67" y="246"/>
                  <a:pt x="67" y="203"/>
                </a:cubicBezTo>
                <a:cubicBezTo>
                  <a:pt x="67" y="200"/>
                  <a:pt x="68" y="197"/>
                  <a:pt x="67" y="195"/>
                </a:cubicBezTo>
                <a:cubicBezTo>
                  <a:pt x="66" y="193"/>
                  <a:pt x="64" y="192"/>
                  <a:pt x="62" y="190"/>
                </a:cubicBezTo>
                <a:cubicBezTo>
                  <a:pt x="62" y="191"/>
                  <a:pt x="61" y="191"/>
                  <a:pt x="60" y="192"/>
                </a:cubicBezTo>
                <a:cubicBezTo>
                  <a:pt x="60" y="199"/>
                  <a:pt x="60" y="207"/>
                  <a:pt x="60" y="215"/>
                </a:cubicBezTo>
                <a:cubicBezTo>
                  <a:pt x="60" y="254"/>
                  <a:pt x="60" y="292"/>
                  <a:pt x="60" y="331"/>
                </a:cubicBezTo>
                <a:cubicBezTo>
                  <a:pt x="60" y="341"/>
                  <a:pt x="55" y="349"/>
                  <a:pt x="46" y="351"/>
                </a:cubicBezTo>
                <a:cubicBezTo>
                  <a:pt x="37" y="354"/>
                  <a:pt x="28" y="350"/>
                  <a:pt x="24" y="342"/>
                </a:cubicBezTo>
                <a:cubicBezTo>
                  <a:pt x="22" y="340"/>
                  <a:pt x="21" y="337"/>
                  <a:pt x="21" y="334"/>
                </a:cubicBezTo>
                <a:cubicBezTo>
                  <a:pt x="21" y="283"/>
                  <a:pt x="21" y="232"/>
                  <a:pt x="21" y="179"/>
                </a:cubicBezTo>
                <a:cubicBezTo>
                  <a:pt x="29" y="179"/>
                  <a:pt x="37" y="179"/>
                  <a:pt x="45" y="179"/>
                </a:cubicBezTo>
                <a:cubicBezTo>
                  <a:pt x="56" y="179"/>
                  <a:pt x="58" y="176"/>
                  <a:pt x="58" y="165"/>
                </a:cubicBezTo>
                <a:cubicBezTo>
                  <a:pt x="59" y="157"/>
                  <a:pt x="59" y="149"/>
                  <a:pt x="58" y="141"/>
                </a:cubicBezTo>
                <a:cubicBezTo>
                  <a:pt x="58" y="129"/>
                  <a:pt x="56" y="127"/>
                  <a:pt x="44" y="127"/>
                </a:cubicBezTo>
                <a:cubicBezTo>
                  <a:pt x="42" y="127"/>
                  <a:pt x="39" y="126"/>
                  <a:pt x="39" y="126"/>
                </a:cubicBezTo>
                <a:cubicBezTo>
                  <a:pt x="32" y="105"/>
                  <a:pt x="25" y="84"/>
                  <a:pt x="18" y="62"/>
                </a:cubicBezTo>
                <a:cubicBezTo>
                  <a:pt x="22" y="61"/>
                  <a:pt x="28" y="59"/>
                  <a:pt x="34" y="58"/>
                </a:cubicBezTo>
                <a:cubicBezTo>
                  <a:pt x="48" y="58"/>
                  <a:pt x="62" y="58"/>
                  <a:pt x="77" y="58"/>
                </a:cubicBezTo>
                <a:cubicBezTo>
                  <a:pt x="95" y="58"/>
                  <a:pt x="122" y="46"/>
                  <a:pt x="137" y="30"/>
                </a:cubicBezTo>
                <a:cubicBezTo>
                  <a:pt x="130" y="29"/>
                  <a:pt x="124" y="28"/>
                  <a:pt x="118" y="27"/>
                </a:cubicBezTo>
                <a:cubicBezTo>
                  <a:pt x="112" y="25"/>
                  <a:pt x="105" y="24"/>
                  <a:pt x="102" y="24"/>
                </a:cubicBezTo>
                <a:cubicBezTo>
                  <a:pt x="93" y="32"/>
                  <a:pt x="86" y="41"/>
                  <a:pt x="77" y="46"/>
                </a:cubicBezTo>
                <a:cubicBezTo>
                  <a:pt x="71" y="50"/>
                  <a:pt x="62" y="49"/>
                  <a:pt x="55" y="48"/>
                </a:cubicBezTo>
                <a:cubicBezTo>
                  <a:pt x="41" y="46"/>
                  <a:pt x="31" y="34"/>
                  <a:pt x="29" y="20"/>
                </a:cubicBezTo>
                <a:cubicBezTo>
                  <a:pt x="51" y="20"/>
                  <a:pt x="73" y="20"/>
                  <a:pt x="95" y="20"/>
                </a:cubicBezTo>
                <a:cubicBezTo>
                  <a:pt x="95" y="19"/>
                  <a:pt x="95" y="18"/>
                  <a:pt x="95" y="17"/>
                </a:cubicBezTo>
                <a:cubicBezTo>
                  <a:pt x="89" y="17"/>
                  <a:pt x="82" y="17"/>
                  <a:pt x="76" y="17"/>
                </a:cubicBezTo>
                <a:cubicBezTo>
                  <a:pt x="63" y="17"/>
                  <a:pt x="50" y="18"/>
                  <a:pt x="38" y="17"/>
                </a:cubicBezTo>
                <a:cubicBezTo>
                  <a:pt x="34" y="17"/>
                  <a:pt x="29" y="14"/>
                  <a:pt x="25" y="12"/>
                </a:cubicBezTo>
                <a:cubicBezTo>
                  <a:pt x="21" y="10"/>
                  <a:pt x="11" y="11"/>
                  <a:pt x="9" y="18"/>
                </a:cubicBezTo>
                <a:cubicBezTo>
                  <a:pt x="6" y="24"/>
                  <a:pt x="5" y="31"/>
                  <a:pt x="6" y="38"/>
                </a:cubicBezTo>
                <a:cubicBezTo>
                  <a:pt x="7" y="46"/>
                  <a:pt x="11" y="54"/>
                  <a:pt x="14" y="62"/>
                </a:cubicBezTo>
                <a:close/>
                <a:moveTo>
                  <a:pt x="34" y="7"/>
                </a:moveTo>
                <a:cubicBezTo>
                  <a:pt x="40" y="14"/>
                  <a:pt x="88" y="13"/>
                  <a:pt x="93" y="7"/>
                </a:cubicBezTo>
                <a:cubicBezTo>
                  <a:pt x="73" y="7"/>
                  <a:pt x="54" y="7"/>
                  <a:pt x="34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3"/>
          <p:cNvSpPr>
            <a:spLocks/>
          </p:cNvSpPr>
          <p:nvPr/>
        </p:nvSpPr>
        <p:spPr bwMode="auto">
          <a:xfrm>
            <a:off x="2336801" y="3303588"/>
            <a:ext cx="615950" cy="644525"/>
          </a:xfrm>
          <a:custGeom>
            <a:avLst/>
            <a:gdLst>
              <a:gd name="T0" fmla="*/ 81 w 282"/>
              <a:gd name="T1" fmla="*/ 116 h 296"/>
              <a:gd name="T2" fmla="*/ 91 w 282"/>
              <a:gd name="T3" fmla="*/ 43 h 296"/>
              <a:gd name="T4" fmla="*/ 102 w 282"/>
              <a:gd name="T5" fmla="*/ 18 h 296"/>
              <a:gd name="T6" fmla="*/ 136 w 282"/>
              <a:gd name="T7" fmla="*/ 1 h 296"/>
              <a:gd name="T8" fmla="*/ 182 w 282"/>
              <a:gd name="T9" fmla="*/ 1 h 296"/>
              <a:gd name="T10" fmla="*/ 220 w 282"/>
              <a:gd name="T11" fmla="*/ 12 h 296"/>
              <a:gd name="T12" fmla="*/ 271 w 282"/>
              <a:gd name="T13" fmla="*/ 30 h 296"/>
              <a:gd name="T14" fmla="*/ 282 w 282"/>
              <a:gd name="T15" fmla="*/ 29 h 296"/>
              <a:gd name="T16" fmla="*/ 269 w 282"/>
              <a:gd name="T17" fmla="*/ 53 h 296"/>
              <a:gd name="T18" fmla="*/ 260 w 282"/>
              <a:gd name="T19" fmla="*/ 55 h 296"/>
              <a:gd name="T20" fmla="*/ 212 w 282"/>
              <a:gd name="T21" fmla="*/ 38 h 296"/>
              <a:gd name="T22" fmla="*/ 204 w 282"/>
              <a:gd name="T23" fmla="*/ 33 h 296"/>
              <a:gd name="T24" fmla="*/ 204 w 282"/>
              <a:gd name="T25" fmla="*/ 81 h 296"/>
              <a:gd name="T26" fmla="*/ 205 w 282"/>
              <a:gd name="T27" fmla="*/ 123 h 296"/>
              <a:gd name="T28" fmla="*/ 194 w 282"/>
              <a:gd name="T29" fmla="*/ 142 h 296"/>
              <a:gd name="T30" fmla="*/ 166 w 282"/>
              <a:gd name="T31" fmla="*/ 165 h 296"/>
              <a:gd name="T32" fmla="*/ 162 w 282"/>
              <a:gd name="T33" fmla="*/ 133 h 296"/>
              <a:gd name="T34" fmla="*/ 158 w 282"/>
              <a:gd name="T35" fmla="*/ 134 h 296"/>
              <a:gd name="T36" fmla="*/ 158 w 282"/>
              <a:gd name="T37" fmla="*/ 144 h 296"/>
              <a:gd name="T38" fmla="*/ 158 w 282"/>
              <a:gd name="T39" fmla="*/ 272 h 296"/>
              <a:gd name="T40" fmla="*/ 141 w 282"/>
              <a:gd name="T41" fmla="*/ 294 h 296"/>
              <a:gd name="T42" fmla="*/ 119 w 282"/>
              <a:gd name="T43" fmla="*/ 274 h 296"/>
              <a:gd name="T44" fmla="*/ 119 w 282"/>
              <a:gd name="T45" fmla="*/ 218 h 296"/>
              <a:gd name="T46" fmla="*/ 119 w 282"/>
              <a:gd name="T47" fmla="*/ 51 h 296"/>
              <a:gd name="T48" fmla="*/ 119 w 282"/>
              <a:gd name="T49" fmla="*/ 45 h 296"/>
              <a:gd name="T50" fmla="*/ 117 w 282"/>
              <a:gd name="T51" fmla="*/ 45 h 296"/>
              <a:gd name="T52" fmla="*/ 112 w 282"/>
              <a:gd name="T53" fmla="*/ 61 h 296"/>
              <a:gd name="T54" fmla="*/ 110 w 282"/>
              <a:gd name="T55" fmla="*/ 128 h 296"/>
              <a:gd name="T56" fmla="*/ 108 w 282"/>
              <a:gd name="T57" fmla="*/ 142 h 296"/>
              <a:gd name="T58" fmla="*/ 86 w 282"/>
              <a:gd name="T59" fmla="*/ 149 h 296"/>
              <a:gd name="T60" fmla="*/ 83 w 282"/>
              <a:gd name="T61" fmla="*/ 139 h 296"/>
              <a:gd name="T62" fmla="*/ 11 w 282"/>
              <a:gd name="T63" fmla="*/ 161 h 296"/>
              <a:gd name="T64" fmla="*/ 0 w 282"/>
              <a:gd name="T65" fmla="*/ 161 h 296"/>
              <a:gd name="T66" fmla="*/ 9 w 282"/>
              <a:gd name="T67" fmla="*/ 155 h 296"/>
              <a:gd name="T68" fmla="*/ 21 w 282"/>
              <a:gd name="T69" fmla="*/ 151 h 296"/>
              <a:gd name="T70" fmla="*/ 20 w 282"/>
              <a:gd name="T71" fmla="*/ 142 h 296"/>
              <a:gd name="T72" fmla="*/ 29 w 282"/>
              <a:gd name="T73" fmla="*/ 119 h 296"/>
              <a:gd name="T74" fmla="*/ 71 w 282"/>
              <a:gd name="T75" fmla="*/ 110 h 296"/>
              <a:gd name="T76" fmla="*/ 81 w 282"/>
              <a:gd name="T77" fmla="*/ 11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2" h="296">
                <a:moveTo>
                  <a:pt x="81" y="116"/>
                </a:moveTo>
                <a:cubicBezTo>
                  <a:pt x="84" y="93"/>
                  <a:pt x="86" y="68"/>
                  <a:pt x="91" y="43"/>
                </a:cubicBezTo>
                <a:cubicBezTo>
                  <a:pt x="92" y="35"/>
                  <a:pt x="97" y="26"/>
                  <a:pt x="102" y="18"/>
                </a:cubicBezTo>
                <a:cubicBezTo>
                  <a:pt x="110" y="6"/>
                  <a:pt x="121" y="0"/>
                  <a:pt x="136" y="1"/>
                </a:cubicBezTo>
                <a:cubicBezTo>
                  <a:pt x="151" y="1"/>
                  <a:pt x="167" y="1"/>
                  <a:pt x="182" y="1"/>
                </a:cubicBezTo>
                <a:cubicBezTo>
                  <a:pt x="196" y="0"/>
                  <a:pt x="209" y="4"/>
                  <a:pt x="220" y="12"/>
                </a:cubicBezTo>
                <a:cubicBezTo>
                  <a:pt x="235" y="24"/>
                  <a:pt x="251" y="32"/>
                  <a:pt x="271" y="30"/>
                </a:cubicBezTo>
                <a:cubicBezTo>
                  <a:pt x="274" y="30"/>
                  <a:pt x="277" y="29"/>
                  <a:pt x="282" y="29"/>
                </a:cubicBezTo>
                <a:cubicBezTo>
                  <a:pt x="278" y="38"/>
                  <a:pt x="274" y="46"/>
                  <a:pt x="269" y="53"/>
                </a:cubicBezTo>
                <a:cubicBezTo>
                  <a:pt x="268" y="55"/>
                  <a:pt x="263" y="56"/>
                  <a:pt x="260" y="55"/>
                </a:cubicBezTo>
                <a:cubicBezTo>
                  <a:pt x="242" y="54"/>
                  <a:pt x="227" y="48"/>
                  <a:pt x="212" y="38"/>
                </a:cubicBezTo>
                <a:cubicBezTo>
                  <a:pt x="210" y="37"/>
                  <a:pt x="208" y="36"/>
                  <a:pt x="204" y="33"/>
                </a:cubicBezTo>
                <a:cubicBezTo>
                  <a:pt x="204" y="50"/>
                  <a:pt x="204" y="66"/>
                  <a:pt x="204" y="81"/>
                </a:cubicBezTo>
                <a:cubicBezTo>
                  <a:pt x="204" y="95"/>
                  <a:pt x="204" y="109"/>
                  <a:pt x="205" y="123"/>
                </a:cubicBezTo>
                <a:cubicBezTo>
                  <a:pt x="205" y="131"/>
                  <a:pt x="201" y="137"/>
                  <a:pt x="194" y="142"/>
                </a:cubicBezTo>
                <a:cubicBezTo>
                  <a:pt x="185" y="150"/>
                  <a:pt x="175" y="158"/>
                  <a:pt x="166" y="165"/>
                </a:cubicBezTo>
                <a:cubicBezTo>
                  <a:pt x="162" y="156"/>
                  <a:pt x="169" y="143"/>
                  <a:pt x="162" y="133"/>
                </a:cubicBezTo>
                <a:cubicBezTo>
                  <a:pt x="161" y="133"/>
                  <a:pt x="160" y="133"/>
                  <a:pt x="158" y="134"/>
                </a:cubicBezTo>
                <a:cubicBezTo>
                  <a:pt x="158" y="137"/>
                  <a:pt x="158" y="141"/>
                  <a:pt x="158" y="144"/>
                </a:cubicBezTo>
                <a:cubicBezTo>
                  <a:pt x="158" y="187"/>
                  <a:pt x="158" y="230"/>
                  <a:pt x="158" y="272"/>
                </a:cubicBezTo>
                <a:cubicBezTo>
                  <a:pt x="158" y="285"/>
                  <a:pt x="152" y="293"/>
                  <a:pt x="141" y="294"/>
                </a:cubicBezTo>
                <a:cubicBezTo>
                  <a:pt x="129" y="296"/>
                  <a:pt x="119" y="288"/>
                  <a:pt x="119" y="274"/>
                </a:cubicBezTo>
                <a:cubicBezTo>
                  <a:pt x="119" y="255"/>
                  <a:pt x="119" y="237"/>
                  <a:pt x="119" y="218"/>
                </a:cubicBezTo>
                <a:cubicBezTo>
                  <a:pt x="119" y="163"/>
                  <a:pt x="119" y="107"/>
                  <a:pt x="119" y="51"/>
                </a:cubicBezTo>
                <a:cubicBezTo>
                  <a:pt x="119" y="49"/>
                  <a:pt x="119" y="47"/>
                  <a:pt x="119" y="45"/>
                </a:cubicBezTo>
                <a:cubicBezTo>
                  <a:pt x="118" y="45"/>
                  <a:pt x="117" y="45"/>
                  <a:pt x="117" y="45"/>
                </a:cubicBezTo>
                <a:cubicBezTo>
                  <a:pt x="115" y="50"/>
                  <a:pt x="113" y="55"/>
                  <a:pt x="112" y="61"/>
                </a:cubicBezTo>
                <a:cubicBezTo>
                  <a:pt x="111" y="83"/>
                  <a:pt x="111" y="106"/>
                  <a:pt x="110" y="128"/>
                </a:cubicBezTo>
                <a:cubicBezTo>
                  <a:pt x="109" y="133"/>
                  <a:pt x="109" y="138"/>
                  <a:pt x="108" y="142"/>
                </a:cubicBezTo>
                <a:cubicBezTo>
                  <a:pt x="107" y="151"/>
                  <a:pt x="100" y="152"/>
                  <a:pt x="86" y="149"/>
                </a:cubicBezTo>
                <a:cubicBezTo>
                  <a:pt x="85" y="146"/>
                  <a:pt x="84" y="143"/>
                  <a:pt x="83" y="139"/>
                </a:cubicBezTo>
                <a:cubicBezTo>
                  <a:pt x="59" y="146"/>
                  <a:pt x="35" y="154"/>
                  <a:pt x="11" y="161"/>
                </a:cubicBezTo>
                <a:cubicBezTo>
                  <a:pt x="7" y="162"/>
                  <a:pt x="3" y="161"/>
                  <a:pt x="0" y="161"/>
                </a:cubicBezTo>
                <a:cubicBezTo>
                  <a:pt x="3" y="159"/>
                  <a:pt x="6" y="156"/>
                  <a:pt x="9" y="155"/>
                </a:cubicBezTo>
                <a:cubicBezTo>
                  <a:pt x="13" y="153"/>
                  <a:pt x="17" y="152"/>
                  <a:pt x="21" y="151"/>
                </a:cubicBezTo>
                <a:cubicBezTo>
                  <a:pt x="20" y="148"/>
                  <a:pt x="20" y="145"/>
                  <a:pt x="20" y="142"/>
                </a:cubicBezTo>
                <a:cubicBezTo>
                  <a:pt x="17" y="127"/>
                  <a:pt x="17" y="127"/>
                  <a:pt x="29" y="119"/>
                </a:cubicBezTo>
                <a:cubicBezTo>
                  <a:pt x="42" y="111"/>
                  <a:pt x="56" y="108"/>
                  <a:pt x="71" y="110"/>
                </a:cubicBezTo>
                <a:cubicBezTo>
                  <a:pt x="75" y="110"/>
                  <a:pt x="79" y="114"/>
                  <a:pt x="81" y="1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14"/>
          <p:cNvSpPr>
            <a:spLocks/>
          </p:cNvSpPr>
          <p:nvPr/>
        </p:nvSpPr>
        <p:spPr bwMode="auto">
          <a:xfrm>
            <a:off x="1920876" y="4311650"/>
            <a:ext cx="403225" cy="419100"/>
          </a:xfrm>
          <a:custGeom>
            <a:avLst/>
            <a:gdLst>
              <a:gd name="T0" fmla="*/ 135 w 185"/>
              <a:gd name="T1" fmla="*/ 48 h 192"/>
              <a:gd name="T2" fmla="*/ 149 w 185"/>
              <a:gd name="T3" fmla="*/ 117 h 192"/>
              <a:gd name="T4" fmla="*/ 159 w 185"/>
              <a:gd name="T5" fmla="*/ 165 h 192"/>
              <a:gd name="T6" fmla="*/ 151 w 185"/>
              <a:gd name="T7" fmla="*/ 180 h 192"/>
              <a:gd name="T8" fmla="*/ 73 w 185"/>
              <a:gd name="T9" fmla="*/ 188 h 192"/>
              <a:gd name="T10" fmla="*/ 31 w 185"/>
              <a:gd name="T11" fmla="*/ 179 h 192"/>
              <a:gd name="T12" fmla="*/ 26 w 185"/>
              <a:gd name="T13" fmla="*/ 168 h 192"/>
              <a:gd name="T14" fmla="*/ 50 w 185"/>
              <a:gd name="T15" fmla="*/ 51 h 192"/>
              <a:gd name="T16" fmla="*/ 51 w 185"/>
              <a:gd name="T17" fmla="*/ 45 h 192"/>
              <a:gd name="T18" fmla="*/ 29 w 185"/>
              <a:gd name="T19" fmla="*/ 95 h 192"/>
              <a:gd name="T20" fmla="*/ 22 w 185"/>
              <a:gd name="T21" fmla="*/ 131 h 192"/>
              <a:gd name="T22" fmla="*/ 9 w 185"/>
              <a:gd name="T23" fmla="*/ 140 h 192"/>
              <a:gd name="T24" fmla="*/ 1 w 185"/>
              <a:gd name="T25" fmla="*/ 127 h 192"/>
              <a:gd name="T26" fmla="*/ 22 w 185"/>
              <a:gd name="T27" fmla="*/ 52 h 192"/>
              <a:gd name="T28" fmla="*/ 22 w 185"/>
              <a:gd name="T29" fmla="*/ 51 h 192"/>
              <a:gd name="T30" fmla="*/ 112 w 185"/>
              <a:gd name="T31" fmla="*/ 6 h 192"/>
              <a:gd name="T32" fmla="*/ 154 w 185"/>
              <a:gd name="T33" fmla="*/ 35 h 192"/>
              <a:gd name="T34" fmla="*/ 184 w 185"/>
              <a:gd name="T35" fmla="*/ 127 h 192"/>
              <a:gd name="T36" fmla="*/ 175 w 185"/>
              <a:gd name="T37" fmla="*/ 140 h 192"/>
              <a:gd name="T38" fmla="*/ 163 w 185"/>
              <a:gd name="T39" fmla="*/ 129 h 192"/>
              <a:gd name="T40" fmla="*/ 146 w 185"/>
              <a:gd name="T41" fmla="*/ 64 h 192"/>
              <a:gd name="T42" fmla="*/ 137 w 185"/>
              <a:gd name="T43" fmla="*/ 47 h 192"/>
              <a:gd name="T44" fmla="*/ 135 w 185"/>
              <a:gd name="T45" fmla="*/ 4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5" h="192">
                <a:moveTo>
                  <a:pt x="135" y="48"/>
                </a:moveTo>
                <a:cubicBezTo>
                  <a:pt x="140" y="71"/>
                  <a:pt x="145" y="94"/>
                  <a:pt x="149" y="117"/>
                </a:cubicBezTo>
                <a:cubicBezTo>
                  <a:pt x="153" y="133"/>
                  <a:pt x="156" y="149"/>
                  <a:pt x="159" y="165"/>
                </a:cubicBezTo>
                <a:cubicBezTo>
                  <a:pt x="161" y="174"/>
                  <a:pt x="158" y="178"/>
                  <a:pt x="151" y="180"/>
                </a:cubicBezTo>
                <a:cubicBezTo>
                  <a:pt x="125" y="189"/>
                  <a:pt x="99" y="192"/>
                  <a:pt x="73" y="188"/>
                </a:cubicBezTo>
                <a:cubicBezTo>
                  <a:pt x="59" y="187"/>
                  <a:pt x="45" y="182"/>
                  <a:pt x="31" y="179"/>
                </a:cubicBezTo>
                <a:cubicBezTo>
                  <a:pt x="25" y="177"/>
                  <a:pt x="25" y="174"/>
                  <a:pt x="26" y="168"/>
                </a:cubicBezTo>
                <a:cubicBezTo>
                  <a:pt x="34" y="129"/>
                  <a:pt x="42" y="90"/>
                  <a:pt x="50" y="51"/>
                </a:cubicBezTo>
                <a:cubicBezTo>
                  <a:pt x="50" y="50"/>
                  <a:pt x="50" y="48"/>
                  <a:pt x="51" y="45"/>
                </a:cubicBezTo>
                <a:cubicBezTo>
                  <a:pt x="39" y="61"/>
                  <a:pt x="33" y="78"/>
                  <a:pt x="29" y="95"/>
                </a:cubicBezTo>
                <a:cubicBezTo>
                  <a:pt x="26" y="107"/>
                  <a:pt x="24" y="119"/>
                  <a:pt x="22" y="131"/>
                </a:cubicBezTo>
                <a:cubicBezTo>
                  <a:pt x="20" y="138"/>
                  <a:pt x="16" y="141"/>
                  <a:pt x="9" y="140"/>
                </a:cubicBezTo>
                <a:cubicBezTo>
                  <a:pt x="3" y="139"/>
                  <a:pt x="0" y="134"/>
                  <a:pt x="1" y="127"/>
                </a:cubicBezTo>
                <a:cubicBezTo>
                  <a:pt x="5" y="102"/>
                  <a:pt x="10" y="76"/>
                  <a:pt x="22" y="52"/>
                </a:cubicBezTo>
                <a:cubicBezTo>
                  <a:pt x="22" y="52"/>
                  <a:pt x="22" y="51"/>
                  <a:pt x="22" y="51"/>
                </a:cubicBezTo>
                <a:cubicBezTo>
                  <a:pt x="42" y="10"/>
                  <a:pt x="67" y="0"/>
                  <a:pt x="112" y="6"/>
                </a:cubicBezTo>
                <a:cubicBezTo>
                  <a:pt x="131" y="9"/>
                  <a:pt x="144" y="20"/>
                  <a:pt x="154" y="35"/>
                </a:cubicBezTo>
                <a:cubicBezTo>
                  <a:pt x="173" y="63"/>
                  <a:pt x="180" y="95"/>
                  <a:pt x="184" y="127"/>
                </a:cubicBezTo>
                <a:cubicBezTo>
                  <a:pt x="185" y="134"/>
                  <a:pt x="183" y="139"/>
                  <a:pt x="175" y="140"/>
                </a:cubicBezTo>
                <a:cubicBezTo>
                  <a:pt x="168" y="141"/>
                  <a:pt x="165" y="136"/>
                  <a:pt x="163" y="129"/>
                </a:cubicBezTo>
                <a:cubicBezTo>
                  <a:pt x="158" y="107"/>
                  <a:pt x="152" y="86"/>
                  <a:pt x="146" y="64"/>
                </a:cubicBezTo>
                <a:cubicBezTo>
                  <a:pt x="145" y="58"/>
                  <a:pt x="140" y="53"/>
                  <a:pt x="137" y="47"/>
                </a:cubicBezTo>
                <a:cubicBezTo>
                  <a:pt x="136" y="47"/>
                  <a:pt x="136" y="47"/>
                  <a:pt x="135" y="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15"/>
          <p:cNvSpPr>
            <a:spLocks noEditPoints="1"/>
          </p:cNvSpPr>
          <p:nvPr/>
        </p:nvSpPr>
        <p:spPr bwMode="auto">
          <a:xfrm>
            <a:off x="2393951" y="4181475"/>
            <a:ext cx="395288" cy="758825"/>
          </a:xfrm>
          <a:custGeom>
            <a:avLst/>
            <a:gdLst>
              <a:gd name="T0" fmla="*/ 94 w 181"/>
              <a:gd name="T1" fmla="*/ 87 h 347"/>
              <a:gd name="T2" fmla="*/ 94 w 181"/>
              <a:gd name="T3" fmla="*/ 101 h 347"/>
              <a:gd name="T4" fmla="*/ 94 w 181"/>
              <a:gd name="T5" fmla="*/ 325 h 347"/>
              <a:gd name="T6" fmla="*/ 75 w 181"/>
              <a:gd name="T7" fmla="*/ 347 h 347"/>
              <a:gd name="T8" fmla="*/ 55 w 181"/>
              <a:gd name="T9" fmla="*/ 325 h 347"/>
              <a:gd name="T10" fmla="*/ 55 w 181"/>
              <a:gd name="T11" fmla="*/ 196 h 347"/>
              <a:gd name="T12" fmla="*/ 55 w 181"/>
              <a:gd name="T13" fmla="*/ 189 h 347"/>
              <a:gd name="T14" fmla="*/ 51 w 181"/>
              <a:gd name="T15" fmla="*/ 186 h 347"/>
              <a:gd name="T16" fmla="*/ 48 w 181"/>
              <a:gd name="T17" fmla="*/ 189 h 347"/>
              <a:gd name="T18" fmla="*/ 48 w 181"/>
              <a:gd name="T19" fmla="*/ 197 h 347"/>
              <a:gd name="T20" fmla="*/ 48 w 181"/>
              <a:gd name="T21" fmla="*/ 324 h 347"/>
              <a:gd name="T22" fmla="*/ 29 w 181"/>
              <a:gd name="T23" fmla="*/ 347 h 347"/>
              <a:gd name="T24" fmla="*/ 9 w 181"/>
              <a:gd name="T25" fmla="*/ 324 h 347"/>
              <a:gd name="T26" fmla="*/ 9 w 181"/>
              <a:gd name="T27" fmla="*/ 161 h 347"/>
              <a:gd name="T28" fmla="*/ 16 w 181"/>
              <a:gd name="T29" fmla="*/ 151 h 347"/>
              <a:gd name="T30" fmla="*/ 41 w 181"/>
              <a:gd name="T31" fmla="*/ 134 h 347"/>
              <a:gd name="T32" fmla="*/ 48 w 181"/>
              <a:gd name="T33" fmla="*/ 141 h 347"/>
              <a:gd name="T34" fmla="*/ 62 w 181"/>
              <a:gd name="T35" fmla="*/ 142 h 347"/>
              <a:gd name="T36" fmla="*/ 68 w 181"/>
              <a:gd name="T37" fmla="*/ 130 h 347"/>
              <a:gd name="T38" fmla="*/ 58 w 181"/>
              <a:gd name="T39" fmla="*/ 103 h 347"/>
              <a:gd name="T40" fmla="*/ 34 w 181"/>
              <a:gd name="T41" fmla="*/ 105 h 347"/>
              <a:gd name="T42" fmla="*/ 24 w 181"/>
              <a:gd name="T43" fmla="*/ 94 h 347"/>
              <a:gd name="T44" fmla="*/ 34 w 181"/>
              <a:gd name="T45" fmla="*/ 85 h 347"/>
              <a:gd name="T46" fmla="*/ 34 w 181"/>
              <a:gd name="T47" fmla="*/ 70 h 347"/>
              <a:gd name="T48" fmla="*/ 18 w 181"/>
              <a:gd name="T49" fmla="*/ 69 h 347"/>
              <a:gd name="T50" fmla="*/ 5 w 181"/>
              <a:gd name="T51" fmla="*/ 81 h 347"/>
              <a:gd name="T52" fmla="*/ 0 w 181"/>
              <a:gd name="T53" fmla="*/ 60 h 347"/>
              <a:gd name="T54" fmla="*/ 22 w 181"/>
              <a:gd name="T55" fmla="*/ 53 h 347"/>
              <a:gd name="T56" fmla="*/ 79 w 181"/>
              <a:gd name="T57" fmla="*/ 53 h 347"/>
              <a:gd name="T58" fmla="*/ 94 w 181"/>
              <a:gd name="T59" fmla="*/ 57 h 347"/>
              <a:gd name="T60" fmla="*/ 138 w 181"/>
              <a:gd name="T61" fmla="*/ 51 h 347"/>
              <a:gd name="T62" fmla="*/ 149 w 181"/>
              <a:gd name="T63" fmla="*/ 22 h 347"/>
              <a:gd name="T64" fmla="*/ 154 w 181"/>
              <a:gd name="T65" fmla="*/ 16 h 347"/>
              <a:gd name="T66" fmla="*/ 160 w 181"/>
              <a:gd name="T67" fmla="*/ 5 h 347"/>
              <a:gd name="T68" fmla="*/ 164 w 181"/>
              <a:gd name="T69" fmla="*/ 0 h 347"/>
              <a:gd name="T70" fmla="*/ 168 w 181"/>
              <a:gd name="T71" fmla="*/ 5 h 347"/>
              <a:gd name="T72" fmla="*/ 176 w 181"/>
              <a:gd name="T73" fmla="*/ 16 h 347"/>
              <a:gd name="T74" fmla="*/ 180 w 181"/>
              <a:gd name="T75" fmla="*/ 33 h 347"/>
              <a:gd name="T76" fmla="*/ 180 w 181"/>
              <a:gd name="T77" fmla="*/ 66 h 347"/>
              <a:gd name="T78" fmla="*/ 171 w 181"/>
              <a:gd name="T79" fmla="*/ 76 h 347"/>
              <a:gd name="T80" fmla="*/ 132 w 181"/>
              <a:gd name="T81" fmla="*/ 82 h 347"/>
              <a:gd name="T82" fmla="*/ 94 w 181"/>
              <a:gd name="T83" fmla="*/ 87 h 347"/>
              <a:gd name="T84" fmla="*/ 152 w 181"/>
              <a:gd name="T85" fmla="*/ 67 h 347"/>
              <a:gd name="T86" fmla="*/ 152 w 181"/>
              <a:gd name="T87" fmla="*/ 71 h 347"/>
              <a:gd name="T88" fmla="*/ 173 w 181"/>
              <a:gd name="T89" fmla="*/ 71 h 347"/>
              <a:gd name="T90" fmla="*/ 176 w 181"/>
              <a:gd name="T91" fmla="*/ 58 h 347"/>
              <a:gd name="T92" fmla="*/ 176 w 181"/>
              <a:gd name="T93" fmla="*/ 45 h 347"/>
              <a:gd name="T94" fmla="*/ 158 w 181"/>
              <a:gd name="T95" fmla="*/ 28 h 347"/>
              <a:gd name="T96" fmla="*/ 156 w 181"/>
              <a:gd name="T97" fmla="*/ 28 h 347"/>
              <a:gd name="T98" fmla="*/ 149 w 181"/>
              <a:gd name="T99" fmla="*/ 34 h 347"/>
              <a:gd name="T100" fmla="*/ 162 w 181"/>
              <a:gd name="T101" fmla="*/ 35 h 347"/>
              <a:gd name="T102" fmla="*/ 151 w 181"/>
              <a:gd name="T103" fmla="*/ 41 h 347"/>
              <a:gd name="T104" fmla="*/ 163 w 181"/>
              <a:gd name="T105" fmla="*/ 46 h 347"/>
              <a:gd name="T106" fmla="*/ 151 w 181"/>
              <a:gd name="T107" fmla="*/ 48 h 347"/>
              <a:gd name="T108" fmla="*/ 151 w 181"/>
              <a:gd name="T109" fmla="*/ 51 h 347"/>
              <a:gd name="T110" fmla="*/ 163 w 181"/>
              <a:gd name="T111" fmla="*/ 56 h 347"/>
              <a:gd name="T112" fmla="*/ 152 w 181"/>
              <a:gd name="T113" fmla="*/ 57 h 347"/>
              <a:gd name="T114" fmla="*/ 151 w 181"/>
              <a:gd name="T115" fmla="*/ 60 h 347"/>
              <a:gd name="T116" fmla="*/ 161 w 181"/>
              <a:gd name="T117" fmla="*/ 66 h 347"/>
              <a:gd name="T118" fmla="*/ 152 w 181"/>
              <a:gd name="T119" fmla="*/ 6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1" h="347">
                <a:moveTo>
                  <a:pt x="94" y="87"/>
                </a:moveTo>
                <a:cubicBezTo>
                  <a:pt x="94" y="90"/>
                  <a:pt x="94" y="96"/>
                  <a:pt x="94" y="101"/>
                </a:cubicBezTo>
                <a:cubicBezTo>
                  <a:pt x="94" y="176"/>
                  <a:pt x="94" y="251"/>
                  <a:pt x="94" y="325"/>
                </a:cubicBezTo>
                <a:cubicBezTo>
                  <a:pt x="94" y="338"/>
                  <a:pt x="86" y="346"/>
                  <a:pt x="75" y="347"/>
                </a:cubicBezTo>
                <a:cubicBezTo>
                  <a:pt x="63" y="347"/>
                  <a:pt x="55" y="339"/>
                  <a:pt x="55" y="325"/>
                </a:cubicBezTo>
                <a:cubicBezTo>
                  <a:pt x="55" y="282"/>
                  <a:pt x="55" y="239"/>
                  <a:pt x="55" y="196"/>
                </a:cubicBezTo>
                <a:cubicBezTo>
                  <a:pt x="55" y="194"/>
                  <a:pt x="55" y="191"/>
                  <a:pt x="55" y="189"/>
                </a:cubicBezTo>
                <a:cubicBezTo>
                  <a:pt x="54" y="188"/>
                  <a:pt x="52" y="186"/>
                  <a:pt x="51" y="186"/>
                </a:cubicBezTo>
                <a:cubicBezTo>
                  <a:pt x="50" y="186"/>
                  <a:pt x="48" y="188"/>
                  <a:pt x="48" y="189"/>
                </a:cubicBezTo>
                <a:cubicBezTo>
                  <a:pt x="47" y="192"/>
                  <a:pt x="48" y="194"/>
                  <a:pt x="48" y="197"/>
                </a:cubicBezTo>
                <a:cubicBezTo>
                  <a:pt x="48" y="239"/>
                  <a:pt x="48" y="281"/>
                  <a:pt x="48" y="324"/>
                </a:cubicBezTo>
                <a:cubicBezTo>
                  <a:pt x="48" y="338"/>
                  <a:pt x="41" y="346"/>
                  <a:pt x="29" y="347"/>
                </a:cubicBezTo>
                <a:cubicBezTo>
                  <a:pt x="16" y="347"/>
                  <a:pt x="9" y="339"/>
                  <a:pt x="9" y="324"/>
                </a:cubicBezTo>
                <a:cubicBezTo>
                  <a:pt x="9" y="270"/>
                  <a:pt x="9" y="215"/>
                  <a:pt x="9" y="161"/>
                </a:cubicBezTo>
                <a:cubicBezTo>
                  <a:pt x="9" y="155"/>
                  <a:pt x="10" y="151"/>
                  <a:pt x="16" y="151"/>
                </a:cubicBezTo>
                <a:cubicBezTo>
                  <a:pt x="28" y="151"/>
                  <a:pt x="38" y="148"/>
                  <a:pt x="41" y="134"/>
                </a:cubicBezTo>
                <a:cubicBezTo>
                  <a:pt x="44" y="137"/>
                  <a:pt x="46" y="140"/>
                  <a:pt x="48" y="141"/>
                </a:cubicBezTo>
                <a:cubicBezTo>
                  <a:pt x="53" y="142"/>
                  <a:pt x="58" y="144"/>
                  <a:pt x="62" y="142"/>
                </a:cubicBezTo>
                <a:cubicBezTo>
                  <a:pt x="65" y="140"/>
                  <a:pt x="69" y="134"/>
                  <a:pt x="68" y="130"/>
                </a:cubicBezTo>
                <a:cubicBezTo>
                  <a:pt x="66" y="121"/>
                  <a:pt x="63" y="111"/>
                  <a:pt x="58" y="103"/>
                </a:cubicBezTo>
                <a:cubicBezTo>
                  <a:pt x="54" y="95"/>
                  <a:pt x="46" y="96"/>
                  <a:pt x="34" y="105"/>
                </a:cubicBezTo>
                <a:cubicBezTo>
                  <a:pt x="31" y="102"/>
                  <a:pt x="28" y="99"/>
                  <a:pt x="24" y="94"/>
                </a:cubicBezTo>
                <a:cubicBezTo>
                  <a:pt x="28" y="91"/>
                  <a:pt x="31" y="89"/>
                  <a:pt x="34" y="85"/>
                </a:cubicBezTo>
                <a:cubicBezTo>
                  <a:pt x="39" y="80"/>
                  <a:pt x="38" y="75"/>
                  <a:pt x="34" y="70"/>
                </a:cubicBezTo>
                <a:cubicBezTo>
                  <a:pt x="29" y="65"/>
                  <a:pt x="23" y="65"/>
                  <a:pt x="18" y="69"/>
                </a:cubicBezTo>
                <a:cubicBezTo>
                  <a:pt x="14" y="72"/>
                  <a:pt x="9" y="77"/>
                  <a:pt x="5" y="81"/>
                </a:cubicBezTo>
                <a:cubicBezTo>
                  <a:pt x="3" y="74"/>
                  <a:pt x="2" y="68"/>
                  <a:pt x="0" y="60"/>
                </a:cubicBezTo>
                <a:cubicBezTo>
                  <a:pt x="7" y="58"/>
                  <a:pt x="14" y="54"/>
                  <a:pt x="22" y="53"/>
                </a:cubicBezTo>
                <a:cubicBezTo>
                  <a:pt x="41" y="52"/>
                  <a:pt x="60" y="53"/>
                  <a:pt x="79" y="53"/>
                </a:cubicBezTo>
                <a:cubicBezTo>
                  <a:pt x="84" y="53"/>
                  <a:pt x="89" y="55"/>
                  <a:pt x="94" y="57"/>
                </a:cubicBezTo>
                <a:cubicBezTo>
                  <a:pt x="110" y="63"/>
                  <a:pt x="124" y="61"/>
                  <a:pt x="138" y="51"/>
                </a:cubicBezTo>
                <a:cubicBezTo>
                  <a:pt x="150" y="44"/>
                  <a:pt x="145" y="32"/>
                  <a:pt x="149" y="22"/>
                </a:cubicBezTo>
                <a:cubicBezTo>
                  <a:pt x="150" y="20"/>
                  <a:pt x="152" y="18"/>
                  <a:pt x="154" y="16"/>
                </a:cubicBezTo>
                <a:cubicBezTo>
                  <a:pt x="156" y="12"/>
                  <a:pt x="158" y="9"/>
                  <a:pt x="160" y="5"/>
                </a:cubicBezTo>
                <a:cubicBezTo>
                  <a:pt x="161" y="3"/>
                  <a:pt x="162" y="2"/>
                  <a:pt x="164" y="0"/>
                </a:cubicBezTo>
                <a:cubicBezTo>
                  <a:pt x="165" y="2"/>
                  <a:pt x="167" y="3"/>
                  <a:pt x="168" y="5"/>
                </a:cubicBezTo>
                <a:cubicBezTo>
                  <a:pt x="171" y="9"/>
                  <a:pt x="174" y="12"/>
                  <a:pt x="176" y="16"/>
                </a:cubicBezTo>
                <a:cubicBezTo>
                  <a:pt x="178" y="21"/>
                  <a:pt x="180" y="27"/>
                  <a:pt x="180" y="33"/>
                </a:cubicBezTo>
                <a:cubicBezTo>
                  <a:pt x="181" y="44"/>
                  <a:pt x="180" y="55"/>
                  <a:pt x="180" y="66"/>
                </a:cubicBezTo>
                <a:cubicBezTo>
                  <a:pt x="180" y="73"/>
                  <a:pt x="177" y="76"/>
                  <a:pt x="171" y="76"/>
                </a:cubicBezTo>
                <a:cubicBezTo>
                  <a:pt x="157" y="74"/>
                  <a:pt x="145" y="78"/>
                  <a:pt x="132" y="82"/>
                </a:cubicBezTo>
                <a:cubicBezTo>
                  <a:pt x="121" y="87"/>
                  <a:pt x="107" y="85"/>
                  <a:pt x="94" y="87"/>
                </a:cubicBezTo>
                <a:close/>
                <a:moveTo>
                  <a:pt x="152" y="67"/>
                </a:moveTo>
                <a:cubicBezTo>
                  <a:pt x="152" y="68"/>
                  <a:pt x="152" y="70"/>
                  <a:pt x="152" y="71"/>
                </a:cubicBezTo>
                <a:cubicBezTo>
                  <a:pt x="159" y="71"/>
                  <a:pt x="166" y="72"/>
                  <a:pt x="173" y="71"/>
                </a:cubicBezTo>
                <a:cubicBezTo>
                  <a:pt x="175" y="70"/>
                  <a:pt x="176" y="62"/>
                  <a:pt x="176" y="58"/>
                </a:cubicBezTo>
                <a:cubicBezTo>
                  <a:pt x="177" y="54"/>
                  <a:pt x="176" y="49"/>
                  <a:pt x="176" y="45"/>
                </a:cubicBezTo>
                <a:cubicBezTo>
                  <a:pt x="176" y="26"/>
                  <a:pt x="176" y="26"/>
                  <a:pt x="158" y="28"/>
                </a:cubicBezTo>
                <a:cubicBezTo>
                  <a:pt x="157" y="28"/>
                  <a:pt x="156" y="27"/>
                  <a:pt x="156" y="28"/>
                </a:cubicBezTo>
                <a:cubicBezTo>
                  <a:pt x="154" y="29"/>
                  <a:pt x="152" y="31"/>
                  <a:pt x="149" y="34"/>
                </a:cubicBezTo>
                <a:cubicBezTo>
                  <a:pt x="155" y="34"/>
                  <a:pt x="158" y="35"/>
                  <a:pt x="162" y="35"/>
                </a:cubicBezTo>
                <a:cubicBezTo>
                  <a:pt x="158" y="37"/>
                  <a:pt x="155" y="39"/>
                  <a:pt x="151" y="41"/>
                </a:cubicBezTo>
                <a:cubicBezTo>
                  <a:pt x="155" y="43"/>
                  <a:pt x="158" y="44"/>
                  <a:pt x="163" y="46"/>
                </a:cubicBezTo>
                <a:cubicBezTo>
                  <a:pt x="158" y="47"/>
                  <a:pt x="155" y="48"/>
                  <a:pt x="151" y="48"/>
                </a:cubicBezTo>
                <a:cubicBezTo>
                  <a:pt x="151" y="49"/>
                  <a:pt x="151" y="50"/>
                  <a:pt x="151" y="51"/>
                </a:cubicBezTo>
                <a:cubicBezTo>
                  <a:pt x="154" y="53"/>
                  <a:pt x="158" y="54"/>
                  <a:pt x="163" y="56"/>
                </a:cubicBezTo>
                <a:cubicBezTo>
                  <a:pt x="158" y="57"/>
                  <a:pt x="155" y="57"/>
                  <a:pt x="152" y="57"/>
                </a:cubicBezTo>
                <a:cubicBezTo>
                  <a:pt x="151" y="58"/>
                  <a:pt x="151" y="59"/>
                  <a:pt x="151" y="60"/>
                </a:cubicBezTo>
                <a:cubicBezTo>
                  <a:pt x="154" y="62"/>
                  <a:pt x="157" y="64"/>
                  <a:pt x="161" y="66"/>
                </a:cubicBezTo>
                <a:cubicBezTo>
                  <a:pt x="158" y="66"/>
                  <a:pt x="155" y="66"/>
                  <a:pt x="152" y="6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16"/>
          <p:cNvSpPr>
            <a:spLocks noEditPoints="1"/>
          </p:cNvSpPr>
          <p:nvPr/>
        </p:nvSpPr>
        <p:spPr bwMode="auto">
          <a:xfrm>
            <a:off x="3255963" y="2298700"/>
            <a:ext cx="501650" cy="650875"/>
          </a:xfrm>
          <a:custGeom>
            <a:avLst/>
            <a:gdLst>
              <a:gd name="T0" fmla="*/ 72 w 230"/>
              <a:gd name="T1" fmla="*/ 79 h 298"/>
              <a:gd name="T2" fmla="*/ 84 w 230"/>
              <a:gd name="T3" fmla="*/ 32 h 298"/>
              <a:gd name="T4" fmla="*/ 108 w 230"/>
              <a:gd name="T5" fmla="*/ 7 h 298"/>
              <a:gd name="T6" fmla="*/ 141 w 230"/>
              <a:gd name="T7" fmla="*/ 31 h 298"/>
              <a:gd name="T8" fmla="*/ 126 w 230"/>
              <a:gd name="T9" fmla="*/ 22 h 298"/>
              <a:gd name="T10" fmla="*/ 104 w 230"/>
              <a:gd name="T11" fmla="*/ 26 h 298"/>
              <a:gd name="T12" fmla="*/ 109 w 230"/>
              <a:gd name="T13" fmla="*/ 49 h 298"/>
              <a:gd name="T14" fmla="*/ 154 w 230"/>
              <a:gd name="T15" fmla="*/ 76 h 298"/>
              <a:gd name="T16" fmla="*/ 162 w 230"/>
              <a:gd name="T17" fmla="*/ 86 h 298"/>
              <a:gd name="T18" fmla="*/ 179 w 230"/>
              <a:gd name="T19" fmla="*/ 115 h 298"/>
              <a:gd name="T20" fmla="*/ 206 w 230"/>
              <a:gd name="T21" fmla="*/ 139 h 298"/>
              <a:gd name="T22" fmla="*/ 224 w 230"/>
              <a:gd name="T23" fmla="*/ 149 h 298"/>
              <a:gd name="T24" fmla="*/ 229 w 230"/>
              <a:gd name="T25" fmla="*/ 183 h 298"/>
              <a:gd name="T26" fmla="*/ 220 w 230"/>
              <a:gd name="T27" fmla="*/ 211 h 298"/>
              <a:gd name="T28" fmla="*/ 212 w 230"/>
              <a:gd name="T29" fmla="*/ 185 h 298"/>
              <a:gd name="T30" fmla="*/ 219 w 230"/>
              <a:gd name="T31" fmla="*/ 161 h 298"/>
              <a:gd name="T32" fmla="*/ 213 w 230"/>
              <a:gd name="T33" fmla="*/ 147 h 298"/>
              <a:gd name="T34" fmla="*/ 193 w 230"/>
              <a:gd name="T35" fmla="*/ 139 h 298"/>
              <a:gd name="T36" fmla="*/ 175 w 230"/>
              <a:gd name="T37" fmla="*/ 137 h 298"/>
              <a:gd name="T38" fmla="*/ 159 w 230"/>
              <a:gd name="T39" fmla="*/ 131 h 298"/>
              <a:gd name="T40" fmla="*/ 129 w 230"/>
              <a:gd name="T41" fmla="*/ 111 h 298"/>
              <a:gd name="T42" fmla="*/ 135 w 230"/>
              <a:gd name="T43" fmla="*/ 129 h 298"/>
              <a:gd name="T44" fmla="*/ 178 w 230"/>
              <a:gd name="T45" fmla="*/ 270 h 298"/>
              <a:gd name="T46" fmla="*/ 151 w 230"/>
              <a:gd name="T47" fmla="*/ 291 h 298"/>
              <a:gd name="T48" fmla="*/ 139 w 230"/>
              <a:gd name="T49" fmla="*/ 273 h 298"/>
              <a:gd name="T50" fmla="*/ 130 w 230"/>
              <a:gd name="T51" fmla="*/ 225 h 298"/>
              <a:gd name="T52" fmla="*/ 126 w 230"/>
              <a:gd name="T53" fmla="*/ 235 h 298"/>
              <a:gd name="T54" fmla="*/ 89 w 230"/>
              <a:gd name="T55" fmla="*/ 286 h 298"/>
              <a:gd name="T56" fmla="*/ 58 w 230"/>
              <a:gd name="T57" fmla="*/ 286 h 298"/>
              <a:gd name="T58" fmla="*/ 62 w 230"/>
              <a:gd name="T59" fmla="*/ 256 h 298"/>
              <a:gd name="T60" fmla="*/ 93 w 230"/>
              <a:gd name="T61" fmla="*/ 151 h 298"/>
              <a:gd name="T62" fmla="*/ 90 w 230"/>
              <a:gd name="T63" fmla="*/ 144 h 298"/>
              <a:gd name="T64" fmla="*/ 74 w 230"/>
              <a:gd name="T65" fmla="*/ 113 h 298"/>
              <a:gd name="T66" fmla="*/ 73 w 230"/>
              <a:gd name="T67" fmla="*/ 103 h 298"/>
              <a:gd name="T68" fmla="*/ 56 w 230"/>
              <a:gd name="T69" fmla="*/ 77 h 298"/>
              <a:gd name="T70" fmla="*/ 8 w 230"/>
              <a:gd name="T71" fmla="*/ 56 h 298"/>
              <a:gd name="T72" fmla="*/ 0 w 230"/>
              <a:gd name="T73" fmla="*/ 51 h 298"/>
              <a:gd name="T74" fmla="*/ 2 w 230"/>
              <a:gd name="T75" fmla="*/ 48 h 298"/>
              <a:gd name="T76" fmla="*/ 72 w 230"/>
              <a:gd name="T77" fmla="*/ 79 h 298"/>
              <a:gd name="T78" fmla="*/ 218 w 230"/>
              <a:gd name="T79" fmla="*/ 205 h 298"/>
              <a:gd name="T80" fmla="*/ 222 w 230"/>
              <a:gd name="T81" fmla="*/ 159 h 298"/>
              <a:gd name="T82" fmla="*/ 218 w 230"/>
              <a:gd name="T83" fmla="*/ 205 h 298"/>
              <a:gd name="T84" fmla="*/ 133 w 230"/>
              <a:gd name="T85" fmla="*/ 85 h 298"/>
              <a:gd name="T86" fmla="*/ 145 w 230"/>
              <a:gd name="T87" fmla="*/ 109 h 298"/>
              <a:gd name="T88" fmla="*/ 134 w 230"/>
              <a:gd name="T89" fmla="*/ 86 h 298"/>
              <a:gd name="T90" fmla="*/ 133 w 230"/>
              <a:gd name="T91" fmla="*/ 85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0" h="298">
                <a:moveTo>
                  <a:pt x="72" y="79"/>
                </a:moveTo>
                <a:cubicBezTo>
                  <a:pt x="76" y="62"/>
                  <a:pt x="80" y="47"/>
                  <a:pt x="84" y="32"/>
                </a:cubicBezTo>
                <a:cubicBezTo>
                  <a:pt x="88" y="20"/>
                  <a:pt x="96" y="11"/>
                  <a:pt x="108" y="7"/>
                </a:cubicBezTo>
                <a:cubicBezTo>
                  <a:pt x="126" y="0"/>
                  <a:pt x="140" y="10"/>
                  <a:pt x="141" y="31"/>
                </a:cubicBezTo>
                <a:cubicBezTo>
                  <a:pt x="136" y="28"/>
                  <a:pt x="131" y="24"/>
                  <a:pt x="126" y="22"/>
                </a:cubicBezTo>
                <a:cubicBezTo>
                  <a:pt x="118" y="17"/>
                  <a:pt x="109" y="19"/>
                  <a:pt x="104" y="26"/>
                </a:cubicBezTo>
                <a:cubicBezTo>
                  <a:pt x="99" y="34"/>
                  <a:pt x="101" y="43"/>
                  <a:pt x="109" y="49"/>
                </a:cubicBezTo>
                <a:cubicBezTo>
                  <a:pt x="124" y="58"/>
                  <a:pt x="139" y="67"/>
                  <a:pt x="154" y="76"/>
                </a:cubicBezTo>
                <a:cubicBezTo>
                  <a:pt x="157" y="79"/>
                  <a:pt x="160" y="82"/>
                  <a:pt x="162" y="86"/>
                </a:cubicBezTo>
                <a:cubicBezTo>
                  <a:pt x="168" y="95"/>
                  <a:pt x="175" y="105"/>
                  <a:pt x="179" y="115"/>
                </a:cubicBezTo>
                <a:cubicBezTo>
                  <a:pt x="183" y="129"/>
                  <a:pt x="195" y="134"/>
                  <a:pt x="206" y="139"/>
                </a:cubicBezTo>
                <a:cubicBezTo>
                  <a:pt x="213" y="141"/>
                  <a:pt x="222" y="144"/>
                  <a:pt x="224" y="149"/>
                </a:cubicBezTo>
                <a:cubicBezTo>
                  <a:pt x="228" y="160"/>
                  <a:pt x="229" y="172"/>
                  <a:pt x="229" y="183"/>
                </a:cubicBezTo>
                <a:cubicBezTo>
                  <a:pt x="229" y="192"/>
                  <a:pt x="224" y="200"/>
                  <a:pt x="220" y="211"/>
                </a:cubicBezTo>
                <a:cubicBezTo>
                  <a:pt x="212" y="202"/>
                  <a:pt x="211" y="193"/>
                  <a:pt x="212" y="185"/>
                </a:cubicBezTo>
                <a:cubicBezTo>
                  <a:pt x="213" y="177"/>
                  <a:pt x="215" y="168"/>
                  <a:pt x="219" y="161"/>
                </a:cubicBezTo>
                <a:cubicBezTo>
                  <a:pt x="223" y="152"/>
                  <a:pt x="219" y="149"/>
                  <a:pt x="213" y="147"/>
                </a:cubicBezTo>
                <a:cubicBezTo>
                  <a:pt x="206" y="144"/>
                  <a:pt x="200" y="141"/>
                  <a:pt x="193" y="139"/>
                </a:cubicBezTo>
                <a:cubicBezTo>
                  <a:pt x="187" y="136"/>
                  <a:pt x="182" y="133"/>
                  <a:pt x="175" y="137"/>
                </a:cubicBezTo>
                <a:cubicBezTo>
                  <a:pt x="168" y="141"/>
                  <a:pt x="162" y="137"/>
                  <a:pt x="159" y="131"/>
                </a:cubicBezTo>
                <a:cubicBezTo>
                  <a:pt x="153" y="119"/>
                  <a:pt x="143" y="115"/>
                  <a:pt x="129" y="111"/>
                </a:cubicBezTo>
                <a:cubicBezTo>
                  <a:pt x="131" y="118"/>
                  <a:pt x="133" y="124"/>
                  <a:pt x="135" y="129"/>
                </a:cubicBezTo>
                <a:cubicBezTo>
                  <a:pt x="161" y="173"/>
                  <a:pt x="175" y="220"/>
                  <a:pt x="178" y="270"/>
                </a:cubicBezTo>
                <a:cubicBezTo>
                  <a:pt x="180" y="287"/>
                  <a:pt x="165" y="298"/>
                  <a:pt x="151" y="291"/>
                </a:cubicBezTo>
                <a:cubicBezTo>
                  <a:pt x="144" y="287"/>
                  <a:pt x="140" y="281"/>
                  <a:pt x="139" y="273"/>
                </a:cubicBezTo>
                <a:cubicBezTo>
                  <a:pt x="137" y="257"/>
                  <a:pt x="135" y="241"/>
                  <a:pt x="130" y="225"/>
                </a:cubicBezTo>
                <a:cubicBezTo>
                  <a:pt x="129" y="228"/>
                  <a:pt x="128" y="232"/>
                  <a:pt x="126" y="235"/>
                </a:cubicBezTo>
                <a:cubicBezTo>
                  <a:pt x="118" y="255"/>
                  <a:pt x="105" y="271"/>
                  <a:pt x="89" y="286"/>
                </a:cubicBezTo>
                <a:cubicBezTo>
                  <a:pt x="78" y="295"/>
                  <a:pt x="66" y="295"/>
                  <a:pt x="58" y="286"/>
                </a:cubicBezTo>
                <a:cubicBezTo>
                  <a:pt x="50" y="277"/>
                  <a:pt x="51" y="266"/>
                  <a:pt x="62" y="256"/>
                </a:cubicBezTo>
                <a:cubicBezTo>
                  <a:pt x="95" y="227"/>
                  <a:pt x="103" y="192"/>
                  <a:pt x="93" y="151"/>
                </a:cubicBezTo>
                <a:cubicBezTo>
                  <a:pt x="93" y="148"/>
                  <a:pt x="92" y="145"/>
                  <a:pt x="90" y="144"/>
                </a:cubicBezTo>
                <a:cubicBezTo>
                  <a:pt x="79" y="137"/>
                  <a:pt x="75" y="126"/>
                  <a:pt x="74" y="113"/>
                </a:cubicBezTo>
                <a:cubicBezTo>
                  <a:pt x="74" y="110"/>
                  <a:pt x="73" y="106"/>
                  <a:pt x="73" y="103"/>
                </a:cubicBezTo>
                <a:cubicBezTo>
                  <a:pt x="76" y="89"/>
                  <a:pt x="69" y="82"/>
                  <a:pt x="56" y="77"/>
                </a:cubicBezTo>
                <a:cubicBezTo>
                  <a:pt x="40" y="72"/>
                  <a:pt x="24" y="64"/>
                  <a:pt x="8" y="56"/>
                </a:cubicBezTo>
                <a:cubicBezTo>
                  <a:pt x="5" y="55"/>
                  <a:pt x="3" y="53"/>
                  <a:pt x="0" y="51"/>
                </a:cubicBezTo>
                <a:cubicBezTo>
                  <a:pt x="1" y="50"/>
                  <a:pt x="1" y="49"/>
                  <a:pt x="2" y="48"/>
                </a:cubicBezTo>
                <a:cubicBezTo>
                  <a:pt x="25" y="58"/>
                  <a:pt x="49" y="69"/>
                  <a:pt x="72" y="79"/>
                </a:cubicBezTo>
                <a:close/>
                <a:moveTo>
                  <a:pt x="218" y="205"/>
                </a:moveTo>
                <a:cubicBezTo>
                  <a:pt x="228" y="188"/>
                  <a:pt x="230" y="170"/>
                  <a:pt x="222" y="159"/>
                </a:cubicBezTo>
                <a:cubicBezTo>
                  <a:pt x="215" y="173"/>
                  <a:pt x="212" y="188"/>
                  <a:pt x="218" y="205"/>
                </a:cubicBezTo>
                <a:close/>
                <a:moveTo>
                  <a:pt x="133" y="85"/>
                </a:moveTo>
                <a:cubicBezTo>
                  <a:pt x="129" y="106"/>
                  <a:pt x="131" y="109"/>
                  <a:pt x="145" y="109"/>
                </a:cubicBezTo>
                <a:cubicBezTo>
                  <a:pt x="142" y="101"/>
                  <a:pt x="138" y="93"/>
                  <a:pt x="134" y="86"/>
                </a:cubicBezTo>
                <a:cubicBezTo>
                  <a:pt x="134" y="85"/>
                  <a:pt x="133" y="85"/>
                  <a:pt x="133" y="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342901" y="3327400"/>
            <a:ext cx="390525" cy="628650"/>
          </a:xfrm>
          <a:custGeom>
            <a:avLst/>
            <a:gdLst>
              <a:gd name="T0" fmla="*/ 40 w 179"/>
              <a:gd name="T1" fmla="*/ 123 h 288"/>
              <a:gd name="T2" fmla="*/ 40 w 179"/>
              <a:gd name="T3" fmla="*/ 133 h 288"/>
              <a:gd name="T4" fmla="*/ 40 w 179"/>
              <a:gd name="T5" fmla="*/ 262 h 288"/>
              <a:gd name="T6" fmla="*/ 12 w 179"/>
              <a:gd name="T7" fmla="*/ 282 h 288"/>
              <a:gd name="T8" fmla="*/ 1 w 179"/>
              <a:gd name="T9" fmla="*/ 264 h 288"/>
              <a:gd name="T10" fmla="*/ 1 w 179"/>
              <a:gd name="T11" fmla="*/ 114 h 288"/>
              <a:gd name="T12" fmla="*/ 14 w 179"/>
              <a:gd name="T13" fmla="*/ 103 h 288"/>
              <a:gd name="T14" fmla="*/ 30 w 179"/>
              <a:gd name="T15" fmla="*/ 98 h 288"/>
              <a:gd name="T16" fmla="*/ 28 w 179"/>
              <a:gd name="T17" fmla="*/ 76 h 288"/>
              <a:gd name="T18" fmla="*/ 74 w 179"/>
              <a:gd name="T19" fmla="*/ 20 h 288"/>
              <a:gd name="T20" fmla="*/ 80 w 179"/>
              <a:gd name="T21" fmla="*/ 17 h 288"/>
              <a:gd name="T22" fmla="*/ 87 w 179"/>
              <a:gd name="T23" fmla="*/ 16 h 288"/>
              <a:gd name="T24" fmla="*/ 105 w 179"/>
              <a:gd name="T25" fmla="*/ 22 h 288"/>
              <a:gd name="T26" fmla="*/ 137 w 179"/>
              <a:gd name="T27" fmla="*/ 25 h 288"/>
              <a:gd name="T28" fmla="*/ 152 w 179"/>
              <a:gd name="T29" fmla="*/ 8 h 288"/>
              <a:gd name="T30" fmla="*/ 171 w 179"/>
              <a:gd name="T31" fmla="*/ 4 h 288"/>
              <a:gd name="T32" fmla="*/ 173 w 179"/>
              <a:gd name="T33" fmla="*/ 23 h 288"/>
              <a:gd name="T34" fmla="*/ 141 w 179"/>
              <a:gd name="T35" fmla="*/ 53 h 288"/>
              <a:gd name="T36" fmla="*/ 94 w 179"/>
              <a:gd name="T37" fmla="*/ 48 h 288"/>
              <a:gd name="T38" fmla="*/ 88 w 179"/>
              <a:gd name="T39" fmla="*/ 41 h 288"/>
              <a:gd name="T40" fmla="*/ 86 w 179"/>
              <a:gd name="T41" fmla="*/ 42 h 288"/>
              <a:gd name="T42" fmla="*/ 86 w 179"/>
              <a:gd name="T43" fmla="*/ 49 h 288"/>
              <a:gd name="T44" fmla="*/ 86 w 179"/>
              <a:gd name="T45" fmla="*/ 261 h 288"/>
              <a:gd name="T46" fmla="*/ 68 w 179"/>
              <a:gd name="T47" fmla="*/ 283 h 288"/>
              <a:gd name="T48" fmla="*/ 47 w 179"/>
              <a:gd name="T49" fmla="*/ 261 h 288"/>
              <a:gd name="T50" fmla="*/ 47 w 179"/>
              <a:gd name="T51" fmla="*/ 130 h 288"/>
              <a:gd name="T52" fmla="*/ 40 w 179"/>
              <a:gd name="T53" fmla="*/ 12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9" h="288">
                <a:moveTo>
                  <a:pt x="40" y="123"/>
                </a:moveTo>
                <a:cubicBezTo>
                  <a:pt x="40" y="126"/>
                  <a:pt x="40" y="129"/>
                  <a:pt x="40" y="133"/>
                </a:cubicBezTo>
                <a:cubicBezTo>
                  <a:pt x="40" y="176"/>
                  <a:pt x="40" y="219"/>
                  <a:pt x="40" y="262"/>
                </a:cubicBezTo>
                <a:cubicBezTo>
                  <a:pt x="40" y="278"/>
                  <a:pt x="25" y="288"/>
                  <a:pt x="12" y="282"/>
                </a:cubicBezTo>
                <a:cubicBezTo>
                  <a:pt x="4" y="278"/>
                  <a:pt x="1" y="272"/>
                  <a:pt x="1" y="264"/>
                </a:cubicBezTo>
                <a:cubicBezTo>
                  <a:pt x="1" y="214"/>
                  <a:pt x="0" y="164"/>
                  <a:pt x="1" y="114"/>
                </a:cubicBezTo>
                <a:cubicBezTo>
                  <a:pt x="1" y="105"/>
                  <a:pt x="5" y="103"/>
                  <a:pt x="14" y="103"/>
                </a:cubicBezTo>
                <a:cubicBezTo>
                  <a:pt x="20" y="104"/>
                  <a:pt x="27" y="101"/>
                  <a:pt x="30" y="98"/>
                </a:cubicBezTo>
                <a:cubicBezTo>
                  <a:pt x="37" y="91"/>
                  <a:pt x="34" y="83"/>
                  <a:pt x="28" y="76"/>
                </a:cubicBezTo>
                <a:cubicBezTo>
                  <a:pt x="43" y="57"/>
                  <a:pt x="58" y="38"/>
                  <a:pt x="74" y="20"/>
                </a:cubicBezTo>
                <a:cubicBezTo>
                  <a:pt x="75" y="18"/>
                  <a:pt x="78" y="18"/>
                  <a:pt x="80" y="17"/>
                </a:cubicBezTo>
                <a:cubicBezTo>
                  <a:pt x="82" y="16"/>
                  <a:pt x="86" y="17"/>
                  <a:pt x="87" y="16"/>
                </a:cubicBezTo>
                <a:cubicBezTo>
                  <a:pt x="97" y="7"/>
                  <a:pt x="100" y="15"/>
                  <a:pt x="105" y="22"/>
                </a:cubicBezTo>
                <a:cubicBezTo>
                  <a:pt x="116" y="37"/>
                  <a:pt x="124" y="37"/>
                  <a:pt x="137" y="25"/>
                </a:cubicBezTo>
                <a:cubicBezTo>
                  <a:pt x="143" y="20"/>
                  <a:pt x="147" y="14"/>
                  <a:pt x="152" y="8"/>
                </a:cubicBezTo>
                <a:cubicBezTo>
                  <a:pt x="158" y="2"/>
                  <a:pt x="166" y="0"/>
                  <a:pt x="171" y="4"/>
                </a:cubicBezTo>
                <a:cubicBezTo>
                  <a:pt x="177" y="9"/>
                  <a:pt x="179" y="17"/>
                  <a:pt x="173" y="23"/>
                </a:cubicBezTo>
                <a:cubicBezTo>
                  <a:pt x="163" y="34"/>
                  <a:pt x="153" y="45"/>
                  <a:pt x="141" y="53"/>
                </a:cubicBezTo>
                <a:cubicBezTo>
                  <a:pt x="125" y="64"/>
                  <a:pt x="108" y="61"/>
                  <a:pt x="94" y="48"/>
                </a:cubicBezTo>
                <a:cubicBezTo>
                  <a:pt x="92" y="46"/>
                  <a:pt x="90" y="43"/>
                  <a:pt x="88" y="41"/>
                </a:cubicBezTo>
                <a:cubicBezTo>
                  <a:pt x="88" y="41"/>
                  <a:pt x="87" y="41"/>
                  <a:pt x="86" y="42"/>
                </a:cubicBezTo>
                <a:cubicBezTo>
                  <a:pt x="86" y="44"/>
                  <a:pt x="86" y="47"/>
                  <a:pt x="86" y="49"/>
                </a:cubicBezTo>
                <a:cubicBezTo>
                  <a:pt x="86" y="120"/>
                  <a:pt x="86" y="190"/>
                  <a:pt x="86" y="261"/>
                </a:cubicBezTo>
                <a:cubicBezTo>
                  <a:pt x="86" y="274"/>
                  <a:pt x="79" y="282"/>
                  <a:pt x="68" y="283"/>
                </a:cubicBezTo>
                <a:cubicBezTo>
                  <a:pt x="55" y="284"/>
                  <a:pt x="47" y="276"/>
                  <a:pt x="47" y="261"/>
                </a:cubicBezTo>
                <a:cubicBezTo>
                  <a:pt x="47" y="218"/>
                  <a:pt x="47" y="174"/>
                  <a:pt x="47" y="130"/>
                </a:cubicBezTo>
                <a:cubicBezTo>
                  <a:pt x="47" y="126"/>
                  <a:pt x="48" y="121"/>
                  <a:pt x="40" y="1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18"/>
          <p:cNvSpPr>
            <a:spLocks/>
          </p:cNvSpPr>
          <p:nvPr/>
        </p:nvSpPr>
        <p:spPr bwMode="auto">
          <a:xfrm>
            <a:off x="3763963" y="2303463"/>
            <a:ext cx="382588" cy="639762"/>
          </a:xfrm>
          <a:custGeom>
            <a:avLst/>
            <a:gdLst>
              <a:gd name="T0" fmla="*/ 88 w 175"/>
              <a:gd name="T1" fmla="*/ 207 h 293"/>
              <a:gd name="T2" fmla="*/ 82 w 175"/>
              <a:gd name="T3" fmla="*/ 221 h 293"/>
              <a:gd name="T4" fmla="*/ 37 w 175"/>
              <a:gd name="T5" fmla="*/ 285 h 293"/>
              <a:gd name="T6" fmla="*/ 8 w 175"/>
              <a:gd name="T7" fmla="*/ 284 h 293"/>
              <a:gd name="T8" fmla="*/ 11 w 175"/>
              <a:gd name="T9" fmla="*/ 255 h 293"/>
              <a:gd name="T10" fmla="*/ 52 w 175"/>
              <a:gd name="T11" fmla="*/ 147 h 293"/>
              <a:gd name="T12" fmla="*/ 48 w 175"/>
              <a:gd name="T13" fmla="*/ 139 h 293"/>
              <a:gd name="T14" fmla="*/ 36 w 175"/>
              <a:gd name="T15" fmla="*/ 114 h 293"/>
              <a:gd name="T16" fmla="*/ 36 w 175"/>
              <a:gd name="T17" fmla="*/ 70 h 293"/>
              <a:gd name="T18" fmla="*/ 42 w 175"/>
              <a:gd name="T19" fmla="*/ 59 h 293"/>
              <a:gd name="T20" fmla="*/ 73 w 175"/>
              <a:gd name="T21" fmla="*/ 49 h 293"/>
              <a:gd name="T22" fmla="*/ 91 w 175"/>
              <a:gd name="T23" fmla="*/ 32 h 293"/>
              <a:gd name="T24" fmla="*/ 72 w 175"/>
              <a:gd name="T25" fmla="*/ 16 h 293"/>
              <a:gd name="T26" fmla="*/ 62 w 175"/>
              <a:gd name="T27" fmla="*/ 18 h 293"/>
              <a:gd name="T28" fmla="*/ 51 w 175"/>
              <a:gd name="T29" fmla="*/ 19 h 293"/>
              <a:gd name="T30" fmla="*/ 74 w 175"/>
              <a:gd name="T31" fmla="*/ 3 h 293"/>
              <a:gd name="T32" fmla="*/ 102 w 175"/>
              <a:gd name="T33" fmla="*/ 22 h 293"/>
              <a:gd name="T34" fmla="*/ 112 w 175"/>
              <a:gd name="T35" fmla="*/ 52 h 293"/>
              <a:gd name="T36" fmla="*/ 156 w 175"/>
              <a:gd name="T37" fmla="*/ 79 h 293"/>
              <a:gd name="T38" fmla="*/ 161 w 175"/>
              <a:gd name="T39" fmla="*/ 79 h 293"/>
              <a:gd name="T40" fmla="*/ 174 w 175"/>
              <a:gd name="T41" fmla="*/ 91 h 293"/>
              <a:gd name="T42" fmla="*/ 162 w 175"/>
              <a:gd name="T43" fmla="*/ 104 h 293"/>
              <a:gd name="T44" fmla="*/ 100 w 175"/>
              <a:gd name="T45" fmla="*/ 81 h 293"/>
              <a:gd name="T46" fmla="*/ 95 w 175"/>
              <a:gd name="T47" fmla="*/ 74 h 293"/>
              <a:gd name="T48" fmla="*/ 97 w 175"/>
              <a:gd name="T49" fmla="*/ 127 h 293"/>
              <a:gd name="T50" fmla="*/ 140 w 175"/>
              <a:gd name="T51" fmla="*/ 268 h 293"/>
              <a:gd name="T52" fmla="*/ 122 w 175"/>
              <a:gd name="T53" fmla="*/ 291 h 293"/>
              <a:gd name="T54" fmla="*/ 100 w 175"/>
              <a:gd name="T55" fmla="*/ 271 h 293"/>
              <a:gd name="T56" fmla="*/ 90 w 175"/>
              <a:gd name="T57" fmla="*/ 207 h 293"/>
              <a:gd name="T58" fmla="*/ 88 w 175"/>
              <a:gd name="T59" fmla="*/ 207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5" h="293">
                <a:moveTo>
                  <a:pt x="88" y="207"/>
                </a:moveTo>
                <a:cubicBezTo>
                  <a:pt x="86" y="212"/>
                  <a:pt x="84" y="217"/>
                  <a:pt x="82" y="221"/>
                </a:cubicBezTo>
                <a:cubicBezTo>
                  <a:pt x="73" y="247"/>
                  <a:pt x="57" y="268"/>
                  <a:pt x="37" y="285"/>
                </a:cubicBezTo>
                <a:cubicBezTo>
                  <a:pt x="27" y="293"/>
                  <a:pt x="16" y="293"/>
                  <a:pt x="8" y="284"/>
                </a:cubicBezTo>
                <a:cubicBezTo>
                  <a:pt x="0" y="275"/>
                  <a:pt x="2" y="263"/>
                  <a:pt x="11" y="255"/>
                </a:cubicBezTo>
                <a:cubicBezTo>
                  <a:pt x="45" y="226"/>
                  <a:pt x="56" y="190"/>
                  <a:pt x="52" y="147"/>
                </a:cubicBezTo>
                <a:cubicBezTo>
                  <a:pt x="51" y="144"/>
                  <a:pt x="49" y="142"/>
                  <a:pt x="48" y="139"/>
                </a:cubicBezTo>
                <a:cubicBezTo>
                  <a:pt x="44" y="130"/>
                  <a:pt x="37" y="122"/>
                  <a:pt x="36" y="114"/>
                </a:cubicBezTo>
                <a:cubicBezTo>
                  <a:pt x="34" y="99"/>
                  <a:pt x="35" y="84"/>
                  <a:pt x="36" y="70"/>
                </a:cubicBezTo>
                <a:cubicBezTo>
                  <a:pt x="36" y="66"/>
                  <a:pt x="39" y="61"/>
                  <a:pt x="42" y="59"/>
                </a:cubicBezTo>
                <a:cubicBezTo>
                  <a:pt x="52" y="55"/>
                  <a:pt x="63" y="51"/>
                  <a:pt x="73" y="49"/>
                </a:cubicBezTo>
                <a:cubicBezTo>
                  <a:pt x="84" y="46"/>
                  <a:pt x="91" y="41"/>
                  <a:pt x="91" y="32"/>
                </a:cubicBezTo>
                <a:cubicBezTo>
                  <a:pt x="90" y="23"/>
                  <a:pt x="83" y="16"/>
                  <a:pt x="72" y="16"/>
                </a:cubicBezTo>
                <a:cubicBezTo>
                  <a:pt x="68" y="16"/>
                  <a:pt x="65" y="17"/>
                  <a:pt x="62" y="18"/>
                </a:cubicBezTo>
                <a:cubicBezTo>
                  <a:pt x="58" y="18"/>
                  <a:pt x="55" y="19"/>
                  <a:pt x="51" y="19"/>
                </a:cubicBezTo>
                <a:cubicBezTo>
                  <a:pt x="57" y="10"/>
                  <a:pt x="64" y="5"/>
                  <a:pt x="74" y="3"/>
                </a:cubicBezTo>
                <a:cubicBezTo>
                  <a:pt x="88" y="0"/>
                  <a:pt x="98" y="7"/>
                  <a:pt x="102" y="22"/>
                </a:cubicBezTo>
                <a:cubicBezTo>
                  <a:pt x="105" y="32"/>
                  <a:pt x="107" y="43"/>
                  <a:pt x="112" y="52"/>
                </a:cubicBezTo>
                <a:cubicBezTo>
                  <a:pt x="120" y="70"/>
                  <a:pt x="135" y="80"/>
                  <a:pt x="156" y="79"/>
                </a:cubicBezTo>
                <a:cubicBezTo>
                  <a:pt x="158" y="79"/>
                  <a:pt x="160" y="79"/>
                  <a:pt x="161" y="79"/>
                </a:cubicBezTo>
                <a:cubicBezTo>
                  <a:pt x="169" y="79"/>
                  <a:pt x="174" y="84"/>
                  <a:pt x="174" y="91"/>
                </a:cubicBezTo>
                <a:cubicBezTo>
                  <a:pt x="175" y="98"/>
                  <a:pt x="170" y="104"/>
                  <a:pt x="162" y="104"/>
                </a:cubicBezTo>
                <a:cubicBezTo>
                  <a:pt x="138" y="107"/>
                  <a:pt x="117" y="100"/>
                  <a:pt x="100" y="81"/>
                </a:cubicBezTo>
                <a:cubicBezTo>
                  <a:pt x="99" y="79"/>
                  <a:pt x="98" y="78"/>
                  <a:pt x="95" y="74"/>
                </a:cubicBezTo>
                <a:cubicBezTo>
                  <a:pt x="93" y="93"/>
                  <a:pt x="87" y="111"/>
                  <a:pt x="97" y="127"/>
                </a:cubicBezTo>
                <a:cubicBezTo>
                  <a:pt x="123" y="170"/>
                  <a:pt x="136" y="218"/>
                  <a:pt x="140" y="268"/>
                </a:cubicBezTo>
                <a:cubicBezTo>
                  <a:pt x="141" y="280"/>
                  <a:pt x="134" y="289"/>
                  <a:pt x="122" y="291"/>
                </a:cubicBezTo>
                <a:cubicBezTo>
                  <a:pt x="111" y="292"/>
                  <a:pt x="102" y="284"/>
                  <a:pt x="100" y="271"/>
                </a:cubicBezTo>
                <a:cubicBezTo>
                  <a:pt x="97" y="249"/>
                  <a:pt x="94" y="228"/>
                  <a:pt x="90" y="207"/>
                </a:cubicBezTo>
                <a:cubicBezTo>
                  <a:pt x="89" y="207"/>
                  <a:pt x="89" y="207"/>
                  <a:pt x="88" y="2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19"/>
          <p:cNvSpPr>
            <a:spLocks noEditPoints="1"/>
          </p:cNvSpPr>
          <p:nvPr/>
        </p:nvSpPr>
        <p:spPr bwMode="auto">
          <a:xfrm>
            <a:off x="371476" y="2309813"/>
            <a:ext cx="412750" cy="633412"/>
          </a:xfrm>
          <a:custGeom>
            <a:avLst/>
            <a:gdLst>
              <a:gd name="T0" fmla="*/ 177 w 189"/>
              <a:gd name="T1" fmla="*/ 18 h 290"/>
              <a:gd name="T2" fmla="*/ 187 w 189"/>
              <a:gd name="T3" fmla="*/ 71 h 290"/>
              <a:gd name="T4" fmla="*/ 182 w 189"/>
              <a:gd name="T5" fmla="*/ 81 h 290"/>
              <a:gd name="T6" fmla="*/ 173 w 189"/>
              <a:gd name="T7" fmla="*/ 71 h 290"/>
              <a:gd name="T8" fmla="*/ 175 w 189"/>
              <a:gd name="T9" fmla="*/ 39 h 290"/>
              <a:gd name="T10" fmla="*/ 177 w 189"/>
              <a:gd name="T11" fmla="*/ 25 h 290"/>
              <a:gd name="T12" fmla="*/ 149 w 189"/>
              <a:gd name="T13" fmla="*/ 49 h 290"/>
              <a:gd name="T14" fmla="*/ 152 w 189"/>
              <a:gd name="T15" fmla="*/ 54 h 290"/>
              <a:gd name="T16" fmla="*/ 145 w 189"/>
              <a:gd name="T17" fmla="*/ 74 h 290"/>
              <a:gd name="T18" fmla="*/ 120 w 189"/>
              <a:gd name="T19" fmla="*/ 81 h 290"/>
              <a:gd name="T20" fmla="*/ 117 w 189"/>
              <a:gd name="T21" fmla="*/ 81 h 290"/>
              <a:gd name="T22" fmla="*/ 93 w 189"/>
              <a:gd name="T23" fmla="*/ 62 h 290"/>
              <a:gd name="T24" fmla="*/ 79 w 189"/>
              <a:gd name="T25" fmla="*/ 29 h 290"/>
              <a:gd name="T26" fmla="*/ 61 w 189"/>
              <a:gd name="T27" fmla="*/ 14 h 290"/>
              <a:gd name="T28" fmla="*/ 47 w 189"/>
              <a:gd name="T29" fmla="*/ 34 h 290"/>
              <a:gd name="T30" fmla="*/ 71 w 189"/>
              <a:gd name="T31" fmla="*/ 84 h 290"/>
              <a:gd name="T32" fmla="*/ 80 w 189"/>
              <a:gd name="T33" fmla="*/ 109 h 290"/>
              <a:gd name="T34" fmla="*/ 80 w 189"/>
              <a:gd name="T35" fmla="*/ 116 h 290"/>
              <a:gd name="T36" fmla="*/ 95 w 189"/>
              <a:gd name="T37" fmla="*/ 104 h 290"/>
              <a:gd name="T38" fmla="*/ 97 w 189"/>
              <a:gd name="T39" fmla="*/ 107 h 290"/>
              <a:gd name="T40" fmla="*/ 84 w 189"/>
              <a:gd name="T41" fmla="*/ 122 h 290"/>
              <a:gd name="T42" fmla="*/ 118 w 189"/>
              <a:gd name="T43" fmla="*/ 204 h 290"/>
              <a:gd name="T44" fmla="*/ 128 w 189"/>
              <a:gd name="T45" fmla="*/ 263 h 290"/>
              <a:gd name="T46" fmla="*/ 110 w 189"/>
              <a:gd name="T47" fmla="*/ 288 h 290"/>
              <a:gd name="T48" fmla="*/ 88 w 189"/>
              <a:gd name="T49" fmla="*/ 268 h 290"/>
              <a:gd name="T50" fmla="*/ 82 w 189"/>
              <a:gd name="T51" fmla="*/ 221 h 290"/>
              <a:gd name="T52" fmla="*/ 79 w 189"/>
              <a:gd name="T53" fmla="*/ 220 h 290"/>
              <a:gd name="T54" fmla="*/ 75 w 189"/>
              <a:gd name="T55" fmla="*/ 231 h 290"/>
              <a:gd name="T56" fmla="*/ 37 w 189"/>
              <a:gd name="T57" fmla="*/ 282 h 290"/>
              <a:gd name="T58" fmla="*/ 7 w 189"/>
              <a:gd name="T59" fmla="*/ 281 h 290"/>
              <a:gd name="T60" fmla="*/ 11 w 189"/>
              <a:gd name="T61" fmla="*/ 251 h 290"/>
              <a:gd name="T62" fmla="*/ 46 w 189"/>
              <a:gd name="T63" fmla="*/ 170 h 290"/>
              <a:gd name="T64" fmla="*/ 45 w 189"/>
              <a:gd name="T65" fmla="*/ 164 h 290"/>
              <a:gd name="T66" fmla="*/ 11 w 189"/>
              <a:gd name="T67" fmla="*/ 201 h 290"/>
              <a:gd name="T68" fmla="*/ 8 w 189"/>
              <a:gd name="T69" fmla="*/ 200 h 290"/>
              <a:gd name="T70" fmla="*/ 11 w 189"/>
              <a:gd name="T71" fmla="*/ 194 h 290"/>
              <a:gd name="T72" fmla="*/ 40 w 189"/>
              <a:gd name="T73" fmla="*/ 162 h 290"/>
              <a:gd name="T74" fmla="*/ 38 w 189"/>
              <a:gd name="T75" fmla="*/ 138 h 290"/>
              <a:gd name="T76" fmla="*/ 23 w 189"/>
              <a:gd name="T77" fmla="*/ 110 h 290"/>
              <a:gd name="T78" fmla="*/ 33 w 189"/>
              <a:gd name="T79" fmla="*/ 27 h 290"/>
              <a:gd name="T80" fmla="*/ 67 w 189"/>
              <a:gd name="T81" fmla="*/ 0 h 290"/>
              <a:gd name="T82" fmla="*/ 88 w 189"/>
              <a:gd name="T83" fmla="*/ 14 h 290"/>
              <a:gd name="T84" fmla="*/ 91 w 189"/>
              <a:gd name="T85" fmla="*/ 26 h 290"/>
              <a:gd name="T86" fmla="*/ 142 w 189"/>
              <a:gd name="T87" fmla="*/ 49 h 290"/>
              <a:gd name="T88" fmla="*/ 148 w 189"/>
              <a:gd name="T89" fmla="*/ 44 h 290"/>
              <a:gd name="T90" fmla="*/ 169 w 189"/>
              <a:gd name="T91" fmla="*/ 22 h 290"/>
              <a:gd name="T92" fmla="*/ 177 w 189"/>
              <a:gd name="T93" fmla="*/ 18 h 290"/>
              <a:gd name="T94" fmla="*/ 182 w 189"/>
              <a:gd name="T95" fmla="*/ 78 h 290"/>
              <a:gd name="T96" fmla="*/ 180 w 189"/>
              <a:gd name="T97" fmla="*/ 33 h 290"/>
              <a:gd name="T98" fmla="*/ 182 w 189"/>
              <a:gd name="T99" fmla="*/ 78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9" h="290">
                <a:moveTo>
                  <a:pt x="177" y="18"/>
                </a:moveTo>
                <a:cubicBezTo>
                  <a:pt x="188" y="35"/>
                  <a:pt x="189" y="53"/>
                  <a:pt x="187" y="71"/>
                </a:cubicBezTo>
                <a:cubicBezTo>
                  <a:pt x="187" y="74"/>
                  <a:pt x="184" y="78"/>
                  <a:pt x="182" y="81"/>
                </a:cubicBezTo>
                <a:cubicBezTo>
                  <a:pt x="179" y="78"/>
                  <a:pt x="173" y="75"/>
                  <a:pt x="173" y="71"/>
                </a:cubicBezTo>
                <a:cubicBezTo>
                  <a:pt x="173" y="61"/>
                  <a:pt x="174" y="50"/>
                  <a:pt x="175" y="39"/>
                </a:cubicBezTo>
                <a:cubicBezTo>
                  <a:pt x="175" y="35"/>
                  <a:pt x="176" y="31"/>
                  <a:pt x="177" y="25"/>
                </a:cubicBezTo>
                <a:cubicBezTo>
                  <a:pt x="163" y="30"/>
                  <a:pt x="159" y="42"/>
                  <a:pt x="149" y="49"/>
                </a:cubicBezTo>
                <a:cubicBezTo>
                  <a:pt x="151" y="51"/>
                  <a:pt x="152" y="53"/>
                  <a:pt x="152" y="54"/>
                </a:cubicBezTo>
                <a:cubicBezTo>
                  <a:pt x="158" y="63"/>
                  <a:pt x="155" y="71"/>
                  <a:pt x="145" y="74"/>
                </a:cubicBezTo>
                <a:cubicBezTo>
                  <a:pt x="137" y="77"/>
                  <a:pt x="128" y="79"/>
                  <a:pt x="120" y="81"/>
                </a:cubicBezTo>
                <a:cubicBezTo>
                  <a:pt x="119" y="82"/>
                  <a:pt x="118" y="82"/>
                  <a:pt x="117" y="81"/>
                </a:cubicBezTo>
                <a:cubicBezTo>
                  <a:pt x="109" y="75"/>
                  <a:pt x="99" y="70"/>
                  <a:pt x="93" y="62"/>
                </a:cubicBezTo>
                <a:cubicBezTo>
                  <a:pt x="87" y="52"/>
                  <a:pt x="82" y="41"/>
                  <a:pt x="79" y="29"/>
                </a:cubicBezTo>
                <a:cubicBezTo>
                  <a:pt x="75" y="19"/>
                  <a:pt x="69" y="12"/>
                  <a:pt x="61" y="14"/>
                </a:cubicBezTo>
                <a:cubicBezTo>
                  <a:pt x="51" y="15"/>
                  <a:pt x="45" y="23"/>
                  <a:pt x="47" y="34"/>
                </a:cubicBezTo>
                <a:cubicBezTo>
                  <a:pt x="50" y="53"/>
                  <a:pt x="58" y="70"/>
                  <a:pt x="71" y="84"/>
                </a:cubicBezTo>
                <a:cubicBezTo>
                  <a:pt x="78" y="92"/>
                  <a:pt x="81" y="99"/>
                  <a:pt x="80" y="109"/>
                </a:cubicBezTo>
                <a:cubicBezTo>
                  <a:pt x="80" y="111"/>
                  <a:pt x="80" y="113"/>
                  <a:pt x="80" y="116"/>
                </a:cubicBezTo>
                <a:cubicBezTo>
                  <a:pt x="86" y="112"/>
                  <a:pt x="90" y="108"/>
                  <a:pt x="95" y="104"/>
                </a:cubicBezTo>
                <a:cubicBezTo>
                  <a:pt x="95" y="105"/>
                  <a:pt x="96" y="106"/>
                  <a:pt x="97" y="107"/>
                </a:cubicBezTo>
                <a:cubicBezTo>
                  <a:pt x="93" y="112"/>
                  <a:pt x="88" y="117"/>
                  <a:pt x="84" y="122"/>
                </a:cubicBezTo>
                <a:cubicBezTo>
                  <a:pt x="99" y="148"/>
                  <a:pt x="111" y="175"/>
                  <a:pt x="118" y="204"/>
                </a:cubicBezTo>
                <a:cubicBezTo>
                  <a:pt x="122" y="224"/>
                  <a:pt x="125" y="244"/>
                  <a:pt x="128" y="263"/>
                </a:cubicBezTo>
                <a:cubicBezTo>
                  <a:pt x="130" y="277"/>
                  <a:pt x="122" y="287"/>
                  <a:pt x="110" y="288"/>
                </a:cubicBezTo>
                <a:cubicBezTo>
                  <a:pt x="98" y="289"/>
                  <a:pt x="90" y="281"/>
                  <a:pt x="88" y="268"/>
                </a:cubicBezTo>
                <a:cubicBezTo>
                  <a:pt x="86" y="252"/>
                  <a:pt x="84" y="236"/>
                  <a:pt x="82" y="221"/>
                </a:cubicBezTo>
                <a:cubicBezTo>
                  <a:pt x="81" y="221"/>
                  <a:pt x="80" y="220"/>
                  <a:pt x="79" y="220"/>
                </a:cubicBezTo>
                <a:cubicBezTo>
                  <a:pt x="78" y="224"/>
                  <a:pt x="76" y="228"/>
                  <a:pt x="75" y="231"/>
                </a:cubicBezTo>
                <a:cubicBezTo>
                  <a:pt x="66" y="251"/>
                  <a:pt x="53" y="268"/>
                  <a:pt x="37" y="282"/>
                </a:cubicBezTo>
                <a:cubicBezTo>
                  <a:pt x="27" y="290"/>
                  <a:pt x="14" y="290"/>
                  <a:pt x="7" y="281"/>
                </a:cubicBezTo>
                <a:cubicBezTo>
                  <a:pt x="0" y="272"/>
                  <a:pt x="1" y="260"/>
                  <a:pt x="11" y="251"/>
                </a:cubicBezTo>
                <a:cubicBezTo>
                  <a:pt x="36" y="230"/>
                  <a:pt x="48" y="203"/>
                  <a:pt x="46" y="170"/>
                </a:cubicBezTo>
                <a:cubicBezTo>
                  <a:pt x="46" y="169"/>
                  <a:pt x="46" y="167"/>
                  <a:pt x="45" y="164"/>
                </a:cubicBezTo>
                <a:cubicBezTo>
                  <a:pt x="33" y="177"/>
                  <a:pt x="22" y="189"/>
                  <a:pt x="11" y="201"/>
                </a:cubicBezTo>
                <a:cubicBezTo>
                  <a:pt x="10" y="201"/>
                  <a:pt x="9" y="200"/>
                  <a:pt x="8" y="200"/>
                </a:cubicBezTo>
                <a:cubicBezTo>
                  <a:pt x="9" y="198"/>
                  <a:pt x="10" y="195"/>
                  <a:pt x="11" y="194"/>
                </a:cubicBezTo>
                <a:cubicBezTo>
                  <a:pt x="21" y="183"/>
                  <a:pt x="31" y="172"/>
                  <a:pt x="40" y="162"/>
                </a:cubicBezTo>
                <a:cubicBezTo>
                  <a:pt x="46" y="156"/>
                  <a:pt x="45" y="143"/>
                  <a:pt x="38" y="138"/>
                </a:cubicBezTo>
                <a:cubicBezTo>
                  <a:pt x="28" y="131"/>
                  <a:pt x="24" y="121"/>
                  <a:pt x="23" y="110"/>
                </a:cubicBezTo>
                <a:cubicBezTo>
                  <a:pt x="20" y="82"/>
                  <a:pt x="23" y="54"/>
                  <a:pt x="33" y="27"/>
                </a:cubicBezTo>
                <a:cubicBezTo>
                  <a:pt x="39" y="11"/>
                  <a:pt x="52" y="0"/>
                  <a:pt x="67" y="0"/>
                </a:cubicBezTo>
                <a:cubicBezTo>
                  <a:pt x="78" y="0"/>
                  <a:pt x="84" y="4"/>
                  <a:pt x="88" y="14"/>
                </a:cubicBezTo>
                <a:cubicBezTo>
                  <a:pt x="89" y="18"/>
                  <a:pt x="90" y="22"/>
                  <a:pt x="91" y="26"/>
                </a:cubicBezTo>
                <a:cubicBezTo>
                  <a:pt x="99" y="48"/>
                  <a:pt x="120" y="58"/>
                  <a:pt x="142" y="49"/>
                </a:cubicBezTo>
                <a:cubicBezTo>
                  <a:pt x="144" y="48"/>
                  <a:pt x="146" y="46"/>
                  <a:pt x="148" y="44"/>
                </a:cubicBezTo>
                <a:cubicBezTo>
                  <a:pt x="155" y="37"/>
                  <a:pt x="162" y="29"/>
                  <a:pt x="169" y="22"/>
                </a:cubicBezTo>
                <a:cubicBezTo>
                  <a:pt x="171" y="20"/>
                  <a:pt x="175" y="19"/>
                  <a:pt x="177" y="18"/>
                </a:cubicBezTo>
                <a:close/>
                <a:moveTo>
                  <a:pt x="182" y="78"/>
                </a:moveTo>
                <a:cubicBezTo>
                  <a:pt x="187" y="65"/>
                  <a:pt x="186" y="42"/>
                  <a:pt x="180" y="33"/>
                </a:cubicBezTo>
                <a:cubicBezTo>
                  <a:pt x="172" y="54"/>
                  <a:pt x="173" y="73"/>
                  <a:pt x="182" y="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0"/>
          <p:cNvSpPr>
            <a:spLocks/>
          </p:cNvSpPr>
          <p:nvPr/>
        </p:nvSpPr>
        <p:spPr bwMode="auto">
          <a:xfrm>
            <a:off x="1835151" y="3335338"/>
            <a:ext cx="266700" cy="612775"/>
          </a:xfrm>
          <a:custGeom>
            <a:avLst/>
            <a:gdLst>
              <a:gd name="T0" fmla="*/ 59 w 122"/>
              <a:gd name="T1" fmla="*/ 215 h 281"/>
              <a:gd name="T2" fmla="*/ 38 w 122"/>
              <a:gd name="T3" fmla="*/ 263 h 281"/>
              <a:gd name="T4" fmla="*/ 16 w 122"/>
              <a:gd name="T5" fmla="*/ 275 h 281"/>
              <a:gd name="T6" fmla="*/ 0 w 122"/>
              <a:gd name="T7" fmla="*/ 257 h 281"/>
              <a:gd name="T8" fmla="*/ 4 w 122"/>
              <a:gd name="T9" fmla="*/ 243 h 281"/>
              <a:gd name="T10" fmla="*/ 63 w 122"/>
              <a:gd name="T11" fmla="*/ 110 h 281"/>
              <a:gd name="T12" fmla="*/ 61 w 122"/>
              <a:gd name="T13" fmla="*/ 95 h 281"/>
              <a:gd name="T14" fmla="*/ 32 w 122"/>
              <a:gd name="T15" fmla="*/ 61 h 281"/>
              <a:gd name="T16" fmla="*/ 48 w 122"/>
              <a:gd name="T17" fmla="*/ 43 h 281"/>
              <a:gd name="T18" fmla="*/ 48 w 122"/>
              <a:gd name="T19" fmla="*/ 20 h 281"/>
              <a:gd name="T20" fmla="*/ 25 w 122"/>
              <a:gd name="T21" fmla="*/ 21 h 281"/>
              <a:gd name="T22" fmla="*/ 13 w 122"/>
              <a:gd name="T23" fmla="*/ 35 h 281"/>
              <a:gd name="T24" fmla="*/ 19 w 122"/>
              <a:gd name="T25" fmla="*/ 8 h 281"/>
              <a:gd name="T26" fmla="*/ 58 w 122"/>
              <a:gd name="T27" fmla="*/ 9 h 281"/>
              <a:gd name="T28" fmla="*/ 119 w 122"/>
              <a:gd name="T29" fmla="*/ 83 h 281"/>
              <a:gd name="T30" fmla="*/ 119 w 122"/>
              <a:gd name="T31" fmla="*/ 110 h 281"/>
              <a:gd name="T32" fmla="*/ 94 w 122"/>
              <a:gd name="T33" fmla="*/ 175 h 281"/>
              <a:gd name="T34" fmla="*/ 94 w 122"/>
              <a:gd name="T35" fmla="*/ 191 h 281"/>
              <a:gd name="T36" fmla="*/ 113 w 122"/>
              <a:gd name="T37" fmla="*/ 249 h 281"/>
              <a:gd name="T38" fmla="*/ 101 w 122"/>
              <a:gd name="T39" fmla="*/ 277 h 281"/>
              <a:gd name="T40" fmla="*/ 75 w 122"/>
              <a:gd name="T41" fmla="*/ 261 h 281"/>
              <a:gd name="T42" fmla="*/ 59 w 122"/>
              <a:gd name="T43" fmla="*/ 215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2" h="281">
                <a:moveTo>
                  <a:pt x="59" y="215"/>
                </a:moveTo>
                <a:cubicBezTo>
                  <a:pt x="52" y="232"/>
                  <a:pt x="45" y="248"/>
                  <a:pt x="38" y="263"/>
                </a:cubicBezTo>
                <a:cubicBezTo>
                  <a:pt x="34" y="272"/>
                  <a:pt x="25" y="276"/>
                  <a:pt x="16" y="275"/>
                </a:cubicBezTo>
                <a:cubicBezTo>
                  <a:pt x="7" y="273"/>
                  <a:pt x="0" y="266"/>
                  <a:pt x="0" y="257"/>
                </a:cubicBezTo>
                <a:cubicBezTo>
                  <a:pt x="0" y="252"/>
                  <a:pt x="2" y="247"/>
                  <a:pt x="4" y="243"/>
                </a:cubicBezTo>
                <a:cubicBezTo>
                  <a:pt x="23" y="199"/>
                  <a:pt x="43" y="154"/>
                  <a:pt x="63" y="110"/>
                </a:cubicBezTo>
                <a:cubicBezTo>
                  <a:pt x="65" y="104"/>
                  <a:pt x="65" y="100"/>
                  <a:pt x="61" y="95"/>
                </a:cubicBezTo>
                <a:cubicBezTo>
                  <a:pt x="52" y="84"/>
                  <a:pt x="42" y="73"/>
                  <a:pt x="32" y="61"/>
                </a:cubicBezTo>
                <a:cubicBezTo>
                  <a:pt x="37" y="55"/>
                  <a:pt x="43" y="49"/>
                  <a:pt x="48" y="43"/>
                </a:cubicBezTo>
                <a:cubicBezTo>
                  <a:pt x="55" y="35"/>
                  <a:pt x="55" y="26"/>
                  <a:pt x="48" y="20"/>
                </a:cubicBezTo>
                <a:cubicBezTo>
                  <a:pt x="41" y="13"/>
                  <a:pt x="32" y="14"/>
                  <a:pt x="25" y="21"/>
                </a:cubicBezTo>
                <a:cubicBezTo>
                  <a:pt x="21" y="26"/>
                  <a:pt x="17" y="30"/>
                  <a:pt x="13" y="35"/>
                </a:cubicBezTo>
                <a:cubicBezTo>
                  <a:pt x="7" y="24"/>
                  <a:pt x="10" y="14"/>
                  <a:pt x="19" y="8"/>
                </a:cubicBezTo>
                <a:cubicBezTo>
                  <a:pt x="32" y="0"/>
                  <a:pt x="46" y="1"/>
                  <a:pt x="58" y="9"/>
                </a:cubicBezTo>
                <a:cubicBezTo>
                  <a:pt x="86" y="27"/>
                  <a:pt x="107" y="52"/>
                  <a:pt x="119" y="83"/>
                </a:cubicBezTo>
                <a:cubicBezTo>
                  <a:pt x="122" y="91"/>
                  <a:pt x="121" y="102"/>
                  <a:pt x="119" y="110"/>
                </a:cubicBezTo>
                <a:cubicBezTo>
                  <a:pt x="111" y="132"/>
                  <a:pt x="102" y="153"/>
                  <a:pt x="94" y="175"/>
                </a:cubicBezTo>
                <a:cubicBezTo>
                  <a:pt x="92" y="180"/>
                  <a:pt x="92" y="186"/>
                  <a:pt x="94" y="191"/>
                </a:cubicBezTo>
                <a:cubicBezTo>
                  <a:pt x="99" y="210"/>
                  <a:pt x="106" y="229"/>
                  <a:pt x="113" y="249"/>
                </a:cubicBezTo>
                <a:cubicBezTo>
                  <a:pt x="117" y="262"/>
                  <a:pt x="112" y="273"/>
                  <a:pt x="101" y="277"/>
                </a:cubicBezTo>
                <a:cubicBezTo>
                  <a:pt x="90" y="281"/>
                  <a:pt x="79" y="274"/>
                  <a:pt x="75" y="261"/>
                </a:cubicBezTo>
                <a:cubicBezTo>
                  <a:pt x="70" y="246"/>
                  <a:pt x="65" y="232"/>
                  <a:pt x="59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1"/>
          <p:cNvSpPr>
            <a:spLocks/>
          </p:cNvSpPr>
          <p:nvPr/>
        </p:nvSpPr>
        <p:spPr bwMode="auto">
          <a:xfrm>
            <a:off x="2125663" y="2316163"/>
            <a:ext cx="325438" cy="627062"/>
          </a:xfrm>
          <a:custGeom>
            <a:avLst/>
            <a:gdLst>
              <a:gd name="T0" fmla="*/ 90 w 149"/>
              <a:gd name="T1" fmla="*/ 61 h 287"/>
              <a:gd name="T2" fmla="*/ 88 w 149"/>
              <a:gd name="T3" fmla="*/ 35 h 287"/>
              <a:gd name="T4" fmla="*/ 73 w 149"/>
              <a:gd name="T5" fmla="*/ 15 h 287"/>
              <a:gd name="T6" fmla="*/ 56 w 149"/>
              <a:gd name="T7" fmla="*/ 33 h 287"/>
              <a:gd name="T8" fmla="*/ 82 w 149"/>
              <a:gd name="T9" fmla="*/ 106 h 287"/>
              <a:gd name="T10" fmla="*/ 88 w 149"/>
              <a:gd name="T11" fmla="*/ 118 h 287"/>
              <a:gd name="T12" fmla="*/ 101 w 149"/>
              <a:gd name="T13" fmla="*/ 139 h 287"/>
              <a:gd name="T14" fmla="*/ 104 w 149"/>
              <a:gd name="T15" fmla="*/ 125 h 287"/>
              <a:gd name="T16" fmla="*/ 106 w 149"/>
              <a:gd name="T17" fmla="*/ 126 h 287"/>
              <a:gd name="T18" fmla="*/ 105 w 149"/>
              <a:gd name="T19" fmla="*/ 141 h 287"/>
              <a:gd name="T20" fmla="*/ 114 w 149"/>
              <a:gd name="T21" fmla="*/ 155 h 287"/>
              <a:gd name="T22" fmla="*/ 114 w 149"/>
              <a:gd name="T23" fmla="*/ 132 h 287"/>
              <a:gd name="T24" fmla="*/ 117 w 149"/>
              <a:gd name="T25" fmla="*/ 132 h 287"/>
              <a:gd name="T26" fmla="*/ 117 w 149"/>
              <a:gd name="T27" fmla="*/ 154 h 287"/>
              <a:gd name="T28" fmla="*/ 120 w 149"/>
              <a:gd name="T29" fmla="*/ 169 h 287"/>
              <a:gd name="T30" fmla="*/ 147 w 149"/>
              <a:gd name="T31" fmla="*/ 260 h 287"/>
              <a:gd name="T32" fmla="*/ 130 w 149"/>
              <a:gd name="T33" fmla="*/ 285 h 287"/>
              <a:gd name="T34" fmla="*/ 108 w 149"/>
              <a:gd name="T35" fmla="*/ 265 h 287"/>
              <a:gd name="T36" fmla="*/ 85 w 149"/>
              <a:gd name="T37" fmla="*/ 188 h 287"/>
              <a:gd name="T38" fmla="*/ 75 w 149"/>
              <a:gd name="T39" fmla="*/ 217 h 287"/>
              <a:gd name="T40" fmla="*/ 38 w 149"/>
              <a:gd name="T41" fmla="*/ 277 h 287"/>
              <a:gd name="T42" fmla="*/ 12 w 149"/>
              <a:gd name="T43" fmla="*/ 282 h 287"/>
              <a:gd name="T44" fmla="*/ 3 w 149"/>
              <a:gd name="T45" fmla="*/ 260 h 287"/>
              <a:gd name="T46" fmla="*/ 10 w 149"/>
              <a:gd name="T47" fmla="*/ 248 h 287"/>
              <a:gd name="T48" fmla="*/ 46 w 149"/>
              <a:gd name="T49" fmla="*/ 173 h 287"/>
              <a:gd name="T50" fmla="*/ 38 w 149"/>
              <a:gd name="T51" fmla="*/ 132 h 287"/>
              <a:gd name="T52" fmla="*/ 31 w 149"/>
              <a:gd name="T53" fmla="*/ 107 h 287"/>
              <a:gd name="T54" fmla="*/ 42 w 149"/>
              <a:gd name="T55" fmla="*/ 28 h 287"/>
              <a:gd name="T56" fmla="*/ 55 w 149"/>
              <a:gd name="T57" fmla="*/ 10 h 287"/>
              <a:gd name="T58" fmla="*/ 87 w 149"/>
              <a:gd name="T59" fmla="*/ 5 h 287"/>
              <a:gd name="T60" fmla="*/ 98 w 149"/>
              <a:gd name="T61" fmla="*/ 34 h 287"/>
              <a:gd name="T62" fmla="*/ 93 w 149"/>
              <a:gd name="T63" fmla="*/ 61 h 287"/>
              <a:gd name="T64" fmla="*/ 90 w 149"/>
              <a:gd name="T65" fmla="*/ 61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287">
                <a:moveTo>
                  <a:pt x="90" y="61"/>
                </a:moveTo>
                <a:cubicBezTo>
                  <a:pt x="89" y="53"/>
                  <a:pt x="88" y="44"/>
                  <a:pt x="88" y="35"/>
                </a:cubicBezTo>
                <a:cubicBezTo>
                  <a:pt x="87" y="23"/>
                  <a:pt x="82" y="16"/>
                  <a:pt x="73" y="15"/>
                </a:cubicBezTo>
                <a:cubicBezTo>
                  <a:pt x="63" y="14"/>
                  <a:pt x="56" y="21"/>
                  <a:pt x="56" y="33"/>
                </a:cubicBezTo>
                <a:cubicBezTo>
                  <a:pt x="54" y="61"/>
                  <a:pt x="63" y="85"/>
                  <a:pt x="82" y="106"/>
                </a:cubicBezTo>
                <a:cubicBezTo>
                  <a:pt x="85" y="109"/>
                  <a:pt x="86" y="114"/>
                  <a:pt x="88" y="118"/>
                </a:cubicBezTo>
                <a:cubicBezTo>
                  <a:pt x="92" y="125"/>
                  <a:pt x="96" y="131"/>
                  <a:pt x="101" y="139"/>
                </a:cubicBezTo>
                <a:cubicBezTo>
                  <a:pt x="102" y="133"/>
                  <a:pt x="103" y="129"/>
                  <a:pt x="104" y="125"/>
                </a:cubicBezTo>
                <a:cubicBezTo>
                  <a:pt x="104" y="125"/>
                  <a:pt x="105" y="126"/>
                  <a:pt x="106" y="126"/>
                </a:cubicBezTo>
                <a:cubicBezTo>
                  <a:pt x="105" y="131"/>
                  <a:pt x="104" y="136"/>
                  <a:pt x="105" y="141"/>
                </a:cubicBezTo>
                <a:cubicBezTo>
                  <a:pt x="106" y="146"/>
                  <a:pt x="110" y="150"/>
                  <a:pt x="114" y="155"/>
                </a:cubicBezTo>
                <a:cubicBezTo>
                  <a:pt x="114" y="147"/>
                  <a:pt x="114" y="139"/>
                  <a:pt x="114" y="132"/>
                </a:cubicBezTo>
                <a:cubicBezTo>
                  <a:pt x="115" y="132"/>
                  <a:pt x="116" y="132"/>
                  <a:pt x="117" y="132"/>
                </a:cubicBezTo>
                <a:cubicBezTo>
                  <a:pt x="117" y="139"/>
                  <a:pt x="117" y="147"/>
                  <a:pt x="117" y="154"/>
                </a:cubicBezTo>
                <a:cubicBezTo>
                  <a:pt x="118" y="159"/>
                  <a:pt x="118" y="164"/>
                  <a:pt x="120" y="169"/>
                </a:cubicBezTo>
                <a:cubicBezTo>
                  <a:pt x="133" y="198"/>
                  <a:pt x="142" y="228"/>
                  <a:pt x="147" y="260"/>
                </a:cubicBezTo>
                <a:cubicBezTo>
                  <a:pt x="149" y="273"/>
                  <a:pt x="142" y="283"/>
                  <a:pt x="130" y="285"/>
                </a:cubicBezTo>
                <a:cubicBezTo>
                  <a:pt x="119" y="286"/>
                  <a:pt x="110" y="277"/>
                  <a:pt x="108" y="265"/>
                </a:cubicBezTo>
                <a:cubicBezTo>
                  <a:pt x="104" y="238"/>
                  <a:pt x="97" y="213"/>
                  <a:pt x="85" y="188"/>
                </a:cubicBezTo>
                <a:cubicBezTo>
                  <a:pt x="81" y="199"/>
                  <a:pt x="79" y="208"/>
                  <a:pt x="75" y="217"/>
                </a:cubicBezTo>
                <a:cubicBezTo>
                  <a:pt x="67" y="240"/>
                  <a:pt x="54" y="259"/>
                  <a:pt x="38" y="277"/>
                </a:cubicBezTo>
                <a:cubicBezTo>
                  <a:pt x="30" y="286"/>
                  <a:pt x="20" y="287"/>
                  <a:pt x="12" y="282"/>
                </a:cubicBezTo>
                <a:cubicBezTo>
                  <a:pt x="4" y="278"/>
                  <a:pt x="0" y="269"/>
                  <a:pt x="3" y="260"/>
                </a:cubicBezTo>
                <a:cubicBezTo>
                  <a:pt x="4" y="256"/>
                  <a:pt x="7" y="252"/>
                  <a:pt x="10" y="248"/>
                </a:cubicBezTo>
                <a:cubicBezTo>
                  <a:pt x="29" y="226"/>
                  <a:pt x="42" y="202"/>
                  <a:pt x="46" y="173"/>
                </a:cubicBezTo>
                <a:cubicBezTo>
                  <a:pt x="48" y="159"/>
                  <a:pt x="49" y="145"/>
                  <a:pt x="38" y="132"/>
                </a:cubicBezTo>
                <a:cubicBezTo>
                  <a:pt x="33" y="125"/>
                  <a:pt x="32" y="116"/>
                  <a:pt x="31" y="107"/>
                </a:cubicBezTo>
                <a:cubicBezTo>
                  <a:pt x="28" y="80"/>
                  <a:pt x="32" y="53"/>
                  <a:pt x="42" y="28"/>
                </a:cubicBezTo>
                <a:cubicBezTo>
                  <a:pt x="45" y="21"/>
                  <a:pt x="50" y="15"/>
                  <a:pt x="55" y="10"/>
                </a:cubicBezTo>
                <a:cubicBezTo>
                  <a:pt x="64" y="1"/>
                  <a:pt x="79" y="0"/>
                  <a:pt x="87" y="5"/>
                </a:cubicBezTo>
                <a:cubicBezTo>
                  <a:pt x="97" y="12"/>
                  <a:pt x="99" y="23"/>
                  <a:pt x="98" y="34"/>
                </a:cubicBezTo>
                <a:cubicBezTo>
                  <a:pt x="97" y="43"/>
                  <a:pt x="94" y="52"/>
                  <a:pt x="93" y="61"/>
                </a:cubicBezTo>
                <a:cubicBezTo>
                  <a:pt x="92" y="61"/>
                  <a:pt x="91" y="61"/>
                  <a:pt x="90" y="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22"/>
          <p:cNvSpPr>
            <a:spLocks/>
          </p:cNvSpPr>
          <p:nvPr/>
        </p:nvSpPr>
        <p:spPr bwMode="auto">
          <a:xfrm>
            <a:off x="3367088" y="3316288"/>
            <a:ext cx="403225" cy="328612"/>
          </a:xfrm>
          <a:custGeom>
            <a:avLst/>
            <a:gdLst>
              <a:gd name="T0" fmla="*/ 37 w 185"/>
              <a:gd name="T1" fmla="*/ 111 h 151"/>
              <a:gd name="T2" fmla="*/ 37 w 185"/>
              <a:gd name="T3" fmla="*/ 44 h 151"/>
              <a:gd name="T4" fmla="*/ 34 w 185"/>
              <a:gd name="T5" fmla="*/ 44 h 151"/>
              <a:gd name="T6" fmla="*/ 28 w 185"/>
              <a:gd name="T7" fmla="*/ 84 h 151"/>
              <a:gd name="T8" fmla="*/ 28 w 185"/>
              <a:gd name="T9" fmla="*/ 135 h 151"/>
              <a:gd name="T10" fmla="*/ 15 w 185"/>
              <a:gd name="T11" fmla="*/ 151 h 151"/>
              <a:gd name="T12" fmla="*/ 2 w 185"/>
              <a:gd name="T13" fmla="*/ 136 h 151"/>
              <a:gd name="T14" fmla="*/ 9 w 185"/>
              <a:gd name="T15" fmla="*/ 42 h 151"/>
              <a:gd name="T16" fmla="*/ 22 w 185"/>
              <a:gd name="T17" fmla="*/ 16 h 151"/>
              <a:gd name="T18" fmla="*/ 54 w 185"/>
              <a:gd name="T19" fmla="*/ 0 h 151"/>
              <a:gd name="T20" fmla="*/ 111 w 185"/>
              <a:gd name="T21" fmla="*/ 0 h 151"/>
              <a:gd name="T22" fmla="*/ 149 w 185"/>
              <a:gd name="T23" fmla="*/ 33 h 151"/>
              <a:gd name="T24" fmla="*/ 151 w 185"/>
              <a:gd name="T25" fmla="*/ 62 h 151"/>
              <a:gd name="T26" fmla="*/ 158 w 185"/>
              <a:gd name="T27" fmla="*/ 71 h 151"/>
              <a:gd name="T28" fmla="*/ 178 w 185"/>
              <a:gd name="T29" fmla="*/ 77 h 151"/>
              <a:gd name="T30" fmla="*/ 184 w 185"/>
              <a:gd name="T31" fmla="*/ 86 h 151"/>
              <a:gd name="T32" fmla="*/ 181 w 185"/>
              <a:gd name="T33" fmla="*/ 105 h 151"/>
              <a:gd name="T34" fmla="*/ 134 w 185"/>
              <a:gd name="T35" fmla="*/ 89 h 151"/>
              <a:gd name="T36" fmla="*/ 126 w 185"/>
              <a:gd name="T37" fmla="*/ 73 h 151"/>
              <a:gd name="T38" fmla="*/ 126 w 185"/>
              <a:gd name="T39" fmla="*/ 39 h 151"/>
              <a:gd name="T40" fmla="*/ 123 w 185"/>
              <a:gd name="T41" fmla="*/ 39 h 151"/>
              <a:gd name="T42" fmla="*/ 123 w 185"/>
              <a:gd name="T43" fmla="*/ 108 h 151"/>
              <a:gd name="T44" fmla="*/ 100 w 185"/>
              <a:gd name="T45" fmla="*/ 103 h 151"/>
              <a:gd name="T46" fmla="*/ 79 w 185"/>
              <a:gd name="T47" fmla="*/ 115 h 151"/>
              <a:gd name="T48" fmla="*/ 37 w 185"/>
              <a:gd name="T49" fmla="*/ 11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5" h="151">
                <a:moveTo>
                  <a:pt x="37" y="111"/>
                </a:moveTo>
                <a:cubicBezTo>
                  <a:pt x="37" y="88"/>
                  <a:pt x="37" y="66"/>
                  <a:pt x="37" y="44"/>
                </a:cubicBezTo>
                <a:cubicBezTo>
                  <a:pt x="36" y="44"/>
                  <a:pt x="35" y="44"/>
                  <a:pt x="34" y="44"/>
                </a:cubicBezTo>
                <a:cubicBezTo>
                  <a:pt x="32" y="57"/>
                  <a:pt x="29" y="71"/>
                  <a:pt x="28" y="84"/>
                </a:cubicBezTo>
                <a:cubicBezTo>
                  <a:pt x="27" y="101"/>
                  <a:pt x="28" y="118"/>
                  <a:pt x="28" y="135"/>
                </a:cubicBezTo>
                <a:cubicBezTo>
                  <a:pt x="28" y="144"/>
                  <a:pt x="22" y="151"/>
                  <a:pt x="15" y="151"/>
                </a:cubicBezTo>
                <a:cubicBezTo>
                  <a:pt x="7" y="151"/>
                  <a:pt x="2" y="145"/>
                  <a:pt x="2" y="136"/>
                </a:cubicBezTo>
                <a:cubicBezTo>
                  <a:pt x="1" y="104"/>
                  <a:pt x="0" y="72"/>
                  <a:pt x="9" y="42"/>
                </a:cubicBezTo>
                <a:cubicBezTo>
                  <a:pt x="12" y="33"/>
                  <a:pt x="17" y="24"/>
                  <a:pt x="22" y="16"/>
                </a:cubicBezTo>
                <a:cubicBezTo>
                  <a:pt x="29" y="5"/>
                  <a:pt x="40" y="0"/>
                  <a:pt x="54" y="0"/>
                </a:cubicBezTo>
                <a:cubicBezTo>
                  <a:pt x="73" y="0"/>
                  <a:pt x="92" y="0"/>
                  <a:pt x="111" y="0"/>
                </a:cubicBezTo>
                <a:cubicBezTo>
                  <a:pt x="134" y="1"/>
                  <a:pt x="146" y="11"/>
                  <a:pt x="149" y="33"/>
                </a:cubicBezTo>
                <a:cubicBezTo>
                  <a:pt x="151" y="43"/>
                  <a:pt x="151" y="52"/>
                  <a:pt x="151" y="62"/>
                </a:cubicBezTo>
                <a:cubicBezTo>
                  <a:pt x="151" y="67"/>
                  <a:pt x="152" y="70"/>
                  <a:pt x="158" y="71"/>
                </a:cubicBezTo>
                <a:cubicBezTo>
                  <a:pt x="165" y="72"/>
                  <a:pt x="171" y="76"/>
                  <a:pt x="178" y="77"/>
                </a:cubicBezTo>
                <a:cubicBezTo>
                  <a:pt x="183" y="79"/>
                  <a:pt x="185" y="81"/>
                  <a:pt x="184" y="86"/>
                </a:cubicBezTo>
                <a:cubicBezTo>
                  <a:pt x="183" y="92"/>
                  <a:pt x="182" y="98"/>
                  <a:pt x="181" y="105"/>
                </a:cubicBezTo>
                <a:cubicBezTo>
                  <a:pt x="165" y="100"/>
                  <a:pt x="149" y="95"/>
                  <a:pt x="134" y="89"/>
                </a:cubicBezTo>
                <a:cubicBezTo>
                  <a:pt x="127" y="87"/>
                  <a:pt x="126" y="80"/>
                  <a:pt x="126" y="73"/>
                </a:cubicBezTo>
                <a:cubicBezTo>
                  <a:pt x="126" y="62"/>
                  <a:pt x="126" y="50"/>
                  <a:pt x="126" y="39"/>
                </a:cubicBezTo>
                <a:cubicBezTo>
                  <a:pt x="125" y="39"/>
                  <a:pt x="124" y="39"/>
                  <a:pt x="123" y="39"/>
                </a:cubicBezTo>
                <a:cubicBezTo>
                  <a:pt x="123" y="63"/>
                  <a:pt x="123" y="86"/>
                  <a:pt x="123" y="108"/>
                </a:cubicBezTo>
                <a:cubicBezTo>
                  <a:pt x="115" y="106"/>
                  <a:pt x="107" y="102"/>
                  <a:pt x="100" y="103"/>
                </a:cubicBezTo>
                <a:cubicBezTo>
                  <a:pt x="93" y="105"/>
                  <a:pt x="86" y="111"/>
                  <a:pt x="79" y="115"/>
                </a:cubicBezTo>
                <a:cubicBezTo>
                  <a:pt x="65" y="100"/>
                  <a:pt x="57" y="98"/>
                  <a:pt x="37" y="1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23"/>
          <p:cNvSpPr>
            <a:spLocks noEditPoints="1"/>
          </p:cNvSpPr>
          <p:nvPr/>
        </p:nvSpPr>
        <p:spPr bwMode="auto">
          <a:xfrm>
            <a:off x="2773363" y="2514600"/>
            <a:ext cx="403225" cy="423862"/>
          </a:xfrm>
          <a:custGeom>
            <a:avLst/>
            <a:gdLst>
              <a:gd name="T0" fmla="*/ 147 w 185"/>
              <a:gd name="T1" fmla="*/ 140 h 194"/>
              <a:gd name="T2" fmla="*/ 39 w 185"/>
              <a:gd name="T3" fmla="*/ 133 h 194"/>
              <a:gd name="T4" fmla="*/ 8 w 185"/>
              <a:gd name="T5" fmla="*/ 191 h 194"/>
              <a:gd name="T6" fmla="*/ 0 w 185"/>
              <a:gd name="T7" fmla="*/ 133 h 194"/>
              <a:gd name="T8" fmla="*/ 17 w 185"/>
              <a:gd name="T9" fmla="*/ 102 h 194"/>
              <a:gd name="T10" fmla="*/ 0 w 185"/>
              <a:gd name="T11" fmla="*/ 76 h 194"/>
              <a:gd name="T12" fmla="*/ 18 w 185"/>
              <a:gd name="T13" fmla="*/ 45 h 194"/>
              <a:gd name="T14" fmla="*/ 24 w 185"/>
              <a:gd name="T15" fmla="*/ 20 h 194"/>
              <a:gd name="T16" fmla="*/ 50 w 185"/>
              <a:gd name="T17" fmla="*/ 6 h 194"/>
              <a:gd name="T18" fmla="*/ 48 w 185"/>
              <a:gd name="T19" fmla="*/ 44 h 194"/>
              <a:gd name="T20" fmla="*/ 132 w 185"/>
              <a:gd name="T21" fmla="*/ 26 h 194"/>
              <a:gd name="T22" fmla="*/ 153 w 185"/>
              <a:gd name="T23" fmla="*/ 4 h 194"/>
              <a:gd name="T24" fmla="*/ 160 w 185"/>
              <a:gd name="T25" fmla="*/ 45 h 194"/>
              <a:gd name="T26" fmla="*/ 185 w 185"/>
              <a:gd name="T27" fmla="*/ 75 h 194"/>
              <a:gd name="T28" fmla="*/ 167 w 185"/>
              <a:gd name="T29" fmla="*/ 99 h 194"/>
              <a:gd name="T30" fmla="*/ 185 w 185"/>
              <a:gd name="T31" fmla="*/ 103 h 194"/>
              <a:gd name="T32" fmla="*/ 171 w 185"/>
              <a:gd name="T33" fmla="*/ 134 h 194"/>
              <a:gd name="T34" fmla="*/ 170 w 185"/>
              <a:gd name="T35" fmla="*/ 192 h 194"/>
              <a:gd name="T36" fmla="*/ 43 w 185"/>
              <a:gd name="T37" fmla="*/ 102 h 194"/>
              <a:gd name="T38" fmla="*/ 139 w 185"/>
              <a:gd name="T39" fmla="*/ 76 h 194"/>
              <a:gd name="T40" fmla="*/ 43 w 185"/>
              <a:gd name="T41" fmla="*/ 102 h 194"/>
              <a:gd name="T42" fmla="*/ 115 w 185"/>
              <a:gd name="T43" fmla="*/ 108 h 194"/>
              <a:gd name="T44" fmla="*/ 106 w 185"/>
              <a:gd name="T45" fmla="*/ 128 h 194"/>
              <a:gd name="T46" fmla="*/ 106 w 185"/>
              <a:gd name="T47" fmla="*/ 128 h 194"/>
              <a:gd name="T48" fmla="*/ 7 w 185"/>
              <a:gd name="T49" fmla="*/ 108 h 194"/>
              <a:gd name="T50" fmla="*/ 70 w 185"/>
              <a:gd name="T51" fmla="*/ 70 h 194"/>
              <a:gd name="T52" fmla="*/ 70 w 185"/>
              <a:gd name="T53" fmla="*/ 70 h 194"/>
              <a:gd name="T54" fmla="*/ 142 w 185"/>
              <a:gd name="T55" fmla="*/ 69 h 194"/>
              <a:gd name="T56" fmla="*/ 70 w 185"/>
              <a:gd name="T57" fmla="*/ 127 h 194"/>
              <a:gd name="T58" fmla="*/ 70 w 185"/>
              <a:gd name="T59" fmla="*/ 127 h 194"/>
              <a:gd name="T60" fmla="*/ 177 w 185"/>
              <a:gd name="T61" fmla="*/ 127 h 194"/>
              <a:gd name="T62" fmla="*/ 105 w 185"/>
              <a:gd name="T63" fmla="*/ 70 h 194"/>
              <a:gd name="T64" fmla="*/ 105 w 185"/>
              <a:gd name="T65" fmla="*/ 70 h 194"/>
              <a:gd name="T66" fmla="*/ 34 w 185"/>
              <a:gd name="T67" fmla="*/ 69 h 194"/>
              <a:gd name="T68" fmla="*/ 151 w 185"/>
              <a:gd name="T69" fmla="*/ 50 h 194"/>
              <a:gd name="T70" fmla="*/ 151 w 185"/>
              <a:gd name="T71" fmla="*/ 50 h 194"/>
              <a:gd name="T72" fmla="*/ 50 w 185"/>
              <a:gd name="T73" fmla="*/ 15 h 194"/>
              <a:gd name="T74" fmla="*/ 30 w 185"/>
              <a:gd name="T75" fmla="*/ 17 h 194"/>
              <a:gd name="T76" fmla="*/ 50 w 185"/>
              <a:gd name="T77" fmla="*/ 19 h 194"/>
              <a:gd name="T78" fmla="*/ 148 w 185"/>
              <a:gd name="T79" fmla="*/ 28 h 194"/>
              <a:gd name="T80" fmla="*/ 145 w 185"/>
              <a:gd name="T81" fmla="*/ 8 h 194"/>
              <a:gd name="T82" fmla="*/ 144 w 185"/>
              <a:gd name="T83" fmla="*/ 2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5" h="194">
                <a:moveTo>
                  <a:pt x="153" y="194"/>
                </a:moveTo>
                <a:cubicBezTo>
                  <a:pt x="151" y="175"/>
                  <a:pt x="148" y="157"/>
                  <a:pt x="147" y="140"/>
                </a:cubicBezTo>
                <a:cubicBezTo>
                  <a:pt x="146" y="135"/>
                  <a:pt x="145" y="133"/>
                  <a:pt x="140" y="133"/>
                </a:cubicBezTo>
                <a:cubicBezTo>
                  <a:pt x="107" y="133"/>
                  <a:pt x="74" y="133"/>
                  <a:pt x="39" y="133"/>
                </a:cubicBezTo>
                <a:cubicBezTo>
                  <a:pt x="37" y="153"/>
                  <a:pt x="35" y="173"/>
                  <a:pt x="32" y="194"/>
                </a:cubicBezTo>
                <a:cubicBezTo>
                  <a:pt x="24" y="193"/>
                  <a:pt x="16" y="192"/>
                  <a:pt x="8" y="191"/>
                </a:cubicBezTo>
                <a:cubicBezTo>
                  <a:pt x="10" y="172"/>
                  <a:pt x="12" y="153"/>
                  <a:pt x="14" y="134"/>
                </a:cubicBezTo>
                <a:cubicBezTo>
                  <a:pt x="9" y="133"/>
                  <a:pt x="5" y="133"/>
                  <a:pt x="0" y="133"/>
                </a:cubicBezTo>
                <a:cubicBezTo>
                  <a:pt x="0" y="123"/>
                  <a:pt x="0" y="113"/>
                  <a:pt x="0" y="103"/>
                </a:cubicBezTo>
                <a:cubicBezTo>
                  <a:pt x="5" y="103"/>
                  <a:pt x="11" y="102"/>
                  <a:pt x="17" y="102"/>
                </a:cubicBezTo>
                <a:cubicBezTo>
                  <a:pt x="18" y="94"/>
                  <a:pt x="19" y="85"/>
                  <a:pt x="20" y="76"/>
                </a:cubicBezTo>
                <a:cubicBezTo>
                  <a:pt x="13" y="76"/>
                  <a:pt x="7" y="76"/>
                  <a:pt x="0" y="76"/>
                </a:cubicBezTo>
                <a:cubicBezTo>
                  <a:pt x="0" y="65"/>
                  <a:pt x="0" y="56"/>
                  <a:pt x="0" y="45"/>
                </a:cubicBezTo>
                <a:cubicBezTo>
                  <a:pt x="6" y="45"/>
                  <a:pt x="12" y="45"/>
                  <a:pt x="18" y="45"/>
                </a:cubicBezTo>
                <a:cubicBezTo>
                  <a:pt x="23" y="45"/>
                  <a:pt x="25" y="43"/>
                  <a:pt x="25" y="39"/>
                </a:cubicBezTo>
                <a:cubicBezTo>
                  <a:pt x="24" y="32"/>
                  <a:pt x="25" y="26"/>
                  <a:pt x="24" y="20"/>
                </a:cubicBezTo>
                <a:cubicBezTo>
                  <a:pt x="23" y="12"/>
                  <a:pt x="26" y="6"/>
                  <a:pt x="32" y="4"/>
                </a:cubicBezTo>
                <a:cubicBezTo>
                  <a:pt x="38" y="2"/>
                  <a:pt x="45" y="3"/>
                  <a:pt x="50" y="6"/>
                </a:cubicBezTo>
                <a:cubicBezTo>
                  <a:pt x="56" y="9"/>
                  <a:pt x="57" y="16"/>
                  <a:pt x="54" y="23"/>
                </a:cubicBezTo>
                <a:cubicBezTo>
                  <a:pt x="52" y="29"/>
                  <a:pt x="50" y="36"/>
                  <a:pt x="48" y="44"/>
                </a:cubicBezTo>
                <a:cubicBezTo>
                  <a:pt x="78" y="44"/>
                  <a:pt x="106" y="44"/>
                  <a:pt x="136" y="44"/>
                </a:cubicBezTo>
                <a:cubicBezTo>
                  <a:pt x="135" y="38"/>
                  <a:pt x="134" y="32"/>
                  <a:pt x="132" y="26"/>
                </a:cubicBezTo>
                <a:cubicBezTo>
                  <a:pt x="129" y="18"/>
                  <a:pt x="128" y="11"/>
                  <a:pt x="135" y="6"/>
                </a:cubicBezTo>
                <a:cubicBezTo>
                  <a:pt x="140" y="0"/>
                  <a:pt x="147" y="0"/>
                  <a:pt x="153" y="4"/>
                </a:cubicBezTo>
                <a:cubicBezTo>
                  <a:pt x="160" y="8"/>
                  <a:pt x="162" y="14"/>
                  <a:pt x="160" y="23"/>
                </a:cubicBezTo>
                <a:cubicBezTo>
                  <a:pt x="159" y="29"/>
                  <a:pt x="160" y="37"/>
                  <a:pt x="160" y="45"/>
                </a:cubicBezTo>
                <a:cubicBezTo>
                  <a:pt x="169" y="45"/>
                  <a:pt x="176" y="45"/>
                  <a:pt x="185" y="45"/>
                </a:cubicBezTo>
                <a:cubicBezTo>
                  <a:pt x="185" y="55"/>
                  <a:pt x="185" y="65"/>
                  <a:pt x="185" y="75"/>
                </a:cubicBezTo>
                <a:cubicBezTo>
                  <a:pt x="179" y="76"/>
                  <a:pt x="172" y="76"/>
                  <a:pt x="165" y="76"/>
                </a:cubicBezTo>
                <a:cubicBezTo>
                  <a:pt x="166" y="84"/>
                  <a:pt x="166" y="91"/>
                  <a:pt x="167" y="99"/>
                </a:cubicBezTo>
                <a:cubicBezTo>
                  <a:pt x="167" y="100"/>
                  <a:pt x="170" y="102"/>
                  <a:pt x="172" y="102"/>
                </a:cubicBezTo>
                <a:cubicBezTo>
                  <a:pt x="176" y="103"/>
                  <a:pt x="180" y="103"/>
                  <a:pt x="185" y="103"/>
                </a:cubicBezTo>
                <a:cubicBezTo>
                  <a:pt x="185" y="113"/>
                  <a:pt x="185" y="123"/>
                  <a:pt x="185" y="133"/>
                </a:cubicBezTo>
                <a:cubicBezTo>
                  <a:pt x="180" y="133"/>
                  <a:pt x="176" y="133"/>
                  <a:pt x="171" y="134"/>
                </a:cubicBezTo>
                <a:cubicBezTo>
                  <a:pt x="173" y="151"/>
                  <a:pt x="174" y="167"/>
                  <a:pt x="177" y="183"/>
                </a:cubicBezTo>
                <a:cubicBezTo>
                  <a:pt x="178" y="189"/>
                  <a:pt x="177" y="192"/>
                  <a:pt x="170" y="192"/>
                </a:cubicBezTo>
                <a:cubicBezTo>
                  <a:pt x="165" y="192"/>
                  <a:pt x="159" y="193"/>
                  <a:pt x="153" y="194"/>
                </a:cubicBezTo>
                <a:close/>
                <a:moveTo>
                  <a:pt x="43" y="102"/>
                </a:moveTo>
                <a:cubicBezTo>
                  <a:pt x="76" y="102"/>
                  <a:pt x="109" y="102"/>
                  <a:pt x="142" y="102"/>
                </a:cubicBezTo>
                <a:cubicBezTo>
                  <a:pt x="141" y="93"/>
                  <a:pt x="140" y="85"/>
                  <a:pt x="139" y="76"/>
                </a:cubicBezTo>
                <a:cubicBezTo>
                  <a:pt x="108" y="76"/>
                  <a:pt x="77" y="76"/>
                  <a:pt x="46" y="76"/>
                </a:cubicBezTo>
                <a:cubicBezTo>
                  <a:pt x="45" y="85"/>
                  <a:pt x="44" y="93"/>
                  <a:pt x="43" y="102"/>
                </a:cubicBezTo>
                <a:close/>
                <a:moveTo>
                  <a:pt x="142" y="127"/>
                </a:moveTo>
                <a:cubicBezTo>
                  <a:pt x="129" y="104"/>
                  <a:pt x="134" y="106"/>
                  <a:pt x="115" y="108"/>
                </a:cubicBezTo>
                <a:cubicBezTo>
                  <a:pt x="124" y="129"/>
                  <a:pt x="124" y="129"/>
                  <a:pt x="142" y="127"/>
                </a:cubicBezTo>
                <a:close/>
                <a:moveTo>
                  <a:pt x="106" y="128"/>
                </a:moveTo>
                <a:cubicBezTo>
                  <a:pt x="94" y="104"/>
                  <a:pt x="97" y="106"/>
                  <a:pt x="79" y="108"/>
                </a:cubicBezTo>
                <a:cubicBezTo>
                  <a:pt x="88" y="129"/>
                  <a:pt x="89" y="129"/>
                  <a:pt x="106" y="128"/>
                </a:cubicBezTo>
                <a:close/>
                <a:moveTo>
                  <a:pt x="34" y="128"/>
                </a:moveTo>
                <a:cubicBezTo>
                  <a:pt x="26" y="107"/>
                  <a:pt x="23" y="105"/>
                  <a:pt x="7" y="108"/>
                </a:cubicBezTo>
                <a:cubicBezTo>
                  <a:pt x="17" y="129"/>
                  <a:pt x="17" y="129"/>
                  <a:pt x="34" y="128"/>
                </a:cubicBezTo>
                <a:close/>
                <a:moveTo>
                  <a:pt x="70" y="70"/>
                </a:moveTo>
                <a:cubicBezTo>
                  <a:pt x="61" y="49"/>
                  <a:pt x="60" y="48"/>
                  <a:pt x="44" y="51"/>
                </a:cubicBezTo>
                <a:cubicBezTo>
                  <a:pt x="50" y="69"/>
                  <a:pt x="53" y="71"/>
                  <a:pt x="70" y="70"/>
                </a:cubicBezTo>
                <a:close/>
                <a:moveTo>
                  <a:pt x="115" y="51"/>
                </a:moveTo>
                <a:cubicBezTo>
                  <a:pt x="126" y="74"/>
                  <a:pt x="125" y="72"/>
                  <a:pt x="142" y="69"/>
                </a:cubicBezTo>
                <a:cubicBezTo>
                  <a:pt x="135" y="59"/>
                  <a:pt x="133" y="45"/>
                  <a:pt x="115" y="51"/>
                </a:cubicBezTo>
                <a:close/>
                <a:moveTo>
                  <a:pt x="70" y="127"/>
                </a:moveTo>
                <a:cubicBezTo>
                  <a:pt x="57" y="104"/>
                  <a:pt x="62" y="106"/>
                  <a:pt x="44" y="108"/>
                </a:cubicBezTo>
                <a:cubicBezTo>
                  <a:pt x="51" y="128"/>
                  <a:pt x="53" y="130"/>
                  <a:pt x="70" y="127"/>
                </a:cubicBezTo>
                <a:close/>
                <a:moveTo>
                  <a:pt x="151" y="108"/>
                </a:moveTo>
                <a:cubicBezTo>
                  <a:pt x="158" y="127"/>
                  <a:pt x="162" y="130"/>
                  <a:pt x="177" y="127"/>
                </a:cubicBezTo>
                <a:cubicBezTo>
                  <a:pt x="169" y="107"/>
                  <a:pt x="167" y="106"/>
                  <a:pt x="151" y="108"/>
                </a:cubicBezTo>
                <a:close/>
                <a:moveTo>
                  <a:pt x="105" y="70"/>
                </a:moveTo>
                <a:cubicBezTo>
                  <a:pt x="99" y="50"/>
                  <a:pt x="95" y="48"/>
                  <a:pt x="79" y="51"/>
                </a:cubicBezTo>
                <a:cubicBezTo>
                  <a:pt x="91" y="74"/>
                  <a:pt x="87" y="72"/>
                  <a:pt x="105" y="70"/>
                </a:cubicBezTo>
                <a:close/>
                <a:moveTo>
                  <a:pt x="8" y="51"/>
                </a:moveTo>
                <a:cubicBezTo>
                  <a:pt x="18" y="72"/>
                  <a:pt x="17" y="73"/>
                  <a:pt x="34" y="69"/>
                </a:cubicBezTo>
                <a:cubicBezTo>
                  <a:pt x="22" y="47"/>
                  <a:pt x="26" y="49"/>
                  <a:pt x="8" y="51"/>
                </a:cubicBezTo>
                <a:close/>
                <a:moveTo>
                  <a:pt x="151" y="50"/>
                </a:moveTo>
                <a:cubicBezTo>
                  <a:pt x="156" y="69"/>
                  <a:pt x="161" y="72"/>
                  <a:pt x="177" y="70"/>
                </a:cubicBezTo>
                <a:cubicBezTo>
                  <a:pt x="170" y="50"/>
                  <a:pt x="168" y="49"/>
                  <a:pt x="151" y="50"/>
                </a:cubicBezTo>
                <a:close/>
                <a:moveTo>
                  <a:pt x="50" y="19"/>
                </a:moveTo>
                <a:cubicBezTo>
                  <a:pt x="50" y="18"/>
                  <a:pt x="50" y="16"/>
                  <a:pt x="50" y="15"/>
                </a:cubicBezTo>
                <a:cubicBezTo>
                  <a:pt x="47" y="13"/>
                  <a:pt x="43" y="8"/>
                  <a:pt x="40" y="8"/>
                </a:cubicBezTo>
                <a:cubicBezTo>
                  <a:pt x="36" y="9"/>
                  <a:pt x="33" y="14"/>
                  <a:pt x="30" y="17"/>
                </a:cubicBezTo>
                <a:cubicBezTo>
                  <a:pt x="33" y="20"/>
                  <a:pt x="36" y="25"/>
                  <a:pt x="40" y="26"/>
                </a:cubicBezTo>
                <a:cubicBezTo>
                  <a:pt x="43" y="26"/>
                  <a:pt x="47" y="22"/>
                  <a:pt x="50" y="19"/>
                </a:cubicBezTo>
                <a:close/>
                <a:moveTo>
                  <a:pt x="144" y="28"/>
                </a:moveTo>
                <a:cubicBezTo>
                  <a:pt x="145" y="28"/>
                  <a:pt x="147" y="28"/>
                  <a:pt x="148" y="28"/>
                </a:cubicBezTo>
                <a:cubicBezTo>
                  <a:pt x="150" y="24"/>
                  <a:pt x="155" y="20"/>
                  <a:pt x="154" y="17"/>
                </a:cubicBezTo>
                <a:cubicBezTo>
                  <a:pt x="153" y="13"/>
                  <a:pt x="148" y="11"/>
                  <a:pt x="145" y="8"/>
                </a:cubicBezTo>
                <a:cubicBezTo>
                  <a:pt x="142" y="11"/>
                  <a:pt x="137" y="14"/>
                  <a:pt x="136" y="18"/>
                </a:cubicBezTo>
                <a:cubicBezTo>
                  <a:pt x="136" y="21"/>
                  <a:pt x="141" y="24"/>
                  <a:pt x="144" y="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24"/>
          <p:cNvSpPr>
            <a:spLocks noEditPoints="1"/>
          </p:cNvSpPr>
          <p:nvPr/>
        </p:nvSpPr>
        <p:spPr bwMode="auto">
          <a:xfrm>
            <a:off x="2681288" y="3230563"/>
            <a:ext cx="388938" cy="600075"/>
          </a:xfrm>
          <a:custGeom>
            <a:avLst/>
            <a:gdLst>
              <a:gd name="T0" fmla="*/ 160 w 178"/>
              <a:gd name="T1" fmla="*/ 0 h 275"/>
              <a:gd name="T2" fmla="*/ 178 w 178"/>
              <a:gd name="T3" fmla="*/ 8 h 275"/>
              <a:gd name="T4" fmla="*/ 161 w 178"/>
              <a:gd name="T5" fmla="*/ 37 h 275"/>
              <a:gd name="T6" fmla="*/ 157 w 178"/>
              <a:gd name="T7" fmla="*/ 44 h 275"/>
              <a:gd name="T8" fmla="*/ 109 w 178"/>
              <a:gd name="T9" fmla="*/ 153 h 275"/>
              <a:gd name="T10" fmla="*/ 107 w 178"/>
              <a:gd name="T11" fmla="*/ 163 h 275"/>
              <a:gd name="T12" fmla="*/ 119 w 178"/>
              <a:gd name="T13" fmla="*/ 162 h 275"/>
              <a:gd name="T14" fmla="*/ 133 w 178"/>
              <a:gd name="T15" fmla="*/ 152 h 275"/>
              <a:gd name="T16" fmla="*/ 134 w 178"/>
              <a:gd name="T17" fmla="*/ 166 h 275"/>
              <a:gd name="T18" fmla="*/ 121 w 178"/>
              <a:gd name="T19" fmla="*/ 184 h 275"/>
              <a:gd name="T20" fmla="*/ 109 w 178"/>
              <a:gd name="T21" fmla="*/ 216 h 275"/>
              <a:gd name="T22" fmla="*/ 108 w 178"/>
              <a:gd name="T23" fmla="*/ 240 h 275"/>
              <a:gd name="T24" fmla="*/ 61 w 178"/>
              <a:gd name="T25" fmla="*/ 272 h 275"/>
              <a:gd name="T26" fmla="*/ 19 w 178"/>
              <a:gd name="T27" fmla="*/ 250 h 275"/>
              <a:gd name="T28" fmla="*/ 27 w 178"/>
              <a:gd name="T29" fmla="*/ 185 h 275"/>
              <a:gd name="T30" fmla="*/ 55 w 178"/>
              <a:gd name="T31" fmla="*/ 144 h 275"/>
              <a:gd name="T32" fmla="*/ 90 w 178"/>
              <a:gd name="T33" fmla="*/ 134 h 275"/>
              <a:gd name="T34" fmla="*/ 160 w 178"/>
              <a:gd name="T35" fmla="*/ 0 h 275"/>
              <a:gd name="T36" fmla="*/ 79 w 178"/>
              <a:gd name="T37" fmla="*/ 196 h 275"/>
              <a:gd name="T38" fmla="*/ 94 w 178"/>
              <a:gd name="T39" fmla="*/ 183 h 275"/>
              <a:gd name="T40" fmla="*/ 81 w 178"/>
              <a:gd name="T41" fmla="*/ 168 h 275"/>
              <a:gd name="T42" fmla="*/ 66 w 178"/>
              <a:gd name="T43" fmla="*/ 181 h 275"/>
              <a:gd name="T44" fmla="*/ 79 w 178"/>
              <a:gd name="T45" fmla="*/ 196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8" h="275">
                <a:moveTo>
                  <a:pt x="160" y="0"/>
                </a:moveTo>
                <a:cubicBezTo>
                  <a:pt x="165" y="2"/>
                  <a:pt x="171" y="5"/>
                  <a:pt x="178" y="8"/>
                </a:cubicBezTo>
                <a:cubicBezTo>
                  <a:pt x="172" y="18"/>
                  <a:pt x="166" y="28"/>
                  <a:pt x="161" y="37"/>
                </a:cubicBezTo>
                <a:cubicBezTo>
                  <a:pt x="159" y="39"/>
                  <a:pt x="158" y="41"/>
                  <a:pt x="157" y="44"/>
                </a:cubicBezTo>
                <a:cubicBezTo>
                  <a:pt x="141" y="80"/>
                  <a:pt x="125" y="117"/>
                  <a:pt x="109" y="153"/>
                </a:cubicBezTo>
                <a:cubicBezTo>
                  <a:pt x="108" y="156"/>
                  <a:pt x="108" y="160"/>
                  <a:pt x="107" y="163"/>
                </a:cubicBezTo>
                <a:cubicBezTo>
                  <a:pt x="111" y="163"/>
                  <a:pt x="116" y="164"/>
                  <a:pt x="119" y="162"/>
                </a:cubicBezTo>
                <a:cubicBezTo>
                  <a:pt x="123" y="161"/>
                  <a:pt x="127" y="157"/>
                  <a:pt x="133" y="152"/>
                </a:cubicBezTo>
                <a:cubicBezTo>
                  <a:pt x="133" y="158"/>
                  <a:pt x="135" y="163"/>
                  <a:pt x="134" y="166"/>
                </a:cubicBezTo>
                <a:cubicBezTo>
                  <a:pt x="131" y="173"/>
                  <a:pt x="126" y="179"/>
                  <a:pt x="121" y="184"/>
                </a:cubicBezTo>
                <a:cubicBezTo>
                  <a:pt x="110" y="193"/>
                  <a:pt x="107" y="203"/>
                  <a:pt x="109" y="216"/>
                </a:cubicBezTo>
                <a:cubicBezTo>
                  <a:pt x="111" y="224"/>
                  <a:pt x="110" y="232"/>
                  <a:pt x="108" y="240"/>
                </a:cubicBezTo>
                <a:cubicBezTo>
                  <a:pt x="103" y="263"/>
                  <a:pt x="85" y="275"/>
                  <a:pt x="61" y="272"/>
                </a:cubicBezTo>
                <a:cubicBezTo>
                  <a:pt x="45" y="269"/>
                  <a:pt x="31" y="262"/>
                  <a:pt x="19" y="250"/>
                </a:cubicBezTo>
                <a:cubicBezTo>
                  <a:pt x="0" y="231"/>
                  <a:pt x="3" y="201"/>
                  <a:pt x="27" y="185"/>
                </a:cubicBezTo>
                <a:cubicBezTo>
                  <a:pt x="43" y="175"/>
                  <a:pt x="53" y="163"/>
                  <a:pt x="55" y="144"/>
                </a:cubicBezTo>
                <a:cubicBezTo>
                  <a:pt x="55" y="132"/>
                  <a:pt x="73" y="121"/>
                  <a:pt x="90" y="134"/>
                </a:cubicBezTo>
                <a:cubicBezTo>
                  <a:pt x="113" y="89"/>
                  <a:pt x="136" y="45"/>
                  <a:pt x="160" y="0"/>
                </a:cubicBezTo>
                <a:close/>
                <a:moveTo>
                  <a:pt x="79" y="196"/>
                </a:moveTo>
                <a:cubicBezTo>
                  <a:pt x="87" y="197"/>
                  <a:pt x="94" y="191"/>
                  <a:pt x="94" y="183"/>
                </a:cubicBezTo>
                <a:cubicBezTo>
                  <a:pt x="95" y="175"/>
                  <a:pt x="89" y="168"/>
                  <a:pt x="81" y="168"/>
                </a:cubicBezTo>
                <a:cubicBezTo>
                  <a:pt x="73" y="167"/>
                  <a:pt x="67" y="173"/>
                  <a:pt x="66" y="181"/>
                </a:cubicBezTo>
                <a:cubicBezTo>
                  <a:pt x="66" y="189"/>
                  <a:pt x="71" y="195"/>
                  <a:pt x="79" y="1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25"/>
          <p:cNvSpPr>
            <a:spLocks noEditPoints="1"/>
          </p:cNvSpPr>
          <p:nvPr/>
        </p:nvSpPr>
        <p:spPr bwMode="auto">
          <a:xfrm>
            <a:off x="1430338" y="2573338"/>
            <a:ext cx="363538" cy="365125"/>
          </a:xfrm>
          <a:custGeom>
            <a:avLst/>
            <a:gdLst>
              <a:gd name="T0" fmla="*/ 0 w 167"/>
              <a:gd name="T1" fmla="*/ 83 h 167"/>
              <a:gd name="T2" fmla="*/ 84 w 167"/>
              <a:gd name="T3" fmla="*/ 0 h 167"/>
              <a:gd name="T4" fmla="*/ 167 w 167"/>
              <a:gd name="T5" fmla="*/ 84 h 167"/>
              <a:gd name="T6" fmla="*/ 82 w 167"/>
              <a:gd name="T7" fmla="*/ 167 h 167"/>
              <a:gd name="T8" fmla="*/ 0 w 167"/>
              <a:gd name="T9" fmla="*/ 83 h 167"/>
              <a:gd name="T10" fmla="*/ 80 w 167"/>
              <a:gd name="T11" fmla="*/ 101 h 167"/>
              <a:gd name="T12" fmla="*/ 78 w 167"/>
              <a:gd name="T13" fmla="*/ 100 h 167"/>
              <a:gd name="T14" fmla="*/ 53 w 167"/>
              <a:gd name="T15" fmla="*/ 144 h 167"/>
              <a:gd name="T16" fmla="*/ 80 w 167"/>
              <a:gd name="T17" fmla="*/ 151 h 167"/>
              <a:gd name="T18" fmla="*/ 80 w 167"/>
              <a:gd name="T19" fmla="*/ 101 h 167"/>
              <a:gd name="T20" fmla="*/ 53 w 167"/>
              <a:gd name="T21" fmla="*/ 23 h 167"/>
              <a:gd name="T22" fmla="*/ 80 w 167"/>
              <a:gd name="T23" fmla="*/ 69 h 167"/>
              <a:gd name="T24" fmla="*/ 80 w 167"/>
              <a:gd name="T25" fmla="*/ 16 h 167"/>
              <a:gd name="T26" fmla="*/ 53 w 167"/>
              <a:gd name="T27" fmla="*/ 23 h 167"/>
              <a:gd name="T28" fmla="*/ 144 w 167"/>
              <a:gd name="T29" fmla="*/ 53 h 167"/>
              <a:gd name="T30" fmla="*/ 100 w 167"/>
              <a:gd name="T31" fmla="*/ 78 h 167"/>
              <a:gd name="T32" fmla="*/ 101 w 167"/>
              <a:gd name="T33" fmla="*/ 80 h 167"/>
              <a:gd name="T34" fmla="*/ 151 w 167"/>
              <a:gd name="T35" fmla="*/ 80 h 167"/>
              <a:gd name="T36" fmla="*/ 144 w 167"/>
              <a:gd name="T37" fmla="*/ 53 h 167"/>
              <a:gd name="T38" fmla="*/ 16 w 167"/>
              <a:gd name="T39" fmla="*/ 80 h 167"/>
              <a:gd name="T40" fmla="*/ 69 w 167"/>
              <a:gd name="T41" fmla="*/ 80 h 167"/>
              <a:gd name="T42" fmla="*/ 24 w 167"/>
              <a:gd name="T43" fmla="*/ 53 h 167"/>
              <a:gd name="T44" fmla="*/ 16 w 167"/>
              <a:gd name="T45" fmla="*/ 80 h 167"/>
              <a:gd name="T46" fmla="*/ 95 w 167"/>
              <a:gd name="T47" fmla="*/ 71 h 167"/>
              <a:gd name="T48" fmla="*/ 97 w 167"/>
              <a:gd name="T49" fmla="*/ 72 h 167"/>
              <a:gd name="T50" fmla="*/ 139 w 167"/>
              <a:gd name="T51" fmla="*/ 47 h 167"/>
              <a:gd name="T52" fmla="*/ 121 w 167"/>
              <a:gd name="T53" fmla="*/ 26 h 167"/>
              <a:gd name="T54" fmla="*/ 95 w 167"/>
              <a:gd name="T55" fmla="*/ 71 h 167"/>
              <a:gd name="T56" fmla="*/ 47 w 167"/>
              <a:gd name="T57" fmla="*/ 27 h 167"/>
              <a:gd name="T58" fmla="*/ 27 w 167"/>
              <a:gd name="T59" fmla="*/ 47 h 167"/>
              <a:gd name="T60" fmla="*/ 70 w 167"/>
              <a:gd name="T61" fmla="*/ 71 h 167"/>
              <a:gd name="T62" fmla="*/ 71 w 167"/>
              <a:gd name="T63" fmla="*/ 70 h 167"/>
              <a:gd name="T64" fmla="*/ 47 w 167"/>
              <a:gd name="T65" fmla="*/ 27 h 167"/>
              <a:gd name="T66" fmla="*/ 143 w 167"/>
              <a:gd name="T67" fmla="*/ 114 h 167"/>
              <a:gd name="T68" fmla="*/ 151 w 167"/>
              <a:gd name="T69" fmla="*/ 88 h 167"/>
              <a:gd name="T70" fmla="*/ 98 w 167"/>
              <a:gd name="T71" fmla="*/ 88 h 167"/>
              <a:gd name="T72" fmla="*/ 143 w 167"/>
              <a:gd name="T73" fmla="*/ 114 h 167"/>
              <a:gd name="T74" fmla="*/ 141 w 167"/>
              <a:gd name="T75" fmla="*/ 121 h 167"/>
              <a:gd name="T76" fmla="*/ 98 w 167"/>
              <a:gd name="T77" fmla="*/ 96 h 167"/>
              <a:gd name="T78" fmla="*/ 96 w 167"/>
              <a:gd name="T79" fmla="*/ 98 h 167"/>
              <a:gd name="T80" fmla="*/ 120 w 167"/>
              <a:gd name="T81" fmla="*/ 140 h 167"/>
              <a:gd name="T82" fmla="*/ 141 w 167"/>
              <a:gd name="T83" fmla="*/ 121 h 167"/>
              <a:gd name="T84" fmla="*/ 88 w 167"/>
              <a:gd name="T85" fmla="*/ 151 h 167"/>
              <a:gd name="T86" fmla="*/ 114 w 167"/>
              <a:gd name="T87" fmla="*/ 143 h 167"/>
              <a:gd name="T88" fmla="*/ 88 w 167"/>
              <a:gd name="T89" fmla="*/ 98 h 167"/>
              <a:gd name="T90" fmla="*/ 88 w 167"/>
              <a:gd name="T91" fmla="*/ 151 h 167"/>
              <a:gd name="T92" fmla="*/ 29 w 167"/>
              <a:gd name="T93" fmla="*/ 120 h 167"/>
              <a:gd name="T94" fmla="*/ 47 w 167"/>
              <a:gd name="T95" fmla="*/ 140 h 167"/>
              <a:gd name="T96" fmla="*/ 72 w 167"/>
              <a:gd name="T97" fmla="*/ 96 h 167"/>
              <a:gd name="T98" fmla="*/ 71 w 167"/>
              <a:gd name="T99" fmla="*/ 95 h 167"/>
              <a:gd name="T100" fmla="*/ 29 w 167"/>
              <a:gd name="T101" fmla="*/ 120 h 167"/>
              <a:gd name="T102" fmla="*/ 24 w 167"/>
              <a:gd name="T103" fmla="*/ 114 h 167"/>
              <a:gd name="T104" fmla="*/ 66 w 167"/>
              <a:gd name="T105" fmla="*/ 89 h 167"/>
              <a:gd name="T106" fmla="*/ 65 w 167"/>
              <a:gd name="T107" fmla="*/ 88 h 167"/>
              <a:gd name="T108" fmla="*/ 16 w 167"/>
              <a:gd name="T109" fmla="*/ 88 h 167"/>
              <a:gd name="T110" fmla="*/ 24 w 167"/>
              <a:gd name="T111" fmla="*/ 114 h 167"/>
              <a:gd name="T112" fmla="*/ 88 w 167"/>
              <a:gd name="T113" fmla="*/ 17 h 167"/>
              <a:gd name="T114" fmla="*/ 88 w 167"/>
              <a:gd name="T115" fmla="*/ 68 h 167"/>
              <a:gd name="T116" fmla="*/ 114 w 167"/>
              <a:gd name="T117" fmla="*/ 24 h 167"/>
              <a:gd name="T118" fmla="*/ 88 w 167"/>
              <a:gd name="T119" fmla="*/ 1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7" h="167">
                <a:moveTo>
                  <a:pt x="0" y="83"/>
                </a:moveTo>
                <a:cubicBezTo>
                  <a:pt x="0" y="37"/>
                  <a:pt x="37" y="0"/>
                  <a:pt x="84" y="0"/>
                </a:cubicBezTo>
                <a:cubicBezTo>
                  <a:pt x="130" y="0"/>
                  <a:pt x="167" y="37"/>
                  <a:pt x="167" y="84"/>
                </a:cubicBezTo>
                <a:cubicBezTo>
                  <a:pt x="167" y="130"/>
                  <a:pt x="129" y="167"/>
                  <a:pt x="82" y="167"/>
                </a:cubicBezTo>
                <a:cubicBezTo>
                  <a:pt x="37" y="167"/>
                  <a:pt x="0" y="129"/>
                  <a:pt x="0" y="83"/>
                </a:cubicBezTo>
                <a:close/>
                <a:moveTo>
                  <a:pt x="80" y="101"/>
                </a:moveTo>
                <a:cubicBezTo>
                  <a:pt x="79" y="101"/>
                  <a:pt x="79" y="100"/>
                  <a:pt x="78" y="100"/>
                </a:cubicBezTo>
                <a:cubicBezTo>
                  <a:pt x="70" y="114"/>
                  <a:pt x="62" y="128"/>
                  <a:pt x="53" y="144"/>
                </a:cubicBezTo>
                <a:cubicBezTo>
                  <a:pt x="62" y="146"/>
                  <a:pt x="71" y="148"/>
                  <a:pt x="80" y="151"/>
                </a:cubicBezTo>
                <a:cubicBezTo>
                  <a:pt x="80" y="133"/>
                  <a:pt x="80" y="117"/>
                  <a:pt x="80" y="101"/>
                </a:cubicBezTo>
                <a:close/>
                <a:moveTo>
                  <a:pt x="53" y="23"/>
                </a:moveTo>
                <a:cubicBezTo>
                  <a:pt x="62" y="39"/>
                  <a:pt x="70" y="53"/>
                  <a:pt x="80" y="69"/>
                </a:cubicBezTo>
                <a:cubicBezTo>
                  <a:pt x="80" y="50"/>
                  <a:pt x="80" y="34"/>
                  <a:pt x="80" y="16"/>
                </a:cubicBezTo>
                <a:cubicBezTo>
                  <a:pt x="71" y="19"/>
                  <a:pt x="63" y="21"/>
                  <a:pt x="53" y="23"/>
                </a:cubicBezTo>
                <a:close/>
                <a:moveTo>
                  <a:pt x="144" y="53"/>
                </a:moveTo>
                <a:cubicBezTo>
                  <a:pt x="128" y="62"/>
                  <a:pt x="114" y="70"/>
                  <a:pt x="100" y="78"/>
                </a:cubicBezTo>
                <a:cubicBezTo>
                  <a:pt x="100" y="79"/>
                  <a:pt x="101" y="79"/>
                  <a:pt x="101" y="80"/>
                </a:cubicBezTo>
                <a:cubicBezTo>
                  <a:pt x="117" y="80"/>
                  <a:pt x="133" y="80"/>
                  <a:pt x="151" y="80"/>
                </a:cubicBezTo>
                <a:cubicBezTo>
                  <a:pt x="148" y="71"/>
                  <a:pt x="146" y="63"/>
                  <a:pt x="144" y="53"/>
                </a:cubicBezTo>
                <a:close/>
                <a:moveTo>
                  <a:pt x="16" y="80"/>
                </a:moveTo>
                <a:cubicBezTo>
                  <a:pt x="35" y="80"/>
                  <a:pt x="51" y="80"/>
                  <a:pt x="69" y="80"/>
                </a:cubicBezTo>
                <a:cubicBezTo>
                  <a:pt x="53" y="70"/>
                  <a:pt x="39" y="62"/>
                  <a:pt x="24" y="53"/>
                </a:cubicBezTo>
                <a:cubicBezTo>
                  <a:pt x="21" y="62"/>
                  <a:pt x="19" y="70"/>
                  <a:pt x="16" y="80"/>
                </a:cubicBezTo>
                <a:close/>
                <a:moveTo>
                  <a:pt x="95" y="71"/>
                </a:moveTo>
                <a:cubicBezTo>
                  <a:pt x="96" y="71"/>
                  <a:pt x="96" y="71"/>
                  <a:pt x="97" y="72"/>
                </a:cubicBezTo>
                <a:cubicBezTo>
                  <a:pt x="111" y="64"/>
                  <a:pt x="125" y="56"/>
                  <a:pt x="139" y="47"/>
                </a:cubicBezTo>
                <a:cubicBezTo>
                  <a:pt x="133" y="40"/>
                  <a:pt x="127" y="34"/>
                  <a:pt x="121" y="26"/>
                </a:cubicBezTo>
                <a:cubicBezTo>
                  <a:pt x="111" y="43"/>
                  <a:pt x="103" y="57"/>
                  <a:pt x="95" y="71"/>
                </a:cubicBezTo>
                <a:close/>
                <a:moveTo>
                  <a:pt x="47" y="27"/>
                </a:moveTo>
                <a:cubicBezTo>
                  <a:pt x="40" y="34"/>
                  <a:pt x="34" y="40"/>
                  <a:pt x="27" y="47"/>
                </a:cubicBezTo>
                <a:cubicBezTo>
                  <a:pt x="43" y="56"/>
                  <a:pt x="56" y="64"/>
                  <a:pt x="70" y="71"/>
                </a:cubicBezTo>
                <a:cubicBezTo>
                  <a:pt x="71" y="71"/>
                  <a:pt x="71" y="70"/>
                  <a:pt x="71" y="70"/>
                </a:cubicBezTo>
                <a:cubicBezTo>
                  <a:pt x="63" y="56"/>
                  <a:pt x="55" y="42"/>
                  <a:pt x="47" y="27"/>
                </a:cubicBezTo>
                <a:close/>
                <a:moveTo>
                  <a:pt x="143" y="114"/>
                </a:moveTo>
                <a:cubicBezTo>
                  <a:pt x="146" y="105"/>
                  <a:pt x="148" y="97"/>
                  <a:pt x="151" y="88"/>
                </a:cubicBezTo>
                <a:cubicBezTo>
                  <a:pt x="133" y="88"/>
                  <a:pt x="117" y="88"/>
                  <a:pt x="98" y="88"/>
                </a:cubicBezTo>
                <a:cubicBezTo>
                  <a:pt x="114" y="97"/>
                  <a:pt x="128" y="105"/>
                  <a:pt x="143" y="114"/>
                </a:cubicBezTo>
                <a:close/>
                <a:moveTo>
                  <a:pt x="141" y="121"/>
                </a:moveTo>
                <a:cubicBezTo>
                  <a:pt x="125" y="112"/>
                  <a:pt x="111" y="104"/>
                  <a:pt x="98" y="96"/>
                </a:cubicBezTo>
                <a:cubicBezTo>
                  <a:pt x="97" y="97"/>
                  <a:pt x="97" y="97"/>
                  <a:pt x="96" y="98"/>
                </a:cubicBezTo>
                <a:cubicBezTo>
                  <a:pt x="104" y="111"/>
                  <a:pt x="112" y="125"/>
                  <a:pt x="120" y="140"/>
                </a:cubicBezTo>
                <a:cubicBezTo>
                  <a:pt x="128" y="133"/>
                  <a:pt x="134" y="128"/>
                  <a:pt x="141" y="121"/>
                </a:cubicBezTo>
                <a:close/>
                <a:moveTo>
                  <a:pt x="88" y="151"/>
                </a:moveTo>
                <a:cubicBezTo>
                  <a:pt x="97" y="148"/>
                  <a:pt x="105" y="146"/>
                  <a:pt x="114" y="143"/>
                </a:cubicBezTo>
                <a:cubicBezTo>
                  <a:pt x="105" y="128"/>
                  <a:pt x="97" y="114"/>
                  <a:pt x="88" y="98"/>
                </a:cubicBezTo>
                <a:cubicBezTo>
                  <a:pt x="88" y="117"/>
                  <a:pt x="88" y="133"/>
                  <a:pt x="88" y="151"/>
                </a:cubicBezTo>
                <a:close/>
                <a:moveTo>
                  <a:pt x="29" y="120"/>
                </a:moveTo>
                <a:cubicBezTo>
                  <a:pt x="35" y="126"/>
                  <a:pt x="40" y="133"/>
                  <a:pt x="47" y="140"/>
                </a:cubicBezTo>
                <a:cubicBezTo>
                  <a:pt x="56" y="124"/>
                  <a:pt x="64" y="110"/>
                  <a:pt x="72" y="96"/>
                </a:cubicBezTo>
                <a:cubicBezTo>
                  <a:pt x="71" y="96"/>
                  <a:pt x="71" y="96"/>
                  <a:pt x="71" y="95"/>
                </a:cubicBezTo>
                <a:cubicBezTo>
                  <a:pt x="57" y="103"/>
                  <a:pt x="43" y="111"/>
                  <a:pt x="29" y="120"/>
                </a:cubicBezTo>
                <a:close/>
                <a:moveTo>
                  <a:pt x="24" y="114"/>
                </a:moveTo>
                <a:cubicBezTo>
                  <a:pt x="39" y="105"/>
                  <a:pt x="53" y="97"/>
                  <a:pt x="66" y="89"/>
                </a:cubicBezTo>
                <a:cubicBezTo>
                  <a:pt x="66" y="89"/>
                  <a:pt x="66" y="88"/>
                  <a:pt x="65" y="88"/>
                </a:cubicBezTo>
                <a:cubicBezTo>
                  <a:pt x="50" y="88"/>
                  <a:pt x="34" y="88"/>
                  <a:pt x="16" y="88"/>
                </a:cubicBezTo>
                <a:cubicBezTo>
                  <a:pt x="19" y="97"/>
                  <a:pt x="21" y="105"/>
                  <a:pt x="24" y="114"/>
                </a:cubicBezTo>
                <a:close/>
                <a:moveTo>
                  <a:pt x="88" y="17"/>
                </a:moveTo>
                <a:cubicBezTo>
                  <a:pt x="88" y="34"/>
                  <a:pt x="88" y="50"/>
                  <a:pt x="88" y="68"/>
                </a:cubicBezTo>
                <a:cubicBezTo>
                  <a:pt x="97" y="52"/>
                  <a:pt x="105" y="39"/>
                  <a:pt x="114" y="24"/>
                </a:cubicBezTo>
                <a:cubicBezTo>
                  <a:pt x="105" y="21"/>
                  <a:pt x="97" y="19"/>
                  <a:pt x="88" y="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26"/>
          <p:cNvSpPr>
            <a:spLocks/>
          </p:cNvSpPr>
          <p:nvPr/>
        </p:nvSpPr>
        <p:spPr bwMode="auto">
          <a:xfrm>
            <a:off x="1211263" y="2279650"/>
            <a:ext cx="173038" cy="663575"/>
          </a:xfrm>
          <a:custGeom>
            <a:avLst/>
            <a:gdLst>
              <a:gd name="T0" fmla="*/ 64 w 79"/>
              <a:gd name="T1" fmla="*/ 54 h 304"/>
              <a:gd name="T2" fmla="*/ 61 w 79"/>
              <a:gd name="T3" fmla="*/ 34 h 304"/>
              <a:gd name="T4" fmla="*/ 44 w 79"/>
              <a:gd name="T5" fmla="*/ 17 h 304"/>
              <a:gd name="T6" fmla="*/ 29 w 79"/>
              <a:gd name="T7" fmla="*/ 35 h 304"/>
              <a:gd name="T8" fmla="*/ 54 w 79"/>
              <a:gd name="T9" fmla="*/ 96 h 304"/>
              <a:gd name="T10" fmla="*/ 60 w 79"/>
              <a:gd name="T11" fmla="*/ 110 h 304"/>
              <a:gd name="T12" fmla="*/ 70 w 79"/>
              <a:gd name="T13" fmla="*/ 158 h 304"/>
              <a:gd name="T14" fmla="*/ 62 w 79"/>
              <a:gd name="T15" fmla="*/ 285 h 304"/>
              <a:gd name="T16" fmla="*/ 36 w 79"/>
              <a:gd name="T17" fmla="*/ 300 h 304"/>
              <a:gd name="T18" fmla="*/ 24 w 79"/>
              <a:gd name="T19" fmla="*/ 272 h 304"/>
              <a:gd name="T20" fmla="*/ 29 w 79"/>
              <a:gd name="T21" fmla="*/ 154 h 304"/>
              <a:gd name="T22" fmla="*/ 20 w 79"/>
              <a:gd name="T23" fmla="*/ 142 h 304"/>
              <a:gd name="T24" fmla="*/ 3 w 79"/>
              <a:gd name="T25" fmla="*/ 114 h 304"/>
              <a:gd name="T26" fmla="*/ 13 w 79"/>
              <a:gd name="T27" fmla="*/ 30 h 304"/>
              <a:gd name="T28" fmla="*/ 41 w 79"/>
              <a:gd name="T29" fmla="*/ 4 h 304"/>
              <a:gd name="T30" fmla="*/ 69 w 79"/>
              <a:gd name="T31" fmla="*/ 20 h 304"/>
              <a:gd name="T32" fmla="*/ 68 w 79"/>
              <a:gd name="T33" fmla="*/ 54 h 304"/>
              <a:gd name="T34" fmla="*/ 64 w 79"/>
              <a:gd name="T35" fmla="*/ 5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304">
                <a:moveTo>
                  <a:pt x="64" y="54"/>
                </a:moveTo>
                <a:cubicBezTo>
                  <a:pt x="63" y="47"/>
                  <a:pt x="62" y="41"/>
                  <a:pt x="61" y="34"/>
                </a:cubicBezTo>
                <a:cubicBezTo>
                  <a:pt x="60" y="23"/>
                  <a:pt x="53" y="16"/>
                  <a:pt x="44" y="17"/>
                </a:cubicBezTo>
                <a:cubicBezTo>
                  <a:pt x="35" y="17"/>
                  <a:pt x="29" y="25"/>
                  <a:pt x="29" y="35"/>
                </a:cubicBezTo>
                <a:cubicBezTo>
                  <a:pt x="30" y="59"/>
                  <a:pt x="37" y="80"/>
                  <a:pt x="54" y="96"/>
                </a:cubicBezTo>
                <a:cubicBezTo>
                  <a:pt x="59" y="100"/>
                  <a:pt x="59" y="105"/>
                  <a:pt x="60" y="110"/>
                </a:cubicBezTo>
                <a:cubicBezTo>
                  <a:pt x="63" y="126"/>
                  <a:pt x="67" y="142"/>
                  <a:pt x="70" y="158"/>
                </a:cubicBezTo>
                <a:cubicBezTo>
                  <a:pt x="79" y="201"/>
                  <a:pt x="76" y="243"/>
                  <a:pt x="62" y="285"/>
                </a:cubicBezTo>
                <a:cubicBezTo>
                  <a:pt x="57" y="298"/>
                  <a:pt x="47" y="304"/>
                  <a:pt x="36" y="300"/>
                </a:cubicBezTo>
                <a:cubicBezTo>
                  <a:pt x="24" y="296"/>
                  <a:pt x="19" y="285"/>
                  <a:pt x="24" y="272"/>
                </a:cubicBezTo>
                <a:cubicBezTo>
                  <a:pt x="38" y="233"/>
                  <a:pt x="38" y="194"/>
                  <a:pt x="29" y="154"/>
                </a:cubicBezTo>
                <a:cubicBezTo>
                  <a:pt x="28" y="149"/>
                  <a:pt x="26" y="145"/>
                  <a:pt x="20" y="142"/>
                </a:cubicBezTo>
                <a:cubicBezTo>
                  <a:pt x="8" y="137"/>
                  <a:pt x="5" y="126"/>
                  <a:pt x="3" y="114"/>
                </a:cubicBezTo>
                <a:cubicBezTo>
                  <a:pt x="0" y="86"/>
                  <a:pt x="3" y="57"/>
                  <a:pt x="13" y="30"/>
                </a:cubicBezTo>
                <a:cubicBezTo>
                  <a:pt x="18" y="17"/>
                  <a:pt x="27" y="7"/>
                  <a:pt x="41" y="4"/>
                </a:cubicBezTo>
                <a:cubicBezTo>
                  <a:pt x="54" y="0"/>
                  <a:pt x="66" y="6"/>
                  <a:pt x="69" y="20"/>
                </a:cubicBezTo>
                <a:cubicBezTo>
                  <a:pt x="70" y="31"/>
                  <a:pt x="68" y="43"/>
                  <a:pt x="68" y="54"/>
                </a:cubicBezTo>
                <a:cubicBezTo>
                  <a:pt x="67" y="54"/>
                  <a:pt x="65" y="54"/>
                  <a:pt x="64" y="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27"/>
          <p:cNvSpPr>
            <a:spLocks/>
          </p:cNvSpPr>
          <p:nvPr/>
        </p:nvSpPr>
        <p:spPr bwMode="auto">
          <a:xfrm>
            <a:off x="1036638" y="3379788"/>
            <a:ext cx="469900" cy="274637"/>
          </a:xfrm>
          <a:custGeom>
            <a:avLst/>
            <a:gdLst>
              <a:gd name="T0" fmla="*/ 21 w 215"/>
              <a:gd name="T1" fmla="*/ 26 h 126"/>
              <a:gd name="T2" fmla="*/ 63 w 215"/>
              <a:gd name="T3" fmla="*/ 76 h 126"/>
              <a:gd name="T4" fmla="*/ 88 w 215"/>
              <a:gd name="T5" fmla="*/ 72 h 126"/>
              <a:gd name="T6" fmla="*/ 94 w 215"/>
              <a:gd name="T7" fmla="*/ 69 h 126"/>
              <a:gd name="T8" fmla="*/ 106 w 215"/>
              <a:gd name="T9" fmla="*/ 56 h 126"/>
              <a:gd name="T10" fmla="*/ 99 w 215"/>
              <a:gd name="T11" fmla="*/ 43 h 126"/>
              <a:gd name="T12" fmla="*/ 82 w 215"/>
              <a:gd name="T13" fmla="*/ 46 h 126"/>
              <a:gd name="T14" fmla="*/ 79 w 215"/>
              <a:gd name="T15" fmla="*/ 49 h 126"/>
              <a:gd name="T16" fmla="*/ 51 w 215"/>
              <a:gd name="T17" fmla="*/ 24 h 126"/>
              <a:gd name="T18" fmla="*/ 56 w 215"/>
              <a:gd name="T19" fmla="*/ 21 h 126"/>
              <a:gd name="T20" fmla="*/ 101 w 215"/>
              <a:gd name="T21" fmla="*/ 10 h 126"/>
              <a:gd name="T22" fmla="*/ 134 w 215"/>
              <a:gd name="T23" fmla="*/ 26 h 126"/>
              <a:gd name="T24" fmla="*/ 213 w 215"/>
              <a:gd name="T25" fmla="*/ 1 h 126"/>
              <a:gd name="T26" fmla="*/ 214 w 215"/>
              <a:gd name="T27" fmla="*/ 3 h 126"/>
              <a:gd name="T28" fmla="*/ 192 w 215"/>
              <a:gd name="T29" fmla="*/ 31 h 126"/>
              <a:gd name="T30" fmla="*/ 131 w 215"/>
              <a:gd name="T31" fmla="*/ 55 h 126"/>
              <a:gd name="T32" fmla="*/ 126 w 215"/>
              <a:gd name="T33" fmla="*/ 60 h 126"/>
              <a:gd name="T34" fmla="*/ 131 w 215"/>
              <a:gd name="T35" fmla="*/ 66 h 126"/>
              <a:gd name="T36" fmla="*/ 149 w 215"/>
              <a:gd name="T37" fmla="*/ 70 h 126"/>
              <a:gd name="T38" fmla="*/ 139 w 215"/>
              <a:gd name="T39" fmla="*/ 82 h 126"/>
              <a:gd name="T40" fmla="*/ 120 w 215"/>
              <a:gd name="T41" fmla="*/ 85 h 126"/>
              <a:gd name="T42" fmla="*/ 90 w 215"/>
              <a:gd name="T43" fmla="*/ 100 h 126"/>
              <a:gd name="T44" fmla="*/ 61 w 215"/>
              <a:gd name="T45" fmla="*/ 122 h 126"/>
              <a:gd name="T46" fmla="*/ 20 w 215"/>
              <a:gd name="T47" fmla="*/ 110 h 126"/>
              <a:gd name="T48" fmla="*/ 2 w 215"/>
              <a:gd name="T49" fmla="*/ 55 h 126"/>
              <a:gd name="T50" fmla="*/ 21 w 215"/>
              <a:gd name="T51" fmla="*/ 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5" h="126">
                <a:moveTo>
                  <a:pt x="21" y="26"/>
                </a:moveTo>
                <a:cubicBezTo>
                  <a:pt x="29" y="48"/>
                  <a:pt x="45" y="63"/>
                  <a:pt x="63" y="76"/>
                </a:cubicBezTo>
                <a:cubicBezTo>
                  <a:pt x="73" y="83"/>
                  <a:pt x="81" y="82"/>
                  <a:pt x="88" y="72"/>
                </a:cubicBezTo>
                <a:cubicBezTo>
                  <a:pt x="90" y="71"/>
                  <a:pt x="92" y="69"/>
                  <a:pt x="94" y="69"/>
                </a:cubicBezTo>
                <a:cubicBezTo>
                  <a:pt x="101" y="68"/>
                  <a:pt x="107" y="63"/>
                  <a:pt x="106" y="56"/>
                </a:cubicBezTo>
                <a:cubicBezTo>
                  <a:pt x="106" y="52"/>
                  <a:pt x="103" y="46"/>
                  <a:pt x="99" y="43"/>
                </a:cubicBezTo>
                <a:cubicBezTo>
                  <a:pt x="94" y="38"/>
                  <a:pt x="87" y="40"/>
                  <a:pt x="82" y="46"/>
                </a:cubicBezTo>
                <a:cubicBezTo>
                  <a:pt x="81" y="46"/>
                  <a:pt x="80" y="47"/>
                  <a:pt x="79" y="49"/>
                </a:cubicBezTo>
                <a:cubicBezTo>
                  <a:pt x="69" y="41"/>
                  <a:pt x="61" y="32"/>
                  <a:pt x="51" y="24"/>
                </a:cubicBezTo>
                <a:cubicBezTo>
                  <a:pt x="55" y="21"/>
                  <a:pt x="55" y="21"/>
                  <a:pt x="56" y="21"/>
                </a:cubicBezTo>
                <a:cubicBezTo>
                  <a:pt x="73" y="26"/>
                  <a:pt x="87" y="21"/>
                  <a:pt x="101" y="10"/>
                </a:cubicBezTo>
                <a:cubicBezTo>
                  <a:pt x="112" y="0"/>
                  <a:pt x="128" y="8"/>
                  <a:pt x="134" y="26"/>
                </a:cubicBezTo>
                <a:cubicBezTo>
                  <a:pt x="160" y="18"/>
                  <a:pt x="187" y="10"/>
                  <a:pt x="213" y="1"/>
                </a:cubicBezTo>
                <a:cubicBezTo>
                  <a:pt x="213" y="2"/>
                  <a:pt x="214" y="2"/>
                  <a:pt x="214" y="3"/>
                </a:cubicBezTo>
                <a:cubicBezTo>
                  <a:pt x="215" y="19"/>
                  <a:pt x="206" y="26"/>
                  <a:pt x="192" y="31"/>
                </a:cubicBezTo>
                <a:cubicBezTo>
                  <a:pt x="171" y="38"/>
                  <a:pt x="151" y="47"/>
                  <a:pt x="131" y="55"/>
                </a:cubicBezTo>
                <a:cubicBezTo>
                  <a:pt x="129" y="56"/>
                  <a:pt x="125" y="59"/>
                  <a:pt x="126" y="60"/>
                </a:cubicBezTo>
                <a:cubicBezTo>
                  <a:pt x="126" y="62"/>
                  <a:pt x="129" y="66"/>
                  <a:pt x="131" y="66"/>
                </a:cubicBezTo>
                <a:cubicBezTo>
                  <a:pt x="136" y="68"/>
                  <a:pt x="143" y="69"/>
                  <a:pt x="149" y="70"/>
                </a:cubicBezTo>
                <a:cubicBezTo>
                  <a:pt x="150" y="78"/>
                  <a:pt x="145" y="81"/>
                  <a:pt x="139" y="82"/>
                </a:cubicBezTo>
                <a:cubicBezTo>
                  <a:pt x="133" y="84"/>
                  <a:pt x="126" y="85"/>
                  <a:pt x="120" y="85"/>
                </a:cubicBezTo>
                <a:cubicBezTo>
                  <a:pt x="107" y="84"/>
                  <a:pt x="97" y="88"/>
                  <a:pt x="90" y="100"/>
                </a:cubicBezTo>
                <a:cubicBezTo>
                  <a:pt x="83" y="111"/>
                  <a:pt x="73" y="118"/>
                  <a:pt x="61" y="122"/>
                </a:cubicBezTo>
                <a:cubicBezTo>
                  <a:pt x="45" y="126"/>
                  <a:pt x="31" y="123"/>
                  <a:pt x="20" y="110"/>
                </a:cubicBezTo>
                <a:cubicBezTo>
                  <a:pt x="6" y="94"/>
                  <a:pt x="0" y="76"/>
                  <a:pt x="2" y="55"/>
                </a:cubicBezTo>
                <a:cubicBezTo>
                  <a:pt x="3" y="42"/>
                  <a:pt x="9" y="34"/>
                  <a:pt x="21" y="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28"/>
          <p:cNvSpPr>
            <a:spLocks/>
          </p:cNvSpPr>
          <p:nvPr/>
        </p:nvSpPr>
        <p:spPr bwMode="auto">
          <a:xfrm>
            <a:off x="2808288" y="1670050"/>
            <a:ext cx="158750" cy="273050"/>
          </a:xfrm>
          <a:custGeom>
            <a:avLst/>
            <a:gdLst>
              <a:gd name="T0" fmla="*/ 1 w 73"/>
              <a:gd name="T1" fmla="*/ 0 h 125"/>
              <a:gd name="T2" fmla="*/ 7 w 73"/>
              <a:gd name="T3" fmla="*/ 0 h 125"/>
              <a:gd name="T4" fmla="*/ 72 w 73"/>
              <a:gd name="T5" fmla="*/ 0 h 125"/>
              <a:gd name="T6" fmla="*/ 72 w 73"/>
              <a:gd name="T7" fmla="*/ 15 h 125"/>
              <a:gd name="T8" fmla="*/ 72 w 73"/>
              <a:gd name="T9" fmla="*/ 106 h 125"/>
              <a:gd name="T10" fmla="*/ 56 w 73"/>
              <a:gd name="T11" fmla="*/ 125 h 125"/>
              <a:gd name="T12" fmla="*/ 40 w 73"/>
              <a:gd name="T13" fmla="*/ 106 h 125"/>
              <a:gd name="T14" fmla="*/ 40 w 73"/>
              <a:gd name="T15" fmla="*/ 39 h 125"/>
              <a:gd name="T16" fmla="*/ 37 w 73"/>
              <a:gd name="T17" fmla="*/ 31 h 125"/>
              <a:gd name="T18" fmla="*/ 33 w 73"/>
              <a:gd name="T19" fmla="*/ 39 h 125"/>
              <a:gd name="T20" fmla="*/ 33 w 73"/>
              <a:gd name="T21" fmla="*/ 107 h 125"/>
              <a:gd name="T22" fmla="*/ 17 w 73"/>
              <a:gd name="T23" fmla="*/ 125 h 125"/>
              <a:gd name="T24" fmla="*/ 0 w 73"/>
              <a:gd name="T25" fmla="*/ 108 h 125"/>
              <a:gd name="T26" fmla="*/ 0 w 73"/>
              <a:gd name="T27" fmla="*/ 4 h 125"/>
              <a:gd name="T28" fmla="*/ 1 w 73"/>
              <a:gd name="T29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125">
                <a:moveTo>
                  <a:pt x="1" y="0"/>
                </a:moveTo>
                <a:cubicBezTo>
                  <a:pt x="3" y="0"/>
                  <a:pt x="5" y="0"/>
                  <a:pt x="7" y="0"/>
                </a:cubicBezTo>
                <a:cubicBezTo>
                  <a:pt x="28" y="0"/>
                  <a:pt x="50" y="0"/>
                  <a:pt x="72" y="0"/>
                </a:cubicBezTo>
                <a:cubicBezTo>
                  <a:pt x="72" y="5"/>
                  <a:pt x="72" y="10"/>
                  <a:pt x="72" y="15"/>
                </a:cubicBezTo>
                <a:cubicBezTo>
                  <a:pt x="72" y="45"/>
                  <a:pt x="73" y="75"/>
                  <a:pt x="72" y="106"/>
                </a:cubicBezTo>
                <a:cubicBezTo>
                  <a:pt x="72" y="117"/>
                  <a:pt x="66" y="125"/>
                  <a:pt x="56" y="125"/>
                </a:cubicBezTo>
                <a:cubicBezTo>
                  <a:pt x="46" y="125"/>
                  <a:pt x="40" y="118"/>
                  <a:pt x="40" y="106"/>
                </a:cubicBezTo>
                <a:cubicBezTo>
                  <a:pt x="40" y="84"/>
                  <a:pt x="40" y="62"/>
                  <a:pt x="40" y="39"/>
                </a:cubicBezTo>
                <a:cubicBezTo>
                  <a:pt x="40" y="37"/>
                  <a:pt x="38" y="34"/>
                  <a:pt x="37" y="31"/>
                </a:cubicBezTo>
                <a:cubicBezTo>
                  <a:pt x="35" y="34"/>
                  <a:pt x="33" y="36"/>
                  <a:pt x="33" y="39"/>
                </a:cubicBezTo>
                <a:cubicBezTo>
                  <a:pt x="33" y="62"/>
                  <a:pt x="33" y="85"/>
                  <a:pt x="33" y="107"/>
                </a:cubicBezTo>
                <a:cubicBezTo>
                  <a:pt x="33" y="118"/>
                  <a:pt x="26" y="125"/>
                  <a:pt x="17" y="125"/>
                </a:cubicBezTo>
                <a:cubicBezTo>
                  <a:pt x="8" y="125"/>
                  <a:pt x="1" y="118"/>
                  <a:pt x="0" y="108"/>
                </a:cubicBezTo>
                <a:cubicBezTo>
                  <a:pt x="0" y="73"/>
                  <a:pt x="0" y="39"/>
                  <a:pt x="0" y="4"/>
                </a:cubicBezTo>
                <a:cubicBezTo>
                  <a:pt x="0" y="3"/>
                  <a:pt x="1" y="2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29"/>
          <p:cNvSpPr>
            <a:spLocks/>
          </p:cNvSpPr>
          <p:nvPr/>
        </p:nvSpPr>
        <p:spPr bwMode="auto">
          <a:xfrm>
            <a:off x="1066801" y="3303588"/>
            <a:ext cx="384175" cy="250825"/>
          </a:xfrm>
          <a:custGeom>
            <a:avLst/>
            <a:gdLst>
              <a:gd name="T0" fmla="*/ 176 w 176"/>
              <a:gd name="T1" fmla="*/ 40 h 115"/>
              <a:gd name="T2" fmla="*/ 129 w 176"/>
              <a:gd name="T3" fmla="*/ 36 h 115"/>
              <a:gd name="T4" fmla="*/ 128 w 176"/>
              <a:gd name="T5" fmla="*/ 38 h 115"/>
              <a:gd name="T6" fmla="*/ 128 w 176"/>
              <a:gd name="T7" fmla="*/ 51 h 115"/>
              <a:gd name="T8" fmla="*/ 125 w 176"/>
              <a:gd name="T9" fmla="*/ 56 h 115"/>
              <a:gd name="T10" fmla="*/ 121 w 176"/>
              <a:gd name="T11" fmla="*/ 53 h 115"/>
              <a:gd name="T12" fmla="*/ 80 w 176"/>
              <a:gd name="T13" fmla="*/ 45 h 115"/>
              <a:gd name="T14" fmla="*/ 42 w 176"/>
              <a:gd name="T15" fmla="*/ 51 h 115"/>
              <a:gd name="T16" fmla="*/ 42 w 176"/>
              <a:gd name="T17" fmla="*/ 34 h 115"/>
              <a:gd name="T18" fmla="*/ 36 w 176"/>
              <a:gd name="T19" fmla="*/ 55 h 115"/>
              <a:gd name="T20" fmla="*/ 60 w 176"/>
              <a:gd name="T21" fmla="*/ 83 h 115"/>
              <a:gd name="T22" fmla="*/ 69 w 176"/>
              <a:gd name="T23" fmla="*/ 90 h 115"/>
              <a:gd name="T24" fmla="*/ 71 w 176"/>
              <a:gd name="T25" fmla="*/ 107 h 115"/>
              <a:gd name="T26" fmla="*/ 55 w 176"/>
              <a:gd name="T27" fmla="*/ 111 h 115"/>
              <a:gd name="T28" fmla="*/ 10 w 176"/>
              <a:gd name="T29" fmla="*/ 62 h 115"/>
              <a:gd name="T30" fmla="*/ 55 w 176"/>
              <a:gd name="T31" fmla="*/ 1 h 115"/>
              <a:gd name="T32" fmla="*/ 114 w 176"/>
              <a:gd name="T33" fmla="*/ 1 h 115"/>
              <a:gd name="T34" fmla="*/ 135 w 176"/>
              <a:gd name="T35" fmla="*/ 9 h 115"/>
              <a:gd name="T36" fmla="*/ 176 w 176"/>
              <a:gd name="T37" fmla="*/ 4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115">
                <a:moveTo>
                  <a:pt x="176" y="40"/>
                </a:moveTo>
                <a:cubicBezTo>
                  <a:pt x="159" y="44"/>
                  <a:pt x="144" y="58"/>
                  <a:pt x="129" y="36"/>
                </a:cubicBezTo>
                <a:cubicBezTo>
                  <a:pt x="129" y="36"/>
                  <a:pt x="128" y="37"/>
                  <a:pt x="128" y="38"/>
                </a:cubicBezTo>
                <a:cubicBezTo>
                  <a:pt x="128" y="42"/>
                  <a:pt x="128" y="47"/>
                  <a:pt x="128" y="51"/>
                </a:cubicBezTo>
                <a:cubicBezTo>
                  <a:pt x="128" y="53"/>
                  <a:pt x="126" y="54"/>
                  <a:pt x="125" y="56"/>
                </a:cubicBezTo>
                <a:cubicBezTo>
                  <a:pt x="123" y="55"/>
                  <a:pt x="121" y="54"/>
                  <a:pt x="121" y="53"/>
                </a:cubicBezTo>
                <a:cubicBezTo>
                  <a:pt x="110" y="36"/>
                  <a:pt x="96" y="33"/>
                  <a:pt x="80" y="45"/>
                </a:cubicBezTo>
                <a:cubicBezTo>
                  <a:pt x="67" y="55"/>
                  <a:pt x="58" y="57"/>
                  <a:pt x="42" y="51"/>
                </a:cubicBezTo>
                <a:cubicBezTo>
                  <a:pt x="42" y="46"/>
                  <a:pt x="42" y="40"/>
                  <a:pt x="42" y="34"/>
                </a:cubicBezTo>
                <a:cubicBezTo>
                  <a:pt x="33" y="39"/>
                  <a:pt x="30" y="46"/>
                  <a:pt x="36" y="55"/>
                </a:cubicBezTo>
                <a:cubicBezTo>
                  <a:pt x="42" y="65"/>
                  <a:pt x="51" y="74"/>
                  <a:pt x="60" y="83"/>
                </a:cubicBezTo>
                <a:cubicBezTo>
                  <a:pt x="62" y="86"/>
                  <a:pt x="66" y="88"/>
                  <a:pt x="69" y="90"/>
                </a:cubicBezTo>
                <a:cubicBezTo>
                  <a:pt x="74" y="95"/>
                  <a:pt x="75" y="101"/>
                  <a:pt x="71" y="107"/>
                </a:cubicBezTo>
                <a:cubicBezTo>
                  <a:pt x="67" y="113"/>
                  <a:pt x="61" y="115"/>
                  <a:pt x="55" y="111"/>
                </a:cubicBezTo>
                <a:cubicBezTo>
                  <a:pt x="36" y="98"/>
                  <a:pt x="19" y="84"/>
                  <a:pt x="10" y="62"/>
                </a:cubicBezTo>
                <a:cubicBezTo>
                  <a:pt x="0" y="33"/>
                  <a:pt x="23" y="2"/>
                  <a:pt x="55" y="1"/>
                </a:cubicBezTo>
                <a:cubicBezTo>
                  <a:pt x="75" y="0"/>
                  <a:pt x="94" y="0"/>
                  <a:pt x="114" y="1"/>
                </a:cubicBezTo>
                <a:cubicBezTo>
                  <a:pt x="121" y="2"/>
                  <a:pt x="129" y="5"/>
                  <a:pt x="135" y="9"/>
                </a:cubicBezTo>
                <a:cubicBezTo>
                  <a:pt x="148" y="19"/>
                  <a:pt x="161" y="29"/>
                  <a:pt x="176" y="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0"/>
          <p:cNvSpPr>
            <a:spLocks/>
          </p:cNvSpPr>
          <p:nvPr/>
        </p:nvSpPr>
        <p:spPr bwMode="auto">
          <a:xfrm>
            <a:off x="685801" y="2506663"/>
            <a:ext cx="381000" cy="427037"/>
          </a:xfrm>
          <a:custGeom>
            <a:avLst/>
            <a:gdLst>
              <a:gd name="T0" fmla="*/ 90 w 175"/>
              <a:gd name="T1" fmla="*/ 111 h 196"/>
              <a:gd name="T2" fmla="*/ 43 w 175"/>
              <a:gd name="T3" fmla="*/ 61 h 196"/>
              <a:gd name="T4" fmla="*/ 0 w 175"/>
              <a:gd name="T5" fmla="*/ 0 h 196"/>
              <a:gd name="T6" fmla="*/ 16 w 175"/>
              <a:gd name="T7" fmla="*/ 15 h 196"/>
              <a:gd name="T8" fmla="*/ 59 w 175"/>
              <a:gd name="T9" fmla="*/ 72 h 196"/>
              <a:gd name="T10" fmla="*/ 92 w 175"/>
              <a:gd name="T11" fmla="*/ 103 h 196"/>
              <a:gd name="T12" fmla="*/ 136 w 175"/>
              <a:gd name="T13" fmla="*/ 114 h 196"/>
              <a:gd name="T14" fmla="*/ 161 w 175"/>
              <a:gd name="T15" fmla="*/ 140 h 196"/>
              <a:gd name="T16" fmla="*/ 165 w 175"/>
              <a:gd name="T17" fmla="*/ 148 h 196"/>
              <a:gd name="T18" fmla="*/ 174 w 175"/>
              <a:gd name="T19" fmla="*/ 186 h 196"/>
              <a:gd name="T20" fmla="*/ 171 w 175"/>
              <a:gd name="T21" fmla="*/ 196 h 196"/>
              <a:gd name="T22" fmla="*/ 161 w 175"/>
              <a:gd name="T23" fmla="*/ 191 h 196"/>
              <a:gd name="T24" fmla="*/ 144 w 175"/>
              <a:gd name="T25" fmla="*/ 161 h 196"/>
              <a:gd name="T26" fmla="*/ 107 w 175"/>
              <a:gd name="T27" fmla="*/ 159 h 196"/>
              <a:gd name="T28" fmla="*/ 84 w 175"/>
              <a:gd name="T29" fmla="*/ 148 h 196"/>
              <a:gd name="T30" fmla="*/ 75 w 175"/>
              <a:gd name="T31" fmla="*/ 171 h 196"/>
              <a:gd name="T32" fmla="*/ 68 w 175"/>
              <a:gd name="T33" fmla="*/ 190 h 196"/>
              <a:gd name="T34" fmla="*/ 59 w 175"/>
              <a:gd name="T35" fmla="*/ 195 h 196"/>
              <a:gd name="T36" fmla="*/ 53 w 175"/>
              <a:gd name="T37" fmla="*/ 187 h 196"/>
              <a:gd name="T38" fmla="*/ 54 w 175"/>
              <a:gd name="T39" fmla="*/ 154 h 196"/>
              <a:gd name="T40" fmla="*/ 57 w 175"/>
              <a:gd name="T41" fmla="*/ 123 h 196"/>
              <a:gd name="T42" fmla="*/ 59 w 175"/>
              <a:gd name="T43" fmla="*/ 109 h 196"/>
              <a:gd name="T44" fmla="*/ 31 w 175"/>
              <a:gd name="T45" fmla="*/ 82 h 196"/>
              <a:gd name="T46" fmla="*/ 27 w 175"/>
              <a:gd name="T47" fmla="*/ 77 h 196"/>
              <a:gd name="T48" fmla="*/ 27 w 175"/>
              <a:gd name="T49" fmla="*/ 67 h 196"/>
              <a:gd name="T50" fmla="*/ 36 w 175"/>
              <a:gd name="T51" fmla="*/ 70 h 196"/>
              <a:gd name="T52" fmla="*/ 88 w 175"/>
              <a:gd name="T53" fmla="*/ 110 h 196"/>
              <a:gd name="T54" fmla="*/ 91 w 175"/>
              <a:gd name="T55" fmla="*/ 111 h 196"/>
              <a:gd name="T56" fmla="*/ 90 w 175"/>
              <a:gd name="T57" fmla="*/ 11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5" h="196">
                <a:moveTo>
                  <a:pt x="90" y="111"/>
                </a:moveTo>
                <a:cubicBezTo>
                  <a:pt x="75" y="95"/>
                  <a:pt x="58" y="79"/>
                  <a:pt x="43" y="61"/>
                </a:cubicBezTo>
                <a:cubicBezTo>
                  <a:pt x="27" y="42"/>
                  <a:pt x="13" y="21"/>
                  <a:pt x="0" y="0"/>
                </a:cubicBezTo>
                <a:cubicBezTo>
                  <a:pt x="5" y="5"/>
                  <a:pt x="11" y="9"/>
                  <a:pt x="16" y="15"/>
                </a:cubicBezTo>
                <a:cubicBezTo>
                  <a:pt x="30" y="34"/>
                  <a:pt x="44" y="54"/>
                  <a:pt x="59" y="72"/>
                </a:cubicBezTo>
                <a:cubicBezTo>
                  <a:pt x="69" y="84"/>
                  <a:pt x="81" y="93"/>
                  <a:pt x="92" y="103"/>
                </a:cubicBezTo>
                <a:cubicBezTo>
                  <a:pt x="105" y="114"/>
                  <a:pt x="120" y="122"/>
                  <a:pt x="136" y="114"/>
                </a:cubicBezTo>
                <a:cubicBezTo>
                  <a:pt x="145" y="123"/>
                  <a:pt x="153" y="132"/>
                  <a:pt x="161" y="140"/>
                </a:cubicBezTo>
                <a:cubicBezTo>
                  <a:pt x="163" y="142"/>
                  <a:pt x="165" y="145"/>
                  <a:pt x="165" y="148"/>
                </a:cubicBezTo>
                <a:cubicBezTo>
                  <a:pt x="169" y="160"/>
                  <a:pt x="172" y="173"/>
                  <a:pt x="174" y="186"/>
                </a:cubicBezTo>
                <a:cubicBezTo>
                  <a:pt x="175" y="189"/>
                  <a:pt x="172" y="193"/>
                  <a:pt x="171" y="196"/>
                </a:cubicBezTo>
                <a:cubicBezTo>
                  <a:pt x="167" y="195"/>
                  <a:pt x="163" y="194"/>
                  <a:pt x="161" y="191"/>
                </a:cubicBezTo>
                <a:cubicBezTo>
                  <a:pt x="155" y="182"/>
                  <a:pt x="150" y="172"/>
                  <a:pt x="144" y="161"/>
                </a:cubicBezTo>
                <a:cubicBezTo>
                  <a:pt x="131" y="171"/>
                  <a:pt x="119" y="164"/>
                  <a:pt x="107" y="159"/>
                </a:cubicBezTo>
                <a:cubicBezTo>
                  <a:pt x="100" y="156"/>
                  <a:pt x="92" y="152"/>
                  <a:pt x="84" y="148"/>
                </a:cubicBezTo>
                <a:cubicBezTo>
                  <a:pt x="81" y="157"/>
                  <a:pt x="78" y="164"/>
                  <a:pt x="75" y="171"/>
                </a:cubicBezTo>
                <a:cubicBezTo>
                  <a:pt x="73" y="178"/>
                  <a:pt x="71" y="184"/>
                  <a:pt x="68" y="190"/>
                </a:cubicBezTo>
                <a:cubicBezTo>
                  <a:pt x="66" y="193"/>
                  <a:pt x="61" y="196"/>
                  <a:pt x="59" y="195"/>
                </a:cubicBezTo>
                <a:cubicBezTo>
                  <a:pt x="56" y="195"/>
                  <a:pt x="53" y="190"/>
                  <a:pt x="53" y="187"/>
                </a:cubicBezTo>
                <a:cubicBezTo>
                  <a:pt x="53" y="176"/>
                  <a:pt x="54" y="165"/>
                  <a:pt x="54" y="154"/>
                </a:cubicBezTo>
                <a:cubicBezTo>
                  <a:pt x="55" y="143"/>
                  <a:pt x="56" y="133"/>
                  <a:pt x="57" y="123"/>
                </a:cubicBezTo>
                <a:cubicBezTo>
                  <a:pt x="57" y="118"/>
                  <a:pt x="58" y="113"/>
                  <a:pt x="59" y="109"/>
                </a:cubicBezTo>
                <a:cubicBezTo>
                  <a:pt x="50" y="100"/>
                  <a:pt x="41" y="91"/>
                  <a:pt x="31" y="82"/>
                </a:cubicBezTo>
                <a:cubicBezTo>
                  <a:pt x="30" y="81"/>
                  <a:pt x="28" y="79"/>
                  <a:pt x="27" y="77"/>
                </a:cubicBezTo>
                <a:cubicBezTo>
                  <a:pt x="27" y="74"/>
                  <a:pt x="27" y="71"/>
                  <a:pt x="27" y="67"/>
                </a:cubicBezTo>
                <a:cubicBezTo>
                  <a:pt x="30" y="68"/>
                  <a:pt x="34" y="68"/>
                  <a:pt x="36" y="70"/>
                </a:cubicBezTo>
                <a:cubicBezTo>
                  <a:pt x="50" y="88"/>
                  <a:pt x="68" y="100"/>
                  <a:pt x="88" y="110"/>
                </a:cubicBezTo>
                <a:cubicBezTo>
                  <a:pt x="89" y="110"/>
                  <a:pt x="90" y="111"/>
                  <a:pt x="91" y="111"/>
                </a:cubicBezTo>
                <a:cubicBezTo>
                  <a:pt x="91" y="111"/>
                  <a:pt x="92" y="111"/>
                  <a:pt x="90" y="1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31"/>
          <p:cNvSpPr>
            <a:spLocks/>
          </p:cNvSpPr>
          <p:nvPr/>
        </p:nvSpPr>
        <p:spPr bwMode="auto">
          <a:xfrm>
            <a:off x="1250951" y="3556000"/>
            <a:ext cx="95250" cy="392112"/>
          </a:xfrm>
          <a:custGeom>
            <a:avLst/>
            <a:gdLst>
              <a:gd name="T0" fmla="*/ 0 w 44"/>
              <a:gd name="T1" fmla="*/ 14 h 180"/>
              <a:gd name="T2" fmla="*/ 44 w 44"/>
              <a:gd name="T3" fmla="*/ 4 h 180"/>
              <a:gd name="T4" fmla="*/ 44 w 44"/>
              <a:gd name="T5" fmla="*/ 19 h 180"/>
              <a:gd name="T6" fmla="*/ 44 w 44"/>
              <a:gd name="T7" fmla="*/ 156 h 180"/>
              <a:gd name="T8" fmla="*/ 27 w 44"/>
              <a:gd name="T9" fmla="*/ 178 h 180"/>
              <a:gd name="T10" fmla="*/ 5 w 44"/>
              <a:gd name="T11" fmla="*/ 158 h 180"/>
              <a:gd name="T12" fmla="*/ 5 w 44"/>
              <a:gd name="T13" fmla="*/ 105 h 180"/>
              <a:gd name="T14" fmla="*/ 4 w 44"/>
              <a:gd name="T15" fmla="*/ 22 h 180"/>
              <a:gd name="T16" fmla="*/ 0 w 44"/>
              <a:gd name="T17" fmla="*/ 1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80">
                <a:moveTo>
                  <a:pt x="0" y="14"/>
                </a:moveTo>
                <a:cubicBezTo>
                  <a:pt x="11" y="0"/>
                  <a:pt x="29" y="12"/>
                  <a:pt x="44" y="4"/>
                </a:cubicBezTo>
                <a:cubicBezTo>
                  <a:pt x="44" y="10"/>
                  <a:pt x="44" y="14"/>
                  <a:pt x="44" y="19"/>
                </a:cubicBezTo>
                <a:cubicBezTo>
                  <a:pt x="44" y="65"/>
                  <a:pt x="44" y="110"/>
                  <a:pt x="44" y="156"/>
                </a:cubicBezTo>
                <a:cubicBezTo>
                  <a:pt x="44" y="169"/>
                  <a:pt x="38" y="177"/>
                  <a:pt x="27" y="178"/>
                </a:cubicBezTo>
                <a:cubicBezTo>
                  <a:pt x="14" y="180"/>
                  <a:pt x="5" y="172"/>
                  <a:pt x="5" y="158"/>
                </a:cubicBezTo>
                <a:cubicBezTo>
                  <a:pt x="4" y="140"/>
                  <a:pt x="5" y="123"/>
                  <a:pt x="5" y="105"/>
                </a:cubicBezTo>
                <a:cubicBezTo>
                  <a:pt x="5" y="78"/>
                  <a:pt x="5" y="50"/>
                  <a:pt x="4" y="22"/>
                </a:cubicBezTo>
                <a:cubicBezTo>
                  <a:pt x="4" y="20"/>
                  <a:pt x="2" y="18"/>
                  <a:pt x="0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32"/>
          <p:cNvSpPr>
            <a:spLocks/>
          </p:cNvSpPr>
          <p:nvPr/>
        </p:nvSpPr>
        <p:spPr bwMode="auto">
          <a:xfrm>
            <a:off x="252413" y="3303588"/>
            <a:ext cx="223838" cy="247650"/>
          </a:xfrm>
          <a:custGeom>
            <a:avLst/>
            <a:gdLst>
              <a:gd name="T0" fmla="*/ 92 w 103"/>
              <a:gd name="T1" fmla="*/ 1 h 114"/>
              <a:gd name="T2" fmla="*/ 103 w 103"/>
              <a:gd name="T3" fmla="*/ 26 h 114"/>
              <a:gd name="T4" fmla="*/ 61 w 103"/>
              <a:gd name="T5" fmla="*/ 79 h 114"/>
              <a:gd name="T6" fmla="*/ 43 w 103"/>
              <a:gd name="T7" fmla="*/ 33 h 114"/>
              <a:gd name="T8" fmla="*/ 36 w 103"/>
              <a:gd name="T9" fmla="*/ 55 h 114"/>
              <a:gd name="T10" fmla="*/ 60 w 103"/>
              <a:gd name="T11" fmla="*/ 83 h 114"/>
              <a:gd name="T12" fmla="*/ 68 w 103"/>
              <a:gd name="T13" fmla="*/ 90 h 114"/>
              <a:gd name="T14" fmla="*/ 70 w 103"/>
              <a:gd name="T15" fmla="*/ 107 h 114"/>
              <a:gd name="T16" fmla="*/ 54 w 103"/>
              <a:gd name="T17" fmla="*/ 110 h 114"/>
              <a:gd name="T18" fmla="*/ 10 w 103"/>
              <a:gd name="T19" fmla="*/ 62 h 114"/>
              <a:gd name="T20" fmla="*/ 51 w 103"/>
              <a:gd name="T21" fmla="*/ 1 h 114"/>
              <a:gd name="T22" fmla="*/ 92 w 103"/>
              <a:gd name="T23" fmla="*/ 1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" h="114">
                <a:moveTo>
                  <a:pt x="92" y="1"/>
                </a:moveTo>
                <a:cubicBezTo>
                  <a:pt x="96" y="10"/>
                  <a:pt x="99" y="17"/>
                  <a:pt x="103" y="26"/>
                </a:cubicBezTo>
                <a:cubicBezTo>
                  <a:pt x="90" y="43"/>
                  <a:pt x="75" y="61"/>
                  <a:pt x="61" y="79"/>
                </a:cubicBezTo>
                <a:cubicBezTo>
                  <a:pt x="40" y="70"/>
                  <a:pt x="42" y="51"/>
                  <a:pt x="43" y="33"/>
                </a:cubicBezTo>
                <a:cubicBezTo>
                  <a:pt x="33" y="39"/>
                  <a:pt x="30" y="46"/>
                  <a:pt x="36" y="55"/>
                </a:cubicBezTo>
                <a:cubicBezTo>
                  <a:pt x="42" y="65"/>
                  <a:pt x="51" y="74"/>
                  <a:pt x="60" y="83"/>
                </a:cubicBezTo>
                <a:cubicBezTo>
                  <a:pt x="62" y="86"/>
                  <a:pt x="66" y="87"/>
                  <a:pt x="68" y="90"/>
                </a:cubicBezTo>
                <a:cubicBezTo>
                  <a:pt x="74" y="95"/>
                  <a:pt x="74" y="101"/>
                  <a:pt x="70" y="107"/>
                </a:cubicBezTo>
                <a:cubicBezTo>
                  <a:pt x="66" y="113"/>
                  <a:pt x="59" y="114"/>
                  <a:pt x="54" y="110"/>
                </a:cubicBezTo>
                <a:cubicBezTo>
                  <a:pt x="35" y="98"/>
                  <a:pt x="18" y="83"/>
                  <a:pt x="10" y="62"/>
                </a:cubicBezTo>
                <a:cubicBezTo>
                  <a:pt x="0" y="34"/>
                  <a:pt x="21" y="3"/>
                  <a:pt x="51" y="1"/>
                </a:cubicBezTo>
                <a:cubicBezTo>
                  <a:pt x="65" y="0"/>
                  <a:pt x="80" y="1"/>
                  <a:pt x="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33"/>
          <p:cNvSpPr>
            <a:spLocks/>
          </p:cNvSpPr>
          <p:nvPr/>
        </p:nvSpPr>
        <p:spPr bwMode="auto">
          <a:xfrm>
            <a:off x="3776663" y="3609975"/>
            <a:ext cx="384175" cy="227012"/>
          </a:xfrm>
          <a:custGeom>
            <a:avLst/>
            <a:gdLst>
              <a:gd name="T0" fmla="*/ 176 w 176"/>
              <a:gd name="T1" fmla="*/ 104 h 104"/>
              <a:gd name="T2" fmla="*/ 151 w 176"/>
              <a:gd name="T3" fmla="*/ 104 h 104"/>
              <a:gd name="T4" fmla="*/ 151 w 176"/>
              <a:gd name="T5" fmla="*/ 53 h 104"/>
              <a:gd name="T6" fmla="*/ 123 w 176"/>
              <a:gd name="T7" fmla="*/ 25 h 104"/>
              <a:gd name="T8" fmla="*/ 14 w 176"/>
              <a:gd name="T9" fmla="*/ 25 h 104"/>
              <a:gd name="T10" fmla="*/ 0 w 176"/>
              <a:gd name="T11" fmla="*/ 25 h 104"/>
              <a:gd name="T12" fmla="*/ 3 w 176"/>
              <a:gd name="T13" fmla="*/ 0 h 104"/>
              <a:gd name="T14" fmla="*/ 41 w 176"/>
              <a:gd name="T15" fmla="*/ 0 h 104"/>
              <a:gd name="T16" fmla="*/ 131 w 176"/>
              <a:gd name="T17" fmla="*/ 0 h 104"/>
              <a:gd name="T18" fmla="*/ 176 w 176"/>
              <a:gd name="T19" fmla="*/ 42 h 104"/>
              <a:gd name="T20" fmla="*/ 176 w 176"/>
              <a:gd name="T21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6" h="104">
                <a:moveTo>
                  <a:pt x="176" y="104"/>
                </a:moveTo>
                <a:cubicBezTo>
                  <a:pt x="167" y="104"/>
                  <a:pt x="159" y="104"/>
                  <a:pt x="151" y="104"/>
                </a:cubicBezTo>
                <a:cubicBezTo>
                  <a:pt x="151" y="87"/>
                  <a:pt x="151" y="70"/>
                  <a:pt x="151" y="53"/>
                </a:cubicBezTo>
                <a:cubicBezTo>
                  <a:pt x="151" y="30"/>
                  <a:pt x="145" y="25"/>
                  <a:pt x="123" y="25"/>
                </a:cubicBezTo>
                <a:cubicBezTo>
                  <a:pt x="87" y="25"/>
                  <a:pt x="50" y="25"/>
                  <a:pt x="14" y="25"/>
                </a:cubicBezTo>
                <a:cubicBezTo>
                  <a:pt x="10" y="25"/>
                  <a:pt x="5" y="25"/>
                  <a:pt x="0" y="25"/>
                </a:cubicBezTo>
                <a:cubicBezTo>
                  <a:pt x="1" y="16"/>
                  <a:pt x="2" y="8"/>
                  <a:pt x="3" y="0"/>
                </a:cubicBezTo>
                <a:cubicBezTo>
                  <a:pt x="16" y="0"/>
                  <a:pt x="28" y="0"/>
                  <a:pt x="41" y="0"/>
                </a:cubicBezTo>
                <a:cubicBezTo>
                  <a:pt x="71" y="0"/>
                  <a:pt x="101" y="0"/>
                  <a:pt x="131" y="0"/>
                </a:cubicBezTo>
                <a:cubicBezTo>
                  <a:pt x="156" y="0"/>
                  <a:pt x="175" y="17"/>
                  <a:pt x="176" y="42"/>
                </a:cubicBezTo>
                <a:cubicBezTo>
                  <a:pt x="176" y="62"/>
                  <a:pt x="176" y="83"/>
                  <a:pt x="176" y="10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158876" y="3603625"/>
            <a:ext cx="87313" cy="352425"/>
          </a:xfrm>
          <a:custGeom>
            <a:avLst/>
            <a:gdLst>
              <a:gd name="T0" fmla="*/ 40 w 40"/>
              <a:gd name="T1" fmla="*/ 0 h 161"/>
              <a:gd name="T2" fmla="*/ 40 w 40"/>
              <a:gd name="T3" fmla="*/ 77 h 161"/>
              <a:gd name="T4" fmla="*/ 40 w 40"/>
              <a:gd name="T5" fmla="*/ 135 h 161"/>
              <a:gd name="T6" fmla="*/ 29 w 40"/>
              <a:gd name="T7" fmla="*/ 154 h 161"/>
              <a:gd name="T8" fmla="*/ 1 w 40"/>
              <a:gd name="T9" fmla="*/ 138 h 161"/>
              <a:gd name="T10" fmla="*/ 1 w 40"/>
              <a:gd name="T11" fmla="*/ 27 h 161"/>
              <a:gd name="T12" fmla="*/ 40 w 40"/>
              <a:gd name="T1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161">
                <a:moveTo>
                  <a:pt x="40" y="0"/>
                </a:moveTo>
                <a:cubicBezTo>
                  <a:pt x="40" y="25"/>
                  <a:pt x="40" y="51"/>
                  <a:pt x="40" y="77"/>
                </a:cubicBezTo>
                <a:cubicBezTo>
                  <a:pt x="40" y="96"/>
                  <a:pt x="40" y="115"/>
                  <a:pt x="40" y="135"/>
                </a:cubicBezTo>
                <a:cubicBezTo>
                  <a:pt x="40" y="143"/>
                  <a:pt x="37" y="150"/>
                  <a:pt x="29" y="154"/>
                </a:cubicBezTo>
                <a:cubicBezTo>
                  <a:pt x="17" y="161"/>
                  <a:pt x="1" y="153"/>
                  <a:pt x="1" y="138"/>
                </a:cubicBezTo>
                <a:cubicBezTo>
                  <a:pt x="0" y="100"/>
                  <a:pt x="1" y="62"/>
                  <a:pt x="1" y="27"/>
                </a:cubicBezTo>
                <a:cubicBezTo>
                  <a:pt x="15" y="17"/>
                  <a:pt x="27" y="9"/>
                  <a:pt x="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35"/>
          <p:cNvSpPr>
            <a:spLocks/>
          </p:cNvSpPr>
          <p:nvPr/>
        </p:nvSpPr>
        <p:spPr bwMode="auto">
          <a:xfrm>
            <a:off x="3548063" y="3549650"/>
            <a:ext cx="87313" cy="298450"/>
          </a:xfrm>
          <a:custGeom>
            <a:avLst/>
            <a:gdLst>
              <a:gd name="T0" fmla="*/ 40 w 40"/>
              <a:gd name="T1" fmla="*/ 69 h 137"/>
              <a:gd name="T2" fmla="*/ 40 w 40"/>
              <a:gd name="T3" fmla="*/ 114 h 137"/>
              <a:gd name="T4" fmla="*/ 21 w 40"/>
              <a:gd name="T5" fmla="*/ 137 h 137"/>
              <a:gd name="T6" fmla="*/ 0 w 40"/>
              <a:gd name="T7" fmla="*/ 115 h 137"/>
              <a:gd name="T8" fmla="*/ 0 w 40"/>
              <a:gd name="T9" fmla="*/ 21 h 137"/>
              <a:gd name="T10" fmla="*/ 20 w 40"/>
              <a:gd name="T11" fmla="*/ 0 h 137"/>
              <a:gd name="T12" fmla="*/ 40 w 40"/>
              <a:gd name="T13" fmla="*/ 21 h 137"/>
              <a:gd name="T14" fmla="*/ 40 w 40"/>
              <a:gd name="T15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137">
                <a:moveTo>
                  <a:pt x="40" y="69"/>
                </a:moveTo>
                <a:cubicBezTo>
                  <a:pt x="40" y="84"/>
                  <a:pt x="40" y="99"/>
                  <a:pt x="40" y="114"/>
                </a:cubicBezTo>
                <a:cubicBezTo>
                  <a:pt x="40" y="128"/>
                  <a:pt x="32" y="136"/>
                  <a:pt x="21" y="137"/>
                </a:cubicBezTo>
                <a:cubicBezTo>
                  <a:pt x="9" y="137"/>
                  <a:pt x="1" y="129"/>
                  <a:pt x="0" y="115"/>
                </a:cubicBezTo>
                <a:cubicBezTo>
                  <a:pt x="0" y="84"/>
                  <a:pt x="0" y="53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2" y="0"/>
                  <a:pt x="40" y="8"/>
                  <a:pt x="40" y="21"/>
                </a:cubicBezTo>
                <a:cubicBezTo>
                  <a:pt x="40" y="37"/>
                  <a:pt x="40" y="53"/>
                  <a:pt x="40" y="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36"/>
          <p:cNvSpPr>
            <a:spLocks/>
          </p:cNvSpPr>
          <p:nvPr/>
        </p:nvSpPr>
        <p:spPr bwMode="auto">
          <a:xfrm>
            <a:off x="3448051" y="3544888"/>
            <a:ext cx="87313" cy="303212"/>
          </a:xfrm>
          <a:custGeom>
            <a:avLst/>
            <a:gdLst>
              <a:gd name="T0" fmla="*/ 40 w 40"/>
              <a:gd name="T1" fmla="*/ 71 h 139"/>
              <a:gd name="T2" fmla="*/ 40 w 40"/>
              <a:gd name="T3" fmla="*/ 116 h 139"/>
              <a:gd name="T4" fmla="*/ 20 w 40"/>
              <a:gd name="T5" fmla="*/ 139 h 139"/>
              <a:gd name="T6" fmla="*/ 0 w 40"/>
              <a:gd name="T7" fmla="*/ 116 h 139"/>
              <a:gd name="T8" fmla="*/ 0 w 40"/>
              <a:gd name="T9" fmla="*/ 22 h 139"/>
              <a:gd name="T10" fmla="*/ 15 w 40"/>
              <a:gd name="T11" fmla="*/ 3 h 139"/>
              <a:gd name="T12" fmla="*/ 37 w 40"/>
              <a:gd name="T13" fmla="*/ 12 h 139"/>
              <a:gd name="T14" fmla="*/ 39 w 40"/>
              <a:gd name="T15" fmla="*/ 24 h 139"/>
              <a:gd name="T16" fmla="*/ 40 w 40"/>
              <a:gd name="T17" fmla="*/ 7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39">
                <a:moveTo>
                  <a:pt x="40" y="71"/>
                </a:moveTo>
                <a:cubicBezTo>
                  <a:pt x="40" y="86"/>
                  <a:pt x="40" y="101"/>
                  <a:pt x="40" y="116"/>
                </a:cubicBezTo>
                <a:cubicBezTo>
                  <a:pt x="39" y="130"/>
                  <a:pt x="32" y="138"/>
                  <a:pt x="20" y="139"/>
                </a:cubicBezTo>
                <a:cubicBezTo>
                  <a:pt x="8" y="139"/>
                  <a:pt x="0" y="130"/>
                  <a:pt x="0" y="116"/>
                </a:cubicBezTo>
                <a:cubicBezTo>
                  <a:pt x="0" y="85"/>
                  <a:pt x="0" y="54"/>
                  <a:pt x="0" y="22"/>
                </a:cubicBezTo>
                <a:cubicBezTo>
                  <a:pt x="1" y="12"/>
                  <a:pt x="6" y="5"/>
                  <a:pt x="15" y="3"/>
                </a:cubicBezTo>
                <a:cubicBezTo>
                  <a:pt x="24" y="0"/>
                  <a:pt x="32" y="3"/>
                  <a:pt x="37" y="12"/>
                </a:cubicBezTo>
                <a:cubicBezTo>
                  <a:pt x="39" y="16"/>
                  <a:pt x="39" y="20"/>
                  <a:pt x="39" y="24"/>
                </a:cubicBezTo>
                <a:cubicBezTo>
                  <a:pt x="40" y="40"/>
                  <a:pt x="40" y="56"/>
                  <a:pt x="40" y="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37"/>
          <p:cNvSpPr>
            <a:spLocks noEditPoints="1"/>
          </p:cNvSpPr>
          <p:nvPr/>
        </p:nvSpPr>
        <p:spPr bwMode="auto">
          <a:xfrm>
            <a:off x="3508376" y="3968750"/>
            <a:ext cx="382588" cy="261937"/>
          </a:xfrm>
          <a:custGeom>
            <a:avLst/>
            <a:gdLst>
              <a:gd name="T0" fmla="*/ 142 w 175"/>
              <a:gd name="T1" fmla="*/ 60 h 120"/>
              <a:gd name="T2" fmla="*/ 115 w 175"/>
              <a:gd name="T3" fmla="*/ 70 h 120"/>
              <a:gd name="T4" fmla="*/ 107 w 175"/>
              <a:gd name="T5" fmla="*/ 84 h 120"/>
              <a:gd name="T6" fmla="*/ 108 w 175"/>
              <a:gd name="T7" fmla="*/ 92 h 120"/>
              <a:gd name="T8" fmla="*/ 34 w 175"/>
              <a:gd name="T9" fmla="*/ 91 h 120"/>
              <a:gd name="T10" fmla="*/ 13 w 175"/>
              <a:gd name="T11" fmla="*/ 67 h 120"/>
              <a:gd name="T12" fmla="*/ 13 w 175"/>
              <a:gd name="T13" fmla="*/ 120 h 120"/>
              <a:gd name="T14" fmla="*/ 10 w 175"/>
              <a:gd name="T15" fmla="*/ 120 h 120"/>
              <a:gd name="T16" fmla="*/ 7 w 175"/>
              <a:gd name="T17" fmla="*/ 110 h 120"/>
              <a:gd name="T18" fmla="*/ 9 w 175"/>
              <a:gd name="T19" fmla="*/ 64 h 120"/>
              <a:gd name="T20" fmla="*/ 0 w 175"/>
              <a:gd name="T21" fmla="*/ 60 h 120"/>
              <a:gd name="T22" fmla="*/ 71 w 175"/>
              <a:gd name="T23" fmla="*/ 24 h 120"/>
              <a:gd name="T24" fmla="*/ 127 w 175"/>
              <a:gd name="T25" fmla="*/ 55 h 120"/>
              <a:gd name="T26" fmla="*/ 127 w 175"/>
              <a:gd name="T27" fmla="*/ 35 h 120"/>
              <a:gd name="T28" fmla="*/ 135 w 175"/>
              <a:gd name="T29" fmla="*/ 2 h 120"/>
              <a:gd name="T30" fmla="*/ 142 w 175"/>
              <a:gd name="T31" fmla="*/ 1 h 120"/>
              <a:gd name="T32" fmla="*/ 175 w 175"/>
              <a:gd name="T33" fmla="*/ 34 h 120"/>
              <a:gd name="T34" fmla="*/ 173 w 175"/>
              <a:gd name="T35" fmla="*/ 38 h 120"/>
              <a:gd name="T36" fmla="*/ 139 w 175"/>
              <a:gd name="T37" fmla="*/ 6 h 120"/>
              <a:gd name="T38" fmla="*/ 142 w 175"/>
              <a:gd name="T39" fmla="*/ 60 h 120"/>
              <a:gd name="T40" fmla="*/ 136 w 175"/>
              <a:gd name="T41" fmla="*/ 13 h 120"/>
              <a:gd name="T42" fmla="*/ 130 w 175"/>
              <a:gd name="T43" fmla="*/ 49 h 120"/>
              <a:gd name="T44" fmla="*/ 135 w 175"/>
              <a:gd name="T45" fmla="*/ 57 h 120"/>
              <a:gd name="T46" fmla="*/ 139 w 175"/>
              <a:gd name="T47" fmla="*/ 49 h 120"/>
              <a:gd name="T48" fmla="*/ 136 w 175"/>
              <a:gd name="T49" fmla="*/ 1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5" h="120">
                <a:moveTo>
                  <a:pt x="142" y="60"/>
                </a:moveTo>
                <a:cubicBezTo>
                  <a:pt x="132" y="64"/>
                  <a:pt x="124" y="68"/>
                  <a:pt x="115" y="70"/>
                </a:cubicBezTo>
                <a:cubicBezTo>
                  <a:pt x="107" y="72"/>
                  <a:pt x="105" y="76"/>
                  <a:pt x="107" y="84"/>
                </a:cubicBezTo>
                <a:cubicBezTo>
                  <a:pt x="108" y="86"/>
                  <a:pt x="108" y="89"/>
                  <a:pt x="108" y="92"/>
                </a:cubicBezTo>
                <a:cubicBezTo>
                  <a:pt x="83" y="74"/>
                  <a:pt x="58" y="74"/>
                  <a:pt x="34" y="91"/>
                </a:cubicBezTo>
                <a:cubicBezTo>
                  <a:pt x="35" y="71"/>
                  <a:pt x="34" y="70"/>
                  <a:pt x="13" y="67"/>
                </a:cubicBezTo>
                <a:cubicBezTo>
                  <a:pt x="13" y="84"/>
                  <a:pt x="13" y="102"/>
                  <a:pt x="13" y="120"/>
                </a:cubicBezTo>
                <a:cubicBezTo>
                  <a:pt x="12" y="120"/>
                  <a:pt x="11" y="120"/>
                  <a:pt x="10" y="120"/>
                </a:cubicBezTo>
                <a:cubicBezTo>
                  <a:pt x="9" y="117"/>
                  <a:pt x="7" y="113"/>
                  <a:pt x="7" y="110"/>
                </a:cubicBezTo>
                <a:cubicBezTo>
                  <a:pt x="7" y="95"/>
                  <a:pt x="8" y="80"/>
                  <a:pt x="9" y="64"/>
                </a:cubicBezTo>
                <a:cubicBezTo>
                  <a:pt x="6" y="63"/>
                  <a:pt x="4" y="62"/>
                  <a:pt x="0" y="60"/>
                </a:cubicBezTo>
                <a:cubicBezTo>
                  <a:pt x="26" y="53"/>
                  <a:pt x="51" y="44"/>
                  <a:pt x="71" y="24"/>
                </a:cubicBezTo>
                <a:cubicBezTo>
                  <a:pt x="86" y="39"/>
                  <a:pt x="105" y="49"/>
                  <a:pt x="127" y="55"/>
                </a:cubicBezTo>
                <a:cubicBezTo>
                  <a:pt x="127" y="48"/>
                  <a:pt x="126" y="41"/>
                  <a:pt x="127" y="35"/>
                </a:cubicBezTo>
                <a:cubicBezTo>
                  <a:pt x="129" y="24"/>
                  <a:pt x="132" y="13"/>
                  <a:pt x="135" y="2"/>
                </a:cubicBezTo>
                <a:cubicBezTo>
                  <a:pt x="135" y="1"/>
                  <a:pt x="141" y="0"/>
                  <a:pt x="142" y="1"/>
                </a:cubicBezTo>
                <a:cubicBezTo>
                  <a:pt x="153" y="12"/>
                  <a:pt x="164" y="23"/>
                  <a:pt x="175" y="34"/>
                </a:cubicBezTo>
                <a:cubicBezTo>
                  <a:pt x="175" y="35"/>
                  <a:pt x="174" y="37"/>
                  <a:pt x="173" y="38"/>
                </a:cubicBezTo>
                <a:cubicBezTo>
                  <a:pt x="160" y="30"/>
                  <a:pt x="154" y="13"/>
                  <a:pt x="139" y="6"/>
                </a:cubicBezTo>
                <a:cubicBezTo>
                  <a:pt x="140" y="25"/>
                  <a:pt x="141" y="43"/>
                  <a:pt x="142" y="60"/>
                </a:cubicBezTo>
                <a:close/>
                <a:moveTo>
                  <a:pt x="136" y="13"/>
                </a:moveTo>
                <a:cubicBezTo>
                  <a:pt x="129" y="24"/>
                  <a:pt x="129" y="37"/>
                  <a:pt x="130" y="49"/>
                </a:cubicBezTo>
                <a:cubicBezTo>
                  <a:pt x="130" y="52"/>
                  <a:pt x="133" y="54"/>
                  <a:pt x="135" y="57"/>
                </a:cubicBezTo>
                <a:cubicBezTo>
                  <a:pt x="136" y="54"/>
                  <a:pt x="139" y="52"/>
                  <a:pt x="139" y="49"/>
                </a:cubicBezTo>
                <a:cubicBezTo>
                  <a:pt x="139" y="37"/>
                  <a:pt x="137" y="25"/>
                  <a:pt x="136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38"/>
          <p:cNvSpPr>
            <a:spLocks/>
          </p:cNvSpPr>
          <p:nvPr/>
        </p:nvSpPr>
        <p:spPr bwMode="auto">
          <a:xfrm>
            <a:off x="1782763" y="2671763"/>
            <a:ext cx="203200" cy="261937"/>
          </a:xfrm>
          <a:custGeom>
            <a:avLst/>
            <a:gdLst>
              <a:gd name="T0" fmla="*/ 0 w 93"/>
              <a:gd name="T1" fmla="*/ 0 h 120"/>
              <a:gd name="T2" fmla="*/ 45 w 93"/>
              <a:gd name="T3" fmla="*/ 4 h 120"/>
              <a:gd name="T4" fmla="*/ 88 w 93"/>
              <a:gd name="T5" fmla="*/ 89 h 120"/>
              <a:gd name="T6" fmla="*/ 79 w 93"/>
              <a:gd name="T7" fmla="*/ 115 h 120"/>
              <a:gd name="T8" fmla="*/ 52 w 93"/>
              <a:gd name="T9" fmla="*/ 106 h 120"/>
              <a:gd name="T10" fmla="*/ 16 w 93"/>
              <a:gd name="T11" fmla="*/ 37 h 120"/>
              <a:gd name="T12" fmla="*/ 0 w 93"/>
              <a:gd name="T13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20">
                <a:moveTo>
                  <a:pt x="0" y="0"/>
                </a:moveTo>
                <a:cubicBezTo>
                  <a:pt x="16" y="3"/>
                  <a:pt x="29" y="12"/>
                  <a:pt x="45" y="4"/>
                </a:cubicBezTo>
                <a:cubicBezTo>
                  <a:pt x="59" y="33"/>
                  <a:pt x="74" y="61"/>
                  <a:pt x="88" y="89"/>
                </a:cubicBezTo>
                <a:cubicBezTo>
                  <a:pt x="93" y="99"/>
                  <a:pt x="88" y="111"/>
                  <a:pt x="79" y="115"/>
                </a:cubicBezTo>
                <a:cubicBezTo>
                  <a:pt x="69" y="120"/>
                  <a:pt x="58" y="117"/>
                  <a:pt x="52" y="106"/>
                </a:cubicBezTo>
                <a:cubicBezTo>
                  <a:pt x="40" y="83"/>
                  <a:pt x="30" y="59"/>
                  <a:pt x="16" y="37"/>
                </a:cubicBezTo>
                <a:cubicBezTo>
                  <a:pt x="9" y="26"/>
                  <a:pt x="6" y="13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39"/>
          <p:cNvSpPr>
            <a:spLocks noEditPoints="1"/>
          </p:cNvSpPr>
          <p:nvPr/>
        </p:nvSpPr>
        <p:spPr bwMode="auto">
          <a:xfrm>
            <a:off x="1006476" y="4278313"/>
            <a:ext cx="185738" cy="263525"/>
          </a:xfrm>
          <a:custGeom>
            <a:avLst/>
            <a:gdLst>
              <a:gd name="T0" fmla="*/ 52 w 85"/>
              <a:gd name="T1" fmla="*/ 1 h 121"/>
              <a:gd name="T2" fmla="*/ 51 w 85"/>
              <a:gd name="T3" fmla="*/ 56 h 121"/>
              <a:gd name="T4" fmla="*/ 60 w 85"/>
              <a:gd name="T5" fmla="*/ 72 h 121"/>
              <a:gd name="T6" fmla="*/ 74 w 85"/>
              <a:gd name="T7" fmla="*/ 76 h 121"/>
              <a:gd name="T8" fmla="*/ 82 w 85"/>
              <a:gd name="T9" fmla="*/ 92 h 121"/>
              <a:gd name="T10" fmla="*/ 67 w 85"/>
              <a:gd name="T11" fmla="*/ 100 h 121"/>
              <a:gd name="T12" fmla="*/ 56 w 85"/>
              <a:gd name="T13" fmla="*/ 97 h 121"/>
              <a:gd name="T14" fmla="*/ 46 w 85"/>
              <a:gd name="T15" fmla="*/ 94 h 121"/>
              <a:gd name="T16" fmla="*/ 42 w 85"/>
              <a:gd name="T17" fmla="*/ 121 h 121"/>
              <a:gd name="T18" fmla="*/ 40 w 85"/>
              <a:gd name="T19" fmla="*/ 121 h 121"/>
              <a:gd name="T20" fmla="*/ 40 w 85"/>
              <a:gd name="T21" fmla="*/ 101 h 121"/>
              <a:gd name="T22" fmla="*/ 32 w 85"/>
              <a:gd name="T23" fmla="*/ 87 h 121"/>
              <a:gd name="T24" fmla="*/ 8 w 85"/>
              <a:gd name="T25" fmla="*/ 67 h 121"/>
              <a:gd name="T26" fmla="*/ 3 w 85"/>
              <a:gd name="T27" fmla="*/ 37 h 121"/>
              <a:gd name="T28" fmla="*/ 52 w 85"/>
              <a:gd name="T29" fmla="*/ 1 h 121"/>
              <a:gd name="T30" fmla="*/ 40 w 85"/>
              <a:gd name="T31" fmla="*/ 33 h 121"/>
              <a:gd name="T32" fmla="*/ 36 w 85"/>
              <a:gd name="T33" fmla="*/ 32 h 121"/>
              <a:gd name="T34" fmla="*/ 28 w 85"/>
              <a:gd name="T35" fmla="*/ 49 h 121"/>
              <a:gd name="T36" fmla="*/ 38 w 85"/>
              <a:gd name="T37" fmla="*/ 62 h 121"/>
              <a:gd name="T38" fmla="*/ 40 w 85"/>
              <a:gd name="T39" fmla="*/ 60 h 121"/>
              <a:gd name="T40" fmla="*/ 40 w 85"/>
              <a:gd name="T41" fmla="*/ 3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5" h="121">
                <a:moveTo>
                  <a:pt x="52" y="1"/>
                </a:moveTo>
                <a:cubicBezTo>
                  <a:pt x="52" y="20"/>
                  <a:pt x="52" y="38"/>
                  <a:pt x="51" y="56"/>
                </a:cubicBezTo>
                <a:cubicBezTo>
                  <a:pt x="51" y="65"/>
                  <a:pt x="51" y="70"/>
                  <a:pt x="60" y="72"/>
                </a:cubicBezTo>
                <a:cubicBezTo>
                  <a:pt x="65" y="73"/>
                  <a:pt x="70" y="74"/>
                  <a:pt x="74" y="76"/>
                </a:cubicBezTo>
                <a:cubicBezTo>
                  <a:pt x="82" y="79"/>
                  <a:pt x="85" y="86"/>
                  <a:pt x="82" y="92"/>
                </a:cubicBezTo>
                <a:cubicBezTo>
                  <a:pt x="80" y="99"/>
                  <a:pt x="74" y="102"/>
                  <a:pt x="67" y="100"/>
                </a:cubicBezTo>
                <a:cubicBezTo>
                  <a:pt x="63" y="99"/>
                  <a:pt x="60" y="98"/>
                  <a:pt x="56" y="97"/>
                </a:cubicBezTo>
                <a:cubicBezTo>
                  <a:pt x="53" y="96"/>
                  <a:pt x="50" y="95"/>
                  <a:pt x="46" y="94"/>
                </a:cubicBezTo>
                <a:cubicBezTo>
                  <a:pt x="45" y="103"/>
                  <a:pt x="43" y="112"/>
                  <a:pt x="42" y="121"/>
                </a:cubicBezTo>
                <a:cubicBezTo>
                  <a:pt x="41" y="121"/>
                  <a:pt x="41" y="121"/>
                  <a:pt x="40" y="121"/>
                </a:cubicBezTo>
                <a:cubicBezTo>
                  <a:pt x="40" y="114"/>
                  <a:pt x="40" y="108"/>
                  <a:pt x="40" y="101"/>
                </a:cubicBezTo>
                <a:cubicBezTo>
                  <a:pt x="41" y="94"/>
                  <a:pt x="39" y="90"/>
                  <a:pt x="32" y="87"/>
                </a:cubicBezTo>
                <a:cubicBezTo>
                  <a:pt x="23" y="81"/>
                  <a:pt x="15" y="74"/>
                  <a:pt x="8" y="67"/>
                </a:cubicBezTo>
                <a:cubicBezTo>
                  <a:pt x="0" y="58"/>
                  <a:pt x="0" y="48"/>
                  <a:pt x="3" y="37"/>
                </a:cubicBezTo>
                <a:cubicBezTo>
                  <a:pt x="9" y="18"/>
                  <a:pt x="34" y="0"/>
                  <a:pt x="52" y="1"/>
                </a:cubicBezTo>
                <a:close/>
                <a:moveTo>
                  <a:pt x="40" y="33"/>
                </a:moveTo>
                <a:cubicBezTo>
                  <a:pt x="39" y="33"/>
                  <a:pt x="38" y="32"/>
                  <a:pt x="36" y="32"/>
                </a:cubicBezTo>
                <a:cubicBezTo>
                  <a:pt x="33" y="38"/>
                  <a:pt x="28" y="43"/>
                  <a:pt x="28" y="49"/>
                </a:cubicBezTo>
                <a:cubicBezTo>
                  <a:pt x="28" y="53"/>
                  <a:pt x="34" y="58"/>
                  <a:pt x="38" y="62"/>
                </a:cubicBezTo>
                <a:cubicBezTo>
                  <a:pt x="39" y="61"/>
                  <a:pt x="39" y="61"/>
                  <a:pt x="40" y="60"/>
                </a:cubicBezTo>
                <a:cubicBezTo>
                  <a:pt x="40" y="51"/>
                  <a:pt x="40" y="42"/>
                  <a:pt x="40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40"/>
          <p:cNvSpPr>
            <a:spLocks/>
          </p:cNvSpPr>
          <p:nvPr/>
        </p:nvSpPr>
        <p:spPr bwMode="auto">
          <a:xfrm>
            <a:off x="1509713" y="3790950"/>
            <a:ext cx="195263" cy="107950"/>
          </a:xfrm>
          <a:custGeom>
            <a:avLst/>
            <a:gdLst>
              <a:gd name="T0" fmla="*/ 89 w 89"/>
              <a:gd name="T1" fmla="*/ 0 h 49"/>
              <a:gd name="T2" fmla="*/ 81 w 89"/>
              <a:gd name="T3" fmla="*/ 49 h 49"/>
              <a:gd name="T4" fmla="*/ 8 w 89"/>
              <a:gd name="T5" fmla="*/ 49 h 49"/>
              <a:gd name="T6" fmla="*/ 0 w 89"/>
              <a:gd name="T7" fmla="*/ 0 h 49"/>
              <a:gd name="T8" fmla="*/ 89 w 8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49">
                <a:moveTo>
                  <a:pt x="89" y="0"/>
                </a:moveTo>
                <a:cubicBezTo>
                  <a:pt x="86" y="17"/>
                  <a:pt x="83" y="33"/>
                  <a:pt x="81" y="49"/>
                </a:cubicBezTo>
                <a:cubicBezTo>
                  <a:pt x="56" y="49"/>
                  <a:pt x="33" y="49"/>
                  <a:pt x="8" y="49"/>
                </a:cubicBezTo>
                <a:cubicBezTo>
                  <a:pt x="5" y="33"/>
                  <a:pt x="3" y="17"/>
                  <a:pt x="0" y="0"/>
                </a:cubicBezTo>
                <a:cubicBezTo>
                  <a:pt x="30" y="0"/>
                  <a:pt x="59" y="0"/>
                  <a:pt x="8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41"/>
          <p:cNvSpPr>
            <a:spLocks/>
          </p:cNvSpPr>
          <p:nvPr/>
        </p:nvSpPr>
        <p:spPr bwMode="auto">
          <a:xfrm>
            <a:off x="1698626" y="3243263"/>
            <a:ext cx="157163" cy="155575"/>
          </a:xfrm>
          <a:custGeom>
            <a:avLst/>
            <a:gdLst>
              <a:gd name="T0" fmla="*/ 35 w 72"/>
              <a:gd name="T1" fmla="*/ 71 h 71"/>
              <a:gd name="T2" fmla="*/ 0 w 72"/>
              <a:gd name="T3" fmla="*/ 36 h 71"/>
              <a:gd name="T4" fmla="*/ 36 w 72"/>
              <a:gd name="T5" fmla="*/ 0 h 71"/>
              <a:gd name="T6" fmla="*/ 71 w 72"/>
              <a:gd name="T7" fmla="*/ 36 h 71"/>
              <a:gd name="T8" fmla="*/ 35 w 72"/>
              <a:gd name="T9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1">
                <a:moveTo>
                  <a:pt x="35" y="71"/>
                </a:moveTo>
                <a:cubicBezTo>
                  <a:pt x="16" y="71"/>
                  <a:pt x="0" y="55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5" y="0"/>
                  <a:pt x="72" y="16"/>
                  <a:pt x="71" y="36"/>
                </a:cubicBezTo>
                <a:cubicBezTo>
                  <a:pt x="71" y="55"/>
                  <a:pt x="55" y="71"/>
                  <a:pt x="35" y="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42"/>
          <p:cNvSpPr>
            <a:spLocks/>
          </p:cNvSpPr>
          <p:nvPr/>
        </p:nvSpPr>
        <p:spPr bwMode="auto">
          <a:xfrm>
            <a:off x="1741488" y="1127125"/>
            <a:ext cx="157163" cy="152400"/>
          </a:xfrm>
          <a:custGeom>
            <a:avLst/>
            <a:gdLst>
              <a:gd name="T0" fmla="*/ 35 w 72"/>
              <a:gd name="T1" fmla="*/ 70 h 70"/>
              <a:gd name="T2" fmla="*/ 0 w 72"/>
              <a:gd name="T3" fmla="*/ 35 h 70"/>
              <a:gd name="T4" fmla="*/ 36 w 72"/>
              <a:gd name="T5" fmla="*/ 0 h 70"/>
              <a:gd name="T6" fmla="*/ 71 w 72"/>
              <a:gd name="T7" fmla="*/ 35 h 70"/>
              <a:gd name="T8" fmla="*/ 35 w 72"/>
              <a:gd name="T9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0">
                <a:moveTo>
                  <a:pt x="35" y="70"/>
                </a:moveTo>
                <a:cubicBezTo>
                  <a:pt x="16" y="70"/>
                  <a:pt x="0" y="55"/>
                  <a:pt x="0" y="35"/>
                </a:cubicBezTo>
                <a:cubicBezTo>
                  <a:pt x="0" y="16"/>
                  <a:pt x="16" y="0"/>
                  <a:pt x="36" y="0"/>
                </a:cubicBezTo>
                <a:cubicBezTo>
                  <a:pt x="55" y="0"/>
                  <a:pt x="72" y="16"/>
                  <a:pt x="71" y="35"/>
                </a:cubicBezTo>
                <a:cubicBezTo>
                  <a:pt x="71" y="55"/>
                  <a:pt x="55" y="70"/>
                  <a:pt x="35" y="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43"/>
          <p:cNvSpPr>
            <a:spLocks/>
          </p:cNvSpPr>
          <p:nvPr/>
        </p:nvSpPr>
        <p:spPr bwMode="auto">
          <a:xfrm>
            <a:off x="3932238" y="2151063"/>
            <a:ext cx="153988" cy="153987"/>
          </a:xfrm>
          <a:custGeom>
            <a:avLst/>
            <a:gdLst>
              <a:gd name="T0" fmla="*/ 35 w 71"/>
              <a:gd name="T1" fmla="*/ 71 h 71"/>
              <a:gd name="T2" fmla="*/ 0 w 71"/>
              <a:gd name="T3" fmla="*/ 35 h 71"/>
              <a:gd name="T4" fmla="*/ 35 w 71"/>
              <a:gd name="T5" fmla="*/ 0 h 71"/>
              <a:gd name="T6" fmla="*/ 71 w 71"/>
              <a:gd name="T7" fmla="*/ 36 h 71"/>
              <a:gd name="T8" fmla="*/ 35 w 71"/>
              <a:gd name="T9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71">
                <a:moveTo>
                  <a:pt x="35" y="71"/>
                </a:moveTo>
                <a:cubicBezTo>
                  <a:pt x="16" y="71"/>
                  <a:pt x="0" y="56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55" y="0"/>
                  <a:pt x="71" y="16"/>
                  <a:pt x="71" y="36"/>
                </a:cubicBezTo>
                <a:cubicBezTo>
                  <a:pt x="71" y="55"/>
                  <a:pt x="55" y="71"/>
                  <a:pt x="35" y="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44"/>
          <p:cNvSpPr>
            <a:spLocks/>
          </p:cNvSpPr>
          <p:nvPr/>
        </p:nvSpPr>
        <p:spPr bwMode="auto">
          <a:xfrm>
            <a:off x="1304926" y="2127250"/>
            <a:ext cx="157163" cy="153987"/>
          </a:xfrm>
          <a:custGeom>
            <a:avLst/>
            <a:gdLst>
              <a:gd name="T0" fmla="*/ 36 w 72"/>
              <a:gd name="T1" fmla="*/ 1 h 71"/>
              <a:gd name="T2" fmla="*/ 72 w 72"/>
              <a:gd name="T3" fmla="*/ 36 h 71"/>
              <a:gd name="T4" fmla="*/ 36 w 72"/>
              <a:gd name="T5" fmla="*/ 71 h 71"/>
              <a:gd name="T6" fmla="*/ 1 w 72"/>
              <a:gd name="T7" fmla="*/ 36 h 71"/>
              <a:gd name="T8" fmla="*/ 36 w 72"/>
              <a:gd name="T9" fmla="*/ 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1">
                <a:moveTo>
                  <a:pt x="36" y="1"/>
                </a:moveTo>
                <a:cubicBezTo>
                  <a:pt x="56" y="0"/>
                  <a:pt x="71" y="16"/>
                  <a:pt x="72" y="36"/>
                </a:cubicBezTo>
                <a:cubicBezTo>
                  <a:pt x="72" y="56"/>
                  <a:pt x="56" y="71"/>
                  <a:pt x="36" y="71"/>
                </a:cubicBezTo>
                <a:cubicBezTo>
                  <a:pt x="16" y="71"/>
                  <a:pt x="1" y="56"/>
                  <a:pt x="1" y="36"/>
                </a:cubicBezTo>
                <a:cubicBezTo>
                  <a:pt x="0" y="16"/>
                  <a:pt x="16" y="1"/>
                  <a:pt x="3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45"/>
          <p:cNvSpPr>
            <a:spLocks/>
          </p:cNvSpPr>
          <p:nvPr/>
        </p:nvSpPr>
        <p:spPr bwMode="auto">
          <a:xfrm>
            <a:off x="1187451" y="4279900"/>
            <a:ext cx="176213" cy="261937"/>
          </a:xfrm>
          <a:custGeom>
            <a:avLst/>
            <a:gdLst>
              <a:gd name="T0" fmla="*/ 31 w 81"/>
              <a:gd name="T1" fmla="*/ 0 h 120"/>
              <a:gd name="T2" fmla="*/ 66 w 81"/>
              <a:gd name="T3" fmla="*/ 65 h 120"/>
              <a:gd name="T4" fmla="*/ 55 w 81"/>
              <a:gd name="T5" fmla="*/ 81 h 120"/>
              <a:gd name="T6" fmla="*/ 43 w 81"/>
              <a:gd name="T7" fmla="*/ 113 h 120"/>
              <a:gd name="T8" fmla="*/ 42 w 81"/>
              <a:gd name="T9" fmla="*/ 120 h 120"/>
              <a:gd name="T10" fmla="*/ 38 w 81"/>
              <a:gd name="T11" fmla="*/ 98 h 120"/>
              <a:gd name="T12" fmla="*/ 25 w 81"/>
              <a:gd name="T13" fmla="*/ 107 h 120"/>
              <a:gd name="T14" fmla="*/ 6 w 81"/>
              <a:gd name="T15" fmla="*/ 100 h 120"/>
              <a:gd name="T16" fmla="*/ 5 w 81"/>
              <a:gd name="T17" fmla="*/ 89 h 120"/>
              <a:gd name="T18" fmla="*/ 0 w 81"/>
              <a:gd name="T19" fmla="*/ 78 h 120"/>
              <a:gd name="T20" fmla="*/ 16 w 81"/>
              <a:gd name="T21" fmla="*/ 70 h 120"/>
              <a:gd name="T22" fmla="*/ 21 w 81"/>
              <a:gd name="T23" fmla="*/ 77 h 120"/>
              <a:gd name="T24" fmla="*/ 33 w 81"/>
              <a:gd name="T25" fmla="*/ 61 h 120"/>
              <a:gd name="T26" fmla="*/ 31 w 81"/>
              <a:gd name="T27" fmla="*/ 7 h 120"/>
              <a:gd name="T28" fmla="*/ 31 w 81"/>
              <a:gd name="T2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" h="120">
                <a:moveTo>
                  <a:pt x="31" y="0"/>
                </a:moveTo>
                <a:cubicBezTo>
                  <a:pt x="63" y="4"/>
                  <a:pt x="81" y="37"/>
                  <a:pt x="66" y="65"/>
                </a:cubicBezTo>
                <a:cubicBezTo>
                  <a:pt x="63" y="71"/>
                  <a:pt x="60" y="77"/>
                  <a:pt x="55" y="81"/>
                </a:cubicBezTo>
                <a:cubicBezTo>
                  <a:pt x="45" y="90"/>
                  <a:pt x="41" y="100"/>
                  <a:pt x="43" y="113"/>
                </a:cubicBezTo>
                <a:cubicBezTo>
                  <a:pt x="44" y="115"/>
                  <a:pt x="43" y="118"/>
                  <a:pt x="42" y="120"/>
                </a:cubicBezTo>
                <a:cubicBezTo>
                  <a:pt x="41" y="113"/>
                  <a:pt x="39" y="106"/>
                  <a:pt x="38" y="98"/>
                </a:cubicBezTo>
                <a:cubicBezTo>
                  <a:pt x="33" y="102"/>
                  <a:pt x="29" y="105"/>
                  <a:pt x="25" y="107"/>
                </a:cubicBezTo>
                <a:cubicBezTo>
                  <a:pt x="17" y="112"/>
                  <a:pt x="9" y="108"/>
                  <a:pt x="6" y="100"/>
                </a:cubicBezTo>
                <a:cubicBezTo>
                  <a:pt x="6" y="96"/>
                  <a:pt x="6" y="93"/>
                  <a:pt x="5" y="89"/>
                </a:cubicBezTo>
                <a:cubicBezTo>
                  <a:pt x="4" y="86"/>
                  <a:pt x="2" y="82"/>
                  <a:pt x="0" y="78"/>
                </a:cubicBezTo>
                <a:cubicBezTo>
                  <a:pt x="6" y="75"/>
                  <a:pt x="11" y="73"/>
                  <a:pt x="16" y="70"/>
                </a:cubicBezTo>
                <a:cubicBezTo>
                  <a:pt x="18" y="73"/>
                  <a:pt x="20" y="75"/>
                  <a:pt x="21" y="77"/>
                </a:cubicBezTo>
                <a:cubicBezTo>
                  <a:pt x="26" y="78"/>
                  <a:pt x="33" y="67"/>
                  <a:pt x="33" y="61"/>
                </a:cubicBezTo>
                <a:cubicBezTo>
                  <a:pt x="32" y="43"/>
                  <a:pt x="31" y="25"/>
                  <a:pt x="31" y="7"/>
                </a:cubicBezTo>
                <a:cubicBezTo>
                  <a:pt x="30" y="5"/>
                  <a:pt x="31" y="3"/>
                  <a:pt x="3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46"/>
          <p:cNvSpPr>
            <a:spLocks noEditPoints="1"/>
          </p:cNvSpPr>
          <p:nvPr/>
        </p:nvSpPr>
        <p:spPr bwMode="auto">
          <a:xfrm>
            <a:off x="668338" y="3846513"/>
            <a:ext cx="284163" cy="280987"/>
          </a:xfrm>
          <a:custGeom>
            <a:avLst/>
            <a:gdLst>
              <a:gd name="T0" fmla="*/ 0 w 130"/>
              <a:gd name="T1" fmla="*/ 127 h 129"/>
              <a:gd name="T2" fmla="*/ 13 w 130"/>
              <a:gd name="T3" fmla="*/ 108 h 129"/>
              <a:gd name="T4" fmla="*/ 13 w 130"/>
              <a:gd name="T5" fmla="*/ 94 h 129"/>
              <a:gd name="T6" fmla="*/ 11 w 130"/>
              <a:gd name="T7" fmla="*/ 33 h 129"/>
              <a:gd name="T8" fmla="*/ 63 w 130"/>
              <a:gd name="T9" fmla="*/ 1 h 129"/>
              <a:gd name="T10" fmla="*/ 121 w 130"/>
              <a:gd name="T11" fmla="*/ 39 h 129"/>
              <a:gd name="T12" fmla="*/ 105 w 130"/>
              <a:gd name="T13" fmla="*/ 107 h 129"/>
              <a:gd name="T14" fmla="*/ 36 w 130"/>
              <a:gd name="T15" fmla="*/ 115 h 129"/>
              <a:gd name="T16" fmla="*/ 19 w 130"/>
              <a:gd name="T17" fmla="*/ 116 h 129"/>
              <a:gd name="T18" fmla="*/ 1 w 130"/>
              <a:gd name="T19" fmla="*/ 129 h 129"/>
              <a:gd name="T20" fmla="*/ 0 w 130"/>
              <a:gd name="T21" fmla="*/ 127 h 129"/>
              <a:gd name="T22" fmla="*/ 63 w 130"/>
              <a:gd name="T23" fmla="*/ 113 h 129"/>
              <a:gd name="T24" fmla="*/ 114 w 130"/>
              <a:gd name="T25" fmla="*/ 63 h 129"/>
              <a:gd name="T26" fmla="*/ 62 w 130"/>
              <a:gd name="T27" fmla="*/ 12 h 129"/>
              <a:gd name="T28" fmla="*/ 13 w 130"/>
              <a:gd name="T29" fmla="*/ 63 h 129"/>
              <a:gd name="T30" fmla="*/ 63 w 130"/>
              <a:gd name="T31" fmla="*/ 1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0" h="129">
                <a:moveTo>
                  <a:pt x="0" y="127"/>
                </a:moveTo>
                <a:cubicBezTo>
                  <a:pt x="4" y="121"/>
                  <a:pt x="8" y="114"/>
                  <a:pt x="13" y="108"/>
                </a:cubicBezTo>
                <a:cubicBezTo>
                  <a:pt x="16" y="103"/>
                  <a:pt x="16" y="99"/>
                  <a:pt x="13" y="94"/>
                </a:cubicBezTo>
                <a:cubicBezTo>
                  <a:pt x="1" y="74"/>
                  <a:pt x="0" y="53"/>
                  <a:pt x="11" y="33"/>
                </a:cubicBezTo>
                <a:cubicBezTo>
                  <a:pt x="22" y="12"/>
                  <a:pt x="40" y="2"/>
                  <a:pt x="63" y="1"/>
                </a:cubicBezTo>
                <a:cubicBezTo>
                  <a:pt x="88" y="0"/>
                  <a:pt x="112" y="16"/>
                  <a:pt x="121" y="39"/>
                </a:cubicBezTo>
                <a:cubicBezTo>
                  <a:pt x="130" y="63"/>
                  <a:pt x="123" y="90"/>
                  <a:pt x="105" y="107"/>
                </a:cubicBezTo>
                <a:cubicBezTo>
                  <a:pt x="85" y="124"/>
                  <a:pt x="58" y="128"/>
                  <a:pt x="36" y="115"/>
                </a:cubicBezTo>
                <a:cubicBezTo>
                  <a:pt x="29" y="111"/>
                  <a:pt x="25" y="112"/>
                  <a:pt x="19" y="116"/>
                </a:cubicBezTo>
                <a:cubicBezTo>
                  <a:pt x="14" y="121"/>
                  <a:pt x="7" y="124"/>
                  <a:pt x="1" y="129"/>
                </a:cubicBezTo>
                <a:cubicBezTo>
                  <a:pt x="1" y="128"/>
                  <a:pt x="0" y="128"/>
                  <a:pt x="0" y="127"/>
                </a:cubicBezTo>
                <a:close/>
                <a:moveTo>
                  <a:pt x="63" y="113"/>
                </a:moveTo>
                <a:cubicBezTo>
                  <a:pt x="91" y="113"/>
                  <a:pt x="114" y="90"/>
                  <a:pt x="114" y="63"/>
                </a:cubicBezTo>
                <a:cubicBezTo>
                  <a:pt x="114" y="35"/>
                  <a:pt x="90" y="12"/>
                  <a:pt x="62" y="12"/>
                </a:cubicBezTo>
                <a:cubicBezTo>
                  <a:pt x="35" y="12"/>
                  <a:pt x="12" y="35"/>
                  <a:pt x="13" y="63"/>
                </a:cubicBezTo>
                <a:cubicBezTo>
                  <a:pt x="13" y="91"/>
                  <a:pt x="35" y="113"/>
                  <a:pt x="63" y="1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47"/>
          <p:cNvSpPr>
            <a:spLocks noEditPoints="1"/>
          </p:cNvSpPr>
          <p:nvPr/>
        </p:nvSpPr>
        <p:spPr bwMode="auto">
          <a:xfrm>
            <a:off x="2611438" y="3130550"/>
            <a:ext cx="155575" cy="155575"/>
          </a:xfrm>
          <a:custGeom>
            <a:avLst/>
            <a:gdLst>
              <a:gd name="T0" fmla="*/ 35 w 71"/>
              <a:gd name="T1" fmla="*/ 71 h 71"/>
              <a:gd name="T2" fmla="*/ 0 w 71"/>
              <a:gd name="T3" fmla="*/ 35 h 71"/>
              <a:gd name="T4" fmla="*/ 37 w 71"/>
              <a:gd name="T5" fmla="*/ 0 h 71"/>
              <a:gd name="T6" fmla="*/ 71 w 71"/>
              <a:gd name="T7" fmla="*/ 36 h 71"/>
              <a:gd name="T8" fmla="*/ 35 w 71"/>
              <a:gd name="T9" fmla="*/ 71 h 71"/>
              <a:gd name="T10" fmla="*/ 23 w 71"/>
              <a:gd name="T11" fmla="*/ 55 h 71"/>
              <a:gd name="T12" fmla="*/ 51 w 71"/>
              <a:gd name="T13" fmla="*/ 49 h 71"/>
              <a:gd name="T14" fmla="*/ 23 w 71"/>
              <a:gd name="T15" fmla="*/ 5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71">
                <a:moveTo>
                  <a:pt x="35" y="71"/>
                </a:moveTo>
                <a:cubicBezTo>
                  <a:pt x="15" y="70"/>
                  <a:pt x="0" y="55"/>
                  <a:pt x="0" y="35"/>
                </a:cubicBezTo>
                <a:cubicBezTo>
                  <a:pt x="0" y="15"/>
                  <a:pt x="16" y="0"/>
                  <a:pt x="37" y="0"/>
                </a:cubicBezTo>
                <a:cubicBezTo>
                  <a:pt x="56" y="1"/>
                  <a:pt x="71" y="16"/>
                  <a:pt x="71" y="36"/>
                </a:cubicBezTo>
                <a:cubicBezTo>
                  <a:pt x="71" y="56"/>
                  <a:pt x="55" y="71"/>
                  <a:pt x="35" y="71"/>
                </a:cubicBezTo>
                <a:close/>
                <a:moveTo>
                  <a:pt x="23" y="55"/>
                </a:moveTo>
                <a:cubicBezTo>
                  <a:pt x="34" y="66"/>
                  <a:pt x="46" y="63"/>
                  <a:pt x="51" y="49"/>
                </a:cubicBezTo>
                <a:cubicBezTo>
                  <a:pt x="42" y="51"/>
                  <a:pt x="33" y="53"/>
                  <a:pt x="23" y="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48"/>
          <p:cNvSpPr>
            <a:spLocks/>
          </p:cNvSpPr>
          <p:nvPr/>
        </p:nvSpPr>
        <p:spPr bwMode="auto">
          <a:xfrm>
            <a:off x="404813" y="4311650"/>
            <a:ext cx="104775" cy="315912"/>
          </a:xfrm>
          <a:custGeom>
            <a:avLst/>
            <a:gdLst>
              <a:gd name="T0" fmla="*/ 28 w 48"/>
              <a:gd name="T1" fmla="*/ 0 h 145"/>
              <a:gd name="T2" fmla="*/ 48 w 48"/>
              <a:gd name="T3" fmla="*/ 62 h 145"/>
              <a:gd name="T4" fmla="*/ 43 w 48"/>
              <a:gd name="T5" fmla="*/ 62 h 145"/>
              <a:gd name="T6" fmla="*/ 37 w 48"/>
              <a:gd name="T7" fmla="*/ 62 h 145"/>
              <a:gd name="T8" fmla="*/ 37 w 48"/>
              <a:gd name="T9" fmla="*/ 37 h 145"/>
              <a:gd name="T10" fmla="*/ 35 w 48"/>
              <a:gd name="T11" fmla="*/ 37 h 145"/>
              <a:gd name="T12" fmla="*/ 28 w 48"/>
              <a:gd name="T13" fmla="*/ 66 h 145"/>
              <a:gd name="T14" fmla="*/ 27 w 48"/>
              <a:gd name="T15" fmla="*/ 128 h 145"/>
              <a:gd name="T16" fmla="*/ 25 w 48"/>
              <a:gd name="T17" fmla="*/ 138 h 145"/>
              <a:gd name="T18" fmla="*/ 13 w 48"/>
              <a:gd name="T19" fmla="*/ 144 h 145"/>
              <a:gd name="T20" fmla="*/ 2 w 48"/>
              <a:gd name="T21" fmla="*/ 134 h 145"/>
              <a:gd name="T22" fmla="*/ 1 w 48"/>
              <a:gd name="T23" fmla="*/ 83 h 145"/>
              <a:gd name="T24" fmla="*/ 14 w 48"/>
              <a:gd name="T25" fmla="*/ 24 h 145"/>
              <a:gd name="T26" fmla="*/ 28 w 48"/>
              <a:gd name="T27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" h="145">
                <a:moveTo>
                  <a:pt x="28" y="0"/>
                </a:moveTo>
                <a:cubicBezTo>
                  <a:pt x="41" y="21"/>
                  <a:pt x="48" y="40"/>
                  <a:pt x="48" y="62"/>
                </a:cubicBezTo>
                <a:cubicBezTo>
                  <a:pt x="46" y="62"/>
                  <a:pt x="44" y="62"/>
                  <a:pt x="43" y="62"/>
                </a:cubicBezTo>
                <a:cubicBezTo>
                  <a:pt x="41" y="62"/>
                  <a:pt x="40" y="62"/>
                  <a:pt x="37" y="62"/>
                </a:cubicBezTo>
                <a:cubicBezTo>
                  <a:pt x="37" y="54"/>
                  <a:pt x="37" y="46"/>
                  <a:pt x="37" y="37"/>
                </a:cubicBezTo>
                <a:cubicBezTo>
                  <a:pt x="36" y="37"/>
                  <a:pt x="35" y="37"/>
                  <a:pt x="35" y="37"/>
                </a:cubicBezTo>
                <a:cubicBezTo>
                  <a:pt x="32" y="47"/>
                  <a:pt x="29" y="56"/>
                  <a:pt x="28" y="66"/>
                </a:cubicBezTo>
                <a:cubicBezTo>
                  <a:pt x="27" y="87"/>
                  <a:pt x="27" y="107"/>
                  <a:pt x="27" y="128"/>
                </a:cubicBezTo>
                <a:cubicBezTo>
                  <a:pt x="27" y="131"/>
                  <a:pt x="27" y="136"/>
                  <a:pt x="25" y="138"/>
                </a:cubicBezTo>
                <a:cubicBezTo>
                  <a:pt x="22" y="141"/>
                  <a:pt x="17" y="145"/>
                  <a:pt x="13" y="144"/>
                </a:cubicBezTo>
                <a:cubicBezTo>
                  <a:pt x="9" y="144"/>
                  <a:pt x="3" y="138"/>
                  <a:pt x="2" y="134"/>
                </a:cubicBezTo>
                <a:cubicBezTo>
                  <a:pt x="1" y="117"/>
                  <a:pt x="0" y="100"/>
                  <a:pt x="1" y="83"/>
                </a:cubicBezTo>
                <a:cubicBezTo>
                  <a:pt x="4" y="63"/>
                  <a:pt x="8" y="43"/>
                  <a:pt x="14" y="24"/>
                </a:cubicBezTo>
                <a:cubicBezTo>
                  <a:pt x="16" y="15"/>
                  <a:pt x="23" y="9"/>
                  <a:pt x="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49"/>
          <p:cNvSpPr>
            <a:spLocks/>
          </p:cNvSpPr>
          <p:nvPr/>
        </p:nvSpPr>
        <p:spPr bwMode="auto">
          <a:xfrm>
            <a:off x="1281113" y="2322513"/>
            <a:ext cx="233363" cy="209550"/>
          </a:xfrm>
          <a:custGeom>
            <a:avLst/>
            <a:gdLst>
              <a:gd name="T0" fmla="*/ 82 w 107"/>
              <a:gd name="T1" fmla="*/ 96 h 96"/>
              <a:gd name="T2" fmla="*/ 1 w 107"/>
              <a:gd name="T3" fmla="*/ 15 h 96"/>
              <a:gd name="T4" fmla="*/ 13 w 107"/>
              <a:gd name="T5" fmla="*/ 0 h 96"/>
              <a:gd name="T6" fmla="*/ 26 w 107"/>
              <a:gd name="T7" fmla="*/ 14 h 96"/>
              <a:gd name="T8" fmla="*/ 90 w 107"/>
              <a:gd name="T9" fmla="*/ 71 h 96"/>
              <a:gd name="T10" fmla="*/ 106 w 107"/>
              <a:gd name="T11" fmla="*/ 81 h 96"/>
              <a:gd name="T12" fmla="*/ 96 w 107"/>
              <a:gd name="T13" fmla="*/ 96 h 96"/>
              <a:gd name="T14" fmla="*/ 82 w 107"/>
              <a:gd name="T1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" h="96">
                <a:moveTo>
                  <a:pt x="82" y="96"/>
                </a:moveTo>
                <a:cubicBezTo>
                  <a:pt x="33" y="95"/>
                  <a:pt x="0" y="62"/>
                  <a:pt x="1" y="15"/>
                </a:cubicBezTo>
                <a:cubicBezTo>
                  <a:pt x="1" y="6"/>
                  <a:pt x="6" y="0"/>
                  <a:pt x="13" y="0"/>
                </a:cubicBezTo>
                <a:cubicBezTo>
                  <a:pt x="20" y="0"/>
                  <a:pt x="26" y="5"/>
                  <a:pt x="26" y="14"/>
                </a:cubicBezTo>
                <a:cubicBezTo>
                  <a:pt x="28" y="61"/>
                  <a:pt x="59" y="72"/>
                  <a:pt x="90" y="71"/>
                </a:cubicBezTo>
                <a:cubicBezTo>
                  <a:pt x="97" y="71"/>
                  <a:pt x="104" y="72"/>
                  <a:pt x="106" y="81"/>
                </a:cubicBezTo>
                <a:cubicBezTo>
                  <a:pt x="107" y="88"/>
                  <a:pt x="103" y="95"/>
                  <a:pt x="96" y="96"/>
                </a:cubicBezTo>
                <a:cubicBezTo>
                  <a:pt x="91" y="96"/>
                  <a:pt x="86" y="96"/>
                  <a:pt x="82" y="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50"/>
          <p:cNvSpPr>
            <a:spLocks/>
          </p:cNvSpPr>
          <p:nvPr/>
        </p:nvSpPr>
        <p:spPr bwMode="auto">
          <a:xfrm>
            <a:off x="2249488" y="2355850"/>
            <a:ext cx="201613" cy="257175"/>
          </a:xfrm>
          <a:custGeom>
            <a:avLst/>
            <a:gdLst>
              <a:gd name="T0" fmla="*/ 27 w 92"/>
              <a:gd name="T1" fmla="*/ 20 h 118"/>
              <a:gd name="T2" fmla="*/ 63 w 92"/>
              <a:gd name="T3" fmla="*/ 82 h 118"/>
              <a:gd name="T4" fmla="*/ 82 w 92"/>
              <a:gd name="T5" fmla="*/ 92 h 118"/>
              <a:gd name="T6" fmla="*/ 89 w 92"/>
              <a:gd name="T7" fmla="*/ 108 h 118"/>
              <a:gd name="T8" fmla="*/ 73 w 92"/>
              <a:gd name="T9" fmla="*/ 116 h 118"/>
              <a:gd name="T10" fmla="*/ 2 w 92"/>
              <a:gd name="T11" fmla="*/ 15 h 118"/>
              <a:gd name="T12" fmla="*/ 15 w 92"/>
              <a:gd name="T13" fmla="*/ 0 h 118"/>
              <a:gd name="T14" fmla="*/ 27 w 92"/>
              <a:gd name="T15" fmla="*/ 17 h 118"/>
              <a:gd name="T16" fmla="*/ 27 w 92"/>
              <a:gd name="T17" fmla="*/ 2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118">
                <a:moveTo>
                  <a:pt x="27" y="20"/>
                </a:moveTo>
                <a:cubicBezTo>
                  <a:pt x="28" y="47"/>
                  <a:pt x="40" y="68"/>
                  <a:pt x="63" y="82"/>
                </a:cubicBezTo>
                <a:cubicBezTo>
                  <a:pt x="69" y="86"/>
                  <a:pt x="76" y="89"/>
                  <a:pt x="82" y="92"/>
                </a:cubicBezTo>
                <a:cubicBezTo>
                  <a:pt x="89" y="96"/>
                  <a:pt x="92" y="102"/>
                  <a:pt x="89" y="108"/>
                </a:cubicBezTo>
                <a:cubicBezTo>
                  <a:pt x="86" y="115"/>
                  <a:pt x="81" y="118"/>
                  <a:pt x="73" y="116"/>
                </a:cubicBezTo>
                <a:cubicBezTo>
                  <a:pt x="28" y="99"/>
                  <a:pt x="0" y="61"/>
                  <a:pt x="2" y="15"/>
                </a:cubicBezTo>
                <a:cubicBezTo>
                  <a:pt x="2" y="5"/>
                  <a:pt x="7" y="0"/>
                  <a:pt x="15" y="0"/>
                </a:cubicBezTo>
                <a:cubicBezTo>
                  <a:pt x="23" y="0"/>
                  <a:pt x="27" y="6"/>
                  <a:pt x="27" y="17"/>
                </a:cubicBezTo>
                <a:cubicBezTo>
                  <a:pt x="27" y="18"/>
                  <a:pt x="27" y="19"/>
                  <a:pt x="27" y="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51"/>
          <p:cNvSpPr>
            <a:spLocks/>
          </p:cNvSpPr>
          <p:nvPr/>
        </p:nvSpPr>
        <p:spPr bwMode="auto">
          <a:xfrm>
            <a:off x="3706813" y="2344738"/>
            <a:ext cx="249238" cy="211137"/>
          </a:xfrm>
          <a:custGeom>
            <a:avLst/>
            <a:gdLst>
              <a:gd name="T0" fmla="*/ 97 w 114"/>
              <a:gd name="T1" fmla="*/ 0 h 97"/>
              <a:gd name="T2" fmla="*/ 113 w 114"/>
              <a:gd name="T3" fmla="*/ 13 h 97"/>
              <a:gd name="T4" fmla="*/ 98 w 114"/>
              <a:gd name="T5" fmla="*/ 26 h 97"/>
              <a:gd name="T6" fmla="*/ 47 w 114"/>
              <a:gd name="T7" fmla="*/ 55 h 97"/>
              <a:gd name="T8" fmla="*/ 28 w 114"/>
              <a:gd name="T9" fmla="*/ 85 h 97"/>
              <a:gd name="T10" fmla="*/ 9 w 114"/>
              <a:gd name="T11" fmla="*/ 94 h 97"/>
              <a:gd name="T12" fmla="*/ 5 w 114"/>
              <a:gd name="T13" fmla="*/ 74 h 97"/>
              <a:gd name="T14" fmla="*/ 78 w 114"/>
              <a:gd name="T15" fmla="*/ 4 h 97"/>
              <a:gd name="T16" fmla="*/ 97 w 114"/>
              <a:gd name="T1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97">
                <a:moveTo>
                  <a:pt x="97" y="0"/>
                </a:moveTo>
                <a:cubicBezTo>
                  <a:pt x="107" y="1"/>
                  <a:pt x="113" y="5"/>
                  <a:pt x="113" y="13"/>
                </a:cubicBezTo>
                <a:cubicBezTo>
                  <a:pt x="114" y="21"/>
                  <a:pt x="108" y="26"/>
                  <a:pt x="98" y="26"/>
                </a:cubicBezTo>
                <a:cubicBezTo>
                  <a:pt x="76" y="27"/>
                  <a:pt x="60" y="39"/>
                  <a:pt x="47" y="55"/>
                </a:cubicBezTo>
                <a:cubicBezTo>
                  <a:pt x="40" y="64"/>
                  <a:pt x="34" y="75"/>
                  <a:pt x="28" y="85"/>
                </a:cubicBezTo>
                <a:cubicBezTo>
                  <a:pt x="23" y="94"/>
                  <a:pt x="17" y="97"/>
                  <a:pt x="9" y="94"/>
                </a:cubicBezTo>
                <a:cubicBezTo>
                  <a:pt x="2" y="90"/>
                  <a:pt x="0" y="83"/>
                  <a:pt x="5" y="74"/>
                </a:cubicBezTo>
                <a:cubicBezTo>
                  <a:pt x="21" y="42"/>
                  <a:pt x="42" y="15"/>
                  <a:pt x="78" y="4"/>
                </a:cubicBezTo>
                <a:cubicBezTo>
                  <a:pt x="84" y="2"/>
                  <a:pt x="91" y="1"/>
                  <a:pt x="9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52"/>
          <p:cNvSpPr>
            <a:spLocks/>
          </p:cNvSpPr>
          <p:nvPr/>
        </p:nvSpPr>
        <p:spPr bwMode="auto">
          <a:xfrm>
            <a:off x="1719263" y="3371850"/>
            <a:ext cx="230188" cy="252412"/>
          </a:xfrm>
          <a:custGeom>
            <a:avLst/>
            <a:gdLst>
              <a:gd name="T0" fmla="*/ 11 w 105"/>
              <a:gd name="T1" fmla="*/ 115 h 115"/>
              <a:gd name="T2" fmla="*/ 1 w 105"/>
              <a:gd name="T3" fmla="*/ 106 h 115"/>
              <a:gd name="T4" fmla="*/ 4 w 105"/>
              <a:gd name="T5" fmla="*/ 91 h 115"/>
              <a:gd name="T6" fmla="*/ 39 w 105"/>
              <a:gd name="T7" fmla="*/ 52 h 115"/>
              <a:gd name="T8" fmla="*/ 78 w 105"/>
              <a:gd name="T9" fmla="*/ 8 h 115"/>
              <a:gd name="T10" fmla="*/ 99 w 105"/>
              <a:gd name="T11" fmla="*/ 5 h 115"/>
              <a:gd name="T12" fmla="*/ 98 w 105"/>
              <a:gd name="T13" fmla="*/ 25 h 115"/>
              <a:gd name="T14" fmla="*/ 23 w 105"/>
              <a:gd name="T15" fmla="*/ 107 h 115"/>
              <a:gd name="T16" fmla="*/ 11 w 105"/>
              <a:gd name="T1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115">
                <a:moveTo>
                  <a:pt x="11" y="115"/>
                </a:moveTo>
                <a:cubicBezTo>
                  <a:pt x="7" y="112"/>
                  <a:pt x="2" y="109"/>
                  <a:pt x="1" y="106"/>
                </a:cubicBezTo>
                <a:cubicBezTo>
                  <a:pt x="0" y="101"/>
                  <a:pt x="1" y="95"/>
                  <a:pt x="4" y="91"/>
                </a:cubicBezTo>
                <a:cubicBezTo>
                  <a:pt x="15" y="78"/>
                  <a:pt x="27" y="65"/>
                  <a:pt x="39" y="52"/>
                </a:cubicBezTo>
                <a:cubicBezTo>
                  <a:pt x="52" y="37"/>
                  <a:pt x="65" y="23"/>
                  <a:pt x="78" y="8"/>
                </a:cubicBezTo>
                <a:cubicBezTo>
                  <a:pt x="85" y="1"/>
                  <a:pt x="93" y="0"/>
                  <a:pt x="99" y="5"/>
                </a:cubicBezTo>
                <a:cubicBezTo>
                  <a:pt x="105" y="11"/>
                  <a:pt x="104" y="18"/>
                  <a:pt x="98" y="25"/>
                </a:cubicBezTo>
                <a:cubicBezTo>
                  <a:pt x="73" y="53"/>
                  <a:pt x="48" y="80"/>
                  <a:pt x="23" y="107"/>
                </a:cubicBezTo>
                <a:cubicBezTo>
                  <a:pt x="20" y="110"/>
                  <a:pt x="16" y="112"/>
                  <a:pt x="11" y="1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53"/>
          <p:cNvSpPr>
            <a:spLocks noEditPoints="1"/>
          </p:cNvSpPr>
          <p:nvPr/>
        </p:nvSpPr>
        <p:spPr bwMode="auto">
          <a:xfrm>
            <a:off x="2049463" y="4156075"/>
            <a:ext cx="147638" cy="147637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25 w 68"/>
              <a:gd name="T11" fmla="*/ 53 h 68"/>
              <a:gd name="T12" fmla="*/ 53 w 68"/>
              <a:gd name="T13" fmla="*/ 46 h 68"/>
              <a:gd name="T14" fmla="*/ 25 w 68"/>
              <a:gd name="T15" fmla="*/ 5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68">
                <a:moveTo>
                  <a:pt x="34" y="0"/>
                </a:moveTo>
                <a:cubicBezTo>
                  <a:pt x="53" y="0"/>
                  <a:pt x="67" y="15"/>
                  <a:pt x="68" y="34"/>
                </a:cubicBezTo>
                <a:cubicBezTo>
                  <a:pt x="68" y="53"/>
                  <a:pt x="53" y="68"/>
                  <a:pt x="34" y="68"/>
                </a:cubicBezTo>
                <a:cubicBezTo>
                  <a:pt x="15" y="68"/>
                  <a:pt x="0" y="53"/>
                  <a:pt x="0" y="34"/>
                </a:cubicBezTo>
                <a:cubicBezTo>
                  <a:pt x="0" y="16"/>
                  <a:pt x="15" y="0"/>
                  <a:pt x="34" y="0"/>
                </a:cubicBezTo>
                <a:close/>
                <a:moveTo>
                  <a:pt x="25" y="53"/>
                </a:moveTo>
                <a:cubicBezTo>
                  <a:pt x="37" y="63"/>
                  <a:pt x="47" y="60"/>
                  <a:pt x="53" y="46"/>
                </a:cubicBezTo>
                <a:cubicBezTo>
                  <a:pt x="44" y="48"/>
                  <a:pt x="34" y="50"/>
                  <a:pt x="25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54"/>
          <p:cNvSpPr>
            <a:spLocks/>
          </p:cNvSpPr>
          <p:nvPr/>
        </p:nvSpPr>
        <p:spPr bwMode="auto">
          <a:xfrm>
            <a:off x="2817813" y="1308100"/>
            <a:ext cx="141288" cy="141287"/>
          </a:xfrm>
          <a:custGeom>
            <a:avLst/>
            <a:gdLst>
              <a:gd name="T0" fmla="*/ 32 w 65"/>
              <a:gd name="T1" fmla="*/ 65 h 65"/>
              <a:gd name="T2" fmla="*/ 0 w 65"/>
              <a:gd name="T3" fmla="*/ 32 h 65"/>
              <a:gd name="T4" fmla="*/ 33 w 65"/>
              <a:gd name="T5" fmla="*/ 0 h 65"/>
              <a:gd name="T6" fmla="*/ 65 w 65"/>
              <a:gd name="T7" fmla="*/ 32 h 65"/>
              <a:gd name="T8" fmla="*/ 32 w 65"/>
              <a:gd name="T9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32" y="65"/>
                </a:moveTo>
                <a:cubicBezTo>
                  <a:pt x="14" y="64"/>
                  <a:pt x="0" y="50"/>
                  <a:pt x="0" y="32"/>
                </a:cubicBezTo>
                <a:cubicBezTo>
                  <a:pt x="0" y="14"/>
                  <a:pt x="15" y="0"/>
                  <a:pt x="33" y="0"/>
                </a:cubicBezTo>
                <a:cubicBezTo>
                  <a:pt x="51" y="0"/>
                  <a:pt x="65" y="15"/>
                  <a:pt x="65" y="32"/>
                </a:cubicBezTo>
                <a:cubicBezTo>
                  <a:pt x="65" y="51"/>
                  <a:pt x="50" y="65"/>
                  <a:pt x="32" y="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55"/>
          <p:cNvSpPr>
            <a:spLocks/>
          </p:cNvSpPr>
          <p:nvPr/>
        </p:nvSpPr>
        <p:spPr bwMode="auto">
          <a:xfrm>
            <a:off x="1649413" y="2459038"/>
            <a:ext cx="236538" cy="223837"/>
          </a:xfrm>
          <a:custGeom>
            <a:avLst/>
            <a:gdLst>
              <a:gd name="T0" fmla="*/ 91 w 108"/>
              <a:gd name="T1" fmla="*/ 102 h 103"/>
              <a:gd name="T2" fmla="*/ 49 w 108"/>
              <a:gd name="T3" fmla="*/ 82 h 103"/>
              <a:gd name="T4" fmla="*/ 27 w 108"/>
              <a:gd name="T5" fmla="*/ 62 h 103"/>
              <a:gd name="T6" fmla="*/ 10 w 108"/>
              <a:gd name="T7" fmla="*/ 41 h 103"/>
              <a:gd name="T8" fmla="*/ 2 w 108"/>
              <a:gd name="T9" fmla="*/ 19 h 103"/>
              <a:gd name="T10" fmla="*/ 12 w 108"/>
              <a:gd name="T11" fmla="*/ 2 h 103"/>
              <a:gd name="T12" fmla="*/ 27 w 108"/>
              <a:gd name="T13" fmla="*/ 13 h 103"/>
              <a:gd name="T14" fmla="*/ 85 w 108"/>
              <a:gd name="T15" fmla="*/ 75 h 103"/>
              <a:gd name="T16" fmla="*/ 96 w 108"/>
              <a:gd name="T17" fmla="*/ 77 h 103"/>
              <a:gd name="T18" fmla="*/ 107 w 108"/>
              <a:gd name="T19" fmla="*/ 92 h 103"/>
              <a:gd name="T20" fmla="*/ 91 w 108"/>
              <a:gd name="T21" fmla="*/ 10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" h="103">
                <a:moveTo>
                  <a:pt x="91" y="102"/>
                </a:moveTo>
                <a:cubicBezTo>
                  <a:pt x="76" y="99"/>
                  <a:pt x="60" y="98"/>
                  <a:pt x="49" y="82"/>
                </a:cubicBezTo>
                <a:cubicBezTo>
                  <a:pt x="44" y="74"/>
                  <a:pt x="36" y="67"/>
                  <a:pt x="27" y="62"/>
                </a:cubicBezTo>
                <a:cubicBezTo>
                  <a:pt x="18" y="57"/>
                  <a:pt x="13" y="50"/>
                  <a:pt x="10" y="41"/>
                </a:cubicBezTo>
                <a:cubicBezTo>
                  <a:pt x="7" y="34"/>
                  <a:pt x="4" y="26"/>
                  <a:pt x="2" y="19"/>
                </a:cubicBezTo>
                <a:cubicBezTo>
                  <a:pt x="0" y="10"/>
                  <a:pt x="4" y="3"/>
                  <a:pt x="12" y="2"/>
                </a:cubicBezTo>
                <a:cubicBezTo>
                  <a:pt x="19" y="0"/>
                  <a:pt x="25" y="4"/>
                  <a:pt x="27" y="13"/>
                </a:cubicBezTo>
                <a:cubicBezTo>
                  <a:pt x="34" y="45"/>
                  <a:pt x="53" y="66"/>
                  <a:pt x="85" y="75"/>
                </a:cubicBezTo>
                <a:cubicBezTo>
                  <a:pt x="88" y="76"/>
                  <a:pt x="92" y="76"/>
                  <a:pt x="96" y="77"/>
                </a:cubicBezTo>
                <a:cubicBezTo>
                  <a:pt x="104" y="79"/>
                  <a:pt x="108" y="84"/>
                  <a:pt x="107" y="92"/>
                </a:cubicBezTo>
                <a:cubicBezTo>
                  <a:pt x="105" y="100"/>
                  <a:pt x="100" y="103"/>
                  <a:pt x="91" y="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56"/>
          <p:cNvSpPr>
            <a:spLocks/>
          </p:cNvSpPr>
          <p:nvPr/>
        </p:nvSpPr>
        <p:spPr bwMode="auto">
          <a:xfrm>
            <a:off x="477838" y="2346325"/>
            <a:ext cx="209550" cy="215900"/>
          </a:xfrm>
          <a:custGeom>
            <a:avLst/>
            <a:gdLst>
              <a:gd name="T0" fmla="*/ 17 w 96"/>
              <a:gd name="T1" fmla="*/ 0 h 99"/>
              <a:gd name="T2" fmla="*/ 25 w 96"/>
              <a:gd name="T3" fmla="*/ 10 h 99"/>
              <a:gd name="T4" fmla="*/ 85 w 96"/>
              <a:gd name="T5" fmla="*/ 74 h 99"/>
              <a:gd name="T6" fmla="*/ 94 w 96"/>
              <a:gd name="T7" fmla="*/ 89 h 99"/>
              <a:gd name="T8" fmla="*/ 79 w 96"/>
              <a:gd name="T9" fmla="*/ 98 h 99"/>
              <a:gd name="T10" fmla="*/ 1 w 96"/>
              <a:gd name="T11" fmla="*/ 16 h 99"/>
              <a:gd name="T12" fmla="*/ 17 w 96"/>
              <a:gd name="T13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7" y="0"/>
                </a:moveTo>
                <a:cubicBezTo>
                  <a:pt x="19" y="2"/>
                  <a:pt x="24" y="5"/>
                  <a:pt x="25" y="10"/>
                </a:cubicBezTo>
                <a:cubicBezTo>
                  <a:pt x="32" y="44"/>
                  <a:pt x="52" y="65"/>
                  <a:pt x="85" y="74"/>
                </a:cubicBezTo>
                <a:cubicBezTo>
                  <a:pt x="93" y="76"/>
                  <a:pt x="96" y="82"/>
                  <a:pt x="94" y="89"/>
                </a:cubicBezTo>
                <a:cubicBezTo>
                  <a:pt x="92" y="96"/>
                  <a:pt x="86" y="99"/>
                  <a:pt x="79" y="98"/>
                </a:cubicBezTo>
                <a:cubicBezTo>
                  <a:pt x="41" y="92"/>
                  <a:pt x="5" y="53"/>
                  <a:pt x="1" y="16"/>
                </a:cubicBezTo>
                <a:cubicBezTo>
                  <a:pt x="0" y="6"/>
                  <a:pt x="5" y="0"/>
                  <a:pt x="1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57"/>
          <p:cNvSpPr>
            <a:spLocks/>
          </p:cNvSpPr>
          <p:nvPr/>
        </p:nvSpPr>
        <p:spPr bwMode="auto">
          <a:xfrm>
            <a:off x="3478213" y="2343150"/>
            <a:ext cx="246063" cy="182562"/>
          </a:xfrm>
          <a:custGeom>
            <a:avLst/>
            <a:gdLst>
              <a:gd name="T0" fmla="*/ 113 w 113"/>
              <a:gd name="T1" fmla="*/ 60 h 84"/>
              <a:gd name="T2" fmla="*/ 102 w 113"/>
              <a:gd name="T3" fmla="*/ 84 h 84"/>
              <a:gd name="T4" fmla="*/ 9 w 113"/>
              <a:gd name="T5" fmla="*/ 26 h 84"/>
              <a:gd name="T6" fmla="*/ 4 w 113"/>
              <a:gd name="T7" fmla="*/ 8 h 84"/>
              <a:gd name="T8" fmla="*/ 23 w 113"/>
              <a:gd name="T9" fmla="*/ 5 h 84"/>
              <a:gd name="T10" fmla="*/ 93 w 113"/>
              <a:gd name="T11" fmla="*/ 48 h 84"/>
              <a:gd name="T12" fmla="*/ 113 w 113"/>
              <a:gd name="T13" fmla="*/ 6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84">
                <a:moveTo>
                  <a:pt x="113" y="60"/>
                </a:moveTo>
                <a:cubicBezTo>
                  <a:pt x="109" y="69"/>
                  <a:pt x="106" y="76"/>
                  <a:pt x="102" y="84"/>
                </a:cubicBezTo>
                <a:cubicBezTo>
                  <a:pt x="71" y="64"/>
                  <a:pt x="40" y="45"/>
                  <a:pt x="9" y="26"/>
                </a:cubicBezTo>
                <a:cubicBezTo>
                  <a:pt x="2" y="22"/>
                  <a:pt x="0" y="15"/>
                  <a:pt x="4" y="8"/>
                </a:cubicBezTo>
                <a:cubicBezTo>
                  <a:pt x="8" y="2"/>
                  <a:pt x="15" y="0"/>
                  <a:pt x="23" y="5"/>
                </a:cubicBezTo>
                <a:cubicBezTo>
                  <a:pt x="46" y="19"/>
                  <a:pt x="70" y="34"/>
                  <a:pt x="93" y="48"/>
                </a:cubicBezTo>
                <a:cubicBezTo>
                  <a:pt x="100" y="52"/>
                  <a:pt x="106" y="56"/>
                  <a:pt x="113" y="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58"/>
          <p:cNvSpPr>
            <a:spLocks/>
          </p:cNvSpPr>
          <p:nvPr/>
        </p:nvSpPr>
        <p:spPr bwMode="auto">
          <a:xfrm>
            <a:off x="2047876" y="4730750"/>
            <a:ext cx="71438" cy="209550"/>
          </a:xfrm>
          <a:custGeom>
            <a:avLst/>
            <a:gdLst>
              <a:gd name="T0" fmla="*/ 0 w 33"/>
              <a:gd name="T1" fmla="*/ 0 h 96"/>
              <a:gd name="T2" fmla="*/ 27 w 33"/>
              <a:gd name="T3" fmla="*/ 2 h 96"/>
              <a:gd name="T4" fmla="*/ 32 w 33"/>
              <a:gd name="T5" fmla="*/ 8 h 96"/>
              <a:gd name="T6" fmla="*/ 32 w 33"/>
              <a:gd name="T7" fmla="*/ 80 h 96"/>
              <a:gd name="T8" fmla="*/ 16 w 33"/>
              <a:gd name="T9" fmla="*/ 96 h 96"/>
              <a:gd name="T10" fmla="*/ 1 w 33"/>
              <a:gd name="T11" fmla="*/ 81 h 96"/>
              <a:gd name="T12" fmla="*/ 0 w 33"/>
              <a:gd name="T1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96">
                <a:moveTo>
                  <a:pt x="0" y="0"/>
                </a:moveTo>
                <a:cubicBezTo>
                  <a:pt x="10" y="0"/>
                  <a:pt x="19" y="1"/>
                  <a:pt x="27" y="2"/>
                </a:cubicBezTo>
                <a:cubicBezTo>
                  <a:pt x="29" y="2"/>
                  <a:pt x="32" y="6"/>
                  <a:pt x="32" y="8"/>
                </a:cubicBezTo>
                <a:cubicBezTo>
                  <a:pt x="32" y="32"/>
                  <a:pt x="33" y="56"/>
                  <a:pt x="32" y="80"/>
                </a:cubicBezTo>
                <a:cubicBezTo>
                  <a:pt x="32" y="90"/>
                  <a:pt x="25" y="96"/>
                  <a:pt x="16" y="96"/>
                </a:cubicBezTo>
                <a:cubicBezTo>
                  <a:pt x="8" y="95"/>
                  <a:pt x="1" y="90"/>
                  <a:pt x="1" y="81"/>
                </a:cubicBezTo>
                <a:cubicBezTo>
                  <a:pt x="0" y="54"/>
                  <a:pt x="0" y="27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59"/>
          <p:cNvSpPr>
            <a:spLocks/>
          </p:cNvSpPr>
          <p:nvPr/>
        </p:nvSpPr>
        <p:spPr bwMode="auto">
          <a:xfrm>
            <a:off x="3279776" y="3613150"/>
            <a:ext cx="158750" cy="222250"/>
          </a:xfrm>
          <a:custGeom>
            <a:avLst/>
            <a:gdLst>
              <a:gd name="T0" fmla="*/ 73 w 73"/>
              <a:gd name="T1" fmla="*/ 4 h 102"/>
              <a:gd name="T2" fmla="*/ 73 w 73"/>
              <a:gd name="T3" fmla="*/ 24 h 102"/>
              <a:gd name="T4" fmla="*/ 47 w 73"/>
              <a:gd name="T5" fmla="*/ 24 h 102"/>
              <a:gd name="T6" fmla="*/ 27 w 73"/>
              <a:gd name="T7" fmla="*/ 44 h 102"/>
              <a:gd name="T8" fmla="*/ 27 w 73"/>
              <a:gd name="T9" fmla="*/ 102 h 102"/>
              <a:gd name="T10" fmla="*/ 1 w 73"/>
              <a:gd name="T11" fmla="*/ 102 h 102"/>
              <a:gd name="T12" fmla="*/ 2 w 73"/>
              <a:gd name="T13" fmla="*/ 36 h 102"/>
              <a:gd name="T14" fmla="*/ 37 w 73"/>
              <a:gd name="T15" fmla="*/ 0 h 102"/>
              <a:gd name="T16" fmla="*/ 55 w 73"/>
              <a:gd name="T17" fmla="*/ 19 h 102"/>
              <a:gd name="T18" fmla="*/ 73 w 73"/>
              <a:gd name="T19" fmla="*/ 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102">
                <a:moveTo>
                  <a:pt x="73" y="4"/>
                </a:moveTo>
                <a:cubicBezTo>
                  <a:pt x="73" y="11"/>
                  <a:pt x="73" y="17"/>
                  <a:pt x="73" y="24"/>
                </a:cubicBezTo>
                <a:cubicBezTo>
                  <a:pt x="64" y="24"/>
                  <a:pt x="56" y="24"/>
                  <a:pt x="47" y="24"/>
                </a:cubicBezTo>
                <a:cubicBezTo>
                  <a:pt x="34" y="24"/>
                  <a:pt x="27" y="30"/>
                  <a:pt x="27" y="44"/>
                </a:cubicBezTo>
                <a:cubicBezTo>
                  <a:pt x="26" y="63"/>
                  <a:pt x="27" y="82"/>
                  <a:pt x="27" y="102"/>
                </a:cubicBezTo>
                <a:cubicBezTo>
                  <a:pt x="18" y="102"/>
                  <a:pt x="10" y="102"/>
                  <a:pt x="1" y="102"/>
                </a:cubicBezTo>
                <a:cubicBezTo>
                  <a:pt x="1" y="80"/>
                  <a:pt x="0" y="58"/>
                  <a:pt x="2" y="36"/>
                </a:cubicBezTo>
                <a:cubicBezTo>
                  <a:pt x="3" y="18"/>
                  <a:pt x="19" y="3"/>
                  <a:pt x="37" y="0"/>
                </a:cubicBezTo>
                <a:cubicBezTo>
                  <a:pt x="41" y="14"/>
                  <a:pt x="45" y="19"/>
                  <a:pt x="55" y="19"/>
                </a:cubicBezTo>
                <a:cubicBezTo>
                  <a:pt x="64" y="19"/>
                  <a:pt x="70" y="14"/>
                  <a:pt x="73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60"/>
          <p:cNvSpPr>
            <a:spLocks/>
          </p:cNvSpPr>
          <p:nvPr/>
        </p:nvSpPr>
        <p:spPr bwMode="auto">
          <a:xfrm>
            <a:off x="2127251" y="4730750"/>
            <a:ext cx="69850" cy="209550"/>
          </a:xfrm>
          <a:custGeom>
            <a:avLst/>
            <a:gdLst>
              <a:gd name="T0" fmla="*/ 0 w 32"/>
              <a:gd name="T1" fmla="*/ 2 h 96"/>
              <a:gd name="T2" fmla="*/ 31 w 32"/>
              <a:gd name="T3" fmla="*/ 0 h 96"/>
              <a:gd name="T4" fmla="*/ 32 w 32"/>
              <a:gd name="T5" fmla="*/ 8 h 96"/>
              <a:gd name="T6" fmla="*/ 32 w 32"/>
              <a:gd name="T7" fmla="*/ 78 h 96"/>
              <a:gd name="T8" fmla="*/ 17 w 32"/>
              <a:gd name="T9" fmla="*/ 96 h 96"/>
              <a:gd name="T10" fmla="*/ 0 w 32"/>
              <a:gd name="T11" fmla="*/ 81 h 96"/>
              <a:gd name="T12" fmla="*/ 0 w 32"/>
              <a:gd name="T13" fmla="*/ 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96">
                <a:moveTo>
                  <a:pt x="0" y="2"/>
                </a:moveTo>
                <a:cubicBezTo>
                  <a:pt x="11" y="1"/>
                  <a:pt x="21" y="1"/>
                  <a:pt x="31" y="0"/>
                </a:cubicBezTo>
                <a:cubicBezTo>
                  <a:pt x="31" y="2"/>
                  <a:pt x="32" y="5"/>
                  <a:pt x="32" y="8"/>
                </a:cubicBezTo>
                <a:cubicBezTo>
                  <a:pt x="32" y="31"/>
                  <a:pt x="32" y="54"/>
                  <a:pt x="32" y="78"/>
                </a:cubicBezTo>
                <a:cubicBezTo>
                  <a:pt x="32" y="89"/>
                  <a:pt x="26" y="95"/>
                  <a:pt x="17" y="96"/>
                </a:cubicBezTo>
                <a:cubicBezTo>
                  <a:pt x="8" y="96"/>
                  <a:pt x="1" y="90"/>
                  <a:pt x="0" y="81"/>
                </a:cubicBezTo>
                <a:cubicBezTo>
                  <a:pt x="0" y="55"/>
                  <a:pt x="0" y="29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61"/>
          <p:cNvSpPr>
            <a:spLocks/>
          </p:cNvSpPr>
          <p:nvPr/>
        </p:nvSpPr>
        <p:spPr bwMode="auto">
          <a:xfrm>
            <a:off x="3814763" y="1579563"/>
            <a:ext cx="141288" cy="163512"/>
          </a:xfrm>
          <a:custGeom>
            <a:avLst/>
            <a:gdLst>
              <a:gd name="T0" fmla="*/ 44 w 65"/>
              <a:gd name="T1" fmla="*/ 0 h 75"/>
              <a:gd name="T2" fmla="*/ 54 w 65"/>
              <a:gd name="T3" fmla="*/ 14 h 75"/>
              <a:gd name="T4" fmla="*/ 62 w 65"/>
              <a:gd name="T5" fmla="*/ 5 h 75"/>
              <a:gd name="T6" fmla="*/ 63 w 65"/>
              <a:gd name="T7" fmla="*/ 18 h 75"/>
              <a:gd name="T8" fmla="*/ 59 w 65"/>
              <a:gd name="T9" fmla="*/ 66 h 75"/>
              <a:gd name="T10" fmla="*/ 15 w 65"/>
              <a:gd name="T11" fmla="*/ 69 h 75"/>
              <a:gd name="T12" fmla="*/ 23 w 65"/>
              <a:gd name="T13" fmla="*/ 53 h 75"/>
              <a:gd name="T14" fmla="*/ 18 w 65"/>
              <a:gd name="T15" fmla="*/ 43 h 75"/>
              <a:gd name="T16" fmla="*/ 6 w 65"/>
              <a:gd name="T17" fmla="*/ 17 h 75"/>
              <a:gd name="T18" fmla="*/ 16 w 65"/>
              <a:gd name="T19" fmla="*/ 14 h 75"/>
              <a:gd name="T20" fmla="*/ 40 w 65"/>
              <a:gd name="T21" fmla="*/ 15 h 75"/>
              <a:gd name="T22" fmla="*/ 44 w 65"/>
              <a:gd name="T23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75">
                <a:moveTo>
                  <a:pt x="44" y="0"/>
                </a:moveTo>
                <a:cubicBezTo>
                  <a:pt x="48" y="5"/>
                  <a:pt x="51" y="9"/>
                  <a:pt x="54" y="14"/>
                </a:cubicBezTo>
                <a:cubicBezTo>
                  <a:pt x="56" y="11"/>
                  <a:pt x="59" y="9"/>
                  <a:pt x="62" y="5"/>
                </a:cubicBezTo>
                <a:cubicBezTo>
                  <a:pt x="63" y="10"/>
                  <a:pt x="65" y="15"/>
                  <a:pt x="63" y="18"/>
                </a:cubicBezTo>
                <a:cubicBezTo>
                  <a:pt x="55" y="33"/>
                  <a:pt x="60" y="49"/>
                  <a:pt x="59" y="66"/>
                </a:cubicBezTo>
                <a:cubicBezTo>
                  <a:pt x="45" y="68"/>
                  <a:pt x="31" y="75"/>
                  <a:pt x="15" y="69"/>
                </a:cubicBezTo>
                <a:cubicBezTo>
                  <a:pt x="18" y="63"/>
                  <a:pt x="20" y="58"/>
                  <a:pt x="23" y="53"/>
                </a:cubicBezTo>
                <a:cubicBezTo>
                  <a:pt x="26" y="48"/>
                  <a:pt x="25" y="45"/>
                  <a:pt x="18" y="43"/>
                </a:cubicBezTo>
                <a:cubicBezTo>
                  <a:pt x="3" y="39"/>
                  <a:pt x="0" y="32"/>
                  <a:pt x="6" y="17"/>
                </a:cubicBezTo>
                <a:cubicBezTo>
                  <a:pt x="9" y="11"/>
                  <a:pt x="11" y="10"/>
                  <a:pt x="16" y="14"/>
                </a:cubicBezTo>
                <a:cubicBezTo>
                  <a:pt x="22" y="19"/>
                  <a:pt x="36" y="19"/>
                  <a:pt x="40" y="15"/>
                </a:cubicBezTo>
                <a:cubicBezTo>
                  <a:pt x="42" y="12"/>
                  <a:pt x="42" y="7"/>
                  <a:pt x="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62"/>
          <p:cNvSpPr>
            <a:spLocks/>
          </p:cNvSpPr>
          <p:nvPr/>
        </p:nvSpPr>
        <p:spPr bwMode="auto">
          <a:xfrm>
            <a:off x="989013" y="2643188"/>
            <a:ext cx="169863" cy="174625"/>
          </a:xfrm>
          <a:custGeom>
            <a:avLst/>
            <a:gdLst>
              <a:gd name="T0" fmla="*/ 40 w 78"/>
              <a:gd name="T1" fmla="*/ 56 h 80"/>
              <a:gd name="T2" fmla="*/ 30 w 78"/>
              <a:gd name="T3" fmla="*/ 80 h 80"/>
              <a:gd name="T4" fmla="*/ 0 w 78"/>
              <a:gd name="T5" fmla="*/ 46 h 80"/>
              <a:gd name="T6" fmla="*/ 19 w 78"/>
              <a:gd name="T7" fmla="*/ 31 h 80"/>
              <a:gd name="T8" fmla="*/ 35 w 78"/>
              <a:gd name="T9" fmla="*/ 12 h 80"/>
              <a:gd name="T10" fmla="*/ 47 w 78"/>
              <a:gd name="T11" fmla="*/ 0 h 80"/>
              <a:gd name="T12" fmla="*/ 46 w 78"/>
              <a:gd name="T13" fmla="*/ 14 h 80"/>
              <a:gd name="T14" fmla="*/ 62 w 78"/>
              <a:gd name="T15" fmla="*/ 14 h 80"/>
              <a:gd name="T16" fmla="*/ 54 w 78"/>
              <a:gd name="T17" fmla="*/ 24 h 80"/>
              <a:gd name="T18" fmla="*/ 59 w 78"/>
              <a:gd name="T19" fmla="*/ 35 h 80"/>
              <a:gd name="T20" fmla="*/ 69 w 78"/>
              <a:gd name="T21" fmla="*/ 42 h 80"/>
              <a:gd name="T22" fmla="*/ 74 w 78"/>
              <a:gd name="T23" fmla="*/ 54 h 80"/>
              <a:gd name="T24" fmla="*/ 48 w 78"/>
              <a:gd name="T25" fmla="*/ 60 h 80"/>
              <a:gd name="T26" fmla="*/ 40 w 78"/>
              <a:gd name="T27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80">
                <a:moveTo>
                  <a:pt x="40" y="56"/>
                </a:moveTo>
                <a:cubicBezTo>
                  <a:pt x="37" y="64"/>
                  <a:pt x="34" y="71"/>
                  <a:pt x="30" y="80"/>
                </a:cubicBezTo>
                <a:cubicBezTo>
                  <a:pt x="19" y="68"/>
                  <a:pt x="10" y="57"/>
                  <a:pt x="0" y="46"/>
                </a:cubicBezTo>
                <a:cubicBezTo>
                  <a:pt x="8" y="40"/>
                  <a:pt x="14" y="36"/>
                  <a:pt x="19" y="31"/>
                </a:cubicBezTo>
                <a:cubicBezTo>
                  <a:pt x="25" y="25"/>
                  <a:pt x="29" y="18"/>
                  <a:pt x="35" y="12"/>
                </a:cubicBezTo>
                <a:cubicBezTo>
                  <a:pt x="38" y="9"/>
                  <a:pt x="41" y="6"/>
                  <a:pt x="47" y="0"/>
                </a:cubicBezTo>
                <a:cubicBezTo>
                  <a:pt x="46" y="7"/>
                  <a:pt x="46" y="10"/>
                  <a:pt x="46" y="14"/>
                </a:cubicBezTo>
                <a:cubicBezTo>
                  <a:pt x="51" y="14"/>
                  <a:pt x="56" y="14"/>
                  <a:pt x="62" y="14"/>
                </a:cubicBezTo>
                <a:cubicBezTo>
                  <a:pt x="59" y="18"/>
                  <a:pt x="56" y="21"/>
                  <a:pt x="54" y="24"/>
                </a:cubicBezTo>
                <a:cubicBezTo>
                  <a:pt x="55" y="28"/>
                  <a:pt x="57" y="32"/>
                  <a:pt x="59" y="35"/>
                </a:cubicBezTo>
                <a:cubicBezTo>
                  <a:pt x="62" y="38"/>
                  <a:pt x="65" y="42"/>
                  <a:pt x="69" y="42"/>
                </a:cubicBezTo>
                <a:cubicBezTo>
                  <a:pt x="78" y="44"/>
                  <a:pt x="78" y="47"/>
                  <a:pt x="74" y="54"/>
                </a:cubicBezTo>
                <a:cubicBezTo>
                  <a:pt x="67" y="67"/>
                  <a:pt x="60" y="69"/>
                  <a:pt x="48" y="60"/>
                </a:cubicBezTo>
                <a:cubicBezTo>
                  <a:pt x="46" y="59"/>
                  <a:pt x="44" y="58"/>
                  <a:pt x="40" y="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63"/>
          <p:cNvSpPr>
            <a:spLocks/>
          </p:cNvSpPr>
          <p:nvPr/>
        </p:nvSpPr>
        <p:spPr bwMode="auto">
          <a:xfrm>
            <a:off x="3444876" y="1082675"/>
            <a:ext cx="258763" cy="80962"/>
          </a:xfrm>
          <a:custGeom>
            <a:avLst/>
            <a:gdLst>
              <a:gd name="T0" fmla="*/ 0 w 118"/>
              <a:gd name="T1" fmla="*/ 30 h 37"/>
              <a:gd name="T2" fmla="*/ 17 w 118"/>
              <a:gd name="T3" fmla="*/ 30 h 37"/>
              <a:gd name="T4" fmla="*/ 26 w 118"/>
              <a:gd name="T5" fmla="*/ 22 h 37"/>
              <a:gd name="T6" fmla="*/ 45 w 118"/>
              <a:gd name="T7" fmla="*/ 2 h 37"/>
              <a:gd name="T8" fmla="*/ 80 w 118"/>
              <a:gd name="T9" fmla="*/ 3 h 37"/>
              <a:gd name="T10" fmla="*/ 92 w 118"/>
              <a:gd name="T11" fmla="*/ 17 h 37"/>
              <a:gd name="T12" fmla="*/ 93 w 118"/>
              <a:gd name="T13" fmla="*/ 29 h 37"/>
              <a:gd name="T14" fmla="*/ 118 w 118"/>
              <a:gd name="T15" fmla="*/ 31 h 37"/>
              <a:gd name="T16" fmla="*/ 0 w 118"/>
              <a:gd name="T17" fmla="*/ 3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37">
                <a:moveTo>
                  <a:pt x="0" y="30"/>
                </a:moveTo>
                <a:cubicBezTo>
                  <a:pt x="7" y="30"/>
                  <a:pt x="12" y="30"/>
                  <a:pt x="17" y="30"/>
                </a:cubicBezTo>
                <a:cubicBezTo>
                  <a:pt x="23" y="31"/>
                  <a:pt x="26" y="29"/>
                  <a:pt x="26" y="22"/>
                </a:cubicBezTo>
                <a:cubicBezTo>
                  <a:pt x="27" y="5"/>
                  <a:pt x="28" y="4"/>
                  <a:pt x="45" y="2"/>
                </a:cubicBezTo>
                <a:cubicBezTo>
                  <a:pt x="56" y="0"/>
                  <a:pt x="68" y="2"/>
                  <a:pt x="80" y="3"/>
                </a:cubicBezTo>
                <a:cubicBezTo>
                  <a:pt x="88" y="4"/>
                  <a:pt x="92" y="8"/>
                  <a:pt x="92" y="17"/>
                </a:cubicBezTo>
                <a:cubicBezTo>
                  <a:pt x="91" y="21"/>
                  <a:pt x="92" y="25"/>
                  <a:pt x="93" y="29"/>
                </a:cubicBezTo>
                <a:cubicBezTo>
                  <a:pt x="101" y="30"/>
                  <a:pt x="109" y="30"/>
                  <a:pt x="118" y="31"/>
                </a:cubicBezTo>
                <a:cubicBezTo>
                  <a:pt x="111" y="37"/>
                  <a:pt x="6" y="37"/>
                  <a:pt x="0" y="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Freeform 64"/>
          <p:cNvSpPr>
            <a:spLocks/>
          </p:cNvSpPr>
          <p:nvPr/>
        </p:nvSpPr>
        <p:spPr bwMode="auto">
          <a:xfrm>
            <a:off x="2417763" y="1081088"/>
            <a:ext cx="255588" cy="82550"/>
          </a:xfrm>
          <a:custGeom>
            <a:avLst/>
            <a:gdLst>
              <a:gd name="T0" fmla="*/ 0 w 117"/>
              <a:gd name="T1" fmla="*/ 31 h 38"/>
              <a:gd name="T2" fmla="*/ 25 w 117"/>
              <a:gd name="T3" fmla="*/ 31 h 38"/>
              <a:gd name="T4" fmla="*/ 25 w 117"/>
              <a:gd name="T5" fmla="*/ 27 h 38"/>
              <a:gd name="T6" fmla="*/ 49 w 117"/>
              <a:gd name="T7" fmla="*/ 1 h 38"/>
              <a:gd name="T8" fmla="*/ 69 w 117"/>
              <a:gd name="T9" fmla="*/ 1 h 38"/>
              <a:gd name="T10" fmla="*/ 89 w 117"/>
              <a:gd name="T11" fmla="*/ 9 h 38"/>
              <a:gd name="T12" fmla="*/ 93 w 117"/>
              <a:gd name="T13" fmla="*/ 31 h 38"/>
              <a:gd name="T14" fmla="*/ 105 w 117"/>
              <a:gd name="T15" fmla="*/ 31 h 38"/>
              <a:gd name="T16" fmla="*/ 117 w 117"/>
              <a:gd name="T17" fmla="*/ 32 h 38"/>
              <a:gd name="T18" fmla="*/ 0 w 117"/>
              <a:gd name="T19" fmla="*/ 3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38">
                <a:moveTo>
                  <a:pt x="0" y="31"/>
                </a:moveTo>
                <a:cubicBezTo>
                  <a:pt x="9" y="31"/>
                  <a:pt x="17" y="31"/>
                  <a:pt x="25" y="31"/>
                </a:cubicBezTo>
                <a:cubicBezTo>
                  <a:pt x="25" y="29"/>
                  <a:pt x="25" y="28"/>
                  <a:pt x="25" y="27"/>
                </a:cubicBezTo>
                <a:cubicBezTo>
                  <a:pt x="27" y="6"/>
                  <a:pt x="28" y="4"/>
                  <a:pt x="49" y="1"/>
                </a:cubicBezTo>
                <a:cubicBezTo>
                  <a:pt x="55" y="0"/>
                  <a:pt x="62" y="0"/>
                  <a:pt x="69" y="1"/>
                </a:cubicBezTo>
                <a:cubicBezTo>
                  <a:pt x="76" y="3"/>
                  <a:pt x="85" y="4"/>
                  <a:pt x="89" y="9"/>
                </a:cubicBezTo>
                <a:cubicBezTo>
                  <a:pt x="93" y="14"/>
                  <a:pt x="92" y="23"/>
                  <a:pt x="93" y="31"/>
                </a:cubicBezTo>
                <a:cubicBezTo>
                  <a:pt x="97" y="31"/>
                  <a:pt x="101" y="31"/>
                  <a:pt x="105" y="31"/>
                </a:cubicBezTo>
                <a:cubicBezTo>
                  <a:pt x="108" y="31"/>
                  <a:pt x="112" y="32"/>
                  <a:pt x="117" y="32"/>
                </a:cubicBezTo>
                <a:cubicBezTo>
                  <a:pt x="111" y="38"/>
                  <a:pt x="6" y="38"/>
                  <a:pt x="0" y="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" name="Freeform 65"/>
          <p:cNvSpPr>
            <a:spLocks/>
          </p:cNvSpPr>
          <p:nvPr/>
        </p:nvSpPr>
        <p:spPr bwMode="auto">
          <a:xfrm>
            <a:off x="1314451" y="1079501"/>
            <a:ext cx="252413" cy="87312"/>
          </a:xfrm>
          <a:custGeom>
            <a:avLst/>
            <a:gdLst>
              <a:gd name="T0" fmla="*/ 116 w 116"/>
              <a:gd name="T1" fmla="*/ 33 h 40"/>
              <a:gd name="T2" fmla="*/ 0 w 116"/>
              <a:gd name="T3" fmla="*/ 33 h 40"/>
              <a:gd name="T4" fmla="*/ 24 w 116"/>
              <a:gd name="T5" fmla="*/ 31 h 40"/>
              <a:gd name="T6" fmla="*/ 25 w 116"/>
              <a:gd name="T7" fmla="*/ 20 h 40"/>
              <a:gd name="T8" fmla="*/ 39 w 116"/>
              <a:gd name="T9" fmla="*/ 4 h 40"/>
              <a:gd name="T10" fmla="*/ 82 w 116"/>
              <a:gd name="T11" fmla="*/ 6 h 40"/>
              <a:gd name="T12" fmla="*/ 91 w 116"/>
              <a:gd name="T13" fmla="*/ 18 h 40"/>
              <a:gd name="T14" fmla="*/ 105 w 116"/>
              <a:gd name="T15" fmla="*/ 32 h 40"/>
              <a:gd name="T16" fmla="*/ 116 w 116"/>
              <a:gd name="T17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40">
                <a:moveTo>
                  <a:pt x="116" y="33"/>
                </a:moveTo>
                <a:cubicBezTo>
                  <a:pt x="111" y="39"/>
                  <a:pt x="8" y="40"/>
                  <a:pt x="0" y="33"/>
                </a:cubicBezTo>
                <a:cubicBezTo>
                  <a:pt x="8" y="33"/>
                  <a:pt x="15" y="32"/>
                  <a:pt x="24" y="31"/>
                </a:cubicBezTo>
                <a:cubicBezTo>
                  <a:pt x="24" y="28"/>
                  <a:pt x="26" y="24"/>
                  <a:pt x="25" y="20"/>
                </a:cubicBezTo>
                <a:cubicBezTo>
                  <a:pt x="25" y="10"/>
                  <a:pt x="30" y="6"/>
                  <a:pt x="39" y="4"/>
                </a:cubicBezTo>
                <a:cubicBezTo>
                  <a:pt x="53" y="0"/>
                  <a:pt x="67" y="1"/>
                  <a:pt x="82" y="6"/>
                </a:cubicBezTo>
                <a:cubicBezTo>
                  <a:pt x="88" y="8"/>
                  <a:pt x="91" y="11"/>
                  <a:pt x="91" y="18"/>
                </a:cubicBezTo>
                <a:cubicBezTo>
                  <a:pt x="91" y="35"/>
                  <a:pt x="91" y="31"/>
                  <a:pt x="105" y="32"/>
                </a:cubicBezTo>
                <a:cubicBezTo>
                  <a:pt x="108" y="32"/>
                  <a:pt x="112" y="33"/>
                  <a:pt x="116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Freeform 66"/>
          <p:cNvSpPr>
            <a:spLocks/>
          </p:cNvSpPr>
          <p:nvPr/>
        </p:nvSpPr>
        <p:spPr bwMode="auto">
          <a:xfrm>
            <a:off x="627063" y="1082675"/>
            <a:ext cx="250825" cy="84137"/>
          </a:xfrm>
          <a:custGeom>
            <a:avLst/>
            <a:gdLst>
              <a:gd name="T0" fmla="*/ 0 w 115"/>
              <a:gd name="T1" fmla="*/ 31 h 38"/>
              <a:gd name="T2" fmla="*/ 15 w 115"/>
              <a:gd name="T3" fmla="*/ 30 h 38"/>
              <a:gd name="T4" fmla="*/ 24 w 115"/>
              <a:gd name="T5" fmla="*/ 22 h 38"/>
              <a:gd name="T6" fmla="*/ 42 w 115"/>
              <a:gd name="T7" fmla="*/ 2 h 38"/>
              <a:gd name="T8" fmla="*/ 79 w 115"/>
              <a:gd name="T9" fmla="*/ 3 h 38"/>
              <a:gd name="T10" fmla="*/ 89 w 115"/>
              <a:gd name="T11" fmla="*/ 17 h 38"/>
              <a:gd name="T12" fmla="*/ 91 w 115"/>
              <a:gd name="T13" fmla="*/ 30 h 38"/>
              <a:gd name="T14" fmla="*/ 115 w 115"/>
              <a:gd name="T15" fmla="*/ 31 h 38"/>
              <a:gd name="T16" fmla="*/ 0 w 115"/>
              <a:gd name="T17" fmla="*/ 34 h 38"/>
              <a:gd name="T18" fmla="*/ 0 w 115"/>
              <a:gd name="T19" fmla="*/ 3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5" h="38">
                <a:moveTo>
                  <a:pt x="0" y="31"/>
                </a:moveTo>
                <a:cubicBezTo>
                  <a:pt x="5" y="30"/>
                  <a:pt x="10" y="30"/>
                  <a:pt x="15" y="30"/>
                </a:cubicBezTo>
                <a:cubicBezTo>
                  <a:pt x="22" y="31"/>
                  <a:pt x="24" y="28"/>
                  <a:pt x="24" y="22"/>
                </a:cubicBezTo>
                <a:cubicBezTo>
                  <a:pt x="25" y="6"/>
                  <a:pt x="26" y="4"/>
                  <a:pt x="42" y="2"/>
                </a:cubicBezTo>
                <a:cubicBezTo>
                  <a:pt x="54" y="0"/>
                  <a:pt x="66" y="2"/>
                  <a:pt x="79" y="3"/>
                </a:cubicBezTo>
                <a:cubicBezTo>
                  <a:pt x="86" y="4"/>
                  <a:pt x="90" y="9"/>
                  <a:pt x="89" y="17"/>
                </a:cubicBezTo>
                <a:cubicBezTo>
                  <a:pt x="89" y="21"/>
                  <a:pt x="90" y="25"/>
                  <a:pt x="91" y="30"/>
                </a:cubicBezTo>
                <a:cubicBezTo>
                  <a:pt x="99" y="30"/>
                  <a:pt x="106" y="30"/>
                  <a:pt x="115" y="31"/>
                </a:cubicBezTo>
                <a:cubicBezTo>
                  <a:pt x="110" y="36"/>
                  <a:pt x="10" y="38"/>
                  <a:pt x="0" y="34"/>
                </a:cubicBezTo>
                <a:cubicBezTo>
                  <a:pt x="0" y="33"/>
                  <a:pt x="0" y="32"/>
                  <a:pt x="0" y="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" name="Freeform 67"/>
          <p:cNvSpPr>
            <a:spLocks/>
          </p:cNvSpPr>
          <p:nvPr/>
        </p:nvSpPr>
        <p:spPr bwMode="auto">
          <a:xfrm>
            <a:off x="1628776" y="2232025"/>
            <a:ext cx="247650" cy="73025"/>
          </a:xfrm>
          <a:custGeom>
            <a:avLst/>
            <a:gdLst>
              <a:gd name="T0" fmla="*/ 114 w 114"/>
              <a:gd name="T1" fmla="*/ 34 h 34"/>
              <a:gd name="T2" fmla="*/ 0 w 114"/>
              <a:gd name="T3" fmla="*/ 34 h 34"/>
              <a:gd name="T4" fmla="*/ 0 w 114"/>
              <a:gd name="T5" fmla="*/ 31 h 34"/>
              <a:gd name="T6" fmla="*/ 23 w 114"/>
              <a:gd name="T7" fmla="*/ 29 h 34"/>
              <a:gd name="T8" fmla="*/ 24 w 114"/>
              <a:gd name="T9" fmla="*/ 21 h 34"/>
              <a:gd name="T10" fmla="*/ 41 w 114"/>
              <a:gd name="T11" fmla="*/ 1 h 34"/>
              <a:gd name="T12" fmla="*/ 79 w 114"/>
              <a:gd name="T13" fmla="*/ 3 h 34"/>
              <a:gd name="T14" fmla="*/ 89 w 114"/>
              <a:gd name="T15" fmla="*/ 16 h 34"/>
              <a:gd name="T16" fmla="*/ 91 w 114"/>
              <a:gd name="T17" fmla="*/ 29 h 34"/>
              <a:gd name="T18" fmla="*/ 114 w 114"/>
              <a:gd name="T19" fmla="*/ 31 h 34"/>
              <a:gd name="T20" fmla="*/ 114 w 114"/>
              <a:gd name="T21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" h="34">
                <a:moveTo>
                  <a:pt x="114" y="34"/>
                </a:moveTo>
                <a:cubicBezTo>
                  <a:pt x="76" y="34"/>
                  <a:pt x="38" y="34"/>
                  <a:pt x="0" y="34"/>
                </a:cubicBezTo>
                <a:cubicBezTo>
                  <a:pt x="0" y="33"/>
                  <a:pt x="0" y="32"/>
                  <a:pt x="0" y="31"/>
                </a:cubicBezTo>
                <a:cubicBezTo>
                  <a:pt x="7" y="30"/>
                  <a:pt x="15" y="30"/>
                  <a:pt x="23" y="29"/>
                </a:cubicBezTo>
                <a:cubicBezTo>
                  <a:pt x="24" y="26"/>
                  <a:pt x="24" y="23"/>
                  <a:pt x="24" y="21"/>
                </a:cubicBezTo>
                <a:cubicBezTo>
                  <a:pt x="25" y="6"/>
                  <a:pt x="26" y="3"/>
                  <a:pt x="41" y="1"/>
                </a:cubicBezTo>
                <a:cubicBezTo>
                  <a:pt x="53" y="0"/>
                  <a:pt x="66" y="2"/>
                  <a:pt x="79" y="3"/>
                </a:cubicBezTo>
                <a:cubicBezTo>
                  <a:pt x="86" y="4"/>
                  <a:pt x="90" y="8"/>
                  <a:pt x="89" y="16"/>
                </a:cubicBezTo>
                <a:cubicBezTo>
                  <a:pt x="89" y="20"/>
                  <a:pt x="90" y="24"/>
                  <a:pt x="91" y="29"/>
                </a:cubicBezTo>
                <a:cubicBezTo>
                  <a:pt x="99" y="30"/>
                  <a:pt x="107" y="30"/>
                  <a:pt x="114" y="31"/>
                </a:cubicBezTo>
                <a:cubicBezTo>
                  <a:pt x="114" y="32"/>
                  <a:pt x="114" y="33"/>
                  <a:pt x="114" y="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68"/>
          <p:cNvSpPr>
            <a:spLocks/>
          </p:cNvSpPr>
          <p:nvPr/>
        </p:nvSpPr>
        <p:spPr bwMode="auto">
          <a:xfrm>
            <a:off x="2228851" y="2119313"/>
            <a:ext cx="250825" cy="80962"/>
          </a:xfrm>
          <a:custGeom>
            <a:avLst/>
            <a:gdLst>
              <a:gd name="T0" fmla="*/ 115 w 115"/>
              <a:gd name="T1" fmla="*/ 35 h 37"/>
              <a:gd name="T2" fmla="*/ 109 w 115"/>
              <a:gd name="T3" fmla="*/ 37 h 37"/>
              <a:gd name="T4" fmla="*/ 6 w 115"/>
              <a:gd name="T5" fmla="*/ 37 h 37"/>
              <a:gd name="T6" fmla="*/ 0 w 115"/>
              <a:gd name="T7" fmla="*/ 35 h 37"/>
              <a:gd name="T8" fmla="*/ 0 w 115"/>
              <a:gd name="T9" fmla="*/ 32 h 37"/>
              <a:gd name="T10" fmla="*/ 23 w 115"/>
              <a:gd name="T11" fmla="*/ 32 h 37"/>
              <a:gd name="T12" fmla="*/ 24 w 115"/>
              <a:gd name="T13" fmla="*/ 19 h 37"/>
              <a:gd name="T14" fmla="*/ 35 w 115"/>
              <a:gd name="T15" fmla="*/ 4 h 37"/>
              <a:gd name="T16" fmla="*/ 77 w 115"/>
              <a:gd name="T17" fmla="*/ 4 h 37"/>
              <a:gd name="T18" fmla="*/ 90 w 115"/>
              <a:gd name="T19" fmla="*/ 19 h 37"/>
              <a:gd name="T20" fmla="*/ 91 w 115"/>
              <a:gd name="T21" fmla="*/ 32 h 37"/>
              <a:gd name="T22" fmla="*/ 114 w 115"/>
              <a:gd name="T23" fmla="*/ 32 h 37"/>
              <a:gd name="T24" fmla="*/ 115 w 115"/>
              <a:gd name="T25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5" h="37">
                <a:moveTo>
                  <a:pt x="115" y="35"/>
                </a:moveTo>
                <a:cubicBezTo>
                  <a:pt x="113" y="36"/>
                  <a:pt x="111" y="37"/>
                  <a:pt x="109" y="37"/>
                </a:cubicBezTo>
                <a:cubicBezTo>
                  <a:pt x="75" y="37"/>
                  <a:pt x="40" y="37"/>
                  <a:pt x="6" y="37"/>
                </a:cubicBezTo>
                <a:cubicBezTo>
                  <a:pt x="4" y="37"/>
                  <a:pt x="2" y="36"/>
                  <a:pt x="0" y="35"/>
                </a:cubicBezTo>
                <a:cubicBezTo>
                  <a:pt x="0" y="34"/>
                  <a:pt x="0" y="33"/>
                  <a:pt x="0" y="32"/>
                </a:cubicBezTo>
                <a:cubicBezTo>
                  <a:pt x="7" y="32"/>
                  <a:pt x="15" y="32"/>
                  <a:pt x="23" y="32"/>
                </a:cubicBezTo>
                <a:cubicBezTo>
                  <a:pt x="24" y="27"/>
                  <a:pt x="24" y="23"/>
                  <a:pt x="24" y="19"/>
                </a:cubicBezTo>
                <a:cubicBezTo>
                  <a:pt x="24" y="11"/>
                  <a:pt x="28" y="7"/>
                  <a:pt x="35" y="4"/>
                </a:cubicBezTo>
                <a:cubicBezTo>
                  <a:pt x="49" y="0"/>
                  <a:pt x="63" y="0"/>
                  <a:pt x="77" y="4"/>
                </a:cubicBezTo>
                <a:cubicBezTo>
                  <a:pt x="85" y="6"/>
                  <a:pt x="90" y="10"/>
                  <a:pt x="90" y="19"/>
                </a:cubicBezTo>
                <a:cubicBezTo>
                  <a:pt x="90" y="23"/>
                  <a:pt x="90" y="27"/>
                  <a:pt x="91" y="32"/>
                </a:cubicBezTo>
                <a:cubicBezTo>
                  <a:pt x="99" y="32"/>
                  <a:pt x="106" y="32"/>
                  <a:pt x="114" y="32"/>
                </a:cubicBezTo>
                <a:cubicBezTo>
                  <a:pt x="114" y="33"/>
                  <a:pt x="115" y="34"/>
                  <a:pt x="115" y="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Freeform 69"/>
          <p:cNvSpPr>
            <a:spLocks/>
          </p:cNvSpPr>
          <p:nvPr/>
        </p:nvSpPr>
        <p:spPr bwMode="auto">
          <a:xfrm>
            <a:off x="2697163" y="3767138"/>
            <a:ext cx="87313" cy="177800"/>
          </a:xfrm>
          <a:custGeom>
            <a:avLst/>
            <a:gdLst>
              <a:gd name="T0" fmla="*/ 0 w 40"/>
              <a:gd name="T1" fmla="*/ 0 h 81"/>
              <a:gd name="T2" fmla="*/ 34 w 40"/>
              <a:gd name="T3" fmla="*/ 23 h 81"/>
              <a:gd name="T4" fmla="*/ 39 w 40"/>
              <a:gd name="T5" fmla="*/ 31 h 81"/>
              <a:gd name="T6" fmla="*/ 39 w 40"/>
              <a:gd name="T7" fmla="*/ 62 h 81"/>
              <a:gd name="T8" fmla="*/ 20 w 40"/>
              <a:gd name="T9" fmla="*/ 81 h 81"/>
              <a:gd name="T10" fmla="*/ 0 w 40"/>
              <a:gd name="T11" fmla="*/ 62 h 81"/>
              <a:gd name="T12" fmla="*/ 0 w 40"/>
              <a:gd name="T13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81">
                <a:moveTo>
                  <a:pt x="0" y="0"/>
                </a:moveTo>
                <a:cubicBezTo>
                  <a:pt x="12" y="8"/>
                  <a:pt x="23" y="15"/>
                  <a:pt x="34" y="23"/>
                </a:cubicBezTo>
                <a:cubicBezTo>
                  <a:pt x="37" y="25"/>
                  <a:pt x="39" y="28"/>
                  <a:pt x="39" y="31"/>
                </a:cubicBezTo>
                <a:cubicBezTo>
                  <a:pt x="40" y="41"/>
                  <a:pt x="40" y="52"/>
                  <a:pt x="39" y="62"/>
                </a:cubicBezTo>
                <a:cubicBezTo>
                  <a:pt x="39" y="73"/>
                  <a:pt x="31" y="81"/>
                  <a:pt x="20" y="81"/>
                </a:cubicBezTo>
                <a:cubicBezTo>
                  <a:pt x="9" y="81"/>
                  <a:pt x="1" y="74"/>
                  <a:pt x="0" y="62"/>
                </a:cubicBezTo>
                <a:cubicBezTo>
                  <a:pt x="0" y="41"/>
                  <a:pt x="0" y="19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" name="Freeform 70"/>
          <p:cNvSpPr>
            <a:spLocks/>
          </p:cNvSpPr>
          <p:nvPr/>
        </p:nvSpPr>
        <p:spPr bwMode="auto">
          <a:xfrm>
            <a:off x="312738" y="3089275"/>
            <a:ext cx="249238" cy="71437"/>
          </a:xfrm>
          <a:custGeom>
            <a:avLst/>
            <a:gdLst>
              <a:gd name="T0" fmla="*/ 91 w 114"/>
              <a:gd name="T1" fmla="*/ 28 h 33"/>
              <a:gd name="T2" fmla="*/ 114 w 114"/>
              <a:gd name="T3" fmla="*/ 30 h 33"/>
              <a:gd name="T4" fmla="*/ 114 w 114"/>
              <a:gd name="T5" fmla="*/ 33 h 33"/>
              <a:gd name="T6" fmla="*/ 0 w 114"/>
              <a:gd name="T7" fmla="*/ 33 h 33"/>
              <a:gd name="T8" fmla="*/ 23 w 114"/>
              <a:gd name="T9" fmla="*/ 28 h 33"/>
              <a:gd name="T10" fmla="*/ 24 w 114"/>
              <a:gd name="T11" fmla="*/ 17 h 33"/>
              <a:gd name="T12" fmla="*/ 36 w 114"/>
              <a:gd name="T13" fmla="*/ 2 h 33"/>
              <a:gd name="T14" fmla="*/ 76 w 114"/>
              <a:gd name="T15" fmla="*/ 1 h 33"/>
              <a:gd name="T16" fmla="*/ 90 w 114"/>
              <a:gd name="T17" fmla="*/ 16 h 33"/>
              <a:gd name="T18" fmla="*/ 91 w 114"/>
              <a:gd name="T19" fmla="*/ 2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" h="33">
                <a:moveTo>
                  <a:pt x="91" y="28"/>
                </a:moveTo>
                <a:cubicBezTo>
                  <a:pt x="99" y="29"/>
                  <a:pt x="107" y="29"/>
                  <a:pt x="114" y="30"/>
                </a:cubicBezTo>
                <a:cubicBezTo>
                  <a:pt x="114" y="31"/>
                  <a:pt x="114" y="32"/>
                  <a:pt x="114" y="33"/>
                </a:cubicBezTo>
                <a:cubicBezTo>
                  <a:pt x="76" y="33"/>
                  <a:pt x="38" y="33"/>
                  <a:pt x="0" y="33"/>
                </a:cubicBezTo>
                <a:cubicBezTo>
                  <a:pt x="1" y="30"/>
                  <a:pt x="1" y="30"/>
                  <a:pt x="23" y="28"/>
                </a:cubicBezTo>
                <a:cubicBezTo>
                  <a:pt x="24" y="24"/>
                  <a:pt x="25" y="20"/>
                  <a:pt x="24" y="17"/>
                </a:cubicBezTo>
                <a:cubicBezTo>
                  <a:pt x="23" y="8"/>
                  <a:pt x="28" y="2"/>
                  <a:pt x="36" y="2"/>
                </a:cubicBezTo>
                <a:cubicBezTo>
                  <a:pt x="50" y="1"/>
                  <a:pt x="63" y="0"/>
                  <a:pt x="76" y="1"/>
                </a:cubicBezTo>
                <a:cubicBezTo>
                  <a:pt x="84" y="2"/>
                  <a:pt x="90" y="7"/>
                  <a:pt x="90" y="16"/>
                </a:cubicBezTo>
                <a:cubicBezTo>
                  <a:pt x="89" y="20"/>
                  <a:pt x="90" y="24"/>
                  <a:pt x="91" y="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71"/>
          <p:cNvSpPr>
            <a:spLocks/>
          </p:cNvSpPr>
          <p:nvPr/>
        </p:nvSpPr>
        <p:spPr bwMode="auto">
          <a:xfrm>
            <a:off x="3414713" y="3095625"/>
            <a:ext cx="250825" cy="77787"/>
          </a:xfrm>
          <a:custGeom>
            <a:avLst/>
            <a:gdLst>
              <a:gd name="T0" fmla="*/ 0 w 115"/>
              <a:gd name="T1" fmla="*/ 33 h 36"/>
              <a:gd name="T2" fmla="*/ 24 w 115"/>
              <a:gd name="T3" fmla="*/ 30 h 36"/>
              <a:gd name="T4" fmla="*/ 25 w 115"/>
              <a:gd name="T5" fmla="*/ 19 h 36"/>
              <a:gd name="T6" fmla="*/ 38 w 115"/>
              <a:gd name="T7" fmla="*/ 4 h 36"/>
              <a:gd name="T8" fmla="*/ 79 w 115"/>
              <a:gd name="T9" fmla="*/ 4 h 36"/>
              <a:gd name="T10" fmla="*/ 91 w 115"/>
              <a:gd name="T11" fmla="*/ 19 h 36"/>
              <a:gd name="T12" fmla="*/ 91 w 115"/>
              <a:gd name="T13" fmla="*/ 30 h 36"/>
              <a:gd name="T14" fmla="*/ 115 w 115"/>
              <a:gd name="T15" fmla="*/ 33 h 36"/>
              <a:gd name="T16" fmla="*/ 115 w 115"/>
              <a:gd name="T17" fmla="*/ 36 h 36"/>
              <a:gd name="T18" fmla="*/ 1 w 115"/>
              <a:gd name="T19" fmla="*/ 36 h 36"/>
              <a:gd name="T20" fmla="*/ 0 w 115"/>
              <a:gd name="T21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" h="36">
                <a:moveTo>
                  <a:pt x="0" y="33"/>
                </a:moveTo>
                <a:cubicBezTo>
                  <a:pt x="7" y="28"/>
                  <a:pt x="16" y="33"/>
                  <a:pt x="24" y="30"/>
                </a:cubicBezTo>
                <a:cubicBezTo>
                  <a:pt x="24" y="27"/>
                  <a:pt x="26" y="23"/>
                  <a:pt x="25" y="19"/>
                </a:cubicBezTo>
                <a:cubicBezTo>
                  <a:pt x="24" y="9"/>
                  <a:pt x="30" y="6"/>
                  <a:pt x="38" y="4"/>
                </a:cubicBezTo>
                <a:cubicBezTo>
                  <a:pt x="52" y="0"/>
                  <a:pt x="65" y="0"/>
                  <a:pt x="79" y="4"/>
                </a:cubicBezTo>
                <a:cubicBezTo>
                  <a:pt x="87" y="6"/>
                  <a:pt x="92" y="10"/>
                  <a:pt x="91" y="19"/>
                </a:cubicBezTo>
                <a:cubicBezTo>
                  <a:pt x="90" y="23"/>
                  <a:pt x="91" y="26"/>
                  <a:pt x="91" y="30"/>
                </a:cubicBezTo>
                <a:cubicBezTo>
                  <a:pt x="99" y="33"/>
                  <a:pt x="109" y="28"/>
                  <a:pt x="115" y="33"/>
                </a:cubicBezTo>
                <a:cubicBezTo>
                  <a:pt x="115" y="34"/>
                  <a:pt x="115" y="35"/>
                  <a:pt x="115" y="36"/>
                </a:cubicBezTo>
                <a:cubicBezTo>
                  <a:pt x="77" y="36"/>
                  <a:pt x="39" y="36"/>
                  <a:pt x="1" y="36"/>
                </a:cubicBezTo>
                <a:cubicBezTo>
                  <a:pt x="1" y="35"/>
                  <a:pt x="1" y="34"/>
                  <a:pt x="0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72"/>
          <p:cNvSpPr>
            <a:spLocks/>
          </p:cNvSpPr>
          <p:nvPr/>
        </p:nvSpPr>
        <p:spPr bwMode="auto">
          <a:xfrm>
            <a:off x="1127126" y="3082925"/>
            <a:ext cx="250825" cy="77787"/>
          </a:xfrm>
          <a:custGeom>
            <a:avLst/>
            <a:gdLst>
              <a:gd name="T0" fmla="*/ 92 w 115"/>
              <a:gd name="T1" fmla="*/ 31 h 36"/>
              <a:gd name="T2" fmla="*/ 115 w 115"/>
              <a:gd name="T3" fmla="*/ 33 h 36"/>
              <a:gd name="T4" fmla="*/ 115 w 115"/>
              <a:gd name="T5" fmla="*/ 36 h 36"/>
              <a:gd name="T6" fmla="*/ 1 w 115"/>
              <a:gd name="T7" fmla="*/ 36 h 36"/>
              <a:gd name="T8" fmla="*/ 0 w 115"/>
              <a:gd name="T9" fmla="*/ 33 h 36"/>
              <a:gd name="T10" fmla="*/ 11 w 115"/>
              <a:gd name="T11" fmla="*/ 32 h 36"/>
              <a:gd name="T12" fmla="*/ 24 w 115"/>
              <a:gd name="T13" fmla="*/ 32 h 36"/>
              <a:gd name="T14" fmla="*/ 25 w 115"/>
              <a:gd name="T15" fmla="*/ 20 h 36"/>
              <a:gd name="T16" fmla="*/ 36 w 115"/>
              <a:gd name="T17" fmla="*/ 5 h 36"/>
              <a:gd name="T18" fmla="*/ 81 w 115"/>
              <a:gd name="T19" fmla="*/ 5 h 36"/>
              <a:gd name="T20" fmla="*/ 90 w 115"/>
              <a:gd name="T21" fmla="*/ 19 h 36"/>
              <a:gd name="T22" fmla="*/ 92 w 115"/>
              <a:gd name="T23" fmla="*/ 3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36">
                <a:moveTo>
                  <a:pt x="92" y="31"/>
                </a:moveTo>
                <a:cubicBezTo>
                  <a:pt x="100" y="32"/>
                  <a:pt x="108" y="32"/>
                  <a:pt x="115" y="33"/>
                </a:cubicBezTo>
                <a:cubicBezTo>
                  <a:pt x="115" y="34"/>
                  <a:pt x="115" y="35"/>
                  <a:pt x="115" y="36"/>
                </a:cubicBezTo>
                <a:cubicBezTo>
                  <a:pt x="77" y="36"/>
                  <a:pt x="39" y="36"/>
                  <a:pt x="1" y="36"/>
                </a:cubicBezTo>
                <a:cubicBezTo>
                  <a:pt x="1" y="35"/>
                  <a:pt x="0" y="34"/>
                  <a:pt x="0" y="33"/>
                </a:cubicBezTo>
                <a:cubicBezTo>
                  <a:pt x="4" y="33"/>
                  <a:pt x="8" y="32"/>
                  <a:pt x="11" y="32"/>
                </a:cubicBezTo>
                <a:cubicBezTo>
                  <a:pt x="15" y="32"/>
                  <a:pt x="19" y="32"/>
                  <a:pt x="24" y="32"/>
                </a:cubicBezTo>
                <a:cubicBezTo>
                  <a:pt x="24" y="27"/>
                  <a:pt x="26" y="24"/>
                  <a:pt x="25" y="20"/>
                </a:cubicBezTo>
                <a:cubicBezTo>
                  <a:pt x="24" y="11"/>
                  <a:pt x="29" y="7"/>
                  <a:pt x="36" y="5"/>
                </a:cubicBezTo>
                <a:cubicBezTo>
                  <a:pt x="51" y="0"/>
                  <a:pt x="66" y="1"/>
                  <a:pt x="81" y="5"/>
                </a:cubicBezTo>
                <a:cubicBezTo>
                  <a:pt x="88" y="7"/>
                  <a:pt x="91" y="11"/>
                  <a:pt x="90" y="19"/>
                </a:cubicBezTo>
                <a:cubicBezTo>
                  <a:pt x="90" y="23"/>
                  <a:pt x="91" y="27"/>
                  <a:pt x="92" y="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73"/>
          <p:cNvSpPr>
            <a:spLocks/>
          </p:cNvSpPr>
          <p:nvPr/>
        </p:nvSpPr>
        <p:spPr bwMode="auto">
          <a:xfrm>
            <a:off x="2906713" y="4078288"/>
            <a:ext cx="249238" cy="77787"/>
          </a:xfrm>
          <a:custGeom>
            <a:avLst/>
            <a:gdLst>
              <a:gd name="T0" fmla="*/ 90 w 114"/>
              <a:gd name="T1" fmla="*/ 31 h 36"/>
              <a:gd name="T2" fmla="*/ 114 w 114"/>
              <a:gd name="T3" fmla="*/ 32 h 36"/>
              <a:gd name="T4" fmla="*/ 113 w 114"/>
              <a:gd name="T5" fmla="*/ 36 h 36"/>
              <a:gd name="T6" fmla="*/ 0 w 114"/>
              <a:gd name="T7" fmla="*/ 36 h 36"/>
              <a:gd name="T8" fmla="*/ 22 w 114"/>
              <a:gd name="T9" fmla="*/ 31 h 36"/>
              <a:gd name="T10" fmla="*/ 24 w 114"/>
              <a:gd name="T11" fmla="*/ 19 h 36"/>
              <a:gd name="T12" fmla="*/ 37 w 114"/>
              <a:gd name="T13" fmla="*/ 4 h 36"/>
              <a:gd name="T14" fmla="*/ 78 w 114"/>
              <a:gd name="T15" fmla="*/ 4 h 36"/>
              <a:gd name="T16" fmla="*/ 89 w 114"/>
              <a:gd name="T17" fmla="*/ 19 h 36"/>
              <a:gd name="T18" fmla="*/ 90 w 114"/>
              <a:gd name="T19" fmla="*/ 3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" h="36">
                <a:moveTo>
                  <a:pt x="90" y="31"/>
                </a:moveTo>
                <a:cubicBezTo>
                  <a:pt x="99" y="31"/>
                  <a:pt x="106" y="32"/>
                  <a:pt x="114" y="32"/>
                </a:cubicBezTo>
                <a:cubicBezTo>
                  <a:pt x="114" y="34"/>
                  <a:pt x="113" y="35"/>
                  <a:pt x="113" y="36"/>
                </a:cubicBezTo>
                <a:cubicBezTo>
                  <a:pt x="75" y="36"/>
                  <a:pt x="38" y="36"/>
                  <a:pt x="0" y="36"/>
                </a:cubicBezTo>
                <a:cubicBezTo>
                  <a:pt x="1" y="33"/>
                  <a:pt x="1" y="33"/>
                  <a:pt x="22" y="31"/>
                </a:cubicBezTo>
                <a:cubicBezTo>
                  <a:pt x="23" y="27"/>
                  <a:pt x="24" y="23"/>
                  <a:pt x="24" y="19"/>
                </a:cubicBezTo>
                <a:cubicBezTo>
                  <a:pt x="23" y="9"/>
                  <a:pt x="29" y="6"/>
                  <a:pt x="37" y="4"/>
                </a:cubicBezTo>
                <a:cubicBezTo>
                  <a:pt x="51" y="0"/>
                  <a:pt x="65" y="0"/>
                  <a:pt x="78" y="4"/>
                </a:cubicBezTo>
                <a:cubicBezTo>
                  <a:pt x="86" y="7"/>
                  <a:pt x="90" y="10"/>
                  <a:pt x="89" y="19"/>
                </a:cubicBezTo>
                <a:cubicBezTo>
                  <a:pt x="89" y="23"/>
                  <a:pt x="90" y="27"/>
                  <a:pt x="90" y="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74"/>
          <p:cNvSpPr>
            <a:spLocks/>
          </p:cNvSpPr>
          <p:nvPr/>
        </p:nvSpPr>
        <p:spPr bwMode="auto">
          <a:xfrm>
            <a:off x="3462338" y="2111375"/>
            <a:ext cx="249238" cy="74612"/>
          </a:xfrm>
          <a:custGeom>
            <a:avLst/>
            <a:gdLst>
              <a:gd name="T0" fmla="*/ 91 w 114"/>
              <a:gd name="T1" fmla="*/ 28 h 34"/>
              <a:gd name="T2" fmla="*/ 114 w 114"/>
              <a:gd name="T3" fmla="*/ 34 h 34"/>
              <a:gd name="T4" fmla="*/ 0 w 114"/>
              <a:gd name="T5" fmla="*/ 34 h 34"/>
              <a:gd name="T6" fmla="*/ 0 w 114"/>
              <a:gd name="T7" fmla="*/ 30 h 34"/>
              <a:gd name="T8" fmla="*/ 23 w 114"/>
              <a:gd name="T9" fmla="*/ 29 h 34"/>
              <a:gd name="T10" fmla="*/ 24 w 114"/>
              <a:gd name="T11" fmla="*/ 20 h 34"/>
              <a:gd name="T12" fmla="*/ 40 w 114"/>
              <a:gd name="T13" fmla="*/ 1 h 34"/>
              <a:gd name="T14" fmla="*/ 77 w 114"/>
              <a:gd name="T15" fmla="*/ 2 h 34"/>
              <a:gd name="T16" fmla="*/ 90 w 114"/>
              <a:gd name="T17" fmla="*/ 17 h 34"/>
              <a:gd name="T18" fmla="*/ 91 w 114"/>
              <a:gd name="T19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" h="34">
                <a:moveTo>
                  <a:pt x="91" y="28"/>
                </a:moveTo>
                <a:cubicBezTo>
                  <a:pt x="99" y="32"/>
                  <a:pt x="108" y="26"/>
                  <a:pt x="114" y="34"/>
                </a:cubicBezTo>
                <a:cubicBezTo>
                  <a:pt x="76" y="34"/>
                  <a:pt x="38" y="34"/>
                  <a:pt x="0" y="34"/>
                </a:cubicBezTo>
                <a:cubicBezTo>
                  <a:pt x="0" y="32"/>
                  <a:pt x="0" y="31"/>
                  <a:pt x="0" y="30"/>
                </a:cubicBezTo>
                <a:cubicBezTo>
                  <a:pt x="7" y="29"/>
                  <a:pt x="15" y="29"/>
                  <a:pt x="23" y="29"/>
                </a:cubicBezTo>
                <a:cubicBezTo>
                  <a:pt x="24" y="26"/>
                  <a:pt x="24" y="23"/>
                  <a:pt x="24" y="20"/>
                </a:cubicBezTo>
                <a:cubicBezTo>
                  <a:pt x="25" y="6"/>
                  <a:pt x="26" y="3"/>
                  <a:pt x="40" y="1"/>
                </a:cubicBezTo>
                <a:cubicBezTo>
                  <a:pt x="52" y="0"/>
                  <a:pt x="65" y="1"/>
                  <a:pt x="77" y="2"/>
                </a:cubicBezTo>
                <a:cubicBezTo>
                  <a:pt x="86" y="3"/>
                  <a:pt x="90" y="8"/>
                  <a:pt x="90" y="17"/>
                </a:cubicBezTo>
                <a:cubicBezTo>
                  <a:pt x="90" y="21"/>
                  <a:pt x="91" y="24"/>
                  <a:pt x="91" y="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75"/>
          <p:cNvSpPr>
            <a:spLocks/>
          </p:cNvSpPr>
          <p:nvPr/>
        </p:nvSpPr>
        <p:spPr bwMode="auto">
          <a:xfrm>
            <a:off x="468313" y="2105025"/>
            <a:ext cx="252413" cy="84137"/>
          </a:xfrm>
          <a:custGeom>
            <a:avLst/>
            <a:gdLst>
              <a:gd name="T0" fmla="*/ 0 w 116"/>
              <a:gd name="T1" fmla="*/ 33 h 39"/>
              <a:gd name="T2" fmla="*/ 23 w 116"/>
              <a:gd name="T3" fmla="*/ 33 h 39"/>
              <a:gd name="T4" fmla="*/ 25 w 116"/>
              <a:gd name="T5" fmla="*/ 19 h 39"/>
              <a:gd name="T6" fmla="*/ 35 w 116"/>
              <a:gd name="T7" fmla="*/ 5 h 39"/>
              <a:gd name="T8" fmla="*/ 82 w 116"/>
              <a:gd name="T9" fmla="*/ 6 h 39"/>
              <a:gd name="T10" fmla="*/ 90 w 116"/>
              <a:gd name="T11" fmla="*/ 18 h 39"/>
              <a:gd name="T12" fmla="*/ 106 w 116"/>
              <a:gd name="T13" fmla="*/ 32 h 39"/>
              <a:gd name="T14" fmla="*/ 116 w 116"/>
              <a:gd name="T15" fmla="*/ 33 h 39"/>
              <a:gd name="T16" fmla="*/ 0 w 116"/>
              <a:gd name="T17" fmla="*/ 3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39">
                <a:moveTo>
                  <a:pt x="0" y="33"/>
                </a:moveTo>
                <a:cubicBezTo>
                  <a:pt x="8" y="33"/>
                  <a:pt x="15" y="33"/>
                  <a:pt x="23" y="33"/>
                </a:cubicBezTo>
                <a:cubicBezTo>
                  <a:pt x="24" y="27"/>
                  <a:pt x="25" y="23"/>
                  <a:pt x="25" y="19"/>
                </a:cubicBezTo>
                <a:cubicBezTo>
                  <a:pt x="24" y="11"/>
                  <a:pt x="28" y="8"/>
                  <a:pt x="35" y="5"/>
                </a:cubicBezTo>
                <a:cubicBezTo>
                  <a:pt x="51" y="0"/>
                  <a:pt x="66" y="1"/>
                  <a:pt x="82" y="6"/>
                </a:cubicBezTo>
                <a:cubicBezTo>
                  <a:pt x="87" y="8"/>
                  <a:pt x="90" y="11"/>
                  <a:pt x="90" y="18"/>
                </a:cubicBezTo>
                <a:cubicBezTo>
                  <a:pt x="90" y="32"/>
                  <a:pt x="91" y="32"/>
                  <a:pt x="106" y="32"/>
                </a:cubicBezTo>
                <a:cubicBezTo>
                  <a:pt x="109" y="32"/>
                  <a:pt x="112" y="33"/>
                  <a:pt x="116" y="33"/>
                </a:cubicBezTo>
                <a:cubicBezTo>
                  <a:pt x="110" y="39"/>
                  <a:pt x="6" y="39"/>
                  <a:pt x="0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5" name="Freeform 76"/>
          <p:cNvSpPr>
            <a:spLocks/>
          </p:cNvSpPr>
          <p:nvPr/>
        </p:nvSpPr>
        <p:spPr bwMode="auto">
          <a:xfrm>
            <a:off x="2371726" y="4335463"/>
            <a:ext cx="163513" cy="158750"/>
          </a:xfrm>
          <a:custGeom>
            <a:avLst/>
            <a:gdLst>
              <a:gd name="T0" fmla="*/ 31 w 75"/>
              <a:gd name="T1" fmla="*/ 25 h 73"/>
              <a:gd name="T2" fmla="*/ 44 w 75"/>
              <a:gd name="T3" fmla="*/ 40 h 73"/>
              <a:gd name="T4" fmla="*/ 47 w 75"/>
              <a:gd name="T5" fmla="*/ 37 h 73"/>
              <a:gd name="T6" fmla="*/ 69 w 75"/>
              <a:gd name="T7" fmla="*/ 43 h 73"/>
              <a:gd name="T8" fmla="*/ 75 w 75"/>
              <a:gd name="T9" fmla="*/ 58 h 73"/>
              <a:gd name="T10" fmla="*/ 69 w 75"/>
              <a:gd name="T11" fmla="*/ 70 h 73"/>
              <a:gd name="T12" fmla="*/ 57 w 75"/>
              <a:gd name="T13" fmla="*/ 65 h 73"/>
              <a:gd name="T14" fmla="*/ 45 w 75"/>
              <a:gd name="T15" fmla="*/ 53 h 73"/>
              <a:gd name="T16" fmla="*/ 28 w 75"/>
              <a:gd name="T17" fmla="*/ 49 h 73"/>
              <a:gd name="T18" fmla="*/ 16 w 75"/>
              <a:gd name="T19" fmla="*/ 50 h 73"/>
              <a:gd name="T20" fmla="*/ 3 w 75"/>
              <a:gd name="T21" fmla="*/ 46 h 73"/>
              <a:gd name="T22" fmla="*/ 3 w 75"/>
              <a:gd name="T23" fmla="*/ 27 h 73"/>
              <a:gd name="T24" fmla="*/ 30 w 75"/>
              <a:gd name="T25" fmla="*/ 1 h 73"/>
              <a:gd name="T26" fmla="*/ 41 w 75"/>
              <a:gd name="T27" fmla="*/ 2 h 73"/>
              <a:gd name="T28" fmla="*/ 42 w 75"/>
              <a:gd name="T29" fmla="*/ 14 h 73"/>
              <a:gd name="T30" fmla="*/ 31 w 75"/>
              <a:gd name="T31" fmla="*/ 2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" h="73">
                <a:moveTo>
                  <a:pt x="31" y="25"/>
                </a:moveTo>
                <a:cubicBezTo>
                  <a:pt x="35" y="30"/>
                  <a:pt x="40" y="35"/>
                  <a:pt x="44" y="40"/>
                </a:cubicBezTo>
                <a:cubicBezTo>
                  <a:pt x="45" y="39"/>
                  <a:pt x="46" y="38"/>
                  <a:pt x="47" y="37"/>
                </a:cubicBezTo>
                <a:cubicBezTo>
                  <a:pt x="58" y="27"/>
                  <a:pt x="65" y="28"/>
                  <a:pt x="69" y="43"/>
                </a:cubicBezTo>
                <a:cubicBezTo>
                  <a:pt x="71" y="48"/>
                  <a:pt x="74" y="53"/>
                  <a:pt x="75" y="58"/>
                </a:cubicBezTo>
                <a:cubicBezTo>
                  <a:pt x="75" y="62"/>
                  <a:pt x="73" y="68"/>
                  <a:pt x="69" y="70"/>
                </a:cubicBezTo>
                <a:cubicBezTo>
                  <a:pt x="65" y="73"/>
                  <a:pt x="60" y="70"/>
                  <a:pt x="57" y="65"/>
                </a:cubicBezTo>
                <a:cubicBezTo>
                  <a:pt x="54" y="60"/>
                  <a:pt x="49" y="57"/>
                  <a:pt x="45" y="53"/>
                </a:cubicBezTo>
                <a:cubicBezTo>
                  <a:pt x="40" y="48"/>
                  <a:pt x="34" y="47"/>
                  <a:pt x="28" y="49"/>
                </a:cubicBezTo>
                <a:cubicBezTo>
                  <a:pt x="24" y="50"/>
                  <a:pt x="20" y="51"/>
                  <a:pt x="16" y="50"/>
                </a:cubicBezTo>
                <a:cubicBezTo>
                  <a:pt x="11" y="50"/>
                  <a:pt x="3" y="49"/>
                  <a:pt x="3" y="46"/>
                </a:cubicBezTo>
                <a:cubicBezTo>
                  <a:pt x="1" y="40"/>
                  <a:pt x="0" y="32"/>
                  <a:pt x="3" y="27"/>
                </a:cubicBezTo>
                <a:cubicBezTo>
                  <a:pt x="11" y="18"/>
                  <a:pt x="21" y="9"/>
                  <a:pt x="30" y="1"/>
                </a:cubicBezTo>
                <a:cubicBezTo>
                  <a:pt x="32" y="0"/>
                  <a:pt x="39" y="0"/>
                  <a:pt x="41" y="2"/>
                </a:cubicBezTo>
                <a:cubicBezTo>
                  <a:pt x="43" y="4"/>
                  <a:pt x="43" y="11"/>
                  <a:pt x="42" y="14"/>
                </a:cubicBezTo>
                <a:cubicBezTo>
                  <a:pt x="39" y="18"/>
                  <a:pt x="35" y="20"/>
                  <a:pt x="31" y="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Freeform 77"/>
          <p:cNvSpPr>
            <a:spLocks/>
          </p:cNvSpPr>
          <p:nvPr/>
        </p:nvSpPr>
        <p:spPr bwMode="auto">
          <a:xfrm>
            <a:off x="1136651" y="4278313"/>
            <a:ext cx="98425" cy="103187"/>
          </a:xfrm>
          <a:custGeom>
            <a:avLst/>
            <a:gdLst>
              <a:gd name="T0" fmla="*/ 45 w 45"/>
              <a:gd name="T1" fmla="*/ 47 h 47"/>
              <a:gd name="T2" fmla="*/ 1 w 45"/>
              <a:gd name="T3" fmla="*/ 47 h 47"/>
              <a:gd name="T4" fmla="*/ 1 w 45"/>
              <a:gd name="T5" fmla="*/ 5 h 47"/>
              <a:gd name="T6" fmla="*/ 5 w 45"/>
              <a:gd name="T7" fmla="*/ 1 h 47"/>
              <a:gd name="T8" fmla="*/ 45 w 45"/>
              <a:gd name="T9" fmla="*/ 1 h 47"/>
              <a:gd name="T10" fmla="*/ 45 w 45"/>
              <a:gd name="T11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" h="47">
                <a:moveTo>
                  <a:pt x="45" y="47"/>
                </a:moveTo>
                <a:cubicBezTo>
                  <a:pt x="30" y="47"/>
                  <a:pt x="16" y="47"/>
                  <a:pt x="1" y="47"/>
                </a:cubicBezTo>
                <a:cubicBezTo>
                  <a:pt x="1" y="33"/>
                  <a:pt x="0" y="19"/>
                  <a:pt x="1" y="5"/>
                </a:cubicBezTo>
                <a:cubicBezTo>
                  <a:pt x="1" y="3"/>
                  <a:pt x="4" y="1"/>
                  <a:pt x="5" y="1"/>
                </a:cubicBezTo>
                <a:cubicBezTo>
                  <a:pt x="18" y="0"/>
                  <a:pt x="31" y="1"/>
                  <a:pt x="45" y="1"/>
                </a:cubicBezTo>
                <a:cubicBezTo>
                  <a:pt x="45" y="17"/>
                  <a:pt x="45" y="32"/>
                  <a:pt x="45" y="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7" name="Freeform 78"/>
          <p:cNvSpPr>
            <a:spLocks/>
          </p:cNvSpPr>
          <p:nvPr/>
        </p:nvSpPr>
        <p:spPr bwMode="auto">
          <a:xfrm>
            <a:off x="2317751" y="4395788"/>
            <a:ext cx="158750" cy="111125"/>
          </a:xfrm>
          <a:custGeom>
            <a:avLst/>
            <a:gdLst>
              <a:gd name="T0" fmla="*/ 11 w 73"/>
              <a:gd name="T1" fmla="*/ 0 h 51"/>
              <a:gd name="T2" fmla="*/ 23 w 73"/>
              <a:gd name="T3" fmla="*/ 0 h 51"/>
              <a:gd name="T4" fmla="*/ 22 w 73"/>
              <a:gd name="T5" fmla="*/ 9 h 51"/>
              <a:gd name="T6" fmla="*/ 38 w 73"/>
              <a:gd name="T7" fmla="*/ 25 h 51"/>
              <a:gd name="T8" fmla="*/ 56 w 73"/>
              <a:gd name="T9" fmla="*/ 24 h 51"/>
              <a:gd name="T10" fmla="*/ 71 w 73"/>
              <a:gd name="T11" fmla="*/ 34 h 51"/>
              <a:gd name="T12" fmla="*/ 60 w 73"/>
              <a:gd name="T13" fmla="*/ 48 h 51"/>
              <a:gd name="T14" fmla="*/ 19 w 73"/>
              <a:gd name="T15" fmla="*/ 49 h 51"/>
              <a:gd name="T16" fmla="*/ 3 w 73"/>
              <a:gd name="T17" fmla="*/ 24 h 51"/>
              <a:gd name="T18" fmla="*/ 11 w 73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51">
                <a:moveTo>
                  <a:pt x="11" y="0"/>
                </a:moveTo>
                <a:cubicBezTo>
                  <a:pt x="15" y="0"/>
                  <a:pt x="19" y="0"/>
                  <a:pt x="23" y="0"/>
                </a:cubicBezTo>
                <a:cubicBezTo>
                  <a:pt x="22" y="3"/>
                  <a:pt x="22" y="6"/>
                  <a:pt x="22" y="9"/>
                </a:cubicBezTo>
                <a:cubicBezTo>
                  <a:pt x="22" y="21"/>
                  <a:pt x="27" y="26"/>
                  <a:pt x="38" y="25"/>
                </a:cubicBezTo>
                <a:cubicBezTo>
                  <a:pt x="44" y="25"/>
                  <a:pt x="50" y="24"/>
                  <a:pt x="56" y="24"/>
                </a:cubicBezTo>
                <a:cubicBezTo>
                  <a:pt x="64" y="23"/>
                  <a:pt x="70" y="27"/>
                  <a:pt x="71" y="34"/>
                </a:cubicBezTo>
                <a:cubicBezTo>
                  <a:pt x="73" y="42"/>
                  <a:pt x="69" y="48"/>
                  <a:pt x="60" y="48"/>
                </a:cubicBezTo>
                <a:cubicBezTo>
                  <a:pt x="47" y="50"/>
                  <a:pt x="33" y="51"/>
                  <a:pt x="19" y="49"/>
                </a:cubicBezTo>
                <a:cubicBezTo>
                  <a:pt x="5" y="48"/>
                  <a:pt x="0" y="37"/>
                  <a:pt x="3" y="24"/>
                </a:cubicBezTo>
                <a:cubicBezTo>
                  <a:pt x="5" y="16"/>
                  <a:pt x="8" y="8"/>
                  <a:pt x="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8" name="Freeform 79"/>
          <p:cNvSpPr>
            <a:spLocks/>
          </p:cNvSpPr>
          <p:nvPr/>
        </p:nvSpPr>
        <p:spPr bwMode="auto">
          <a:xfrm>
            <a:off x="1590676" y="2408238"/>
            <a:ext cx="146050" cy="165100"/>
          </a:xfrm>
          <a:custGeom>
            <a:avLst/>
            <a:gdLst>
              <a:gd name="T0" fmla="*/ 62 w 67"/>
              <a:gd name="T1" fmla="*/ 52 h 76"/>
              <a:gd name="T2" fmla="*/ 57 w 67"/>
              <a:gd name="T3" fmla="*/ 36 h 76"/>
              <a:gd name="T4" fmla="*/ 38 w 67"/>
              <a:gd name="T5" fmla="*/ 22 h 76"/>
              <a:gd name="T6" fmla="*/ 26 w 67"/>
              <a:gd name="T7" fmla="*/ 42 h 76"/>
              <a:gd name="T8" fmla="*/ 37 w 67"/>
              <a:gd name="T9" fmla="*/ 76 h 76"/>
              <a:gd name="T10" fmla="*/ 0 w 67"/>
              <a:gd name="T11" fmla="*/ 71 h 76"/>
              <a:gd name="T12" fmla="*/ 18 w 67"/>
              <a:gd name="T13" fmla="*/ 19 h 76"/>
              <a:gd name="T14" fmla="*/ 27 w 67"/>
              <a:gd name="T15" fmla="*/ 12 h 76"/>
              <a:gd name="T16" fmla="*/ 66 w 67"/>
              <a:gd name="T17" fmla="*/ 32 h 76"/>
              <a:gd name="T18" fmla="*/ 64 w 67"/>
              <a:gd name="T19" fmla="*/ 51 h 76"/>
              <a:gd name="T20" fmla="*/ 62 w 67"/>
              <a:gd name="T21" fmla="*/ 5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76">
                <a:moveTo>
                  <a:pt x="62" y="52"/>
                </a:moveTo>
                <a:cubicBezTo>
                  <a:pt x="60" y="46"/>
                  <a:pt x="59" y="41"/>
                  <a:pt x="57" y="36"/>
                </a:cubicBezTo>
                <a:cubicBezTo>
                  <a:pt x="55" y="25"/>
                  <a:pt x="47" y="20"/>
                  <a:pt x="38" y="22"/>
                </a:cubicBezTo>
                <a:cubicBezTo>
                  <a:pt x="29" y="23"/>
                  <a:pt x="24" y="32"/>
                  <a:pt x="26" y="42"/>
                </a:cubicBezTo>
                <a:cubicBezTo>
                  <a:pt x="29" y="54"/>
                  <a:pt x="34" y="65"/>
                  <a:pt x="37" y="76"/>
                </a:cubicBezTo>
                <a:cubicBezTo>
                  <a:pt x="26" y="74"/>
                  <a:pt x="13" y="73"/>
                  <a:pt x="0" y="71"/>
                </a:cubicBezTo>
                <a:cubicBezTo>
                  <a:pt x="3" y="53"/>
                  <a:pt x="6" y="35"/>
                  <a:pt x="18" y="19"/>
                </a:cubicBezTo>
                <a:cubicBezTo>
                  <a:pt x="20" y="16"/>
                  <a:pt x="23" y="14"/>
                  <a:pt x="27" y="12"/>
                </a:cubicBezTo>
                <a:cubicBezTo>
                  <a:pt x="46" y="0"/>
                  <a:pt x="64" y="9"/>
                  <a:pt x="66" y="32"/>
                </a:cubicBezTo>
                <a:cubicBezTo>
                  <a:pt x="67" y="38"/>
                  <a:pt x="65" y="45"/>
                  <a:pt x="64" y="51"/>
                </a:cubicBezTo>
                <a:cubicBezTo>
                  <a:pt x="63" y="51"/>
                  <a:pt x="63" y="51"/>
                  <a:pt x="62" y="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9" name="Freeform 80"/>
          <p:cNvSpPr>
            <a:spLocks/>
          </p:cNvSpPr>
          <p:nvPr/>
        </p:nvSpPr>
        <p:spPr bwMode="auto">
          <a:xfrm>
            <a:off x="3270251" y="4022725"/>
            <a:ext cx="195263" cy="209550"/>
          </a:xfrm>
          <a:custGeom>
            <a:avLst/>
            <a:gdLst>
              <a:gd name="T0" fmla="*/ 56 w 89"/>
              <a:gd name="T1" fmla="*/ 45 h 96"/>
              <a:gd name="T2" fmla="*/ 51 w 89"/>
              <a:gd name="T3" fmla="*/ 77 h 96"/>
              <a:gd name="T4" fmla="*/ 38 w 89"/>
              <a:gd name="T5" fmla="*/ 65 h 96"/>
              <a:gd name="T6" fmla="*/ 12 w 89"/>
              <a:gd name="T7" fmla="*/ 96 h 96"/>
              <a:gd name="T8" fmla="*/ 8 w 89"/>
              <a:gd name="T9" fmla="*/ 81 h 96"/>
              <a:gd name="T10" fmla="*/ 24 w 89"/>
              <a:gd name="T11" fmla="*/ 65 h 96"/>
              <a:gd name="T12" fmla="*/ 31 w 89"/>
              <a:gd name="T13" fmla="*/ 50 h 96"/>
              <a:gd name="T14" fmla="*/ 41 w 89"/>
              <a:gd name="T15" fmla="*/ 40 h 96"/>
              <a:gd name="T16" fmla="*/ 51 w 89"/>
              <a:gd name="T17" fmla="*/ 33 h 96"/>
              <a:gd name="T18" fmla="*/ 71 w 89"/>
              <a:gd name="T19" fmla="*/ 8 h 96"/>
              <a:gd name="T20" fmla="*/ 84 w 89"/>
              <a:gd name="T21" fmla="*/ 5 h 96"/>
              <a:gd name="T22" fmla="*/ 83 w 89"/>
              <a:gd name="T23" fmla="*/ 20 h 96"/>
              <a:gd name="T24" fmla="*/ 56 w 89"/>
              <a:gd name="T25" fmla="*/ 4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9" h="96">
                <a:moveTo>
                  <a:pt x="56" y="45"/>
                </a:moveTo>
                <a:cubicBezTo>
                  <a:pt x="68" y="58"/>
                  <a:pt x="67" y="63"/>
                  <a:pt x="51" y="77"/>
                </a:cubicBezTo>
                <a:cubicBezTo>
                  <a:pt x="47" y="73"/>
                  <a:pt x="43" y="69"/>
                  <a:pt x="38" y="65"/>
                </a:cubicBezTo>
                <a:cubicBezTo>
                  <a:pt x="29" y="75"/>
                  <a:pt x="20" y="85"/>
                  <a:pt x="12" y="96"/>
                </a:cubicBezTo>
                <a:cubicBezTo>
                  <a:pt x="1" y="91"/>
                  <a:pt x="0" y="88"/>
                  <a:pt x="8" y="81"/>
                </a:cubicBezTo>
                <a:cubicBezTo>
                  <a:pt x="14" y="76"/>
                  <a:pt x="19" y="71"/>
                  <a:pt x="24" y="65"/>
                </a:cubicBezTo>
                <a:cubicBezTo>
                  <a:pt x="27" y="61"/>
                  <a:pt x="28" y="55"/>
                  <a:pt x="31" y="50"/>
                </a:cubicBezTo>
                <a:cubicBezTo>
                  <a:pt x="34" y="46"/>
                  <a:pt x="38" y="43"/>
                  <a:pt x="41" y="40"/>
                </a:cubicBezTo>
                <a:cubicBezTo>
                  <a:pt x="44" y="37"/>
                  <a:pt x="49" y="36"/>
                  <a:pt x="51" y="33"/>
                </a:cubicBezTo>
                <a:cubicBezTo>
                  <a:pt x="58" y="25"/>
                  <a:pt x="65" y="16"/>
                  <a:pt x="71" y="8"/>
                </a:cubicBezTo>
                <a:cubicBezTo>
                  <a:pt x="75" y="3"/>
                  <a:pt x="78" y="0"/>
                  <a:pt x="84" y="5"/>
                </a:cubicBezTo>
                <a:cubicBezTo>
                  <a:pt x="89" y="10"/>
                  <a:pt x="89" y="14"/>
                  <a:pt x="83" y="20"/>
                </a:cubicBezTo>
                <a:cubicBezTo>
                  <a:pt x="74" y="28"/>
                  <a:pt x="65" y="36"/>
                  <a:pt x="56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0" name="Freeform 81"/>
          <p:cNvSpPr>
            <a:spLocks/>
          </p:cNvSpPr>
          <p:nvPr/>
        </p:nvSpPr>
        <p:spPr bwMode="auto">
          <a:xfrm>
            <a:off x="517526" y="3286125"/>
            <a:ext cx="161925" cy="100012"/>
          </a:xfrm>
          <a:custGeom>
            <a:avLst/>
            <a:gdLst>
              <a:gd name="T0" fmla="*/ 0 w 74"/>
              <a:gd name="T1" fmla="*/ 31 h 46"/>
              <a:gd name="T2" fmla="*/ 24 w 74"/>
              <a:gd name="T3" fmla="*/ 2 h 46"/>
              <a:gd name="T4" fmla="*/ 27 w 74"/>
              <a:gd name="T5" fmla="*/ 0 h 46"/>
              <a:gd name="T6" fmla="*/ 53 w 74"/>
              <a:gd name="T7" fmla="*/ 1 h 46"/>
              <a:gd name="T8" fmla="*/ 63 w 74"/>
              <a:gd name="T9" fmla="*/ 33 h 46"/>
              <a:gd name="T10" fmla="*/ 30 w 74"/>
              <a:gd name="T11" fmla="*/ 33 h 46"/>
              <a:gd name="T12" fmla="*/ 9 w 74"/>
              <a:gd name="T13" fmla="*/ 30 h 46"/>
              <a:gd name="T14" fmla="*/ 1 w 74"/>
              <a:gd name="T15" fmla="*/ 33 h 46"/>
              <a:gd name="T16" fmla="*/ 0 w 74"/>
              <a:gd name="T17" fmla="*/ 3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46">
                <a:moveTo>
                  <a:pt x="0" y="31"/>
                </a:moveTo>
                <a:cubicBezTo>
                  <a:pt x="8" y="21"/>
                  <a:pt x="16" y="12"/>
                  <a:pt x="24" y="2"/>
                </a:cubicBezTo>
                <a:cubicBezTo>
                  <a:pt x="25" y="1"/>
                  <a:pt x="26" y="0"/>
                  <a:pt x="27" y="0"/>
                </a:cubicBezTo>
                <a:cubicBezTo>
                  <a:pt x="36" y="0"/>
                  <a:pt x="45" y="0"/>
                  <a:pt x="53" y="1"/>
                </a:cubicBezTo>
                <a:cubicBezTo>
                  <a:pt x="69" y="5"/>
                  <a:pt x="74" y="21"/>
                  <a:pt x="63" y="33"/>
                </a:cubicBezTo>
                <a:cubicBezTo>
                  <a:pt x="52" y="46"/>
                  <a:pt x="43" y="46"/>
                  <a:pt x="30" y="33"/>
                </a:cubicBezTo>
                <a:cubicBezTo>
                  <a:pt x="24" y="27"/>
                  <a:pt x="16" y="26"/>
                  <a:pt x="9" y="30"/>
                </a:cubicBezTo>
                <a:cubicBezTo>
                  <a:pt x="6" y="32"/>
                  <a:pt x="4" y="32"/>
                  <a:pt x="1" y="33"/>
                </a:cubicBezTo>
                <a:cubicBezTo>
                  <a:pt x="1" y="32"/>
                  <a:pt x="0" y="32"/>
                  <a:pt x="0" y="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1" name="Freeform 82"/>
          <p:cNvSpPr>
            <a:spLocks/>
          </p:cNvSpPr>
          <p:nvPr/>
        </p:nvSpPr>
        <p:spPr bwMode="auto">
          <a:xfrm>
            <a:off x="474663" y="4452938"/>
            <a:ext cx="88900" cy="109537"/>
          </a:xfrm>
          <a:custGeom>
            <a:avLst/>
            <a:gdLst>
              <a:gd name="T0" fmla="*/ 39 w 41"/>
              <a:gd name="T1" fmla="*/ 25 h 50"/>
              <a:gd name="T2" fmla="*/ 17 w 41"/>
              <a:gd name="T3" fmla="*/ 47 h 50"/>
              <a:gd name="T4" fmla="*/ 7 w 41"/>
              <a:gd name="T5" fmla="*/ 47 h 50"/>
              <a:gd name="T6" fmla="*/ 0 w 41"/>
              <a:gd name="T7" fmla="*/ 40 h 50"/>
              <a:gd name="T8" fmla="*/ 0 w 41"/>
              <a:gd name="T9" fmla="*/ 8 h 50"/>
              <a:gd name="T10" fmla="*/ 9 w 41"/>
              <a:gd name="T11" fmla="*/ 1 h 50"/>
              <a:gd name="T12" fmla="*/ 29 w 41"/>
              <a:gd name="T13" fmla="*/ 1 h 50"/>
              <a:gd name="T14" fmla="*/ 39 w 41"/>
              <a:gd name="T15" fmla="*/ 12 h 50"/>
              <a:gd name="T16" fmla="*/ 39 w 41"/>
              <a:gd name="T17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50">
                <a:moveTo>
                  <a:pt x="39" y="25"/>
                </a:moveTo>
                <a:cubicBezTo>
                  <a:pt x="39" y="50"/>
                  <a:pt x="41" y="47"/>
                  <a:pt x="17" y="47"/>
                </a:cubicBezTo>
                <a:cubicBezTo>
                  <a:pt x="13" y="47"/>
                  <a:pt x="10" y="48"/>
                  <a:pt x="7" y="47"/>
                </a:cubicBezTo>
                <a:cubicBezTo>
                  <a:pt x="5" y="45"/>
                  <a:pt x="0" y="42"/>
                  <a:pt x="0" y="40"/>
                </a:cubicBezTo>
                <a:cubicBezTo>
                  <a:pt x="0" y="29"/>
                  <a:pt x="0" y="19"/>
                  <a:pt x="0" y="8"/>
                </a:cubicBezTo>
                <a:cubicBezTo>
                  <a:pt x="0" y="3"/>
                  <a:pt x="3" y="1"/>
                  <a:pt x="9" y="1"/>
                </a:cubicBezTo>
                <a:cubicBezTo>
                  <a:pt x="15" y="1"/>
                  <a:pt x="22" y="1"/>
                  <a:pt x="29" y="1"/>
                </a:cubicBezTo>
                <a:cubicBezTo>
                  <a:pt x="37" y="0"/>
                  <a:pt x="40" y="4"/>
                  <a:pt x="39" y="12"/>
                </a:cubicBezTo>
                <a:cubicBezTo>
                  <a:pt x="39" y="16"/>
                  <a:pt x="39" y="20"/>
                  <a:pt x="39" y="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Freeform 83"/>
          <p:cNvSpPr>
            <a:spLocks/>
          </p:cNvSpPr>
          <p:nvPr/>
        </p:nvSpPr>
        <p:spPr bwMode="auto">
          <a:xfrm>
            <a:off x="1677988" y="2343150"/>
            <a:ext cx="152400" cy="76200"/>
          </a:xfrm>
          <a:custGeom>
            <a:avLst/>
            <a:gdLst>
              <a:gd name="T0" fmla="*/ 70 w 70"/>
              <a:gd name="T1" fmla="*/ 2 h 35"/>
              <a:gd name="T2" fmla="*/ 35 w 70"/>
              <a:gd name="T3" fmla="*/ 35 h 35"/>
              <a:gd name="T4" fmla="*/ 0 w 70"/>
              <a:gd name="T5" fmla="*/ 1 h 35"/>
              <a:gd name="T6" fmla="*/ 38 w 70"/>
              <a:gd name="T7" fmla="*/ 1 h 35"/>
              <a:gd name="T8" fmla="*/ 42 w 70"/>
              <a:gd name="T9" fmla="*/ 6 h 35"/>
              <a:gd name="T10" fmla="*/ 53 w 70"/>
              <a:gd name="T11" fmla="*/ 13 h 35"/>
              <a:gd name="T12" fmla="*/ 64 w 70"/>
              <a:gd name="T13" fmla="*/ 6 h 35"/>
              <a:gd name="T14" fmla="*/ 68 w 70"/>
              <a:gd name="T15" fmla="*/ 0 h 35"/>
              <a:gd name="T16" fmla="*/ 70 w 70"/>
              <a:gd name="T17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35">
                <a:moveTo>
                  <a:pt x="70" y="2"/>
                </a:moveTo>
                <a:cubicBezTo>
                  <a:pt x="68" y="22"/>
                  <a:pt x="54" y="35"/>
                  <a:pt x="35" y="35"/>
                </a:cubicBezTo>
                <a:cubicBezTo>
                  <a:pt x="15" y="35"/>
                  <a:pt x="1" y="22"/>
                  <a:pt x="0" y="1"/>
                </a:cubicBezTo>
                <a:cubicBezTo>
                  <a:pt x="13" y="1"/>
                  <a:pt x="26" y="1"/>
                  <a:pt x="38" y="1"/>
                </a:cubicBezTo>
                <a:cubicBezTo>
                  <a:pt x="40" y="1"/>
                  <a:pt x="40" y="5"/>
                  <a:pt x="42" y="6"/>
                </a:cubicBezTo>
                <a:cubicBezTo>
                  <a:pt x="45" y="9"/>
                  <a:pt x="49" y="13"/>
                  <a:pt x="53" y="13"/>
                </a:cubicBezTo>
                <a:cubicBezTo>
                  <a:pt x="56" y="13"/>
                  <a:pt x="60" y="9"/>
                  <a:pt x="64" y="6"/>
                </a:cubicBezTo>
                <a:cubicBezTo>
                  <a:pt x="66" y="4"/>
                  <a:pt x="67" y="2"/>
                  <a:pt x="68" y="0"/>
                </a:cubicBezTo>
                <a:cubicBezTo>
                  <a:pt x="69" y="1"/>
                  <a:pt x="69" y="2"/>
                  <a:pt x="7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" name="Freeform 84"/>
          <p:cNvSpPr>
            <a:spLocks/>
          </p:cNvSpPr>
          <p:nvPr/>
        </p:nvSpPr>
        <p:spPr bwMode="auto">
          <a:xfrm>
            <a:off x="3513138" y="2224088"/>
            <a:ext cx="152400" cy="77787"/>
          </a:xfrm>
          <a:custGeom>
            <a:avLst/>
            <a:gdLst>
              <a:gd name="T0" fmla="*/ 39 w 70"/>
              <a:gd name="T1" fmla="*/ 2 h 35"/>
              <a:gd name="T2" fmla="*/ 53 w 70"/>
              <a:gd name="T3" fmla="*/ 12 h 35"/>
              <a:gd name="T4" fmla="*/ 65 w 70"/>
              <a:gd name="T5" fmla="*/ 3 h 35"/>
              <a:gd name="T6" fmla="*/ 69 w 70"/>
              <a:gd name="T7" fmla="*/ 0 h 35"/>
              <a:gd name="T8" fmla="*/ 70 w 70"/>
              <a:gd name="T9" fmla="*/ 6 h 35"/>
              <a:gd name="T10" fmla="*/ 38 w 70"/>
              <a:gd name="T11" fmla="*/ 34 h 35"/>
              <a:gd name="T12" fmla="*/ 1 w 70"/>
              <a:gd name="T13" fmla="*/ 9 h 35"/>
              <a:gd name="T14" fmla="*/ 0 w 70"/>
              <a:gd name="T15" fmla="*/ 0 h 35"/>
              <a:gd name="T16" fmla="*/ 40 w 70"/>
              <a:gd name="T17" fmla="*/ 0 h 35"/>
              <a:gd name="T18" fmla="*/ 39 w 70"/>
              <a:gd name="T19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35">
                <a:moveTo>
                  <a:pt x="39" y="2"/>
                </a:moveTo>
                <a:cubicBezTo>
                  <a:pt x="44" y="6"/>
                  <a:pt x="48" y="10"/>
                  <a:pt x="53" y="12"/>
                </a:cubicBezTo>
                <a:cubicBezTo>
                  <a:pt x="58" y="13"/>
                  <a:pt x="63" y="9"/>
                  <a:pt x="65" y="3"/>
                </a:cubicBezTo>
                <a:cubicBezTo>
                  <a:pt x="65" y="2"/>
                  <a:pt x="68" y="1"/>
                  <a:pt x="69" y="0"/>
                </a:cubicBezTo>
                <a:cubicBezTo>
                  <a:pt x="69" y="2"/>
                  <a:pt x="70" y="4"/>
                  <a:pt x="70" y="6"/>
                </a:cubicBezTo>
                <a:cubicBezTo>
                  <a:pt x="67" y="21"/>
                  <a:pt x="54" y="33"/>
                  <a:pt x="38" y="34"/>
                </a:cubicBezTo>
                <a:cubicBezTo>
                  <a:pt x="21" y="35"/>
                  <a:pt x="6" y="25"/>
                  <a:pt x="1" y="9"/>
                </a:cubicBezTo>
                <a:cubicBezTo>
                  <a:pt x="1" y="7"/>
                  <a:pt x="0" y="4"/>
                  <a:pt x="0" y="0"/>
                </a:cubicBezTo>
                <a:cubicBezTo>
                  <a:pt x="13" y="0"/>
                  <a:pt x="27" y="0"/>
                  <a:pt x="40" y="0"/>
                </a:cubicBezTo>
                <a:cubicBezTo>
                  <a:pt x="40" y="1"/>
                  <a:pt x="39" y="2"/>
                  <a:pt x="39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Freeform 85"/>
          <p:cNvSpPr>
            <a:spLocks/>
          </p:cNvSpPr>
          <p:nvPr/>
        </p:nvSpPr>
        <p:spPr bwMode="auto">
          <a:xfrm>
            <a:off x="3892551" y="4052888"/>
            <a:ext cx="285750" cy="314325"/>
          </a:xfrm>
          <a:custGeom>
            <a:avLst/>
            <a:gdLst>
              <a:gd name="T0" fmla="*/ 40 w 131"/>
              <a:gd name="T1" fmla="*/ 47 h 144"/>
              <a:gd name="T2" fmla="*/ 22 w 131"/>
              <a:gd name="T3" fmla="*/ 63 h 144"/>
              <a:gd name="T4" fmla="*/ 11 w 131"/>
              <a:gd name="T5" fmla="*/ 45 h 144"/>
              <a:gd name="T6" fmla="*/ 21 w 131"/>
              <a:gd name="T7" fmla="*/ 27 h 144"/>
              <a:gd name="T8" fmla="*/ 0 w 131"/>
              <a:gd name="T9" fmla="*/ 2 h 144"/>
              <a:gd name="T10" fmla="*/ 3 w 131"/>
              <a:gd name="T11" fmla="*/ 0 h 144"/>
              <a:gd name="T12" fmla="*/ 18 w 131"/>
              <a:gd name="T13" fmla="*/ 16 h 144"/>
              <a:gd name="T14" fmla="*/ 34 w 131"/>
              <a:gd name="T15" fmla="*/ 26 h 144"/>
              <a:gd name="T16" fmla="*/ 43 w 131"/>
              <a:gd name="T17" fmla="*/ 37 h 144"/>
              <a:gd name="T18" fmla="*/ 50 w 131"/>
              <a:gd name="T19" fmla="*/ 50 h 144"/>
              <a:gd name="T20" fmla="*/ 127 w 131"/>
              <a:gd name="T21" fmla="*/ 135 h 144"/>
              <a:gd name="T22" fmla="*/ 131 w 131"/>
              <a:gd name="T23" fmla="*/ 142 h 144"/>
              <a:gd name="T24" fmla="*/ 128 w 131"/>
              <a:gd name="T25" fmla="*/ 144 h 144"/>
              <a:gd name="T26" fmla="*/ 84 w 131"/>
              <a:gd name="T27" fmla="*/ 96 h 144"/>
              <a:gd name="T28" fmla="*/ 40 w 131"/>
              <a:gd name="T29" fmla="*/ 4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1" h="144">
                <a:moveTo>
                  <a:pt x="40" y="47"/>
                </a:moveTo>
                <a:cubicBezTo>
                  <a:pt x="34" y="53"/>
                  <a:pt x="29" y="58"/>
                  <a:pt x="22" y="63"/>
                </a:cubicBezTo>
                <a:cubicBezTo>
                  <a:pt x="18" y="57"/>
                  <a:pt x="11" y="51"/>
                  <a:pt x="11" y="45"/>
                </a:cubicBezTo>
                <a:cubicBezTo>
                  <a:pt x="10" y="40"/>
                  <a:pt x="17" y="34"/>
                  <a:pt x="21" y="27"/>
                </a:cubicBezTo>
                <a:cubicBezTo>
                  <a:pt x="15" y="19"/>
                  <a:pt x="6" y="12"/>
                  <a:pt x="0" y="2"/>
                </a:cubicBezTo>
                <a:cubicBezTo>
                  <a:pt x="1" y="2"/>
                  <a:pt x="2" y="1"/>
                  <a:pt x="3" y="0"/>
                </a:cubicBezTo>
                <a:cubicBezTo>
                  <a:pt x="8" y="5"/>
                  <a:pt x="13" y="11"/>
                  <a:pt x="18" y="16"/>
                </a:cubicBezTo>
                <a:cubicBezTo>
                  <a:pt x="23" y="21"/>
                  <a:pt x="26" y="26"/>
                  <a:pt x="34" y="26"/>
                </a:cubicBezTo>
                <a:cubicBezTo>
                  <a:pt x="37" y="27"/>
                  <a:pt x="41" y="33"/>
                  <a:pt x="43" y="37"/>
                </a:cubicBezTo>
                <a:cubicBezTo>
                  <a:pt x="46" y="41"/>
                  <a:pt x="47" y="47"/>
                  <a:pt x="50" y="50"/>
                </a:cubicBezTo>
                <a:cubicBezTo>
                  <a:pt x="75" y="79"/>
                  <a:pt x="101" y="107"/>
                  <a:pt x="127" y="135"/>
                </a:cubicBezTo>
                <a:cubicBezTo>
                  <a:pt x="129" y="137"/>
                  <a:pt x="130" y="140"/>
                  <a:pt x="131" y="142"/>
                </a:cubicBezTo>
                <a:cubicBezTo>
                  <a:pt x="130" y="143"/>
                  <a:pt x="129" y="143"/>
                  <a:pt x="128" y="144"/>
                </a:cubicBezTo>
                <a:cubicBezTo>
                  <a:pt x="113" y="128"/>
                  <a:pt x="99" y="112"/>
                  <a:pt x="84" y="96"/>
                </a:cubicBezTo>
                <a:cubicBezTo>
                  <a:pt x="70" y="80"/>
                  <a:pt x="55" y="64"/>
                  <a:pt x="40" y="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5" name="Freeform 86"/>
          <p:cNvSpPr>
            <a:spLocks/>
          </p:cNvSpPr>
          <p:nvPr/>
        </p:nvSpPr>
        <p:spPr bwMode="auto">
          <a:xfrm>
            <a:off x="517526" y="2220913"/>
            <a:ext cx="152400" cy="82550"/>
          </a:xfrm>
          <a:custGeom>
            <a:avLst/>
            <a:gdLst>
              <a:gd name="T0" fmla="*/ 0 w 70"/>
              <a:gd name="T1" fmla="*/ 2 h 38"/>
              <a:gd name="T2" fmla="*/ 40 w 70"/>
              <a:gd name="T3" fmla="*/ 2 h 38"/>
              <a:gd name="T4" fmla="*/ 70 w 70"/>
              <a:gd name="T5" fmla="*/ 0 h 38"/>
              <a:gd name="T6" fmla="*/ 55 w 70"/>
              <a:gd name="T7" fmla="*/ 30 h 38"/>
              <a:gd name="T8" fmla="*/ 17 w 70"/>
              <a:gd name="T9" fmla="*/ 31 h 38"/>
              <a:gd name="T10" fmla="*/ 0 w 70"/>
              <a:gd name="T11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38">
                <a:moveTo>
                  <a:pt x="0" y="2"/>
                </a:moveTo>
                <a:cubicBezTo>
                  <a:pt x="14" y="2"/>
                  <a:pt x="27" y="2"/>
                  <a:pt x="40" y="2"/>
                </a:cubicBezTo>
                <a:cubicBezTo>
                  <a:pt x="50" y="24"/>
                  <a:pt x="60" y="13"/>
                  <a:pt x="70" y="0"/>
                </a:cubicBezTo>
                <a:cubicBezTo>
                  <a:pt x="70" y="14"/>
                  <a:pt x="65" y="24"/>
                  <a:pt x="55" y="30"/>
                </a:cubicBezTo>
                <a:cubicBezTo>
                  <a:pt x="43" y="38"/>
                  <a:pt x="29" y="38"/>
                  <a:pt x="17" y="31"/>
                </a:cubicBezTo>
                <a:cubicBezTo>
                  <a:pt x="6" y="24"/>
                  <a:pt x="1" y="15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6" name="Freeform 87"/>
          <p:cNvSpPr>
            <a:spLocks/>
          </p:cNvSpPr>
          <p:nvPr/>
        </p:nvSpPr>
        <p:spPr bwMode="auto">
          <a:xfrm>
            <a:off x="2278063" y="2235200"/>
            <a:ext cx="155575" cy="80962"/>
          </a:xfrm>
          <a:custGeom>
            <a:avLst/>
            <a:gdLst>
              <a:gd name="T0" fmla="*/ 39 w 71"/>
              <a:gd name="T1" fmla="*/ 4 h 37"/>
              <a:gd name="T2" fmla="*/ 53 w 71"/>
              <a:gd name="T3" fmla="*/ 13 h 37"/>
              <a:gd name="T4" fmla="*/ 65 w 71"/>
              <a:gd name="T5" fmla="*/ 3 h 37"/>
              <a:gd name="T6" fmla="*/ 69 w 71"/>
              <a:gd name="T7" fmla="*/ 0 h 37"/>
              <a:gd name="T8" fmla="*/ 37 w 71"/>
              <a:gd name="T9" fmla="*/ 36 h 37"/>
              <a:gd name="T10" fmla="*/ 0 w 71"/>
              <a:gd name="T11" fmla="*/ 1 h 37"/>
              <a:gd name="T12" fmla="*/ 40 w 71"/>
              <a:gd name="T13" fmla="*/ 1 h 37"/>
              <a:gd name="T14" fmla="*/ 39 w 71"/>
              <a:gd name="T15" fmla="*/ 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37">
                <a:moveTo>
                  <a:pt x="39" y="4"/>
                </a:moveTo>
                <a:cubicBezTo>
                  <a:pt x="44" y="7"/>
                  <a:pt x="48" y="12"/>
                  <a:pt x="53" y="13"/>
                </a:cubicBezTo>
                <a:cubicBezTo>
                  <a:pt x="59" y="15"/>
                  <a:pt x="63" y="10"/>
                  <a:pt x="65" y="3"/>
                </a:cubicBezTo>
                <a:cubicBezTo>
                  <a:pt x="65" y="2"/>
                  <a:pt x="67" y="1"/>
                  <a:pt x="69" y="0"/>
                </a:cubicBezTo>
                <a:cubicBezTo>
                  <a:pt x="71" y="19"/>
                  <a:pt x="56" y="34"/>
                  <a:pt x="37" y="36"/>
                </a:cubicBezTo>
                <a:cubicBezTo>
                  <a:pt x="18" y="37"/>
                  <a:pt x="2" y="22"/>
                  <a:pt x="0" y="1"/>
                </a:cubicBezTo>
                <a:cubicBezTo>
                  <a:pt x="13" y="1"/>
                  <a:pt x="27" y="1"/>
                  <a:pt x="40" y="1"/>
                </a:cubicBezTo>
                <a:cubicBezTo>
                  <a:pt x="40" y="2"/>
                  <a:pt x="39" y="3"/>
                  <a:pt x="39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7" name="Freeform 88"/>
          <p:cNvSpPr>
            <a:spLocks/>
          </p:cNvSpPr>
          <p:nvPr/>
        </p:nvSpPr>
        <p:spPr bwMode="auto">
          <a:xfrm>
            <a:off x="3584576" y="4195763"/>
            <a:ext cx="161925" cy="87312"/>
          </a:xfrm>
          <a:custGeom>
            <a:avLst/>
            <a:gdLst>
              <a:gd name="T0" fmla="*/ 37 w 74"/>
              <a:gd name="T1" fmla="*/ 1 h 40"/>
              <a:gd name="T2" fmla="*/ 40 w 74"/>
              <a:gd name="T3" fmla="*/ 7 h 40"/>
              <a:gd name="T4" fmla="*/ 50 w 74"/>
              <a:gd name="T5" fmla="*/ 14 h 40"/>
              <a:gd name="T6" fmla="*/ 60 w 74"/>
              <a:gd name="T7" fmla="*/ 7 h 40"/>
              <a:gd name="T8" fmla="*/ 70 w 74"/>
              <a:gd name="T9" fmla="*/ 2 h 40"/>
              <a:gd name="T10" fmla="*/ 37 w 74"/>
              <a:gd name="T11" fmla="*/ 39 h 40"/>
              <a:gd name="T12" fmla="*/ 0 w 74"/>
              <a:gd name="T13" fmla="*/ 6 h 40"/>
              <a:gd name="T14" fmla="*/ 3 w 74"/>
              <a:gd name="T15" fmla="*/ 2 h 40"/>
              <a:gd name="T16" fmla="*/ 9 w 74"/>
              <a:gd name="T17" fmla="*/ 4 h 40"/>
              <a:gd name="T18" fmla="*/ 23 w 74"/>
              <a:gd name="T19" fmla="*/ 14 h 40"/>
              <a:gd name="T20" fmla="*/ 34 w 74"/>
              <a:gd name="T21" fmla="*/ 3 h 40"/>
              <a:gd name="T22" fmla="*/ 37 w 74"/>
              <a:gd name="T23" fmla="*/ 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4" h="40">
                <a:moveTo>
                  <a:pt x="37" y="1"/>
                </a:moveTo>
                <a:cubicBezTo>
                  <a:pt x="38" y="3"/>
                  <a:pt x="38" y="6"/>
                  <a:pt x="40" y="7"/>
                </a:cubicBezTo>
                <a:cubicBezTo>
                  <a:pt x="43" y="10"/>
                  <a:pt x="47" y="14"/>
                  <a:pt x="50" y="14"/>
                </a:cubicBezTo>
                <a:cubicBezTo>
                  <a:pt x="54" y="14"/>
                  <a:pt x="59" y="10"/>
                  <a:pt x="60" y="7"/>
                </a:cubicBezTo>
                <a:cubicBezTo>
                  <a:pt x="63" y="2"/>
                  <a:pt x="65" y="0"/>
                  <a:pt x="70" y="2"/>
                </a:cubicBezTo>
                <a:cubicBezTo>
                  <a:pt x="74" y="17"/>
                  <a:pt x="60" y="38"/>
                  <a:pt x="37" y="39"/>
                </a:cubicBezTo>
                <a:cubicBezTo>
                  <a:pt x="18" y="40"/>
                  <a:pt x="0" y="23"/>
                  <a:pt x="0" y="6"/>
                </a:cubicBezTo>
                <a:cubicBezTo>
                  <a:pt x="0" y="5"/>
                  <a:pt x="2" y="2"/>
                  <a:pt x="3" y="2"/>
                </a:cubicBezTo>
                <a:cubicBezTo>
                  <a:pt x="5" y="2"/>
                  <a:pt x="9" y="3"/>
                  <a:pt x="9" y="4"/>
                </a:cubicBezTo>
                <a:cubicBezTo>
                  <a:pt x="11" y="11"/>
                  <a:pt x="15" y="15"/>
                  <a:pt x="23" y="14"/>
                </a:cubicBezTo>
                <a:cubicBezTo>
                  <a:pt x="30" y="14"/>
                  <a:pt x="32" y="9"/>
                  <a:pt x="34" y="3"/>
                </a:cubicBezTo>
                <a:cubicBezTo>
                  <a:pt x="34" y="2"/>
                  <a:pt x="35" y="2"/>
                  <a:pt x="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8" name="Freeform 89"/>
          <p:cNvSpPr>
            <a:spLocks/>
          </p:cNvSpPr>
          <p:nvPr/>
        </p:nvSpPr>
        <p:spPr bwMode="auto">
          <a:xfrm>
            <a:off x="1109663" y="4175125"/>
            <a:ext cx="153988" cy="90487"/>
          </a:xfrm>
          <a:custGeom>
            <a:avLst/>
            <a:gdLst>
              <a:gd name="T0" fmla="*/ 1 w 71"/>
              <a:gd name="T1" fmla="*/ 0 h 41"/>
              <a:gd name="T2" fmla="*/ 10 w 71"/>
              <a:gd name="T3" fmla="*/ 4 h 41"/>
              <a:gd name="T4" fmla="*/ 23 w 71"/>
              <a:gd name="T5" fmla="*/ 14 h 41"/>
              <a:gd name="T6" fmla="*/ 34 w 71"/>
              <a:gd name="T7" fmla="*/ 3 h 41"/>
              <a:gd name="T8" fmla="*/ 37 w 71"/>
              <a:gd name="T9" fmla="*/ 1 h 41"/>
              <a:gd name="T10" fmla="*/ 39 w 71"/>
              <a:gd name="T11" fmla="*/ 6 h 41"/>
              <a:gd name="T12" fmla="*/ 50 w 71"/>
              <a:gd name="T13" fmla="*/ 13 h 41"/>
              <a:gd name="T14" fmla="*/ 61 w 71"/>
              <a:gd name="T15" fmla="*/ 6 h 41"/>
              <a:gd name="T16" fmla="*/ 68 w 71"/>
              <a:gd name="T17" fmla="*/ 1 h 41"/>
              <a:gd name="T18" fmla="*/ 71 w 71"/>
              <a:gd name="T19" fmla="*/ 9 h 41"/>
              <a:gd name="T20" fmla="*/ 34 w 71"/>
              <a:gd name="T21" fmla="*/ 39 h 41"/>
              <a:gd name="T22" fmla="*/ 1 w 71"/>
              <a:gd name="T2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1" h="41">
                <a:moveTo>
                  <a:pt x="1" y="0"/>
                </a:moveTo>
                <a:cubicBezTo>
                  <a:pt x="5" y="2"/>
                  <a:pt x="9" y="2"/>
                  <a:pt x="10" y="4"/>
                </a:cubicBezTo>
                <a:cubicBezTo>
                  <a:pt x="13" y="10"/>
                  <a:pt x="16" y="14"/>
                  <a:pt x="23" y="14"/>
                </a:cubicBezTo>
                <a:cubicBezTo>
                  <a:pt x="30" y="14"/>
                  <a:pt x="33" y="9"/>
                  <a:pt x="34" y="3"/>
                </a:cubicBezTo>
                <a:cubicBezTo>
                  <a:pt x="34" y="2"/>
                  <a:pt x="35" y="2"/>
                  <a:pt x="37" y="1"/>
                </a:cubicBezTo>
                <a:cubicBezTo>
                  <a:pt x="38" y="3"/>
                  <a:pt x="38" y="5"/>
                  <a:pt x="39" y="6"/>
                </a:cubicBezTo>
                <a:cubicBezTo>
                  <a:pt x="43" y="9"/>
                  <a:pt x="47" y="13"/>
                  <a:pt x="50" y="13"/>
                </a:cubicBezTo>
                <a:cubicBezTo>
                  <a:pt x="54" y="14"/>
                  <a:pt x="58" y="9"/>
                  <a:pt x="61" y="6"/>
                </a:cubicBezTo>
                <a:cubicBezTo>
                  <a:pt x="64" y="5"/>
                  <a:pt x="66" y="3"/>
                  <a:pt x="68" y="1"/>
                </a:cubicBezTo>
                <a:cubicBezTo>
                  <a:pt x="69" y="4"/>
                  <a:pt x="71" y="7"/>
                  <a:pt x="71" y="9"/>
                </a:cubicBezTo>
                <a:cubicBezTo>
                  <a:pt x="68" y="28"/>
                  <a:pt x="51" y="41"/>
                  <a:pt x="34" y="39"/>
                </a:cubicBezTo>
                <a:cubicBezTo>
                  <a:pt x="14" y="37"/>
                  <a:pt x="0" y="22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90"/>
          <p:cNvSpPr>
            <a:spLocks/>
          </p:cNvSpPr>
          <p:nvPr/>
        </p:nvSpPr>
        <p:spPr bwMode="auto">
          <a:xfrm>
            <a:off x="1362076" y="1192213"/>
            <a:ext cx="157163" cy="93662"/>
          </a:xfrm>
          <a:custGeom>
            <a:avLst/>
            <a:gdLst>
              <a:gd name="T0" fmla="*/ 13 w 72"/>
              <a:gd name="T1" fmla="*/ 10 h 43"/>
              <a:gd name="T2" fmla="*/ 37 w 72"/>
              <a:gd name="T3" fmla="*/ 2 h 43"/>
              <a:gd name="T4" fmla="*/ 40 w 72"/>
              <a:gd name="T5" fmla="*/ 9 h 43"/>
              <a:gd name="T6" fmla="*/ 50 w 72"/>
              <a:gd name="T7" fmla="*/ 16 h 43"/>
              <a:gd name="T8" fmla="*/ 61 w 72"/>
              <a:gd name="T9" fmla="*/ 9 h 43"/>
              <a:gd name="T10" fmla="*/ 72 w 72"/>
              <a:gd name="T11" fmla="*/ 4 h 43"/>
              <a:gd name="T12" fmla="*/ 55 w 72"/>
              <a:gd name="T13" fmla="*/ 36 h 43"/>
              <a:gd name="T14" fmla="*/ 18 w 72"/>
              <a:gd name="T15" fmla="*/ 36 h 43"/>
              <a:gd name="T16" fmla="*/ 1 w 72"/>
              <a:gd name="T17" fmla="*/ 5 h 43"/>
              <a:gd name="T18" fmla="*/ 13 w 72"/>
              <a:gd name="T19" fmla="*/ 11 h 43"/>
              <a:gd name="T20" fmla="*/ 13 w 72"/>
              <a:gd name="T21" fmla="*/ 1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43">
                <a:moveTo>
                  <a:pt x="13" y="10"/>
                </a:moveTo>
                <a:cubicBezTo>
                  <a:pt x="20" y="20"/>
                  <a:pt x="25" y="19"/>
                  <a:pt x="37" y="2"/>
                </a:cubicBezTo>
                <a:cubicBezTo>
                  <a:pt x="38" y="5"/>
                  <a:pt x="38" y="8"/>
                  <a:pt x="40" y="9"/>
                </a:cubicBezTo>
                <a:cubicBezTo>
                  <a:pt x="43" y="12"/>
                  <a:pt x="47" y="16"/>
                  <a:pt x="50" y="16"/>
                </a:cubicBezTo>
                <a:cubicBezTo>
                  <a:pt x="54" y="16"/>
                  <a:pt x="60" y="12"/>
                  <a:pt x="61" y="9"/>
                </a:cubicBezTo>
                <a:cubicBezTo>
                  <a:pt x="63" y="3"/>
                  <a:pt x="66" y="3"/>
                  <a:pt x="72" y="4"/>
                </a:cubicBezTo>
                <a:cubicBezTo>
                  <a:pt x="72" y="18"/>
                  <a:pt x="66" y="29"/>
                  <a:pt x="55" y="36"/>
                </a:cubicBezTo>
                <a:cubicBezTo>
                  <a:pt x="43" y="43"/>
                  <a:pt x="30" y="43"/>
                  <a:pt x="18" y="36"/>
                </a:cubicBezTo>
                <a:cubicBezTo>
                  <a:pt x="6" y="29"/>
                  <a:pt x="0" y="18"/>
                  <a:pt x="1" y="5"/>
                </a:cubicBezTo>
                <a:cubicBezTo>
                  <a:pt x="9" y="0"/>
                  <a:pt x="10" y="8"/>
                  <a:pt x="13" y="11"/>
                </a:cubicBezTo>
                <a:lnTo>
                  <a:pt x="13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91"/>
          <p:cNvSpPr>
            <a:spLocks/>
          </p:cNvSpPr>
          <p:nvPr/>
        </p:nvSpPr>
        <p:spPr bwMode="auto">
          <a:xfrm>
            <a:off x="3497263" y="1195388"/>
            <a:ext cx="155575" cy="93662"/>
          </a:xfrm>
          <a:custGeom>
            <a:avLst/>
            <a:gdLst>
              <a:gd name="T0" fmla="*/ 3 w 71"/>
              <a:gd name="T1" fmla="*/ 1 h 43"/>
              <a:gd name="T2" fmla="*/ 10 w 71"/>
              <a:gd name="T3" fmla="*/ 8 h 43"/>
              <a:gd name="T4" fmla="*/ 21 w 71"/>
              <a:gd name="T5" fmla="*/ 15 h 43"/>
              <a:gd name="T6" fmla="*/ 32 w 71"/>
              <a:gd name="T7" fmla="*/ 8 h 43"/>
              <a:gd name="T8" fmla="*/ 36 w 71"/>
              <a:gd name="T9" fmla="*/ 0 h 43"/>
              <a:gd name="T10" fmla="*/ 38 w 71"/>
              <a:gd name="T11" fmla="*/ 7 h 43"/>
              <a:gd name="T12" fmla="*/ 49 w 71"/>
              <a:gd name="T13" fmla="*/ 15 h 43"/>
              <a:gd name="T14" fmla="*/ 60 w 71"/>
              <a:gd name="T15" fmla="*/ 8 h 43"/>
              <a:gd name="T16" fmla="*/ 69 w 71"/>
              <a:gd name="T17" fmla="*/ 2 h 43"/>
              <a:gd name="T18" fmla="*/ 57 w 71"/>
              <a:gd name="T19" fmla="*/ 33 h 43"/>
              <a:gd name="T20" fmla="*/ 19 w 71"/>
              <a:gd name="T21" fmla="*/ 36 h 43"/>
              <a:gd name="T22" fmla="*/ 0 w 71"/>
              <a:gd name="T23" fmla="*/ 4 h 43"/>
              <a:gd name="T24" fmla="*/ 3 w 71"/>
              <a:gd name="T25" fmla="*/ 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" h="43">
                <a:moveTo>
                  <a:pt x="3" y="1"/>
                </a:moveTo>
                <a:cubicBezTo>
                  <a:pt x="5" y="3"/>
                  <a:pt x="8" y="6"/>
                  <a:pt x="10" y="8"/>
                </a:cubicBezTo>
                <a:cubicBezTo>
                  <a:pt x="14" y="10"/>
                  <a:pt x="17" y="15"/>
                  <a:pt x="21" y="15"/>
                </a:cubicBezTo>
                <a:cubicBezTo>
                  <a:pt x="24" y="15"/>
                  <a:pt x="28" y="10"/>
                  <a:pt x="32" y="8"/>
                </a:cubicBezTo>
                <a:cubicBezTo>
                  <a:pt x="33" y="6"/>
                  <a:pt x="34" y="4"/>
                  <a:pt x="36" y="0"/>
                </a:cubicBezTo>
                <a:cubicBezTo>
                  <a:pt x="37" y="4"/>
                  <a:pt x="37" y="6"/>
                  <a:pt x="38" y="7"/>
                </a:cubicBezTo>
                <a:cubicBezTo>
                  <a:pt x="42" y="10"/>
                  <a:pt x="45" y="14"/>
                  <a:pt x="49" y="15"/>
                </a:cubicBezTo>
                <a:cubicBezTo>
                  <a:pt x="53" y="15"/>
                  <a:pt x="57" y="10"/>
                  <a:pt x="60" y="8"/>
                </a:cubicBezTo>
                <a:cubicBezTo>
                  <a:pt x="63" y="6"/>
                  <a:pt x="65" y="3"/>
                  <a:pt x="69" y="2"/>
                </a:cubicBezTo>
                <a:cubicBezTo>
                  <a:pt x="71" y="16"/>
                  <a:pt x="66" y="26"/>
                  <a:pt x="57" y="33"/>
                </a:cubicBezTo>
                <a:cubicBezTo>
                  <a:pt x="45" y="42"/>
                  <a:pt x="32" y="43"/>
                  <a:pt x="19" y="36"/>
                </a:cubicBezTo>
                <a:cubicBezTo>
                  <a:pt x="6" y="30"/>
                  <a:pt x="0" y="19"/>
                  <a:pt x="0" y="4"/>
                </a:cubicBezTo>
                <a:cubicBezTo>
                  <a:pt x="1" y="3"/>
                  <a:pt x="2" y="2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1" name="Freeform 92"/>
          <p:cNvSpPr>
            <a:spLocks/>
          </p:cNvSpPr>
          <p:nvPr/>
        </p:nvSpPr>
        <p:spPr bwMode="auto">
          <a:xfrm>
            <a:off x="673101" y="1195388"/>
            <a:ext cx="157163" cy="93662"/>
          </a:xfrm>
          <a:custGeom>
            <a:avLst/>
            <a:gdLst>
              <a:gd name="T0" fmla="*/ 1 w 72"/>
              <a:gd name="T1" fmla="*/ 0 h 43"/>
              <a:gd name="T2" fmla="*/ 10 w 72"/>
              <a:gd name="T3" fmla="*/ 6 h 43"/>
              <a:gd name="T4" fmla="*/ 22 w 72"/>
              <a:gd name="T5" fmla="*/ 15 h 43"/>
              <a:gd name="T6" fmla="*/ 33 w 72"/>
              <a:gd name="T7" fmla="*/ 6 h 43"/>
              <a:gd name="T8" fmla="*/ 36 w 72"/>
              <a:gd name="T9" fmla="*/ 1 h 43"/>
              <a:gd name="T10" fmla="*/ 39 w 72"/>
              <a:gd name="T11" fmla="*/ 7 h 43"/>
              <a:gd name="T12" fmla="*/ 50 w 72"/>
              <a:gd name="T13" fmla="*/ 15 h 43"/>
              <a:gd name="T14" fmla="*/ 61 w 72"/>
              <a:gd name="T15" fmla="*/ 8 h 43"/>
              <a:gd name="T16" fmla="*/ 71 w 72"/>
              <a:gd name="T17" fmla="*/ 3 h 43"/>
              <a:gd name="T18" fmla="*/ 57 w 72"/>
              <a:gd name="T19" fmla="*/ 33 h 43"/>
              <a:gd name="T20" fmla="*/ 18 w 72"/>
              <a:gd name="T21" fmla="*/ 35 h 43"/>
              <a:gd name="T22" fmla="*/ 1 w 72"/>
              <a:gd name="T2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43">
                <a:moveTo>
                  <a:pt x="1" y="0"/>
                </a:moveTo>
                <a:cubicBezTo>
                  <a:pt x="5" y="3"/>
                  <a:pt x="8" y="5"/>
                  <a:pt x="10" y="6"/>
                </a:cubicBezTo>
                <a:cubicBezTo>
                  <a:pt x="14" y="9"/>
                  <a:pt x="18" y="15"/>
                  <a:pt x="22" y="15"/>
                </a:cubicBezTo>
                <a:cubicBezTo>
                  <a:pt x="25" y="15"/>
                  <a:pt x="29" y="9"/>
                  <a:pt x="33" y="6"/>
                </a:cubicBezTo>
                <a:cubicBezTo>
                  <a:pt x="34" y="5"/>
                  <a:pt x="35" y="4"/>
                  <a:pt x="36" y="1"/>
                </a:cubicBezTo>
                <a:cubicBezTo>
                  <a:pt x="38" y="4"/>
                  <a:pt x="38" y="6"/>
                  <a:pt x="39" y="7"/>
                </a:cubicBezTo>
                <a:cubicBezTo>
                  <a:pt x="43" y="10"/>
                  <a:pt x="46" y="15"/>
                  <a:pt x="50" y="15"/>
                </a:cubicBezTo>
                <a:cubicBezTo>
                  <a:pt x="54" y="15"/>
                  <a:pt x="59" y="11"/>
                  <a:pt x="61" y="8"/>
                </a:cubicBezTo>
                <a:cubicBezTo>
                  <a:pt x="63" y="2"/>
                  <a:pt x="66" y="2"/>
                  <a:pt x="71" y="3"/>
                </a:cubicBezTo>
                <a:cubicBezTo>
                  <a:pt x="72" y="16"/>
                  <a:pt x="67" y="26"/>
                  <a:pt x="57" y="33"/>
                </a:cubicBezTo>
                <a:cubicBezTo>
                  <a:pt x="45" y="42"/>
                  <a:pt x="32" y="43"/>
                  <a:pt x="18" y="35"/>
                </a:cubicBezTo>
                <a:cubicBezTo>
                  <a:pt x="6" y="28"/>
                  <a:pt x="0" y="18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2" name="Freeform 93"/>
          <p:cNvSpPr>
            <a:spLocks/>
          </p:cNvSpPr>
          <p:nvPr/>
        </p:nvSpPr>
        <p:spPr bwMode="auto">
          <a:xfrm>
            <a:off x="2468563" y="1195388"/>
            <a:ext cx="157163" cy="93662"/>
          </a:xfrm>
          <a:custGeom>
            <a:avLst/>
            <a:gdLst>
              <a:gd name="T0" fmla="*/ 1 w 72"/>
              <a:gd name="T1" fmla="*/ 0 h 43"/>
              <a:gd name="T2" fmla="*/ 10 w 72"/>
              <a:gd name="T3" fmla="*/ 6 h 43"/>
              <a:gd name="T4" fmla="*/ 22 w 72"/>
              <a:gd name="T5" fmla="*/ 15 h 43"/>
              <a:gd name="T6" fmla="*/ 33 w 72"/>
              <a:gd name="T7" fmla="*/ 6 h 43"/>
              <a:gd name="T8" fmla="*/ 36 w 72"/>
              <a:gd name="T9" fmla="*/ 0 h 43"/>
              <a:gd name="T10" fmla="*/ 40 w 72"/>
              <a:gd name="T11" fmla="*/ 8 h 43"/>
              <a:gd name="T12" fmla="*/ 50 w 72"/>
              <a:gd name="T13" fmla="*/ 15 h 43"/>
              <a:gd name="T14" fmla="*/ 60 w 72"/>
              <a:gd name="T15" fmla="*/ 8 h 43"/>
              <a:gd name="T16" fmla="*/ 71 w 72"/>
              <a:gd name="T17" fmla="*/ 3 h 43"/>
              <a:gd name="T18" fmla="*/ 59 w 72"/>
              <a:gd name="T19" fmla="*/ 32 h 43"/>
              <a:gd name="T20" fmla="*/ 20 w 72"/>
              <a:gd name="T21" fmla="*/ 36 h 43"/>
              <a:gd name="T22" fmla="*/ 1 w 72"/>
              <a:gd name="T2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43">
                <a:moveTo>
                  <a:pt x="1" y="0"/>
                </a:moveTo>
                <a:cubicBezTo>
                  <a:pt x="5" y="3"/>
                  <a:pt x="9" y="4"/>
                  <a:pt x="10" y="6"/>
                </a:cubicBezTo>
                <a:cubicBezTo>
                  <a:pt x="13" y="12"/>
                  <a:pt x="16" y="17"/>
                  <a:pt x="22" y="15"/>
                </a:cubicBezTo>
                <a:cubicBezTo>
                  <a:pt x="26" y="14"/>
                  <a:pt x="30" y="9"/>
                  <a:pt x="33" y="6"/>
                </a:cubicBezTo>
                <a:cubicBezTo>
                  <a:pt x="34" y="5"/>
                  <a:pt x="35" y="3"/>
                  <a:pt x="36" y="0"/>
                </a:cubicBezTo>
                <a:cubicBezTo>
                  <a:pt x="38" y="4"/>
                  <a:pt x="38" y="7"/>
                  <a:pt x="40" y="8"/>
                </a:cubicBezTo>
                <a:cubicBezTo>
                  <a:pt x="43" y="11"/>
                  <a:pt x="47" y="15"/>
                  <a:pt x="50" y="15"/>
                </a:cubicBezTo>
                <a:cubicBezTo>
                  <a:pt x="54" y="15"/>
                  <a:pt x="59" y="11"/>
                  <a:pt x="60" y="8"/>
                </a:cubicBezTo>
                <a:cubicBezTo>
                  <a:pt x="62" y="2"/>
                  <a:pt x="65" y="2"/>
                  <a:pt x="71" y="3"/>
                </a:cubicBezTo>
                <a:cubicBezTo>
                  <a:pt x="72" y="15"/>
                  <a:pt x="68" y="24"/>
                  <a:pt x="59" y="32"/>
                </a:cubicBezTo>
                <a:cubicBezTo>
                  <a:pt x="47" y="41"/>
                  <a:pt x="34" y="43"/>
                  <a:pt x="20" y="36"/>
                </a:cubicBezTo>
                <a:cubicBezTo>
                  <a:pt x="7" y="30"/>
                  <a:pt x="0" y="19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3" name="Freeform 94"/>
          <p:cNvSpPr>
            <a:spLocks/>
          </p:cNvSpPr>
          <p:nvPr/>
        </p:nvSpPr>
        <p:spPr bwMode="auto">
          <a:xfrm>
            <a:off x="1176338" y="3198813"/>
            <a:ext cx="157163" cy="93662"/>
          </a:xfrm>
          <a:custGeom>
            <a:avLst/>
            <a:gdLst>
              <a:gd name="T0" fmla="*/ 0 w 72"/>
              <a:gd name="T1" fmla="*/ 0 h 43"/>
              <a:gd name="T2" fmla="*/ 10 w 72"/>
              <a:gd name="T3" fmla="*/ 7 h 43"/>
              <a:gd name="T4" fmla="*/ 21 w 72"/>
              <a:gd name="T5" fmla="*/ 15 h 43"/>
              <a:gd name="T6" fmla="*/ 32 w 72"/>
              <a:gd name="T7" fmla="*/ 6 h 43"/>
              <a:gd name="T8" fmla="*/ 34 w 72"/>
              <a:gd name="T9" fmla="*/ 4 h 43"/>
              <a:gd name="T10" fmla="*/ 50 w 72"/>
              <a:gd name="T11" fmla="*/ 15 h 43"/>
              <a:gd name="T12" fmla="*/ 63 w 72"/>
              <a:gd name="T13" fmla="*/ 5 h 43"/>
              <a:gd name="T14" fmla="*/ 62 w 72"/>
              <a:gd name="T15" fmla="*/ 3 h 43"/>
              <a:gd name="T16" fmla="*/ 72 w 72"/>
              <a:gd name="T17" fmla="*/ 3 h 43"/>
              <a:gd name="T18" fmla="*/ 65 w 72"/>
              <a:gd name="T19" fmla="*/ 24 h 43"/>
              <a:gd name="T20" fmla="*/ 25 w 72"/>
              <a:gd name="T21" fmla="*/ 39 h 43"/>
              <a:gd name="T22" fmla="*/ 0 w 72"/>
              <a:gd name="T2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43">
                <a:moveTo>
                  <a:pt x="0" y="0"/>
                </a:moveTo>
                <a:cubicBezTo>
                  <a:pt x="4" y="3"/>
                  <a:pt x="7" y="5"/>
                  <a:pt x="10" y="7"/>
                </a:cubicBezTo>
                <a:cubicBezTo>
                  <a:pt x="14" y="10"/>
                  <a:pt x="17" y="15"/>
                  <a:pt x="21" y="15"/>
                </a:cubicBezTo>
                <a:cubicBezTo>
                  <a:pt x="25" y="15"/>
                  <a:pt x="29" y="9"/>
                  <a:pt x="32" y="6"/>
                </a:cubicBezTo>
                <a:cubicBezTo>
                  <a:pt x="33" y="5"/>
                  <a:pt x="34" y="4"/>
                  <a:pt x="34" y="4"/>
                </a:cubicBezTo>
                <a:cubicBezTo>
                  <a:pt x="40" y="8"/>
                  <a:pt x="45" y="14"/>
                  <a:pt x="50" y="15"/>
                </a:cubicBezTo>
                <a:cubicBezTo>
                  <a:pt x="54" y="15"/>
                  <a:pt x="59" y="8"/>
                  <a:pt x="63" y="5"/>
                </a:cubicBezTo>
                <a:cubicBezTo>
                  <a:pt x="63" y="4"/>
                  <a:pt x="62" y="4"/>
                  <a:pt x="62" y="3"/>
                </a:cubicBezTo>
                <a:cubicBezTo>
                  <a:pt x="65" y="3"/>
                  <a:pt x="67" y="3"/>
                  <a:pt x="72" y="3"/>
                </a:cubicBezTo>
                <a:cubicBezTo>
                  <a:pt x="70" y="11"/>
                  <a:pt x="68" y="18"/>
                  <a:pt x="65" y="24"/>
                </a:cubicBezTo>
                <a:cubicBezTo>
                  <a:pt x="57" y="37"/>
                  <a:pt x="40" y="43"/>
                  <a:pt x="25" y="39"/>
                </a:cubicBezTo>
                <a:cubicBezTo>
                  <a:pt x="10" y="34"/>
                  <a:pt x="0" y="2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95"/>
          <p:cNvSpPr>
            <a:spLocks/>
          </p:cNvSpPr>
          <p:nvPr/>
        </p:nvSpPr>
        <p:spPr bwMode="auto">
          <a:xfrm>
            <a:off x="2952751" y="4192588"/>
            <a:ext cx="157163" cy="85725"/>
          </a:xfrm>
          <a:custGeom>
            <a:avLst/>
            <a:gdLst>
              <a:gd name="T0" fmla="*/ 1 w 72"/>
              <a:gd name="T1" fmla="*/ 0 h 39"/>
              <a:gd name="T2" fmla="*/ 10 w 72"/>
              <a:gd name="T3" fmla="*/ 6 h 39"/>
              <a:gd name="T4" fmla="*/ 22 w 72"/>
              <a:gd name="T5" fmla="*/ 15 h 39"/>
              <a:gd name="T6" fmla="*/ 34 w 72"/>
              <a:gd name="T7" fmla="*/ 3 h 39"/>
              <a:gd name="T8" fmla="*/ 35 w 72"/>
              <a:gd name="T9" fmla="*/ 2 h 39"/>
              <a:gd name="T10" fmla="*/ 48 w 72"/>
              <a:gd name="T11" fmla="*/ 14 h 39"/>
              <a:gd name="T12" fmla="*/ 62 w 72"/>
              <a:gd name="T13" fmla="*/ 3 h 39"/>
              <a:gd name="T14" fmla="*/ 71 w 72"/>
              <a:gd name="T15" fmla="*/ 3 h 39"/>
              <a:gd name="T16" fmla="*/ 36 w 72"/>
              <a:gd name="T17" fmla="*/ 39 h 39"/>
              <a:gd name="T18" fmla="*/ 1 w 72"/>
              <a:gd name="T1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39">
                <a:moveTo>
                  <a:pt x="1" y="0"/>
                </a:moveTo>
                <a:cubicBezTo>
                  <a:pt x="5" y="3"/>
                  <a:pt x="9" y="3"/>
                  <a:pt x="10" y="6"/>
                </a:cubicBezTo>
                <a:cubicBezTo>
                  <a:pt x="13" y="11"/>
                  <a:pt x="16" y="15"/>
                  <a:pt x="22" y="15"/>
                </a:cubicBezTo>
                <a:cubicBezTo>
                  <a:pt x="29" y="14"/>
                  <a:pt x="32" y="10"/>
                  <a:pt x="34" y="3"/>
                </a:cubicBezTo>
                <a:cubicBezTo>
                  <a:pt x="34" y="3"/>
                  <a:pt x="34" y="3"/>
                  <a:pt x="35" y="2"/>
                </a:cubicBezTo>
                <a:cubicBezTo>
                  <a:pt x="39" y="6"/>
                  <a:pt x="43" y="13"/>
                  <a:pt x="48" y="14"/>
                </a:cubicBezTo>
                <a:cubicBezTo>
                  <a:pt x="56" y="17"/>
                  <a:pt x="60" y="10"/>
                  <a:pt x="62" y="3"/>
                </a:cubicBezTo>
                <a:cubicBezTo>
                  <a:pt x="65" y="3"/>
                  <a:pt x="68" y="3"/>
                  <a:pt x="71" y="3"/>
                </a:cubicBezTo>
                <a:cubicBezTo>
                  <a:pt x="72" y="23"/>
                  <a:pt x="57" y="39"/>
                  <a:pt x="36" y="39"/>
                </a:cubicBezTo>
                <a:cubicBezTo>
                  <a:pt x="16" y="39"/>
                  <a:pt x="0" y="24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96"/>
          <p:cNvSpPr>
            <a:spLocks/>
          </p:cNvSpPr>
          <p:nvPr/>
        </p:nvSpPr>
        <p:spPr bwMode="auto">
          <a:xfrm>
            <a:off x="2428876" y="4195763"/>
            <a:ext cx="155575" cy="88900"/>
          </a:xfrm>
          <a:custGeom>
            <a:avLst/>
            <a:gdLst>
              <a:gd name="T0" fmla="*/ 2 w 71"/>
              <a:gd name="T1" fmla="*/ 0 h 41"/>
              <a:gd name="T2" fmla="*/ 10 w 71"/>
              <a:gd name="T3" fmla="*/ 5 h 41"/>
              <a:gd name="T4" fmla="*/ 22 w 71"/>
              <a:gd name="T5" fmla="*/ 13 h 41"/>
              <a:gd name="T6" fmla="*/ 32 w 71"/>
              <a:gd name="T7" fmla="*/ 5 h 41"/>
              <a:gd name="T8" fmla="*/ 35 w 71"/>
              <a:gd name="T9" fmla="*/ 0 h 41"/>
              <a:gd name="T10" fmla="*/ 39 w 71"/>
              <a:gd name="T11" fmla="*/ 6 h 41"/>
              <a:gd name="T12" fmla="*/ 50 w 71"/>
              <a:gd name="T13" fmla="*/ 13 h 41"/>
              <a:gd name="T14" fmla="*/ 60 w 71"/>
              <a:gd name="T15" fmla="*/ 6 h 41"/>
              <a:gd name="T16" fmla="*/ 70 w 71"/>
              <a:gd name="T17" fmla="*/ 1 h 41"/>
              <a:gd name="T18" fmla="*/ 56 w 71"/>
              <a:gd name="T19" fmla="*/ 32 h 41"/>
              <a:gd name="T20" fmla="*/ 18 w 71"/>
              <a:gd name="T21" fmla="*/ 34 h 41"/>
              <a:gd name="T22" fmla="*/ 2 w 71"/>
              <a:gd name="T2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1" h="41">
                <a:moveTo>
                  <a:pt x="2" y="0"/>
                </a:moveTo>
                <a:cubicBezTo>
                  <a:pt x="5" y="2"/>
                  <a:pt x="7" y="3"/>
                  <a:pt x="10" y="5"/>
                </a:cubicBezTo>
                <a:cubicBezTo>
                  <a:pt x="14" y="8"/>
                  <a:pt x="18" y="13"/>
                  <a:pt x="22" y="13"/>
                </a:cubicBezTo>
                <a:cubicBezTo>
                  <a:pt x="25" y="13"/>
                  <a:pt x="29" y="8"/>
                  <a:pt x="32" y="5"/>
                </a:cubicBezTo>
                <a:cubicBezTo>
                  <a:pt x="33" y="4"/>
                  <a:pt x="34" y="2"/>
                  <a:pt x="35" y="0"/>
                </a:cubicBezTo>
                <a:cubicBezTo>
                  <a:pt x="37" y="3"/>
                  <a:pt x="37" y="5"/>
                  <a:pt x="39" y="6"/>
                </a:cubicBezTo>
                <a:cubicBezTo>
                  <a:pt x="42" y="9"/>
                  <a:pt x="46" y="13"/>
                  <a:pt x="50" y="13"/>
                </a:cubicBezTo>
                <a:cubicBezTo>
                  <a:pt x="53" y="14"/>
                  <a:pt x="59" y="9"/>
                  <a:pt x="60" y="6"/>
                </a:cubicBezTo>
                <a:cubicBezTo>
                  <a:pt x="62" y="0"/>
                  <a:pt x="65" y="1"/>
                  <a:pt x="70" y="1"/>
                </a:cubicBezTo>
                <a:cubicBezTo>
                  <a:pt x="71" y="15"/>
                  <a:pt x="66" y="25"/>
                  <a:pt x="56" y="32"/>
                </a:cubicBezTo>
                <a:cubicBezTo>
                  <a:pt x="44" y="40"/>
                  <a:pt x="31" y="41"/>
                  <a:pt x="18" y="34"/>
                </a:cubicBezTo>
                <a:cubicBezTo>
                  <a:pt x="6" y="27"/>
                  <a:pt x="0" y="17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Freeform 97"/>
          <p:cNvSpPr>
            <a:spLocks/>
          </p:cNvSpPr>
          <p:nvPr/>
        </p:nvSpPr>
        <p:spPr bwMode="auto">
          <a:xfrm>
            <a:off x="3465513" y="3211513"/>
            <a:ext cx="153988" cy="87312"/>
          </a:xfrm>
          <a:custGeom>
            <a:avLst/>
            <a:gdLst>
              <a:gd name="T0" fmla="*/ 0 w 71"/>
              <a:gd name="T1" fmla="*/ 0 h 40"/>
              <a:gd name="T2" fmla="*/ 10 w 71"/>
              <a:gd name="T3" fmla="*/ 6 h 40"/>
              <a:gd name="T4" fmla="*/ 21 w 71"/>
              <a:gd name="T5" fmla="*/ 14 h 40"/>
              <a:gd name="T6" fmla="*/ 32 w 71"/>
              <a:gd name="T7" fmla="*/ 5 h 40"/>
              <a:gd name="T8" fmla="*/ 34 w 71"/>
              <a:gd name="T9" fmla="*/ 2 h 40"/>
              <a:gd name="T10" fmla="*/ 62 w 71"/>
              <a:gd name="T11" fmla="*/ 2 h 40"/>
              <a:gd name="T12" fmla="*/ 70 w 71"/>
              <a:gd name="T13" fmla="*/ 3 h 40"/>
              <a:gd name="T14" fmla="*/ 36 w 71"/>
              <a:gd name="T15" fmla="*/ 39 h 40"/>
              <a:gd name="T16" fmla="*/ 0 w 71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40">
                <a:moveTo>
                  <a:pt x="0" y="0"/>
                </a:moveTo>
                <a:cubicBezTo>
                  <a:pt x="4" y="3"/>
                  <a:pt x="7" y="4"/>
                  <a:pt x="10" y="6"/>
                </a:cubicBezTo>
                <a:cubicBezTo>
                  <a:pt x="14" y="9"/>
                  <a:pt x="18" y="14"/>
                  <a:pt x="21" y="14"/>
                </a:cubicBezTo>
                <a:cubicBezTo>
                  <a:pt x="25" y="14"/>
                  <a:pt x="29" y="9"/>
                  <a:pt x="32" y="5"/>
                </a:cubicBezTo>
                <a:cubicBezTo>
                  <a:pt x="33" y="4"/>
                  <a:pt x="34" y="3"/>
                  <a:pt x="34" y="2"/>
                </a:cubicBezTo>
                <a:cubicBezTo>
                  <a:pt x="49" y="19"/>
                  <a:pt x="55" y="19"/>
                  <a:pt x="62" y="2"/>
                </a:cubicBezTo>
                <a:cubicBezTo>
                  <a:pt x="65" y="2"/>
                  <a:pt x="68" y="2"/>
                  <a:pt x="70" y="3"/>
                </a:cubicBezTo>
                <a:cubicBezTo>
                  <a:pt x="71" y="23"/>
                  <a:pt x="56" y="39"/>
                  <a:pt x="36" y="39"/>
                </a:cubicBezTo>
                <a:cubicBezTo>
                  <a:pt x="15" y="40"/>
                  <a:pt x="0" y="24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7" name="Freeform 98"/>
          <p:cNvSpPr>
            <a:spLocks/>
          </p:cNvSpPr>
          <p:nvPr/>
        </p:nvSpPr>
        <p:spPr bwMode="auto">
          <a:xfrm>
            <a:off x="360363" y="3200400"/>
            <a:ext cx="155575" cy="88900"/>
          </a:xfrm>
          <a:custGeom>
            <a:avLst/>
            <a:gdLst>
              <a:gd name="T0" fmla="*/ 43 w 71"/>
              <a:gd name="T1" fmla="*/ 11 h 41"/>
              <a:gd name="T2" fmla="*/ 60 w 71"/>
              <a:gd name="T3" fmla="*/ 7 h 41"/>
              <a:gd name="T4" fmla="*/ 69 w 71"/>
              <a:gd name="T5" fmla="*/ 1 h 41"/>
              <a:gd name="T6" fmla="*/ 56 w 71"/>
              <a:gd name="T7" fmla="*/ 32 h 41"/>
              <a:gd name="T8" fmla="*/ 18 w 71"/>
              <a:gd name="T9" fmla="*/ 34 h 41"/>
              <a:gd name="T10" fmla="*/ 0 w 71"/>
              <a:gd name="T11" fmla="*/ 2 h 41"/>
              <a:gd name="T12" fmla="*/ 11 w 71"/>
              <a:gd name="T13" fmla="*/ 7 h 41"/>
              <a:gd name="T14" fmla="*/ 21 w 71"/>
              <a:gd name="T15" fmla="*/ 14 h 41"/>
              <a:gd name="T16" fmla="*/ 31 w 71"/>
              <a:gd name="T17" fmla="*/ 7 h 41"/>
              <a:gd name="T18" fmla="*/ 34 w 71"/>
              <a:gd name="T19" fmla="*/ 1 h 41"/>
              <a:gd name="T20" fmla="*/ 43 w 71"/>
              <a:gd name="T21" fmla="*/ 1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41">
                <a:moveTo>
                  <a:pt x="43" y="11"/>
                </a:moveTo>
                <a:cubicBezTo>
                  <a:pt x="50" y="16"/>
                  <a:pt x="56" y="15"/>
                  <a:pt x="60" y="7"/>
                </a:cubicBezTo>
                <a:cubicBezTo>
                  <a:pt x="62" y="4"/>
                  <a:pt x="65" y="2"/>
                  <a:pt x="69" y="1"/>
                </a:cubicBezTo>
                <a:cubicBezTo>
                  <a:pt x="71" y="15"/>
                  <a:pt x="66" y="25"/>
                  <a:pt x="56" y="32"/>
                </a:cubicBezTo>
                <a:cubicBezTo>
                  <a:pt x="44" y="40"/>
                  <a:pt x="31" y="41"/>
                  <a:pt x="18" y="34"/>
                </a:cubicBezTo>
                <a:cubicBezTo>
                  <a:pt x="5" y="27"/>
                  <a:pt x="0" y="17"/>
                  <a:pt x="0" y="2"/>
                </a:cubicBezTo>
                <a:cubicBezTo>
                  <a:pt x="5" y="1"/>
                  <a:pt x="8" y="0"/>
                  <a:pt x="11" y="7"/>
                </a:cubicBezTo>
                <a:cubicBezTo>
                  <a:pt x="12" y="10"/>
                  <a:pt x="17" y="14"/>
                  <a:pt x="21" y="14"/>
                </a:cubicBezTo>
                <a:cubicBezTo>
                  <a:pt x="24" y="14"/>
                  <a:pt x="28" y="10"/>
                  <a:pt x="31" y="7"/>
                </a:cubicBezTo>
                <a:cubicBezTo>
                  <a:pt x="33" y="5"/>
                  <a:pt x="33" y="3"/>
                  <a:pt x="34" y="1"/>
                </a:cubicBezTo>
                <a:cubicBezTo>
                  <a:pt x="38" y="5"/>
                  <a:pt x="40" y="8"/>
                  <a:pt x="43" y="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8" name="Freeform 99"/>
          <p:cNvSpPr>
            <a:spLocks/>
          </p:cNvSpPr>
          <p:nvPr/>
        </p:nvSpPr>
        <p:spPr bwMode="auto">
          <a:xfrm>
            <a:off x="1401763" y="3913188"/>
            <a:ext cx="387350" cy="25400"/>
          </a:xfrm>
          <a:custGeom>
            <a:avLst/>
            <a:gdLst>
              <a:gd name="T0" fmla="*/ 88 w 178"/>
              <a:gd name="T1" fmla="*/ 0 h 11"/>
              <a:gd name="T2" fmla="*/ 169 w 178"/>
              <a:gd name="T3" fmla="*/ 1 h 11"/>
              <a:gd name="T4" fmla="*/ 178 w 178"/>
              <a:gd name="T5" fmla="*/ 5 h 11"/>
              <a:gd name="T6" fmla="*/ 168 w 178"/>
              <a:gd name="T7" fmla="*/ 10 h 11"/>
              <a:gd name="T8" fmla="*/ 9 w 178"/>
              <a:gd name="T9" fmla="*/ 10 h 11"/>
              <a:gd name="T10" fmla="*/ 5 w 178"/>
              <a:gd name="T11" fmla="*/ 10 h 11"/>
              <a:gd name="T12" fmla="*/ 0 w 178"/>
              <a:gd name="T13" fmla="*/ 5 h 11"/>
              <a:gd name="T14" fmla="*/ 5 w 178"/>
              <a:gd name="T15" fmla="*/ 1 h 11"/>
              <a:gd name="T16" fmla="*/ 12 w 178"/>
              <a:gd name="T17" fmla="*/ 0 h 11"/>
              <a:gd name="T18" fmla="*/ 88 w 178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" h="11">
                <a:moveTo>
                  <a:pt x="88" y="0"/>
                </a:moveTo>
                <a:cubicBezTo>
                  <a:pt x="115" y="1"/>
                  <a:pt x="142" y="0"/>
                  <a:pt x="169" y="1"/>
                </a:cubicBezTo>
                <a:cubicBezTo>
                  <a:pt x="172" y="1"/>
                  <a:pt x="175" y="4"/>
                  <a:pt x="178" y="5"/>
                </a:cubicBezTo>
                <a:cubicBezTo>
                  <a:pt x="175" y="7"/>
                  <a:pt x="172" y="10"/>
                  <a:pt x="168" y="10"/>
                </a:cubicBezTo>
                <a:cubicBezTo>
                  <a:pt x="115" y="10"/>
                  <a:pt x="62" y="10"/>
                  <a:pt x="9" y="10"/>
                </a:cubicBezTo>
                <a:cubicBezTo>
                  <a:pt x="8" y="10"/>
                  <a:pt x="6" y="11"/>
                  <a:pt x="5" y="10"/>
                </a:cubicBezTo>
                <a:cubicBezTo>
                  <a:pt x="3" y="8"/>
                  <a:pt x="1" y="6"/>
                  <a:pt x="0" y="5"/>
                </a:cubicBezTo>
                <a:cubicBezTo>
                  <a:pt x="1" y="3"/>
                  <a:pt x="3" y="1"/>
                  <a:pt x="5" y="1"/>
                </a:cubicBezTo>
                <a:cubicBezTo>
                  <a:pt x="7" y="0"/>
                  <a:pt x="10" y="0"/>
                  <a:pt x="12" y="0"/>
                </a:cubicBezTo>
                <a:cubicBezTo>
                  <a:pt x="38" y="0"/>
                  <a:pt x="63" y="0"/>
                  <a:pt x="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100"/>
          <p:cNvSpPr>
            <a:spLocks/>
          </p:cNvSpPr>
          <p:nvPr/>
        </p:nvSpPr>
        <p:spPr bwMode="auto">
          <a:xfrm>
            <a:off x="1593851" y="3546475"/>
            <a:ext cx="171450" cy="147637"/>
          </a:xfrm>
          <a:custGeom>
            <a:avLst/>
            <a:gdLst>
              <a:gd name="T0" fmla="*/ 21 w 79"/>
              <a:gd name="T1" fmla="*/ 39 h 67"/>
              <a:gd name="T2" fmla="*/ 26 w 79"/>
              <a:gd name="T3" fmla="*/ 37 h 67"/>
              <a:gd name="T4" fmla="*/ 25 w 79"/>
              <a:gd name="T5" fmla="*/ 40 h 67"/>
              <a:gd name="T6" fmla="*/ 42 w 79"/>
              <a:gd name="T7" fmla="*/ 47 h 67"/>
              <a:gd name="T8" fmla="*/ 56 w 79"/>
              <a:gd name="T9" fmla="*/ 34 h 67"/>
              <a:gd name="T10" fmla="*/ 79 w 79"/>
              <a:gd name="T11" fmla="*/ 36 h 67"/>
              <a:gd name="T12" fmla="*/ 17 w 79"/>
              <a:gd name="T13" fmla="*/ 67 h 67"/>
              <a:gd name="T14" fmla="*/ 0 w 79"/>
              <a:gd name="T15" fmla="*/ 33 h 67"/>
              <a:gd name="T16" fmla="*/ 65 w 79"/>
              <a:gd name="T17" fmla="*/ 0 h 67"/>
              <a:gd name="T18" fmla="*/ 53 w 79"/>
              <a:gd name="T19" fmla="*/ 19 h 67"/>
              <a:gd name="T20" fmla="*/ 46 w 79"/>
              <a:gd name="T21" fmla="*/ 20 h 67"/>
              <a:gd name="T22" fmla="*/ 27 w 79"/>
              <a:gd name="T23" fmla="*/ 30 h 67"/>
              <a:gd name="T24" fmla="*/ 21 w 79"/>
              <a:gd name="T25" fmla="*/ 3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67">
                <a:moveTo>
                  <a:pt x="21" y="39"/>
                </a:moveTo>
                <a:cubicBezTo>
                  <a:pt x="22" y="38"/>
                  <a:pt x="24" y="38"/>
                  <a:pt x="26" y="37"/>
                </a:cubicBezTo>
                <a:cubicBezTo>
                  <a:pt x="26" y="38"/>
                  <a:pt x="25" y="39"/>
                  <a:pt x="25" y="40"/>
                </a:cubicBezTo>
                <a:cubicBezTo>
                  <a:pt x="31" y="43"/>
                  <a:pt x="36" y="47"/>
                  <a:pt x="42" y="47"/>
                </a:cubicBezTo>
                <a:cubicBezTo>
                  <a:pt x="51" y="48"/>
                  <a:pt x="55" y="41"/>
                  <a:pt x="56" y="34"/>
                </a:cubicBezTo>
                <a:cubicBezTo>
                  <a:pt x="64" y="35"/>
                  <a:pt x="72" y="35"/>
                  <a:pt x="79" y="36"/>
                </a:cubicBezTo>
                <a:cubicBezTo>
                  <a:pt x="60" y="46"/>
                  <a:pt x="39" y="56"/>
                  <a:pt x="17" y="67"/>
                </a:cubicBezTo>
                <a:cubicBezTo>
                  <a:pt x="12" y="56"/>
                  <a:pt x="6" y="45"/>
                  <a:pt x="0" y="33"/>
                </a:cubicBezTo>
                <a:cubicBezTo>
                  <a:pt x="21" y="22"/>
                  <a:pt x="42" y="11"/>
                  <a:pt x="65" y="0"/>
                </a:cubicBezTo>
                <a:cubicBezTo>
                  <a:pt x="61" y="8"/>
                  <a:pt x="57" y="14"/>
                  <a:pt x="53" y="19"/>
                </a:cubicBezTo>
                <a:cubicBezTo>
                  <a:pt x="52" y="21"/>
                  <a:pt x="49" y="21"/>
                  <a:pt x="46" y="20"/>
                </a:cubicBezTo>
                <a:cubicBezTo>
                  <a:pt x="36" y="18"/>
                  <a:pt x="31" y="21"/>
                  <a:pt x="27" y="30"/>
                </a:cubicBezTo>
                <a:cubicBezTo>
                  <a:pt x="26" y="33"/>
                  <a:pt x="23" y="36"/>
                  <a:pt x="21" y="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101"/>
          <p:cNvSpPr>
            <a:spLocks/>
          </p:cNvSpPr>
          <p:nvPr/>
        </p:nvSpPr>
        <p:spPr bwMode="auto">
          <a:xfrm>
            <a:off x="1360488" y="4476750"/>
            <a:ext cx="77788" cy="80962"/>
          </a:xfrm>
          <a:custGeom>
            <a:avLst/>
            <a:gdLst>
              <a:gd name="T0" fmla="*/ 36 w 36"/>
              <a:gd name="T1" fmla="*/ 0 h 37"/>
              <a:gd name="T2" fmla="*/ 36 w 36"/>
              <a:gd name="T3" fmla="*/ 37 h 37"/>
              <a:gd name="T4" fmla="*/ 0 w 36"/>
              <a:gd name="T5" fmla="*/ 37 h 37"/>
              <a:gd name="T6" fmla="*/ 0 w 36"/>
              <a:gd name="T7" fmla="*/ 0 h 37"/>
              <a:gd name="T8" fmla="*/ 36 w 36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7">
                <a:moveTo>
                  <a:pt x="36" y="0"/>
                </a:moveTo>
                <a:cubicBezTo>
                  <a:pt x="36" y="13"/>
                  <a:pt x="36" y="25"/>
                  <a:pt x="36" y="37"/>
                </a:cubicBezTo>
                <a:cubicBezTo>
                  <a:pt x="24" y="37"/>
                  <a:pt x="12" y="37"/>
                  <a:pt x="0" y="37"/>
                </a:cubicBezTo>
                <a:cubicBezTo>
                  <a:pt x="0" y="25"/>
                  <a:pt x="0" y="13"/>
                  <a:pt x="0" y="0"/>
                </a:cubicBezTo>
                <a:cubicBezTo>
                  <a:pt x="12" y="0"/>
                  <a:pt x="24" y="0"/>
                  <a:pt x="3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102"/>
          <p:cNvSpPr>
            <a:spLocks/>
          </p:cNvSpPr>
          <p:nvPr/>
        </p:nvSpPr>
        <p:spPr bwMode="auto">
          <a:xfrm>
            <a:off x="1111251" y="4105275"/>
            <a:ext cx="152400" cy="69850"/>
          </a:xfrm>
          <a:custGeom>
            <a:avLst/>
            <a:gdLst>
              <a:gd name="T0" fmla="*/ 2 w 70"/>
              <a:gd name="T1" fmla="*/ 32 h 32"/>
              <a:gd name="T2" fmla="*/ 35 w 70"/>
              <a:gd name="T3" fmla="*/ 0 h 32"/>
              <a:gd name="T4" fmla="*/ 70 w 70"/>
              <a:gd name="T5" fmla="*/ 32 h 32"/>
              <a:gd name="T6" fmla="*/ 58 w 70"/>
              <a:gd name="T7" fmla="*/ 27 h 32"/>
              <a:gd name="T8" fmla="*/ 41 w 70"/>
              <a:gd name="T9" fmla="*/ 27 h 32"/>
              <a:gd name="T10" fmla="*/ 29 w 70"/>
              <a:gd name="T11" fmla="*/ 27 h 32"/>
              <a:gd name="T12" fmla="*/ 12 w 70"/>
              <a:gd name="T13" fmla="*/ 27 h 32"/>
              <a:gd name="T14" fmla="*/ 2 w 70"/>
              <a:gd name="T15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" h="32">
                <a:moveTo>
                  <a:pt x="2" y="32"/>
                </a:moveTo>
                <a:cubicBezTo>
                  <a:pt x="0" y="16"/>
                  <a:pt x="16" y="0"/>
                  <a:pt x="35" y="0"/>
                </a:cubicBezTo>
                <a:cubicBezTo>
                  <a:pt x="53" y="0"/>
                  <a:pt x="68" y="13"/>
                  <a:pt x="70" y="32"/>
                </a:cubicBezTo>
                <a:cubicBezTo>
                  <a:pt x="65" y="30"/>
                  <a:pt x="61" y="29"/>
                  <a:pt x="58" y="27"/>
                </a:cubicBezTo>
                <a:cubicBezTo>
                  <a:pt x="52" y="22"/>
                  <a:pt x="46" y="21"/>
                  <a:pt x="41" y="27"/>
                </a:cubicBezTo>
                <a:cubicBezTo>
                  <a:pt x="36" y="32"/>
                  <a:pt x="34" y="31"/>
                  <a:pt x="29" y="27"/>
                </a:cubicBezTo>
                <a:cubicBezTo>
                  <a:pt x="24" y="21"/>
                  <a:pt x="18" y="22"/>
                  <a:pt x="12" y="27"/>
                </a:cubicBezTo>
                <a:cubicBezTo>
                  <a:pt x="9" y="29"/>
                  <a:pt x="6" y="30"/>
                  <a:pt x="2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103"/>
          <p:cNvSpPr>
            <a:spLocks/>
          </p:cNvSpPr>
          <p:nvPr/>
        </p:nvSpPr>
        <p:spPr bwMode="auto">
          <a:xfrm>
            <a:off x="2430463" y="4125913"/>
            <a:ext cx="150813" cy="66675"/>
          </a:xfrm>
          <a:custGeom>
            <a:avLst/>
            <a:gdLst>
              <a:gd name="T0" fmla="*/ 0 w 69"/>
              <a:gd name="T1" fmla="*/ 31 h 31"/>
              <a:gd name="T2" fmla="*/ 34 w 69"/>
              <a:gd name="T3" fmla="*/ 0 h 31"/>
              <a:gd name="T4" fmla="*/ 69 w 69"/>
              <a:gd name="T5" fmla="*/ 31 h 31"/>
              <a:gd name="T6" fmla="*/ 57 w 69"/>
              <a:gd name="T7" fmla="*/ 26 h 31"/>
              <a:gd name="T8" fmla="*/ 40 w 69"/>
              <a:gd name="T9" fmla="*/ 26 h 31"/>
              <a:gd name="T10" fmla="*/ 28 w 69"/>
              <a:gd name="T11" fmla="*/ 26 h 31"/>
              <a:gd name="T12" fmla="*/ 12 w 69"/>
              <a:gd name="T13" fmla="*/ 26 h 31"/>
              <a:gd name="T14" fmla="*/ 0 w 69"/>
              <a:gd name="T1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" h="31">
                <a:moveTo>
                  <a:pt x="0" y="31"/>
                </a:moveTo>
                <a:cubicBezTo>
                  <a:pt x="3" y="11"/>
                  <a:pt x="16" y="0"/>
                  <a:pt x="34" y="0"/>
                </a:cubicBezTo>
                <a:cubicBezTo>
                  <a:pt x="52" y="0"/>
                  <a:pt x="66" y="11"/>
                  <a:pt x="69" y="31"/>
                </a:cubicBezTo>
                <a:cubicBezTo>
                  <a:pt x="64" y="29"/>
                  <a:pt x="60" y="28"/>
                  <a:pt x="57" y="26"/>
                </a:cubicBezTo>
                <a:cubicBezTo>
                  <a:pt x="51" y="22"/>
                  <a:pt x="46" y="21"/>
                  <a:pt x="40" y="26"/>
                </a:cubicBezTo>
                <a:cubicBezTo>
                  <a:pt x="36" y="31"/>
                  <a:pt x="33" y="31"/>
                  <a:pt x="28" y="26"/>
                </a:cubicBezTo>
                <a:cubicBezTo>
                  <a:pt x="23" y="21"/>
                  <a:pt x="18" y="22"/>
                  <a:pt x="12" y="26"/>
                </a:cubicBezTo>
                <a:cubicBezTo>
                  <a:pt x="9" y="28"/>
                  <a:pt x="5" y="29"/>
                  <a:pt x="0" y="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104"/>
          <p:cNvSpPr>
            <a:spLocks/>
          </p:cNvSpPr>
          <p:nvPr/>
        </p:nvSpPr>
        <p:spPr bwMode="auto">
          <a:xfrm>
            <a:off x="3643313" y="3609975"/>
            <a:ext cx="109538" cy="52387"/>
          </a:xfrm>
          <a:custGeom>
            <a:avLst/>
            <a:gdLst>
              <a:gd name="T0" fmla="*/ 0 w 50"/>
              <a:gd name="T1" fmla="*/ 24 h 24"/>
              <a:gd name="T2" fmla="*/ 0 w 50"/>
              <a:gd name="T3" fmla="*/ 0 h 24"/>
              <a:gd name="T4" fmla="*/ 25 w 50"/>
              <a:gd name="T5" fmla="*/ 0 h 24"/>
              <a:gd name="T6" fmla="*/ 50 w 50"/>
              <a:gd name="T7" fmla="*/ 0 h 24"/>
              <a:gd name="T8" fmla="*/ 46 w 50"/>
              <a:gd name="T9" fmla="*/ 24 h 24"/>
              <a:gd name="T10" fmla="*/ 0 w 50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" h="24">
                <a:moveTo>
                  <a:pt x="0" y="24"/>
                </a:moveTo>
                <a:cubicBezTo>
                  <a:pt x="0" y="16"/>
                  <a:pt x="0" y="8"/>
                  <a:pt x="0" y="0"/>
                </a:cubicBezTo>
                <a:cubicBezTo>
                  <a:pt x="9" y="0"/>
                  <a:pt x="17" y="0"/>
                  <a:pt x="25" y="0"/>
                </a:cubicBezTo>
                <a:cubicBezTo>
                  <a:pt x="33" y="0"/>
                  <a:pt x="41" y="0"/>
                  <a:pt x="50" y="0"/>
                </a:cubicBezTo>
                <a:cubicBezTo>
                  <a:pt x="48" y="8"/>
                  <a:pt x="47" y="16"/>
                  <a:pt x="46" y="24"/>
                </a:cubicBezTo>
                <a:cubicBezTo>
                  <a:pt x="31" y="24"/>
                  <a:pt x="16" y="24"/>
                  <a:pt x="0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Freeform 105"/>
          <p:cNvSpPr>
            <a:spLocks/>
          </p:cNvSpPr>
          <p:nvPr/>
        </p:nvSpPr>
        <p:spPr bwMode="auto">
          <a:xfrm>
            <a:off x="2312988" y="4306888"/>
            <a:ext cx="82550" cy="84137"/>
          </a:xfrm>
          <a:custGeom>
            <a:avLst/>
            <a:gdLst>
              <a:gd name="T0" fmla="*/ 18 w 38"/>
              <a:gd name="T1" fmla="*/ 38 h 39"/>
              <a:gd name="T2" fmla="*/ 0 w 38"/>
              <a:gd name="T3" fmla="*/ 19 h 39"/>
              <a:gd name="T4" fmla="*/ 19 w 38"/>
              <a:gd name="T5" fmla="*/ 1 h 39"/>
              <a:gd name="T6" fmla="*/ 38 w 38"/>
              <a:gd name="T7" fmla="*/ 20 h 39"/>
              <a:gd name="T8" fmla="*/ 18 w 38"/>
              <a:gd name="T9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9">
                <a:moveTo>
                  <a:pt x="18" y="38"/>
                </a:moveTo>
                <a:cubicBezTo>
                  <a:pt x="8" y="38"/>
                  <a:pt x="0" y="29"/>
                  <a:pt x="0" y="19"/>
                </a:cubicBezTo>
                <a:cubicBezTo>
                  <a:pt x="0" y="9"/>
                  <a:pt x="9" y="0"/>
                  <a:pt x="19" y="1"/>
                </a:cubicBezTo>
                <a:cubicBezTo>
                  <a:pt x="30" y="1"/>
                  <a:pt x="38" y="10"/>
                  <a:pt x="38" y="20"/>
                </a:cubicBezTo>
                <a:cubicBezTo>
                  <a:pt x="37" y="30"/>
                  <a:pt x="29" y="39"/>
                  <a:pt x="18" y="3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Freeform 106"/>
          <p:cNvSpPr>
            <a:spLocks/>
          </p:cNvSpPr>
          <p:nvPr/>
        </p:nvSpPr>
        <p:spPr bwMode="auto">
          <a:xfrm>
            <a:off x="390526" y="3201988"/>
            <a:ext cx="236538" cy="282575"/>
          </a:xfrm>
          <a:custGeom>
            <a:avLst/>
            <a:gdLst>
              <a:gd name="T0" fmla="*/ 108 w 108"/>
              <a:gd name="T1" fmla="*/ 0 h 129"/>
              <a:gd name="T2" fmla="*/ 103 w 108"/>
              <a:gd name="T3" fmla="*/ 9 h 129"/>
              <a:gd name="T4" fmla="*/ 8 w 108"/>
              <a:gd name="T5" fmla="*/ 126 h 129"/>
              <a:gd name="T6" fmla="*/ 0 w 108"/>
              <a:gd name="T7" fmla="*/ 129 h 129"/>
              <a:gd name="T8" fmla="*/ 108 w 108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129">
                <a:moveTo>
                  <a:pt x="108" y="0"/>
                </a:moveTo>
                <a:cubicBezTo>
                  <a:pt x="106" y="4"/>
                  <a:pt x="105" y="7"/>
                  <a:pt x="103" y="9"/>
                </a:cubicBezTo>
                <a:cubicBezTo>
                  <a:pt x="71" y="48"/>
                  <a:pt x="40" y="87"/>
                  <a:pt x="8" y="126"/>
                </a:cubicBezTo>
                <a:cubicBezTo>
                  <a:pt x="6" y="128"/>
                  <a:pt x="3" y="129"/>
                  <a:pt x="0" y="129"/>
                </a:cubicBezTo>
                <a:cubicBezTo>
                  <a:pt x="7" y="114"/>
                  <a:pt x="99" y="2"/>
                  <a:pt x="1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Freeform 107"/>
          <p:cNvSpPr>
            <a:spLocks/>
          </p:cNvSpPr>
          <p:nvPr/>
        </p:nvSpPr>
        <p:spPr bwMode="auto">
          <a:xfrm>
            <a:off x="457201" y="3236913"/>
            <a:ext cx="106363" cy="111125"/>
          </a:xfrm>
          <a:custGeom>
            <a:avLst/>
            <a:gdLst>
              <a:gd name="T0" fmla="*/ 49 w 49"/>
              <a:gd name="T1" fmla="*/ 8 h 51"/>
              <a:gd name="T2" fmla="*/ 14 w 49"/>
              <a:gd name="T3" fmla="*/ 51 h 51"/>
              <a:gd name="T4" fmla="*/ 12 w 49"/>
              <a:gd name="T5" fmla="*/ 19 h 51"/>
              <a:gd name="T6" fmla="*/ 30 w 49"/>
              <a:gd name="T7" fmla="*/ 0 h 51"/>
              <a:gd name="T8" fmla="*/ 49 w 49"/>
              <a:gd name="T9" fmla="*/ 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51">
                <a:moveTo>
                  <a:pt x="49" y="8"/>
                </a:moveTo>
                <a:cubicBezTo>
                  <a:pt x="36" y="24"/>
                  <a:pt x="25" y="37"/>
                  <a:pt x="14" y="51"/>
                </a:cubicBezTo>
                <a:cubicBezTo>
                  <a:pt x="1" y="43"/>
                  <a:pt x="0" y="27"/>
                  <a:pt x="12" y="19"/>
                </a:cubicBezTo>
                <a:cubicBezTo>
                  <a:pt x="18" y="14"/>
                  <a:pt x="23" y="8"/>
                  <a:pt x="30" y="0"/>
                </a:cubicBezTo>
                <a:cubicBezTo>
                  <a:pt x="34" y="2"/>
                  <a:pt x="41" y="5"/>
                  <a:pt x="49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108"/>
          <p:cNvSpPr>
            <a:spLocks/>
          </p:cNvSpPr>
          <p:nvPr/>
        </p:nvSpPr>
        <p:spPr bwMode="auto">
          <a:xfrm>
            <a:off x="2043113" y="1631950"/>
            <a:ext cx="287338" cy="312737"/>
          </a:xfrm>
          <a:custGeom>
            <a:avLst/>
            <a:gdLst>
              <a:gd name="T0" fmla="*/ 132 w 132"/>
              <a:gd name="T1" fmla="*/ 3 h 144"/>
              <a:gd name="T2" fmla="*/ 127 w 132"/>
              <a:gd name="T3" fmla="*/ 10 h 144"/>
              <a:gd name="T4" fmla="*/ 10 w 132"/>
              <a:gd name="T5" fmla="*/ 138 h 144"/>
              <a:gd name="T6" fmla="*/ 2 w 132"/>
              <a:gd name="T7" fmla="*/ 144 h 144"/>
              <a:gd name="T8" fmla="*/ 0 w 132"/>
              <a:gd name="T9" fmla="*/ 141 h 144"/>
              <a:gd name="T10" fmla="*/ 129 w 132"/>
              <a:gd name="T11" fmla="*/ 0 h 144"/>
              <a:gd name="T12" fmla="*/ 132 w 132"/>
              <a:gd name="T13" fmla="*/ 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" h="144">
                <a:moveTo>
                  <a:pt x="132" y="3"/>
                </a:moveTo>
                <a:cubicBezTo>
                  <a:pt x="131" y="6"/>
                  <a:pt x="129" y="8"/>
                  <a:pt x="127" y="10"/>
                </a:cubicBezTo>
                <a:cubicBezTo>
                  <a:pt x="88" y="53"/>
                  <a:pt x="49" y="96"/>
                  <a:pt x="10" y="138"/>
                </a:cubicBezTo>
                <a:cubicBezTo>
                  <a:pt x="8" y="140"/>
                  <a:pt x="5" y="142"/>
                  <a:pt x="2" y="144"/>
                </a:cubicBezTo>
                <a:cubicBezTo>
                  <a:pt x="2" y="143"/>
                  <a:pt x="1" y="142"/>
                  <a:pt x="0" y="141"/>
                </a:cubicBezTo>
                <a:cubicBezTo>
                  <a:pt x="43" y="94"/>
                  <a:pt x="86" y="47"/>
                  <a:pt x="129" y="0"/>
                </a:cubicBezTo>
                <a:cubicBezTo>
                  <a:pt x="130" y="1"/>
                  <a:pt x="131" y="2"/>
                  <a:pt x="132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242888" y="1631950"/>
            <a:ext cx="295275" cy="311150"/>
          </a:xfrm>
          <a:custGeom>
            <a:avLst/>
            <a:gdLst>
              <a:gd name="T0" fmla="*/ 135 w 135"/>
              <a:gd name="T1" fmla="*/ 4 h 143"/>
              <a:gd name="T2" fmla="*/ 7 w 135"/>
              <a:gd name="T3" fmla="*/ 143 h 143"/>
              <a:gd name="T4" fmla="*/ 0 w 135"/>
              <a:gd name="T5" fmla="*/ 143 h 143"/>
              <a:gd name="T6" fmla="*/ 131 w 135"/>
              <a:gd name="T7" fmla="*/ 0 h 143"/>
              <a:gd name="T8" fmla="*/ 135 w 135"/>
              <a:gd name="T9" fmla="*/ 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143">
                <a:moveTo>
                  <a:pt x="135" y="4"/>
                </a:moveTo>
                <a:cubicBezTo>
                  <a:pt x="92" y="50"/>
                  <a:pt x="50" y="97"/>
                  <a:pt x="7" y="143"/>
                </a:cubicBezTo>
                <a:cubicBezTo>
                  <a:pt x="7" y="143"/>
                  <a:pt x="5" y="143"/>
                  <a:pt x="0" y="143"/>
                </a:cubicBezTo>
                <a:cubicBezTo>
                  <a:pt x="45" y="94"/>
                  <a:pt x="88" y="47"/>
                  <a:pt x="131" y="0"/>
                </a:cubicBezTo>
                <a:cubicBezTo>
                  <a:pt x="132" y="1"/>
                  <a:pt x="133" y="3"/>
                  <a:pt x="135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9" name="Freeform 110"/>
          <p:cNvSpPr>
            <a:spLocks/>
          </p:cNvSpPr>
          <p:nvPr/>
        </p:nvSpPr>
        <p:spPr bwMode="auto">
          <a:xfrm>
            <a:off x="2455863" y="2622550"/>
            <a:ext cx="287338" cy="315912"/>
          </a:xfrm>
          <a:custGeom>
            <a:avLst/>
            <a:gdLst>
              <a:gd name="T0" fmla="*/ 129 w 132"/>
              <a:gd name="T1" fmla="*/ 145 h 145"/>
              <a:gd name="T2" fmla="*/ 0 w 132"/>
              <a:gd name="T3" fmla="*/ 4 h 145"/>
              <a:gd name="T4" fmla="*/ 4 w 132"/>
              <a:gd name="T5" fmla="*/ 0 h 145"/>
              <a:gd name="T6" fmla="*/ 131 w 132"/>
              <a:gd name="T7" fmla="*/ 140 h 145"/>
              <a:gd name="T8" fmla="*/ 129 w 132"/>
              <a:gd name="T9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145">
                <a:moveTo>
                  <a:pt x="129" y="145"/>
                </a:moveTo>
                <a:cubicBezTo>
                  <a:pt x="85" y="98"/>
                  <a:pt x="43" y="51"/>
                  <a:pt x="0" y="4"/>
                </a:cubicBezTo>
                <a:cubicBezTo>
                  <a:pt x="1" y="2"/>
                  <a:pt x="2" y="1"/>
                  <a:pt x="4" y="0"/>
                </a:cubicBezTo>
                <a:cubicBezTo>
                  <a:pt x="46" y="47"/>
                  <a:pt x="89" y="93"/>
                  <a:pt x="131" y="140"/>
                </a:cubicBezTo>
                <a:cubicBezTo>
                  <a:pt x="132" y="141"/>
                  <a:pt x="130" y="143"/>
                  <a:pt x="129" y="1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0" name="Freeform 111"/>
          <p:cNvSpPr>
            <a:spLocks/>
          </p:cNvSpPr>
          <p:nvPr/>
        </p:nvSpPr>
        <p:spPr bwMode="auto">
          <a:xfrm>
            <a:off x="938213" y="1633538"/>
            <a:ext cx="288925" cy="314325"/>
          </a:xfrm>
          <a:custGeom>
            <a:avLst/>
            <a:gdLst>
              <a:gd name="T0" fmla="*/ 0 w 132"/>
              <a:gd name="T1" fmla="*/ 141 h 144"/>
              <a:gd name="T2" fmla="*/ 4 w 132"/>
              <a:gd name="T3" fmla="*/ 134 h 144"/>
              <a:gd name="T4" fmla="*/ 129 w 132"/>
              <a:gd name="T5" fmla="*/ 0 h 144"/>
              <a:gd name="T6" fmla="*/ 132 w 132"/>
              <a:gd name="T7" fmla="*/ 3 h 144"/>
              <a:gd name="T8" fmla="*/ 3 w 132"/>
              <a:gd name="T9" fmla="*/ 144 h 144"/>
              <a:gd name="T10" fmla="*/ 0 w 132"/>
              <a:gd name="T11" fmla="*/ 14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" h="144">
                <a:moveTo>
                  <a:pt x="0" y="141"/>
                </a:moveTo>
                <a:cubicBezTo>
                  <a:pt x="1" y="139"/>
                  <a:pt x="3" y="136"/>
                  <a:pt x="4" y="134"/>
                </a:cubicBezTo>
                <a:cubicBezTo>
                  <a:pt x="46" y="90"/>
                  <a:pt x="87" y="45"/>
                  <a:pt x="129" y="0"/>
                </a:cubicBezTo>
                <a:cubicBezTo>
                  <a:pt x="129" y="0"/>
                  <a:pt x="130" y="2"/>
                  <a:pt x="132" y="3"/>
                </a:cubicBezTo>
                <a:cubicBezTo>
                  <a:pt x="89" y="50"/>
                  <a:pt x="46" y="97"/>
                  <a:pt x="3" y="144"/>
                </a:cubicBezTo>
                <a:cubicBezTo>
                  <a:pt x="2" y="143"/>
                  <a:pt x="1" y="142"/>
                  <a:pt x="0" y="1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1" name="Freeform 112"/>
          <p:cNvSpPr>
            <a:spLocks/>
          </p:cNvSpPr>
          <p:nvPr/>
        </p:nvSpPr>
        <p:spPr bwMode="auto">
          <a:xfrm>
            <a:off x="3068638" y="1633538"/>
            <a:ext cx="288925" cy="309562"/>
          </a:xfrm>
          <a:custGeom>
            <a:avLst/>
            <a:gdLst>
              <a:gd name="T0" fmla="*/ 0 w 133"/>
              <a:gd name="T1" fmla="*/ 142 h 142"/>
              <a:gd name="T2" fmla="*/ 129 w 133"/>
              <a:gd name="T3" fmla="*/ 1 h 142"/>
              <a:gd name="T4" fmla="*/ 133 w 133"/>
              <a:gd name="T5" fmla="*/ 1 h 142"/>
              <a:gd name="T6" fmla="*/ 0 w 133"/>
              <a:gd name="T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142">
                <a:moveTo>
                  <a:pt x="0" y="142"/>
                </a:moveTo>
                <a:cubicBezTo>
                  <a:pt x="44" y="94"/>
                  <a:pt x="86" y="47"/>
                  <a:pt x="129" y="1"/>
                </a:cubicBezTo>
                <a:cubicBezTo>
                  <a:pt x="129" y="0"/>
                  <a:pt x="131" y="1"/>
                  <a:pt x="133" y="1"/>
                </a:cubicBezTo>
                <a:cubicBezTo>
                  <a:pt x="127" y="14"/>
                  <a:pt x="9" y="141"/>
                  <a:pt x="0" y="14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2" name="Freeform 113"/>
          <p:cNvSpPr>
            <a:spLocks/>
          </p:cNvSpPr>
          <p:nvPr/>
        </p:nvSpPr>
        <p:spPr bwMode="auto">
          <a:xfrm>
            <a:off x="3729038" y="3424238"/>
            <a:ext cx="69850" cy="417512"/>
          </a:xfrm>
          <a:custGeom>
            <a:avLst/>
            <a:gdLst>
              <a:gd name="T0" fmla="*/ 5 w 32"/>
              <a:gd name="T1" fmla="*/ 191 h 191"/>
              <a:gd name="T2" fmla="*/ 1 w 32"/>
              <a:gd name="T3" fmla="*/ 187 h 191"/>
              <a:gd name="T4" fmla="*/ 27 w 32"/>
              <a:gd name="T5" fmla="*/ 0 h 191"/>
              <a:gd name="T6" fmla="*/ 31 w 32"/>
              <a:gd name="T7" fmla="*/ 0 h 191"/>
              <a:gd name="T8" fmla="*/ 32 w 32"/>
              <a:gd name="T9" fmla="*/ 6 h 191"/>
              <a:gd name="T10" fmla="*/ 12 w 32"/>
              <a:gd name="T11" fmla="*/ 142 h 191"/>
              <a:gd name="T12" fmla="*/ 5 w 32"/>
              <a:gd name="T13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91">
                <a:moveTo>
                  <a:pt x="5" y="191"/>
                </a:moveTo>
                <a:cubicBezTo>
                  <a:pt x="2" y="189"/>
                  <a:pt x="0" y="188"/>
                  <a:pt x="1" y="187"/>
                </a:cubicBezTo>
                <a:cubicBezTo>
                  <a:pt x="9" y="125"/>
                  <a:pt x="18" y="63"/>
                  <a:pt x="27" y="0"/>
                </a:cubicBezTo>
                <a:cubicBezTo>
                  <a:pt x="29" y="0"/>
                  <a:pt x="30" y="0"/>
                  <a:pt x="31" y="0"/>
                </a:cubicBezTo>
                <a:cubicBezTo>
                  <a:pt x="31" y="2"/>
                  <a:pt x="32" y="4"/>
                  <a:pt x="32" y="6"/>
                </a:cubicBezTo>
                <a:cubicBezTo>
                  <a:pt x="26" y="51"/>
                  <a:pt x="19" y="97"/>
                  <a:pt x="12" y="142"/>
                </a:cubicBezTo>
                <a:cubicBezTo>
                  <a:pt x="10" y="158"/>
                  <a:pt x="7" y="173"/>
                  <a:pt x="5" y="1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3" name="Freeform 114"/>
          <p:cNvSpPr>
            <a:spLocks/>
          </p:cNvSpPr>
          <p:nvPr/>
        </p:nvSpPr>
        <p:spPr bwMode="auto">
          <a:xfrm>
            <a:off x="1462088" y="3370263"/>
            <a:ext cx="103188" cy="88900"/>
          </a:xfrm>
          <a:custGeom>
            <a:avLst/>
            <a:gdLst>
              <a:gd name="T0" fmla="*/ 0 w 47"/>
              <a:gd name="T1" fmla="*/ 36 h 41"/>
              <a:gd name="T2" fmla="*/ 21 w 47"/>
              <a:gd name="T3" fmla="*/ 11 h 41"/>
              <a:gd name="T4" fmla="*/ 35 w 47"/>
              <a:gd name="T5" fmla="*/ 1 h 41"/>
              <a:gd name="T6" fmla="*/ 46 w 47"/>
              <a:gd name="T7" fmla="*/ 13 h 41"/>
              <a:gd name="T8" fmla="*/ 22 w 47"/>
              <a:gd name="T9" fmla="*/ 40 h 41"/>
              <a:gd name="T10" fmla="*/ 2 w 47"/>
              <a:gd name="T11" fmla="*/ 39 h 41"/>
              <a:gd name="T12" fmla="*/ 0 w 47"/>
              <a:gd name="T13" fmla="*/ 3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41">
                <a:moveTo>
                  <a:pt x="0" y="36"/>
                </a:moveTo>
                <a:cubicBezTo>
                  <a:pt x="17" y="34"/>
                  <a:pt x="21" y="24"/>
                  <a:pt x="21" y="11"/>
                </a:cubicBezTo>
                <a:cubicBezTo>
                  <a:pt x="22" y="3"/>
                  <a:pt x="28" y="0"/>
                  <a:pt x="35" y="1"/>
                </a:cubicBezTo>
                <a:cubicBezTo>
                  <a:pt x="43" y="1"/>
                  <a:pt x="46" y="6"/>
                  <a:pt x="46" y="13"/>
                </a:cubicBezTo>
                <a:cubicBezTo>
                  <a:pt x="47" y="33"/>
                  <a:pt x="41" y="40"/>
                  <a:pt x="22" y="40"/>
                </a:cubicBezTo>
                <a:cubicBezTo>
                  <a:pt x="15" y="41"/>
                  <a:pt x="8" y="39"/>
                  <a:pt x="2" y="39"/>
                </a:cubicBezTo>
                <a:cubicBezTo>
                  <a:pt x="1" y="38"/>
                  <a:pt x="1" y="37"/>
                  <a:pt x="0" y="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115"/>
          <p:cNvSpPr>
            <a:spLocks noEditPoints="1"/>
          </p:cNvSpPr>
          <p:nvPr/>
        </p:nvSpPr>
        <p:spPr bwMode="auto">
          <a:xfrm>
            <a:off x="1774826" y="2841625"/>
            <a:ext cx="93663" cy="96837"/>
          </a:xfrm>
          <a:custGeom>
            <a:avLst/>
            <a:gdLst>
              <a:gd name="T0" fmla="*/ 22 w 43"/>
              <a:gd name="T1" fmla="*/ 0 h 44"/>
              <a:gd name="T2" fmla="*/ 43 w 43"/>
              <a:gd name="T3" fmla="*/ 22 h 44"/>
              <a:gd name="T4" fmla="*/ 22 w 43"/>
              <a:gd name="T5" fmla="*/ 43 h 44"/>
              <a:gd name="T6" fmla="*/ 0 w 43"/>
              <a:gd name="T7" fmla="*/ 22 h 44"/>
              <a:gd name="T8" fmla="*/ 22 w 43"/>
              <a:gd name="T9" fmla="*/ 0 h 44"/>
              <a:gd name="T10" fmla="*/ 9 w 43"/>
              <a:gd name="T11" fmla="*/ 21 h 44"/>
              <a:gd name="T12" fmla="*/ 21 w 43"/>
              <a:gd name="T13" fmla="*/ 34 h 44"/>
              <a:gd name="T14" fmla="*/ 34 w 43"/>
              <a:gd name="T15" fmla="*/ 22 h 44"/>
              <a:gd name="T16" fmla="*/ 22 w 43"/>
              <a:gd name="T17" fmla="*/ 9 h 44"/>
              <a:gd name="T18" fmla="*/ 9 w 43"/>
              <a:gd name="T19" fmla="*/ 2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44">
                <a:moveTo>
                  <a:pt x="22" y="0"/>
                </a:moveTo>
                <a:cubicBezTo>
                  <a:pt x="33" y="0"/>
                  <a:pt x="43" y="10"/>
                  <a:pt x="43" y="22"/>
                </a:cubicBezTo>
                <a:cubicBezTo>
                  <a:pt x="43" y="33"/>
                  <a:pt x="33" y="43"/>
                  <a:pt x="22" y="43"/>
                </a:cubicBezTo>
                <a:cubicBezTo>
                  <a:pt x="10" y="44"/>
                  <a:pt x="0" y="33"/>
                  <a:pt x="0" y="22"/>
                </a:cubicBezTo>
                <a:cubicBezTo>
                  <a:pt x="0" y="10"/>
                  <a:pt x="10" y="0"/>
                  <a:pt x="22" y="0"/>
                </a:cubicBezTo>
                <a:close/>
                <a:moveTo>
                  <a:pt x="9" y="21"/>
                </a:moveTo>
                <a:cubicBezTo>
                  <a:pt x="9" y="28"/>
                  <a:pt x="15" y="34"/>
                  <a:pt x="21" y="34"/>
                </a:cubicBezTo>
                <a:cubicBezTo>
                  <a:pt x="27" y="35"/>
                  <a:pt x="34" y="29"/>
                  <a:pt x="34" y="22"/>
                </a:cubicBezTo>
                <a:cubicBezTo>
                  <a:pt x="35" y="16"/>
                  <a:pt x="28" y="9"/>
                  <a:pt x="22" y="9"/>
                </a:cubicBezTo>
                <a:cubicBezTo>
                  <a:pt x="15" y="9"/>
                  <a:pt x="9" y="15"/>
                  <a:pt x="9" y="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5" name="Freeform 116"/>
          <p:cNvSpPr>
            <a:spLocks/>
          </p:cNvSpPr>
          <p:nvPr/>
        </p:nvSpPr>
        <p:spPr bwMode="auto">
          <a:xfrm>
            <a:off x="3589338" y="4148138"/>
            <a:ext cx="149225" cy="49212"/>
          </a:xfrm>
          <a:custGeom>
            <a:avLst/>
            <a:gdLst>
              <a:gd name="T0" fmla="*/ 57 w 68"/>
              <a:gd name="T1" fmla="*/ 20 h 23"/>
              <a:gd name="T2" fmla="*/ 40 w 68"/>
              <a:gd name="T3" fmla="*/ 17 h 23"/>
              <a:gd name="T4" fmla="*/ 28 w 68"/>
              <a:gd name="T5" fmla="*/ 17 h 23"/>
              <a:gd name="T6" fmla="*/ 11 w 68"/>
              <a:gd name="T7" fmla="*/ 17 h 23"/>
              <a:gd name="T8" fmla="*/ 0 w 68"/>
              <a:gd name="T9" fmla="*/ 22 h 23"/>
              <a:gd name="T10" fmla="*/ 31 w 68"/>
              <a:gd name="T11" fmla="*/ 1 h 23"/>
              <a:gd name="T12" fmla="*/ 68 w 68"/>
              <a:gd name="T13" fmla="*/ 21 h 23"/>
              <a:gd name="T14" fmla="*/ 57 w 68"/>
              <a:gd name="T15" fmla="*/ 19 h 23"/>
              <a:gd name="T16" fmla="*/ 57 w 68"/>
              <a:gd name="T17" fmla="*/ 2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3">
                <a:moveTo>
                  <a:pt x="57" y="20"/>
                </a:moveTo>
                <a:cubicBezTo>
                  <a:pt x="52" y="12"/>
                  <a:pt x="46" y="11"/>
                  <a:pt x="40" y="17"/>
                </a:cubicBezTo>
                <a:cubicBezTo>
                  <a:pt x="35" y="21"/>
                  <a:pt x="33" y="23"/>
                  <a:pt x="28" y="17"/>
                </a:cubicBezTo>
                <a:cubicBezTo>
                  <a:pt x="23" y="12"/>
                  <a:pt x="17" y="13"/>
                  <a:pt x="11" y="17"/>
                </a:cubicBezTo>
                <a:cubicBezTo>
                  <a:pt x="8" y="19"/>
                  <a:pt x="4" y="20"/>
                  <a:pt x="0" y="22"/>
                </a:cubicBezTo>
                <a:cubicBezTo>
                  <a:pt x="0" y="7"/>
                  <a:pt x="10" y="1"/>
                  <a:pt x="31" y="1"/>
                </a:cubicBezTo>
                <a:cubicBezTo>
                  <a:pt x="54" y="0"/>
                  <a:pt x="67" y="6"/>
                  <a:pt x="68" y="21"/>
                </a:cubicBezTo>
                <a:cubicBezTo>
                  <a:pt x="64" y="21"/>
                  <a:pt x="60" y="20"/>
                  <a:pt x="57" y="19"/>
                </a:cubicBezTo>
                <a:lnTo>
                  <a:pt x="57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6" name="Freeform 117"/>
          <p:cNvSpPr>
            <a:spLocks/>
          </p:cNvSpPr>
          <p:nvPr/>
        </p:nvSpPr>
        <p:spPr bwMode="auto">
          <a:xfrm>
            <a:off x="512763" y="4121150"/>
            <a:ext cx="131763" cy="42862"/>
          </a:xfrm>
          <a:custGeom>
            <a:avLst/>
            <a:gdLst>
              <a:gd name="T0" fmla="*/ 60 w 60"/>
              <a:gd name="T1" fmla="*/ 20 h 20"/>
              <a:gd name="T2" fmla="*/ 0 w 60"/>
              <a:gd name="T3" fmla="*/ 20 h 20"/>
              <a:gd name="T4" fmla="*/ 24 w 60"/>
              <a:gd name="T5" fmla="*/ 2 h 20"/>
              <a:gd name="T6" fmla="*/ 60 w 60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20">
                <a:moveTo>
                  <a:pt x="60" y="20"/>
                </a:moveTo>
                <a:cubicBezTo>
                  <a:pt x="39" y="20"/>
                  <a:pt x="20" y="20"/>
                  <a:pt x="0" y="20"/>
                </a:cubicBezTo>
                <a:cubicBezTo>
                  <a:pt x="2" y="11"/>
                  <a:pt x="12" y="3"/>
                  <a:pt x="24" y="2"/>
                </a:cubicBezTo>
                <a:cubicBezTo>
                  <a:pt x="39" y="0"/>
                  <a:pt x="52" y="6"/>
                  <a:pt x="60" y="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7" name="Freeform 118"/>
          <p:cNvSpPr>
            <a:spLocks/>
          </p:cNvSpPr>
          <p:nvPr/>
        </p:nvSpPr>
        <p:spPr bwMode="auto">
          <a:xfrm>
            <a:off x="1554163" y="3328988"/>
            <a:ext cx="103188" cy="69850"/>
          </a:xfrm>
          <a:custGeom>
            <a:avLst/>
            <a:gdLst>
              <a:gd name="T0" fmla="*/ 47 w 47"/>
              <a:gd name="T1" fmla="*/ 20 h 32"/>
              <a:gd name="T2" fmla="*/ 10 w 47"/>
              <a:gd name="T3" fmla="*/ 32 h 32"/>
              <a:gd name="T4" fmla="*/ 0 w 47"/>
              <a:gd name="T5" fmla="*/ 17 h 32"/>
              <a:gd name="T6" fmla="*/ 39 w 47"/>
              <a:gd name="T7" fmla="*/ 0 h 32"/>
              <a:gd name="T8" fmla="*/ 47 w 47"/>
              <a:gd name="T9" fmla="*/ 2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2">
                <a:moveTo>
                  <a:pt x="47" y="20"/>
                </a:moveTo>
                <a:cubicBezTo>
                  <a:pt x="33" y="25"/>
                  <a:pt x="21" y="28"/>
                  <a:pt x="10" y="32"/>
                </a:cubicBezTo>
                <a:cubicBezTo>
                  <a:pt x="6" y="26"/>
                  <a:pt x="3" y="22"/>
                  <a:pt x="0" y="17"/>
                </a:cubicBezTo>
                <a:cubicBezTo>
                  <a:pt x="12" y="11"/>
                  <a:pt x="25" y="6"/>
                  <a:pt x="39" y="0"/>
                </a:cubicBezTo>
                <a:cubicBezTo>
                  <a:pt x="41" y="7"/>
                  <a:pt x="44" y="13"/>
                  <a:pt x="47" y="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8" name="Freeform 119"/>
          <p:cNvSpPr>
            <a:spLocks/>
          </p:cNvSpPr>
          <p:nvPr/>
        </p:nvSpPr>
        <p:spPr bwMode="auto">
          <a:xfrm>
            <a:off x="3722688" y="4887913"/>
            <a:ext cx="85725" cy="55562"/>
          </a:xfrm>
          <a:custGeom>
            <a:avLst/>
            <a:gdLst>
              <a:gd name="T0" fmla="*/ 37 w 39"/>
              <a:gd name="T1" fmla="*/ 0 h 26"/>
              <a:gd name="T2" fmla="*/ 23 w 39"/>
              <a:gd name="T3" fmla="*/ 23 h 26"/>
              <a:gd name="T4" fmla="*/ 0 w 39"/>
              <a:gd name="T5" fmla="*/ 6 h 26"/>
              <a:gd name="T6" fmla="*/ 37 w 39"/>
              <a:gd name="T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26">
                <a:moveTo>
                  <a:pt x="37" y="0"/>
                </a:moveTo>
                <a:cubicBezTo>
                  <a:pt x="39" y="12"/>
                  <a:pt x="33" y="21"/>
                  <a:pt x="23" y="23"/>
                </a:cubicBezTo>
                <a:cubicBezTo>
                  <a:pt x="11" y="26"/>
                  <a:pt x="2" y="19"/>
                  <a:pt x="0" y="6"/>
                </a:cubicBezTo>
                <a:cubicBezTo>
                  <a:pt x="12" y="4"/>
                  <a:pt x="24" y="2"/>
                  <a:pt x="3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9" name="Freeform 120"/>
          <p:cNvSpPr>
            <a:spLocks/>
          </p:cNvSpPr>
          <p:nvPr/>
        </p:nvSpPr>
        <p:spPr bwMode="auto">
          <a:xfrm>
            <a:off x="3517901" y="4887913"/>
            <a:ext cx="90488" cy="53975"/>
          </a:xfrm>
          <a:custGeom>
            <a:avLst/>
            <a:gdLst>
              <a:gd name="T0" fmla="*/ 2 w 42"/>
              <a:gd name="T1" fmla="*/ 0 h 25"/>
              <a:gd name="T2" fmla="*/ 42 w 42"/>
              <a:gd name="T3" fmla="*/ 7 h 25"/>
              <a:gd name="T4" fmla="*/ 31 w 42"/>
              <a:gd name="T5" fmla="*/ 21 h 25"/>
              <a:gd name="T6" fmla="*/ 10 w 42"/>
              <a:gd name="T7" fmla="*/ 21 h 25"/>
              <a:gd name="T8" fmla="*/ 2 w 4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5">
                <a:moveTo>
                  <a:pt x="2" y="0"/>
                </a:moveTo>
                <a:cubicBezTo>
                  <a:pt x="15" y="2"/>
                  <a:pt x="27" y="4"/>
                  <a:pt x="42" y="7"/>
                </a:cubicBezTo>
                <a:cubicBezTo>
                  <a:pt x="38" y="12"/>
                  <a:pt x="35" y="18"/>
                  <a:pt x="31" y="21"/>
                </a:cubicBezTo>
                <a:cubicBezTo>
                  <a:pt x="25" y="25"/>
                  <a:pt x="17" y="25"/>
                  <a:pt x="10" y="21"/>
                </a:cubicBezTo>
                <a:cubicBezTo>
                  <a:pt x="3" y="16"/>
                  <a:pt x="0" y="9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0" name="Freeform 121"/>
          <p:cNvSpPr>
            <a:spLocks/>
          </p:cNvSpPr>
          <p:nvPr/>
        </p:nvSpPr>
        <p:spPr bwMode="auto">
          <a:xfrm>
            <a:off x="3513138" y="2192338"/>
            <a:ext cx="157163" cy="25400"/>
          </a:xfrm>
          <a:custGeom>
            <a:avLst/>
            <a:gdLst>
              <a:gd name="T0" fmla="*/ 0 w 72"/>
              <a:gd name="T1" fmla="*/ 12 h 12"/>
              <a:gd name="T2" fmla="*/ 2 w 72"/>
              <a:gd name="T3" fmla="*/ 1 h 12"/>
              <a:gd name="T4" fmla="*/ 65 w 72"/>
              <a:gd name="T5" fmla="*/ 1 h 12"/>
              <a:gd name="T6" fmla="*/ 72 w 72"/>
              <a:gd name="T7" fmla="*/ 10 h 12"/>
              <a:gd name="T8" fmla="*/ 69 w 72"/>
              <a:gd name="T9" fmla="*/ 12 h 12"/>
              <a:gd name="T10" fmla="*/ 62 w 72"/>
              <a:gd name="T11" fmla="*/ 8 h 12"/>
              <a:gd name="T12" fmla="*/ 45 w 72"/>
              <a:gd name="T13" fmla="*/ 8 h 12"/>
              <a:gd name="T14" fmla="*/ 38 w 72"/>
              <a:gd name="T15" fmla="*/ 11 h 12"/>
              <a:gd name="T16" fmla="*/ 0 w 72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" h="12">
                <a:moveTo>
                  <a:pt x="0" y="12"/>
                </a:moveTo>
                <a:cubicBezTo>
                  <a:pt x="1" y="7"/>
                  <a:pt x="1" y="5"/>
                  <a:pt x="2" y="1"/>
                </a:cubicBezTo>
                <a:cubicBezTo>
                  <a:pt x="23" y="1"/>
                  <a:pt x="44" y="0"/>
                  <a:pt x="65" y="1"/>
                </a:cubicBezTo>
                <a:cubicBezTo>
                  <a:pt x="68" y="1"/>
                  <a:pt x="70" y="7"/>
                  <a:pt x="72" y="10"/>
                </a:cubicBezTo>
                <a:cubicBezTo>
                  <a:pt x="71" y="11"/>
                  <a:pt x="70" y="11"/>
                  <a:pt x="69" y="12"/>
                </a:cubicBezTo>
                <a:cubicBezTo>
                  <a:pt x="67" y="11"/>
                  <a:pt x="64" y="10"/>
                  <a:pt x="62" y="8"/>
                </a:cubicBezTo>
                <a:cubicBezTo>
                  <a:pt x="56" y="3"/>
                  <a:pt x="51" y="3"/>
                  <a:pt x="45" y="8"/>
                </a:cubicBezTo>
                <a:cubicBezTo>
                  <a:pt x="43" y="9"/>
                  <a:pt x="40" y="11"/>
                  <a:pt x="38" y="11"/>
                </a:cubicBezTo>
                <a:cubicBezTo>
                  <a:pt x="26" y="12"/>
                  <a:pt x="14" y="12"/>
                  <a:pt x="0" y="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1" name="Freeform 122"/>
          <p:cNvSpPr>
            <a:spLocks/>
          </p:cNvSpPr>
          <p:nvPr/>
        </p:nvSpPr>
        <p:spPr bwMode="auto">
          <a:xfrm>
            <a:off x="2278063" y="2205038"/>
            <a:ext cx="155575" cy="26987"/>
          </a:xfrm>
          <a:custGeom>
            <a:avLst/>
            <a:gdLst>
              <a:gd name="T0" fmla="*/ 0 w 71"/>
              <a:gd name="T1" fmla="*/ 11 h 12"/>
              <a:gd name="T2" fmla="*/ 11 w 71"/>
              <a:gd name="T3" fmla="*/ 1 h 12"/>
              <a:gd name="T4" fmla="*/ 60 w 71"/>
              <a:gd name="T5" fmla="*/ 1 h 12"/>
              <a:gd name="T6" fmla="*/ 70 w 71"/>
              <a:gd name="T7" fmla="*/ 12 h 12"/>
              <a:gd name="T8" fmla="*/ 61 w 71"/>
              <a:gd name="T9" fmla="*/ 8 h 12"/>
              <a:gd name="T10" fmla="*/ 44 w 71"/>
              <a:gd name="T11" fmla="*/ 8 h 12"/>
              <a:gd name="T12" fmla="*/ 38 w 71"/>
              <a:gd name="T13" fmla="*/ 11 h 12"/>
              <a:gd name="T14" fmla="*/ 0 w 71"/>
              <a:gd name="T15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2">
                <a:moveTo>
                  <a:pt x="0" y="11"/>
                </a:moveTo>
                <a:cubicBezTo>
                  <a:pt x="0" y="3"/>
                  <a:pt x="3" y="0"/>
                  <a:pt x="11" y="1"/>
                </a:cubicBezTo>
                <a:cubicBezTo>
                  <a:pt x="27" y="1"/>
                  <a:pt x="44" y="1"/>
                  <a:pt x="60" y="1"/>
                </a:cubicBezTo>
                <a:cubicBezTo>
                  <a:pt x="68" y="0"/>
                  <a:pt x="71" y="3"/>
                  <a:pt x="70" y="12"/>
                </a:cubicBezTo>
                <a:cubicBezTo>
                  <a:pt x="67" y="11"/>
                  <a:pt x="64" y="10"/>
                  <a:pt x="61" y="8"/>
                </a:cubicBezTo>
                <a:cubicBezTo>
                  <a:pt x="56" y="3"/>
                  <a:pt x="50" y="3"/>
                  <a:pt x="44" y="8"/>
                </a:cubicBezTo>
                <a:cubicBezTo>
                  <a:pt x="43" y="10"/>
                  <a:pt x="40" y="11"/>
                  <a:pt x="38" y="11"/>
                </a:cubicBezTo>
                <a:cubicBezTo>
                  <a:pt x="26" y="12"/>
                  <a:pt x="13" y="11"/>
                  <a:pt x="0" y="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2" name="Freeform 123"/>
          <p:cNvSpPr>
            <a:spLocks/>
          </p:cNvSpPr>
          <p:nvPr/>
        </p:nvSpPr>
        <p:spPr bwMode="auto">
          <a:xfrm>
            <a:off x="1676401" y="2314575"/>
            <a:ext cx="157163" cy="23812"/>
          </a:xfrm>
          <a:custGeom>
            <a:avLst/>
            <a:gdLst>
              <a:gd name="T0" fmla="*/ 1 w 72"/>
              <a:gd name="T1" fmla="*/ 11 h 11"/>
              <a:gd name="T2" fmla="*/ 12 w 72"/>
              <a:gd name="T3" fmla="*/ 0 h 11"/>
              <a:gd name="T4" fmla="*/ 61 w 72"/>
              <a:gd name="T5" fmla="*/ 0 h 11"/>
              <a:gd name="T6" fmla="*/ 71 w 72"/>
              <a:gd name="T7" fmla="*/ 11 h 11"/>
              <a:gd name="T8" fmla="*/ 63 w 72"/>
              <a:gd name="T9" fmla="*/ 8 h 11"/>
              <a:gd name="T10" fmla="*/ 45 w 72"/>
              <a:gd name="T11" fmla="*/ 8 h 11"/>
              <a:gd name="T12" fmla="*/ 40 w 72"/>
              <a:gd name="T13" fmla="*/ 11 h 11"/>
              <a:gd name="T14" fmla="*/ 1 w 72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11">
                <a:moveTo>
                  <a:pt x="1" y="11"/>
                </a:moveTo>
                <a:cubicBezTo>
                  <a:pt x="0" y="2"/>
                  <a:pt x="4" y="0"/>
                  <a:pt x="12" y="0"/>
                </a:cubicBezTo>
                <a:cubicBezTo>
                  <a:pt x="28" y="0"/>
                  <a:pt x="45" y="0"/>
                  <a:pt x="61" y="0"/>
                </a:cubicBezTo>
                <a:cubicBezTo>
                  <a:pt x="69" y="0"/>
                  <a:pt x="72" y="2"/>
                  <a:pt x="71" y="11"/>
                </a:cubicBezTo>
                <a:cubicBezTo>
                  <a:pt x="68" y="10"/>
                  <a:pt x="65" y="10"/>
                  <a:pt x="63" y="8"/>
                </a:cubicBezTo>
                <a:cubicBezTo>
                  <a:pt x="57" y="2"/>
                  <a:pt x="51" y="2"/>
                  <a:pt x="45" y="8"/>
                </a:cubicBezTo>
                <a:cubicBezTo>
                  <a:pt x="43" y="9"/>
                  <a:pt x="41" y="11"/>
                  <a:pt x="40" y="11"/>
                </a:cubicBezTo>
                <a:cubicBezTo>
                  <a:pt x="27" y="11"/>
                  <a:pt x="14" y="11"/>
                  <a:pt x="1" y="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" name="Freeform 124"/>
          <p:cNvSpPr>
            <a:spLocks/>
          </p:cNvSpPr>
          <p:nvPr/>
        </p:nvSpPr>
        <p:spPr bwMode="auto">
          <a:xfrm>
            <a:off x="517526" y="2192338"/>
            <a:ext cx="155575" cy="28575"/>
          </a:xfrm>
          <a:custGeom>
            <a:avLst/>
            <a:gdLst>
              <a:gd name="T0" fmla="*/ 1 w 71"/>
              <a:gd name="T1" fmla="*/ 12 h 13"/>
              <a:gd name="T2" fmla="*/ 10 w 71"/>
              <a:gd name="T3" fmla="*/ 1 h 13"/>
              <a:gd name="T4" fmla="*/ 61 w 71"/>
              <a:gd name="T5" fmla="*/ 1 h 13"/>
              <a:gd name="T6" fmla="*/ 70 w 71"/>
              <a:gd name="T7" fmla="*/ 13 h 13"/>
              <a:gd name="T8" fmla="*/ 62 w 71"/>
              <a:gd name="T9" fmla="*/ 8 h 13"/>
              <a:gd name="T10" fmla="*/ 45 w 71"/>
              <a:gd name="T11" fmla="*/ 7 h 13"/>
              <a:gd name="T12" fmla="*/ 35 w 71"/>
              <a:gd name="T13" fmla="*/ 11 h 13"/>
              <a:gd name="T14" fmla="*/ 1 w 71"/>
              <a:gd name="T15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3">
                <a:moveTo>
                  <a:pt x="1" y="12"/>
                </a:moveTo>
                <a:cubicBezTo>
                  <a:pt x="0" y="3"/>
                  <a:pt x="3" y="0"/>
                  <a:pt x="10" y="1"/>
                </a:cubicBezTo>
                <a:cubicBezTo>
                  <a:pt x="27" y="1"/>
                  <a:pt x="44" y="1"/>
                  <a:pt x="61" y="1"/>
                </a:cubicBezTo>
                <a:cubicBezTo>
                  <a:pt x="69" y="0"/>
                  <a:pt x="71" y="4"/>
                  <a:pt x="70" y="13"/>
                </a:cubicBezTo>
                <a:cubicBezTo>
                  <a:pt x="66" y="11"/>
                  <a:pt x="64" y="9"/>
                  <a:pt x="62" y="8"/>
                </a:cubicBezTo>
                <a:cubicBezTo>
                  <a:pt x="56" y="3"/>
                  <a:pt x="51" y="3"/>
                  <a:pt x="45" y="7"/>
                </a:cubicBezTo>
                <a:cubicBezTo>
                  <a:pt x="42" y="9"/>
                  <a:pt x="38" y="11"/>
                  <a:pt x="35" y="11"/>
                </a:cubicBezTo>
                <a:cubicBezTo>
                  <a:pt x="24" y="12"/>
                  <a:pt x="12" y="12"/>
                  <a:pt x="1" y="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4" name="Freeform 125"/>
          <p:cNvSpPr>
            <a:spLocks/>
          </p:cNvSpPr>
          <p:nvPr/>
        </p:nvSpPr>
        <p:spPr bwMode="auto">
          <a:xfrm>
            <a:off x="2470151" y="1166813"/>
            <a:ext cx="152400" cy="31750"/>
          </a:xfrm>
          <a:custGeom>
            <a:avLst/>
            <a:gdLst>
              <a:gd name="T0" fmla="*/ 0 w 70"/>
              <a:gd name="T1" fmla="*/ 15 h 15"/>
              <a:gd name="T2" fmla="*/ 13 w 70"/>
              <a:gd name="T3" fmla="*/ 0 h 15"/>
              <a:gd name="T4" fmla="*/ 58 w 70"/>
              <a:gd name="T5" fmla="*/ 0 h 15"/>
              <a:gd name="T6" fmla="*/ 70 w 70"/>
              <a:gd name="T7" fmla="*/ 14 h 15"/>
              <a:gd name="T8" fmla="*/ 58 w 70"/>
              <a:gd name="T9" fmla="*/ 9 h 15"/>
              <a:gd name="T10" fmla="*/ 41 w 70"/>
              <a:gd name="T11" fmla="*/ 9 h 15"/>
              <a:gd name="T12" fmla="*/ 29 w 70"/>
              <a:gd name="T13" fmla="*/ 9 h 15"/>
              <a:gd name="T14" fmla="*/ 12 w 70"/>
              <a:gd name="T15" fmla="*/ 9 h 15"/>
              <a:gd name="T16" fmla="*/ 0 w 70"/>
              <a:gd name="T1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15">
                <a:moveTo>
                  <a:pt x="0" y="15"/>
                </a:moveTo>
                <a:cubicBezTo>
                  <a:pt x="0" y="3"/>
                  <a:pt x="4" y="0"/>
                  <a:pt x="13" y="0"/>
                </a:cubicBezTo>
                <a:cubicBezTo>
                  <a:pt x="28" y="1"/>
                  <a:pt x="43" y="0"/>
                  <a:pt x="58" y="0"/>
                </a:cubicBezTo>
                <a:cubicBezTo>
                  <a:pt x="67" y="0"/>
                  <a:pt x="67" y="0"/>
                  <a:pt x="70" y="14"/>
                </a:cubicBezTo>
                <a:cubicBezTo>
                  <a:pt x="65" y="12"/>
                  <a:pt x="61" y="11"/>
                  <a:pt x="58" y="9"/>
                </a:cubicBezTo>
                <a:cubicBezTo>
                  <a:pt x="52" y="4"/>
                  <a:pt x="46" y="4"/>
                  <a:pt x="41" y="9"/>
                </a:cubicBezTo>
                <a:cubicBezTo>
                  <a:pt x="36" y="14"/>
                  <a:pt x="33" y="14"/>
                  <a:pt x="29" y="9"/>
                </a:cubicBezTo>
                <a:cubicBezTo>
                  <a:pt x="24" y="4"/>
                  <a:pt x="18" y="4"/>
                  <a:pt x="12" y="9"/>
                </a:cubicBezTo>
                <a:cubicBezTo>
                  <a:pt x="9" y="11"/>
                  <a:pt x="5" y="12"/>
                  <a:pt x="0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5" name="Freeform 126"/>
          <p:cNvSpPr>
            <a:spLocks/>
          </p:cNvSpPr>
          <p:nvPr/>
        </p:nvSpPr>
        <p:spPr bwMode="auto">
          <a:xfrm>
            <a:off x="674688" y="1166813"/>
            <a:ext cx="150813" cy="30162"/>
          </a:xfrm>
          <a:custGeom>
            <a:avLst/>
            <a:gdLst>
              <a:gd name="T0" fmla="*/ 69 w 69"/>
              <a:gd name="T1" fmla="*/ 14 h 14"/>
              <a:gd name="T2" fmla="*/ 58 w 69"/>
              <a:gd name="T3" fmla="*/ 9 h 14"/>
              <a:gd name="T4" fmla="*/ 40 w 69"/>
              <a:gd name="T5" fmla="*/ 10 h 14"/>
              <a:gd name="T6" fmla="*/ 29 w 69"/>
              <a:gd name="T7" fmla="*/ 9 h 14"/>
              <a:gd name="T8" fmla="*/ 12 w 69"/>
              <a:gd name="T9" fmla="*/ 9 h 14"/>
              <a:gd name="T10" fmla="*/ 1 w 69"/>
              <a:gd name="T11" fmla="*/ 14 h 14"/>
              <a:gd name="T12" fmla="*/ 12 w 69"/>
              <a:gd name="T13" fmla="*/ 0 h 14"/>
              <a:gd name="T14" fmla="*/ 57 w 69"/>
              <a:gd name="T15" fmla="*/ 0 h 14"/>
              <a:gd name="T16" fmla="*/ 69 w 69"/>
              <a:gd name="T1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14">
                <a:moveTo>
                  <a:pt x="69" y="14"/>
                </a:moveTo>
                <a:cubicBezTo>
                  <a:pt x="65" y="12"/>
                  <a:pt x="61" y="12"/>
                  <a:pt x="58" y="9"/>
                </a:cubicBezTo>
                <a:cubicBezTo>
                  <a:pt x="52" y="4"/>
                  <a:pt x="46" y="4"/>
                  <a:pt x="40" y="10"/>
                </a:cubicBezTo>
                <a:cubicBezTo>
                  <a:pt x="36" y="14"/>
                  <a:pt x="33" y="14"/>
                  <a:pt x="29" y="9"/>
                </a:cubicBezTo>
                <a:cubicBezTo>
                  <a:pt x="24" y="4"/>
                  <a:pt x="18" y="4"/>
                  <a:pt x="12" y="9"/>
                </a:cubicBezTo>
                <a:cubicBezTo>
                  <a:pt x="9" y="11"/>
                  <a:pt x="5" y="12"/>
                  <a:pt x="1" y="14"/>
                </a:cubicBezTo>
                <a:cubicBezTo>
                  <a:pt x="0" y="4"/>
                  <a:pt x="3" y="0"/>
                  <a:pt x="12" y="0"/>
                </a:cubicBezTo>
                <a:cubicBezTo>
                  <a:pt x="27" y="1"/>
                  <a:pt x="42" y="1"/>
                  <a:pt x="57" y="0"/>
                </a:cubicBezTo>
                <a:cubicBezTo>
                  <a:pt x="66" y="0"/>
                  <a:pt x="69" y="3"/>
                  <a:pt x="69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6" name="Freeform 127"/>
          <p:cNvSpPr>
            <a:spLocks/>
          </p:cNvSpPr>
          <p:nvPr/>
        </p:nvSpPr>
        <p:spPr bwMode="auto">
          <a:xfrm>
            <a:off x="1366838" y="1166813"/>
            <a:ext cx="150813" cy="30162"/>
          </a:xfrm>
          <a:custGeom>
            <a:avLst/>
            <a:gdLst>
              <a:gd name="T0" fmla="*/ 68 w 69"/>
              <a:gd name="T1" fmla="*/ 14 h 14"/>
              <a:gd name="T2" fmla="*/ 57 w 69"/>
              <a:gd name="T3" fmla="*/ 9 h 14"/>
              <a:gd name="T4" fmla="*/ 40 w 69"/>
              <a:gd name="T5" fmla="*/ 10 h 14"/>
              <a:gd name="T6" fmla="*/ 29 w 69"/>
              <a:gd name="T7" fmla="*/ 10 h 14"/>
              <a:gd name="T8" fmla="*/ 11 w 69"/>
              <a:gd name="T9" fmla="*/ 10 h 14"/>
              <a:gd name="T10" fmla="*/ 0 w 69"/>
              <a:gd name="T11" fmla="*/ 14 h 14"/>
              <a:gd name="T12" fmla="*/ 11 w 69"/>
              <a:gd name="T13" fmla="*/ 0 h 14"/>
              <a:gd name="T14" fmla="*/ 57 w 69"/>
              <a:gd name="T15" fmla="*/ 0 h 14"/>
              <a:gd name="T16" fmla="*/ 68 w 69"/>
              <a:gd name="T1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14">
                <a:moveTo>
                  <a:pt x="68" y="14"/>
                </a:moveTo>
                <a:cubicBezTo>
                  <a:pt x="64" y="12"/>
                  <a:pt x="60" y="11"/>
                  <a:pt x="57" y="9"/>
                </a:cubicBezTo>
                <a:cubicBezTo>
                  <a:pt x="51" y="4"/>
                  <a:pt x="45" y="4"/>
                  <a:pt x="40" y="10"/>
                </a:cubicBezTo>
                <a:cubicBezTo>
                  <a:pt x="36" y="14"/>
                  <a:pt x="33" y="14"/>
                  <a:pt x="29" y="10"/>
                </a:cubicBezTo>
                <a:cubicBezTo>
                  <a:pt x="23" y="4"/>
                  <a:pt x="17" y="4"/>
                  <a:pt x="11" y="10"/>
                </a:cubicBezTo>
                <a:cubicBezTo>
                  <a:pt x="8" y="12"/>
                  <a:pt x="4" y="12"/>
                  <a:pt x="0" y="14"/>
                </a:cubicBezTo>
                <a:cubicBezTo>
                  <a:pt x="0" y="5"/>
                  <a:pt x="1" y="0"/>
                  <a:pt x="11" y="0"/>
                </a:cubicBezTo>
                <a:cubicBezTo>
                  <a:pt x="26" y="1"/>
                  <a:pt x="42" y="1"/>
                  <a:pt x="57" y="0"/>
                </a:cubicBezTo>
                <a:cubicBezTo>
                  <a:pt x="66" y="0"/>
                  <a:pt x="69" y="4"/>
                  <a:pt x="68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7" name="Freeform 128"/>
          <p:cNvSpPr>
            <a:spLocks/>
          </p:cNvSpPr>
          <p:nvPr/>
        </p:nvSpPr>
        <p:spPr bwMode="auto">
          <a:xfrm>
            <a:off x="3500438" y="1166813"/>
            <a:ext cx="147638" cy="30162"/>
          </a:xfrm>
          <a:custGeom>
            <a:avLst/>
            <a:gdLst>
              <a:gd name="T0" fmla="*/ 0 w 68"/>
              <a:gd name="T1" fmla="*/ 14 h 14"/>
              <a:gd name="T2" fmla="*/ 11 w 68"/>
              <a:gd name="T3" fmla="*/ 0 h 14"/>
              <a:gd name="T4" fmla="*/ 57 w 68"/>
              <a:gd name="T5" fmla="*/ 0 h 14"/>
              <a:gd name="T6" fmla="*/ 68 w 68"/>
              <a:gd name="T7" fmla="*/ 14 h 14"/>
              <a:gd name="T8" fmla="*/ 58 w 68"/>
              <a:gd name="T9" fmla="*/ 10 h 14"/>
              <a:gd name="T10" fmla="*/ 39 w 68"/>
              <a:gd name="T11" fmla="*/ 10 h 14"/>
              <a:gd name="T12" fmla="*/ 29 w 68"/>
              <a:gd name="T13" fmla="*/ 10 h 14"/>
              <a:gd name="T14" fmla="*/ 11 w 68"/>
              <a:gd name="T15" fmla="*/ 9 h 14"/>
              <a:gd name="T16" fmla="*/ 0 w 68"/>
              <a:gd name="T1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14">
                <a:moveTo>
                  <a:pt x="0" y="14"/>
                </a:moveTo>
                <a:cubicBezTo>
                  <a:pt x="0" y="4"/>
                  <a:pt x="2" y="0"/>
                  <a:pt x="11" y="0"/>
                </a:cubicBezTo>
                <a:cubicBezTo>
                  <a:pt x="26" y="1"/>
                  <a:pt x="42" y="0"/>
                  <a:pt x="57" y="0"/>
                </a:cubicBezTo>
                <a:cubicBezTo>
                  <a:pt x="67" y="0"/>
                  <a:pt x="67" y="0"/>
                  <a:pt x="68" y="14"/>
                </a:cubicBezTo>
                <a:cubicBezTo>
                  <a:pt x="64" y="12"/>
                  <a:pt x="60" y="12"/>
                  <a:pt x="58" y="10"/>
                </a:cubicBezTo>
                <a:cubicBezTo>
                  <a:pt x="51" y="4"/>
                  <a:pt x="45" y="4"/>
                  <a:pt x="39" y="10"/>
                </a:cubicBezTo>
                <a:cubicBezTo>
                  <a:pt x="36" y="14"/>
                  <a:pt x="33" y="14"/>
                  <a:pt x="29" y="10"/>
                </a:cubicBezTo>
                <a:cubicBezTo>
                  <a:pt x="23" y="4"/>
                  <a:pt x="17" y="4"/>
                  <a:pt x="11" y="9"/>
                </a:cubicBezTo>
                <a:cubicBezTo>
                  <a:pt x="8" y="11"/>
                  <a:pt x="4" y="12"/>
                  <a:pt x="0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8" name="Freeform 129"/>
          <p:cNvSpPr>
            <a:spLocks noEditPoints="1"/>
          </p:cNvSpPr>
          <p:nvPr/>
        </p:nvSpPr>
        <p:spPr bwMode="auto">
          <a:xfrm>
            <a:off x="3787776" y="3303588"/>
            <a:ext cx="115888" cy="114300"/>
          </a:xfrm>
          <a:custGeom>
            <a:avLst/>
            <a:gdLst>
              <a:gd name="T0" fmla="*/ 15 w 53"/>
              <a:gd name="T1" fmla="*/ 8 h 53"/>
              <a:gd name="T2" fmla="*/ 5 w 53"/>
              <a:gd name="T3" fmla="*/ 53 h 53"/>
              <a:gd name="T4" fmla="*/ 14 w 53"/>
              <a:gd name="T5" fmla="*/ 0 h 53"/>
              <a:gd name="T6" fmla="*/ 52 w 53"/>
              <a:gd name="T7" fmla="*/ 40 h 53"/>
              <a:gd name="T8" fmla="*/ 52 w 53"/>
              <a:gd name="T9" fmla="*/ 49 h 53"/>
              <a:gd name="T10" fmla="*/ 41 w 53"/>
              <a:gd name="T11" fmla="*/ 47 h 53"/>
              <a:gd name="T12" fmla="*/ 25 w 53"/>
              <a:gd name="T13" fmla="*/ 22 h 53"/>
              <a:gd name="T14" fmla="*/ 18 w 53"/>
              <a:gd name="T15" fmla="*/ 8 h 53"/>
              <a:gd name="T16" fmla="*/ 15 w 53"/>
              <a:gd name="T17" fmla="*/ 8 h 53"/>
              <a:gd name="T18" fmla="*/ 52 w 53"/>
              <a:gd name="T19" fmla="*/ 47 h 53"/>
              <a:gd name="T20" fmla="*/ 23 w 53"/>
              <a:gd name="T21" fmla="*/ 10 h 53"/>
              <a:gd name="T22" fmla="*/ 52 w 53"/>
              <a:gd name="T23" fmla="*/ 4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" h="53">
                <a:moveTo>
                  <a:pt x="15" y="8"/>
                </a:moveTo>
                <a:cubicBezTo>
                  <a:pt x="8" y="21"/>
                  <a:pt x="11" y="38"/>
                  <a:pt x="5" y="53"/>
                </a:cubicBezTo>
                <a:cubicBezTo>
                  <a:pt x="0" y="44"/>
                  <a:pt x="7" y="7"/>
                  <a:pt x="14" y="0"/>
                </a:cubicBezTo>
                <a:cubicBezTo>
                  <a:pt x="31" y="9"/>
                  <a:pt x="44" y="22"/>
                  <a:pt x="52" y="40"/>
                </a:cubicBezTo>
                <a:cubicBezTo>
                  <a:pt x="53" y="42"/>
                  <a:pt x="52" y="46"/>
                  <a:pt x="52" y="49"/>
                </a:cubicBezTo>
                <a:cubicBezTo>
                  <a:pt x="49" y="49"/>
                  <a:pt x="43" y="50"/>
                  <a:pt x="41" y="47"/>
                </a:cubicBezTo>
                <a:cubicBezTo>
                  <a:pt x="35" y="39"/>
                  <a:pt x="30" y="31"/>
                  <a:pt x="25" y="22"/>
                </a:cubicBezTo>
                <a:cubicBezTo>
                  <a:pt x="22" y="18"/>
                  <a:pt x="21" y="13"/>
                  <a:pt x="18" y="8"/>
                </a:cubicBezTo>
                <a:cubicBezTo>
                  <a:pt x="17" y="8"/>
                  <a:pt x="16" y="8"/>
                  <a:pt x="15" y="8"/>
                </a:cubicBezTo>
                <a:close/>
                <a:moveTo>
                  <a:pt x="52" y="47"/>
                </a:moveTo>
                <a:cubicBezTo>
                  <a:pt x="46" y="31"/>
                  <a:pt x="33" y="14"/>
                  <a:pt x="23" y="10"/>
                </a:cubicBezTo>
                <a:cubicBezTo>
                  <a:pt x="34" y="39"/>
                  <a:pt x="42" y="49"/>
                  <a:pt x="52" y="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9" name="Freeform 130"/>
          <p:cNvSpPr>
            <a:spLocks/>
          </p:cNvSpPr>
          <p:nvPr/>
        </p:nvSpPr>
        <p:spPr bwMode="auto">
          <a:xfrm>
            <a:off x="1176338" y="3170238"/>
            <a:ext cx="152400" cy="30162"/>
          </a:xfrm>
          <a:custGeom>
            <a:avLst/>
            <a:gdLst>
              <a:gd name="T0" fmla="*/ 69 w 70"/>
              <a:gd name="T1" fmla="*/ 14 h 14"/>
              <a:gd name="T2" fmla="*/ 57 w 70"/>
              <a:gd name="T3" fmla="*/ 9 h 14"/>
              <a:gd name="T4" fmla="*/ 41 w 70"/>
              <a:gd name="T5" fmla="*/ 9 h 14"/>
              <a:gd name="T6" fmla="*/ 29 w 70"/>
              <a:gd name="T7" fmla="*/ 9 h 14"/>
              <a:gd name="T8" fmla="*/ 12 w 70"/>
              <a:gd name="T9" fmla="*/ 9 h 14"/>
              <a:gd name="T10" fmla="*/ 1 w 70"/>
              <a:gd name="T11" fmla="*/ 14 h 14"/>
              <a:gd name="T12" fmla="*/ 12 w 70"/>
              <a:gd name="T13" fmla="*/ 1 h 14"/>
              <a:gd name="T14" fmla="*/ 58 w 70"/>
              <a:gd name="T15" fmla="*/ 1 h 14"/>
              <a:gd name="T16" fmla="*/ 69 w 70"/>
              <a:gd name="T1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14">
                <a:moveTo>
                  <a:pt x="69" y="14"/>
                </a:moveTo>
                <a:cubicBezTo>
                  <a:pt x="65" y="12"/>
                  <a:pt x="61" y="11"/>
                  <a:pt x="57" y="9"/>
                </a:cubicBezTo>
                <a:cubicBezTo>
                  <a:pt x="52" y="4"/>
                  <a:pt x="46" y="4"/>
                  <a:pt x="41" y="9"/>
                </a:cubicBezTo>
                <a:cubicBezTo>
                  <a:pt x="37" y="14"/>
                  <a:pt x="33" y="13"/>
                  <a:pt x="29" y="9"/>
                </a:cubicBezTo>
                <a:cubicBezTo>
                  <a:pt x="24" y="4"/>
                  <a:pt x="18" y="4"/>
                  <a:pt x="12" y="9"/>
                </a:cubicBezTo>
                <a:cubicBezTo>
                  <a:pt x="9" y="11"/>
                  <a:pt x="6" y="12"/>
                  <a:pt x="1" y="14"/>
                </a:cubicBezTo>
                <a:cubicBezTo>
                  <a:pt x="0" y="4"/>
                  <a:pt x="3" y="0"/>
                  <a:pt x="12" y="1"/>
                </a:cubicBezTo>
                <a:cubicBezTo>
                  <a:pt x="27" y="1"/>
                  <a:pt x="43" y="1"/>
                  <a:pt x="58" y="1"/>
                </a:cubicBezTo>
                <a:cubicBezTo>
                  <a:pt x="66" y="0"/>
                  <a:pt x="70" y="3"/>
                  <a:pt x="69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" name="Freeform 131"/>
          <p:cNvSpPr>
            <a:spLocks noEditPoints="1"/>
          </p:cNvSpPr>
          <p:nvPr/>
        </p:nvSpPr>
        <p:spPr bwMode="auto">
          <a:xfrm>
            <a:off x="674688" y="3160713"/>
            <a:ext cx="80963" cy="96837"/>
          </a:xfrm>
          <a:custGeom>
            <a:avLst/>
            <a:gdLst>
              <a:gd name="T0" fmla="*/ 37 w 37"/>
              <a:gd name="T1" fmla="*/ 0 h 44"/>
              <a:gd name="T2" fmla="*/ 36 w 37"/>
              <a:gd name="T3" fmla="*/ 28 h 44"/>
              <a:gd name="T4" fmla="*/ 30 w 37"/>
              <a:gd name="T5" fmla="*/ 34 h 44"/>
              <a:gd name="T6" fmla="*/ 25 w 37"/>
              <a:gd name="T7" fmla="*/ 32 h 44"/>
              <a:gd name="T8" fmla="*/ 30 w 37"/>
              <a:gd name="T9" fmla="*/ 24 h 44"/>
              <a:gd name="T10" fmla="*/ 35 w 37"/>
              <a:gd name="T11" fmla="*/ 14 h 44"/>
              <a:gd name="T12" fmla="*/ 32 w 37"/>
              <a:gd name="T13" fmla="*/ 13 h 44"/>
              <a:gd name="T14" fmla="*/ 11 w 37"/>
              <a:gd name="T15" fmla="*/ 18 h 44"/>
              <a:gd name="T16" fmla="*/ 11 w 37"/>
              <a:gd name="T17" fmla="*/ 36 h 44"/>
              <a:gd name="T18" fmla="*/ 5 w 37"/>
              <a:gd name="T19" fmla="*/ 44 h 44"/>
              <a:gd name="T20" fmla="*/ 0 w 37"/>
              <a:gd name="T21" fmla="*/ 41 h 44"/>
              <a:gd name="T22" fmla="*/ 5 w 37"/>
              <a:gd name="T23" fmla="*/ 34 h 44"/>
              <a:gd name="T24" fmla="*/ 8 w 37"/>
              <a:gd name="T25" fmla="*/ 26 h 44"/>
              <a:gd name="T26" fmla="*/ 27 w 37"/>
              <a:gd name="T27" fmla="*/ 2 h 44"/>
              <a:gd name="T28" fmla="*/ 37 w 37"/>
              <a:gd name="T29" fmla="*/ 0 h 44"/>
              <a:gd name="T30" fmla="*/ 12 w 37"/>
              <a:gd name="T31" fmla="*/ 13 h 44"/>
              <a:gd name="T32" fmla="*/ 33 w 37"/>
              <a:gd name="T33" fmla="*/ 5 h 44"/>
              <a:gd name="T34" fmla="*/ 12 w 37"/>
              <a:gd name="T35" fmla="*/ 1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" h="44">
                <a:moveTo>
                  <a:pt x="37" y="0"/>
                </a:moveTo>
                <a:cubicBezTo>
                  <a:pt x="37" y="9"/>
                  <a:pt x="37" y="18"/>
                  <a:pt x="36" y="28"/>
                </a:cubicBezTo>
                <a:cubicBezTo>
                  <a:pt x="36" y="30"/>
                  <a:pt x="32" y="32"/>
                  <a:pt x="30" y="34"/>
                </a:cubicBezTo>
                <a:cubicBezTo>
                  <a:pt x="29" y="35"/>
                  <a:pt x="26" y="33"/>
                  <a:pt x="25" y="32"/>
                </a:cubicBezTo>
                <a:cubicBezTo>
                  <a:pt x="26" y="29"/>
                  <a:pt x="28" y="27"/>
                  <a:pt x="30" y="24"/>
                </a:cubicBezTo>
                <a:cubicBezTo>
                  <a:pt x="31" y="21"/>
                  <a:pt x="33" y="18"/>
                  <a:pt x="35" y="14"/>
                </a:cubicBezTo>
                <a:cubicBezTo>
                  <a:pt x="34" y="14"/>
                  <a:pt x="33" y="13"/>
                  <a:pt x="32" y="13"/>
                </a:cubicBezTo>
                <a:cubicBezTo>
                  <a:pt x="26" y="15"/>
                  <a:pt x="19" y="16"/>
                  <a:pt x="11" y="18"/>
                </a:cubicBezTo>
                <a:cubicBezTo>
                  <a:pt x="11" y="24"/>
                  <a:pt x="12" y="31"/>
                  <a:pt x="11" y="36"/>
                </a:cubicBezTo>
                <a:cubicBezTo>
                  <a:pt x="11" y="39"/>
                  <a:pt x="7" y="42"/>
                  <a:pt x="5" y="44"/>
                </a:cubicBezTo>
                <a:cubicBezTo>
                  <a:pt x="4" y="44"/>
                  <a:pt x="2" y="42"/>
                  <a:pt x="0" y="41"/>
                </a:cubicBezTo>
                <a:cubicBezTo>
                  <a:pt x="2" y="39"/>
                  <a:pt x="4" y="37"/>
                  <a:pt x="5" y="34"/>
                </a:cubicBezTo>
                <a:cubicBezTo>
                  <a:pt x="6" y="31"/>
                  <a:pt x="8" y="28"/>
                  <a:pt x="8" y="26"/>
                </a:cubicBezTo>
                <a:cubicBezTo>
                  <a:pt x="9" y="7"/>
                  <a:pt x="9" y="7"/>
                  <a:pt x="27" y="2"/>
                </a:cubicBezTo>
                <a:cubicBezTo>
                  <a:pt x="30" y="1"/>
                  <a:pt x="33" y="0"/>
                  <a:pt x="37" y="0"/>
                </a:cubicBezTo>
                <a:close/>
                <a:moveTo>
                  <a:pt x="12" y="13"/>
                </a:moveTo>
                <a:cubicBezTo>
                  <a:pt x="24" y="14"/>
                  <a:pt x="32" y="10"/>
                  <a:pt x="33" y="5"/>
                </a:cubicBezTo>
                <a:cubicBezTo>
                  <a:pt x="19" y="6"/>
                  <a:pt x="14" y="8"/>
                  <a:pt x="12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1" name="Freeform 132"/>
          <p:cNvSpPr>
            <a:spLocks/>
          </p:cNvSpPr>
          <p:nvPr/>
        </p:nvSpPr>
        <p:spPr bwMode="auto">
          <a:xfrm>
            <a:off x="3467101" y="3182938"/>
            <a:ext cx="150813" cy="28575"/>
          </a:xfrm>
          <a:custGeom>
            <a:avLst/>
            <a:gdLst>
              <a:gd name="T0" fmla="*/ 0 w 69"/>
              <a:gd name="T1" fmla="*/ 13 h 13"/>
              <a:gd name="T2" fmla="*/ 11 w 69"/>
              <a:gd name="T3" fmla="*/ 0 h 13"/>
              <a:gd name="T4" fmla="*/ 58 w 69"/>
              <a:gd name="T5" fmla="*/ 0 h 13"/>
              <a:gd name="T6" fmla="*/ 68 w 69"/>
              <a:gd name="T7" fmla="*/ 13 h 13"/>
              <a:gd name="T8" fmla="*/ 57 w 69"/>
              <a:gd name="T9" fmla="*/ 8 h 13"/>
              <a:gd name="T10" fmla="*/ 40 w 69"/>
              <a:gd name="T11" fmla="*/ 9 h 13"/>
              <a:gd name="T12" fmla="*/ 28 w 69"/>
              <a:gd name="T13" fmla="*/ 9 h 13"/>
              <a:gd name="T14" fmla="*/ 11 w 69"/>
              <a:gd name="T15" fmla="*/ 9 h 13"/>
              <a:gd name="T16" fmla="*/ 0 w 69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13">
                <a:moveTo>
                  <a:pt x="0" y="13"/>
                </a:moveTo>
                <a:cubicBezTo>
                  <a:pt x="0" y="3"/>
                  <a:pt x="3" y="0"/>
                  <a:pt x="11" y="0"/>
                </a:cubicBezTo>
                <a:cubicBezTo>
                  <a:pt x="27" y="1"/>
                  <a:pt x="42" y="1"/>
                  <a:pt x="58" y="0"/>
                </a:cubicBezTo>
                <a:cubicBezTo>
                  <a:pt x="66" y="0"/>
                  <a:pt x="69" y="3"/>
                  <a:pt x="68" y="13"/>
                </a:cubicBezTo>
                <a:cubicBezTo>
                  <a:pt x="64" y="11"/>
                  <a:pt x="60" y="11"/>
                  <a:pt x="57" y="8"/>
                </a:cubicBezTo>
                <a:cubicBezTo>
                  <a:pt x="51" y="4"/>
                  <a:pt x="45" y="3"/>
                  <a:pt x="40" y="9"/>
                </a:cubicBezTo>
                <a:cubicBezTo>
                  <a:pt x="36" y="13"/>
                  <a:pt x="33" y="13"/>
                  <a:pt x="28" y="9"/>
                </a:cubicBezTo>
                <a:cubicBezTo>
                  <a:pt x="23" y="3"/>
                  <a:pt x="17" y="4"/>
                  <a:pt x="11" y="9"/>
                </a:cubicBezTo>
                <a:cubicBezTo>
                  <a:pt x="8" y="11"/>
                  <a:pt x="4" y="11"/>
                  <a:pt x="0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2" name="Freeform 133"/>
          <p:cNvSpPr>
            <a:spLocks/>
          </p:cNvSpPr>
          <p:nvPr/>
        </p:nvSpPr>
        <p:spPr bwMode="auto">
          <a:xfrm>
            <a:off x="2954338" y="4164013"/>
            <a:ext cx="152400" cy="28575"/>
          </a:xfrm>
          <a:custGeom>
            <a:avLst/>
            <a:gdLst>
              <a:gd name="T0" fmla="*/ 70 w 70"/>
              <a:gd name="T1" fmla="*/ 13 h 13"/>
              <a:gd name="T2" fmla="*/ 57 w 70"/>
              <a:gd name="T3" fmla="*/ 8 h 13"/>
              <a:gd name="T4" fmla="*/ 40 w 70"/>
              <a:gd name="T5" fmla="*/ 9 h 13"/>
              <a:gd name="T6" fmla="*/ 29 w 70"/>
              <a:gd name="T7" fmla="*/ 8 h 13"/>
              <a:gd name="T8" fmla="*/ 12 w 70"/>
              <a:gd name="T9" fmla="*/ 8 h 13"/>
              <a:gd name="T10" fmla="*/ 1 w 70"/>
              <a:gd name="T11" fmla="*/ 13 h 13"/>
              <a:gd name="T12" fmla="*/ 11 w 70"/>
              <a:gd name="T13" fmla="*/ 0 h 13"/>
              <a:gd name="T14" fmla="*/ 58 w 70"/>
              <a:gd name="T15" fmla="*/ 0 h 13"/>
              <a:gd name="T16" fmla="*/ 70 w 70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13">
                <a:moveTo>
                  <a:pt x="70" y="13"/>
                </a:moveTo>
                <a:cubicBezTo>
                  <a:pt x="64" y="11"/>
                  <a:pt x="60" y="10"/>
                  <a:pt x="57" y="8"/>
                </a:cubicBezTo>
                <a:cubicBezTo>
                  <a:pt x="51" y="4"/>
                  <a:pt x="46" y="3"/>
                  <a:pt x="40" y="9"/>
                </a:cubicBezTo>
                <a:cubicBezTo>
                  <a:pt x="36" y="13"/>
                  <a:pt x="33" y="13"/>
                  <a:pt x="29" y="8"/>
                </a:cubicBezTo>
                <a:cubicBezTo>
                  <a:pt x="24" y="3"/>
                  <a:pt x="18" y="3"/>
                  <a:pt x="12" y="8"/>
                </a:cubicBezTo>
                <a:cubicBezTo>
                  <a:pt x="9" y="11"/>
                  <a:pt x="5" y="11"/>
                  <a:pt x="1" y="13"/>
                </a:cubicBezTo>
                <a:cubicBezTo>
                  <a:pt x="0" y="4"/>
                  <a:pt x="2" y="0"/>
                  <a:pt x="11" y="0"/>
                </a:cubicBezTo>
                <a:cubicBezTo>
                  <a:pt x="27" y="1"/>
                  <a:pt x="42" y="0"/>
                  <a:pt x="58" y="0"/>
                </a:cubicBezTo>
                <a:cubicBezTo>
                  <a:pt x="67" y="0"/>
                  <a:pt x="67" y="0"/>
                  <a:pt x="70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" name="Freeform 134"/>
          <p:cNvSpPr>
            <a:spLocks/>
          </p:cNvSpPr>
          <p:nvPr/>
        </p:nvSpPr>
        <p:spPr bwMode="auto">
          <a:xfrm>
            <a:off x="363538" y="3170238"/>
            <a:ext cx="149225" cy="30162"/>
          </a:xfrm>
          <a:custGeom>
            <a:avLst/>
            <a:gdLst>
              <a:gd name="T0" fmla="*/ 0 w 69"/>
              <a:gd name="T1" fmla="*/ 13 h 14"/>
              <a:gd name="T2" fmla="*/ 12 w 69"/>
              <a:gd name="T3" fmla="*/ 0 h 14"/>
              <a:gd name="T4" fmla="*/ 56 w 69"/>
              <a:gd name="T5" fmla="*/ 0 h 14"/>
              <a:gd name="T6" fmla="*/ 69 w 69"/>
              <a:gd name="T7" fmla="*/ 13 h 14"/>
              <a:gd name="T8" fmla="*/ 57 w 69"/>
              <a:gd name="T9" fmla="*/ 9 h 14"/>
              <a:gd name="T10" fmla="*/ 40 w 69"/>
              <a:gd name="T11" fmla="*/ 9 h 14"/>
              <a:gd name="T12" fmla="*/ 28 w 69"/>
              <a:gd name="T13" fmla="*/ 9 h 14"/>
              <a:gd name="T14" fmla="*/ 11 w 69"/>
              <a:gd name="T15" fmla="*/ 8 h 14"/>
              <a:gd name="T16" fmla="*/ 0 w 69"/>
              <a:gd name="T17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14">
                <a:moveTo>
                  <a:pt x="0" y="13"/>
                </a:moveTo>
                <a:cubicBezTo>
                  <a:pt x="0" y="2"/>
                  <a:pt x="4" y="0"/>
                  <a:pt x="12" y="0"/>
                </a:cubicBezTo>
                <a:cubicBezTo>
                  <a:pt x="26" y="1"/>
                  <a:pt x="42" y="1"/>
                  <a:pt x="56" y="0"/>
                </a:cubicBezTo>
                <a:cubicBezTo>
                  <a:pt x="65" y="0"/>
                  <a:pt x="68" y="3"/>
                  <a:pt x="69" y="13"/>
                </a:cubicBezTo>
                <a:cubicBezTo>
                  <a:pt x="64" y="12"/>
                  <a:pt x="60" y="11"/>
                  <a:pt x="57" y="9"/>
                </a:cubicBezTo>
                <a:cubicBezTo>
                  <a:pt x="51" y="4"/>
                  <a:pt x="45" y="3"/>
                  <a:pt x="40" y="9"/>
                </a:cubicBezTo>
                <a:cubicBezTo>
                  <a:pt x="35" y="14"/>
                  <a:pt x="32" y="13"/>
                  <a:pt x="28" y="9"/>
                </a:cubicBezTo>
                <a:cubicBezTo>
                  <a:pt x="23" y="3"/>
                  <a:pt x="17" y="4"/>
                  <a:pt x="11" y="8"/>
                </a:cubicBezTo>
                <a:cubicBezTo>
                  <a:pt x="8" y="11"/>
                  <a:pt x="4" y="11"/>
                  <a:pt x="0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" name="Freeform 135"/>
          <p:cNvSpPr>
            <a:spLocks noEditPoints="1"/>
          </p:cNvSpPr>
          <p:nvPr/>
        </p:nvSpPr>
        <p:spPr bwMode="auto">
          <a:xfrm>
            <a:off x="1449388" y="3195638"/>
            <a:ext cx="80963" cy="96837"/>
          </a:xfrm>
          <a:custGeom>
            <a:avLst/>
            <a:gdLst>
              <a:gd name="T0" fmla="*/ 32 w 37"/>
              <a:gd name="T1" fmla="*/ 13 h 44"/>
              <a:gd name="T2" fmla="*/ 28 w 37"/>
              <a:gd name="T3" fmla="*/ 14 h 44"/>
              <a:gd name="T4" fmla="*/ 11 w 37"/>
              <a:gd name="T5" fmla="*/ 34 h 44"/>
              <a:gd name="T6" fmla="*/ 8 w 37"/>
              <a:gd name="T7" fmla="*/ 43 h 44"/>
              <a:gd name="T8" fmla="*/ 0 w 37"/>
              <a:gd name="T9" fmla="*/ 43 h 44"/>
              <a:gd name="T10" fmla="*/ 2 w 37"/>
              <a:gd name="T11" fmla="*/ 36 h 44"/>
              <a:gd name="T12" fmla="*/ 8 w 37"/>
              <a:gd name="T13" fmla="*/ 24 h 44"/>
              <a:gd name="T14" fmla="*/ 24 w 37"/>
              <a:gd name="T15" fmla="*/ 3 h 44"/>
              <a:gd name="T16" fmla="*/ 36 w 37"/>
              <a:gd name="T17" fmla="*/ 0 h 44"/>
              <a:gd name="T18" fmla="*/ 36 w 37"/>
              <a:gd name="T19" fmla="*/ 28 h 44"/>
              <a:gd name="T20" fmla="*/ 29 w 37"/>
              <a:gd name="T21" fmla="*/ 34 h 44"/>
              <a:gd name="T22" fmla="*/ 25 w 37"/>
              <a:gd name="T23" fmla="*/ 32 h 44"/>
              <a:gd name="T24" fmla="*/ 28 w 37"/>
              <a:gd name="T25" fmla="*/ 25 h 44"/>
              <a:gd name="T26" fmla="*/ 34 w 37"/>
              <a:gd name="T27" fmla="*/ 15 h 44"/>
              <a:gd name="T28" fmla="*/ 32 w 37"/>
              <a:gd name="T29" fmla="*/ 13 h 44"/>
              <a:gd name="T30" fmla="*/ 33 w 37"/>
              <a:gd name="T31" fmla="*/ 4 h 44"/>
              <a:gd name="T32" fmla="*/ 13 w 37"/>
              <a:gd name="T33" fmla="*/ 14 h 44"/>
              <a:gd name="T34" fmla="*/ 33 w 37"/>
              <a:gd name="T35" fmla="*/ 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" h="44">
                <a:moveTo>
                  <a:pt x="32" y="13"/>
                </a:moveTo>
                <a:cubicBezTo>
                  <a:pt x="30" y="13"/>
                  <a:pt x="29" y="14"/>
                  <a:pt x="28" y="14"/>
                </a:cubicBezTo>
                <a:cubicBezTo>
                  <a:pt x="12" y="18"/>
                  <a:pt x="12" y="18"/>
                  <a:pt x="11" y="34"/>
                </a:cubicBezTo>
                <a:cubicBezTo>
                  <a:pt x="11" y="37"/>
                  <a:pt x="10" y="41"/>
                  <a:pt x="8" y="43"/>
                </a:cubicBezTo>
                <a:cubicBezTo>
                  <a:pt x="7" y="44"/>
                  <a:pt x="3" y="43"/>
                  <a:pt x="0" y="43"/>
                </a:cubicBezTo>
                <a:cubicBezTo>
                  <a:pt x="1" y="40"/>
                  <a:pt x="1" y="36"/>
                  <a:pt x="2" y="36"/>
                </a:cubicBezTo>
                <a:cubicBezTo>
                  <a:pt x="9" y="34"/>
                  <a:pt x="8" y="29"/>
                  <a:pt x="8" y="24"/>
                </a:cubicBezTo>
                <a:cubicBezTo>
                  <a:pt x="8" y="7"/>
                  <a:pt x="8" y="7"/>
                  <a:pt x="24" y="3"/>
                </a:cubicBezTo>
                <a:cubicBezTo>
                  <a:pt x="28" y="2"/>
                  <a:pt x="31" y="1"/>
                  <a:pt x="36" y="0"/>
                </a:cubicBezTo>
                <a:cubicBezTo>
                  <a:pt x="36" y="10"/>
                  <a:pt x="37" y="19"/>
                  <a:pt x="36" y="28"/>
                </a:cubicBezTo>
                <a:cubicBezTo>
                  <a:pt x="36" y="31"/>
                  <a:pt x="32" y="33"/>
                  <a:pt x="29" y="34"/>
                </a:cubicBezTo>
                <a:cubicBezTo>
                  <a:pt x="29" y="35"/>
                  <a:pt x="25" y="32"/>
                  <a:pt x="25" y="32"/>
                </a:cubicBezTo>
                <a:cubicBezTo>
                  <a:pt x="25" y="29"/>
                  <a:pt x="27" y="27"/>
                  <a:pt x="28" y="25"/>
                </a:cubicBezTo>
                <a:cubicBezTo>
                  <a:pt x="30" y="22"/>
                  <a:pt x="32" y="18"/>
                  <a:pt x="34" y="15"/>
                </a:cubicBezTo>
                <a:cubicBezTo>
                  <a:pt x="34" y="15"/>
                  <a:pt x="33" y="14"/>
                  <a:pt x="32" y="13"/>
                </a:cubicBezTo>
                <a:close/>
                <a:moveTo>
                  <a:pt x="33" y="4"/>
                </a:moveTo>
                <a:cubicBezTo>
                  <a:pt x="14" y="8"/>
                  <a:pt x="13" y="8"/>
                  <a:pt x="13" y="14"/>
                </a:cubicBezTo>
                <a:cubicBezTo>
                  <a:pt x="28" y="12"/>
                  <a:pt x="31" y="11"/>
                  <a:pt x="33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5" name="Freeform 136"/>
          <p:cNvSpPr>
            <a:spLocks/>
          </p:cNvSpPr>
          <p:nvPr/>
        </p:nvSpPr>
        <p:spPr bwMode="auto">
          <a:xfrm>
            <a:off x="1514476" y="2489200"/>
            <a:ext cx="39688" cy="98425"/>
          </a:xfrm>
          <a:custGeom>
            <a:avLst/>
            <a:gdLst>
              <a:gd name="T0" fmla="*/ 4 w 18"/>
              <a:gd name="T1" fmla="*/ 0 h 45"/>
              <a:gd name="T2" fmla="*/ 10 w 18"/>
              <a:gd name="T3" fmla="*/ 6 h 45"/>
              <a:gd name="T4" fmla="*/ 18 w 18"/>
              <a:gd name="T5" fmla="*/ 39 h 45"/>
              <a:gd name="T6" fmla="*/ 5 w 18"/>
              <a:gd name="T7" fmla="*/ 45 h 45"/>
              <a:gd name="T8" fmla="*/ 0 w 18"/>
              <a:gd name="T9" fmla="*/ 2 h 45"/>
              <a:gd name="T10" fmla="*/ 4 w 18"/>
              <a:gd name="T1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45">
                <a:moveTo>
                  <a:pt x="4" y="0"/>
                </a:moveTo>
                <a:cubicBezTo>
                  <a:pt x="6" y="2"/>
                  <a:pt x="9" y="4"/>
                  <a:pt x="10" y="6"/>
                </a:cubicBezTo>
                <a:cubicBezTo>
                  <a:pt x="13" y="17"/>
                  <a:pt x="16" y="28"/>
                  <a:pt x="18" y="39"/>
                </a:cubicBezTo>
                <a:cubicBezTo>
                  <a:pt x="14" y="41"/>
                  <a:pt x="11" y="42"/>
                  <a:pt x="5" y="45"/>
                </a:cubicBezTo>
                <a:cubicBezTo>
                  <a:pt x="4" y="30"/>
                  <a:pt x="2" y="16"/>
                  <a:pt x="0" y="2"/>
                </a:cubicBezTo>
                <a:cubicBezTo>
                  <a:pt x="2" y="1"/>
                  <a:pt x="3" y="1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" name="Freeform 137"/>
          <p:cNvSpPr>
            <a:spLocks/>
          </p:cNvSpPr>
          <p:nvPr/>
        </p:nvSpPr>
        <p:spPr bwMode="auto">
          <a:xfrm>
            <a:off x="727076" y="3335338"/>
            <a:ext cx="68263" cy="79375"/>
          </a:xfrm>
          <a:custGeom>
            <a:avLst/>
            <a:gdLst>
              <a:gd name="T0" fmla="*/ 15 w 31"/>
              <a:gd name="T1" fmla="*/ 24 h 36"/>
              <a:gd name="T2" fmla="*/ 7 w 31"/>
              <a:gd name="T3" fmla="*/ 28 h 36"/>
              <a:gd name="T4" fmla="*/ 0 w 31"/>
              <a:gd name="T5" fmla="*/ 27 h 36"/>
              <a:gd name="T6" fmla="*/ 7 w 31"/>
              <a:gd name="T7" fmla="*/ 4 h 36"/>
              <a:gd name="T8" fmla="*/ 18 w 31"/>
              <a:gd name="T9" fmla="*/ 14 h 36"/>
              <a:gd name="T10" fmla="*/ 31 w 31"/>
              <a:gd name="T11" fmla="*/ 22 h 36"/>
              <a:gd name="T12" fmla="*/ 29 w 31"/>
              <a:gd name="T13" fmla="*/ 26 h 36"/>
              <a:gd name="T14" fmla="*/ 15 w 31"/>
              <a:gd name="T15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6">
                <a:moveTo>
                  <a:pt x="15" y="24"/>
                </a:moveTo>
                <a:cubicBezTo>
                  <a:pt x="14" y="27"/>
                  <a:pt x="16" y="36"/>
                  <a:pt x="7" y="28"/>
                </a:cubicBezTo>
                <a:cubicBezTo>
                  <a:pt x="6" y="27"/>
                  <a:pt x="3" y="27"/>
                  <a:pt x="0" y="27"/>
                </a:cubicBezTo>
                <a:cubicBezTo>
                  <a:pt x="2" y="19"/>
                  <a:pt x="5" y="12"/>
                  <a:pt x="7" y="4"/>
                </a:cubicBezTo>
                <a:cubicBezTo>
                  <a:pt x="8" y="11"/>
                  <a:pt x="26" y="0"/>
                  <a:pt x="18" y="14"/>
                </a:cubicBezTo>
                <a:cubicBezTo>
                  <a:pt x="23" y="17"/>
                  <a:pt x="27" y="19"/>
                  <a:pt x="31" y="22"/>
                </a:cubicBezTo>
                <a:cubicBezTo>
                  <a:pt x="31" y="22"/>
                  <a:pt x="30" y="26"/>
                  <a:pt x="29" y="26"/>
                </a:cubicBezTo>
                <a:cubicBezTo>
                  <a:pt x="25" y="26"/>
                  <a:pt x="20" y="25"/>
                  <a:pt x="15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" name="Freeform 138"/>
          <p:cNvSpPr>
            <a:spLocks/>
          </p:cNvSpPr>
          <p:nvPr/>
        </p:nvSpPr>
        <p:spPr bwMode="auto">
          <a:xfrm>
            <a:off x="1695451" y="4513263"/>
            <a:ext cx="49213" cy="44450"/>
          </a:xfrm>
          <a:custGeom>
            <a:avLst/>
            <a:gdLst>
              <a:gd name="T0" fmla="*/ 22 w 22"/>
              <a:gd name="T1" fmla="*/ 20 h 20"/>
              <a:gd name="T2" fmla="*/ 4 w 22"/>
              <a:gd name="T3" fmla="*/ 20 h 20"/>
              <a:gd name="T4" fmla="*/ 22 w 22"/>
              <a:gd name="T5" fmla="*/ 3 h 20"/>
              <a:gd name="T6" fmla="*/ 22 w 22"/>
              <a:gd name="T7" fmla="*/ 11 h 20"/>
              <a:gd name="T8" fmla="*/ 22 w 22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0">
                <a:moveTo>
                  <a:pt x="22" y="20"/>
                </a:moveTo>
                <a:cubicBezTo>
                  <a:pt x="15" y="20"/>
                  <a:pt x="10" y="20"/>
                  <a:pt x="4" y="20"/>
                </a:cubicBezTo>
                <a:cubicBezTo>
                  <a:pt x="0" y="2"/>
                  <a:pt x="3" y="0"/>
                  <a:pt x="22" y="3"/>
                </a:cubicBezTo>
                <a:cubicBezTo>
                  <a:pt x="22" y="5"/>
                  <a:pt x="22" y="8"/>
                  <a:pt x="22" y="11"/>
                </a:cubicBezTo>
                <a:cubicBezTo>
                  <a:pt x="22" y="14"/>
                  <a:pt x="22" y="17"/>
                  <a:pt x="22" y="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" name="Freeform 139"/>
          <p:cNvSpPr>
            <a:spLocks/>
          </p:cNvSpPr>
          <p:nvPr/>
        </p:nvSpPr>
        <p:spPr bwMode="auto">
          <a:xfrm>
            <a:off x="1570038" y="4465638"/>
            <a:ext cx="38100" cy="39687"/>
          </a:xfrm>
          <a:custGeom>
            <a:avLst/>
            <a:gdLst>
              <a:gd name="T0" fmla="*/ 18 w 18"/>
              <a:gd name="T1" fmla="*/ 0 h 18"/>
              <a:gd name="T2" fmla="*/ 18 w 18"/>
              <a:gd name="T3" fmla="*/ 18 h 18"/>
              <a:gd name="T4" fmla="*/ 0 w 18"/>
              <a:gd name="T5" fmla="*/ 18 h 18"/>
              <a:gd name="T6" fmla="*/ 0 w 18"/>
              <a:gd name="T7" fmla="*/ 0 h 18"/>
              <a:gd name="T8" fmla="*/ 18 w 18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18" y="0"/>
                </a:moveTo>
                <a:cubicBezTo>
                  <a:pt x="18" y="7"/>
                  <a:pt x="18" y="12"/>
                  <a:pt x="18" y="18"/>
                </a:cubicBezTo>
                <a:cubicBezTo>
                  <a:pt x="12" y="18"/>
                  <a:pt x="6" y="18"/>
                  <a:pt x="0" y="18"/>
                </a:cubicBezTo>
                <a:cubicBezTo>
                  <a:pt x="0" y="13"/>
                  <a:pt x="0" y="7"/>
                  <a:pt x="0" y="0"/>
                </a:cubicBezTo>
                <a:cubicBezTo>
                  <a:pt x="6" y="0"/>
                  <a:pt x="11" y="0"/>
                  <a:pt x="1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" name="Freeform 140"/>
          <p:cNvSpPr>
            <a:spLocks/>
          </p:cNvSpPr>
          <p:nvPr/>
        </p:nvSpPr>
        <p:spPr bwMode="auto">
          <a:xfrm>
            <a:off x="1519238" y="4518025"/>
            <a:ext cx="39688" cy="39687"/>
          </a:xfrm>
          <a:custGeom>
            <a:avLst/>
            <a:gdLst>
              <a:gd name="T0" fmla="*/ 18 w 18"/>
              <a:gd name="T1" fmla="*/ 0 h 18"/>
              <a:gd name="T2" fmla="*/ 18 w 18"/>
              <a:gd name="T3" fmla="*/ 18 h 18"/>
              <a:gd name="T4" fmla="*/ 0 w 18"/>
              <a:gd name="T5" fmla="*/ 18 h 18"/>
              <a:gd name="T6" fmla="*/ 0 w 18"/>
              <a:gd name="T7" fmla="*/ 0 h 18"/>
              <a:gd name="T8" fmla="*/ 18 w 18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18" y="0"/>
                </a:moveTo>
                <a:cubicBezTo>
                  <a:pt x="18" y="6"/>
                  <a:pt x="18" y="12"/>
                  <a:pt x="18" y="18"/>
                </a:cubicBezTo>
                <a:cubicBezTo>
                  <a:pt x="12" y="18"/>
                  <a:pt x="7" y="18"/>
                  <a:pt x="0" y="18"/>
                </a:cubicBezTo>
                <a:cubicBezTo>
                  <a:pt x="0" y="13"/>
                  <a:pt x="0" y="7"/>
                  <a:pt x="0" y="0"/>
                </a:cubicBezTo>
                <a:cubicBezTo>
                  <a:pt x="6" y="0"/>
                  <a:pt x="12" y="0"/>
                  <a:pt x="1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" name="Freeform 141"/>
          <p:cNvSpPr>
            <a:spLocks/>
          </p:cNvSpPr>
          <p:nvPr/>
        </p:nvSpPr>
        <p:spPr bwMode="auto">
          <a:xfrm>
            <a:off x="995363" y="4518025"/>
            <a:ext cx="39688" cy="39687"/>
          </a:xfrm>
          <a:custGeom>
            <a:avLst/>
            <a:gdLst>
              <a:gd name="T0" fmla="*/ 0 w 18"/>
              <a:gd name="T1" fmla="*/ 0 h 18"/>
              <a:gd name="T2" fmla="*/ 18 w 18"/>
              <a:gd name="T3" fmla="*/ 0 h 18"/>
              <a:gd name="T4" fmla="*/ 18 w 18"/>
              <a:gd name="T5" fmla="*/ 18 h 18"/>
              <a:gd name="T6" fmla="*/ 0 w 18"/>
              <a:gd name="T7" fmla="*/ 18 h 18"/>
              <a:gd name="T8" fmla="*/ 0 w 18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0" y="0"/>
                </a:moveTo>
                <a:cubicBezTo>
                  <a:pt x="6" y="0"/>
                  <a:pt x="11" y="0"/>
                  <a:pt x="18" y="0"/>
                </a:cubicBezTo>
                <a:cubicBezTo>
                  <a:pt x="18" y="6"/>
                  <a:pt x="18" y="12"/>
                  <a:pt x="18" y="18"/>
                </a:cubicBezTo>
                <a:cubicBezTo>
                  <a:pt x="12" y="18"/>
                  <a:pt x="6" y="18"/>
                  <a:pt x="0" y="18"/>
                </a:cubicBezTo>
                <a:cubicBezTo>
                  <a:pt x="0" y="13"/>
                  <a:pt x="0" y="7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" name="Freeform 142"/>
          <p:cNvSpPr>
            <a:spLocks/>
          </p:cNvSpPr>
          <p:nvPr/>
        </p:nvSpPr>
        <p:spPr bwMode="auto">
          <a:xfrm>
            <a:off x="1589088" y="4518025"/>
            <a:ext cx="41275" cy="39687"/>
          </a:xfrm>
          <a:custGeom>
            <a:avLst/>
            <a:gdLst>
              <a:gd name="T0" fmla="*/ 19 w 19"/>
              <a:gd name="T1" fmla="*/ 0 h 18"/>
              <a:gd name="T2" fmla="*/ 19 w 19"/>
              <a:gd name="T3" fmla="*/ 11 h 18"/>
              <a:gd name="T4" fmla="*/ 18 w 19"/>
              <a:gd name="T5" fmla="*/ 18 h 18"/>
              <a:gd name="T6" fmla="*/ 0 w 19"/>
              <a:gd name="T7" fmla="*/ 18 h 18"/>
              <a:gd name="T8" fmla="*/ 0 w 19"/>
              <a:gd name="T9" fmla="*/ 0 h 18"/>
              <a:gd name="T10" fmla="*/ 19 w 19"/>
              <a:gd name="T1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8">
                <a:moveTo>
                  <a:pt x="19" y="0"/>
                </a:moveTo>
                <a:cubicBezTo>
                  <a:pt x="19" y="4"/>
                  <a:pt x="19" y="7"/>
                  <a:pt x="19" y="11"/>
                </a:cubicBezTo>
                <a:cubicBezTo>
                  <a:pt x="18" y="13"/>
                  <a:pt x="18" y="15"/>
                  <a:pt x="18" y="18"/>
                </a:cubicBezTo>
                <a:cubicBezTo>
                  <a:pt x="12" y="18"/>
                  <a:pt x="6" y="18"/>
                  <a:pt x="0" y="18"/>
                </a:cubicBezTo>
                <a:cubicBezTo>
                  <a:pt x="0" y="12"/>
                  <a:pt x="0" y="7"/>
                  <a:pt x="0" y="0"/>
                </a:cubicBezTo>
                <a:cubicBezTo>
                  <a:pt x="6" y="0"/>
                  <a:pt x="11" y="0"/>
                  <a:pt x="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" name="Freeform 143"/>
          <p:cNvSpPr>
            <a:spLocks/>
          </p:cNvSpPr>
          <p:nvPr/>
        </p:nvSpPr>
        <p:spPr bwMode="auto">
          <a:xfrm>
            <a:off x="1046163" y="4576763"/>
            <a:ext cx="82550" cy="17462"/>
          </a:xfrm>
          <a:custGeom>
            <a:avLst/>
            <a:gdLst>
              <a:gd name="T0" fmla="*/ 2 w 38"/>
              <a:gd name="T1" fmla="*/ 0 h 8"/>
              <a:gd name="T2" fmla="*/ 38 w 38"/>
              <a:gd name="T3" fmla="*/ 0 h 8"/>
              <a:gd name="T4" fmla="*/ 10 w 38"/>
              <a:gd name="T5" fmla="*/ 6 h 8"/>
              <a:gd name="T6" fmla="*/ 2 w 3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">
                <a:moveTo>
                  <a:pt x="2" y="0"/>
                </a:moveTo>
                <a:cubicBezTo>
                  <a:pt x="14" y="0"/>
                  <a:pt x="26" y="0"/>
                  <a:pt x="38" y="0"/>
                </a:cubicBezTo>
                <a:cubicBezTo>
                  <a:pt x="37" y="7"/>
                  <a:pt x="37" y="7"/>
                  <a:pt x="10" y="6"/>
                </a:cubicBezTo>
                <a:cubicBezTo>
                  <a:pt x="6" y="6"/>
                  <a:pt x="0" y="8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" name="Freeform 144"/>
          <p:cNvSpPr>
            <a:spLocks/>
          </p:cNvSpPr>
          <p:nvPr/>
        </p:nvSpPr>
        <p:spPr bwMode="auto">
          <a:xfrm>
            <a:off x="2387601" y="3100388"/>
            <a:ext cx="52388" cy="66675"/>
          </a:xfrm>
          <a:custGeom>
            <a:avLst/>
            <a:gdLst>
              <a:gd name="T0" fmla="*/ 6 w 24"/>
              <a:gd name="T1" fmla="*/ 16 h 31"/>
              <a:gd name="T2" fmla="*/ 16 w 24"/>
              <a:gd name="T3" fmla="*/ 0 h 31"/>
              <a:gd name="T4" fmla="*/ 20 w 24"/>
              <a:gd name="T5" fmla="*/ 0 h 31"/>
              <a:gd name="T6" fmla="*/ 24 w 24"/>
              <a:gd name="T7" fmla="*/ 26 h 31"/>
              <a:gd name="T8" fmla="*/ 21 w 24"/>
              <a:gd name="T9" fmla="*/ 27 h 31"/>
              <a:gd name="T10" fmla="*/ 17 w 24"/>
              <a:gd name="T11" fmla="*/ 17 h 31"/>
              <a:gd name="T12" fmla="*/ 7 w 24"/>
              <a:gd name="T13" fmla="*/ 20 h 31"/>
              <a:gd name="T14" fmla="*/ 6 w 24"/>
              <a:gd name="T15" fmla="*/ 31 h 31"/>
              <a:gd name="T16" fmla="*/ 3 w 24"/>
              <a:gd name="T17" fmla="*/ 31 h 31"/>
              <a:gd name="T18" fmla="*/ 0 w 24"/>
              <a:gd name="T19" fmla="*/ 7 h 31"/>
              <a:gd name="T20" fmla="*/ 2 w 24"/>
              <a:gd name="T21" fmla="*/ 6 h 31"/>
              <a:gd name="T22" fmla="*/ 6 w 24"/>
              <a:gd name="T23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31">
                <a:moveTo>
                  <a:pt x="6" y="16"/>
                </a:moveTo>
                <a:cubicBezTo>
                  <a:pt x="18" y="17"/>
                  <a:pt x="17" y="8"/>
                  <a:pt x="16" y="0"/>
                </a:cubicBezTo>
                <a:cubicBezTo>
                  <a:pt x="17" y="0"/>
                  <a:pt x="18" y="0"/>
                  <a:pt x="20" y="0"/>
                </a:cubicBezTo>
                <a:cubicBezTo>
                  <a:pt x="21" y="9"/>
                  <a:pt x="22" y="18"/>
                  <a:pt x="24" y="26"/>
                </a:cubicBezTo>
                <a:cubicBezTo>
                  <a:pt x="23" y="27"/>
                  <a:pt x="22" y="27"/>
                  <a:pt x="21" y="27"/>
                </a:cubicBezTo>
                <a:cubicBezTo>
                  <a:pt x="20" y="24"/>
                  <a:pt x="19" y="21"/>
                  <a:pt x="17" y="17"/>
                </a:cubicBezTo>
                <a:cubicBezTo>
                  <a:pt x="14" y="18"/>
                  <a:pt x="10" y="19"/>
                  <a:pt x="7" y="20"/>
                </a:cubicBezTo>
                <a:cubicBezTo>
                  <a:pt x="7" y="24"/>
                  <a:pt x="6" y="27"/>
                  <a:pt x="6" y="31"/>
                </a:cubicBezTo>
                <a:cubicBezTo>
                  <a:pt x="5" y="31"/>
                  <a:pt x="4" y="31"/>
                  <a:pt x="3" y="31"/>
                </a:cubicBezTo>
                <a:cubicBezTo>
                  <a:pt x="2" y="23"/>
                  <a:pt x="1" y="15"/>
                  <a:pt x="0" y="7"/>
                </a:cubicBezTo>
                <a:cubicBezTo>
                  <a:pt x="1" y="7"/>
                  <a:pt x="1" y="6"/>
                  <a:pt x="2" y="6"/>
                </a:cubicBezTo>
                <a:cubicBezTo>
                  <a:pt x="4" y="9"/>
                  <a:pt x="5" y="12"/>
                  <a:pt x="6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" name="Freeform 145"/>
          <p:cNvSpPr>
            <a:spLocks/>
          </p:cNvSpPr>
          <p:nvPr/>
        </p:nvSpPr>
        <p:spPr bwMode="auto">
          <a:xfrm>
            <a:off x="850901" y="4575175"/>
            <a:ext cx="84138" cy="17462"/>
          </a:xfrm>
          <a:custGeom>
            <a:avLst/>
            <a:gdLst>
              <a:gd name="T0" fmla="*/ 38 w 38"/>
              <a:gd name="T1" fmla="*/ 3 h 8"/>
              <a:gd name="T2" fmla="*/ 33 w 38"/>
              <a:gd name="T3" fmla="*/ 7 h 8"/>
              <a:gd name="T4" fmla="*/ 6 w 38"/>
              <a:gd name="T5" fmla="*/ 7 h 8"/>
              <a:gd name="T6" fmla="*/ 0 w 38"/>
              <a:gd name="T7" fmla="*/ 3 h 8"/>
              <a:gd name="T8" fmla="*/ 6 w 38"/>
              <a:gd name="T9" fmla="*/ 1 h 8"/>
              <a:gd name="T10" fmla="*/ 36 w 38"/>
              <a:gd name="T11" fmla="*/ 0 h 8"/>
              <a:gd name="T12" fmla="*/ 38 w 38"/>
              <a:gd name="T1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8">
                <a:moveTo>
                  <a:pt x="38" y="3"/>
                </a:moveTo>
                <a:cubicBezTo>
                  <a:pt x="36" y="5"/>
                  <a:pt x="34" y="7"/>
                  <a:pt x="33" y="7"/>
                </a:cubicBezTo>
                <a:cubicBezTo>
                  <a:pt x="24" y="8"/>
                  <a:pt x="15" y="8"/>
                  <a:pt x="6" y="7"/>
                </a:cubicBezTo>
                <a:cubicBezTo>
                  <a:pt x="4" y="7"/>
                  <a:pt x="2" y="5"/>
                  <a:pt x="0" y="3"/>
                </a:cubicBezTo>
                <a:cubicBezTo>
                  <a:pt x="2" y="2"/>
                  <a:pt x="4" y="1"/>
                  <a:pt x="6" y="1"/>
                </a:cubicBezTo>
                <a:cubicBezTo>
                  <a:pt x="16" y="0"/>
                  <a:pt x="26" y="0"/>
                  <a:pt x="36" y="0"/>
                </a:cubicBezTo>
                <a:cubicBezTo>
                  <a:pt x="37" y="1"/>
                  <a:pt x="37" y="2"/>
                  <a:pt x="38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" name="Freeform 146"/>
          <p:cNvSpPr>
            <a:spLocks/>
          </p:cNvSpPr>
          <p:nvPr/>
        </p:nvSpPr>
        <p:spPr bwMode="auto">
          <a:xfrm>
            <a:off x="1344613" y="4575175"/>
            <a:ext cx="80963" cy="17462"/>
          </a:xfrm>
          <a:custGeom>
            <a:avLst/>
            <a:gdLst>
              <a:gd name="T0" fmla="*/ 37 w 37"/>
              <a:gd name="T1" fmla="*/ 3 h 8"/>
              <a:gd name="T2" fmla="*/ 31 w 37"/>
              <a:gd name="T3" fmla="*/ 7 h 8"/>
              <a:gd name="T4" fmla="*/ 5 w 37"/>
              <a:gd name="T5" fmla="*/ 7 h 8"/>
              <a:gd name="T6" fmla="*/ 0 w 37"/>
              <a:gd name="T7" fmla="*/ 4 h 8"/>
              <a:gd name="T8" fmla="*/ 5 w 37"/>
              <a:gd name="T9" fmla="*/ 1 h 8"/>
              <a:gd name="T10" fmla="*/ 35 w 37"/>
              <a:gd name="T11" fmla="*/ 0 h 8"/>
              <a:gd name="T12" fmla="*/ 37 w 37"/>
              <a:gd name="T1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8">
                <a:moveTo>
                  <a:pt x="37" y="3"/>
                </a:moveTo>
                <a:cubicBezTo>
                  <a:pt x="35" y="5"/>
                  <a:pt x="33" y="7"/>
                  <a:pt x="31" y="7"/>
                </a:cubicBezTo>
                <a:cubicBezTo>
                  <a:pt x="23" y="8"/>
                  <a:pt x="14" y="8"/>
                  <a:pt x="5" y="7"/>
                </a:cubicBezTo>
                <a:cubicBezTo>
                  <a:pt x="3" y="7"/>
                  <a:pt x="1" y="5"/>
                  <a:pt x="0" y="4"/>
                </a:cubicBezTo>
                <a:cubicBezTo>
                  <a:pt x="1" y="3"/>
                  <a:pt x="3" y="1"/>
                  <a:pt x="5" y="1"/>
                </a:cubicBezTo>
                <a:cubicBezTo>
                  <a:pt x="15" y="0"/>
                  <a:pt x="25" y="0"/>
                  <a:pt x="35" y="0"/>
                </a:cubicBezTo>
                <a:cubicBezTo>
                  <a:pt x="36" y="1"/>
                  <a:pt x="37" y="2"/>
                  <a:pt x="37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6" name="Freeform 147"/>
          <p:cNvSpPr>
            <a:spLocks/>
          </p:cNvSpPr>
          <p:nvPr/>
        </p:nvSpPr>
        <p:spPr bwMode="auto">
          <a:xfrm>
            <a:off x="1439863" y="4575175"/>
            <a:ext cx="84138" cy="17462"/>
          </a:xfrm>
          <a:custGeom>
            <a:avLst/>
            <a:gdLst>
              <a:gd name="T0" fmla="*/ 3 w 38"/>
              <a:gd name="T1" fmla="*/ 0 h 8"/>
              <a:gd name="T2" fmla="*/ 33 w 38"/>
              <a:gd name="T3" fmla="*/ 1 h 8"/>
              <a:gd name="T4" fmla="*/ 38 w 38"/>
              <a:gd name="T5" fmla="*/ 4 h 8"/>
              <a:gd name="T6" fmla="*/ 33 w 38"/>
              <a:gd name="T7" fmla="*/ 7 h 8"/>
              <a:gd name="T8" fmla="*/ 6 w 38"/>
              <a:gd name="T9" fmla="*/ 7 h 8"/>
              <a:gd name="T10" fmla="*/ 0 w 38"/>
              <a:gd name="T11" fmla="*/ 3 h 8"/>
              <a:gd name="T12" fmla="*/ 3 w 38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8">
                <a:moveTo>
                  <a:pt x="3" y="0"/>
                </a:moveTo>
                <a:cubicBezTo>
                  <a:pt x="13" y="0"/>
                  <a:pt x="23" y="0"/>
                  <a:pt x="33" y="1"/>
                </a:cubicBezTo>
                <a:cubicBezTo>
                  <a:pt x="35" y="1"/>
                  <a:pt x="36" y="3"/>
                  <a:pt x="38" y="4"/>
                </a:cubicBezTo>
                <a:cubicBezTo>
                  <a:pt x="36" y="5"/>
                  <a:pt x="35" y="7"/>
                  <a:pt x="33" y="7"/>
                </a:cubicBezTo>
                <a:cubicBezTo>
                  <a:pt x="24" y="8"/>
                  <a:pt x="15" y="8"/>
                  <a:pt x="6" y="7"/>
                </a:cubicBezTo>
                <a:cubicBezTo>
                  <a:pt x="4" y="7"/>
                  <a:pt x="2" y="5"/>
                  <a:pt x="0" y="3"/>
                </a:cubicBezTo>
                <a:cubicBezTo>
                  <a:pt x="1" y="2"/>
                  <a:pt x="2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7" name="Freeform 148"/>
          <p:cNvSpPr>
            <a:spLocks/>
          </p:cNvSpPr>
          <p:nvPr/>
        </p:nvSpPr>
        <p:spPr bwMode="auto">
          <a:xfrm>
            <a:off x="1541463" y="4575175"/>
            <a:ext cx="82550" cy="17462"/>
          </a:xfrm>
          <a:custGeom>
            <a:avLst/>
            <a:gdLst>
              <a:gd name="T0" fmla="*/ 38 w 38"/>
              <a:gd name="T1" fmla="*/ 3 h 8"/>
              <a:gd name="T2" fmla="*/ 32 w 38"/>
              <a:gd name="T3" fmla="*/ 7 h 8"/>
              <a:gd name="T4" fmla="*/ 5 w 38"/>
              <a:gd name="T5" fmla="*/ 7 h 8"/>
              <a:gd name="T6" fmla="*/ 0 w 38"/>
              <a:gd name="T7" fmla="*/ 4 h 8"/>
              <a:gd name="T8" fmla="*/ 5 w 38"/>
              <a:gd name="T9" fmla="*/ 1 h 8"/>
              <a:gd name="T10" fmla="*/ 36 w 38"/>
              <a:gd name="T11" fmla="*/ 0 h 8"/>
              <a:gd name="T12" fmla="*/ 38 w 38"/>
              <a:gd name="T1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8">
                <a:moveTo>
                  <a:pt x="38" y="3"/>
                </a:moveTo>
                <a:cubicBezTo>
                  <a:pt x="36" y="4"/>
                  <a:pt x="34" y="7"/>
                  <a:pt x="32" y="7"/>
                </a:cubicBezTo>
                <a:cubicBezTo>
                  <a:pt x="23" y="8"/>
                  <a:pt x="14" y="8"/>
                  <a:pt x="5" y="7"/>
                </a:cubicBezTo>
                <a:cubicBezTo>
                  <a:pt x="3" y="7"/>
                  <a:pt x="2" y="5"/>
                  <a:pt x="0" y="4"/>
                </a:cubicBezTo>
                <a:cubicBezTo>
                  <a:pt x="2" y="2"/>
                  <a:pt x="3" y="1"/>
                  <a:pt x="5" y="1"/>
                </a:cubicBezTo>
                <a:cubicBezTo>
                  <a:pt x="15" y="0"/>
                  <a:pt x="25" y="0"/>
                  <a:pt x="36" y="0"/>
                </a:cubicBezTo>
                <a:cubicBezTo>
                  <a:pt x="36" y="1"/>
                  <a:pt x="37" y="2"/>
                  <a:pt x="38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8" name="Freeform 149"/>
          <p:cNvSpPr>
            <a:spLocks/>
          </p:cNvSpPr>
          <p:nvPr/>
        </p:nvSpPr>
        <p:spPr bwMode="auto">
          <a:xfrm>
            <a:off x="1641476" y="4575175"/>
            <a:ext cx="77788" cy="17462"/>
          </a:xfrm>
          <a:custGeom>
            <a:avLst/>
            <a:gdLst>
              <a:gd name="T0" fmla="*/ 18 w 36"/>
              <a:gd name="T1" fmla="*/ 7 h 8"/>
              <a:gd name="T2" fmla="*/ 3 w 36"/>
              <a:gd name="T3" fmla="*/ 7 h 8"/>
              <a:gd name="T4" fmla="*/ 0 w 36"/>
              <a:gd name="T5" fmla="*/ 3 h 8"/>
              <a:gd name="T6" fmla="*/ 3 w 36"/>
              <a:gd name="T7" fmla="*/ 1 h 8"/>
              <a:gd name="T8" fmla="*/ 33 w 36"/>
              <a:gd name="T9" fmla="*/ 1 h 8"/>
              <a:gd name="T10" fmla="*/ 36 w 36"/>
              <a:gd name="T11" fmla="*/ 4 h 8"/>
              <a:gd name="T12" fmla="*/ 32 w 36"/>
              <a:gd name="T13" fmla="*/ 7 h 8"/>
              <a:gd name="T14" fmla="*/ 18 w 36"/>
              <a:gd name="T15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8">
                <a:moveTo>
                  <a:pt x="18" y="7"/>
                </a:moveTo>
                <a:cubicBezTo>
                  <a:pt x="13" y="7"/>
                  <a:pt x="8" y="8"/>
                  <a:pt x="3" y="7"/>
                </a:cubicBezTo>
                <a:cubicBezTo>
                  <a:pt x="2" y="7"/>
                  <a:pt x="1" y="5"/>
                  <a:pt x="0" y="3"/>
                </a:cubicBezTo>
                <a:cubicBezTo>
                  <a:pt x="1" y="2"/>
                  <a:pt x="2" y="1"/>
                  <a:pt x="3" y="1"/>
                </a:cubicBezTo>
                <a:cubicBezTo>
                  <a:pt x="13" y="0"/>
                  <a:pt x="23" y="0"/>
                  <a:pt x="33" y="1"/>
                </a:cubicBezTo>
                <a:cubicBezTo>
                  <a:pt x="34" y="1"/>
                  <a:pt x="35" y="2"/>
                  <a:pt x="36" y="4"/>
                </a:cubicBezTo>
                <a:cubicBezTo>
                  <a:pt x="35" y="5"/>
                  <a:pt x="34" y="7"/>
                  <a:pt x="32" y="7"/>
                </a:cubicBezTo>
                <a:cubicBezTo>
                  <a:pt x="28" y="8"/>
                  <a:pt x="23" y="7"/>
                  <a:pt x="18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9" name="Freeform 150"/>
          <p:cNvSpPr>
            <a:spLocks/>
          </p:cNvSpPr>
          <p:nvPr/>
        </p:nvSpPr>
        <p:spPr bwMode="auto">
          <a:xfrm>
            <a:off x="1733551" y="4576763"/>
            <a:ext cx="82550" cy="17462"/>
          </a:xfrm>
          <a:custGeom>
            <a:avLst/>
            <a:gdLst>
              <a:gd name="T0" fmla="*/ 38 w 38"/>
              <a:gd name="T1" fmla="*/ 0 h 8"/>
              <a:gd name="T2" fmla="*/ 10 w 38"/>
              <a:gd name="T3" fmla="*/ 6 h 8"/>
              <a:gd name="T4" fmla="*/ 3 w 38"/>
              <a:gd name="T5" fmla="*/ 0 h 8"/>
              <a:gd name="T6" fmla="*/ 38 w 3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">
                <a:moveTo>
                  <a:pt x="38" y="0"/>
                </a:moveTo>
                <a:cubicBezTo>
                  <a:pt x="38" y="7"/>
                  <a:pt x="38" y="7"/>
                  <a:pt x="10" y="6"/>
                </a:cubicBezTo>
                <a:cubicBezTo>
                  <a:pt x="6" y="6"/>
                  <a:pt x="0" y="8"/>
                  <a:pt x="3" y="0"/>
                </a:cubicBezTo>
                <a:cubicBezTo>
                  <a:pt x="14" y="0"/>
                  <a:pt x="26" y="0"/>
                  <a:pt x="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0" name="Freeform 151"/>
          <p:cNvSpPr>
            <a:spLocks/>
          </p:cNvSpPr>
          <p:nvPr/>
        </p:nvSpPr>
        <p:spPr bwMode="auto">
          <a:xfrm>
            <a:off x="1241426" y="4576763"/>
            <a:ext cx="84138" cy="17462"/>
          </a:xfrm>
          <a:custGeom>
            <a:avLst/>
            <a:gdLst>
              <a:gd name="T0" fmla="*/ 38 w 38"/>
              <a:gd name="T1" fmla="*/ 0 h 8"/>
              <a:gd name="T2" fmla="*/ 9 w 38"/>
              <a:gd name="T3" fmla="*/ 7 h 8"/>
              <a:gd name="T4" fmla="*/ 3 w 38"/>
              <a:gd name="T5" fmla="*/ 0 h 8"/>
              <a:gd name="T6" fmla="*/ 38 w 3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">
                <a:moveTo>
                  <a:pt x="38" y="0"/>
                </a:moveTo>
                <a:cubicBezTo>
                  <a:pt x="38" y="8"/>
                  <a:pt x="38" y="8"/>
                  <a:pt x="9" y="7"/>
                </a:cubicBezTo>
                <a:cubicBezTo>
                  <a:pt x="4" y="6"/>
                  <a:pt x="0" y="6"/>
                  <a:pt x="3" y="0"/>
                </a:cubicBezTo>
                <a:cubicBezTo>
                  <a:pt x="14" y="0"/>
                  <a:pt x="26" y="0"/>
                  <a:pt x="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1" name="Freeform 152"/>
          <p:cNvSpPr>
            <a:spLocks/>
          </p:cNvSpPr>
          <p:nvPr/>
        </p:nvSpPr>
        <p:spPr bwMode="auto">
          <a:xfrm>
            <a:off x="1146176" y="4575175"/>
            <a:ext cx="82550" cy="17462"/>
          </a:xfrm>
          <a:custGeom>
            <a:avLst/>
            <a:gdLst>
              <a:gd name="T0" fmla="*/ 38 w 38"/>
              <a:gd name="T1" fmla="*/ 3 h 8"/>
              <a:gd name="T2" fmla="*/ 33 w 38"/>
              <a:gd name="T3" fmla="*/ 7 h 8"/>
              <a:gd name="T4" fmla="*/ 5 w 38"/>
              <a:gd name="T5" fmla="*/ 7 h 8"/>
              <a:gd name="T6" fmla="*/ 0 w 38"/>
              <a:gd name="T7" fmla="*/ 3 h 8"/>
              <a:gd name="T8" fmla="*/ 5 w 38"/>
              <a:gd name="T9" fmla="*/ 1 h 8"/>
              <a:gd name="T10" fmla="*/ 36 w 38"/>
              <a:gd name="T11" fmla="*/ 0 h 8"/>
              <a:gd name="T12" fmla="*/ 38 w 38"/>
              <a:gd name="T1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8">
                <a:moveTo>
                  <a:pt x="38" y="3"/>
                </a:moveTo>
                <a:cubicBezTo>
                  <a:pt x="36" y="5"/>
                  <a:pt x="35" y="7"/>
                  <a:pt x="33" y="7"/>
                </a:cubicBezTo>
                <a:cubicBezTo>
                  <a:pt x="23" y="8"/>
                  <a:pt x="14" y="8"/>
                  <a:pt x="5" y="7"/>
                </a:cubicBezTo>
                <a:cubicBezTo>
                  <a:pt x="4" y="7"/>
                  <a:pt x="2" y="5"/>
                  <a:pt x="0" y="3"/>
                </a:cubicBezTo>
                <a:cubicBezTo>
                  <a:pt x="2" y="2"/>
                  <a:pt x="4" y="1"/>
                  <a:pt x="5" y="1"/>
                </a:cubicBezTo>
                <a:cubicBezTo>
                  <a:pt x="16" y="0"/>
                  <a:pt x="26" y="0"/>
                  <a:pt x="36" y="0"/>
                </a:cubicBezTo>
                <a:cubicBezTo>
                  <a:pt x="37" y="1"/>
                  <a:pt x="37" y="2"/>
                  <a:pt x="38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2" name="Freeform 153"/>
          <p:cNvSpPr>
            <a:spLocks/>
          </p:cNvSpPr>
          <p:nvPr/>
        </p:nvSpPr>
        <p:spPr bwMode="auto">
          <a:xfrm>
            <a:off x="1198563" y="4162425"/>
            <a:ext cx="39688" cy="41275"/>
          </a:xfrm>
          <a:custGeom>
            <a:avLst/>
            <a:gdLst>
              <a:gd name="T0" fmla="*/ 7 w 18"/>
              <a:gd name="T1" fmla="*/ 19 h 19"/>
              <a:gd name="T2" fmla="*/ 1 w 18"/>
              <a:gd name="T3" fmla="*/ 9 h 19"/>
              <a:gd name="T4" fmla="*/ 10 w 18"/>
              <a:gd name="T5" fmla="*/ 0 h 19"/>
              <a:gd name="T6" fmla="*/ 18 w 18"/>
              <a:gd name="T7" fmla="*/ 8 h 19"/>
              <a:gd name="T8" fmla="*/ 11 w 18"/>
              <a:gd name="T9" fmla="*/ 19 h 19"/>
              <a:gd name="T10" fmla="*/ 7 w 18"/>
              <a:gd name="T11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9">
                <a:moveTo>
                  <a:pt x="7" y="19"/>
                </a:moveTo>
                <a:cubicBezTo>
                  <a:pt x="5" y="16"/>
                  <a:pt x="0" y="12"/>
                  <a:pt x="1" y="9"/>
                </a:cubicBezTo>
                <a:cubicBezTo>
                  <a:pt x="2" y="5"/>
                  <a:pt x="7" y="3"/>
                  <a:pt x="10" y="0"/>
                </a:cubicBezTo>
                <a:cubicBezTo>
                  <a:pt x="13" y="3"/>
                  <a:pt x="18" y="5"/>
                  <a:pt x="18" y="8"/>
                </a:cubicBezTo>
                <a:cubicBezTo>
                  <a:pt x="18" y="12"/>
                  <a:pt x="14" y="16"/>
                  <a:pt x="11" y="19"/>
                </a:cubicBezTo>
                <a:cubicBezTo>
                  <a:pt x="10" y="19"/>
                  <a:pt x="9" y="19"/>
                  <a:pt x="7" y="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3" name="Freeform 154"/>
          <p:cNvSpPr>
            <a:spLocks/>
          </p:cNvSpPr>
          <p:nvPr/>
        </p:nvSpPr>
        <p:spPr bwMode="auto">
          <a:xfrm>
            <a:off x="952501" y="4575175"/>
            <a:ext cx="77788" cy="17462"/>
          </a:xfrm>
          <a:custGeom>
            <a:avLst/>
            <a:gdLst>
              <a:gd name="T0" fmla="*/ 17 w 36"/>
              <a:gd name="T1" fmla="*/ 7 h 8"/>
              <a:gd name="T2" fmla="*/ 3 w 36"/>
              <a:gd name="T3" fmla="*/ 7 h 8"/>
              <a:gd name="T4" fmla="*/ 0 w 36"/>
              <a:gd name="T5" fmla="*/ 3 h 8"/>
              <a:gd name="T6" fmla="*/ 3 w 36"/>
              <a:gd name="T7" fmla="*/ 1 h 8"/>
              <a:gd name="T8" fmla="*/ 32 w 36"/>
              <a:gd name="T9" fmla="*/ 1 h 8"/>
              <a:gd name="T10" fmla="*/ 36 w 36"/>
              <a:gd name="T11" fmla="*/ 4 h 8"/>
              <a:gd name="T12" fmla="*/ 32 w 36"/>
              <a:gd name="T13" fmla="*/ 7 h 8"/>
              <a:gd name="T14" fmla="*/ 17 w 36"/>
              <a:gd name="T15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8">
                <a:moveTo>
                  <a:pt x="17" y="7"/>
                </a:moveTo>
                <a:cubicBezTo>
                  <a:pt x="12" y="8"/>
                  <a:pt x="8" y="8"/>
                  <a:pt x="3" y="7"/>
                </a:cubicBezTo>
                <a:cubicBezTo>
                  <a:pt x="2" y="7"/>
                  <a:pt x="1" y="5"/>
                  <a:pt x="0" y="3"/>
                </a:cubicBezTo>
                <a:cubicBezTo>
                  <a:pt x="1" y="2"/>
                  <a:pt x="2" y="1"/>
                  <a:pt x="3" y="1"/>
                </a:cubicBezTo>
                <a:cubicBezTo>
                  <a:pt x="13" y="0"/>
                  <a:pt x="22" y="0"/>
                  <a:pt x="32" y="1"/>
                </a:cubicBezTo>
                <a:cubicBezTo>
                  <a:pt x="33" y="1"/>
                  <a:pt x="35" y="3"/>
                  <a:pt x="36" y="4"/>
                </a:cubicBezTo>
                <a:cubicBezTo>
                  <a:pt x="35" y="5"/>
                  <a:pt x="33" y="7"/>
                  <a:pt x="32" y="7"/>
                </a:cubicBezTo>
                <a:cubicBezTo>
                  <a:pt x="27" y="8"/>
                  <a:pt x="22" y="7"/>
                  <a:pt x="17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4" name="Freeform 155"/>
          <p:cNvSpPr>
            <a:spLocks/>
          </p:cNvSpPr>
          <p:nvPr/>
        </p:nvSpPr>
        <p:spPr bwMode="auto">
          <a:xfrm>
            <a:off x="1390651" y="1184275"/>
            <a:ext cx="39688" cy="36512"/>
          </a:xfrm>
          <a:custGeom>
            <a:avLst/>
            <a:gdLst>
              <a:gd name="T0" fmla="*/ 0 w 18"/>
              <a:gd name="T1" fmla="*/ 15 h 17"/>
              <a:gd name="T2" fmla="*/ 0 w 18"/>
              <a:gd name="T3" fmla="*/ 8 h 17"/>
              <a:gd name="T4" fmla="*/ 8 w 18"/>
              <a:gd name="T5" fmla="*/ 0 h 17"/>
              <a:gd name="T6" fmla="*/ 16 w 18"/>
              <a:gd name="T7" fmla="*/ 5 h 17"/>
              <a:gd name="T8" fmla="*/ 15 w 18"/>
              <a:gd name="T9" fmla="*/ 15 h 17"/>
              <a:gd name="T10" fmla="*/ 5 w 18"/>
              <a:gd name="T11" fmla="*/ 17 h 17"/>
              <a:gd name="T12" fmla="*/ 0 w 18"/>
              <a:gd name="T13" fmla="*/ 14 h 17"/>
              <a:gd name="T14" fmla="*/ 0 w 18"/>
              <a:gd name="T15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7">
                <a:moveTo>
                  <a:pt x="0" y="15"/>
                </a:moveTo>
                <a:cubicBezTo>
                  <a:pt x="0" y="13"/>
                  <a:pt x="0" y="10"/>
                  <a:pt x="0" y="8"/>
                </a:cubicBezTo>
                <a:cubicBezTo>
                  <a:pt x="2" y="5"/>
                  <a:pt x="5" y="1"/>
                  <a:pt x="8" y="0"/>
                </a:cubicBezTo>
                <a:cubicBezTo>
                  <a:pt x="10" y="0"/>
                  <a:pt x="15" y="2"/>
                  <a:pt x="16" y="5"/>
                </a:cubicBezTo>
                <a:cubicBezTo>
                  <a:pt x="18" y="7"/>
                  <a:pt x="17" y="13"/>
                  <a:pt x="15" y="15"/>
                </a:cubicBezTo>
                <a:cubicBezTo>
                  <a:pt x="13" y="17"/>
                  <a:pt x="8" y="16"/>
                  <a:pt x="5" y="17"/>
                </a:cubicBezTo>
                <a:cubicBezTo>
                  <a:pt x="3" y="17"/>
                  <a:pt x="2" y="15"/>
                  <a:pt x="0" y="14"/>
                </a:cubicBezTo>
                <a:cubicBezTo>
                  <a:pt x="0" y="14"/>
                  <a:pt x="0" y="15"/>
                  <a:pt x="0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5" name="Freeform 156"/>
          <p:cNvSpPr>
            <a:spLocks/>
          </p:cNvSpPr>
          <p:nvPr/>
        </p:nvSpPr>
        <p:spPr bwMode="auto">
          <a:xfrm>
            <a:off x="1136651" y="4162425"/>
            <a:ext cx="39688" cy="41275"/>
          </a:xfrm>
          <a:custGeom>
            <a:avLst/>
            <a:gdLst>
              <a:gd name="T0" fmla="*/ 7 w 18"/>
              <a:gd name="T1" fmla="*/ 19 h 19"/>
              <a:gd name="T2" fmla="*/ 1 w 18"/>
              <a:gd name="T3" fmla="*/ 8 h 19"/>
              <a:gd name="T4" fmla="*/ 9 w 18"/>
              <a:gd name="T5" fmla="*/ 0 h 19"/>
              <a:gd name="T6" fmla="*/ 17 w 18"/>
              <a:gd name="T7" fmla="*/ 8 h 19"/>
              <a:gd name="T8" fmla="*/ 11 w 18"/>
              <a:gd name="T9" fmla="*/ 19 h 19"/>
              <a:gd name="T10" fmla="*/ 7 w 18"/>
              <a:gd name="T11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9">
                <a:moveTo>
                  <a:pt x="7" y="19"/>
                </a:moveTo>
                <a:cubicBezTo>
                  <a:pt x="5" y="15"/>
                  <a:pt x="0" y="12"/>
                  <a:pt x="1" y="8"/>
                </a:cubicBezTo>
                <a:cubicBezTo>
                  <a:pt x="1" y="5"/>
                  <a:pt x="6" y="0"/>
                  <a:pt x="9" y="0"/>
                </a:cubicBezTo>
                <a:cubicBezTo>
                  <a:pt x="12" y="0"/>
                  <a:pt x="17" y="5"/>
                  <a:pt x="17" y="8"/>
                </a:cubicBezTo>
                <a:cubicBezTo>
                  <a:pt x="18" y="12"/>
                  <a:pt x="13" y="16"/>
                  <a:pt x="11" y="19"/>
                </a:cubicBezTo>
                <a:cubicBezTo>
                  <a:pt x="9" y="19"/>
                  <a:pt x="8" y="19"/>
                  <a:pt x="7" y="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6" name="Freeform 157"/>
          <p:cNvSpPr>
            <a:spLocks/>
          </p:cNvSpPr>
          <p:nvPr/>
        </p:nvSpPr>
        <p:spPr bwMode="auto">
          <a:xfrm>
            <a:off x="1454151" y="1184275"/>
            <a:ext cx="36513" cy="47625"/>
          </a:xfrm>
          <a:custGeom>
            <a:avLst/>
            <a:gdLst>
              <a:gd name="T0" fmla="*/ 9 w 17"/>
              <a:gd name="T1" fmla="*/ 22 h 22"/>
              <a:gd name="T2" fmla="*/ 0 w 17"/>
              <a:gd name="T3" fmla="*/ 10 h 22"/>
              <a:gd name="T4" fmla="*/ 8 w 17"/>
              <a:gd name="T5" fmla="*/ 1 h 22"/>
              <a:gd name="T6" fmla="*/ 17 w 17"/>
              <a:gd name="T7" fmla="*/ 8 h 22"/>
              <a:gd name="T8" fmla="*/ 9 w 17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2">
                <a:moveTo>
                  <a:pt x="9" y="22"/>
                </a:moveTo>
                <a:cubicBezTo>
                  <a:pt x="4" y="16"/>
                  <a:pt x="0" y="12"/>
                  <a:pt x="0" y="10"/>
                </a:cubicBezTo>
                <a:cubicBezTo>
                  <a:pt x="0" y="6"/>
                  <a:pt x="5" y="1"/>
                  <a:pt x="8" y="1"/>
                </a:cubicBezTo>
                <a:cubicBezTo>
                  <a:pt x="11" y="0"/>
                  <a:pt x="17" y="5"/>
                  <a:pt x="17" y="8"/>
                </a:cubicBezTo>
                <a:cubicBezTo>
                  <a:pt x="17" y="12"/>
                  <a:pt x="13" y="16"/>
                  <a:pt x="9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7" name="Freeform 158"/>
          <p:cNvSpPr>
            <a:spLocks/>
          </p:cNvSpPr>
          <p:nvPr/>
        </p:nvSpPr>
        <p:spPr bwMode="auto">
          <a:xfrm>
            <a:off x="3611563" y="4181475"/>
            <a:ext cx="47625" cy="42862"/>
          </a:xfrm>
          <a:custGeom>
            <a:avLst/>
            <a:gdLst>
              <a:gd name="T0" fmla="*/ 22 w 22"/>
              <a:gd name="T1" fmla="*/ 9 h 19"/>
              <a:gd name="T2" fmla="*/ 10 w 22"/>
              <a:gd name="T3" fmla="*/ 18 h 19"/>
              <a:gd name="T4" fmla="*/ 1 w 22"/>
              <a:gd name="T5" fmla="*/ 9 h 19"/>
              <a:gd name="T6" fmla="*/ 10 w 22"/>
              <a:gd name="T7" fmla="*/ 0 h 19"/>
              <a:gd name="T8" fmla="*/ 22 w 22"/>
              <a:gd name="T9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9">
                <a:moveTo>
                  <a:pt x="22" y="9"/>
                </a:moveTo>
                <a:cubicBezTo>
                  <a:pt x="17" y="13"/>
                  <a:pt x="14" y="17"/>
                  <a:pt x="10" y="18"/>
                </a:cubicBezTo>
                <a:cubicBezTo>
                  <a:pt x="4" y="19"/>
                  <a:pt x="0" y="14"/>
                  <a:pt x="1" y="9"/>
                </a:cubicBezTo>
                <a:cubicBezTo>
                  <a:pt x="2" y="6"/>
                  <a:pt x="6" y="1"/>
                  <a:pt x="10" y="0"/>
                </a:cubicBezTo>
                <a:cubicBezTo>
                  <a:pt x="13" y="0"/>
                  <a:pt x="17" y="5"/>
                  <a:pt x="22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8" name="Freeform 159"/>
          <p:cNvSpPr>
            <a:spLocks/>
          </p:cNvSpPr>
          <p:nvPr/>
        </p:nvSpPr>
        <p:spPr bwMode="auto">
          <a:xfrm>
            <a:off x="3041651" y="4178300"/>
            <a:ext cx="38100" cy="49212"/>
          </a:xfrm>
          <a:custGeom>
            <a:avLst/>
            <a:gdLst>
              <a:gd name="T0" fmla="*/ 8 w 17"/>
              <a:gd name="T1" fmla="*/ 23 h 23"/>
              <a:gd name="T2" fmla="*/ 0 w 17"/>
              <a:gd name="T3" fmla="*/ 10 h 23"/>
              <a:gd name="T4" fmla="*/ 10 w 17"/>
              <a:gd name="T5" fmla="*/ 2 h 23"/>
              <a:gd name="T6" fmla="*/ 17 w 17"/>
              <a:gd name="T7" fmla="*/ 11 h 23"/>
              <a:gd name="T8" fmla="*/ 8 w 17"/>
              <a:gd name="T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3">
                <a:moveTo>
                  <a:pt x="8" y="23"/>
                </a:moveTo>
                <a:cubicBezTo>
                  <a:pt x="4" y="17"/>
                  <a:pt x="1" y="14"/>
                  <a:pt x="0" y="10"/>
                </a:cubicBezTo>
                <a:cubicBezTo>
                  <a:pt x="0" y="5"/>
                  <a:pt x="4" y="0"/>
                  <a:pt x="10" y="2"/>
                </a:cubicBezTo>
                <a:cubicBezTo>
                  <a:pt x="13" y="3"/>
                  <a:pt x="17" y="8"/>
                  <a:pt x="17" y="11"/>
                </a:cubicBezTo>
                <a:cubicBezTo>
                  <a:pt x="17" y="14"/>
                  <a:pt x="13" y="17"/>
                  <a:pt x="8" y="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9" name="Freeform 160"/>
          <p:cNvSpPr>
            <a:spLocks/>
          </p:cNvSpPr>
          <p:nvPr/>
        </p:nvSpPr>
        <p:spPr bwMode="auto">
          <a:xfrm>
            <a:off x="3552826" y="3190875"/>
            <a:ext cx="38100" cy="46037"/>
          </a:xfrm>
          <a:custGeom>
            <a:avLst/>
            <a:gdLst>
              <a:gd name="T0" fmla="*/ 10 w 18"/>
              <a:gd name="T1" fmla="*/ 0 h 21"/>
              <a:gd name="T2" fmla="*/ 18 w 18"/>
              <a:gd name="T3" fmla="*/ 12 h 21"/>
              <a:gd name="T4" fmla="*/ 9 w 18"/>
              <a:gd name="T5" fmla="*/ 21 h 21"/>
              <a:gd name="T6" fmla="*/ 1 w 18"/>
              <a:gd name="T7" fmla="*/ 12 h 21"/>
              <a:gd name="T8" fmla="*/ 10 w 18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1">
                <a:moveTo>
                  <a:pt x="10" y="0"/>
                </a:moveTo>
                <a:cubicBezTo>
                  <a:pt x="14" y="6"/>
                  <a:pt x="18" y="9"/>
                  <a:pt x="18" y="12"/>
                </a:cubicBezTo>
                <a:cubicBezTo>
                  <a:pt x="17" y="16"/>
                  <a:pt x="12" y="18"/>
                  <a:pt x="9" y="21"/>
                </a:cubicBezTo>
                <a:cubicBezTo>
                  <a:pt x="6" y="18"/>
                  <a:pt x="1" y="15"/>
                  <a:pt x="1" y="12"/>
                </a:cubicBezTo>
                <a:cubicBezTo>
                  <a:pt x="0" y="9"/>
                  <a:pt x="5" y="5"/>
                  <a:pt x="1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0" name="Freeform 161"/>
          <p:cNvSpPr>
            <a:spLocks/>
          </p:cNvSpPr>
          <p:nvPr/>
        </p:nvSpPr>
        <p:spPr bwMode="auto">
          <a:xfrm>
            <a:off x="1573213" y="3208338"/>
            <a:ext cx="50800" cy="85725"/>
          </a:xfrm>
          <a:custGeom>
            <a:avLst/>
            <a:gdLst>
              <a:gd name="T0" fmla="*/ 9 w 23"/>
              <a:gd name="T1" fmla="*/ 0 h 39"/>
              <a:gd name="T2" fmla="*/ 23 w 23"/>
              <a:gd name="T3" fmla="*/ 5 h 39"/>
              <a:gd name="T4" fmla="*/ 22 w 23"/>
              <a:gd name="T5" fmla="*/ 7 h 39"/>
              <a:gd name="T6" fmla="*/ 12 w 23"/>
              <a:gd name="T7" fmla="*/ 7 h 39"/>
              <a:gd name="T8" fmla="*/ 12 w 23"/>
              <a:gd name="T9" fmla="*/ 29 h 39"/>
              <a:gd name="T10" fmla="*/ 6 w 23"/>
              <a:gd name="T11" fmla="*/ 38 h 39"/>
              <a:gd name="T12" fmla="*/ 1 w 23"/>
              <a:gd name="T13" fmla="*/ 36 h 39"/>
              <a:gd name="T14" fmla="*/ 2 w 23"/>
              <a:gd name="T15" fmla="*/ 31 h 39"/>
              <a:gd name="T16" fmla="*/ 9 w 23"/>
              <a:gd name="T17" fmla="*/ 10 h 39"/>
              <a:gd name="T18" fmla="*/ 9 w 23"/>
              <a:gd name="T1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9">
                <a:moveTo>
                  <a:pt x="9" y="0"/>
                </a:moveTo>
                <a:cubicBezTo>
                  <a:pt x="15" y="2"/>
                  <a:pt x="19" y="3"/>
                  <a:pt x="23" y="5"/>
                </a:cubicBezTo>
                <a:cubicBezTo>
                  <a:pt x="23" y="6"/>
                  <a:pt x="23" y="7"/>
                  <a:pt x="22" y="7"/>
                </a:cubicBezTo>
                <a:cubicBezTo>
                  <a:pt x="19" y="7"/>
                  <a:pt x="16" y="7"/>
                  <a:pt x="12" y="7"/>
                </a:cubicBezTo>
                <a:cubicBezTo>
                  <a:pt x="12" y="15"/>
                  <a:pt x="13" y="22"/>
                  <a:pt x="12" y="29"/>
                </a:cubicBezTo>
                <a:cubicBezTo>
                  <a:pt x="12" y="32"/>
                  <a:pt x="9" y="35"/>
                  <a:pt x="6" y="38"/>
                </a:cubicBezTo>
                <a:cubicBezTo>
                  <a:pt x="6" y="39"/>
                  <a:pt x="2" y="38"/>
                  <a:pt x="1" y="36"/>
                </a:cubicBezTo>
                <a:cubicBezTo>
                  <a:pt x="0" y="35"/>
                  <a:pt x="1" y="31"/>
                  <a:pt x="2" y="31"/>
                </a:cubicBezTo>
                <a:cubicBezTo>
                  <a:pt x="12" y="27"/>
                  <a:pt x="8" y="18"/>
                  <a:pt x="9" y="10"/>
                </a:cubicBezTo>
                <a:cubicBezTo>
                  <a:pt x="9" y="7"/>
                  <a:pt x="9" y="5"/>
                  <a:pt x="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1" name="Freeform 162"/>
          <p:cNvSpPr>
            <a:spLocks/>
          </p:cNvSpPr>
          <p:nvPr/>
        </p:nvSpPr>
        <p:spPr bwMode="auto">
          <a:xfrm>
            <a:off x="1774826" y="2327275"/>
            <a:ext cx="38100" cy="41275"/>
          </a:xfrm>
          <a:custGeom>
            <a:avLst/>
            <a:gdLst>
              <a:gd name="T0" fmla="*/ 7 w 18"/>
              <a:gd name="T1" fmla="*/ 19 h 19"/>
              <a:gd name="T2" fmla="*/ 0 w 18"/>
              <a:gd name="T3" fmla="*/ 9 h 19"/>
              <a:gd name="T4" fmla="*/ 9 w 18"/>
              <a:gd name="T5" fmla="*/ 0 h 19"/>
              <a:gd name="T6" fmla="*/ 17 w 18"/>
              <a:gd name="T7" fmla="*/ 9 h 19"/>
              <a:gd name="T8" fmla="*/ 11 w 18"/>
              <a:gd name="T9" fmla="*/ 19 h 19"/>
              <a:gd name="T10" fmla="*/ 7 w 18"/>
              <a:gd name="T11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9">
                <a:moveTo>
                  <a:pt x="7" y="19"/>
                </a:moveTo>
                <a:cubicBezTo>
                  <a:pt x="5" y="16"/>
                  <a:pt x="0" y="12"/>
                  <a:pt x="0" y="9"/>
                </a:cubicBezTo>
                <a:cubicBezTo>
                  <a:pt x="1" y="6"/>
                  <a:pt x="6" y="3"/>
                  <a:pt x="9" y="0"/>
                </a:cubicBezTo>
                <a:cubicBezTo>
                  <a:pt x="12" y="3"/>
                  <a:pt x="17" y="6"/>
                  <a:pt x="17" y="9"/>
                </a:cubicBezTo>
                <a:cubicBezTo>
                  <a:pt x="18" y="12"/>
                  <a:pt x="13" y="16"/>
                  <a:pt x="11" y="19"/>
                </a:cubicBezTo>
                <a:cubicBezTo>
                  <a:pt x="10" y="19"/>
                  <a:pt x="8" y="19"/>
                  <a:pt x="7" y="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2" name="Freeform 163"/>
          <p:cNvSpPr>
            <a:spLocks/>
          </p:cNvSpPr>
          <p:nvPr/>
        </p:nvSpPr>
        <p:spPr bwMode="auto">
          <a:xfrm>
            <a:off x="2374901" y="2211388"/>
            <a:ext cx="38100" cy="50800"/>
          </a:xfrm>
          <a:custGeom>
            <a:avLst/>
            <a:gdLst>
              <a:gd name="T0" fmla="*/ 9 w 18"/>
              <a:gd name="T1" fmla="*/ 0 h 23"/>
              <a:gd name="T2" fmla="*/ 18 w 18"/>
              <a:gd name="T3" fmla="*/ 13 h 23"/>
              <a:gd name="T4" fmla="*/ 8 w 18"/>
              <a:gd name="T5" fmla="*/ 21 h 23"/>
              <a:gd name="T6" fmla="*/ 1 w 18"/>
              <a:gd name="T7" fmla="*/ 12 h 23"/>
              <a:gd name="T8" fmla="*/ 9 w 18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3">
                <a:moveTo>
                  <a:pt x="9" y="0"/>
                </a:moveTo>
                <a:cubicBezTo>
                  <a:pt x="13" y="6"/>
                  <a:pt x="17" y="9"/>
                  <a:pt x="18" y="13"/>
                </a:cubicBezTo>
                <a:cubicBezTo>
                  <a:pt x="18" y="19"/>
                  <a:pt x="14" y="23"/>
                  <a:pt x="8" y="21"/>
                </a:cubicBezTo>
                <a:cubicBezTo>
                  <a:pt x="5" y="20"/>
                  <a:pt x="1" y="16"/>
                  <a:pt x="1" y="12"/>
                </a:cubicBezTo>
                <a:cubicBezTo>
                  <a:pt x="0" y="9"/>
                  <a:pt x="5" y="6"/>
                  <a:pt x="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3" name="Freeform 164"/>
          <p:cNvSpPr>
            <a:spLocks/>
          </p:cNvSpPr>
          <p:nvPr/>
        </p:nvSpPr>
        <p:spPr bwMode="auto">
          <a:xfrm>
            <a:off x="611188" y="2203450"/>
            <a:ext cx="41275" cy="42862"/>
          </a:xfrm>
          <a:custGeom>
            <a:avLst/>
            <a:gdLst>
              <a:gd name="T0" fmla="*/ 13 w 19"/>
              <a:gd name="T1" fmla="*/ 0 h 20"/>
              <a:gd name="T2" fmla="*/ 19 w 19"/>
              <a:gd name="T3" fmla="*/ 11 h 20"/>
              <a:gd name="T4" fmla="*/ 10 w 19"/>
              <a:gd name="T5" fmla="*/ 19 h 20"/>
              <a:gd name="T6" fmla="*/ 2 w 19"/>
              <a:gd name="T7" fmla="*/ 10 h 20"/>
              <a:gd name="T8" fmla="*/ 9 w 19"/>
              <a:gd name="T9" fmla="*/ 0 h 20"/>
              <a:gd name="T10" fmla="*/ 13 w 19"/>
              <a:gd name="T1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0">
                <a:moveTo>
                  <a:pt x="13" y="0"/>
                </a:moveTo>
                <a:cubicBezTo>
                  <a:pt x="15" y="4"/>
                  <a:pt x="19" y="8"/>
                  <a:pt x="19" y="11"/>
                </a:cubicBezTo>
                <a:cubicBezTo>
                  <a:pt x="18" y="14"/>
                  <a:pt x="13" y="19"/>
                  <a:pt x="10" y="19"/>
                </a:cubicBezTo>
                <a:cubicBezTo>
                  <a:pt x="4" y="20"/>
                  <a:pt x="0" y="15"/>
                  <a:pt x="2" y="10"/>
                </a:cubicBezTo>
                <a:cubicBezTo>
                  <a:pt x="3" y="6"/>
                  <a:pt x="6" y="3"/>
                  <a:pt x="9" y="0"/>
                </a:cubicBezTo>
                <a:cubicBezTo>
                  <a:pt x="10" y="0"/>
                  <a:pt x="11" y="0"/>
                  <a:pt x="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4" name="Freeform 165"/>
          <p:cNvSpPr>
            <a:spLocks/>
          </p:cNvSpPr>
          <p:nvPr/>
        </p:nvSpPr>
        <p:spPr bwMode="auto">
          <a:xfrm>
            <a:off x="3584576" y="1184275"/>
            <a:ext cx="49213" cy="38100"/>
          </a:xfrm>
          <a:custGeom>
            <a:avLst/>
            <a:gdLst>
              <a:gd name="T0" fmla="*/ 22 w 22"/>
              <a:gd name="T1" fmla="*/ 9 h 18"/>
              <a:gd name="T2" fmla="*/ 10 w 22"/>
              <a:gd name="T3" fmla="*/ 18 h 18"/>
              <a:gd name="T4" fmla="*/ 1 w 22"/>
              <a:gd name="T5" fmla="*/ 9 h 18"/>
              <a:gd name="T6" fmla="*/ 10 w 22"/>
              <a:gd name="T7" fmla="*/ 0 h 18"/>
              <a:gd name="T8" fmla="*/ 22 w 22"/>
              <a:gd name="T9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8">
                <a:moveTo>
                  <a:pt x="22" y="9"/>
                </a:moveTo>
                <a:cubicBezTo>
                  <a:pt x="16" y="13"/>
                  <a:pt x="13" y="17"/>
                  <a:pt x="10" y="18"/>
                </a:cubicBezTo>
                <a:cubicBezTo>
                  <a:pt x="4" y="18"/>
                  <a:pt x="0" y="14"/>
                  <a:pt x="1" y="9"/>
                </a:cubicBezTo>
                <a:cubicBezTo>
                  <a:pt x="2" y="5"/>
                  <a:pt x="6" y="1"/>
                  <a:pt x="10" y="0"/>
                </a:cubicBezTo>
                <a:cubicBezTo>
                  <a:pt x="13" y="0"/>
                  <a:pt x="16" y="4"/>
                  <a:pt x="22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5" name="Freeform 166"/>
          <p:cNvSpPr>
            <a:spLocks/>
          </p:cNvSpPr>
          <p:nvPr/>
        </p:nvSpPr>
        <p:spPr bwMode="auto">
          <a:xfrm>
            <a:off x="3524251" y="1184275"/>
            <a:ext cx="47625" cy="38100"/>
          </a:xfrm>
          <a:custGeom>
            <a:avLst/>
            <a:gdLst>
              <a:gd name="T0" fmla="*/ 22 w 22"/>
              <a:gd name="T1" fmla="*/ 10 h 18"/>
              <a:gd name="T2" fmla="*/ 8 w 22"/>
              <a:gd name="T3" fmla="*/ 17 h 18"/>
              <a:gd name="T4" fmla="*/ 1 w 22"/>
              <a:gd name="T5" fmla="*/ 9 h 18"/>
              <a:gd name="T6" fmla="*/ 10 w 22"/>
              <a:gd name="T7" fmla="*/ 0 h 18"/>
              <a:gd name="T8" fmla="*/ 22 w 22"/>
              <a:gd name="T9" fmla="*/ 1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8">
                <a:moveTo>
                  <a:pt x="22" y="10"/>
                </a:moveTo>
                <a:cubicBezTo>
                  <a:pt x="16" y="13"/>
                  <a:pt x="12" y="18"/>
                  <a:pt x="8" y="17"/>
                </a:cubicBezTo>
                <a:cubicBezTo>
                  <a:pt x="5" y="17"/>
                  <a:pt x="0" y="11"/>
                  <a:pt x="1" y="9"/>
                </a:cubicBezTo>
                <a:cubicBezTo>
                  <a:pt x="1" y="5"/>
                  <a:pt x="6" y="1"/>
                  <a:pt x="10" y="0"/>
                </a:cubicBezTo>
                <a:cubicBezTo>
                  <a:pt x="13" y="0"/>
                  <a:pt x="16" y="5"/>
                  <a:pt x="22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6" name="Freeform 167"/>
          <p:cNvSpPr>
            <a:spLocks/>
          </p:cNvSpPr>
          <p:nvPr/>
        </p:nvSpPr>
        <p:spPr bwMode="auto">
          <a:xfrm>
            <a:off x="384176" y="3184525"/>
            <a:ext cx="41275" cy="49212"/>
          </a:xfrm>
          <a:custGeom>
            <a:avLst/>
            <a:gdLst>
              <a:gd name="T0" fmla="*/ 10 w 19"/>
              <a:gd name="T1" fmla="*/ 22 h 22"/>
              <a:gd name="T2" fmla="*/ 1 w 19"/>
              <a:gd name="T3" fmla="*/ 10 h 22"/>
              <a:gd name="T4" fmla="*/ 10 w 19"/>
              <a:gd name="T5" fmla="*/ 1 h 22"/>
              <a:gd name="T6" fmla="*/ 18 w 19"/>
              <a:gd name="T7" fmla="*/ 10 h 22"/>
              <a:gd name="T8" fmla="*/ 10 w 19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2">
                <a:moveTo>
                  <a:pt x="10" y="22"/>
                </a:moveTo>
                <a:cubicBezTo>
                  <a:pt x="6" y="17"/>
                  <a:pt x="2" y="14"/>
                  <a:pt x="1" y="10"/>
                </a:cubicBezTo>
                <a:cubicBezTo>
                  <a:pt x="0" y="5"/>
                  <a:pt x="4" y="0"/>
                  <a:pt x="10" y="1"/>
                </a:cubicBezTo>
                <a:cubicBezTo>
                  <a:pt x="13" y="2"/>
                  <a:pt x="18" y="6"/>
                  <a:pt x="18" y="10"/>
                </a:cubicBezTo>
                <a:cubicBezTo>
                  <a:pt x="19" y="13"/>
                  <a:pt x="14" y="16"/>
                  <a:pt x="10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7" name="Freeform 168"/>
          <p:cNvSpPr>
            <a:spLocks/>
          </p:cNvSpPr>
          <p:nvPr/>
        </p:nvSpPr>
        <p:spPr bwMode="auto">
          <a:xfrm>
            <a:off x="2557463" y="1174750"/>
            <a:ext cx="39688" cy="47625"/>
          </a:xfrm>
          <a:custGeom>
            <a:avLst/>
            <a:gdLst>
              <a:gd name="T0" fmla="*/ 9 w 18"/>
              <a:gd name="T1" fmla="*/ 0 h 22"/>
              <a:gd name="T2" fmla="*/ 18 w 18"/>
              <a:gd name="T3" fmla="*/ 12 h 22"/>
              <a:gd name="T4" fmla="*/ 9 w 18"/>
              <a:gd name="T5" fmla="*/ 22 h 22"/>
              <a:gd name="T6" fmla="*/ 1 w 18"/>
              <a:gd name="T7" fmla="*/ 12 h 22"/>
              <a:gd name="T8" fmla="*/ 9 w 18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2">
                <a:moveTo>
                  <a:pt x="9" y="0"/>
                </a:moveTo>
                <a:cubicBezTo>
                  <a:pt x="14" y="6"/>
                  <a:pt x="18" y="10"/>
                  <a:pt x="18" y="12"/>
                </a:cubicBezTo>
                <a:cubicBezTo>
                  <a:pt x="17" y="16"/>
                  <a:pt x="12" y="19"/>
                  <a:pt x="9" y="22"/>
                </a:cubicBezTo>
                <a:cubicBezTo>
                  <a:pt x="6" y="19"/>
                  <a:pt x="1" y="16"/>
                  <a:pt x="1" y="12"/>
                </a:cubicBezTo>
                <a:cubicBezTo>
                  <a:pt x="0" y="9"/>
                  <a:pt x="5" y="6"/>
                  <a:pt x="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8" name="Freeform 169"/>
          <p:cNvSpPr>
            <a:spLocks/>
          </p:cNvSpPr>
          <p:nvPr/>
        </p:nvSpPr>
        <p:spPr bwMode="auto">
          <a:xfrm>
            <a:off x="2493963" y="1184275"/>
            <a:ext cx="47625" cy="41275"/>
          </a:xfrm>
          <a:custGeom>
            <a:avLst/>
            <a:gdLst>
              <a:gd name="T0" fmla="*/ 22 w 22"/>
              <a:gd name="T1" fmla="*/ 8 h 19"/>
              <a:gd name="T2" fmla="*/ 10 w 22"/>
              <a:gd name="T3" fmla="*/ 18 h 19"/>
              <a:gd name="T4" fmla="*/ 1 w 22"/>
              <a:gd name="T5" fmla="*/ 9 h 19"/>
              <a:gd name="T6" fmla="*/ 10 w 22"/>
              <a:gd name="T7" fmla="*/ 0 h 19"/>
              <a:gd name="T8" fmla="*/ 22 w 22"/>
              <a:gd name="T9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9">
                <a:moveTo>
                  <a:pt x="22" y="8"/>
                </a:moveTo>
                <a:cubicBezTo>
                  <a:pt x="17" y="13"/>
                  <a:pt x="14" y="17"/>
                  <a:pt x="10" y="18"/>
                </a:cubicBezTo>
                <a:cubicBezTo>
                  <a:pt x="5" y="19"/>
                  <a:pt x="0" y="14"/>
                  <a:pt x="1" y="9"/>
                </a:cubicBezTo>
                <a:cubicBezTo>
                  <a:pt x="2" y="5"/>
                  <a:pt x="7" y="1"/>
                  <a:pt x="10" y="0"/>
                </a:cubicBezTo>
                <a:cubicBezTo>
                  <a:pt x="13" y="0"/>
                  <a:pt x="16" y="4"/>
                  <a:pt x="22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9" name="Freeform 170"/>
          <p:cNvSpPr>
            <a:spLocks/>
          </p:cNvSpPr>
          <p:nvPr/>
        </p:nvSpPr>
        <p:spPr bwMode="auto">
          <a:xfrm>
            <a:off x="2978151" y="4181475"/>
            <a:ext cx="44450" cy="38100"/>
          </a:xfrm>
          <a:custGeom>
            <a:avLst/>
            <a:gdLst>
              <a:gd name="T0" fmla="*/ 20 w 20"/>
              <a:gd name="T1" fmla="*/ 10 h 17"/>
              <a:gd name="T2" fmla="*/ 10 w 20"/>
              <a:gd name="T3" fmla="*/ 17 h 17"/>
              <a:gd name="T4" fmla="*/ 1 w 20"/>
              <a:gd name="T5" fmla="*/ 8 h 17"/>
              <a:gd name="T6" fmla="*/ 10 w 20"/>
              <a:gd name="T7" fmla="*/ 0 h 17"/>
              <a:gd name="T8" fmla="*/ 20 w 20"/>
              <a:gd name="T9" fmla="*/ 7 h 17"/>
              <a:gd name="T10" fmla="*/ 20 w 20"/>
              <a:gd name="T11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17">
                <a:moveTo>
                  <a:pt x="20" y="10"/>
                </a:moveTo>
                <a:cubicBezTo>
                  <a:pt x="16" y="13"/>
                  <a:pt x="13" y="16"/>
                  <a:pt x="10" y="17"/>
                </a:cubicBezTo>
                <a:cubicBezTo>
                  <a:pt x="4" y="17"/>
                  <a:pt x="0" y="13"/>
                  <a:pt x="1" y="8"/>
                </a:cubicBezTo>
                <a:cubicBezTo>
                  <a:pt x="2" y="4"/>
                  <a:pt x="7" y="0"/>
                  <a:pt x="10" y="0"/>
                </a:cubicBezTo>
                <a:cubicBezTo>
                  <a:pt x="13" y="0"/>
                  <a:pt x="17" y="4"/>
                  <a:pt x="20" y="7"/>
                </a:cubicBezTo>
                <a:cubicBezTo>
                  <a:pt x="20" y="8"/>
                  <a:pt x="20" y="9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0" name="Freeform 171"/>
          <p:cNvSpPr>
            <a:spLocks/>
          </p:cNvSpPr>
          <p:nvPr/>
        </p:nvSpPr>
        <p:spPr bwMode="auto">
          <a:xfrm>
            <a:off x="3676651" y="4184650"/>
            <a:ext cx="36513" cy="36512"/>
          </a:xfrm>
          <a:custGeom>
            <a:avLst/>
            <a:gdLst>
              <a:gd name="T0" fmla="*/ 17 w 17"/>
              <a:gd name="T1" fmla="*/ 2 h 17"/>
              <a:gd name="T2" fmla="*/ 16 w 17"/>
              <a:gd name="T3" fmla="*/ 8 h 17"/>
              <a:gd name="T4" fmla="*/ 10 w 17"/>
              <a:gd name="T5" fmla="*/ 16 h 17"/>
              <a:gd name="T6" fmla="*/ 1 w 17"/>
              <a:gd name="T7" fmla="*/ 13 h 17"/>
              <a:gd name="T8" fmla="*/ 2 w 17"/>
              <a:gd name="T9" fmla="*/ 2 h 17"/>
              <a:gd name="T10" fmla="*/ 12 w 17"/>
              <a:gd name="T11" fmla="*/ 0 h 17"/>
              <a:gd name="T12" fmla="*/ 17 w 17"/>
              <a:gd name="T13" fmla="*/ 3 h 17"/>
              <a:gd name="T14" fmla="*/ 17 w 17"/>
              <a:gd name="T1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17">
                <a:moveTo>
                  <a:pt x="17" y="2"/>
                </a:moveTo>
                <a:cubicBezTo>
                  <a:pt x="17" y="4"/>
                  <a:pt x="17" y="6"/>
                  <a:pt x="16" y="8"/>
                </a:cubicBezTo>
                <a:cubicBezTo>
                  <a:pt x="15" y="11"/>
                  <a:pt x="13" y="15"/>
                  <a:pt x="10" y="16"/>
                </a:cubicBezTo>
                <a:cubicBezTo>
                  <a:pt x="8" y="17"/>
                  <a:pt x="2" y="15"/>
                  <a:pt x="1" y="13"/>
                </a:cubicBezTo>
                <a:cubicBezTo>
                  <a:pt x="0" y="10"/>
                  <a:pt x="0" y="4"/>
                  <a:pt x="2" y="2"/>
                </a:cubicBezTo>
                <a:cubicBezTo>
                  <a:pt x="4" y="0"/>
                  <a:pt x="9" y="0"/>
                  <a:pt x="12" y="0"/>
                </a:cubicBezTo>
                <a:cubicBezTo>
                  <a:pt x="14" y="0"/>
                  <a:pt x="15" y="2"/>
                  <a:pt x="17" y="3"/>
                </a:cubicBezTo>
                <a:cubicBezTo>
                  <a:pt x="17" y="3"/>
                  <a:pt x="17" y="2"/>
                  <a:pt x="17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1" name="Freeform 172"/>
          <p:cNvSpPr>
            <a:spLocks/>
          </p:cNvSpPr>
          <p:nvPr/>
        </p:nvSpPr>
        <p:spPr bwMode="auto">
          <a:xfrm>
            <a:off x="762001" y="1184275"/>
            <a:ext cx="47625" cy="38100"/>
          </a:xfrm>
          <a:custGeom>
            <a:avLst/>
            <a:gdLst>
              <a:gd name="T0" fmla="*/ 22 w 22"/>
              <a:gd name="T1" fmla="*/ 9 h 18"/>
              <a:gd name="T2" fmla="*/ 10 w 22"/>
              <a:gd name="T3" fmla="*/ 18 h 18"/>
              <a:gd name="T4" fmla="*/ 1 w 22"/>
              <a:gd name="T5" fmla="*/ 9 h 18"/>
              <a:gd name="T6" fmla="*/ 9 w 22"/>
              <a:gd name="T7" fmla="*/ 0 h 18"/>
              <a:gd name="T8" fmla="*/ 22 w 22"/>
              <a:gd name="T9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8">
                <a:moveTo>
                  <a:pt x="22" y="9"/>
                </a:moveTo>
                <a:cubicBezTo>
                  <a:pt x="16" y="13"/>
                  <a:pt x="13" y="17"/>
                  <a:pt x="10" y="18"/>
                </a:cubicBezTo>
                <a:cubicBezTo>
                  <a:pt x="4" y="18"/>
                  <a:pt x="0" y="14"/>
                  <a:pt x="1" y="9"/>
                </a:cubicBezTo>
                <a:cubicBezTo>
                  <a:pt x="2" y="5"/>
                  <a:pt x="6" y="1"/>
                  <a:pt x="9" y="0"/>
                </a:cubicBezTo>
                <a:cubicBezTo>
                  <a:pt x="12" y="0"/>
                  <a:pt x="16" y="5"/>
                  <a:pt x="22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2" name="Freeform 173"/>
          <p:cNvSpPr>
            <a:spLocks/>
          </p:cNvSpPr>
          <p:nvPr/>
        </p:nvSpPr>
        <p:spPr bwMode="auto">
          <a:xfrm>
            <a:off x="701676" y="1184275"/>
            <a:ext cx="47625" cy="38100"/>
          </a:xfrm>
          <a:custGeom>
            <a:avLst/>
            <a:gdLst>
              <a:gd name="T0" fmla="*/ 22 w 22"/>
              <a:gd name="T1" fmla="*/ 8 h 18"/>
              <a:gd name="T2" fmla="*/ 9 w 22"/>
              <a:gd name="T3" fmla="*/ 17 h 18"/>
              <a:gd name="T4" fmla="*/ 0 w 22"/>
              <a:gd name="T5" fmla="*/ 9 h 18"/>
              <a:gd name="T6" fmla="*/ 8 w 22"/>
              <a:gd name="T7" fmla="*/ 0 h 18"/>
              <a:gd name="T8" fmla="*/ 22 w 22"/>
              <a:gd name="T9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8">
                <a:moveTo>
                  <a:pt x="22" y="8"/>
                </a:moveTo>
                <a:cubicBezTo>
                  <a:pt x="16" y="13"/>
                  <a:pt x="12" y="18"/>
                  <a:pt x="9" y="17"/>
                </a:cubicBezTo>
                <a:cubicBezTo>
                  <a:pt x="6" y="17"/>
                  <a:pt x="3" y="12"/>
                  <a:pt x="0" y="9"/>
                </a:cubicBezTo>
                <a:cubicBezTo>
                  <a:pt x="3" y="6"/>
                  <a:pt x="5" y="1"/>
                  <a:pt x="8" y="0"/>
                </a:cubicBezTo>
                <a:cubicBezTo>
                  <a:pt x="12" y="0"/>
                  <a:pt x="16" y="5"/>
                  <a:pt x="22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3" name="Freeform 174"/>
          <p:cNvSpPr>
            <a:spLocks/>
          </p:cNvSpPr>
          <p:nvPr/>
        </p:nvSpPr>
        <p:spPr bwMode="auto">
          <a:xfrm>
            <a:off x="3490913" y="3190875"/>
            <a:ext cx="39688" cy="49212"/>
          </a:xfrm>
          <a:custGeom>
            <a:avLst/>
            <a:gdLst>
              <a:gd name="T0" fmla="*/ 9 w 18"/>
              <a:gd name="T1" fmla="*/ 0 h 22"/>
              <a:gd name="T2" fmla="*/ 18 w 18"/>
              <a:gd name="T3" fmla="*/ 12 h 22"/>
              <a:gd name="T4" fmla="*/ 8 w 18"/>
              <a:gd name="T5" fmla="*/ 21 h 22"/>
              <a:gd name="T6" fmla="*/ 1 w 18"/>
              <a:gd name="T7" fmla="*/ 12 h 22"/>
              <a:gd name="T8" fmla="*/ 9 w 18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2">
                <a:moveTo>
                  <a:pt x="9" y="0"/>
                </a:moveTo>
                <a:cubicBezTo>
                  <a:pt x="13" y="6"/>
                  <a:pt x="17" y="9"/>
                  <a:pt x="18" y="12"/>
                </a:cubicBezTo>
                <a:cubicBezTo>
                  <a:pt x="18" y="18"/>
                  <a:pt x="14" y="22"/>
                  <a:pt x="8" y="21"/>
                </a:cubicBezTo>
                <a:cubicBezTo>
                  <a:pt x="5" y="20"/>
                  <a:pt x="1" y="15"/>
                  <a:pt x="1" y="12"/>
                </a:cubicBezTo>
                <a:cubicBezTo>
                  <a:pt x="0" y="9"/>
                  <a:pt x="5" y="5"/>
                  <a:pt x="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4" name="Freeform 175"/>
          <p:cNvSpPr>
            <a:spLocks/>
          </p:cNvSpPr>
          <p:nvPr/>
        </p:nvSpPr>
        <p:spPr bwMode="auto">
          <a:xfrm>
            <a:off x="1203326" y="3184525"/>
            <a:ext cx="38100" cy="41275"/>
          </a:xfrm>
          <a:custGeom>
            <a:avLst/>
            <a:gdLst>
              <a:gd name="T0" fmla="*/ 11 w 18"/>
              <a:gd name="T1" fmla="*/ 0 h 19"/>
              <a:gd name="T2" fmla="*/ 17 w 18"/>
              <a:gd name="T3" fmla="*/ 9 h 19"/>
              <a:gd name="T4" fmla="*/ 9 w 18"/>
              <a:gd name="T5" fmla="*/ 18 h 19"/>
              <a:gd name="T6" fmla="*/ 0 w 18"/>
              <a:gd name="T7" fmla="*/ 10 h 19"/>
              <a:gd name="T8" fmla="*/ 7 w 18"/>
              <a:gd name="T9" fmla="*/ 0 h 19"/>
              <a:gd name="T10" fmla="*/ 11 w 18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9">
                <a:moveTo>
                  <a:pt x="11" y="0"/>
                </a:moveTo>
                <a:cubicBezTo>
                  <a:pt x="13" y="3"/>
                  <a:pt x="18" y="7"/>
                  <a:pt x="17" y="9"/>
                </a:cubicBezTo>
                <a:cubicBezTo>
                  <a:pt x="17" y="13"/>
                  <a:pt x="12" y="17"/>
                  <a:pt x="9" y="18"/>
                </a:cubicBezTo>
                <a:cubicBezTo>
                  <a:pt x="6" y="19"/>
                  <a:pt x="1" y="13"/>
                  <a:pt x="0" y="10"/>
                </a:cubicBezTo>
                <a:cubicBezTo>
                  <a:pt x="0" y="7"/>
                  <a:pt x="4" y="3"/>
                  <a:pt x="7" y="0"/>
                </a:cubicBezTo>
                <a:cubicBezTo>
                  <a:pt x="8" y="0"/>
                  <a:pt x="9" y="0"/>
                  <a:pt x="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5" name="Freeform 176"/>
          <p:cNvSpPr>
            <a:spLocks/>
          </p:cNvSpPr>
          <p:nvPr/>
        </p:nvSpPr>
        <p:spPr bwMode="auto">
          <a:xfrm>
            <a:off x="2482851" y="3624263"/>
            <a:ext cx="39688" cy="42862"/>
          </a:xfrm>
          <a:custGeom>
            <a:avLst/>
            <a:gdLst>
              <a:gd name="T0" fmla="*/ 11 w 18"/>
              <a:gd name="T1" fmla="*/ 0 h 20"/>
              <a:gd name="T2" fmla="*/ 17 w 18"/>
              <a:gd name="T3" fmla="*/ 9 h 20"/>
              <a:gd name="T4" fmla="*/ 10 w 18"/>
              <a:gd name="T5" fmla="*/ 19 h 20"/>
              <a:gd name="T6" fmla="*/ 1 w 18"/>
              <a:gd name="T7" fmla="*/ 10 h 20"/>
              <a:gd name="T8" fmla="*/ 7 w 18"/>
              <a:gd name="T9" fmla="*/ 0 h 20"/>
              <a:gd name="T10" fmla="*/ 11 w 18"/>
              <a:gd name="T1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20">
                <a:moveTo>
                  <a:pt x="11" y="0"/>
                </a:moveTo>
                <a:cubicBezTo>
                  <a:pt x="13" y="3"/>
                  <a:pt x="18" y="6"/>
                  <a:pt x="17" y="9"/>
                </a:cubicBezTo>
                <a:cubicBezTo>
                  <a:pt x="17" y="13"/>
                  <a:pt x="13" y="18"/>
                  <a:pt x="10" y="19"/>
                </a:cubicBezTo>
                <a:cubicBezTo>
                  <a:pt x="5" y="20"/>
                  <a:pt x="0" y="16"/>
                  <a:pt x="1" y="10"/>
                </a:cubicBezTo>
                <a:cubicBezTo>
                  <a:pt x="1" y="7"/>
                  <a:pt x="5" y="3"/>
                  <a:pt x="7" y="0"/>
                </a:cubicBezTo>
                <a:cubicBezTo>
                  <a:pt x="8" y="0"/>
                  <a:pt x="10" y="0"/>
                  <a:pt x="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6" name="Freeform 177"/>
          <p:cNvSpPr>
            <a:spLocks/>
          </p:cNvSpPr>
          <p:nvPr/>
        </p:nvSpPr>
        <p:spPr bwMode="auto">
          <a:xfrm>
            <a:off x="2428876" y="3654425"/>
            <a:ext cx="39688" cy="42862"/>
          </a:xfrm>
          <a:custGeom>
            <a:avLst/>
            <a:gdLst>
              <a:gd name="T0" fmla="*/ 7 w 18"/>
              <a:gd name="T1" fmla="*/ 20 h 20"/>
              <a:gd name="T2" fmla="*/ 1 w 18"/>
              <a:gd name="T3" fmla="*/ 9 h 20"/>
              <a:gd name="T4" fmla="*/ 10 w 18"/>
              <a:gd name="T5" fmla="*/ 0 h 20"/>
              <a:gd name="T6" fmla="*/ 18 w 18"/>
              <a:gd name="T7" fmla="*/ 10 h 20"/>
              <a:gd name="T8" fmla="*/ 11 w 18"/>
              <a:gd name="T9" fmla="*/ 20 h 20"/>
              <a:gd name="T10" fmla="*/ 7 w 18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20">
                <a:moveTo>
                  <a:pt x="7" y="20"/>
                </a:moveTo>
                <a:cubicBezTo>
                  <a:pt x="5" y="16"/>
                  <a:pt x="0" y="12"/>
                  <a:pt x="1" y="9"/>
                </a:cubicBezTo>
                <a:cubicBezTo>
                  <a:pt x="1" y="6"/>
                  <a:pt x="6" y="3"/>
                  <a:pt x="10" y="0"/>
                </a:cubicBezTo>
                <a:cubicBezTo>
                  <a:pt x="12" y="4"/>
                  <a:pt x="17" y="7"/>
                  <a:pt x="18" y="10"/>
                </a:cubicBezTo>
                <a:cubicBezTo>
                  <a:pt x="18" y="13"/>
                  <a:pt x="13" y="17"/>
                  <a:pt x="11" y="20"/>
                </a:cubicBezTo>
                <a:cubicBezTo>
                  <a:pt x="9" y="20"/>
                  <a:pt x="8" y="20"/>
                  <a:pt x="7" y="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7" name="Freeform 178"/>
          <p:cNvSpPr>
            <a:spLocks/>
          </p:cNvSpPr>
          <p:nvPr/>
        </p:nvSpPr>
        <p:spPr bwMode="auto">
          <a:xfrm>
            <a:off x="2517776" y="4178300"/>
            <a:ext cx="39688" cy="49212"/>
          </a:xfrm>
          <a:custGeom>
            <a:avLst/>
            <a:gdLst>
              <a:gd name="T0" fmla="*/ 9 w 18"/>
              <a:gd name="T1" fmla="*/ 23 h 23"/>
              <a:gd name="T2" fmla="*/ 0 w 18"/>
              <a:gd name="T3" fmla="*/ 11 h 23"/>
              <a:gd name="T4" fmla="*/ 8 w 18"/>
              <a:gd name="T5" fmla="*/ 2 h 23"/>
              <a:gd name="T6" fmla="*/ 17 w 18"/>
              <a:gd name="T7" fmla="*/ 10 h 23"/>
              <a:gd name="T8" fmla="*/ 9 w 18"/>
              <a:gd name="T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3">
                <a:moveTo>
                  <a:pt x="9" y="23"/>
                </a:moveTo>
                <a:cubicBezTo>
                  <a:pt x="5" y="17"/>
                  <a:pt x="0" y="14"/>
                  <a:pt x="0" y="11"/>
                </a:cubicBezTo>
                <a:cubicBezTo>
                  <a:pt x="1" y="7"/>
                  <a:pt x="5" y="3"/>
                  <a:pt x="8" y="2"/>
                </a:cubicBezTo>
                <a:cubicBezTo>
                  <a:pt x="14" y="0"/>
                  <a:pt x="18" y="5"/>
                  <a:pt x="17" y="10"/>
                </a:cubicBezTo>
                <a:cubicBezTo>
                  <a:pt x="17" y="14"/>
                  <a:pt x="13" y="17"/>
                  <a:pt x="9" y="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8" name="Freeform 179"/>
          <p:cNvSpPr>
            <a:spLocks/>
          </p:cNvSpPr>
          <p:nvPr/>
        </p:nvSpPr>
        <p:spPr bwMode="auto">
          <a:xfrm>
            <a:off x="3608388" y="2198688"/>
            <a:ext cx="39688" cy="47625"/>
          </a:xfrm>
          <a:custGeom>
            <a:avLst/>
            <a:gdLst>
              <a:gd name="T0" fmla="*/ 10 w 18"/>
              <a:gd name="T1" fmla="*/ 0 h 22"/>
              <a:gd name="T2" fmla="*/ 17 w 18"/>
              <a:gd name="T3" fmla="*/ 13 h 22"/>
              <a:gd name="T4" fmla="*/ 9 w 18"/>
              <a:gd name="T5" fmla="*/ 21 h 22"/>
              <a:gd name="T6" fmla="*/ 0 w 18"/>
              <a:gd name="T7" fmla="*/ 12 h 22"/>
              <a:gd name="T8" fmla="*/ 10 w 18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2">
                <a:moveTo>
                  <a:pt x="10" y="0"/>
                </a:moveTo>
                <a:cubicBezTo>
                  <a:pt x="13" y="6"/>
                  <a:pt x="18" y="9"/>
                  <a:pt x="17" y="13"/>
                </a:cubicBezTo>
                <a:cubicBezTo>
                  <a:pt x="17" y="16"/>
                  <a:pt x="13" y="20"/>
                  <a:pt x="9" y="21"/>
                </a:cubicBezTo>
                <a:cubicBezTo>
                  <a:pt x="4" y="22"/>
                  <a:pt x="0" y="18"/>
                  <a:pt x="0" y="12"/>
                </a:cubicBezTo>
                <a:cubicBezTo>
                  <a:pt x="1" y="9"/>
                  <a:pt x="5" y="6"/>
                  <a:pt x="1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9" name="Freeform 180"/>
          <p:cNvSpPr>
            <a:spLocks/>
          </p:cNvSpPr>
          <p:nvPr/>
        </p:nvSpPr>
        <p:spPr bwMode="auto">
          <a:xfrm>
            <a:off x="1266826" y="3184525"/>
            <a:ext cx="38100" cy="41275"/>
          </a:xfrm>
          <a:custGeom>
            <a:avLst/>
            <a:gdLst>
              <a:gd name="T0" fmla="*/ 10 w 18"/>
              <a:gd name="T1" fmla="*/ 0 h 19"/>
              <a:gd name="T2" fmla="*/ 17 w 18"/>
              <a:gd name="T3" fmla="*/ 9 h 19"/>
              <a:gd name="T4" fmla="*/ 8 w 18"/>
              <a:gd name="T5" fmla="*/ 18 h 19"/>
              <a:gd name="T6" fmla="*/ 0 w 18"/>
              <a:gd name="T7" fmla="*/ 10 h 19"/>
              <a:gd name="T8" fmla="*/ 6 w 18"/>
              <a:gd name="T9" fmla="*/ 0 h 19"/>
              <a:gd name="T10" fmla="*/ 10 w 18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9">
                <a:moveTo>
                  <a:pt x="10" y="0"/>
                </a:moveTo>
                <a:cubicBezTo>
                  <a:pt x="12" y="3"/>
                  <a:pt x="16" y="6"/>
                  <a:pt x="17" y="9"/>
                </a:cubicBezTo>
                <a:cubicBezTo>
                  <a:pt x="18" y="15"/>
                  <a:pt x="13" y="19"/>
                  <a:pt x="8" y="18"/>
                </a:cubicBezTo>
                <a:cubicBezTo>
                  <a:pt x="5" y="18"/>
                  <a:pt x="0" y="13"/>
                  <a:pt x="0" y="10"/>
                </a:cubicBezTo>
                <a:cubicBezTo>
                  <a:pt x="0" y="7"/>
                  <a:pt x="4" y="3"/>
                  <a:pt x="6" y="0"/>
                </a:cubicBezTo>
                <a:cubicBezTo>
                  <a:pt x="7" y="0"/>
                  <a:pt x="9" y="0"/>
                  <a:pt x="1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0" name="Freeform 181"/>
          <p:cNvSpPr>
            <a:spLocks/>
          </p:cNvSpPr>
          <p:nvPr/>
        </p:nvSpPr>
        <p:spPr bwMode="auto">
          <a:xfrm>
            <a:off x="2455863" y="4178300"/>
            <a:ext cx="41275" cy="42862"/>
          </a:xfrm>
          <a:custGeom>
            <a:avLst/>
            <a:gdLst>
              <a:gd name="T0" fmla="*/ 11 w 19"/>
              <a:gd name="T1" fmla="*/ 0 h 20"/>
              <a:gd name="T2" fmla="*/ 18 w 19"/>
              <a:gd name="T3" fmla="*/ 10 h 20"/>
              <a:gd name="T4" fmla="*/ 9 w 19"/>
              <a:gd name="T5" fmla="*/ 19 h 20"/>
              <a:gd name="T6" fmla="*/ 1 w 19"/>
              <a:gd name="T7" fmla="*/ 10 h 20"/>
              <a:gd name="T8" fmla="*/ 7 w 19"/>
              <a:gd name="T9" fmla="*/ 0 h 20"/>
              <a:gd name="T10" fmla="*/ 11 w 19"/>
              <a:gd name="T1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0">
                <a:moveTo>
                  <a:pt x="11" y="0"/>
                </a:moveTo>
                <a:cubicBezTo>
                  <a:pt x="13" y="3"/>
                  <a:pt x="17" y="6"/>
                  <a:pt x="18" y="10"/>
                </a:cubicBezTo>
                <a:cubicBezTo>
                  <a:pt x="19" y="16"/>
                  <a:pt x="14" y="20"/>
                  <a:pt x="9" y="19"/>
                </a:cubicBezTo>
                <a:cubicBezTo>
                  <a:pt x="6" y="18"/>
                  <a:pt x="1" y="14"/>
                  <a:pt x="1" y="10"/>
                </a:cubicBezTo>
                <a:cubicBezTo>
                  <a:pt x="0" y="7"/>
                  <a:pt x="5" y="4"/>
                  <a:pt x="7" y="0"/>
                </a:cubicBezTo>
                <a:cubicBezTo>
                  <a:pt x="8" y="0"/>
                  <a:pt x="9" y="0"/>
                  <a:pt x="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1" name="Freeform 182"/>
          <p:cNvSpPr>
            <a:spLocks/>
          </p:cNvSpPr>
          <p:nvPr/>
        </p:nvSpPr>
        <p:spPr bwMode="auto">
          <a:xfrm>
            <a:off x="450851" y="3187700"/>
            <a:ext cx="36513" cy="38100"/>
          </a:xfrm>
          <a:custGeom>
            <a:avLst/>
            <a:gdLst>
              <a:gd name="T0" fmla="*/ 2 w 17"/>
              <a:gd name="T1" fmla="*/ 17 h 18"/>
              <a:gd name="T2" fmla="*/ 0 w 17"/>
              <a:gd name="T3" fmla="*/ 12 h 18"/>
              <a:gd name="T4" fmla="*/ 4 w 17"/>
              <a:gd name="T5" fmla="*/ 1 h 18"/>
              <a:gd name="T6" fmla="*/ 14 w 17"/>
              <a:gd name="T7" fmla="*/ 2 h 18"/>
              <a:gd name="T8" fmla="*/ 16 w 17"/>
              <a:gd name="T9" fmla="*/ 12 h 18"/>
              <a:gd name="T10" fmla="*/ 6 w 17"/>
              <a:gd name="T11" fmla="*/ 17 h 18"/>
              <a:gd name="T12" fmla="*/ 2 w 17"/>
              <a:gd name="T13" fmla="*/ 17 h 18"/>
              <a:gd name="T14" fmla="*/ 2 w 17"/>
              <a:gd name="T15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18">
                <a:moveTo>
                  <a:pt x="2" y="17"/>
                </a:moveTo>
                <a:cubicBezTo>
                  <a:pt x="1" y="15"/>
                  <a:pt x="0" y="14"/>
                  <a:pt x="0" y="12"/>
                </a:cubicBezTo>
                <a:cubicBezTo>
                  <a:pt x="1" y="8"/>
                  <a:pt x="2" y="4"/>
                  <a:pt x="4" y="1"/>
                </a:cubicBezTo>
                <a:cubicBezTo>
                  <a:pt x="6" y="0"/>
                  <a:pt x="12" y="0"/>
                  <a:pt x="14" y="2"/>
                </a:cubicBezTo>
                <a:cubicBezTo>
                  <a:pt x="16" y="4"/>
                  <a:pt x="17" y="10"/>
                  <a:pt x="16" y="12"/>
                </a:cubicBezTo>
                <a:cubicBezTo>
                  <a:pt x="14" y="15"/>
                  <a:pt x="10" y="16"/>
                  <a:pt x="6" y="17"/>
                </a:cubicBezTo>
                <a:cubicBezTo>
                  <a:pt x="5" y="18"/>
                  <a:pt x="3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2" name="Freeform 183"/>
          <p:cNvSpPr>
            <a:spLocks/>
          </p:cNvSpPr>
          <p:nvPr/>
        </p:nvSpPr>
        <p:spPr bwMode="auto">
          <a:xfrm>
            <a:off x="2481263" y="3078163"/>
            <a:ext cx="42863" cy="63500"/>
          </a:xfrm>
          <a:custGeom>
            <a:avLst/>
            <a:gdLst>
              <a:gd name="T0" fmla="*/ 11 w 20"/>
              <a:gd name="T1" fmla="*/ 14 h 29"/>
              <a:gd name="T2" fmla="*/ 6 w 20"/>
              <a:gd name="T3" fmla="*/ 29 h 29"/>
              <a:gd name="T4" fmla="*/ 3 w 20"/>
              <a:gd name="T5" fmla="*/ 29 h 29"/>
              <a:gd name="T6" fmla="*/ 0 w 20"/>
              <a:gd name="T7" fmla="*/ 1 h 29"/>
              <a:gd name="T8" fmla="*/ 3 w 20"/>
              <a:gd name="T9" fmla="*/ 0 h 29"/>
              <a:gd name="T10" fmla="*/ 6 w 20"/>
              <a:gd name="T11" fmla="*/ 13 h 29"/>
              <a:gd name="T12" fmla="*/ 20 w 20"/>
              <a:gd name="T13" fmla="*/ 24 h 29"/>
              <a:gd name="T14" fmla="*/ 11 w 20"/>
              <a:gd name="T15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29">
                <a:moveTo>
                  <a:pt x="11" y="14"/>
                </a:moveTo>
                <a:cubicBezTo>
                  <a:pt x="9" y="19"/>
                  <a:pt x="7" y="24"/>
                  <a:pt x="6" y="29"/>
                </a:cubicBezTo>
                <a:cubicBezTo>
                  <a:pt x="5" y="29"/>
                  <a:pt x="4" y="29"/>
                  <a:pt x="3" y="29"/>
                </a:cubicBezTo>
                <a:cubicBezTo>
                  <a:pt x="2" y="19"/>
                  <a:pt x="1" y="10"/>
                  <a:pt x="0" y="1"/>
                </a:cubicBezTo>
                <a:cubicBezTo>
                  <a:pt x="1" y="1"/>
                  <a:pt x="2" y="1"/>
                  <a:pt x="3" y="0"/>
                </a:cubicBezTo>
                <a:cubicBezTo>
                  <a:pt x="4" y="5"/>
                  <a:pt x="5" y="9"/>
                  <a:pt x="6" y="13"/>
                </a:cubicBezTo>
                <a:cubicBezTo>
                  <a:pt x="14" y="6"/>
                  <a:pt x="14" y="6"/>
                  <a:pt x="20" y="24"/>
                </a:cubicBezTo>
                <a:cubicBezTo>
                  <a:pt x="17" y="21"/>
                  <a:pt x="15" y="18"/>
                  <a:pt x="11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3" name="Freeform 184"/>
          <p:cNvSpPr>
            <a:spLocks/>
          </p:cNvSpPr>
          <p:nvPr/>
        </p:nvSpPr>
        <p:spPr bwMode="auto">
          <a:xfrm>
            <a:off x="3792538" y="3498850"/>
            <a:ext cx="28575" cy="55562"/>
          </a:xfrm>
          <a:custGeom>
            <a:avLst/>
            <a:gdLst>
              <a:gd name="T0" fmla="*/ 0 w 13"/>
              <a:gd name="T1" fmla="*/ 25 h 25"/>
              <a:gd name="T2" fmla="*/ 3 w 13"/>
              <a:gd name="T3" fmla="*/ 1 h 25"/>
              <a:gd name="T4" fmla="*/ 7 w 13"/>
              <a:gd name="T5" fmla="*/ 0 h 25"/>
              <a:gd name="T6" fmla="*/ 13 w 13"/>
              <a:gd name="T7" fmla="*/ 13 h 25"/>
              <a:gd name="T8" fmla="*/ 0 w 13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25">
                <a:moveTo>
                  <a:pt x="0" y="25"/>
                </a:moveTo>
                <a:cubicBezTo>
                  <a:pt x="1" y="16"/>
                  <a:pt x="2" y="9"/>
                  <a:pt x="3" y="1"/>
                </a:cubicBezTo>
                <a:cubicBezTo>
                  <a:pt x="5" y="1"/>
                  <a:pt x="6" y="0"/>
                  <a:pt x="7" y="0"/>
                </a:cubicBezTo>
                <a:cubicBezTo>
                  <a:pt x="9" y="4"/>
                  <a:pt x="13" y="9"/>
                  <a:pt x="13" y="13"/>
                </a:cubicBezTo>
                <a:cubicBezTo>
                  <a:pt x="13" y="20"/>
                  <a:pt x="9" y="24"/>
                  <a:pt x="0" y="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4" name="Freeform 185"/>
          <p:cNvSpPr>
            <a:spLocks/>
          </p:cNvSpPr>
          <p:nvPr/>
        </p:nvSpPr>
        <p:spPr bwMode="auto">
          <a:xfrm>
            <a:off x="2446338" y="3103563"/>
            <a:ext cx="36513" cy="46037"/>
          </a:xfrm>
          <a:custGeom>
            <a:avLst/>
            <a:gdLst>
              <a:gd name="T0" fmla="*/ 7 w 17"/>
              <a:gd name="T1" fmla="*/ 17 h 21"/>
              <a:gd name="T2" fmla="*/ 15 w 17"/>
              <a:gd name="T3" fmla="*/ 12 h 21"/>
              <a:gd name="T4" fmla="*/ 17 w 17"/>
              <a:gd name="T5" fmla="*/ 14 h 21"/>
              <a:gd name="T6" fmla="*/ 6 w 17"/>
              <a:gd name="T7" fmla="*/ 21 h 21"/>
              <a:gd name="T8" fmla="*/ 0 w 17"/>
              <a:gd name="T9" fmla="*/ 13 h 21"/>
              <a:gd name="T10" fmla="*/ 7 w 17"/>
              <a:gd name="T11" fmla="*/ 0 h 21"/>
              <a:gd name="T12" fmla="*/ 12 w 17"/>
              <a:gd name="T13" fmla="*/ 8 h 21"/>
              <a:gd name="T14" fmla="*/ 6 w 17"/>
              <a:gd name="T15" fmla="*/ 16 h 21"/>
              <a:gd name="T16" fmla="*/ 7 w 17"/>
              <a:gd name="T17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21">
                <a:moveTo>
                  <a:pt x="7" y="17"/>
                </a:moveTo>
                <a:cubicBezTo>
                  <a:pt x="9" y="16"/>
                  <a:pt x="12" y="14"/>
                  <a:pt x="15" y="12"/>
                </a:cubicBezTo>
                <a:cubicBezTo>
                  <a:pt x="15" y="12"/>
                  <a:pt x="16" y="13"/>
                  <a:pt x="17" y="14"/>
                </a:cubicBezTo>
                <a:cubicBezTo>
                  <a:pt x="13" y="16"/>
                  <a:pt x="10" y="20"/>
                  <a:pt x="6" y="21"/>
                </a:cubicBezTo>
                <a:cubicBezTo>
                  <a:pt x="5" y="21"/>
                  <a:pt x="0" y="15"/>
                  <a:pt x="0" y="13"/>
                </a:cubicBezTo>
                <a:cubicBezTo>
                  <a:pt x="1" y="8"/>
                  <a:pt x="5" y="5"/>
                  <a:pt x="7" y="0"/>
                </a:cubicBezTo>
                <a:cubicBezTo>
                  <a:pt x="9" y="3"/>
                  <a:pt x="12" y="6"/>
                  <a:pt x="12" y="8"/>
                </a:cubicBezTo>
                <a:cubicBezTo>
                  <a:pt x="11" y="11"/>
                  <a:pt x="8" y="13"/>
                  <a:pt x="6" y="16"/>
                </a:cubicBezTo>
                <a:cubicBezTo>
                  <a:pt x="6" y="16"/>
                  <a:pt x="6" y="17"/>
                  <a:pt x="7" y="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5" name="Freeform 186"/>
          <p:cNvSpPr>
            <a:spLocks/>
          </p:cNvSpPr>
          <p:nvPr/>
        </p:nvSpPr>
        <p:spPr bwMode="auto">
          <a:xfrm>
            <a:off x="2528888" y="3079750"/>
            <a:ext cx="38100" cy="49212"/>
          </a:xfrm>
          <a:custGeom>
            <a:avLst/>
            <a:gdLst>
              <a:gd name="T0" fmla="*/ 7 w 17"/>
              <a:gd name="T1" fmla="*/ 18 h 22"/>
              <a:gd name="T2" fmla="*/ 17 w 17"/>
              <a:gd name="T3" fmla="*/ 10 h 22"/>
              <a:gd name="T4" fmla="*/ 6 w 17"/>
              <a:gd name="T5" fmla="*/ 21 h 22"/>
              <a:gd name="T6" fmla="*/ 1 w 17"/>
              <a:gd name="T7" fmla="*/ 11 h 22"/>
              <a:gd name="T8" fmla="*/ 9 w 17"/>
              <a:gd name="T9" fmla="*/ 0 h 22"/>
              <a:gd name="T10" fmla="*/ 12 w 17"/>
              <a:gd name="T11" fmla="*/ 8 h 22"/>
              <a:gd name="T12" fmla="*/ 6 w 17"/>
              <a:gd name="T13" fmla="*/ 16 h 22"/>
              <a:gd name="T14" fmla="*/ 7 w 17"/>
              <a:gd name="T15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2">
                <a:moveTo>
                  <a:pt x="7" y="18"/>
                </a:moveTo>
                <a:cubicBezTo>
                  <a:pt x="10" y="16"/>
                  <a:pt x="12" y="14"/>
                  <a:pt x="17" y="10"/>
                </a:cubicBezTo>
                <a:cubicBezTo>
                  <a:pt x="14" y="18"/>
                  <a:pt x="12" y="22"/>
                  <a:pt x="6" y="21"/>
                </a:cubicBezTo>
                <a:cubicBezTo>
                  <a:pt x="4" y="20"/>
                  <a:pt x="0" y="14"/>
                  <a:pt x="1" y="11"/>
                </a:cubicBezTo>
                <a:cubicBezTo>
                  <a:pt x="2" y="7"/>
                  <a:pt x="6" y="4"/>
                  <a:pt x="9" y="0"/>
                </a:cubicBezTo>
                <a:cubicBezTo>
                  <a:pt x="10" y="3"/>
                  <a:pt x="12" y="6"/>
                  <a:pt x="12" y="8"/>
                </a:cubicBezTo>
                <a:cubicBezTo>
                  <a:pt x="11" y="11"/>
                  <a:pt x="8" y="13"/>
                  <a:pt x="6" y="16"/>
                </a:cubicBezTo>
                <a:cubicBezTo>
                  <a:pt x="7" y="16"/>
                  <a:pt x="7" y="17"/>
                  <a:pt x="7" y="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6" name="Freeform 187"/>
          <p:cNvSpPr>
            <a:spLocks/>
          </p:cNvSpPr>
          <p:nvPr/>
        </p:nvSpPr>
        <p:spPr bwMode="auto">
          <a:xfrm>
            <a:off x="755651" y="3217863"/>
            <a:ext cx="50800" cy="82550"/>
          </a:xfrm>
          <a:custGeom>
            <a:avLst/>
            <a:gdLst>
              <a:gd name="T0" fmla="*/ 9 w 23"/>
              <a:gd name="T1" fmla="*/ 0 h 38"/>
              <a:gd name="T2" fmla="*/ 23 w 23"/>
              <a:gd name="T3" fmla="*/ 5 h 38"/>
              <a:gd name="T4" fmla="*/ 22 w 23"/>
              <a:gd name="T5" fmla="*/ 7 h 38"/>
              <a:gd name="T6" fmla="*/ 11 w 23"/>
              <a:gd name="T7" fmla="*/ 7 h 38"/>
              <a:gd name="T8" fmla="*/ 11 w 23"/>
              <a:gd name="T9" fmla="*/ 29 h 38"/>
              <a:gd name="T10" fmla="*/ 6 w 23"/>
              <a:gd name="T11" fmla="*/ 38 h 38"/>
              <a:gd name="T12" fmla="*/ 1 w 23"/>
              <a:gd name="T13" fmla="*/ 36 h 38"/>
              <a:gd name="T14" fmla="*/ 1 w 23"/>
              <a:gd name="T15" fmla="*/ 30 h 38"/>
              <a:gd name="T16" fmla="*/ 9 w 23"/>
              <a:gd name="T17" fmla="*/ 9 h 38"/>
              <a:gd name="T18" fmla="*/ 9 w 23"/>
              <a:gd name="T1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8">
                <a:moveTo>
                  <a:pt x="9" y="0"/>
                </a:moveTo>
                <a:cubicBezTo>
                  <a:pt x="15" y="2"/>
                  <a:pt x="19" y="3"/>
                  <a:pt x="23" y="5"/>
                </a:cubicBezTo>
                <a:cubicBezTo>
                  <a:pt x="22" y="6"/>
                  <a:pt x="22" y="7"/>
                  <a:pt x="22" y="7"/>
                </a:cubicBezTo>
                <a:cubicBezTo>
                  <a:pt x="19" y="7"/>
                  <a:pt x="16" y="7"/>
                  <a:pt x="11" y="7"/>
                </a:cubicBezTo>
                <a:cubicBezTo>
                  <a:pt x="11" y="15"/>
                  <a:pt x="12" y="22"/>
                  <a:pt x="11" y="29"/>
                </a:cubicBezTo>
                <a:cubicBezTo>
                  <a:pt x="11" y="32"/>
                  <a:pt x="8" y="35"/>
                  <a:pt x="6" y="38"/>
                </a:cubicBezTo>
                <a:cubicBezTo>
                  <a:pt x="5" y="38"/>
                  <a:pt x="1" y="37"/>
                  <a:pt x="1" y="36"/>
                </a:cubicBezTo>
                <a:cubicBezTo>
                  <a:pt x="0" y="35"/>
                  <a:pt x="0" y="31"/>
                  <a:pt x="1" y="30"/>
                </a:cubicBezTo>
                <a:cubicBezTo>
                  <a:pt x="13" y="26"/>
                  <a:pt x="8" y="17"/>
                  <a:pt x="9" y="9"/>
                </a:cubicBezTo>
                <a:cubicBezTo>
                  <a:pt x="9" y="6"/>
                  <a:pt x="9" y="4"/>
                  <a:pt x="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7" name="Freeform 188"/>
          <p:cNvSpPr>
            <a:spLocks/>
          </p:cNvSpPr>
          <p:nvPr/>
        </p:nvSpPr>
        <p:spPr bwMode="auto">
          <a:xfrm>
            <a:off x="1666876" y="3597275"/>
            <a:ext cx="46038" cy="46037"/>
          </a:xfrm>
          <a:custGeom>
            <a:avLst/>
            <a:gdLst>
              <a:gd name="T0" fmla="*/ 9 w 21"/>
              <a:gd name="T1" fmla="*/ 3 h 21"/>
              <a:gd name="T2" fmla="*/ 5 w 21"/>
              <a:gd name="T3" fmla="*/ 6 h 21"/>
              <a:gd name="T4" fmla="*/ 11 w 21"/>
              <a:gd name="T5" fmla="*/ 20 h 21"/>
              <a:gd name="T6" fmla="*/ 3 w 21"/>
              <a:gd name="T7" fmla="*/ 20 h 21"/>
              <a:gd name="T8" fmla="*/ 3 w 21"/>
              <a:gd name="T9" fmla="*/ 17 h 21"/>
              <a:gd name="T10" fmla="*/ 6 w 21"/>
              <a:gd name="T11" fmla="*/ 17 h 21"/>
              <a:gd name="T12" fmla="*/ 0 w 21"/>
              <a:gd name="T13" fmla="*/ 5 h 21"/>
              <a:gd name="T14" fmla="*/ 8 w 21"/>
              <a:gd name="T15" fmla="*/ 0 h 21"/>
              <a:gd name="T16" fmla="*/ 9 w 21"/>
              <a:gd name="T17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21">
                <a:moveTo>
                  <a:pt x="9" y="3"/>
                </a:moveTo>
                <a:cubicBezTo>
                  <a:pt x="8" y="4"/>
                  <a:pt x="7" y="5"/>
                  <a:pt x="5" y="6"/>
                </a:cubicBezTo>
                <a:cubicBezTo>
                  <a:pt x="13" y="9"/>
                  <a:pt x="21" y="12"/>
                  <a:pt x="11" y="20"/>
                </a:cubicBezTo>
                <a:cubicBezTo>
                  <a:pt x="10" y="21"/>
                  <a:pt x="6" y="20"/>
                  <a:pt x="3" y="20"/>
                </a:cubicBezTo>
                <a:cubicBezTo>
                  <a:pt x="3" y="19"/>
                  <a:pt x="3" y="18"/>
                  <a:pt x="3" y="17"/>
                </a:cubicBezTo>
                <a:cubicBezTo>
                  <a:pt x="5" y="17"/>
                  <a:pt x="6" y="17"/>
                  <a:pt x="6" y="17"/>
                </a:cubicBezTo>
                <a:cubicBezTo>
                  <a:pt x="4" y="13"/>
                  <a:pt x="2" y="9"/>
                  <a:pt x="0" y="5"/>
                </a:cubicBezTo>
                <a:cubicBezTo>
                  <a:pt x="0" y="4"/>
                  <a:pt x="5" y="2"/>
                  <a:pt x="8" y="0"/>
                </a:cubicBezTo>
                <a:cubicBezTo>
                  <a:pt x="9" y="1"/>
                  <a:pt x="9" y="2"/>
                  <a:pt x="9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8" name="Freeform 189"/>
          <p:cNvSpPr>
            <a:spLocks/>
          </p:cNvSpPr>
          <p:nvPr/>
        </p:nvSpPr>
        <p:spPr bwMode="auto">
          <a:xfrm>
            <a:off x="323851" y="3529013"/>
            <a:ext cx="33338" cy="39687"/>
          </a:xfrm>
          <a:custGeom>
            <a:avLst/>
            <a:gdLst>
              <a:gd name="T0" fmla="*/ 15 w 15"/>
              <a:gd name="T1" fmla="*/ 6 h 18"/>
              <a:gd name="T2" fmla="*/ 6 w 15"/>
              <a:gd name="T3" fmla="*/ 16 h 18"/>
              <a:gd name="T4" fmla="*/ 0 w 15"/>
              <a:gd name="T5" fmla="*/ 18 h 18"/>
              <a:gd name="T6" fmla="*/ 2 w 15"/>
              <a:gd name="T7" fmla="*/ 12 h 18"/>
              <a:gd name="T8" fmla="*/ 15 w 15"/>
              <a:gd name="T9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8">
                <a:moveTo>
                  <a:pt x="15" y="6"/>
                </a:moveTo>
                <a:cubicBezTo>
                  <a:pt x="11" y="10"/>
                  <a:pt x="9" y="13"/>
                  <a:pt x="6" y="16"/>
                </a:cubicBezTo>
                <a:cubicBezTo>
                  <a:pt x="5" y="17"/>
                  <a:pt x="3" y="17"/>
                  <a:pt x="0" y="18"/>
                </a:cubicBezTo>
                <a:cubicBezTo>
                  <a:pt x="1" y="16"/>
                  <a:pt x="0" y="13"/>
                  <a:pt x="2" y="12"/>
                </a:cubicBezTo>
                <a:cubicBezTo>
                  <a:pt x="5" y="9"/>
                  <a:pt x="6" y="0"/>
                  <a:pt x="15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9" name="Freeform 190"/>
          <p:cNvSpPr>
            <a:spLocks/>
          </p:cNvSpPr>
          <p:nvPr/>
        </p:nvSpPr>
        <p:spPr bwMode="auto">
          <a:xfrm>
            <a:off x="1319213" y="3498850"/>
            <a:ext cx="25400" cy="23812"/>
          </a:xfrm>
          <a:custGeom>
            <a:avLst/>
            <a:gdLst>
              <a:gd name="T0" fmla="*/ 0 w 12"/>
              <a:gd name="T1" fmla="*/ 4 h 11"/>
              <a:gd name="T2" fmla="*/ 12 w 12"/>
              <a:gd name="T3" fmla="*/ 0 h 11"/>
              <a:gd name="T4" fmla="*/ 12 w 12"/>
              <a:gd name="T5" fmla="*/ 11 h 11"/>
              <a:gd name="T6" fmla="*/ 0 w 12"/>
              <a:gd name="T7" fmla="*/ 7 h 11"/>
              <a:gd name="T8" fmla="*/ 0 w 12"/>
              <a:gd name="T9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1">
                <a:moveTo>
                  <a:pt x="0" y="4"/>
                </a:moveTo>
                <a:cubicBezTo>
                  <a:pt x="4" y="3"/>
                  <a:pt x="8" y="1"/>
                  <a:pt x="12" y="0"/>
                </a:cubicBezTo>
                <a:cubicBezTo>
                  <a:pt x="12" y="4"/>
                  <a:pt x="12" y="6"/>
                  <a:pt x="12" y="11"/>
                </a:cubicBezTo>
                <a:cubicBezTo>
                  <a:pt x="8" y="10"/>
                  <a:pt x="4" y="8"/>
                  <a:pt x="0" y="7"/>
                </a:cubicBezTo>
                <a:cubicBezTo>
                  <a:pt x="0" y="6"/>
                  <a:pt x="0" y="5"/>
                  <a:pt x="0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0" name="Freeform 191"/>
          <p:cNvSpPr>
            <a:spLocks/>
          </p:cNvSpPr>
          <p:nvPr/>
        </p:nvSpPr>
        <p:spPr bwMode="auto">
          <a:xfrm>
            <a:off x="3068638" y="4492625"/>
            <a:ext cx="58738" cy="42862"/>
          </a:xfrm>
          <a:custGeom>
            <a:avLst/>
            <a:gdLst>
              <a:gd name="T0" fmla="*/ 27 w 27"/>
              <a:gd name="T1" fmla="*/ 3 h 20"/>
              <a:gd name="T2" fmla="*/ 3 w 27"/>
              <a:gd name="T3" fmla="*/ 20 h 20"/>
              <a:gd name="T4" fmla="*/ 0 w 27"/>
              <a:gd name="T5" fmla="*/ 17 h 20"/>
              <a:gd name="T6" fmla="*/ 25 w 27"/>
              <a:gd name="T7" fmla="*/ 0 h 20"/>
              <a:gd name="T8" fmla="*/ 27 w 27"/>
              <a:gd name="T9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0">
                <a:moveTo>
                  <a:pt x="27" y="3"/>
                </a:moveTo>
                <a:cubicBezTo>
                  <a:pt x="19" y="9"/>
                  <a:pt x="11" y="15"/>
                  <a:pt x="3" y="20"/>
                </a:cubicBezTo>
                <a:cubicBezTo>
                  <a:pt x="2" y="19"/>
                  <a:pt x="1" y="18"/>
                  <a:pt x="0" y="17"/>
                </a:cubicBezTo>
                <a:cubicBezTo>
                  <a:pt x="8" y="11"/>
                  <a:pt x="16" y="5"/>
                  <a:pt x="25" y="0"/>
                </a:cubicBezTo>
                <a:cubicBezTo>
                  <a:pt x="25" y="1"/>
                  <a:pt x="26" y="2"/>
                  <a:pt x="27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1" name="Freeform 192"/>
          <p:cNvSpPr>
            <a:spLocks/>
          </p:cNvSpPr>
          <p:nvPr/>
        </p:nvSpPr>
        <p:spPr bwMode="auto">
          <a:xfrm>
            <a:off x="3079751" y="4505325"/>
            <a:ext cx="58738" cy="42862"/>
          </a:xfrm>
          <a:custGeom>
            <a:avLst/>
            <a:gdLst>
              <a:gd name="T0" fmla="*/ 0 w 27"/>
              <a:gd name="T1" fmla="*/ 17 h 20"/>
              <a:gd name="T2" fmla="*/ 25 w 27"/>
              <a:gd name="T3" fmla="*/ 0 h 20"/>
              <a:gd name="T4" fmla="*/ 27 w 27"/>
              <a:gd name="T5" fmla="*/ 4 h 20"/>
              <a:gd name="T6" fmla="*/ 2 w 27"/>
              <a:gd name="T7" fmla="*/ 20 h 20"/>
              <a:gd name="T8" fmla="*/ 0 w 27"/>
              <a:gd name="T9" fmla="*/ 1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0">
                <a:moveTo>
                  <a:pt x="0" y="17"/>
                </a:moveTo>
                <a:cubicBezTo>
                  <a:pt x="8" y="11"/>
                  <a:pt x="16" y="6"/>
                  <a:pt x="25" y="0"/>
                </a:cubicBezTo>
                <a:cubicBezTo>
                  <a:pt x="25" y="1"/>
                  <a:pt x="26" y="2"/>
                  <a:pt x="27" y="4"/>
                </a:cubicBezTo>
                <a:cubicBezTo>
                  <a:pt x="19" y="9"/>
                  <a:pt x="11" y="15"/>
                  <a:pt x="2" y="20"/>
                </a:cubicBezTo>
                <a:cubicBezTo>
                  <a:pt x="2" y="19"/>
                  <a:pt x="1" y="18"/>
                  <a:pt x="0" y="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2" name="Freeform 193"/>
          <p:cNvSpPr>
            <a:spLocks noEditPoints="1"/>
          </p:cNvSpPr>
          <p:nvPr/>
        </p:nvSpPr>
        <p:spPr bwMode="auto">
          <a:xfrm>
            <a:off x="728663" y="3922713"/>
            <a:ext cx="160338" cy="127000"/>
          </a:xfrm>
          <a:custGeom>
            <a:avLst/>
            <a:gdLst>
              <a:gd name="T0" fmla="*/ 73 w 73"/>
              <a:gd name="T1" fmla="*/ 29 h 58"/>
              <a:gd name="T2" fmla="*/ 4 w 73"/>
              <a:gd name="T3" fmla="*/ 34 h 58"/>
              <a:gd name="T4" fmla="*/ 3 w 73"/>
              <a:gd name="T5" fmla="*/ 25 h 58"/>
              <a:gd name="T6" fmla="*/ 73 w 73"/>
              <a:gd name="T7" fmla="*/ 29 h 58"/>
              <a:gd name="T8" fmla="*/ 7 w 73"/>
              <a:gd name="T9" fmla="*/ 29 h 58"/>
              <a:gd name="T10" fmla="*/ 18 w 73"/>
              <a:gd name="T11" fmla="*/ 39 h 58"/>
              <a:gd name="T12" fmla="*/ 17 w 73"/>
              <a:gd name="T13" fmla="*/ 20 h 58"/>
              <a:gd name="T14" fmla="*/ 7 w 73"/>
              <a:gd name="T15" fmla="*/ 29 h 58"/>
              <a:gd name="T16" fmla="*/ 56 w 73"/>
              <a:gd name="T17" fmla="*/ 19 h 58"/>
              <a:gd name="T18" fmla="*/ 56 w 73"/>
              <a:gd name="T19" fmla="*/ 39 h 58"/>
              <a:gd name="T20" fmla="*/ 66 w 73"/>
              <a:gd name="T21" fmla="*/ 29 h 58"/>
              <a:gd name="T22" fmla="*/ 56 w 73"/>
              <a:gd name="T23" fmla="*/ 19 h 58"/>
              <a:gd name="T24" fmla="*/ 39 w 73"/>
              <a:gd name="T25" fmla="*/ 26 h 58"/>
              <a:gd name="T26" fmla="*/ 31 w 73"/>
              <a:gd name="T27" fmla="*/ 20 h 58"/>
              <a:gd name="T28" fmla="*/ 26 w 73"/>
              <a:gd name="T29" fmla="*/ 25 h 58"/>
              <a:gd name="T30" fmla="*/ 30 w 73"/>
              <a:gd name="T31" fmla="*/ 30 h 58"/>
              <a:gd name="T32" fmla="*/ 39 w 73"/>
              <a:gd name="T33" fmla="*/ 2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3" h="58">
                <a:moveTo>
                  <a:pt x="73" y="29"/>
                </a:moveTo>
                <a:cubicBezTo>
                  <a:pt x="53" y="56"/>
                  <a:pt x="25" y="58"/>
                  <a:pt x="4" y="34"/>
                </a:cubicBezTo>
                <a:cubicBezTo>
                  <a:pt x="1" y="31"/>
                  <a:pt x="0" y="29"/>
                  <a:pt x="3" y="25"/>
                </a:cubicBezTo>
                <a:cubicBezTo>
                  <a:pt x="24" y="0"/>
                  <a:pt x="56" y="2"/>
                  <a:pt x="73" y="29"/>
                </a:cubicBezTo>
                <a:close/>
                <a:moveTo>
                  <a:pt x="7" y="29"/>
                </a:moveTo>
                <a:cubicBezTo>
                  <a:pt x="11" y="33"/>
                  <a:pt x="14" y="36"/>
                  <a:pt x="18" y="39"/>
                </a:cubicBezTo>
                <a:cubicBezTo>
                  <a:pt x="18" y="32"/>
                  <a:pt x="18" y="27"/>
                  <a:pt x="17" y="20"/>
                </a:cubicBezTo>
                <a:cubicBezTo>
                  <a:pt x="14" y="23"/>
                  <a:pt x="11" y="26"/>
                  <a:pt x="7" y="29"/>
                </a:cubicBezTo>
                <a:close/>
                <a:moveTo>
                  <a:pt x="56" y="19"/>
                </a:moveTo>
                <a:cubicBezTo>
                  <a:pt x="56" y="26"/>
                  <a:pt x="56" y="32"/>
                  <a:pt x="56" y="39"/>
                </a:cubicBezTo>
                <a:cubicBezTo>
                  <a:pt x="59" y="35"/>
                  <a:pt x="63" y="32"/>
                  <a:pt x="66" y="29"/>
                </a:cubicBezTo>
                <a:cubicBezTo>
                  <a:pt x="62" y="25"/>
                  <a:pt x="59" y="23"/>
                  <a:pt x="56" y="19"/>
                </a:cubicBezTo>
                <a:close/>
                <a:moveTo>
                  <a:pt x="39" y="26"/>
                </a:moveTo>
                <a:cubicBezTo>
                  <a:pt x="35" y="23"/>
                  <a:pt x="33" y="20"/>
                  <a:pt x="31" y="20"/>
                </a:cubicBezTo>
                <a:cubicBezTo>
                  <a:pt x="29" y="20"/>
                  <a:pt x="26" y="23"/>
                  <a:pt x="26" y="25"/>
                </a:cubicBezTo>
                <a:cubicBezTo>
                  <a:pt x="25" y="27"/>
                  <a:pt x="29" y="30"/>
                  <a:pt x="30" y="30"/>
                </a:cubicBezTo>
                <a:cubicBezTo>
                  <a:pt x="33" y="30"/>
                  <a:pt x="35" y="28"/>
                  <a:pt x="39" y="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3" name="Freeform 194"/>
          <p:cNvSpPr>
            <a:spLocks/>
          </p:cNvSpPr>
          <p:nvPr/>
        </p:nvSpPr>
        <p:spPr bwMode="auto">
          <a:xfrm>
            <a:off x="1806576" y="2876550"/>
            <a:ext cx="26988" cy="33337"/>
          </a:xfrm>
          <a:custGeom>
            <a:avLst/>
            <a:gdLst>
              <a:gd name="T0" fmla="*/ 6 w 12"/>
              <a:gd name="T1" fmla="*/ 15 h 15"/>
              <a:gd name="T2" fmla="*/ 1 w 12"/>
              <a:gd name="T3" fmla="*/ 5 h 15"/>
              <a:gd name="T4" fmla="*/ 7 w 12"/>
              <a:gd name="T5" fmla="*/ 0 h 15"/>
              <a:gd name="T6" fmla="*/ 12 w 12"/>
              <a:gd name="T7" fmla="*/ 6 h 15"/>
              <a:gd name="T8" fmla="*/ 6 w 12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5">
                <a:moveTo>
                  <a:pt x="6" y="15"/>
                </a:moveTo>
                <a:cubicBezTo>
                  <a:pt x="3" y="10"/>
                  <a:pt x="0" y="7"/>
                  <a:pt x="1" y="5"/>
                </a:cubicBezTo>
                <a:cubicBezTo>
                  <a:pt x="1" y="3"/>
                  <a:pt x="5" y="0"/>
                  <a:pt x="7" y="0"/>
                </a:cubicBezTo>
                <a:cubicBezTo>
                  <a:pt x="9" y="0"/>
                  <a:pt x="12" y="4"/>
                  <a:pt x="12" y="6"/>
                </a:cubicBezTo>
                <a:cubicBezTo>
                  <a:pt x="12" y="8"/>
                  <a:pt x="9" y="10"/>
                  <a:pt x="6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04" name="Imagen 2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588" y="2277825"/>
            <a:ext cx="1984517" cy="2684935"/>
          </a:xfrm>
          <a:prstGeom prst="rect">
            <a:avLst/>
          </a:prstGeom>
        </p:spPr>
      </p:pic>
      <p:pic>
        <p:nvPicPr>
          <p:cNvPr id="205" name="Imagen 2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812" y="1479325"/>
            <a:ext cx="1732500" cy="3543750"/>
          </a:xfrm>
          <a:prstGeom prst="rect">
            <a:avLst/>
          </a:prstGeom>
        </p:spPr>
      </p:pic>
      <p:pic>
        <p:nvPicPr>
          <p:cNvPr id="206" name="Imagen 2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587" y="1378743"/>
            <a:ext cx="1581963" cy="171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647" y="376159"/>
            <a:ext cx="8679898" cy="54318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41719C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04" y="1079720"/>
            <a:ext cx="4072500" cy="3746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386" y="919344"/>
            <a:ext cx="3762777" cy="40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280167" y="283202"/>
            <a:ext cx="8614279" cy="4567072"/>
            <a:chOff x="9142412" y="-1146176"/>
            <a:chExt cx="4452939" cy="2379664"/>
          </a:xfrm>
          <a:solidFill>
            <a:schemeClr val="bg1">
              <a:lumMod val="65000"/>
            </a:schemeClr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2525375" y="617538"/>
              <a:ext cx="1046163" cy="615950"/>
            </a:xfrm>
            <a:custGeom>
              <a:avLst/>
              <a:gdLst>
                <a:gd name="T0" fmla="*/ 380 w 837"/>
                <a:gd name="T1" fmla="*/ 370 h 493"/>
                <a:gd name="T2" fmla="*/ 375 w 837"/>
                <a:gd name="T3" fmla="*/ 379 h 493"/>
                <a:gd name="T4" fmla="*/ 215 w 837"/>
                <a:gd name="T5" fmla="*/ 489 h 493"/>
                <a:gd name="T6" fmla="*/ 48 w 837"/>
                <a:gd name="T7" fmla="*/ 399 h 493"/>
                <a:gd name="T8" fmla="*/ 90 w 837"/>
                <a:gd name="T9" fmla="*/ 161 h 493"/>
                <a:gd name="T10" fmla="*/ 333 w 837"/>
                <a:gd name="T11" fmla="*/ 170 h 493"/>
                <a:gd name="T12" fmla="*/ 343 w 837"/>
                <a:gd name="T13" fmla="*/ 180 h 493"/>
                <a:gd name="T14" fmla="*/ 351 w 837"/>
                <a:gd name="T15" fmla="*/ 156 h 493"/>
                <a:gd name="T16" fmla="*/ 366 w 837"/>
                <a:gd name="T17" fmla="*/ 152 h 493"/>
                <a:gd name="T18" fmla="*/ 414 w 837"/>
                <a:gd name="T19" fmla="*/ 156 h 493"/>
                <a:gd name="T20" fmla="*/ 429 w 837"/>
                <a:gd name="T21" fmla="*/ 138 h 493"/>
                <a:gd name="T22" fmla="*/ 448 w 837"/>
                <a:gd name="T23" fmla="*/ 134 h 493"/>
                <a:gd name="T24" fmla="*/ 463 w 837"/>
                <a:gd name="T25" fmla="*/ 149 h 493"/>
                <a:gd name="T26" fmla="*/ 472 w 837"/>
                <a:gd name="T27" fmla="*/ 126 h 493"/>
                <a:gd name="T28" fmla="*/ 666 w 837"/>
                <a:gd name="T29" fmla="*/ 11 h 493"/>
                <a:gd name="T30" fmla="*/ 827 w 837"/>
                <a:gd name="T31" fmla="*/ 170 h 493"/>
                <a:gd name="T32" fmla="*/ 711 w 837"/>
                <a:gd name="T33" fmla="*/ 366 h 493"/>
                <a:gd name="T34" fmla="*/ 461 w 837"/>
                <a:gd name="T35" fmla="*/ 224 h 493"/>
                <a:gd name="T36" fmla="*/ 459 w 837"/>
                <a:gd name="T37" fmla="*/ 185 h 493"/>
                <a:gd name="T38" fmla="*/ 439 w 837"/>
                <a:gd name="T39" fmla="*/ 142 h 493"/>
                <a:gd name="T40" fmla="*/ 406 w 837"/>
                <a:gd name="T41" fmla="*/ 171 h 493"/>
                <a:gd name="T42" fmla="*/ 361 w 837"/>
                <a:gd name="T43" fmla="*/ 160 h 493"/>
                <a:gd name="T44" fmla="*/ 362 w 837"/>
                <a:gd name="T45" fmla="*/ 205 h 493"/>
                <a:gd name="T46" fmla="*/ 383 w 837"/>
                <a:gd name="T47" fmla="*/ 360 h 493"/>
                <a:gd name="T48" fmla="*/ 380 w 837"/>
                <a:gd name="T49" fmla="*/ 37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7" h="493">
                  <a:moveTo>
                    <a:pt x="380" y="370"/>
                  </a:moveTo>
                  <a:cubicBezTo>
                    <a:pt x="379" y="373"/>
                    <a:pt x="377" y="376"/>
                    <a:pt x="375" y="379"/>
                  </a:cubicBezTo>
                  <a:cubicBezTo>
                    <a:pt x="343" y="447"/>
                    <a:pt x="290" y="485"/>
                    <a:pt x="215" y="489"/>
                  </a:cubicBezTo>
                  <a:cubicBezTo>
                    <a:pt x="143" y="493"/>
                    <a:pt x="86" y="461"/>
                    <a:pt x="48" y="399"/>
                  </a:cubicBezTo>
                  <a:cubicBezTo>
                    <a:pt x="0" y="321"/>
                    <a:pt x="19" y="218"/>
                    <a:pt x="90" y="161"/>
                  </a:cubicBezTo>
                  <a:cubicBezTo>
                    <a:pt x="162" y="102"/>
                    <a:pt x="265" y="106"/>
                    <a:pt x="333" y="170"/>
                  </a:cubicBezTo>
                  <a:cubicBezTo>
                    <a:pt x="336" y="173"/>
                    <a:pt x="339" y="176"/>
                    <a:pt x="343" y="180"/>
                  </a:cubicBezTo>
                  <a:cubicBezTo>
                    <a:pt x="346" y="171"/>
                    <a:pt x="348" y="164"/>
                    <a:pt x="351" y="156"/>
                  </a:cubicBezTo>
                  <a:cubicBezTo>
                    <a:pt x="353" y="148"/>
                    <a:pt x="359" y="145"/>
                    <a:pt x="366" y="152"/>
                  </a:cubicBezTo>
                  <a:cubicBezTo>
                    <a:pt x="381" y="167"/>
                    <a:pt x="398" y="163"/>
                    <a:pt x="414" y="156"/>
                  </a:cubicBezTo>
                  <a:cubicBezTo>
                    <a:pt x="420" y="153"/>
                    <a:pt x="425" y="145"/>
                    <a:pt x="429" y="138"/>
                  </a:cubicBezTo>
                  <a:cubicBezTo>
                    <a:pt x="436" y="126"/>
                    <a:pt x="438" y="125"/>
                    <a:pt x="448" y="134"/>
                  </a:cubicBezTo>
                  <a:cubicBezTo>
                    <a:pt x="453" y="139"/>
                    <a:pt x="458" y="144"/>
                    <a:pt x="463" y="149"/>
                  </a:cubicBezTo>
                  <a:cubicBezTo>
                    <a:pt x="466" y="141"/>
                    <a:pt x="469" y="134"/>
                    <a:pt x="472" y="126"/>
                  </a:cubicBezTo>
                  <a:cubicBezTo>
                    <a:pt x="503" y="48"/>
                    <a:pt x="583" y="0"/>
                    <a:pt x="666" y="11"/>
                  </a:cubicBezTo>
                  <a:cubicBezTo>
                    <a:pt x="750" y="21"/>
                    <a:pt x="817" y="87"/>
                    <a:pt x="827" y="170"/>
                  </a:cubicBezTo>
                  <a:cubicBezTo>
                    <a:pt x="837" y="255"/>
                    <a:pt x="790" y="335"/>
                    <a:pt x="711" y="366"/>
                  </a:cubicBezTo>
                  <a:cubicBezTo>
                    <a:pt x="602" y="409"/>
                    <a:pt x="479" y="340"/>
                    <a:pt x="461" y="224"/>
                  </a:cubicBezTo>
                  <a:cubicBezTo>
                    <a:pt x="459" y="212"/>
                    <a:pt x="458" y="198"/>
                    <a:pt x="459" y="185"/>
                  </a:cubicBezTo>
                  <a:cubicBezTo>
                    <a:pt x="459" y="163"/>
                    <a:pt x="458" y="158"/>
                    <a:pt x="439" y="142"/>
                  </a:cubicBezTo>
                  <a:cubicBezTo>
                    <a:pt x="435" y="160"/>
                    <a:pt x="423" y="168"/>
                    <a:pt x="406" y="171"/>
                  </a:cubicBezTo>
                  <a:cubicBezTo>
                    <a:pt x="389" y="175"/>
                    <a:pt x="374" y="177"/>
                    <a:pt x="361" y="160"/>
                  </a:cubicBezTo>
                  <a:cubicBezTo>
                    <a:pt x="356" y="178"/>
                    <a:pt x="352" y="190"/>
                    <a:pt x="362" y="205"/>
                  </a:cubicBezTo>
                  <a:cubicBezTo>
                    <a:pt x="392" y="253"/>
                    <a:pt x="399" y="305"/>
                    <a:pt x="383" y="360"/>
                  </a:cubicBezTo>
                  <a:cubicBezTo>
                    <a:pt x="382" y="363"/>
                    <a:pt x="381" y="366"/>
                    <a:pt x="380" y="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3295313" y="361950"/>
              <a:ext cx="252413" cy="298450"/>
            </a:xfrm>
            <a:custGeom>
              <a:avLst/>
              <a:gdLst>
                <a:gd name="T0" fmla="*/ 38 w 202"/>
                <a:gd name="T1" fmla="*/ 22 h 239"/>
                <a:gd name="T2" fmla="*/ 35 w 202"/>
                <a:gd name="T3" fmla="*/ 74 h 239"/>
                <a:gd name="T4" fmla="*/ 36 w 202"/>
                <a:gd name="T5" fmla="*/ 146 h 239"/>
                <a:gd name="T6" fmla="*/ 31 w 202"/>
                <a:gd name="T7" fmla="*/ 158 h 239"/>
                <a:gd name="T8" fmla="*/ 17 w 202"/>
                <a:gd name="T9" fmla="*/ 156 h 239"/>
                <a:gd name="T10" fmla="*/ 1 w 202"/>
                <a:gd name="T11" fmla="*/ 119 h 239"/>
                <a:gd name="T12" fmla="*/ 8 w 202"/>
                <a:gd name="T13" fmla="*/ 75 h 239"/>
                <a:gd name="T14" fmla="*/ 24 w 202"/>
                <a:gd name="T15" fmla="*/ 16 h 239"/>
                <a:gd name="T16" fmla="*/ 37 w 202"/>
                <a:gd name="T17" fmla="*/ 1 h 239"/>
                <a:gd name="T18" fmla="*/ 55 w 202"/>
                <a:gd name="T19" fmla="*/ 10 h 239"/>
                <a:gd name="T20" fmla="*/ 91 w 202"/>
                <a:gd name="T21" fmla="*/ 59 h 239"/>
                <a:gd name="T22" fmla="*/ 202 w 202"/>
                <a:gd name="T23" fmla="*/ 234 h 239"/>
                <a:gd name="T24" fmla="*/ 186 w 202"/>
                <a:gd name="T25" fmla="*/ 230 h 239"/>
                <a:gd name="T26" fmla="*/ 94 w 202"/>
                <a:gd name="T27" fmla="*/ 91 h 239"/>
                <a:gd name="T28" fmla="*/ 79 w 202"/>
                <a:gd name="T29" fmla="*/ 80 h 239"/>
                <a:gd name="T30" fmla="*/ 74 w 202"/>
                <a:gd name="T31" fmla="*/ 74 h 239"/>
                <a:gd name="T32" fmla="*/ 49 w 202"/>
                <a:gd name="T33" fmla="*/ 33 h 239"/>
                <a:gd name="T34" fmla="*/ 41 w 202"/>
                <a:gd name="T35" fmla="*/ 22 h 239"/>
                <a:gd name="T36" fmla="*/ 38 w 202"/>
                <a:gd name="T37" fmla="*/ 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39">
                  <a:moveTo>
                    <a:pt x="38" y="22"/>
                  </a:moveTo>
                  <a:cubicBezTo>
                    <a:pt x="37" y="39"/>
                    <a:pt x="36" y="57"/>
                    <a:pt x="35" y="74"/>
                  </a:cubicBezTo>
                  <a:cubicBezTo>
                    <a:pt x="35" y="98"/>
                    <a:pt x="36" y="122"/>
                    <a:pt x="36" y="146"/>
                  </a:cubicBezTo>
                  <a:cubicBezTo>
                    <a:pt x="36" y="151"/>
                    <a:pt x="34" y="157"/>
                    <a:pt x="31" y="158"/>
                  </a:cubicBezTo>
                  <a:cubicBezTo>
                    <a:pt x="27" y="160"/>
                    <a:pt x="21" y="159"/>
                    <a:pt x="17" y="156"/>
                  </a:cubicBezTo>
                  <a:cubicBezTo>
                    <a:pt x="4" y="148"/>
                    <a:pt x="0" y="133"/>
                    <a:pt x="1" y="119"/>
                  </a:cubicBezTo>
                  <a:cubicBezTo>
                    <a:pt x="2" y="104"/>
                    <a:pt x="5" y="90"/>
                    <a:pt x="8" y="75"/>
                  </a:cubicBezTo>
                  <a:cubicBezTo>
                    <a:pt x="13" y="55"/>
                    <a:pt x="18" y="35"/>
                    <a:pt x="24" y="16"/>
                  </a:cubicBezTo>
                  <a:cubicBezTo>
                    <a:pt x="26" y="10"/>
                    <a:pt x="32" y="2"/>
                    <a:pt x="37" y="1"/>
                  </a:cubicBezTo>
                  <a:cubicBezTo>
                    <a:pt x="42" y="0"/>
                    <a:pt x="51" y="5"/>
                    <a:pt x="55" y="10"/>
                  </a:cubicBezTo>
                  <a:cubicBezTo>
                    <a:pt x="68" y="25"/>
                    <a:pt x="82" y="41"/>
                    <a:pt x="91" y="59"/>
                  </a:cubicBezTo>
                  <a:cubicBezTo>
                    <a:pt x="121" y="121"/>
                    <a:pt x="167" y="173"/>
                    <a:pt x="202" y="234"/>
                  </a:cubicBezTo>
                  <a:cubicBezTo>
                    <a:pt x="195" y="239"/>
                    <a:pt x="191" y="236"/>
                    <a:pt x="186" y="230"/>
                  </a:cubicBezTo>
                  <a:cubicBezTo>
                    <a:pt x="156" y="183"/>
                    <a:pt x="125" y="137"/>
                    <a:pt x="94" y="91"/>
                  </a:cubicBezTo>
                  <a:cubicBezTo>
                    <a:pt x="90" y="86"/>
                    <a:pt x="89" y="78"/>
                    <a:pt x="79" y="80"/>
                  </a:cubicBezTo>
                  <a:cubicBezTo>
                    <a:pt x="78" y="80"/>
                    <a:pt x="76" y="76"/>
                    <a:pt x="74" y="74"/>
                  </a:cubicBezTo>
                  <a:cubicBezTo>
                    <a:pt x="66" y="60"/>
                    <a:pt x="58" y="47"/>
                    <a:pt x="49" y="33"/>
                  </a:cubicBezTo>
                  <a:cubicBezTo>
                    <a:pt x="47" y="29"/>
                    <a:pt x="44" y="25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2492038" y="558800"/>
              <a:ext cx="168275" cy="363538"/>
            </a:xfrm>
            <a:custGeom>
              <a:avLst/>
              <a:gdLst>
                <a:gd name="T0" fmla="*/ 41 w 134"/>
                <a:gd name="T1" fmla="*/ 27 h 291"/>
                <a:gd name="T2" fmla="*/ 37 w 134"/>
                <a:gd name="T3" fmla="*/ 87 h 291"/>
                <a:gd name="T4" fmla="*/ 32 w 134"/>
                <a:gd name="T5" fmla="*/ 98 h 291"/>
                <a:gd name="T6" fmla="*/ 28 w 134"/>
                <a:gd name="T7" fmla="*/ 111 h 291"/>
                <a:gd name="T8" fmla="*/ 12 w 134"/>
                <a:gd name="T9" fmla="*/ 278 h 291"/>
                <a:gd name="T10" fmla="*/ 0 w 134"/>
                <a:gd name="T11" fmla="*/ 289 h 291"/>
                <a:gd name="T12" fmla="*/ 10 w 134"/>
                <a:gd name="T13" fmla="*/ 188 h 291"/>
                <a:gd name="T14" fmla="*/ 17 w 134"/>
                <a:gd name="T15" fmla="*/ 104 h 291"/>
                <a:gd name="T16" fmla="*/ 22 w 134"/>
                <a:gd name="T17" fmla="*/ 28 h 291"/>
                <a:gd name="T18" fmla="*/ 25 w 134"/>
                <a:gd name="T19" fmla="*/ 16 h 291"/>
                <a:gd name="T20" fmla="*/ 50 w 134"/>
                <a:gd name="T21" fmla="*/ 9 h 291"/>
                <a:gd name="T22" fmla="*/ 120 w 134"/>
                <a:gd name="T23" fmla="*/ 88 h 291"/>
                <a:gd name="T24" fmla="*/ 128 w 134"/>
                <a:gd name="T25" fmla="*/ 131 h 291"/>
                <a:gd name="T26" fmla="*/ 116 w 134"/>
                <a:gd name="T27" fmla="*/ 142 h 291"/>
                <a:gd name="T28" fmla="*/ 105 w 134"/>
                <a:gd name="T29" fmla="*/ 132 h 291"/>
                <a:gd name="T30" fmla="*/ 54 w 134"/>
                <a:gd name="T31" fmla="*/ 41 h 291"/>
                <a:gd name="T32" fmla="*/ 44 w 134"/>
                <a:gd name="T33" fmla="*/ 26 h 291"/>
                <a:gd name="T34" fmla="*/ 41 w 134"/>
                <a:gd name="T35" fmla="*/ 2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291">
                  <a:moveTo>
                    <a:pt x="41" y="27"/>
                  </a:moveTo>
                  <a:cubicBezTo>
                    <a:pt x="40" y="47"/>
                    <a:pt x="39" y="67"/>
                    <a:pt x="37" y="87"/>
                  </a:cubicBezTo>
                  <a:cubicBezTo>
                    <a:pt x="37" y="91"/>
                    <a:pt x="33" y="94"/>
                    <a:pt x="32" y="98"/>
                  </a:cubicBezTo>
                  <a:cubicBezTo>
                    <a:pt x="30" y="102"/>
                    <a:pt x="29" y="106"/>
                    <a:pt x="28" y="111"/>
                  </a:cubicBezTo>
                  <a:cubicBezTo>
                    <a:pt x="23" y="166"/>
                    <a:pt x="17" y="222"/>
                    <a:pt x="12" y="278"/>
                  </a:cubicBezTo>
                  <a:cubicBezTo>
                    <a:pt x="12" y="285"/>
                    <a:pt x="10" y="291"/>
                    <a:pt x="0" y="289"/>
                  </a:cubicBezTo>
                  <a:cubicBezTo>
                    <a:pt x="3" y="255"/>
                    <a:pt x="6" y="221"/>
                    <a:pt x="10" y="188"/>
                  </a:cubicBezTo>
                  <a:cubicBezTo>
                    <a:pt x="12" y="160"/>
                    <a:pt x="19" y="131"/>
                    <a:pt x="17" y="104"/>
                  </a:cubicBezTo>
                  <a:cubicBezTo>
                    <a:pt x="14" y="78"/>
                    <a:pt x="21" y="53"/>
                    <a:pt x="22" y="28"/>
                  </a:cubicBezTo>
                  <a:cubicBezTo>
                    <a:pt x="23" y="24"/>
                    <a:pt x="24" y="20"/>
                    <a:pt x="25" y="16"/>
                  </a:cubicBezTo>
                  <a:cubicBezTo>
                    <a:pt x="29" y="4"/>
                    <a:pt x="41" y="0"/>
                    <a:pt x="50" y="9"/>
                  </a:cubicBezTo>
                  <a:cubicBezTo>
                    <a:pt x="74" y="35"/>
                    <a:pt x="98" y="61"/>
                    <a:pt x="120" y="88"/>
                  </a:cubicBezTo>
                  <a:cubicBezTo>
                    <a:pt x="130" y="100"/>
                    <a:pt x="134" y="115"/>
                    <a:pt x="128" y="131"/>
                  </a:cubicBezTo>
                  <a:cubicBezTo>
                    <a:pt x="125" y="135"/>
                    <a:pt x="120" y="140"/>
                    <a:pt x="116" y="142"/>
                  </a:cubicBezTo>
                  <a:cubicBezTo>
                    <a:pt x="113" y="143"/>
                    <a:pt x="107" y="136"/>
                    <a:pt x="105" y="132"/>
                  </a:cubicBezTo>
                  <a:cubicBezTo>
                    <a:pt x="88" y="102"/>
                    <a:pt x="71" y="71"/>
                    <a:pt x="54" y="41"/>
                  </a:cubicBezTo>
                  <a:cubicBezTo>
                    <a:pt x="51" y="36"/>
                    <a:pt x="47" y="31"/>
                    <a:pt x="44" y="26"/>
                  </a:cubicBezTo>
                  <a:cubicBezTo>
                    <a:pt x="43" y="26"/>
                    <a:pt x="42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12485688" y="923925"/>
              <a:ext cx="58738" cy="101600"/>
            </a:xfrm>
            <a:custGeom>
              <a:avLst/>
              <a:gdLst>
                <a:gd name="T0" fmla="*/ 3 w 47"/>
                <a:gd name="T1" fmla="*/ 7 h 82"/>
                <a:gd name="T2" fmla="*/ 28 w 47"/>
                <a:gd name="T3" fmla="*/ 15 h 82"/>
                <a:gd name="T4" fmla="*/ 32 w 47"/>
                <a:gd name="T5" fmla="*/ 23 h 82"/>
                <a:gd name="T6" fmla="*/ 47 w 47"/>
                <a:gd name="T7" fmla="*/ 32 h 82"/>
                <a:gd name="T8" fmla="*/ 47 w 47"/>
                <a:gd name="T9" fmla="*/ 72 h 82"/>
                <a:gd name="T10" fmla="*/ 45 w 47"/>
                <a:gd name="T11" fmla="*/ 76 h 82"/>
                <a:gd name="T12" fmla="*/ 15 w 47"/>
                <a:gd name="T13" fmla="*/ 78 h 82"/>
                <a:gd name="T14" fmla="*/ 6 w 47"/>
                <a:gd name="T15" fmla="*/ 52 h 82"/>
                <a:gd name="T16" fmla="*/ 7 w 47"/>
                <a:gd name="T17" fmla="*/ 22 h 82"/>
                <a:gd name="T18" fmla="*/ 3 w 47"/>
                <a:gd name="T19" fmla="*/ 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2">
                  <a:moveTo>
                    <a:pt x="3" y="7"/>
                  </a:moveTo>
                  <a:cubicBezTo>
                    <a:pt x="20" y="0"/>
                    <a:pt x="20" y="0"/>
                    <a:pt x="28" y="15"/>
                  </a:cubicBezTo>
                  <a:cubicBezTo>
                    <a:pt x="29" y="18"/>
                    <a:pt x="31" y="20"/>
                    <a:pt x="32" y="23"/>
                  </a:cubicBezTo>
                  <a:cubicBezTo>
                    <a:pt x="35" y="31"/>
                    <a:pt x="38" y="36"/>
                    <a:pt x="47" y="32"/>
                  </a:cubicBezTo>
                  <a:cubicBezTo>
                    <a:pt x="47" y="46"/>
                    <a:pt x="47" y="59"/>
                    <a:pt x="47" y="72"/>
                  </a:cubicBezTo>
                  <a:cubicBezTo>
                    <a:pt x="47" y="73"/>
                    <a:pt x="46" y="75"/>
                    <a:pt x="45" y="76"/>
                  </a:cubicBezTo>
                  <a:cubicBezTo>
                    <a:pt x="41" y="81"/>
                    <a:pt x="21" y="82"/>
                    <a:pt x="15" y="78"/>
                  </a:cubicBezTo>
                  <a:cubicBezTo>
                    <a:pt x="6" y="72"/>
                    <a:pt x="0" y="61"/>
                    <a:pt x="6" y="52"/>
                  </a:cubicBezTo>
                  <a:cubicBezTo>
                    <a:pt x="14" y="42"/>
                    <a:pt x="10" y="32"/>
                    <a:pt x="7" y="22"/>
                  </a:cubicBezTo>
                  <a:cubicBezTo>
                    <a:pt x="6" y="17"/>
                    <a:pt x="5" y="1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13520738" y="663575"/>
              <a:ext cx="74613" cy="101600"/>
            </a:xfrm>
            <a:custGeom>
              <a:avLst/>
              <a:gdLst>
                <a:gd name="T0" fmla="*/ 27 w 59"/>
                <a:gd name="T1" fmla="*/ 0 h 81"/>
                <a:gd name="T2" fmla="*/ 32 w 59"/>
                <a:gd name="T3" fmla="*/ 17 h 81"/>
                <a:gd name="T4" fmla="*/ 46 w 59"/>
                <a:gd name="T5" fmla="*/ 41 h 81"/>
                <a:gd name="T6" fmla="*/ 41 w 59"/>
                <a:gd name="T7" fmla="*/ 77 h 81"/>
                <a:gd name="T8" fmla="*/ 23 w 59"/>
                <a:gd name="T9" fmla="*/ 81 h 81"/>
                <a:gd name="T10" fmla="*/ 0 w 59"/>
                <a:gd name="T11" fmla="*/ 43 h 81"/>
                <a:gd name="T12" fmla="*/ 10 w 59"/>
                <a:gd name="T13" fmla="*/ 27 h 81"/>
                <a:gd name="T14" fmla="*/ 10 w 59"/>
                <a:gd name="T15" fmla="*/ 18 h 81"/>
                <a:gd name="T16" fmla="*/ 27 w 59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1">
                  <a:moveTo>
                    <a:pt x="27" y="0"/>
                  </a:moveTo>
                  <a:cubicBezTo>
                    <a:pt x="29" y="6"/>
                    <a:pt x="30" y="11"/>
                    <a:pt x="32" y="17"/>
                  </a:cubicBezTo>
                  <a:cubicBezTo>
                    <a:pt x="34" y="27"/>
                    <a:pt x="36" y="35"/>
                    <a:pt x="46" y="41"/>
                  </a:cubicBezTo>
                  <a:cubicBezTo>
                    <a:pt x="59" y="50"/>
                    <a:pt x="56" y="71"/>
                    <a:pt x="41" y="77"/>
                  </a:cubicBezTo>
                  <a:cubicBezTo>
                    <a:pt x="35" y="79"/>
                    <a:pt x="29" y="80"/>
                    <a:pt x="23" y="81"/>
                  </a:cubicBezTo>
                  <a:cubicBezTo>
                    <a:pt x="15" y="69"/>
                    <a:pt x="8" y="56"/>
                    <a:pt x="0" y="43"/>
                  </a:cubicBezTo>
                  <a:cubicBezTo>
                    <a:pt x="10" y="42"/>
                    <a:pt x="12" y="36"/>
                    <a:pt x="10" y="27"/>
                  </a:cubicBezTo>
                  <a:cubicBezTo>
                    <a:pt x="10" y="24"/>
                    <a:pt x="10" y="21"/>
                    <a:pt x="10" y="18"/>
                  </a:cubicBezTo>
                  <a:cubicBezTo>
                    <a:pt x="9" y="3"/>
                    <a:pt x="9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12998450" y="900113"/>
              <a:ext cx="41275" cy="179388"/>
            </a:xfrm>
            <a:custGeom>
              <a:avLst/>
              <a:gdLst>
                <a:gd name="T0" fmla="*/ 1 w 33"/>
                <a:gd name="T1" fmla="*/ 143 h 143"/>
                <a:gd name="T2" fmla="*/ 7 w 33"/>
                <a:gd name="T3" fmla="*/ 133 h 143"/>
                <a:gd name="T4" fmla="*/ 4 w 33"/>
                <a:gd name="T5" fmla="*/ 10 h 143"/>
                <a:gd name="T6" fmla="*/ 0 w 33"/>
                <a:gd name="T7" fmla="*/ 0 h 143"/>
                <a:gd name="T8" fmla="*/ 33 w 33"/>
                <a:gd name="T9" fmla="*/ 71 h 143"/>
                <a:gd name="T10" fmla="*/ 8 w 33"/>
                <a:gd name="T11" fmla="*/ 141 h 143"/>
                <a:gd name="T12" fmla="*/ 2 w 33"/>
                <a:gd name="T13" fmla="*/ 143 h 143"/>
                <a:gd name="T14" fmla="*/ 1 w 33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43">
                  <a:moveTo>
                    <a:pt x="1" y="143"/>
                  </a:moveTo>
                  <a:cubicBezTo>
                    <a:pt x="3" y="140"/>
                    <a:pt x="6" y="137"/>
                    <a:pt x="7" y="133"/>
                  </a:cubicBezTo>
                  <a:cubicBezTo>
                    <a:pt x="20" y="92"/>
                    <a:pt x="20" y="51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ubicBezTo>
                    <a:pt x="20" y="13"/>
                    <a:pt x="33" y="43"/>
                    <a:pt x="33" y="71"/>
                  </a:cubicBezTo>
                  <a:cubicBezTo>
                    <a:pt x="33" y="98"/>
                    <a:pt x="24" y="121"/>
                    <a:pt x="8" y="141"/>
                  </a:cubicBezTo>
                  <a:cubicBezTo>
                    <a:pt x="7" y="143"/>
                    <a:pt x="4" y="142"/>
                    <a:pt x="2" y="143"/>
                  </a:cubicBezTo>
                  <a:cubicBezTo>
                    <a:pt x="1" y="143"/>
                    <a:pt x="1" y="143"/>
                    <a:pt x="1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13066713" y="876300"/>
              <a:ext cx="107950" cy="161925"/>
            </a:xfrm>
            <a:custGeom>
              <a:avLst/>
              <a:gdLst>
                <a:gd name="T0" fmla="*/ 21 w 87"/>
                <a:gd name="T1" fmla="*/ 0 h 130"/>
                <a:gd name="T2" fmla="*/ 87 w 87"/>
                <a:gd name="T3" fmla="*/ 130 h 130"/>
                <a:gd name="T4" fmla="*/ 21 w 87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30">
                  <a:moveTo>
                    <a:pt x="21" y="0"/>
                  </a:moveTo>
                  <a:cubicBezTo>
                    <a:pt x="26" y="53"/>
                    <a:pt x="48" y="95"/>
                    <a:pt x="87" y="130"/>
                  </a:cubicBezTo>
                  <a:cubicBezTo>
                    <a:pt x="34" y="113"/>
                    <a:pt x="0" y="5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10826750" y="-241300"/>
              <a:ext cx="1196975" cy="704850"/>
            </a:xfrm>
            <a:custGeom>
              <a:avLst/>
              <a:gdLst>
                <a:gd name="T0" fmla="*/ 436 w 958"/>
                <a:gd name="T1" fmla="*/ 423 h 563"/>
                <a:gd name="T2" fmla="*/ 430 w 958"/>
                <a:gd name="T3" fmla="*/ 433 h 563"/>
                <a:gd name="T4" fmla="*/ 247 w 958"/>
                <a:gd name="T5" fmla="*/ 559 h 563"/>
                <a:gd name="T6" fmla="*/ 55 w 958"/>
                <a:gd name="T7" fmla="*/ 456 h 563"/>
                <a:gd name="T8" fmla="*/ 104 w 958"/>
                <a:gd name="T9" fmla="*/ 184 h 563"/>
                <a:gd name="T10" fmla="*/ 381 w 958"/>
                <a:gd name="T11" fmla="*/ 194 h 563"/>
                <a:gd name="T12" fmla="*/ 393 w 958"/>
                <a:gd name="T13" fmla="*/ 206 h 563"/>
                <a:gd name="T14" fmla="*/ 402 w 958"/>
                <a:gd name="T15" fmla="*/ 179 h 563"/>
                <a:gd name="T16" fmla="*/ 419 w 958"/>
                <a:gd name="T17" fmla="*/ 174 h 563"/>
                <a:gd name="T18" fmla="*/ 474 w 958"/>
                <a:gd name="T19" fmla="*/ 179 h 563"/>
                <a:gd name="T20" fmla="*/ 491 w 958"/>
                <a:gd name="T21" fmla="*/ 158 h 563"/>
                <a:gd name="T22" fmla="*/ 513 w 958"/>
                <a:gd name="T23" fmla="*/ 154 h 563"/>
                <a:gd name="T24" fmla="*/ 530 w 958"/>
                <a:gd name="T25" fmla="*/ 171 h 563"/>
                <a:gd name="T26" fmla="*/ 540 w 958"/>
                <a:gd name="T27" fmla="*/ 144 h 563"/>
                <a:gd name="T28" fmla="*/ 762 w 958"/>
                <a:gd name="T29" fmla="*/ 12 h 563"/>
                <a:gd name="T30" fmla="*/ 946 w 958"/>
                <a:gd name="T31" fmla="*/ 195 h 563"/>
                <a:gd name="T32" fmla="*/ 814 w 958"/>
                <a:gd name="T33" fmla="*/ 419 h 563"/>
                <a:gd name="T34" fmla="*/ 528 w 958"/>
                <a:gd name="T35" fmla="*/ 257 h 563"/>
                <a:gd name="T36" fmla="*/ 525 w 958"/>
                <a:gd name="T37" fmla="*/ 212 h 563"/>
                <a:gd name="T38" fmla="*/ 503 w 958"/>
                <a:gd name="T39" fmla="*/ 163 h 563"/>
                <a:gd name="T40" fmla="*/ 465 w 958"/>
                <a:gd name="T41" fmla="*/ 196 h 563"/>
                <a:gd name="T42" fmla="*/ 413 w 958"/>
                <a:gd name="T43" fmla="*/ 183 h 563"/>
                <a:gd name="T44" fmla="*/ 415 w 958"/>
                <a:gd name="T45" fmla="*/ 235 h 563"/>
                <a:gd name="T46" fmla="*/ 438 w 958"/>
                <a:gd name="T47" fmla="*/ 411 h 563"/>
                <a:gd name="T48" fmla="*/ 436 w 958"/>
                <a:gd name="T49" fmla="*/ 42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" h="563">
                  <a:moveTo>
                    <a:pt x="436" y="423"/>
                  </a:moveTo>
                  <a:cubicBezTo>
                    <a:pt x="434" y="426"/>
                    <a:pt x="432" y="430"/>
                    <a:pt x="430" y="433"/>
                  </a:cubicBezTo>
                  <a:cubicBezTo>
                    <a:pt x="393" y="511"/>
                    <a:pt x="332" y="554"/>
                    <a:pt x="247" y="559"/>
                  </a:cubicBezTo>
                  <a:cubicBezTo>
                    <a:pt x="164" y="563"/>
                    <a:pt x="99" y="527"/>
                    <a:pt x="55" y="456"/>
                  </a:cubicBezTo>
                  <a:cubicBezTo>
                    <a:pt x="0" y="367"/>
                    <a:pt x="22" y="249"/>
                    <a:pt x="104" y="184"/>
                  </a:cubicBezTo>
                  <a:cubicBezTo>
                    <a:pt x="186" y="117"/>
                    <a:pt x="304" y="122"/>
                    <a:pt x="381" y="194"/>
                  </a:cubicBezTo>
                  <a:cubicBezTo>
                    <a:pt x="385" y="198"/>
                    <a:pt x="388" y="201"/>
                    <a:pt x="393" y="206"/>
                  </a:cubicBezTo>
                  <a:cubicBezTo>
                    <a:pt x="396" y="196"/>
                    <a:pt x="399" y="187"/>
                    <a:pt x="402" y="179"/>
                  </a:cubicBezTo>
                  <a:cubicBezTo>
                    <a:pt x="405" y="169"/>
                    <a:pt x="411" y="166"/>
                    <a:pt x="419" y="174"/>
                  </a:cubicBezTo>
                  <a:cubicBezTo>
                    <a:pt x="436" y="191"/>
                    <a:pt x="456" y="187"/>
                    <a:pt x="474" y="179"/>
                  </a:cubicBezTo>
                  <a:cubicBezTo>
                    <a:pt x="481" y="175"/>
                    <a:pt x="487" y="165"/>
                    <a:pt x="491" y="158"/>
                  </a:cubicBezTo>
                  <a:cubicBezTo>
                    <a:pt x="499" y="144"/>
                    <a:pt x="502" y="143"/>
                    <a:pt x="513" y="154"/>
                  </a:cubicBezTo>
                  <a:cubicBezTo>
                    <a:pt x="519" y="159"/>
                    <a:pt x="524" y="165"/>
                    <a:pt x="530" y="171"/>
                  </a:cubicBezTo>
                  <a:cubicBezTo>
                    <a:pt x="534" y="162"/>
                    <a:pt x="537" y="153"/>
                    <a:pt x="540" y="144"/>
                  </a:cubicBezTo>
                  <a:cubicBezTo>
                    <a:pt x="576" y="55"/>
                    <a:pt x="667" y="0"/>
                    <a:pt x="762" y="12"/>
                  </a:cubicBezTo>
                  <a:cubicBezTo>
                    <a:pt x="858" y="25"/>
                    <a:pt x="934" y="100"/>
                    <a:pt x="946" y="195"/>
                  </a:cubicBezTo>
                  <a:cubicBezTo>
                    <a:pt x="958" y="291"/>
                    <a:pt x="904" y="383"/>
                    <a:pt x="814" y="419"/>
                  </a:cubicBezTo>
                  <a:cubicBezTo>
                    <a:pt x="689" y="468"/>
                    <a:pt x="548" y="388"/>
                    <a:pt x="528" y="257"/>
                  </a:cubicBezTo>
                  <a:cubicBezTo>
                    <a:pt x="525" y="242"/>
                    <a:pt x="525" y="227"/>
                    <a:pt x="525" y="212"/>
                  </a:cubicBezTo>
                  <a:cubicBezTo>
                    <a:pt x="526" y="186"/>
                    <a:pt x="524" y="181"/>
                    <a:pt x="503" y="163"/>
                  </a:cubicBezTo>
                  <a:cubicBezTo>
                    <a:pt x="498" y="183"/>
                    <a:pt x="484" y="192"/>
                    <a:pt x="465" y="196"/>
                  </a:cubicBezTo>
                  <a:cubicBezTo>
                    <a:pt x="446" y="200"/>
                    <a:pt x="429" y="202"/>
                    <a:pt x="413" y="183"/>
                  </a:cubicBezTo>
                  <a:cubicBezTo>
                    <a:pt x="408" y="203"/>
                    <a:pt x="404" y="218"/>
                    <a:pt x="415" y="235"/>
                  </a:cubicBezTo>
                  <a:cubicBezTo>
                    <a:pt x="449" y="290"/>
                    <a:pt x="456" y="349"/>
                    <a:pt x="438" y="411"/>
                  </a:cubicBezTo>
                  <a:cubicBezTo>
                    <a:pt x="437" y="415"/>
                    <a:pt x="436" y="419"/>
                    <a:pt x="436" y="4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11707813" y="-533400"/>
              <a:ext cx="288925" cy="342900"/>
            </a:xfrm>
            <a:custGeom>
              <a:avLst/>
              <a:gdLst>
                <a:gd name="T0" fmla="*/ 44 w 231"/>
                <a:gd name="T1" fmla="*/ 25 h 274"/>
                <a:gd name="T2" fmla="*/ 40 w 231"/>
                <a:gd name="T3" fmla="*/ 84 h 274"/>
                <a:gd name="T4" fmla="*/ 41 w 231"/>
                <a:gd name="T5" fmla="*/ 167 h 274"/>
                <a:gd name="T6" fmla="*/ 36 w 231"/>
                <a:gd name="T7" fmla="*/ 181 h 274"/>
                <a:gd name="T8" fmla="*/ 20 w 231"/>
                <a:gd name="T9" fmla="*/ 178 h 274"/>
                <a:gd name="T10" fmla="*/ 1 w 231"/>
                <a:gd name="T11" fmla="*/ 136 h 274"/>
                <a:gd name="T12" fmla="*/ 9 w 231"/>
                <a:gd name="T13" fmla="*/ 86 h 274"/>
                <a:gd name="T14" fmla="*/ 27 w 231"/>
                <a:gd name="T15" fmla="*/ 18 h 274"/>
                <a:gd name="T16" fmla="*/ 42 w 231"/>
                <a:gd name="T17" fmla="*/ 1 h 274"/>
                <a:gd name="T18" fmla="*/ 63 w 231"/>
                <a:gd name="T19" fmla="*/ 11 h 274"/>
                <a:gd name="T20" fmla="*/ 104 w 231"/>
                <a:gd name="T21" fmla="*/ 67 h 274"/>
                <a:gd name="T22" fmla="*/ 231 w 231"/>
                <a:gd name="T23" fmla="*/ 267 h 274"/>
                <a:gd name="T24" fmla="*/ 213 w 231"/>
                <a:gd name="T25" fmla="*/ 262 h 274"/>
                <a:gd name="T26" fmla="*/ 107 w 231"/>
                <a:gd name="T27" fmla="*/ 104 h 274"/>
                <a:gd name="T28" fmla="*/ 91 w 231"/>
                <a:gd name="T29" fmla="*/ 91 h 274"/>
                <a:gd name="T30" fmla="*/ 85 w 231"/>
                <a:gd name="T31" fmla="*/ 84 h 274"/>
                <a:gd name="T32" fmla="*/ 56 w 231"/>
                <a:gd name="T33" fmla="*/ 38 h 274"/>
                <a:gd name="T34" fmla="*/ 47 w 231"/>
                <a:gd name="T35" fmla="*/ 25 h 274"/>
                <a:gd name="T36" fmla="*/ 44 w 231"/>
                <a:gd name="T37" fmla="*/ 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74">
                  <a:moveTo>
                    <a:pt x="44" y="25"/>
                  </a:moveTo>
                  <a:cubicBezTo>
                    <a:pt x="43" y="45"/>
                    <a:pt x="41" y="65"/>
                    <a:pt x="40" y="84"/>
                  </a:cubicBezTo>
                  <a:cubicBezTo>
                    <a:pt x="40" y="112"/>
                    <a:pt x="41" y="140"/>
                    <a:pt x="41" y="167"/>
                  </a:cubicBezTo>
                  <a:cubicBezTo>
                    <a:pt x="41" y="172"/>
                    <a:pt x="39" y="180"/>
                    <a:pt x="36" y="181"/>
                  </a:cubicBezTo>
                  <a:cubicBezTo>
                    <a:pt x="31" y="183"/>
                    <a:pt x="24" y="181"/>
                    <a:pt x="20" y="178"/>
                  </a:cubicBezTo>
                  <a:cubicBezTo>
                    <a:pt x="4" y="169"/>
                    <a:pt x="0" y="152"/>
                    <a:pt x="1" y="136"/>
                  </a:cubicBezTo>
                  <a:cubicBezTo>
                    <a:pt x="2" y="119"/>
                    <a:pt x="5" y="102"/>
                    <a:pt x="9" y="86"/>
                  </a:cubicBezTo>
                  <a:cubicBezTo>
                    <a:pt x="14" y="63"/>
                    <a:pt x="20" y="40"/>
                    <a:pt x="27" y="18"/>
                  </a:cubicBezTo>
                  <a:cubicBezTo>
                    <a:pt x="30" y="11"/>
                    <a:pt x="36" y="2"/>
                    <a:pt x="42" y="1"/>
                  </a:cubicBezTo>
                  <a:cubicBezTo>
                    <a:pt x="48" y="0"/>
                    <a:pt x="58" y="5"/>
                    <a:pt x="63" y="11"/>
                  </a:cubicBezTo>
                  <a:cubicBezTo>
                    <a:pt x="78" y="29"/>
                    <a:pt x="94" y="47"/>
                    <a:pt x="104" y="67"/>
                  </a:cubicBezTo>
                  <a:cubicBezTo>
                    <a:pt x="139" y="138"/>
                    <a:pt x="191" y="198"/>
                    <a:pt x="231" y="267"/>
                  </a:cubicBezTo>
                  <a:cubicBezTo>
                    <a:pt x="223" y="274"/>
                    <a:pt x="218" y="270"/>
                    <a:pt x="213" y="262"/>
                  </a:cubicBezTo>
                  <a:cubicBezTo>
                    <a:pt x="178" y="210"/>
                    <a:pt x="142" y="157"/>
                    <a:pt x="107" y="104"/>
                  </a:cubicBezTo>
                  <a:cubicBezTo>
                    <a:pt x="103" y="98"/>
                    <a:pt x="101" y="90"/>
                    <a:pt x="91" y="91"/>
                  </a:cubicBezTo>
                  <a:cubicBezTo>
                    <a:pt x="89" y="91"/>
                    <a:pt x="86" y="87"/>
                    <a:pt x="85" y="84"/>
                  </a:cubicBezTo>
                  <a:cubicBezTo>
                    <a:pt x="75" y="69"/>
                    <a:pt x="66" y="53"/>
                    <a:pt x="56" y="38"/>
                  </a:cubicBezTo>
                  <a:cubicBezTo>
                    <a:pt x="53" y="33"/>
                    <a:pt x="50" y="29"/>
                    <a:pt x="47" y="25"/>
                  </a:cubicBezTo>
                  <a:cubicBezTo>
                    <a:pt x="46" y="25"/>
                    <a:pt x="45" y="25"/>
                    <a:pt x="4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10790238" y="-309563"/>
              <a:ext cx="192088" cy="417513"/>
            </a:xfrm>
            <a:custGeom>
              <a:avLst/>
              <a:gdLst>
                <a:gd name="T0" fmla="*/ 47 w 154"/>
                <a:gd name="T1" fmla="*/ 31 h 333"/>
                <a:gd name="T2" fmla="*/ 42 w 154"/>
                <a:gd name="T3" fmla="*/ 100 h 333"/>
                <a:gd name="T4" fmla="*/ 37 w 154"/>
                <a:gd name="T5" fmla="*/ 112 h 333"/>
                <a:gd name="T6" fmla="*/ 33 w 154"/>
                <a:gd name="T7" fmla="*/ 127 h 333"/>
                <a:gd name="T8" fmla="*/ 14 w 154"/>
                <a:gd name="T9" fmla="*/ 318 h 333"/>
                <a:gd name="T10" fmla="*/ 0 w 154"/>
                <a:gd name="T11" fmla="*/ 331 h 333"/>
                <a:gd name="T12" fmla="*/ 11 w 154"/>
                <a:gd name="T13" fmla="*/ 215 h 333"/>
                <a:gd name="T14" fmla="*/ 19 w 154"/>
                <a:gd name="T15" fmla="*/ 119 h 333"/>
                <a:gd name="T16" fmla="*/ 26 w 154"/>
                <a:gd name="T17" fmla="*/ 32 h 333"/>
                <a:gd name="T18" fmla="*/ 28 w 154"/>
                <a:gd name="T19" fmla="*/ 19 h 333"/>
                <a:gd name="T20" fmla="*/ 57 w 154"/>
                <a:gd name="T21" fmla="*/ 11 h 333"/>
                <a:gd name="T22" fmla="*/ 137 w 154"/>
                <a:gd name="T23" fmla="*/ 101 h 333"/>
                <a:gd name="T24" fmla="*/ 146 w 154"/>
                <a:gd name="T25" fmla="*/ 150 h 333"/>
                <a:gd name="T26" fmla="*/ 132 w 154"/>
                <a:gd name="T27" fmla="*/ 163 h 333"/>
                <a:gd name="T28" fmla="*/ 120 w 154"/>
                <a:gd name="T29" fmla="*/ 151 h 333"/>
                <a:gd name="T30" fmla="*/ 62 w 154"/>
                <a:gd name="T31" fmla="*/ 47 h 333"/>
                <a:gd name="T32" fmla="*/ 51 w 154"/>
                <a:gd name="T33" fmla="*/ 30 h 333"/>
                <a:gd name="T34" fmla="*/ 47 w 154"/>
                <a:gd name="T35" fmla="*/ 3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333">
                  <a:moveTo>
                    <a:pt x="47" y="31"/>
                  </a:moveTo>
                  <a:cubicBezTo>
                    <a:pt x="46" y="54"/>
                    <a:pt x="44" y="77"/>
                    <a:pt x="42" y="100"/>
                  </a:cubicBezTo>
                  <a:cubicBezTo>
                    <a:pt x="42" y="104"/>
                    <a:pt x="38" y="108"/>
                    <a:pt x="37" y="112"/>
                  </a:cubicBezTo>
                  <a:cubicBezTo>
                    <a:pt x="35" y="117"/>
                    <a:pt x="33" y="122"/>
                    <a:pt x="33" y="127"/>
                  </a:cubicBezTo>
                  <a:cubicBezTo>
                    <a:pt x="26" y="191"/>
                    <a:pt x="20" y="254"/>
                    <a:pt x="14" y="318"/>
                  </a:cubicBezTo>
                  <a:cubicBezTo>
                    <a:pt x="13" y="326"/>
                    <a:pt x="12" y="333"/>
                    <a:pt x="0" y="331"/>
                  </a:cubicBezTo>
                  <a:cubicBezTo>
                    <a:pt x="4" y="292"/>
                    <a:pt x="7" y="254"/>
                    <a:pt x="11" y="215"/>
                  </a:cubicBezTo>
                  <a:cubicBezTo>
                    <a:pt x="14" y="183"/>
                    <a:pt x="22" y="151"/>
                    <a:pt x="19" y="119"/>
                  </a:cubicBezTo>
                  <a:cubicBezTo>
                    <a:pt x="17" y="89"/>
                    <a:pt x="24" y="61"/>
                    <a:pt x="26" y="32"/>
                  </a:cubicBezTo>
                  <a:cubicBezTo>
                    <a:pt x="26" y="28"/>
                    <a:pt x="27" y="23"/>
                    <a:pt x="28" y="19"/>
                  </a:cubicBezTo>
                  <a:cubicBezTo>
                    <a:pt x="33" y="5"/>
                    <a:pt x="47" y="0"/>
                    <a:pt x="57" y="11"/>
                  </a:cubicBezTo>
                  <a:cubicBezTo>
                    <a:pt x="85" y="40"/>
                    <a:pt x="112" y="70"/>
                    <a:pt x="137" y="101"/>
                  </a:cubicBezTo>
                  <a:cubicBezTo>
                    <a:pt x="148" y="115"/>
                    <a:pt x="154" y="132"/>
                    <a:pt x="146" y="150"/>
                  </a:cubicBezTo>
                  <a:cubicBezTo>
                    <a:pt x="144" y="155"/>
                    <a:pt x="138" y="161"/>
                    <a:pt x="132" y="163"/>
                  </a:cubicBezTo>
                  <a:cubicBezTo>
                    <a:pt x="130" y="164"/>
                    <a:pt x="123" y="156"/>
                    <a:pt x="120" y="151"/>
                  </a:cubicBezTo>
                  <a:cubicBezTo>
                    <a:pt x="100" y="117"/>
                    <a:pt x="81" y="82"/>
                    <a:pt x="62" y="47"/>
                  </a:cubicBezTo>
                  <a:cubicBezTo>
                    <a:pt x="59" y="41"/>
                    <a:pt x="54" y="36"/>
                    <a:pt x="51" y="30"/>
                  </a:cubicBezTo>
                  <a:cubicBezTo>
                    <a:pt x="50" y="31"/>
                    <a:pt x="48" y="31"/>
                    <a:pt x="4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10783888" y="109538"/>
              <a:ext cx="68263" cy="117475"/>
            </a:xfrm>
            <a:custGeom>
              <a:avLst/>
              <a:gdLst>
                <a:gd name="T0" fmla="*/ 3 w 54"/>
                <a:gd name="T1" fmla="*/ 8 h 94"/>
                <a:gd name="T2" fmla="*/ 31 w 54"/>
                <a:gd name="T3" fmla="*/ 17 h 94"/>
                <a:gd name="T4" fmla="*/ 36 w 54"/>
                <a:gd name="T5" fmla="*/ 27 h 94"/>
                <a:gd name="T6" fmla="*/ 54 w 54"/>
                <a:gd name="T7" fmla="*/ 37 h 94"/>
                <a:gd name="T8" fmla="*/ 53 w 54"/>
                <a:gd name="T9" fmla="*/ 82 h 94"/>
                <a:gd name="T10" fmla="*/ 51 w 54"/>
                <a:gd name="T11" fmla="*/ 87 h 94"/>
                <a:gd name="T12" fmla="*/ 16 w 54"/>
                <a:gd name="T13" fmla="*/ 89 h 94"/>
                <a:gd name="T14" fmla="*/ 6 w 54"/>
                <a:gd name="T15" fmla="*/ 60 h 94"/>
                <a:gd name="T16" fmla="*/ 8 w 54"/>
                <a:gd name="T17" fmla="*/ 25 h 94"/>
                <a:gd name="T18" fmla="*/ 3 w 54"/>
                <a:gd name="T19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94">
                  <a:moveTo>
                    <a:pt x="3" y="8"/>
                  </a:moveTo>
                  <a:cubicBezTo>
                    <a:pt x="23" y="0"/>
                    <a:pt x="23" y="0"/>
                    <a:pt x="31" y="17"/>
                  </a:cubicBezTo>
                  <a:cubicBezTo>
                    <a:pt x="33" y="20"/>
                    <a:pt x="35" y="23"/>
                    <a:pt x="36" y="27"/>
                  </a:cubicBezTo>
                  <a:cubicBezTo>
                    <a:pt x="39" y="35"/>
                    <a:pt x="43" y="41"/>
                    <a:pt x="54" y="37"/>
                  </a:cubicBezTo>
                  <a:cubicBezTo>
                    <a:pt x="53" y="52"/>
                    <a:pt x="53" y="67"/>
                    <a:pt x="53" y="82"/>
                  </a:cubicBezTo>
                  <a:cubicBezTo>
                    <a:pt x="53" y="84"/>
                    <a:pt x="52" y="86"/>
                    <a:pt x="51" y="87"/>
                  </a:cubicBezTo>
                  <a:cubicBezTo>
                    <a:pt x="47" y="92"/>
                    <a:pt x="24" y="94"/>
                    <a:pt x="16" y="89"/>
                  </a:cubicBezTo>
                  <a:cubicBezTo>
                    <a:pt x="6" y="83"/>
                    <a:pt x="0" y="69"/>
                    <a:pt x="6" y="60"/>
                  </a:cubicBezTo>
                  <a:cubicBezTo>
                    <a:pt x="15" y="48"/>
                    <a:pt x="10" y="37"/>
                    <a:pt x="8" y="25"/>
                  </a:cubicBezTo>
                  <a:cubicBezTo>
                    <a:pt x="6" y="20"/>
                    <a:pt x="5" y="14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1966575" y="-188913"/>
              <a:ext cx="84138" cy="115888"/>
            </a:xfrm>
            <a:custGeom>
              <a:avLst/>
              <a:gdLst>
                <a:gd name="T0" fmla="*/ 31 w 68"/>
                <a:gd name="T1" fmla="*/ 0 h 93"/>
                <a:gd name="T2" fmla="*/ 36 w 68"/>
                <a:gd name="T3" fmla="*/ 20 h 93"/>
                <a:gd name="T4" fmla="*/ 52 w 68"/>
                <a:gd name="T5" fmla="*/ 47 h 93"/>
                <a:gd name="T6" fmla="*/ 46 w 68"/>
                <a:gd name="T7" fmla="*/ 88 h 93"/>
                <a:gd name="T8" fmla="*/ 26 w 68"/>
                <a:gd name="T9" fmla="*/ 93 h 93"/>
                <a:gd name="T10" fmla="*/ 0 w 68"/>
                <a:gd name="T11" fmla="*/ 50 h 93"/>
                <a:gd name="T12" fmla="*/ 12 w 68"/>
                <a:gd name="T13" fmla="*/ 32 h 93"/>
                <a:gd name="T14" fmla="*/ 11 w 68"/>
                <a:gd name="T15" fmla="*/ 21 h 93"/>
                <a:gd name="T16" fmla="*/ 31 w 68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93">
                  <a:moveTo>
                    <a:pt x="31" y="0"/>
                  </a:moveTo>
                  <a:cubicBezTo>
                    <a:pt x="33" y="7"/>
                    <a:pt x="34" y="14"/>
                    <a:pt x="36" y="20"/>
                  </a:cubicBezTo>
                  <a:cubicBezTo>
                    <a:pt x="38" y="31"/>
                    <a:pt x="41" y="40"/>
                    <a:pt x="52" y="47"/>
                  </a:cubicBezTo>
                  <a:cubicBezTo>
                    <a:pt x="68" y="57"/>
                    <a:pt x="63" y="81"/>
                    <a:pt x="46" y="88"/>
                  </a:cubicBezTo>
                  <a:cubicBezTo>
                    <a:pt x="40" y="91"/>
                    <a:pt x="33" y="92"/>
                    <a:pt x="26" y="93"/>
                  </a:cubicBezTo>
                  <a:cubicBezTo>
                    <a:pt x="17" y="79"/>
                    <a:pt x="9" y="65"/>
                    <a:pt x="0" y="50"/>
                  </a:cubicBezTo>
                  <a:cubicBezTo>
                    <a:pt x="11" y="49"/>
                    <a:pt x="13" y="41"/>
                    <a:pt x="12" y="32"/>
                  </a:cubicBezTo>
                  <a:cubicBezTo>
                    <a:pt x="11" y="28"/>
                    <a:pt x="11" y="25"/>
                    <a:pt x="11" y="21"/>
                  </a:cubicBezTo>
                  <a:cubicBezTo>
                    <a:pt x="11" y="4"/>
                    <a:pt x="11" y="4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11369675" y="82550"/>
              <a:ext cx="46038" cy="204788"/>
            </a:xfrm>
            <a:custGeom>
              <a:avLst/>
              <a:gdLst>
                <a:gd name="T0" fmla="*/ 2 w 38"/>
                <a:gd name="T1" fmla="*/ 164 h 164"/>
                <a:gd name="T2" fmla="*/ 8 w 38"/>
                <a:gd name="T3" fmla="*/ 153 h 164"/>
                <a:gd name="T4" fmla="*/ 5 w 38"/>
                <a:gd name="T5" fmla="*/ 12 h 164"/>
                <a:gd name="T6" fmla="*/ 0 w 38"/>
                <a:gd name="T7" fmla="*/ 0 h 164"/>
                <a:gd name="T8" fmla="*/ 38 w 38"/>
                <a:gd name="T9" fmla="*/ 82 h 164"/>
                <a:gd name="T10" fmla="*/ 9 w 38"/>
                <a:gd name="T11" fmla="*/ 162 h 164"/>
                <a:gd name="T12" fmla="*/ 2 w 38"/>
                <a:gd name="T13" fmla="*/ 164 h 164"/>
                <a:gd name="T14" fmla="*/ 2 w 38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64">
                  <a:moveTo>
                    <a:pt x="2" y="164"/>
                  </a:moveTo>
                  <a:cubicBezTo>
                    <a:pt x="4" y="160"/>
                    <a:pt x="7" y="157"/>
                    <a:pt x="8" y="153"/>
                  </a:cubicBezTo>
                  <a:cubicBezTo>
                    <a:pt x="23" y="106"/>
                    <a:pt x="23" y="59"/>
                    <a:pt x="5" y="12"/>
                  </a:cubicBezTo>
                  <a:cubicBezTo>
                    <a:pt x="3" y="9"/>
                    <a:pt x="2" y="5"/>
                    <a:pt x="0" y="0"/>
                  </a:cubicBezTo>
                  <a:cubicBezTo>
                    <a:pt x="22" y="16"/>
                    <a:pt x="38" y="49"/>
                    <a:pt x="38" y="82"/>
                  </a:cubicBezTo>
                  <a:cubicBezTo>
                    <a:pt x="38" y="112"/>
                    <a:pt x="27" y="139"/>
                    <a:pt x="9" y="162"/>
                  </a:cubicBezTo>
                  <a:cubicBezTo>
                    <a:pt x="8" y="164"/>
                    <a:pt x="4" y="163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11445875" y="53975"/>
              <a:ext cx="123825" cy="185738"/>
            </a:xfrm>
            <a:custGeom>
              <a:avLst/>
              <a:gdLst>
                <a:gd name="T0" fmla="*/ 24 w 99"/>
                <a:gd name="T1" fmla="*/ 0 h 149"/>
                <a:gd name="T2" fmla="*/ 99 w 99"/>
                <a:gd name="T3" fmla="*/ 149 h 149"/>
                <a:gd name="T4" fmla="*/ 24 w 99"/>
                <a:gd name="T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49">
                  <a:moveTo>
                    <a:pt x="24" y="0"/>
                  </a:moveTo>
                  <a:cubicBezTo>
                    <a:pt x="30" y="61"/>
                    <a:pt x="55" y="109"/>
                    <a:pt x="99" y="149"/>
                  </a:cubicBezTo>
                  <a:cubicBezTo>
                    <a:pt x="38" y="130"/>
                    <a:pt x="0" y="6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9169400" y="-941388"/>
              <a:ext cx="736600" cy="431800"/>
            </a:xfrm>
            <a:custGeom>
              <a:avLst/>
              <a:gdLst>
                <a:gd name="T0" fmla="*/ 268 w 589"/>
                <a:gd name="T1" fmla="*/ 260 h 346"/>
                <a:gd name="T2" fmla="*/ 264 w 589"/>
                <a:gd name="T3" fmla="*/ 266 h 346"/>
                <a:gd name="T4" fmla="*/ 152 w 589"/>
                <a:gd name="T5" fmla="*/ 343 h 346"/>
                <a:gd name="T6" fmla="*/ 34 w 589"/>
                <a:gd name="T7" fmla="*/ 281 h 346"/>
                <a:gd name="T8" fmla="*/ 64 w 589"/>
                <a:gd name="T9" fmla="*/ 113 h 346"/>
                <a:gd name="T10" fmla="*/ 235 w 589"/>
                <a:gd name="T11" fmla="*/ 119 h 346"/>
                <a:gd name="T12" fmla="*/ 242 w 589"/>
                <a:gd name="T13" fmla="*/ 126 h 346"/>
                <a:gd name="T14" fmla="*/ 247 w 589"/>
                <a:gd name="T15" fmla="*/ 110 h 346"/>
                <a:gd name="T16" fmla="*/ 258 w 589"/>
                <a:gd name="T17" fmla="*/ 107 h 346"/>
                <a:gd name="T18" fmla="*/ 292 w 589"/>
                <a:gd name="T19" fmla="*/ 110 h 346"/>
                <a:gd name="T20" fmla="*/ 302 w 589"/>
                <a:gd name="T21" fmla="*/ 97 h 346"/>
                <a:gd name="T22" fmla="*/ 316 w 589"/>
                <a:gd name="T23" fmla="*/ 94 h 346"/>
                <a:gd name="T24" fmla="*/ 326 w 589"/>
                <a:gd name="T25" fmla="*/ 105 h 346"/>
                <a:gd name="T26" fmla="*/ 332 w 589"/>
                <a:gd name="T27" fmla="*/ 88 h 346"/>
                <a:gd name="T28" fmla="*/ 469 w 589"/>
                <a:gd name="T29" fmla="*/ 7 h 346"/>
                <a:gd name="T30" fmla="*/ 582 w 589"/>
                <a:gd name="T31" fmla="*/ 119 h 346"/>
                <a:gd name="T32" fmla="*/ 501 w 589"/>
                <a:gd name="T33" fmla="*/ 257 h 346"/>
                <a:gd name="T34" fmla="*/ 325 w 589"/>
                <a:gd name="T35" fmla="*/ 158 h 346"/>
                <a:gd name="T36" fmla="*/ 323 w 589"/>
                <a:gd name="T37" fmla="*/ 130 h 346"/>
                <a:gd name="T38" fmla="*/ 309 w 589"/>
                <a:gd name="T39" fmla="*/ 100 h 346"/>
                <a:gd name="T40" fmla="*/ 286 w 589"/>
                <a:gd name="T41" fmla="*/ 120 h 346"/>
                <a:gd name="T42" fmla="*/ 254 w 589"/>
                <a:gd name="T43" fmla="*/ 113 h 346"/>
                <a:gd name="T44" fmla="*/ 255 w 589"/>
                <a:gd name="T45" fmla="*/ 144 h 346"/>
                <a:gd name="T46" fmla="*/ 270 w 589"/>
                <a:gd name="T47" fmla="*/ 253 h 346"/>
                <a:gd name="T48" fmla="*/ 268 w 589"/>
                <a:gd name="T49" fmla="*/ 26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9" h="346">
                  <a:moveTo>
                    <a:pt x="268" y="260"/>
                  </a:moveTo>
                  <a:cubicBezTo>
                    <a:pt x="267" y="262"/>
                    <a:pt x="266" y="264"/>
                    <a:pt x="264" y="266"/>
                  </a:cubicBezTo>
                  <a:cubicBezTo>
                    <a:pt x="242" y="314"/>
                    <a:pt x="204" y="341"/>
                    <a:pt x="152" y="343"/>
                  </a:cubicBezTo>
                  <a:cubicBezTo>
                    <a:pt x="101" y="346"/>
                    <a:pt x="61" y="324"/>
                    <a:pt x="34" y="281"/>
                  </a:cubicBezTo>
                  <a:cubicBezTo>
                    <a:pt x="0" y="225"/>
                    <a:pt x="14" y="153"/>
                    <a:pt x="64" y="113"/>
                  </a:cubicBezTo>
                  <a:cubicBezTo>
                    <a:pt x="115" y="72"/>
                    <a:pt x="187" y="75"/>
                    <a:pt x="235" y="119"/>
                  </a:cubicBezTo>
                  <a:cubicBezTo>
                    <a:pt x="237" y="121"/>
                    <a:pt x="239" y="124"/>
                    <a:pt x="242" y="126"/>
                  </a:cubicBezTo>
                  <a:cubicBezTo>
                    <a:pt x="244" y="120"/>
                    <a:pt x="245" y="115"/>
                    <a:pt x="247" y="110"/>
                  </a:cubicBezTo>
                  <a:cubicBezTo>
                    <a:pt x="249" y="104"/>
                    <a:pt x="253" y="102"/>
                    <a:pt x="258" y="107"/>
                  </a:cubicBezTo>
                  <a:cubicBezTo>
                    <a:pt x="268" y="117"/>
                    <a:pt x="280" y="115"/>
                    <a:pt x="292" y="110"/>
                  </a:cubicBezTo>
                  <a:cubicBezTo>
                    <a:pt x="296" y="108"/>
                    <a:pt x="299" y="102"/>
                    <a:pt x="302" y="97"/>
                  </a:cubicBezTo>
                  <a:cubicBezTo>
                    <a:pt x="307" y="89"/>
                    <a:pt x="309" y="88"/>
                    <a:pt x="316" y="94"/>
                  </a:cubicBezTo>
                  <a:cubicBezTo>
                    <a:pt x="319" y="97"/>
                    <a:pt x="322" y="101"/>
                    <a:pt x="326" y="105"/>
                  </a:cubicBezTo>
                  <a:cubicBezTo>
                    <a:pt x="328" y="99"/>
                    <a:pt x="330" y="94"/>
                    <a:pt x="332" y="88"/>
                  </a:cubicBezTo>
                  <a:cubicBezTo>
                    <a:pt x="354" y="33"/>
                    <a:pt x="411" y="0"/>
                    <a:pt x="469" y="7"/>
                  </a:cubicBezTo>
                  <a:cubicBezTo>
                    <a:pt x="528" y="15"/>
                    <a:pt x="575" y="61"/>
                    <a:pt x="582" y="119"/>
                  </a:cubicBezTo>
                  <a:cubicBezTo>
                    <a:pt x="589" y="179"/>
                    <a:pt x="556" y="236"/>
                    <a:pt x="501" y="257"/>
                  </a:cubicBezTo>
                  <a:cubicBezTo>
                    <a:pt x="424" y="288"/>
                    <a:pt x="337" y="239"/>
                    <a:pt x="325" y="158"/>
                  </a:cubicBezTo>
                  <a:cubicBezTo>
                    <a:pt x="323" y="149"/>
                    <a:pt x="323" y="139"/>
                    <a:pt x="323" y="130"/>
                  </a:cubicBezTo>
                  <a:cubicBezTo>
                    <a:pt x="323" y="114"/>
                    <a:pt x="322" y="111"/>
                    <a:pt x="309" y="100"/>
                  </a:cubicBezTo>
                  <a:cubicBezTo>
                    <a:pt x="306" y="112"/>
                    <a:pt x="298" y="118"/>
                    <a:pt x="286" y="120"/>
                  </a:cubicBezTo>
                  <a:cubicBezTo>
                    <a:pt x="274" y="123"/>
                    <a:pt x="264" y="124"/>
                    <a:pt x="254" y="113"/>
                  </a:cubicBezTo>
                  <a:cubicBezTo>
                    <a:pt x="251" y="125"/>
                    <a:pt x="248" y="134"/>
                    <a:pt x="255" y="144"/>
                  </a:cubicBezTo>
                  <a:cubicBezTo>
                    <a:pt x="276" y="178"/>
                    <a:pt x="281" y="214"/>
                    <a:pt x="270" y="253"/>
                  </a:cubicBezTo>
                  <a:cubicBezTo>
                    <a:pt x="269" y="255"/>
                    <a:pt x="268" y="258"/>
                    <a:pt x="268" y="2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9712325" y="-1122363"/>
              <a:ext cx="176213" cy="211138"/>
            </a:xfrm>
            <a:custGeom>
              <a:avLst/>
              <a:gdLst>
                <a:gd name="T0" fmla="*/ 27 w 142"/>
                <a:gd name="T1" fmla="*/ 16 h 169"/>
                <a:gd name="T2" fmla="*/ 24 w 142"/>
                <a:gd name="T3" fmla="*/ 52 h 169"/>
                <a:gd name="T4" fmla="*/ 25 w 142"/>
                <a:gd name="T5" fmla="*/ 103 h 169"/>
                <a:gd name="T6" fmla="*/ 22 w 142"/>
                <a:gd name="T7" fmla="*/ 112 h 169"/>
                <a:gd name="T8" fmla="*/ 12 w 142"/>
                <a:gd name="T9" fmla="*/ 110 h 169"/>
                <a:gd name="T10" fmla="*/ 0 w 142"/>
                <a:gd name="T11" fmla="*/ 84 h 169"/>
                <a:gd name="T12" fmla="*/ 5 w 142"/>
                <a:gd name="T13" fmla="*/ 53 h 169"/>
                <a:gd name="T14" fmla="*/ 17 w 142"/>
                <a:gd name="T15" fmla="*/ 11 h 169"/>
                <a:gd name="T16" fmla="*/ 25 w 142"/>
                <a:gd name="T17" fmla="*/ 1 h 169"/>
                <a:gd name="T18" fmla="*/ 39 w 142"/>
                <a:gd name="T19" fmla="*/ 7 h 169"/>
                <a:gd name="T20" fmla="*/ 64 w 142"/>
                <a:gd name="T21" fmla="*/ 42 h 169"/>
                <a:gd name="T22" fmla="*/ 142 w 142"/>
                <a:gd name="T23" fmla="*/ 165 h 169"/>
                <a:gd name="T24" fmla="*/ 131 w 142"/>
                <a:gd name="T25" fmla="*/ 162 h 169"/>
                <a:gd name="T26" fmla="*/ 66 w 142"/>
                <a:gd name="T27" fmla="*/ 65 h 169"/>
                <a:gd name="T28" fmla="*/ 55 w 142"/>
                <a:gd name="T29" fmla="*/ 56 h 169"/>
                <a:gd name="T30" fmla="*/ 52 w 142"/>
                <a:gd name="T31" fmla="*/ 52 h 169"/>
                <a:gd name="T32" fmla="*/ 34 w 142"/>
                <a:gd name="T33" fmla="*/ 24 h 169"/>
                <a:gd name="T34" fmla="*/ 29 w 142"/>
                <a:gd name="T35" fmla="*/ 16 h 169"/>
                <a:gd name="T36" fmla="*/ 27 w 142"/>
                <a:gd name="T37" fmla="*/ 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69">
                  <a:moveTo>
                    <a:pt x="27" y="16"/>
                  </a:moveTo>
                  <a:cubicBezTo>
                    <a:pt x="26" y="28"/>
                    <a:pt x="25" y="40"/>
                    <a:pt x="24" y="52"/>
                  </a:cubicBezTo>
                  <a:cubicBezTo>
                    <a:pt x="24" y="69"/>
                    <a:pt x="25" y="86"/>
                    <a:pt x="25" y="103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19" y="113"/>
                    <a:pt x="15" y="112"/>
                    <a:pt x="12" y="110"/>
                  </a:cubicBezTo>
                  <a:cubicBezTo>
                    <a:pt x="2" y="104"/>
                    <a:pt x="0" y="94"/>
                    <a:pt x="0" y="84"/>
                  </a:cubicBezTo>
                  <a:cubicBezTo>
                    <a:pt x="1" y="74"/>
                    <a:pt x="3" y="63"/>
                    <a:pt x="5" y="53"/>
                  </a:cubicBezTo>
                  <a:cubicBezTo>
                    <a:pt x="9" y="39"/>
                    <a:pt x="12" y="25"/>
                    <a:pt x="17" y="11"/>
                  </a:cubicBezTo>
                  <a:cubicBezTo>
                    <a:pt x="18" y="7"/>
                    <a:pt x="22" y="1"/>
                    <a:pt x="25" y="1"/>
                  </a:cubicBezTo>
                  <a:cubicBezTo>
                    <a:pt x="30" y="0"/>
                    <a:pt x="36" y="4"/>
                    <a:pt x="39" y="7"/>
                  </a:cubicBezTo>
                  <a:cubicBezTo>
                    <a:pt x="48" y="18"/>
                    <a:pt x="57" y="29"/>
                    <a:pt x="64" y="42"/>
                  </a:cubicBezTo>
                  <a:cubicBezTo>
                    <a:pt x="85" y="85"/>
                    <a:pt x="117" y="122"/>
                    <a:pt x="142" y="165"/>
                  </a:cubicBezTo>
                  <a:cubicBezTo>
                    <a:pt x="137" y="169"/>
                    <a:pt x="134" y="167"/>
                    <a:pt x="131" y="162"/>
                  </a:cubicBezTo>
                  <a:cubicBezTo>
                    <a:pt x="109" y="129"/>
                    <a:pt x="87" y="97"/>
                    <a:pt x="66" y="65"/>
                  </a:cubicBezTo>
                  <a:cubicBezTo>
                    <a:pt x="63" y="61"/>
                    <a:pt x="62" y="56"/>
                    <a:pt x="55" y="56"/>
                  </a:cubicBezTo>
                  <a:cubicBezTo>
                    <a:pt x="54" y="56"/>
                    <a:pt x="53" y="54"/>
                    <a:pt x="52" y="52"/>
                  </a:cubicBezTo>
                  <a:cubicBezTo>
                    <a:pt x="46" y="43"/>
                    <a:pt x="40" y="33"/>
                    <a:pt x="34" y="24"/>
                  </a:cubicBezTo>
                  <a:cubicBezTo>
                    <a:pt x="33" y="21"/>
                    <a:pt x="31" y="18"/>
                    <a:pt x="29" y="16"/>
                  </a:cubicBezTo>
                  <a:cubicBezTo>
                    <a:pt x="28" y="16"/>
                    <a:pt x="27" y="16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9147175" y="-982663"/>
              <a:ext cx="117475" cy="255588"/>
            </a:xfrm>
            <a:custGeom>
              <a:avLst/>
              <a:gdLst>
                <a:gd name="T0" fmla="*/ 29 w 95"/>
                <a:gd name="T1" fmla="*/ 19 h 204"/>
                <a:gd name="T2" fmla="*/ 26 w 95"/>
                <a:gd name="T3" fmla="*/ 61 h 204"/>
                <a:gd name="T4" fmla="*/ 23 w 95"/>
                <a:gd name="T5" fmla="*/ 68 h 204"/>
                <a:gd name="T6" fmla="*/ 20 w 95"/>
                <a:gd name="T7" fmla="*/ 78 h 204"/>
                <a:gd name="T8" fmla="*/ 9 w 95"/>
                <a:gd name="T9" fmla="*/ 195 h 204"/>
                <a:gd name="T10" fmla="*/ 0 w 95"/>
                <a:gd name="T11" fmla="*/ 203 h 204"/>
                <a:gd name="T12" fmla="*/ 7 w 95"/>
                <a:gd name="T13" fmla="*/ 132 h 204"/>
                <a:gd name="T14" fmla="*/ 12 w 95"/>
                <a:gd name="T15" fmla="*/ 73 h 204"/>
                <a:gd name="T16" fmla="*/ 16 w 95"/>
                <a:gd name="T17" fmla="*/ 20 h 204"/>
                <a:gd name="T18" fmla="*/ 18 w 95"/>
                <a:gd name="T19" fmla="*/ 11 h 204"/>
                <a:gd name="T20" fmla="*/ 35 w 95"/>
                <a:gd name="T21" fmla="*/ 6 h 204"/>
                <a:gd name="T22" fmla="*/ 85 w 95"/>
                <a:gd name="T23" fmla="*/ 62 h 204"/>
                <a:gd name="T24" fmla="*/ 90 w 95"/>
                <a:gd name="T25" fmla="*/ 92 h 204"/>
                <a:gd name="T26" fmla="*/ 82 w 95"/>
                <a:gd name="T27" fmla="*/ 100 h 204"/>
                <a:gd name="T28" fmla="*/ 74 w 95"/>
                <a:gd name="T29" fmla="*/ 93 h 204"/>
                <a:gd name="T30" fmla="*/ 38 w 95"/>
                <a:gd name="T31" fmla="*/ 28 h 204"/>
                <a:gd name="T32" fmla="*/ 31 w 95"/>
                <a:gd name="T33" fmla="*/ 18 h 204"/>
                <a:gd name="T34" fmla="*/ 29 w 95"/>
                <a:gd name="T35" fmla="*/ 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04">
                  <a:moveTo>
                    <a:pt x="29" y="19"/>
                  </a:moveTo>
                  <a:cubicBezTo>
                    <a:pt x="28" y="33"/>
                    <a:pt x="27" y="47"/>
                    <a:pt x="26" y="61"/>
                  </a:cubicBezTo>
                  <a:cubicBezTo>
                    <a:pt x="26" y="64"/>
                    <a:pt x="24" y="66"/>
                    <a:pt x="23" y="68"/>
                  </a:cubicBezTo>
                  <a:cubicBezTo>
                    <a:pt x="22" y="71"/>
                    <a:pt x="20" y="75"/>
                    <a:pt x="20" y="78"/>
                  </a:cubicBezTo>
                  <a:cubicBezTo>
                    <a:pt x="16" y="117"/>
                    <a:pt x="12" y="156"/>
                    <a:pt x="9" y="195"/>
                  </a:cubicBezTo>
                  <a:cubicBezTo>
                    <a:pt x="8" y="200"/>
                    <a:pt x="7" y="204"/>
                    <a:pt x="0" y="203"/>
                  </a:cubicBezTo>
                  <a:cubicBezTo>
                    <a:pt x="2" y="179"/>
                    <a:pt x="5" y="156"/>
                    <a:pt x="7" y="132"/>
                  </a:cubicBezTo>
                  <a:cubicBezTo>
                    <a:pt x="9" y="112"/>
                    <a:pt x="13" y="92"/>
                    <a:pt x="12" y="73"/>
                  </a:cubicBezTo>
                  <a:cubicBezTo>
                    <a:pt x="10" y="54"/>
                    <a:pt x="15" y="37"/>
                    <a:pt x="16" y="20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0" y="3"/>
                    <a:pt x="29" y="0"/>
                    <a:pt x="35" y="6"/>
                  </a:cubicBezTo>
                  <a:cubicBezTo>
                    <a:pt x="52" y="24"/>
                    <a:pt x="69" y="43"/>
                    <a:pt x="85" y="62"/>
                  </a:cubicBezTo>
                  <a:cubicBezTo>
                    <a:pt x="91" y="70"/>
                    <a:pt x="95" y="81"/>
                    <a:pt x="90" y="92"/>
                  </a:cubicBezTo>
                  <a:cubicBezTo>
                    <a:pt x="88" y="95"/>
                    <a:pt x="85" y="99"/>
                    <a:pt x="82" y="100"/>
                  </a:cubicBezTo>
                  <a:cubicBezTo>
                    <a:pt x="80" y="100"/>
                    <a:pt x="76" y="96"/>
                    <a:pt x="74" y="93"/>
                  </a:cubicBezTo>
                  <a:cubicBezTo>
                    <a:pt x="62" y="71"/>
                    <a:pt x="50" y="50"/>
                    <a:pt x="38" y="28"/>
                  </a:cubicBezTo>
                  <a:cubicBezTo>
                    <a:pt x="36" y="25"/>
                    <a:pt x="34" y="22"/>
                    <a:pt x="31" y="18"/>
                  </a:cubicBezTo>
                  <a:cubicBezTo>
                    <a:pt x="31" y="18"/>
                    <a:pt x="30" y="19"/>
                    <a:pt x="2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9142412" y="-727075"/>
              <a:ext cx="41275" cy="73025"/>
            </a:xfrm>
            <a:custGeom>
              <a:avLst/>
              <a:gdLst>
                <a:gd name="T0" fmla="*/ 2 w 33"/>
                <a:gd name="T1" fmla="*/ 5 h 58"/>
                <a:gd name="T2" fmla="*/ 19 w 33"/>
                <a:gd name="T3" fmla="*/ 11 h 58"/>
                <a:gd name="T4" fmla="*/ 22 w 33"/>
                <a:gd name="T5" fmla="*/ 17 h 58"/>
                <a:gd name="T6" fmla="*/ 33 w 33"/>
                <a:gd name="T7" fmla="*/ 23 h 58"/>
                <a:gd name="T8" fmla="*/ 33 w 33"/>
                <a:gd name="T9" fmla="*/ 50 h 58"/>
                <a:gd name="T10" fmla="*/ 32 w 33"/>
                <a:gd name="T11" fmla="*/ 54 h 58"/>
                <a:gd name="T12" fmla="*/ 10 w 33"/>
                <a:gd name="T13" fmla="*/ 55 h 58"/>
                <a:gd name="T14" fmla="*/ 4 w 33"/>
                <a:gd name="T15" fmla="*/ 37 h 58"/>
                <a:gd name="T16" fmla="*/ 5 w 33"/>
                <a:gd name="T17" fmla="*/ 16 h 58"/>
                <a:gd name="T18" fmla="*/ 2 w 33"/>
                <a:gd name="T1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8">
                  <a:moveTo>
                    <a:pt x="2" y="5"/>
                  </a:moveTo>
                  <a:cubicBezTo>
                    <a:pt x="14" y="0"/>
                    <a:pt x="14" y="0"/>
                    <a:pt x="19" y="11"/>
                  </a:cubicBezTo>
                  <a:cubicBezTo>
                    <a:pt x="20" y="13"/>
                    <a:pt x="21" y="14"/>
                    <a:pt x="22" y="17"/>
                  </a:cubicBezTo>
                  <a:cubicBezTo>
                    <a:pt x="24" y="22"/>
                    <a:pt x="27" y="26"/>
                    <a:pt x="33" y="23"/>
                  </a:cubicBezTo>
                  <a:cubicBezTo>
                    <a:pt x="33" y="32"/>
                    <a:pt x="33" y="41"/>
                    <a:pt x="33" y="50"/>
                  </a:cubicBezTo>
                  <a:cubicBezTo>
                    <a:pt x="33" y="52"/>
                    <a:pt x="32" y="53"/>
                    <a:pt x="32" y="54"/>
                  </a:cubicBezTo>
                  <a:cubicBezTo>
                    <a:pt x="29" y="57"/>
                    <a:pt x="15" y="58"/>
                    <a:pt x="10" y="55"/>
                  </a:cubicBezTo>
                  <a:cubicBezTo>
                    <a:pt x="4" y="51"/>
                    <a:pt x="0" y="43"/>
                    <a:pt x="4" y="37"/>
                  </a:cubicBezTo>
                  <a:cubicBezTo>
                    <a:pt x="9" y="29"/>
                    <a:pt x="6" y="23"/>
                    <a:pt x="5" y="16"/>
                  </a:cubicBezTo>
                  <a:cubicBezTo>
                    <a:pt x="4" y="12"/>
                    <a:pt x="3" y="9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9871075" y="-909638"/>
              <a:ext cx="52388" cy="71438"/>
            </a:xfrm>
            <a:custGeom>
              <a:avLst/>
              <a:gdLst>
                <a:gd name="T0" fmla="*/ 19 w 42"/>
                <a:gd name="T1" fmla="*/ 0 h 57"/>
                <a:gd name="T2" fmla="*/ 22 w 42"/>
                <a:gd name="T3" fmla="*/ 12 h 57"/>
                <a:gd name="T4" fmla="*/ 32 w 42"/>
                <a:gd name="T5" fmla="*/ 29 h 57"/>
                <a:gd name="T6" fmla="*/ 29 w 42"/>
                <a:gd name="T7" fmla="*/ 54 h 57"/>
                <a:gd name="T8" fmla="*/ 16 w 42"/>
                <a:gd name="T9" fmla="*/ 57 h 57"/>
                <a:gd name="T10" fmla="*/ 0 w 42"/>
                <a:gd name="T11" fmla="*/ 30 h 57"/>
                <a:gd name="T12" fmla="*/ 7 w 42"/>
                <a:gd name="T13" fmla="*/ 19 h 57"/>
                <a:gd name="T14" fmla="*/ 7 w 42"/>
                <a:gd name="T15" fmla="*/ 13 h 57"/>
                <a:gd name="T16" fmla="*/ 19 w 42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7">
                  <a:moveTo>
                    <a:pt x="19" y="0"/>
                  </a:moveTo>
                  <a:cubicBezTo>
                    <a:pt x="20" y="4"/>
                    <a:pt x="21" y="8"/>
                    <a:pt x="22" y="12"/>
                  </a:cubicBezTo>
                  <a:cubicBezTo>
                    <a:pt x="24" y="19"/>
                    <a:pt x="26" y="24"/>
                    <a:pt x="32" y="29"/>
                  </a:cubicBezTo>
                  <a:cubicBezTo>
                    <a:pt x="42" y="35"/>
                    <a:pt x="39" y="50"/>
                    <a:pt x="29" y="54"/>
                  </a:cubicBezTo>
                  <a:cubicBezTo>
                    <a:pt x="25" y="55"/>
                    <a:pt x="20" y="56"/>
                    <a:pt x="16" y="57"/>
                  </a:cubicBezTo>
                  <a:cubicBezTo>
                    <a:pt x="11" y="48"/>
                    <a:pt x="6" y="40"/>
                    <a:pt x="0" y="30"/>
                  </a:cubicBezTo>
                  <a:cubicBezTo>
                    <a:pt x="7" y="29"/>
                    <a:pt x="8" y="25"/>
                    <a:pt x="7" y="19"/>
                  </a:cubicBezTo>
                  <a:cubicBezTo>
                    <a:pt x="7" y="17"/>
                    <a:pt x="7" y="15"/>
                    <a:pt x="7" y="13"/>
                  </a:cubicBezTo>
                  <a:cubicBezTo>
                    <a:pt x="7" y="2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4"/>
            <p:cNvSpPr>
              <a:spLocks/>
            </p:cNvSpPr>
            <p:nvPr/>
          </p:nvSpPr>
          <p:spPr bwMode="auto">
            <a:xfrm>
              <a:off x="9502775" y="-742950"/>
              <a:ext cx="28575" cy="127000"/>
            </a:xfrm>
            <a:custGeom>
              <a:avLst/>
              <a:gdLst>
                <a:gd name="T0" fmla="*/ 1 w 23"/>
                <a:gd name="T1" fmla="*/ 101 h 101"/>
                <a:gd name="T2" fmla="*/ 5 w 23"/>
                <a:gd name="T3" fmla="*/ 94 h 101"/>
                <a:gd name="T4" fmla="*/ 3 w 23"/>
                <a:gd name="T5" fmla="*/ 8 h 101"/>
                <a:gd name="T6" fmla="*/ 0 w 23"/>
                <a:gd name="T7" fmla="*/ 0 h 101"/>
                <a:gd name="T8" fmla="*/ 23 w 23"/>
                <a:gd name="T9" fmla="*/ 51 h 101"/>
                <a:gd name="T10" fmla="*/ 6 w 23"/>
                <a:gd name="T11" fmla="*/ 100 h 101"/>
                <a:gd name="T12" fmla="*/ 1 w 23"/>
                <a:gd name="T13" fmla="*/ 101 h 101"/>
                <a:gd name="T14" fmla="*/ 1 w 2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1">
                  <a:moveTo>
                    <a:pt x="1" y="101"/>
                  </a:moveTo>
                  <a:cubicBezTo>
                    <a:pt x="2" y="99"/>
                    <a:pt x="4" y="97"/>
                    <a:pt x="5" y="94"/>
                  </a:cubicBezTo>
                  <a:cubicBezTo>
                    <a:pt x="14" y="65"/>
                    <a:pt x="14" y="36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  <a:cubicBezTo>
                    <a:pt x="14" y="10"/>
                    <a:pt x="23" y="30"/>
                    <a:pt x="23" y="51"/>
                  </a:cubicBezTo>
                  <a:cubicBezTo>
                    <a:pt x="23" y="69"/>
                    <a:pt x="17" y="85"/>
                    <a:pt x="6" y="100"/>
                  </a:cubicBezTo>
                  <a:cubicBezTo>
                    <a:pt x="5" y="101"/>
                    <a:pt x="3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9550400" y="-760413"/>
              <a:ext cx="76200" cy="115888"/>
            </a:xfrm>
            <a:custGeom>
              <a:avLst/>
              <a:gdLst>
                <a:gd name="T0" fmla="*/ 15 w 61"/>
                <a:gd name="T1" fmla="*/ 0 h 92"/>
                <a:gd name="T2" fmla="*/ 61 w 61"/>
                <a:gd name="T3" fmla="*/ 92 h 92"/>
                <a:gd name="T4" fmla="*/ 15 w 61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92">
                  <a:moveTo>
                    <a:pt x="15" y="0"/>
                  </a:moveTo>
                  <a:cubicBezTo>
                    <a:pt x="19" y="38"/>
                    <a:pt x="34" y="67"/>
                    <a:pt x="61" y="92"/>
                  </a:cubicBezTo>
                  <a:cubicBezTo>
                    <a:pt x="24" y="80"/>
                    <a:pt x="0" y="37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6"/>
            <p:cNvSpPr>
              <a:spLocks/>
            </p:cNvSpPr>
            <p:nvPr/>
          </p:nvSpPr>
          <p:spPr bwMode="auto">
            <a:xfrm>
              <a:off x="9342438" y="896938"/>
              <a:ext cx="546100" cy="322263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7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3 h 257"/>
                <a:gd name="T10" fmla="*/ 174 w 437"/>
                <a:gd name="T11" fmla="*/ 88 h 257"/>
                <a:gd name="T12" fmla="*/ 179 w 437"/>
                <a:gd name="T13" fmla="*/ 94 h 257"/>
                <a:gd name="T14" fmla="*/ 183 w 437"/>
                <a:gd name="T15" fmla="*/ 81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5 h 257"/>
                <a:gd name="T28" fmla="*/ 348 w 437"/>
                <a:gd name="T29" fmla="*/ 5 h 257"/>
                <a:gd name="T30" fmla="*/ 432 w 437"/>
                <a:gd name="T31" fmla="*/ 88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6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3 h 257"/>
                <a:gd name="T44" fmla="*/ 189 w 437"/>
                <a:gd name="T45" fmla="*/ 107 h 257"/>
                <a:gd name="T46" fmla="*/ 200 w 437"/>
                <a:gd name="T47" fmla="*/ 187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4"/>
                    <a:pt x="197" y="196"/>
                    <a:pt x="196" y="197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0"/>
                    <a:pt x="25" y="208"/>
                  </a:cubicBezTo>
                  <a:cubicBezTo>
                    <a:pt x="0" y="167"/>
                    <a:pt x="10" y="113"/>
                    <a:pt x="47" y="83"/>
                  </a:cubicBezTo>
                  <a:cubicBezTo>
                    <a:pt x="85" y="53"/>
                    <a:pt x="138" y="55"/>
                    <a:pt x="174" y="88"/>
                  </a:cubicBezTo>
                  <a:cubicBezTo>
                    <a:pt x="175" y="90"/>
                    <a:pt x="177" y="91"/>
                    <a:pt x="179" y="94"/>
                  </a:cubicBezTo>
                  <a:cubicBezTo>
                    <a:pt x="180" y="89"/>
                    <a:pt x="182" y="85"/>
                    <a:pt x="183" y="81"/>
                  </a:cubicBezTo>
                  <a:cubicBezTo>
                    <a:pt x="185" y="77"/>
                    <a:pt x="187" y="75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8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3"/>
                    <a:pt x="245" y="69"/>
                    <a:pt x="246" y="65"/>
                  </a:cubicBezTo>
                  <a:cubicBezTo>
                    <a:pt x="263" y="25"/>
                    <a:pt x="304" y="0"/>
                    <a:pt x="348" y="5"/>
                  </a:cubicBezTo>
                  <a:cubicBezTo>
                    <a:pt x="392" y="11"/>
                    <a:pt x="426" y="45"/>
                    <a:pt x="432" y="88"/>
                  </a:cubicBezTo>
                  <a:cubicBezTo>
                    <a:pt x="437" y="133"/>
                    <a:pt x="413" y="175"/>
                    <a:pt x="371" y="191"/>
                  </a:cubicBezTo>
                  <a:cubicBezTo>
                    <a:pt x="314" y="213"/>
                    <a:pt x="250" y="177"/>
                    <a:pt x="241" y="117"/>
                  </a:cubicBezTo>
                  <a:cubicBezTo>
                    <a:pt x="240" y="110"/>
                    <a:pt x="239" y="103"/>
                    <a:pt x="239" y="96"/>
                  </a:cubicBezTo>
                  <a:cubicBezTo>
                    <a:pt x="240" y="85"/>
                    <a:pt x="239" y="82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3"/>
                  </a:cubicBezTo>
                  <a:cubicBezTo>
                    <a:pt x="186" y="92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7"/>
                  </a:cubicBezTo>
                  <a:cubicBezTo>
                    <a:pt x="199" y="189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9745663" y="763588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39 h 125"/>
                <a:gd name="T14" fmla="*/ 12 w 105"/>
                <a:gd name="T15" fmla="*/ 8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9 w 105"/>
                <a:gd name="T27" fmla="*/ 48 h 125"/>
                <a:gd name="T28" fmla="*/ 41 w 105"/>
                <a:gd name="T29" fmla="*/ 42 h 125"/>
                <a:gd name="T30" fmla="*/ 38 w 105"/>
                <a:gd name="T31" fmla="*/ 38 h 125"/>
                <a:gd name="T32" fmla="*/ 25 w 105"/>
                <a:gd name="T33" fmla="*/ 17 h 125"/>
                <a:gd name="T34" fmla="*/ 21 w 105"/>
                <a:gd name="T35" fmla="*/ 11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1"/>
                    <a:pt x="18" y="64"/>
                    <a:pt x="18" y="77"/>
                  </a:cubicBezTo>
                  <a:cubicBezTo>
                    <a:pt x="18" y="79"/>
                    <a:pt x="17" y="82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2" y="77"/>
                    <a:pt x="0" y="70"/>
                    <a:pt x="0" y="62"/>
                  </a:cubicBezTo>
                  <a:cubicBezTo>
                    <a:pt x="1" y="55"/>
                    <a:pt x="2" y="47"/>
                    <a:pt x="4" y="39"/>
                  </a:cubicBezTo>
                  <a:cubicBezTo>
                    <a:pt x="6" y="29"/>
                    <a:pt x="9" y="19"/>
                    <a:pt x="12" y="8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3"/>
                    <a:pt x="43" y="21"/>
                    <a:pt x="47" y="31"/>
                  </a:cubicBezTo>
                  <a:cubicBezTo>
                    <a:pt x="63" y="63"/>
                    <a:pt x="87" y="91"/>
                    <a:pt x="105" y="122"/>
                  </a:cubicBezTo>
                  <a:cubicBezTo>
                    <a:pt x="101" y="125"/>
                    <a:pt x="99" y="123"/>
                    <a:pt x="97" y="120"/>
                  </a:cubicBezTo>
                  <a:cubicBezTo>
                    <a:pt x="81" y="96"/>
                    <a:pt x="65" y="72"/>
                    <a:pt x="49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8"/>
                  </a:cubicBezTo>
                  <a:cubicBezTo>
                    <a:pt x="34" y="31"/>
                    <a:pt x="30" y="24"/>
                    <a:pt x="25" y="17"/>
                  </a:cubicBezTo>
                  <a:cubicBezTo>
                    <a:pt x="24" y="15"/>
                    <a:pt x="23" y="13"/>
                    <a:pt x="21" y="11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8"/>
            <p:cNvSpPr>
              <a:spLocks/>
            </p:cNvSpPr>
            <p:nvPr/>
          </p:nvSpPr>
          <p:spPr bwMode="auto">
            <a:xfrm>
              <a:off x="9324975" y="865188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4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8 h 152"/>
                <a:gd name="T26" fmla="*/ 61 w 70"/>
                <a:gd name="T27" fmla="*/ 74 h 152"/>
                <a:gd name="T28" fmla="*/ 55 w 70"/>
                <a:gd name="T29" fmla="*/ 69 h 152"/>
                <a:gd name="T30" fmla="*/ 29 w 70"/>
                <a:gd name="T31" fmla="*/ 21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1" y="35"/>
                    <a:pt x="20" y="46"/>
                  </a:cubicBezTo>
                  <a:cubicBezTo>
                    <a:pt x="19" y="47"/>
                    <a:pt x="18" y="49"/>
                    <a:pt x="17" y="51"/>
                  </a:cubicBezTo>
                  <a:cubicBezTo>
                    <a:pt x="16" y="53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3"/>
                    <a:pt x="4" y="116"/>
                    <a:pt x="5" y="98"/>
                  </a:cubicBezTo>
                  <a:cubicBezTo>
                    <a:pt x="7" y="83"/>
                    <a:pt x="10" y="69"/>
                    <a:pt x="9" y="54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8"/>
                    <a:pt x="51" y="32"/>
                    <a:pt x="63" y="46"/>
                  </a:cubicBezTo>
                  <a:cubicBezTo>
                    <a:pt x="68" y="52"/>
                    <a:pt x="70" y="60"/>
                    <a:pt x="67" y="68"/>
                  </a:cubicBezTo>
                  <a:cubicBezTo>
                    <a:pt x="66" y="71"/>
                    <a:pt x="63" y="73"/>
                    <a:pt x="61" y="74"/>
                  </a:cubicBezTo>
                  <a:cubicBezTo>
                    <a:pt x="60" y="75"/>
                    <a:pt x="56" y="71"/>
                    <a:pt x="55" y="69"/>
                  </a:cubicBezTo>
                  <a:cubicBezTo>
                    <a:pt x="46" y="53"/>
                    <a:pt x="37" y="37"/>
                    <a:pt x="29" y="21"/>
                  </a:cubicBezTo>
                  <a:cubicBezTo>
                    <a:pt x="27" y="19"/>
                    <a:pt x="25" y="16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>
              <a:off x="9323388" y="1057275"/>
              <a:ext cx="30163" cy="52388"/>
            </a:xfrm>
            <a:custGeom>
              <a:avLst/>
              <a:gdLst>
                <a:gd name="T0" fmla="*/ 1 w 24"/>
                <a:gd name="T1" fmla="*/ 3 h 42"/>
                <a:gd name="T2" fmla="*/ 14 w 24"/>
                <a:gd name="T3" fmla="*/ 7 h 42"/>
                <a:gd name="T4" fmla="*/ 16 w 24"/>
                <a:gd name="T5" fmla="*/ 12 h 42"/>
                <a:gd name="T6" fmla="*/ 24 w 24"/>
                <a:gd name="T7" fmla="*/ 16 h 42"/>
                <a:gd name="T8" fmla="*/ 24 w 24"/>
                <a:gd name="T9" fmla="*/ 37 h 42"/>
                <a:gd name="T10" fmla="*/ 23 w 24"/>
                <a:gd name="T11" fmla="*/ 39 h 42"/>
                <a:gd name="T12" fmla="*/ 7 w 24"/>
                <a:gd name="T13" fmla="*/ 40 h 42"/>
                <a:gd name="T14" fmla="*/ 3 w 24"/>
                <a:gd name="T15" fmla="*/ 27 h 42"/>
                <a:gd name="T16" fmla="*/ 3 w 24"/>
                <a:gd name="T17" fmla="*/ 11 h 42"/>
                <a:gd name="T18" fmla="*/ 1 w 24"/>
                <a:gd name="T1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2">
                  <a:moveTo>
                    <a:pt x="1" y="3"/>
                  </a:moveTo>
                  <a:cubicBezTo>
                    <a:pt x="10" y="0"/>
                    <a:pt x="10" y="0"/>
                    <a:pt x="14" y="7"/>
                  </a:cubicBezTo>
                  <a:cubicBezTo>
                    <a:pt x="15" y="9"/>
                    <a:pt x="16" y="10"/>
                    <a:pt x="16" y="12"/>
                  </a:cubicBezTo>
                  <a:cubicBezTo>
                    <a:pt x="18" y="16"/>
                    <a:pt x="20" y="18"/>
                    <a:pt x="24" y="16"/>
                  </a:cubicBezTo>
                  <a:cubicBezTo>
                    <a:pt x="24" y="23"/>
                    <a:pt x="24" y="30"/>
                    <a:pt x="24" y="37"/>
                  </a:cubicBezTo>
                  <a:cubicBezTo>
                    <a:pt x="24" y="38"/>
                    <a:pt x="24" y="39"/>
                    <a:pt x="23" y="39"/>
                  </a:cubicBezTo>
                  <a:cubicBezTo>
                    <a:pt x="21" y="42"/>
                    <a:pt x="11" y="42"/>
                    <a:pt x="7" y="40"/>
                  </a:cubicBezTo>
                  <a:cubicBezTo>
                    <a:pt x="3" y="37"/>
                    <a:pt x="0" y="31"/>
                    <a:pt x="3" y="27"/>
                  </a:cubicBezTo>
                  <a:cubicBezTo>
                    <a:pt x="7" y="21"/>
                    <a:pt x="5" y="16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>
              <a:off x="9863138" y="920750"/>
              <a:ext cx="38100" cy="52388"/>
            </a:xfrm>
            <a:custGeom>
              <a:avLst/>
              <a:gdLst>
                <a:gd name="T0" fmla="*/ 14 w 31"/>
                <a:gd name="T1" fmla="*/ 0 h 42"/>
                <a:gd name="T2" fmla="*/ 17 w 31"/>
                <a:gd name="T3" fmla="*/ 9 h 42"/>
                <a:gd name="T4" fmla="*/ 24 w 31"/>
                <a:gd name="T5" fmla="*/ 21 h 42"/>
                <a:gd name="T6" fmla="*/ 21 w 31"/>
                <a:gd name="T7" fmla="*/ 40 h 42"/>
                <a:gd name="T8" fmla="*/ 12 w 31"/>
                <a:gd name="T9" fmla="*/ 42 h 42"/>
                <a:gd name="T10" fmla="*/ 0 w 31"/>
                <a:gd name="T11" fmla="*/ 23 h 42"/>
                <a:gd name="T12" fmla="*/ 6 w 31"/>
                <a:gd name="T13" fmla="*/ 14 h 42"/>
                <a:gd name="T14" fmla="*/ 5 w 31"/>
                <a:gd name="T15" fmla="*/ 9 h 42"/>
                <a:gd name="T16" fmla="*/ 14 w 31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2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1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1"/>
                    <a:pt x="15" y="42"/>
                    <a:pt x="12" y="42"/>
                  </a:cubicBezTo>
                  <a:cubicBezTo>
                    <a:pt x="8" y="36"/>
                    <a:pt x="4" y="29"/>
                    <a:pt x="0" y="23"/>
                  </a:cubicBezTo>
                  <a:cubicBezTo>
                    <a:pt x="5" y="22"/>
                    <a:pt x="6" y="19"/>
                    <a:pt x="6" y="14"/>
                  </a:cubicBezTo>
                  <a:cubicBezTo>
                    <a:pt x="5" y="13"/>
                    <a:pt x="5" y="11"/>
                    <a:pt x="5" y="9"/>
                  </a:cubicBezTo>
                  <a:cubicBezTo>
                    <a:pt x="5" y="1"/>
                    <a:pt x="5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>
              <a:off x="9590088" y="1044575"/>
              <a:ext cx="22225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7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2" y="73"/>
                    <a:pt x="3" y="72"/>
                    <a:pt x="4" y="70"/>
                  </a:cubicBezTo>
                  <a:cubicBezTo>
                    <a:pt x="10" y="48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2"/>
                    <a:pt x="17" y="37"/>
                  </a:cubicBezTo>
                  <a:cubicBezTo>
                    <a:pt x="17" y="51"/>
                    <a:pt x="12" y="63"/>
                    <a:pt x="4" y="74"/>
                  </a:cubicBezTo>
                  <a:cubicBezTo>
                    <a:pt x="3" y="75"/>
                    <a:pt x="2" y="74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>
              <a:off x="9625013" y="1030288"/>
              <a:ext cx="57150" cy="87313"/>
            </a:xfrm>
            <a:custGeom>
              <a:avLst/>
              <a:gdLst>
                <a:gd name="T0" fmla="*/ 11 w 45"/>
                <a:gd name="T1" fmla="*/ 0 h 69"/>
                <a:gd name="T2" fmla="*/ 45 w 45"/>
                <a:gd name="T3" fmla="*/ 69 h 69"/>
                <a:gd name="T4" fmla="*/ 11 w 45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9">
                  <a:moveTo>
                    <a:pt x="11" y="0"/>
                  </a:moveTo>
                  <a:cubicBezTo>
                    <a:pt x="14" y="28"/>
                    <a:pt x="25" y="50"/>
                    <a:pt x="45" y="69"/>
                  </a:cubicBezTo>
                  <a:cubicBezTo>
                    <a:pt x="18" y="60"/>
                    <a:pt x="0" y="28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>
              <a:off x="11344275" y="-1008063"/>
              <a:ext cx="206375" cy="120650"/>
            </a:xfrm>
            <a:custGeom>
              <a:avLst/>
              <a:gdLst>
                <a:gd name="T0" fmla="*/ 75 w 165"/>
                <a:gd name="T1" fmla="*/ 73 h 97"/>
                <a:gd name="T2" fmla="*/ 74 w 165"/>
                <a:gd name="T3" fmla="*/ 74 h 97"/>
                <a:gd name="T4" fmla="*/ 42 w 165"/>
                <a:gd name="T5" fmla="*/ 96 h 97"/>
                <a:gd name="T6" fmla="*/ 9 w 165"/>
                <a:gd name="T7" fmla="*/ 78 h 97"/>
                <a:gd name="T8" fmla="*/ 17 w 165"/>
                <a:gd name="T9" fmla="*/ 31 h 97"/>
                <a:gd name="T10" fmla="*/ 65 w 165"/>
                <a:gd name="T11" fmla="*/ 33 h 97"/>
                <a:gd name="T12" fmla="*/ 67 w 165"/>
                <a:gd name="T13" fmla="*/ 35 h 97"/>
                <a:gd name="T14" fmla="*/ 69 w 165"/>
                <a:gd name="T15" fmla="*/ 30 h 97"/>
                <a:gd name="T16" fmla="*/ 72 w 165"/>
                <a:gd name="T17" fmla="*/ 30 h 97"/>
                <a:gd name="T18" fmla="*/ 81 w 165"/>
                <a:gd name="T19" fmla="*/ 30 h 97"/>
                <a:gd name="T20" fmla="*/ 84 w 165"/>
                <a:gd name="T21" fmla="*/ 27 h 97"/>
                <a:gd name="T22" fmla="*/ 88 w 165"/>
                <a:gd name="T23" fmla="*/ 26 h 97"/>
                <a:gd name="T24" fmla="*/ 91 w 165"/>
                <a:gd name="T25" fmla="*/ 29 h 97"/>
                <a:gd name="T26" fmla="*/ 93 w 165"/>
                <a:gd name="T27" fmla="*/ 25 h 97"/>
                <a:gd name="T28" fmla="*/ 131 w 165"/>
                <a:gd name="T29" fmla="*/ 2 h 97"/>
                <a:gd name="T30" fmla="*/ 163 w 165"/>
                <a:gd name="T31" fmla="*/ 33 h 97"/>
                <a:gd name="T32" fmla="*/ 140 w 165"/>
                <a:gd name="T33" fmla="*/ 72 h 97"/>
                <a:gd name="T34" fmla="*/ 91 w 165"/>
                <a:gd name="T35" fmla="*/ 44 h 97"/>
                <a:gd name="T36" fmla="*/ 90 w 165"/>
                <a:gd name="T37" fmla="*/ 36 h 97"/>
                <a:gd name="T38" fmla="*/ 86 w 165"/>
                <a:gd name="T39" fmla="*/ 28 h 97"/>
                <a:gd name="T40" fmla="*/ 80 w 165"/>
                <a:gd name="T41" fmla="*/ 33 h 97"/>
                <a:gd name="T42" fmla="*/ 71 w 165"/>
                <a:gd name="T43" fmla="*/ 31 h 97"/>
                <a:gd name="T44" fmla="*/ 71 w 165"/>
                <a:gd name="T45" fmla="*/ 40 h 97"/>
                <a:gd name="T46" fmla="*/ 75 w 165"/>
                <a:gd name="T47" fmla="*/ 71 h 97"/>
                <a:gd name="T48" fmla="*/ 75 w 165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7">
                  <a:moveTo>
                    <a:pt x="75" y="73"/>
                  </a:moveTo>
                  <a:cubicBezTo>
                    <a:pt x="75" y="73"/>
                    <a:pt x="74" y="74"/>
                    <a:pt x="74" y="74"/>
                  </a:cubicBezTo>
                  <a:cubicBezTo>
                    <a:pt x="68" y="88"/>
                    <a:pt x="57" y="95"/>
                    <a:pt x="42" y="96"/>
                  </a:cubicBezTo>
                  <a:cubicBezTo>
                    <a:pt x="28" y="97"/>
                    <a:pt x="17" y="91"/>
                    <a:pt x="9" y="78"/>
                  </a:cubicBezTo>
                  <a:cubicBezTo>
                    <a:pt x="0" y="63"/>
                    <a:pt x="3" y="43"/>
                    <a:pt x="17" y="31"/>
                  </a:cubicBezTo>
                  <a:cubicBezTo>
                    <a:pt x="32" y="20"/>
                    <a:pt x="52" y="21"/>
                    <a:pt x="65" y="33"/>
                  </a:cubicBezTo>
                  <a:cubicBezTo>
                    <a:pt x="66" y="34"/>
                    <a:pt x="67" y="34"/>
                    <a:pt x="67" y="35"/>
                  </a:cubicBezTo>
                  <a:cubicBezTo>
                    <a:pt x="68" y="33"/>
                    <a:pt x="68" y="32"/>
                    <a:pt x="69" y="30"/>
                  </a:cubicBezTo>
                  <a:cubicBezTo>
                    <a:pt x="70" y="29"/>
                    <a:pt x="71" y="28"/>
                    <a:pt x="72" y="30"/>
                  </a:cubicBezTo>
                  <a:cubicBezTo>
                    <a:pt x="75" y="33"/>
                    <a:pt x="78" y="32"/>
                    <a:pt x="81" y="30"/>
                  </a:cubicBezTo>
                  <a:cubicBezTo>
                    <a:pt x="83" y="30"/>
                    <a:pt x="84" y="28"/>
                    <a:pt x="84" y="27"/>
                  </a:cubicBezTo>
                  <a:cubicBezTo>
                    <a:pt x="86" y="25"/>
                    <a:pt x="86" y="24"/>
                    <a:pt x="88" y="26"/>
                  </a:cubicBezTo>
                  <a:cubicBezTo>
                    <a:pt x="89" y="27"/>
                    <a:pt x="90" y="28"/>
                    <a:pt x="91" y="29"/>
                  </a:cubicBezTo>
                  <a:cubicBezTo>
                    <a:pt x="92" y="28"/>
                    <a:pt x="92" y="26"/>
                    <a:pt x="93" y="25"/>
                  </a:cubicBezTo>
                  <a:cubicBezTo>
                    <a:pt x="99" y="9"/>
                    <a:pt x="115" y="0"/>
                    <a:pt x="131" y="2"/>
                  </a:cubicBezTo>
                  <a:cubicBezTo>
                    <a:pt x="148" y="4"/>
                    <a:pt x="161" y="17"/>
                    <a:pt x="163" y="33"/>
                  </a:cubicBezTo>
                  <a:cubicBezTo>
                    <a:pt x="165" y="50"/>
                    <a:pt x="156" y="66"/>
                    <a:pt x="140" y="72"/>
                  </a:cubicBezTo>
                  <a:cubicBezTo>
                    <a:pt x="119" y="80"/>
                    <a:pt x="94" y="67"/>
                    <a:pt x="91" y="44"/>
                  </a:cubicBezTo>
                  <a:cubicBezTo>
                    <a:pt x="90" y="41"/>
                    <a:pt x="90" y="39"/>
                    <a:pt x="90" y="36"/>
                  </a:cubicBezTo>
                  <a:cubicBezTo>
                    <a:pt x="90" y="32"/>
                    <a:pt x="90" y="31"/>
                    <a:pt x="86" y="28"/>
                  </a:cubicBezTo>
                  <a:cubicBezTo>
                    <a:pt x="86" y="31"/>
                    <a:pt x="83" y="33"/>
                    <a:pt x="80" y="33"/>
                  </a:cubicBezTo>
                  <a:cubicBezTo>
                    <a:pt x="77" y="34"/>
                    <a:pt x="74" y="35"/>
                    <a:pt x="71" y="31"/>
                  </a:cubicBezTo>
                  <a:cubicBezTo>
                    <a:pt x="70" y="35"/>
                    <a:pt x="69" y="37"/>
                    <a:pt x="71" y="40"/>
                  </a:cubicBezTo>
                  <a:cubicBezTo>
                    <a:pt x="77" y="50"/>
                    <a:pt x="78" y="60"/>
                    <a:pt x="75" y="71"/>
                  </a:cubicBezTo>
                  <a:cubicBezTo>
                    <a:pt x="75" y="71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>
              <a:off x="11495088" y="-1058863"/>
              <a:ext cx="50800" cy="60325"/>
            </a:xfrm>
            <a:custGeom>
              <a:avLst/>
              <a:gdLst>
                <a:gd name="T0" fmla="*/ 8 w 40"/>
                <a:gd name="T1" fmla="*/ 5 h 48"/>
                <a:gd name="T2" fmla="*/ 7 w 40"/>
                <a:gd name="T3" fmla="*/ 15 h 48"/>
                <a:gd name="T4" fmla="*/ 7 w 40"/>
                <a:gd name="T5" fmla="*/ 29 h 48"/>
                <a:gd name="T6" fmla="*/ 7 w 40"/>
                <a:gd name="T7" fmla="*/ 32 h 48"/>
                <a:gd name="T8" fmla="*/ 4 w 40"/>
                <a:gd name="T9" fmla="*/ 31 h 48"/>
                <a:gd name="T10" fmla="*/ 1 w 40"/>
                <a:gd name="T11" fmla="*/ 24 h 48"/>
                <a:gd name="T12" fmla="*/ 2 w 40"/>
                <a:gd name="T13" fmla="*/ 15 h 48"/>
                <a:gd name="T14" fmla="*/ 5 w 40"/>
                <a:gd name="T15" fmla="*/ 3 h 48"/>
                <a:gd name="T16" fmla="*/ 8 w 40"/>
                <a:gd name="T17" fmla="*/ 1 h 48"/>
                <a:gd name="T18" fmla="*/ 11 w 40"/>
                <a:gd name="T19" fmla="*/ 2 h 48"/>
                <a:gd name="T20" fmla="*/ 18 w 40"/>
                <a:gd name="T21" fmla="*/ 12 h 48"/>
                <a:gd name="T22" fmla="*/ 40 w 40"/>
                <a:gd name="T23" fmla="*/ 46 h 48"/>
                <a:gd name="T24" fmla="*/ 37 w 40"/>
                <a:gd name="T25" fmla="*/ 46 h 48"/>
                <a:gd name="T26" fmla="*/ 19 w 40"/>
                <a:gd name="T27" fmla="*/ 18 h 48"/>
                <a:gd name="T28" fmla="*/ 16 w 40"/>
                <a:gd name="T29" fmla="*/ 16 h 48"/>
                <a:gd name="T30" fmla="*/ 15 w 40"/>
                <a:gd name="T31" fmla="*/ 15 h 48"/>
                <a:gd name="T32" fmla="*/ 10 w 40"/>
                <a:gd name="T33" fmla="*/ 7 h 48"/>
                <a:gd name="T34" fmla="*/ 8 w 40"/>
                <a:gd name="T35" fmla="*/ 5 h 48"/>
                <a:gd name="T36" fmla="*/ 8 w 40"/>
                <a:gd name="T3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8">
                  <a:moveTo>
                    <a:pt x="8" y="5"/>
                  </a:moveTo>
                  <a:cubicBezTo>
                    <a:pt x="8" y="8"/>
                    <a:pt x="7" y="12"/>
                    <a:pt x="7" y="15"/>
                  </a:cubicBezTo>
                  <a:cubicBezTo>
                    <a:pt x="7" y="20"/>
                    <a:pt x="7" y="25"/>
                    <a:pt x="7" y="29"/>
                  </a:cubicBezTo>
                  <a:cubicBezTo>
                    <a:pt x="7" y="30"/>
                    <a:pt x="7" y="31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1" y="21"/>
                    <a:pt x="1" y="18"/>
                    <a:pt x="2" y="15"/>
                  </a:cubicBezTo>
                  <a:cubicBezTo>
                    <a:pt x="3" y="11"/>
                    <a:pt x="4" y="7"/>
                    <a:pt x="5" y="3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4" y="5"/>
                    <a:pt x="17" y="8"/>
                    <a:pt x="18" y="12"/>
                  </a:cubicBezTo>
                  <a:cubicBezTo>
                    <a:pt x="24" y="24"/>
                    <a:pt x="33" y="35"/>
                    <a:pt x="40" y="46"/>
                  </a:cubicBezTo>
                  <a:cubicBezTo>
                    <a:pt x="39" y="48"/>
                    <a:pt x="38" y="47"/>
                    <a:pt x="37" y="46"/>
                  </a:cubicBezTo>
                  <a:cubicBezTo>
                    <a:pt x="31" y="37"/>
                    <a:pt x="25" y="27"/>
                    <a:pt x="19" y="18"/>
                  </a:cubicBezTo>
                  <a:cubicBezTo>
                    <a:pt x="18" y="17"/>
                    <a:pt x="18" y="16"/>
                    <a:pt x="16" y="16"/>
                  </a:cubicBezTo>
                  <a:cubicBezTo>
                    <a:pt x="16" y="16"/>
                    <a:pt x="15" y="15"/>
                    <a:pt x="15" y="15"/>
                  </a:cubicBezTo>
                  <a:cubicBezTo>
                    <a:pt x="13" y="12"/>
                    <a:pt x="12" y="10"/>
                    <a:pt x="10" y="7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11337925" y="-1020763"/>
              <a:ext cx="31750" cy="73025"/>
            </a:xfrm>
            <a:custGeom>
              <a:avLst/>
              <a:gdLst>
                <a:gd name="T0" fmla="*/ 8 w 26"/>
                <a:gd name="T1" fmla="*/ 6 h 58"/>
                <a:gd name="T2" fmla="*/ 7 w 26"/>
                <a:gd name="T3" fmla="*/ 18 h 58"/>
                <a:gd name="T4" fmla="*/ 6 w 26"/>
                <a:gd name="T5" fmla="*/ 20 h 58"/>
                <a:gd name="T6" fmla="*/ 5 w 26"/>
                <a:gd name="T7" fmla="*/ 22 h 58"/>
                <a:gd name="T8" fmla="*/ 2 w 26"/>
                <a:gd name="T9" fmla="*/ 55 h 58"/>
                <a:gd name="T10" fmla="*/ 0 w 26"/>
                <a:gd name="T11" fmla="*/ 57 h 58"/>
                <a:gd name="T12" fmla="*/ 2 w 26"/>
                <a:gd name="T13" fmla="*/ 37 h 58"/>
                <a:gd name="T14" fmla="*/ 3 w 26"/>
                <a:gd name="T15" fmla="*/ 21 h 58"/>
                <a:gd name="T16" fmla="*/ 4 w 26"/>
                <a:gd name="T17" fmla="*/ 6 h 58"/>
                <a:gd name="T18" fmla="*/ 5 w 26"/>
                <a:gd name="T19" fmla="*/ 4 h 58"/>
                <a:gd name="T20" fmla="*/ 9 w 26"/>
                <a:gd name="T21" fmla="*/ 2 h 58"/>
                <a:gd name="T22" fmla="*/ 23 w 26"/>
                <a:gd name="T23" fmla="*/ 18 h 58"/>
                <a:gd name="T24" fmla="*/ 25 w 26"/>
                <a:gd name="T25" fmla="*/ 26 h 58"/>
                <a:gd name="T26" fmla="*/ 22 w 26"/>
                <a:gd name="T27" fmla="*/ 28 h 58"/>
                <a:gd name="T28" fmla="*/ 20 w 26"/>
                <a:gd name="T29" fmla="*/ 26 h 58"/>
                <a:gd name="T30" fmla="*/ 10 w 26"/>
                <a:gd name="T31" fmla="*/ 8 h 58"/>
                <a:gd name="T32" fmla="*/ 8 w 26"/>
                <a:gd name="T33" fmla="*/ 6 h 58"/>
                <a:gd name="T34" fmla="*/ 8 w 26"/>
                <a:gd name="T35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8">
                  <a:moveTo>
                    <a:pt x="8" y="6"/>
                  </a:moveTo>
                  <a:cubicBezTo>
                    <a:pt x="7" y="10"/>
                    <a:pt x="7" y="14"/>
                    <a:pt x="7" y="18"/>
                  </a:cubicBezTo>
                  <a:cubicBezTo>
                    <a:pt x="7" y="18"/>
                    <a:pt x="6" y="19"/>
                    <a:pt x="6" y="20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7"/>
                    <a:pt x="2" y="58"/>
                    <a:pt x="0" y="57"/>
                  </a:cubicBezTo>
                  <a:cubicBezTo>
                    <a:pt x="0" y="51"/>
                    <a:pt x="1" y="44"/>
                    <a:pt x="2" y="37"/>
                  </a:cubicBezTo>
                  <a:cubicBezTo>
                    <a:pt x="2" y="32"/>
                    <a:pt x="3" y="26"/>
                    <a:pt x="3" y="21"/>
                  </a:cubicBezTo>
                  <a:cubicBezTo>
                    <a:pt x="2" y="16"/>
                    <a:pt x="4" y="11"/>
                    <a:pt x="4" y="6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1"/>
                    <a:pt x="8" y="0"/>
                    <a:pt x="9" y="2"/>
                  </a:cubicBezTo>
                  <a:cubicBezTo>
                    <a:pt x="14" y="7"/>
                    <a:pt x="19" y="12"/>
                    <a:pt x="23" y="18"/>
                  </a:cubicBezTo>
                  <a:cubicBezTo>
                    <a:pt x="25" y="20"/>
                    <a:pt x="26" y="23"/>
                    <a:pt x="25" y="26"/>
                  </a:cubicBezTo>
                  <a:cubicBezTo>
                    <a:pt x="24" y="27"/>
                    <a:pt x="23" y="28"/>
                    <a:pt x="22" y="28"/>
                  </a:cubicBezTo>
                  <a:cubicBezTo>
                    <a:pt x="22" y="29"/>
                    <a:pt x="21" y="27"/>
                    <a:pt x="20" y="26"/>
                  </a:cubicBezTo>
                  <a:cubicBezTo>
                    <a:pt x="17" y="20"/>
                    <a:pt x="14" y="14"/>
                    <a:pt x="10" y="8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11336338" y="-947738"/>
              <a:ext cx="11113" cy="19050"/>
            </a:xfrm>
            <a:custGeom>
              <a:avLst/>
              <a:gdLst>
                <a:gd name="T0" fmla="*/ 0 w 9"/>
                <a:gd name="T1" fmla="*/ 1 h 16"/>
                <a:gd name="T2" fmla="*/ 5 w 9"/>
                <a:gd name="T3" fmla="*/ 3 h 16"/>
                <a:gd name="T4" fmla="*/ 6 w 9"/>
                <a:gd name="T5" fmla="*/ 5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0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0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6"/>
                    <a:pt x="7" y="7"/>
                    <a:pt x="9" y="6"/>
                  </a:cubicBezTo>
                  <a:cubicBezTo>
                    <a:pt x="9" y="9"/>
                    <a:pt x="9" y="12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2" y="8"/>
                    <a:pt x="2" y="6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11539538" y="-998538"/>
              <a:ext cx="15875" cy="19050"/>
            </a:xfrm>
            <a:custGeom>
              <a:avLst/>
              <a:gdLst>
                <a:gd name="T0" fmla="*/ 5 w 12"/>
                <a:gd name="T1" fmla="*/ 0 h 16"/>
                <a:gd name="T2" fmla="*/ 6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9 h 16"/>
                <a:gd name="T12" fmla="*/ 2 w 12"/>
                <a:gd name="T13" fmla="*/ 5 h 16"/>
                <a:gd name="T14" fmla="*/ 2 w 12"/>
                <a:gd name="T15" fmla="*/ 4 h 16"/>
                <a:gd name="T16" fmla="*/ 5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5" y="0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7" y="5"/>
                    <a:pt x="7" y="7"/>
                    <a:pt x="9" y="8"/>
                  </a:cubicBezTo>
                  <a:cubicBezTo>
                    <a:pt x="12" y="10"/>
                    <a:pt x="11" y="14"/>
                    <a:pt x="8" y="15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3" y="13"/>
                    <a:pt x="2" y="11"/>
                    <a:pt x="0" y="9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0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11437938" y="-952500"/>
              <a:ext cx="7938" cy="36513"/>
            </a:xfrm>
            <a:custGeom>
              <a:avLst/>
              <a:gdLst>
                <a:gd name="T0" fmla="*/ 0 w 6"/>
                <a:gd name="T1" fmla="*/ 29 h 29"/>
                <a:gd name="T2" fmla="*/ 1 w 6"/>
                <a:gd name="T3" fmla="*/ 27 h 29"/>
                <a:gd name="T4" fmla="*/ 0 w 6"/>
                <a:gd name="T5" fmla="*/ 2 h 29"/>
                <a:gd name="T6" fmla="*/ 0 w 6"/>
                <a:gd name="T7" fmla="*/ 0 h 29"/>
                <a:gd name="T8" fmla="*/ 6 w 6"/>
                <a:gd name="T9" fmla="*/ 15 h 29"/>
                <a:gd name="T10" fmla="*/ 1 w 6"/>
                <a:gd name="T11" fmla="*/ 28 h 29"/>
                <a:gd name="T12" fmla="*/ 0 w 6"/>
                <a:gd name="T13" fmla="*/ 29 h 29"/>
                <a:gd name="T14" fmla="*/ 0 w 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9">
                  <a:moveTo>
                    <a:pt x="0" y="29"/>
                  </a:moveTo>
                  <a:cubicBezTo>
                    <a:pt x="0" y="28"/>
                    <a:pt x="1" y="27"/>
                    <a:pt x="1" y="27"/>
                  </a:cubicBezTo>
                  <a:cubicBezTo>
                    <a:pt x="4" y="19"/>
                    <a:pt x="3" y="1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3"/>
                    <a:pt x="6" y="9"/>
                    <a:pt x="6" y="15"/>
                  </a:cubicBezTo>
                  <a:cubicBezTo>
                    <a:pt x="6" y="20"/>
                    <a:pt x="4" y="24"/>
                    <a:pt x="1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11450638" y="-957263"/>
              <a:ext cx="20638" cy="31750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10" y="19"/>
                    <a:pt x="17" y="26"/>
                  </a:cubicBezTo>
                  <a:cubicBezTo>
                    <a:pt x="7" y="23"/>
                    <a:pt x="0" y="1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11393488" y="939800"/>
              <a:ext cx="207963" cy="120650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7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4 h 97"/>
                <a:gd name="T12" fmla="*/ 68 w 166"/>
                <a:gd name="T13" fmla="*/ 36 h 97"/>
                <a:gd name="T14" fmla="*/ 69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30 h 97"/>
                <a:gd name="T26" fmla="*/ 93 w 166"/>
                <a:gd name="T27" fmla="*/ 25 h 97"/>
                <a:gd name="T28" fmla="*/ 132 w 166"/>
                <a:gd name="T29" fmla="*/ 2 h 97"/>
                <a:gd name="T30" fmla="*/ 163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4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9" y="34"/>
                    <a:pt x="69" y="32"/>
                    <a:pt x="69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1" y="28"/>
                    <a:pt x="92" y="30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10"/>
                    <a:pt x="115" y="0"/>
                    <a:pt x="132" y="2"/>
                  </a:cubicBezTo>
                  <a:cubicBezTo>
                    <a:pt x="148" y="4"/>
                    <a:pt x="161" y="17"/>
                    <a:pt x="163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2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11545888" y="889000"/>
              <a:ext cx="50800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5 w 40"/>
                <a:gd name="T29" fmla="*/ 16 h 47"/>
                <a:gd name="T30" fmla="*/ 14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30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8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5" y="16"/>
                  </a:cubicBezTo>
                  <a:cubicBezTo>
                    <a:pt x="15" y="16"/>
                    <a:pt x="15" y="15"/>
                    <a:pt x="14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11387138" y="928688"/>
              <a:ext cx="34925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6 w 27"/>
                <a:gd name="T5" fmla="*/ 19 h 57"/>
                <a:gd name="T6" fmla="*/ 6 w 27"/>
                <a:gd name="T7" fmla="*/ 22 h 57"/>
                <a:gd name="T8" fmla="*/ 3 w 27"/>
                <a:gd name="T9" fmla="*/ 55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2 h 57"/>
                <a:gd name="T22" fmla="*/ 24 w 27"/>
                <a:gd name="T23" fmla="*/ 17 h 57"/>
                <a:gd name="T24" fmla="*/ 25 w 27"/>
                <a:gd name="T25" fmla="*/ 26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4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7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11387138" y="1000125"/>
              <a:ext cx="11113" cy="20638"/>
            </a:xfrm>
            <a:custGeom>
              <a:avLst/>
              <a:gdLst>
                <a:gd name="T0" fmla="*/ 1 w 10"/>
                <a:gd name="T1" fmla="*/ 2 h 17"/>
                <a:gd name="T2" fmla="*/ 6 w 10"/>
                <a:gd name="T3" fmla="*/ 3 h 17"/>
                <a:gd name="T4" fmla="*/ 6 w 10"/>
                <a:gd name="T5" fmla="*/ 5 h 17"/>
                <a:gd name="T6" fmla="*/ 10 w 10"/>
                <a:gd name="T7" fmla="*/ 7 h 17"/>
                <a:gd name="T8" fmla="*/ 9 w 10"/>
                <a:gd name="T9" fmla="*/ 15 h 17"/>
                <a:gd name="T10" fmla="*/ 9 w 10"/>
                <a:gd name="T11" fmla="*/ 15 h 17"/>
                <a:gd name="T12" fmla="*/ 3 w 10"/>
                <a:gd name="T13" fmla="*/ 16 h 17"/>
                <a:gd name="T14" fmla="*/ 1 w 10"/>
                <a:gd name="T15" fmla="*/ 11 h 17"/>
                <a:gd name="T16" fmla="*/ 2 w 10"/>
                <a:gd name="T17" fmla="*/ 5 h 17"/>
                <a:gd name="T18" fmla="*/ 1 w 1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7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8"/>
                    <a:pt x="10" y="7"/>
                  </a:cubicBezTo>
                  <a:cubicBezTo>
                    <a:pt x="9" y="9"/>
                    <a:pt x="9" y="12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7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11591925" y="947738"/>
              <a:ext cx="12700" cy="20638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9 h 16"/>
                <a:gd name="T6" fmla="*/ 8 w 11"/>
                <a:gd name="T7" fmla="*/ 16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2"/>
                    <a:pt x="6" y="3"/>
                    <a:pt x="6" y="4"/>
                  </a:cubicBezTo>
                  <a:cubicBezTo>
                    <a:pt x="6" y="6"/>
                    <a:pt x="7" y="7"/>
                    <a:pt x="9" y="9"/>
                  </a:cubicBezTo>
                  <a:cubicBezTo>
                    <a:pt x="11" y="10"/>
                    <a:pt x="11" y="14"/>
                    <a:pt x="8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2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11487150" y="995363"/>
              <a:ext cx="9525" cy="34925"/>
            </a:xfrm>
            <a:custGeom>
              <a:avLst/>
              <a:gdLst>
                <a:gd name="T0" fmla="*/ 0 w 7"/>
                <a:gd name="T1" fmla="*/ 28 h 28"/>
                <a:gd name="T2" fmla="*/ 1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4" y="3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11501438" y="990600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0"/>
                    <a:pt x="9" y="19"/>
                    <a:pt x="17" y="26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13054013" y="-82550"/>
              <a:ext cx="207963" cy="122238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6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3 h 97"/>
                <a:gd name="T12" fmla="*/ 68 w 166"/>
                <a:gd name="T13" fmla="*/ 35 h 97"/>
                <a:gd name="T14" fmla="*/ 70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29 h 97"/>
                <a:gd name="T26" fmla="*/ 93 w 166"/>
                <a:gd name="T27" fmla="*/ 25 h 97"/>
                <a:gd name="T28" fmla="*/ 132 w 166"/>
                <a:gd name="T29" fmla="*/ 2 h 97"/>
                <a:gd name="T30" fmla="*/ 164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6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3"/>
                  </a:cubicBezTo>
                  <a:cubicBezTo>
                    <a:pt x="67" y="34"/>
                    <a:pt x="67" y="35"/>
                    <a:pt x="68" y="35"/>
                  </a:cubicBezTo>
                  <a:cubicBezTo>
                    <a:pt x="69" y="34"/>
                    <a:pt x="69" y="32"/>
                    <a:pt x="70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7"/>
                    <a:pt x="91" y="28"/>
                    <a:pt x="92" y="29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9"/>
                    <a:pt x="115" y="0"/>
                    <a:pt x="132" y="2"/>
                  </a:cubicBezTo>
                  <a:cubicBezTo>
                    <a:pt x="148" y="4"/>
                    <a:pt x="162" y="17"/>
                    <a:pt x="164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1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6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13206413" y="-131763"/>
              <a:ext cx="49213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6 w 40"/>
                <a:gd name="T29" fmla="*/ 15 h 47"/>
                <a:gd name="T30" fmla="*/ 15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29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7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6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5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9"/>
            <p:cNvSpPr>
              <a:spLocks/>
            </p:cNvSpPr>
            <p:nvPr/>
          </p:nvSpPr>
          <p:spPr bwMode="auto">
            <a:xfrm>
              <a:off x="13047663" y="-93663"/>
              <a:ext cx="33338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7 w 27"/>
                <a:gd name="T5" fmla="*/ 19 h 57"/>
                <a:gd name="T6" fmla="*/ 6 w 27"/>
                <a:gd name="T7" fmla="*/ 22 h 57"/>
                <a:gd name="T8" fmla="*/ 3 w 27"/>
                <a:gd name="T9" fmla="*/ 54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1 h 57"/>
                <a:gd name="T22" fmla="*/ 24 w 27"/>
                <a:gd name="T23" fmla="*/ 17 h 57"/>
                <a:gd name="T24" fmla="*/ 25 w 27"/>
                <a:gd name="T25" fmla="*/ 25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4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3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19"/>
                    <a:pt x="27" y="22"/>
                    <a:pt x="25" y="25"/>
                  </a:cubicBezTo>
                  <a:cubicBezTo>
                    <a:pt x="25" y="26"/>
                    <a:pt x="24" y="27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0"/>
            <p:cNvSpPr>
              <a:spLocks/>
            </p:cNvSpPr>
            <p:nvPr/>
          </p:nvSpPr>
          <p:spPr bwMode="auto">
            <a:xfrm>
              <a:off x="13046075" y="-22225"/>
              <a:ext cx="12700" cy="20638"/>
            </a:xfrm>
            <a:custGeom>
              <a:avLst/>
              <a:gdLst>
                <a:gd name="T0" fmla="*/ 1 w 10"/>
                <a:gd name="T1" fmla="*/ 2 h 16"/>
                <a:gd name="T2" fmla="*/ 6 w 10"/>
                <a:gd name="T3" fmla="*/ 3 h 16"/>
                <a:gd name="T4" fmla="*/ 6 w 10"/>
                <a:gd name="T5" fmla="*/ 5 h 16"/>
                <a:gd name="T6" fmla="*/ 10 w 10"/>
                <a:gd name="T7" fmla="*/ 7 h 16"/>
                <a:gd name="T8" fmla="*/ 9 w 10"/>
                <a:gd name="T9" fmla="*/ 14 h 16"/>
                <a:gd name="T10" fmla="*/ 9 w 10"/>
                <a:gd name="T11" fmla="*/ 15 h 16"/>
                <a:gd name="T12" fmla="*/ 3 w 10"/>
                <a:gd name="T13" fmla="*/ 16 h 16"/>
                <a:gd name="T14" fmla="*/ 1 w 10"/>
                <a:gd name="T15" fmla="*/ 11 h 16"/>
                <a:gd name="T16" fmla="*/ 2 w 10"/>
                <a:gd name="T17" fmla="*/ 5 h 16"/>
                <a:gd name="T18" fmla="*/ 1 w 10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6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7"/>
                    <a:pt x="10" y="7"/>
                  </a:cubicBezTo>
                  <a:cubicBezTo>
                    <a:pt x="10" y="9"/>
                    <a:pt x="9" y="12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6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1"/>
            <p:cNvSpPr>
              <a:spLocks/>
            </p:cNvSpPr>
            <p:nvPr/>
          </p:nvSpPr>
          <p:spPr bwMode="auto">
            <a:xfrm>
              <a:off x="13250863" y="-73025"/>
              <a:ext cx="14288" cy="19050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8 h 16"/>
                <a:gd name="T6" fmla="*/ 8 w 11"/>
                <a:gd name="T7" fmla="*/ 15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7" y="7"/>
                    <a:pt x="9" y="8"/>
                  </a:cubicBezTo>
                  <a:cubicBezTo>
                    <a:pt x="11" y="10"/>
                    <a:pt x="11" y="14"/>
                    <a:pt x="8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1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2"/>
            <p:cNvSpPr>
              <a:spLocks/>
            </p:cNvSpPr>
            <p:nvPr/>
          </p:nvSpPr>
          <p:spPr bwMode="auto">
            <a:xfrm>
              <a:off x="13147675" y="-25400"/>
              <a:ext cx="7938" cy="34925"/>
            </a:xfrm>
            <a:custGeom>
              <a:avLst/>
              <a:gdLst>
                <a:gd name="T0" fmla="*/ 0 w 7"/>
                <a:gd name="T1" fmla="*/ 28 h 28"/>
                <a:gd name="T2" fmla="*/ 2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2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4" y="2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3"/>
            <p:cNvSpPr>
              <a:spLocks/>
            </p:cNvSpPr>
            <p:nvPr/>
          </p:nvSpPr>
          <p:spPr bwMode="auto">
            <a:xfrm>
              <a:off x="13161963" y="-31750"/>
              <a:ext cx="20638" cy="31750"/>
            </a:xfrm>
            <a:custGeom>
              <a:avLst/>
              <a:gdLst>
                <a:gd name="T0" fmla="*/ 4 w 17"/>
                <a:gd name="T1" fmla="*/ 0 h 25"/>
                <a:gd name="T2" fmla="*/ 17 w 17"/>
                <a:gd name="T3" fmla="*/ 25 h 25"/>
                <a:gd name="T4" fmla="*/ 4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4" y="0"/>
                  </a:moveTo>
                  <a:cubicBezTo>
                    <a:pt x="5" y="10"/>
                    <a:pt x="9" y="19"/>
                    <a:pt x="17" y="25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4"/>
            <p:cNvSpPr>
              <a:spLocks/>
            </p:cNvSpPr>
            <p:nvPr/>
          </p:nvSpPr>
          <p:spPr bwMode="auto">
            <a:xfrm>
              <a:off x="9785350" y="41275"/>
              <a:ext cx="206375" cy="122238"/>
            </a:xfrm>
            <a:custGeom>
              <a:avLst/>
              <a:gdLst>
                <a:gd name="T0" fmla="*/ 75 w 165"/>
                <a:gd name="T1" fmla="*/ 73 h 98"/>
                <a:gd name="T2" fmla="*/ 74 w 165"/>
                <a:gd name="T3" fmla="*/ 75 h 98"/>
                <a:gd name="T4" fmla="*/ 43 w 165"/>
                <a:gd name="T5" fmla="*/ 97 h 98"/>
                <a:gd name="T6" fmla="*/ 9 w 165"/>
                <a:gd name="T7" fmla="*/ 79 h 98"/>
                <a:gd name="T8" fmla="*/ 18 w 165"/>
                <a:gd name="T9" fmla="*/ 32 h 98"/>
                <a:gd name="T10" fmla="*/ 66 w 165"/>
                <a:gd name="T11" fmla="*/ 34 h 98"/>
                <a:gd name="T12" fmla="*/ 68 w 165"/>
                <a:gd name="T13" fmla="*/ 36 h 98"/>
                <a:gd name="T14" fmla="*/ 69 w 165"/>
                <a:gd name="T15" fmla="*/ 31 h 98"/>
                <a:gd name="T16" fmla="*/ 72 w 165"/>
                <a:gd name="T17" fmla="*/ 30 h 98"/>
                <a:gd name="T18" fmla="*/ 82 w 165"/>
                <a:gd name="T19" fmla="*/ 31 h 98"/>
                <a:gd name="T20" fmla="*/ 85 w 165"/>
                <a:gd name="T21" fmla="*/ 28 h 98"/>
                <a:gd name="T22" fmla="*/ 89 w 165"/>
                <a:gd name="T23" fmla="*/ 27 h 98"/>
                <a:gd name="T24" fmla="*/ 91 w 165"/>
                <a:gd name="T25" fmla="*/ 30 h 98"/>
                <a:gd name="T26" fmla="*/ 93 w 165"/>
                <a:gd name="T27" fmla="*/ 25 h 98"/>
                <a:gd name="T28" fmla="*/ 131 w 165"/>
                <a:gd name="T29" fmla="*/ 2 h 98"/>
                <a:gd name="T30" fmla="*/ 163 w 165"/>
                <a:gd name="T31" fmla="*/ 34 h 98"/>
                <a:gd name="T32" fmla="*/ 140 w 165"/>
                <a:gd name="T33" fmla="*/ 73 h 98"/>
                <a:gd name="T34" fmla="*/ 91 w 165"/>
                <a:gd name="T35" fmla="*/ 45 h 98"/>
                <a:gd name="T36" fmla="*/ 91 w 165"/>
                <a:gd name="T37" fmla="*/ 37 h 98"/>
                <a:gd name="T38" fmla="*/ 87 w 165"/>
                <a:gd name="T39" fmla="*/ 28 h 98"/>
                <a:gd name="T40" fmla="*/ 80 w 165"/>
                <a:gd name="T41" fmla="*/ 34 h 98"/>
                <a:gd name="T42" fmla="*/ 71 w 165"/>
                <a:gd name="T43" fmla="*/ 32 h 98"/>
                <a:gd name="T44" fmla="*/ 71 w 165"/>
                <a:gd name="T45" fmla="*/ 41 h 98"/>
                <a:gd name="T46" fmla="*/ 76 w 165"/>
                <a:gd name="T47" fmla="*/ 71 h 98"/>
                <a:gd name="T48" fmla="*/ 75 w 165"/>
                <a:gd name="T49" fmla="*/ 7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8">
                  <a:moveTo>
                    <a:pt x="75" y="73"/>
                  </a:moveTo>
                  <a:cubicBezTo>
                    <a:pt x="75" y="74"/>
                    <a:pt x="74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8"/>
                    <a:pt x="17" y="91"/>
                    <a:pt x="9" y="79"/>
                  </a:cubicBezTo>
                  <a:cubicBezTo>
                    <a:pt x="0" y="64"/>
                    <a:pt x="4" y="43"/>
                    <a:pt x="18" y="32"/>
                  </a:cubicBezTo>
                  <a:cubicBezTo>
                    <a:pt x="32" y="21"/>
                    <a:pt x="52" y="21"/>
                    <a:pt x="66" y="34"/>
                  </a:cubicBezTo>
                  <a:cubicBezTo>
                    <a:pt x="66" y="34"/>
                    <a:pt x="67" y="35"/>
                    <a:pt x="68" y="36"/>
                  </a:cubicBezTo>
                  <a:cubicBezTo>
                    <a:pt x="68" y="34"/>
                    <a:pt x="69" y="33"/>
                    <a:pt x="69" y="31"/>
                  </a:cubicBezTo>
                  <a:cubicBezTo>
                    <a:pt x="70" y="30"/>
                    <a:pt x="71" y="29"/>
                    <a:pt x="72" y="30"/>
                  </a:cubicBezTo>
                  <a:cubicBezTo>
                    <a:pt x="75" y="33"/>
                    <a:pt x="79" y="33"/>
                    <a:pt x="82" y="31"/>
                  </a:cubicBezTo>
                  <a:cubicBezTo>
                    <a:pt x="83" y="31"/>
                    <a:pt x="84" y="29"/>
                    <a:pt x="85" y="28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0" y="29"/>
                    <a:pt x="91" y="30"/>
                  </a:cubicBezTo>
                  <a:cubicBezTo>
                    <a:pt x="92" y="28"/>
                    <a:pt x="93" y="27"/>
                    <a:pt x="93" y="25"/>
                  </a:cubicBezTo>
                  <a:cubicBezTo>
                    <a:pt x="99" y="10"/>
                    <a:pt x="115" y="0"/>
                    <a:pt x="131" y="2"/>
                  </a:cubicBezTo>
                  <a:cubicBezTo>
                    <a:pt x="148" y="5"/>
                    <a:pt x="161" y="18"/>
                    <a:pt x="163" y="34"/>
                  </a:cubicBezTo>
                  <a:cubicBezTo>
                    <a:pt x="165" y="51"/>
                    <a:pt x="156" y="66"/>
                    <a:pt x="140" y="73"/>
                  </a:cubicBezTo>
                  <a:cubicBezTo>
                    <a:pt x="119" y="81"/>
                    <a:pt x="95" y="67"/>
                    <a:pt x="91" y="45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0" y="32"/>
                    <a:pt x="87" y="28"/>
                  </a:cubicBezTo>
                  <a:cubicBezTo>
                    <a:pt x="86" y="32"/>
                    <a:pt x="83" y="33"/>
                    <a:pt x="80" y="34"/>
                  </a:cubicBezTo>
                  <a:cubicBezTo>
                    <a:pt x="77" y="35"/>
                    <a:pt x="74" y="35"/>
                    <a:pt x="71" y="32"/>
                  </a:cubicBezTo>
                  <a:cubicBezTo>
                    <a:pt x="70" y="35"/>
                    <a:pt x="70" y="38"/>
                    <a:pt x="71" y="41"/>
                  </a:cubicBezTo>
                  <a:cubicBezTo>
                    <a:pt x="77" y="50"/>
                    <a:pt x="79" y="61"/>
                    <a:pt x="76" y="71"/>
                  </a:cubicBezTo>
                  <a:cubicBezTo>
                    <a:pt x="75" y="72"/>
                    <a:pt x="75" y="73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5"/>
            <p:cNvSpPr>
              <a:spLocks/>
            </p:cNvSpPr>
            <p:nvPr/>
          </p:nvSpPr>
          <p:spPr bwMode="auto">
            <a:xfrm>
              <a:off x="9937750" y="-7938"/>
              <a:ext cx="49213" cy="58738"/>
            </a:xfrm>
            <a:custGeom>
              <a:avLst/>
              <a:gdLst>
                <a:gd name="T0" fmla="*/ 7 w 39"/>
                <a:gd name="T1" fmla="*/ 4 h 47"/>
                <a:gd name="T2" fmla="*/ 7 w 39"/>
                <a:gd name="T3" fmla="*/ 15 h 47"/>
                <a:gd name="T4" fmla="*/ 7 w 39"/>
                <a:gd name="T5" fmla="*/ 29 h 47"/>
                <a:gd name="T6" fmla="*/ 6 w 39"/>
                <a:gd name="T7" fmla="*/ 31 h 47"/>
                <a:gd name="T8" fmla="*/ 3 w 39"/>
                <a:gd name="T9" fmla="*/ 31 h 47"/>
                <a:gd name="T10" fmla="*/ 0 w 39"/>
                <a:gd name="T11" fmla="*/ 24 h 47"/>
                <a:gd name="T12" fmla="*/ 1 w 39"/>
                <a:gd name="T13" fmla="*/ 15 h 47"/>
                <a:gd name="T14" fmla="*/ 4 w 39"/>
                <a:gd name="T15" fmla="*/ 3 h 47"/>
                <a:gd name="T16" fmla="*/ 7 w 39"/>
                <a:gd name="T17" fmla="*/ 0 h 47"/>
                <a:gd name="T18" fmla="*/ 11 w 39"/>
                <a:gd name="T19" fmla="*/ 2 h 47"/>
                <a:gd name="T20" fmla="*/ 18 w 39"/>
                <a:gd name="T21" fmla="*/ 12 h 47"/>
                <a:gd name="T22" fmla="*/ 39 w 39"/>
                <a:gd name="T23" fmla="*/ 46 h 47"/>
                <a:gd name="T24" fmla="*/ 36 w 39"/>
                <a:gd name="T25" fmla="*/ 45 h 47"/>
                <a:gd name="T26" fmla="*/ 18 w 39"/>
                <a:gd name="T27" fmla="*/ 18 h 47"/>
                <a:gd name="T28" fmla="*/ 15 w 39"/>
                <a:gd name="T29" fmla="*/ 16 h 47"/>
                <a:gd name="T30" fmla="*/ 14 w 39"/>
                <a:gd name="T31" fmla="*/ 15 h 47"/>
                <a:gd name="T32" fmla="*/ 9 w 39"/>
                <a:gd name="T33" fmla="*/ 7 h 47"/>
                <a:gd name="T34" fmla="*/ 8 w 39"/>
                <a:gd name="T35" fmla="*/ 4 h 47"/>
                <a:gd name="T36" fmla="*/ 7 w 39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7">
                  <a:moveTo>
                    <a:pt x="7" y="4"/>
                  </a:moveTo>
                  <a:cubicBezTo>
                    <a:pt x="7" y="8"/>
                    <a:pt x="7" y="11"/>
                    <a:pt x="7" y="15"/>
                  </a:cubicBezTo>
                  <a:cubicBezTo>
                    <a:pt x="6" y="19"/>
                    <a:pt x="7" y="24"/>
                    <a:pt x="7" y="29"/>
                  </a:cubicBezTo>
                  <a:cubicBezTo>
                    <a:pt x="7" y="30"/>
                    <a:pt x="6" y="31"/>
                    <a:pt x="6" y="31"/>
                  </a:cubicBezTo>
                  <a:cubicBezTo>
                    <a:pt x="5" y="32"/>
                    <a:pt x="4" y="31"/>
                    <a:pt x="3" y="31"/>
                  </a:cubicBezTo>
                  <a:cubicBezTo>
                    <a:pt x="0" y="29"/>
                    <a:pt x="0" y="26"/>
                    <a:pt x="0" y="24"/>
                  </a:cubicBezTo>
                  <a:cubicBezTo>
                    <a:pt x="0" y="21"/>
                    <a:pt x="1" y="18"/>
                    <a:pt x="1" y="15"/>
                  </a:cubicBezTo>
                  <a:cubicBezTo>
                    <a:pt x="2" y="11"/>
                    <a:pt x="3" y="7"/>
                    <a:pt x="4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2"/>
                  </a:cubicBezTo>
                  <a:cubicBezTo>
                    <a:pt x="24" y="24"/>
                    <a:pt x="33" y="34"/>
                    <a:pt x="39" y="46"/>
                  </a:cubicBezTo>
                  <a:cubicBezTo>
                    <a:pt x="38" y="47"/>
                    <a:pt x="37" y="47"/>
                    <a:pt x="36" y="45"/>
                  </a:cubicBezTo>
                  <a:cubicBezTo>
                    <a:pt x="30" y="36"/>
                    <a:pt x="24" y="27"/>
                    <a:pt x="18" y="18"/>
                  </a:cubicBezTo>
                  <a:cubicBezTo>
                    <a:pt x="17" y="17"/>
                    <a:pt x="17" y="16"/>
                    <a:pt x="15" y="16"/>
                  </a:cubicBezTo>
                  <a:cubicBezTo>
                    <a:pt x="15" y="16"/>
                    <a:pt x="15" y="15"/>
                    <a:pt x="14" y="15"/>
                  </a:cubicBezTo>
                  <a:cubicBezTo>
                    <a:pt x="13" y="12"/>
                    <a:pt x="11" y="9"/>
                    <a:pt x="9" y="7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6"/>
            <p:cNvSpPr>
              <a:spLocks/>
            </p:cNvSpPr>
            <p:nvPr/>
          </p:nvSpPr>
          <p:spPr bwMode="auto">
            <a:xfrm>
              <a:off x="9779000" y="30162"/>
              <a:ext cx="33338" cy="71438"/>
            </a:xfrm>
            <a:custGeom>
              <a:avLst/>
              <a:gdLst>
                <a:gd name="T0" fmla="*/ 8 w 26"/>
                <a:gd name="T1" fmla="*/ 5 h 57"/>
                <a:gd name="T2" fmla="*/ 7 w 26"/>
                <a:gd name="T3" fmla="*/ 17 h 57"/>
                <a:gd name="T4" fmla="*/ 6 w 26"/>
                <a:gd name="T5" fmla="*/ 19 h 57"/>
                <a:gd name="T6" fmla="*/ 6 w 26"/>
                <a:gd name="T7" fmla="*/ 22 h 57"/>
                <a:gd name="T8" fmla="*/ 2 w 26"/>
                <a:gd name="T9" fmla="*/ 55 h 57"/>
                <a:gd name="T10" fmla="*/ 0 w 26"/>
                <a:gd name="T11" fmla="*/ 57 h 57"/>
                <a:gd name="T12" fmla="*/ 2 w 26"/>
                <a:gd name="T13" fmla="*/ 37 h 57"/>
                <a:gd name="T14" fmla="*/ 3 w 26"/>
                <a:gd name="T15" fmla="*/ 21 h 57"/>
                <a:gd name="T16" fmla="*/ 4 w 26"/>
                <a:gd name="T17" fmla="*/ 6 h 57"/>
                <a:gd name="T18" fmla="*/ 5 w 26"/>
                <a:gd name="T19" fmla="*/ 3 h 57"/>
                <a:gd name="T20" fmla="*/ 10 w 26"/>
                <a:gd name="T21" fmla="*/ 2 h 57"/>
                <a:gd name="T22" fmla="*/ 24 w 26"/>
                <a:gd name="T23" fmla="*/ 17 h 57"/>
                <a:gd name="T24" fmla="*/ 25 w 26"/>
                <a:gd name="T25" fmla="*/ 26 h 57"/>
                <a:gd name="T26" fmla="*/ 23 w 26"/>
                <a:gd name="T27" fmla="*/ 28 h 57"/>
                <a:gd name="T28" fmla="*/ 21 w 26"/>
                <a:gd name="T29" fmla="*/ 26 h 57"/>
                <a:gd name="T30" fmla="*/ 11 w 26"/>
                <a:gd name="T31" fmla="*/ 8 h 57"/>
                <a:gd name="T32" fmla="*/ 9 w 26"/>
                <a:gd name="T33" fmla="*/ 5 h 57"/>
                <a:gd name="T34" fmla="*/ 8 w 26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0" y="50"/>
                    <a:pt x="1" y="44"/>
                    <a:pt x="2" y="37"/>
                  </a:cubicBezTo>
                  <a:cubicBezTo>
                    <a:pt x="2" y="32"/>
                    <a:pt x="4" y="26"/>
                    <a:pt x="3" y="21"/>
                  </a:cubicBezTo>
                  <a:cubicBezTo>
                    <a:pt x="3" y="15"/>
                    <a:pt x="4" y="11"/>
                    <a:pt x="4" y="6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6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2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9" y="6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7"/>
            <p:cNvSpPr>
              <a:spLocks/>
            </p:cNvSpPr>
            <p:nvPr/>
          </p:nvSpPr>
          <p:spPr bwMode="auto">
            <a:xfrm>
              <a:off x="9777413" y="103188"/>
              <a:ext cx="11113" cy="19050"/>
            </a:xfrm>
            <a:custGeom>
              <a:avLst/>
              <a:gdLst>
                <a:gd name="T0" fmla="*/ 1 w 9"/>
                <a:gd name="T1" fmla="*/ 1 h 16"/>
                <a:gd name="T2" fmla="*/ 5 w 9"/>
                <a:gd name="T3" fmla="*/ 3 h 16"/>
                <a:gd name="T4" fmla="*/ 6 w 9"/>
                <a:gd name="T5" fmla="*/ 4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1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1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6"/>
                    <a:pt x="7" y="7"/>
                    <a:pt x="9" y="6"/>
                  </a:cubicBezTo>
                  <a:cubicBezTo>
                    <a:pt x="9" y="9"/>
                    <a:pt x="9" y="11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3" y="8"/>
                    <a:pt x="2" y="6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>
              <a:off x="9982200" y="50800"/>
              <a:ext cx="14288" cy="20638"/>
            </a:xfrm>
            <a:custGeom>
              <a:avLst/>
              <a:gdLst>
                <a:gd name="T0" fmla="*/ 6 w 12"/>
                <a:gd name="T1" fmla="*/ 0 h 16"/>
                <a:gd name="T2" fmla="*/ 7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8 h 16"/>
                <a:gd name="T12" fmla="*/ 2 w 12"/>
                <a:gd name="T13" fmla="*/ 5 h 16"/>
                <a:gd name="T14" fmla="*/ 2 w 12"/>
                <a:gd name="T15" fmla="*/ 3 h 16"/>
                <a:gd name="T16" fmla="*/ 6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6" y="0"/>
                  </a:moveTo>
                  <a:cubicBezTo>
                    <a:pt x="6" y="1"/>
                    <a:pt x="6" y="2"/>
                    <a:pt x="7" y="3"/>
                  </a:cubicBezTo>
                  <a:cubicBezTo>
                    <a:pt x="7" y="5"/>
                    <a:pt x="8" y="7"/>
                    <a:pt x="9" y="8"/>
                  </a:cubicBezTo>
                  <a:cubicBezTo>
                    <a:pt x="12" y="9"/>
                    <a:pt x="11" y="14"/>
                    <a:pt x="8" y="15"/>
                  </a:cubicBezTo>
                  <a:cubicBezTo>
                    <a:pt x="7" y="15"/>
                    <a:pt x="6" y="15"/>
                    <a:pt x="5" y="16"/>
                  </a:cubicBezTo>
                  <a:cubicBezTo>
                    <a:pt x="3" y="13"/>
                    <a:pt x="2" y="11"/>
                    <a:pt x="0" y="8"/>
                  </a:cubicBezTo>
                  <a:cubicBezTo>
                    <a:pt x="2" y="8"/>
                    <a:pt x="3" y="7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0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9"/>
            <p:cNvSpPr>
              <a:spLocks/>
            </p:cNvSpPr>
            <p:nvPr/>
          </p:nvSpPr>
          <p:spPr bwMode="auto">
            <a:xfrm>
              <a:off x="9879013" y="98425"/>
              <a:ext cx="7938" cy="34925"/>
            </a:xfrm>
            <a:custGeom>
              <a:avLst/>
              <a:gdLst>
                <a:gd name="T0" fmla="*/ 0 w 6"/>
                <a:gd name="T1" fmla="*/ 28 h 28"/>
                <a:gd name="T2" fmla="*/ 1 w 6"/>
                <a:gd name="T3" fmla="*/ 26 h 28"/>
                <a:gd name="T4" fmla="*/ 1 w 6"/>
                <a:gd name="T5" fmla="*/ 2 h 28"/>
                <a:gd name="T6" fmla="*/ 0 w 6"/>
                <a:gd name="T7" fmla="*/ 0 h 28"/>
                <a:gd name="T8" fmla="*/ 6 w 6"/>
                <a:gd name="T9" fmla="*/ 14 h 28"/>
                <a:gd name="T10" fmla="*/ 1 w 6"/>
                <a:gd name="T11" fmla="*/ 28 h 28"/>
                <a:gd name="T12" fmla="*/ 0 w 6"/>
                <a:gd name="T13" fmla="*/ 28 h 28"/>
                <a:gd name="T14" fmla="*/ 0 w 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8">
                  <a:moveTo>
                    <a:pt x="0" y="28"/>
                  </a:moveTo>
                  <a:cubicBezTo>
                    <a:pt x="0" y="28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3"/>
                    <a:pt x="6" y="9"/>
                    <a:pt x="6" y="14"/>
                  </a:cubicBezTo>
                  <a:cubicBezTo>
                    <a:pt x="6" y="19"/>
                    <a:pt x="5" y="24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0"/>
            <p:cNvSpPr>
              <a:spLocks/>
            </p:cNvSpPr>
            <p:nvPr/>
          </p:nvSpPr>
          <p:spPr bwMode="auto">
            <a:xfrm>
              <a:off x="9893300" y="92075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9" y="19"/>
                    <a:pt x="17" y="26"/>
                  </a:cubicBezTo>
                  <a:cubicBezTo>
                    <a:pt x="6" y="23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1"/>
            <p:cNvSpPr>
              <a:spLocks/>
            </p:cNvSpPr>
            <p:nvPr/>
          </p:nvSpPr>
          <p:spPr bwMode="auto">
            <a:xfrm>
              <a:off x="10501313" y="-665163"/>
              <a:ext cx="288925" cy="168275"/>
            </a:xfrm>
            <a:custGeom>
              <a:avLst/>
              <a:gdLst>
                <a:gd name="T0" fmla="*/ 105 w 231"/>
                <a:gd name="T1" fmla="*/ 102 h 135"/>
                <a:gd name="T2" fmla="*/ 104 w 231"/>
                <a:gd name="T3" fmla="*/ 104 h 135"/>
                <a:gd name="T4" fmla="*/ 60 w 231"/>
                <a:gd name="T5" fmla="*/ 134 h 135"/>
                <a:gd name="T6" fmla="*/ 13 w 231"/>
                <a:gd name="T7" fmla="*/ 110 h 135"/>
                <a:gd name="T8" fmla="*/ 25 w 231"/>
                <a:gd name="T9" fmla="*/ 44 h 135"/>
                <a:gd name="T10" fmla="*/ 92 w 231"/>
                <a:gd name="T11" fmla="*/ 46 h 135"/>
                <a:gd name="T12" fmla="*/ 95 w 231"/>
                <a:gd name="T13" fmla="*/ 49 h 135"/>
                <a:gd name="T14" fmla="*/ 97 w 231"/>
                <a:gd name="T15" fmla="*/ 43 h 135"/>
                <a:gd name="T16" fmla="*/ 101 w 231"/>
                <a:gd name="T17" fmla="*/ 41 h 135"/>
                <a:gd name="T18" fmla="*/ 115 w 231"/>
                <a:gd name="T19" fmla="*/ 43 h 135"/>
                <a:gd name="T20" fmla="*/ 119 w 231"/>
                <a:gd name="T21" fmla="*/ 38 h 135"/>
                <a:gd name="T22" fmla="*/ 124 w 231"/>
                <a:gd name="T23" fmla="*/ 37 h 135"/>
                <a:gd name="T24" fmla="*/ 128 w 231"/>
                <a:gd name="T25" fmla="*/ 41 h 135"/>
                <a:gd name="T26" fmla="*/ 131 w 231"/>
                <a:gd name="T27" fmla="*/ 34 h 135"/>
                <a:gd name="T28" fmla="*/ 184 w 231"/>
                <a:gd name="T29" fmla="*/ 2 h 135"/>
                <a:gd name="T30" fmla="*/ 229 w 231"/>
                <a:gd name="T31" fmla="*/ 46 h 135"/>
                <a:gd name="T32" fmla="*/ 197 w 231"/>
                <a:gd name="T33" fmla="*/ 101 h 135"/>
                <a:gd name="T34" fmla="*/ 128 w 231"/>
                <a:gd name="T35" fmla="*/ 61 h 135"/>
                <a:gd name="T36" fmla="*/ 127 w 231"/>
                <a:gd name="T37" fmla="*/ 51 h 135"/>
                <a:gd name="T38" fmla="*/ 122 w 231"/>
                <a:gd name="T39" fmla="*/ 39 h 135"/>
                <a:gd name="T40" fmla="*/ 112 w 231"/>
                <a:gd name="T41" fmla="*/ 47 h 135"/>
                <a:gd name="T42" fmla="*/ 100 w 231"/>
                <a:gd name="T43" fmla="*/ 44 h 135"/>
                <a:gd name="T44" fmla="*/ 100 w 231"/>
                <a:gd name="T45" fmla="*/ 56 h 135"/>
                <a:gd name="T46" fmla="*/ 106 w 231"/>
                <a:gd name="T47" fmla="*/ 99 h 135"/>
                <a:gd name="T48" fmla="*/ 105 w 231"/>
                <a:gd name="T49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5">
                  <a:moveTo>
                    <a:pt x="105" y="102"/>
                  </a:moveTo>
                  <a:cubicBezTo>
                    <a:pt x="105" y="102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4"/>
                  </a:cubicBezTo>
                  <a:cubicBezTo>
                    <a:pt x="40" y="135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6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0"/>
                    <a:pt x="99" y="40"/>
                    <a:pt x="101" y="41"/>
                  </a:cubicBezTo>
                  <a:cubicBezTo>
                    <a:pt x="105" y="46"/>
                    <a:pt x="110" y="45"/>
                    <a:pt x="115" y="43"/>
                  </a:cubicBezTo>
                  <a:cubicBezTo>
                    <a:pt x="116" y="42"/>
                    <a:pt x="118" y="39"/>
                    <a:pt x="119" y="38"/>
                  </a:cubicBezTo>
                  <a:cubicBezTo>
                    <a:pt x="121" y="34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6"/>
                    <a:pt x="131" y="34"/>
                  </a:cubicBezTo>
                  <a:cubicBezTo>
                    <a:pt x="139" y="13"/>
                    <a:pt x="161" y="0"/>
                    <a:pt x="184" y="2"/>
                  </a:cubicBezTo>
                  <a:cubicBezTo>
                    <a:pt x="207" y="5"/>
                    <a:pt x="226" y="24"/>
                    <a:pt x="229" y="46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7" y="113"/>
                    <a:pt x="133" y="93"/>
                    <a:pt x="128" y="61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2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4" y="48"/>
                    <a:pt x="100" y="44"/>
                  </a:cubicBezTo>
                  <a:cubicBezTo>
                    <a:pt x="99" y="49"/>
                    <a:pt x="98" y="52"/>
                    <a:pt x="100" y="56"/>
                  </a:cubicBezTo>
                  <a:cubicBezTo>
                    <a:pt x="109" y="69"/>
                    <a:pt x="110" y="84"/>
                    <a:pt x="106" y="99"/>
                  </a:cubicBezTo>
                  <a:cubicBezTo>
                    <a:pt x="106" y="100"/>
                    <a:pt x="106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2"/>
            <p:cNvSpPr>
              <a:spLocks/>
            </p:cNvSpPr>
            <p:nvPr/>
          </p:nvSpPr>
          <p:spPr bwMode="auto">
            <a:xfrm>
              <a:off x="10714038" y="-7366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1 h 66"/>
                <a:gd name="T4" fmla="*/ 10 w 56"/>
                <a:gd name="T5" fmla="*/ 41 h 66"/>
                <a:gd name="T6" fmla="*/ 9 w 56"/>
                <a:gd name="T7" fmla="*/ 44 h 66"/>
                <a:gd name="T8" fmla="*/ 5 w 56"/>
                <a:gd name="T9" fmla="*/ 43 h 66"/>
                <a:gd name="T10" fmla="*/ 1 w 56"/>
                <a:gd name="T11" fmla="*/ 33 h 66"/>
                <a:gd name="T12" fmla="*/ 3 w 56"/>
                <a:gd name="T13" fmla="*/ 21 h 66"/>
                <a:gd name="T14" fmla="*/ 7 w 56"/>
                <a:gd name="T15" fmla="*/ 5 h 66"/>
                <a:gd name="T16" fmla="*/ 10 w 56"/>
                <a:gd name="T17" fmla="*/ 0 h 66"/>
                <a:gd name="T18" fmla="*/ 16 w 56"/>
                <a:gd name="T19" fmla="*/ 3 h 66"/>
                <a:gd name="T20" fmla="*/ 25 w 56"/>
                <a:gd name="T21" fmla="*/ 16 h 66"/>
                <a:gd name="T22" fmla="*/ 56 w 56"/>
                <a:gd name="T23" fmla="*/ 65 h 66"/>
                <a:gd name="T24" fmla="*/ 52 w 56"/>
                <a:gd name="T25" fmla="*/ 64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1 h 66"/>
                <a:gd name="T32" fmla="*/ 14 w 56"/>
                <a:gd name="T33" fmla="*/ 9 h 66"/>
                <a:gd name="T34" fmla="*/ 12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1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1" y="33"/>
                  </a:cubicBezTo>
                  <a:cubicBezTo>
                    <a:pt x="1" y="29"/>
                    <a:pt x="2" y="25"/>
                    <a:pt x="3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8" y="3"/>
                    <a:pt x="9" y="1"/>
                    <a:pt x="10" y="0"/>
                  </a:cubicBezTo>
                  <a:cubicBezTo>
                    <a:pt x="12" y="0"/>
                    <a:pt x="14" y="2"/>
                    <a:pt x="16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6"/>
                    <a:pt x="53" y="65"/>
                    <a:pt x="52" y="64"/>
                  </a:cubicBezTo>
                  <a:cubicBezTo>
                    <a:pt x="43" y="51"/>
                    <a:pt x="35" y="38"/>
                    <a:pt x="26" y="25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9" y="17"/>
                    <a:pt x="16" y="13"/>
                    <a:pt x="14" y="9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3"/>
            <p:cNvSpPr>
              <a:spLocks/>
            </p:cNvSpPr>
            <p:nvPr/>
          </p:nvSpPr>
          <p:spPr bwMode="auto">
            <a:xfrm>
              <a:off x="10493375" y="-682625"/>
              <a:ext cx="46038" cy="101600"/>
            </a:xfrm>
            <a:custGeom>
              <a:avLst/>
              <a:gdLst>
                <a:gd name="T0" fmla="*/ 12 w 37"/>
                <a:gd name="T1" fmla="*/ 8 h 81"/>
                <a:gd name="T2" fmla="*/ 10 w 37"/>
                <a:gd name="T3" fmla="*/ 25 h 81"/>
                <a:gd name="T4" fmla="*/ 9 w 37"/>
                <a:gd name="T5" fmla="*/ 28 h 81"/>
                <a:gd name="T6" fmla="*/ 8 w 37"/>
                <a:gd name="T7" fmla="*/ 31 h 81"/>
                <a:gd name="T8" fmla="*/ 4 w 37"/>
                <a:gd name="T9" fmla="*/ 77 h 81"/>
                <a:gd name="T10" fmla="*/ 0 w 37"/>
                <a:gd name="T11" fmla="*/ 80 h 81"/>
                <a:gd name="T12" fmla="*/ 3 w 37"/>
                <a:gd name="T13" fmla="*/ 52 h 81"/>
                <a:gd name="T14" fmla="*/ 5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7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2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2" y="8"/>
                  </a:moveTo>
                  <a:cubicBezTo>
                    <a:pt x="11" y="14"/>
                    <a:pt x="11" y="19"/>
                    <a:pt x="10" y="25"/>
                  </a:cubicBezTo>
                  <a:cubicBezTo>
                    <a:pt x="10" y="26"/>
                    <a:pt x="9" y="27"/>
                    <a:pt x="9" y="28"/>
                  </a:cubicBezTo>
                  <a:cubicBezTo>
                    <a:pt x="9" y="29"/>
                    <a:pt x="8" y="30"/>
                    <a:pt x="8" y="31"/>
                  </a:cubicBezTo>
                  <a:cubicBezTo>
                    <a:pt x="6" y="46"/>
                    <a:pt x="5" y="62"/>
                    <a:pt x="4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2"/>
                    <a:pt x="3" y="52"/>
                  </a:cubicBezTo>
                  <a:cubicBezTo>
                    <a:pt x="4" y="45"/>
                    <a:pt x="5" y="37"/>
                    <a:pt x="5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2"/>
                    <a:pt x="11" y="0"/>
                    <a:pt x="14" y="3"/>
                  </a:cubicBezTo>
                  <a:cubicBezTo>
                    <a:pt x="21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7"/>
                  </a:cubicBezTo>
                  <a:cubicBezTo>
                    <a:pt x="35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9"/>
                    <a:pt x="20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4"/>
            <p:cNvSpPr>
              <a:spLocks/>
            </p:cNvSpPr>
            <p:nvPr/>
          </p:nvSpPr>
          <p:spPr bwMode="auto">
            <a:xfrm>
              <a:off x="10491788" y="-581025"/>
              <a:ext cx="15875" cy="28575"/>
            </a:xfrm>
            <a:custGeom>
              <a:avLst/>
              <a:gdLst>
                <a:gd name="T0" fmla="*/ 1 w 13"/>
                <a:gd name="T1" fmla="*/ 2 h 23"/>
                <a:gd name="T2" fmla="*/ 7 w 13"/>
                <a:gd name="T3" fmla="*/ 4 h 23"/>
                <a:gd name="T4" fmla="*/ 9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1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1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6"/>
                    <a:pt x="13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11" y="22"/>
                    <a:pt x="6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4" y="12"/>
                    <a:pt x="2" y="9"/>
                    <a:pt x="2" y="6"/>
                  </a:cubicBezTo>
                  <a:cubicBezTo>
                    <a:pt x="1" y="5"/>
                    <a:pt x="1" y="4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5"/>
            <p:cNvSpPr>
              <a:spLocks/>
            </p:cNvSpPr>
            <p:nvPr/>
          </p:nvSpPr>
          <p:spPr bwMode="auto">
            <a:xfrm>
              <a:off x="10775950" y="-652463"/>
              <a:ext cx="22225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4 h 22"/>
                <a:gd name="T4" fmla="*/ 13 w 17"/>
                <a:gd name="T5" fmla="*/ 11 h 22"/>
                <a:gd name="T6" fmla="*/ 12 w 17"/>
                <a:gd name="T7" fmla="*/ 21 h 22"/>
                <a:gd name="T8" fmla="*/ 7 w 17"/>
                <a:gd name="T9" fmla="*/ 22 h 22"/>
                <a:gd name="T10" fmla="*/ 0 w 17"/>
                <a:gd name="T11" fmla="*/ 12 h 22"/>
                <a:gd name="T12" fmla="*/ 3 w 17"/>
                <a:gd name="T13" fmla="*/ 7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1"/>
                    <a:pt x="9" y="3"/>
                    <a:pt x="9" y="4"/>
                  </a:cubicBezTo>
                  <a:cubicBezTo>
                    <a:pt x="10" y="7"/>
                    <a:pt x="10" y="9"/>
                    <a:pt x="13" y="11"/>
                  </a:cubicBezTo>
                  <a:cubicBezTo>
                    <a:pt x="17" y="14"/>
                    <a:pt x="16" y="19"/>
                    <a:pt x="12" y="21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4" y="19"/>
                    <a:pt x="3" y="15"/>
                    <a:pt x="0" y="12"/>
                  </a:cubicBezTo>
                  <a:cubicBezTo>
                    <a:pt x="3" y="11"/>
                    <a:pt x="3" y="10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6"/>
            <p:cNvSpPr>
              <a:spLocks/>
            </p:cNvSpPr>
            <p:nvPr/>
          </p:nvSpPr>
          <p:spPr bwMode="auto">
            <a:xfrm>
              <a:off x="10633075" y="-5873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2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7" y="34"/>
                    <a:pt x="2" y="39"/>
                  </a:cubicBezTo>
                  <a:cubicBezTo>
                    <a:pt x="2" y="40"/>
                    <a:pt x="1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7"/>
            <p:cNvSpPr>
              <a:spLocks/>
            </p:cNvSpPr>
            <p:nvPr/>
          </p:nvSpPr>
          <p:spPr bwMode="auto">
            <a:xfrm>
              <a:off x="10652125" y="-5937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8"/>
            <p:cNvSpPr>
              <a:spLocks/>
            </p:cNvSpPr>
            <p:nvPr/>
          </p:nvSpPr>
          <p:spPr bwMode="auto">
            <a:xfrm>
              <a:off x="12322175" y="-644525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7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3"/>
                    <a:pt x="80" y="134"/>
                    <a:pt x="59" y="135"/>
                  </a:cubicBezTo>
                  <a:cubicBezTo>
                    <a:pt x="39" y="136"/>
                    <a:pt x="24" y="127"/>
                    <a:pt x="13" y="110"/>
                  </a:cubicBezTo>
                  <a:cubicBezTo>
                    <a:pt x="0" y="89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8"/>
                    <a:pt x="126" y="40"/>
                    <a:pt x="128" y="41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0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7" y="48"/>
                    <a:pt x="103" y="49"/>
                    <a:pt x="100" y="44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9"/>
            <p:cNvSpPr>
              <a:spLocks/>
            </p:cNvSpPr>
            <p:nvPr/>
          </p:nvSpPr>
          <p:spPr bwMode="auto">
            <a:xfrm>
              <a:off x="12534900" y="-714375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2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5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2"/>
                    <a:pt x="9" y="0"/>
                    <a:pt x="10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0"/>
                    <a:pt x="34" y="38"/>
                    <a:pt x="26" y="25"/>
                  </a:cubicBezTo>
                  <a:cubicBezTo>
                    <a:pt x="25" y="24"/>
                    <a:pt x="24" y="21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6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0"/>
            <p:cNvSpPr>
              <a:spLocks/>
            </p:cNvSpPr>
            <p:nvPr/>
          </p:nvSpPr>
          <p:spPr bwMode="auto">
            <a:xfrm>
              <a:off x="12314238" y="-660400"/>
              <a:ext cx="46038" cy="100013"/>
            </a:xfrm>
            <a:custGeom>
              <a:avLst/>
              <a:gdLst>
                <a:gd name="T0" fmla="*/ 11 w 37"/>
                <a:gd name="T1" fmla="*/ 8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1 h 80"/>
                <a:gd name="T8" fmla="*/ 3 w 37"/>
                <a:gd name="T9" fmla="*/ 77 h 80"/>
                <a:gd name="T10" fmla="*/ 0 w 37"/>
                <a:gd name="T11" fmla="*/ 80 h 80"/>
                <a:gd name="T12" fmla="*/ 2 w 37"/>
                <a:gd name="T13" fmla="*/ 52 h 80"/>
                <a:gd name="T14" fmla="*/ 4 w 37"/>
                <a:gd name="T15" fmla="*/ 29 h 80"/>
                <a:gd name="T16" fmla="*/ 6 w 37"/>
                <a:gd name="T17" fmla="*/ 8 h 80"/>
                <a:gd name="T18" fmla="*/ 7 w 37"/>
                <a:gd name="T19" fmla="*/ 5 h 80"/>
                <a:gd name="T20" fmla="*/ 14 w 37"/>
                <a:gd name="T21" fmla="*/ 3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7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1"/>
                  </a:cubicBezTo>
                  <a:cubicBezTo>
                    <a:pt x="6" y="46"/>
                    <a:pt x="5" y="61"/>
                    <a:pt x="3" y="77"/>
                  </a:cubicBezTo>
                  <a:cubicBezTo>
                    <a:pt x="3" y="79"/>
                    <a:pt x="3" y="80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6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4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39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1"/>
                  </a:cubicBezTo>
                  <a:cubicBezTo>
                    <a:pt x="14" y="10"/>
                    <a:pt x="13" y="9"/>
                    <a:pt x="12" y="7"/>
                  </a:cubicBezTo>
                  <a:cubicBezTo>
                    <a:pt x="12" y="7"/>
                    <a:pt x="12" y="7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1"/>
            <p:cNvSpPr>
              <a:spLocks/>
            </p:cNvSpPr>
            <p:nvPr/>
          </p:nvSpPr>
          <p:spPr bwMode="auto">
            <a:xfrm>
              <a:off x="12312650" y="-558800"/>
              <a:ext cx="15875" cy="26988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19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2"/>
                    <a:pt x="13" y="16"/>
                    <a:pt x="12" y="19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6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2"/>
            <p:cNvSpPr>
              <a:spLocks/>
            </p:cNvSpPr>
            <p:nvPr/>
          </p:nvSpPr>
          <p:spPr bwMode="auto">
            <a:xfrm>
              <a:off x="12598400" y="-631825"/>
              <a:ext cx="19050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1 h 23"/>
                <a:gd name="T8" fmla="*/ 6 w 16"/>
                <a:gd name="T9" fmla="*/ 23 h 23"/>
                <a:gd name="T10" fmla="*/ 0 w 16"/>
                <a:gd name="T11" fmla="*/ 12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3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1"/>
                  </a:cubicBezTo>
                  <a:cubicBezTo>
                    <a:pt x="10" y="22"/>
                    <a:pt x="8" y="22"/>
                    <a:pt x="6" y="23"/>
                  </a:cubicBezTo>
                  <a:cubicBezTo>
                    <a:pt x="4" y="19"/>
                    <a:pt x="2" y="16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3"/>
            <p:cNvSpPr>
              <a:spLocks/>
            </p:cNvSpPr>
            <p:nvPr/>
          </p:nvSpPr>
          <p:spPr bwMode="auto">
            <a:xfrm>
              <a:off x="12453938" y="-565150"/>
              <a:ext cx="11113" cy="49213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19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8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3"/>
                    <a:pt x="9" y="12"/>
                    <a:pt x="9" y="19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4"/>
            <p:cNvSpPr>
              <a:spLocks/>
            </p:cNvSpPr>
            <p:nvPr/>
          </p:nvSpPr>
          <p:spPr bwMode="auto">
            <a:xfrm>
              <a:off x="12472988" y="-573088"/>
              <a:ext cx="28575" cy="46038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6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5"/>
            <p:cNvSpPr>
              <a:spLocks/>
            </p:cNvSpPr>
            <p:nvPr/>
          </p:nvSpPr>
          <p:spPr bwMode="auto">
            <a:xfrm>
              <a:off x="12257088" y="192088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4 h 136"/>
                <a:gd name="T4" fmla="*/ 60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49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9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4 h 136"/>
                <a:gd name="T28" fmla="*/ 184 w 231"/>
                <a:gd name="T29" fmla="*/ 3 h 136"/>
                <a:gd name="T30" fmla="*/ 228 w 231"/>
                <a:gd name="T31" fmla="*/ 47 h 136"/>
                <a:gd name="T32" fmla="*/ 197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6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5"/>
                  </a:cubicBezTo>
                  <a:cubicBezTo>
                    <a:pt x="40" y="136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9" y="38"/>
                  </a:cubicBezTo>
                  <a:cubicBezTo>
                    <a:pt x="120" y="35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7"/>
                    <a:pt x="130" y="34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6" y="24"/>
                    <a:pt x="228" y="47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3" y="49"/>
                    <a:pt x="100" y="44"/>
                  </a:cubicBezTo>
                  <a:cubicBezTo>
                    <a:pt x="98" y="49"/>
                    <a:pt x="97" y="52"/>
                    <a:pt x="100" y="56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6"/>
            <p:cNvSpPr>
              <a:spLocks/>
            </p:cNvSpPr>
            <p:nvPr/>
          </p:nvSpPr>
          <p:spPr bwMode="auto">
            <a:xfrm>
              <a:off x="12469813" y="120650"/>
              <a:ext cx="69850" cy="84138"/>
            </a:xfrm>
            <a:custGeom>
              <a:avLst/>
              <a:gdLst>
                <a:gd name="T0" fmla="*/ 11 w 56"/>
                <a:gd name="T1" fmla="*/ 7 h 67"/>
                <a:gd name="T2" fmla="*/ 10 w 56"/>
                <a:gd name="T3" fmla="*/ 21 h 67"/>
                <a:gd name="T4" fmla="*/ 10 w 56"/>
                <a:gd name="T5" fmla="*/ 41 h 67"/>
                <a:gd name="T6" fmla="*/ 9 w 56"/>
                <a:gd name="T7" fmla="*/ 44 h 67"/>
                <a:gd name="T8" fmla="*/ 5 w 56"/>
                <a:gd name="T9" fmla="*/ 44 h 67"/>
                <a:gd name="T10" fmla="*/ 0 w 56"/>
                <a:gd name="T11" fmla="*/ 33 h 67"/>
                <a:gd name="T12" fmla="*/ 2 w 56"/>
                <a:gd name="T13" fmla="*/ 21 h 67"/>
                <a:gd name="T14" fmla="*/ 7 w 56"/>
                <a:gd name="T15" fmla="*/ 5 h 67"/>
                <a:gd name="T16" fmla="*/ 10 w 56"/>
                <a:gd name="T17" fmla="*/ 1 h 67"/>
                <a:gd name="T18" fmla="*/ 15 w 56"/>
                <a:gd name="T19" fmla="*/ 3 h 67"/>
                <a:gd name="T20" fmla="*/ 25 w 56"/>
                <a:gd name="T21" fmla="*/ 17 h 67"/>
                <a:gd name="T22" fmla="*/ 56 w 56"/>
                <a:gd name="T23" fmla="*/ 65 h 67"/>
                <a:gd name="T24" fmla="*/ 52 w 56"/>
                <a:gd name="T25" fmla="*/ 64 h 67"/>
                <a:gd name="T26" fmla="*/ 26 w 56"/>
                <a:gd name="T27" fmla="*/ 26 h 67"/>
                <a:gd name="T28" fmla="*/ 22 w 56"/>
                <a:gd name="T29" fmla="*/ 22 h 67"/>
                <a:gd name="T30" fmla="*/ 21 w 56"/>
                <a:gd name="T31" fmla="*/ 21 h 67"/>
                <a:gd name="T32" fmla="*/ 14 w 56"/>
                <a:gd name="T33" fmla="*/ 10 h 67"/>
                <a:gd name="T34" fmla="*/ 12 w 56"/>
                <a:gd name="T35" fmla="*/ 6 h 67"/>
                <a:gd name="T36" fmla="*/ 11 w 56"/>
                <a:gd name="T3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11" y="7"/>
                  </a:moveTo>
                  <a:cubicBezTo>
                    <a:pt x="10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5"/>
                    <a:pt x="6" y="44"/>
                    <a:pt x="5" y="44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2" y="25"/>
                    <a:pt x="2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7" y="3"/>
                    <a:pt x="9" y="1"/>
                    <a:pt x="10" y="1"/>
                  </a:cubicBezTo>
                  <a:cubicBezTo>
                    <a:pt x="12" y="0"/>
                    <a:pt x="14" y="2"/>
                    <a:pt x="15" y="3"/>
                  </a:cubicBezTo>
                  <a:cubicBezTo>
                    <a:pt x="19" y="7"/>
                    <a:pt x="23" y="12"/>
                    <a:pt x="25" y="17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7"/>
                    <a:pt x="53" y="66"/>
                    <a:pt x="52" y="64"/>
                  </a:cubicBezTo>
                  <a:cubicBezTo>
                    <a:pt x="43" y="51"/>
                    <a:pt x="35" y="38"/>
                    <a:pt x="26" y="26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8" y="17"/>
                    <a:pt x="16" y="13"/>
                    <a:pt x="14" y="10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7"/>
            <p:cNvSpPr>
              <a:spLocks/>
            </p:cNvSpPr>
            <p:nvPr/>
          </p:nvSpPr>
          <p:spPr bwMode="auto">
            <a:xfrm>
              <a:off x="12249150" y="174625"/>
              <a:ext cx="46038" cy="100013"/>
            </a:xfrm>
            <a:custGeom>
              <a:avLst/>
              <a:gdLst>
                <a:gd name="T0" fmla="*/ 11 w 37"/>
                <a:gd name="T1" fmla="*/ 7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0 h 80"/>
                <a:gd name="T8" fmla="*/ 3 w 37"/>
                <a:gd name="T9" fmla="*/ 76 h 80"/>
                <a:gd name="T10" fmla="*/ 0 w 37"/>
                <a:gd name="T11" fmla="*/ 80 h 80"/>
                <a:gd name="T12" fmla="*/ 3 w 37"/>
                <a:gd name="T13" fmla="*/ 52 h 80"/>
                <a:gd name="T14" fmla="*/ 5 w 37"/>
                <a:gd name="T15" fmla="*/ 28 h 80"/>
                <a:gd name="T16" fmla="*/ 6 w 37"/>
                <a:gd name="T17" fmla="*/ 7 h 80"/>
                <a:gd name="T18" fmla="*/ 7 w 37"/>
                <a:gd name="T19" fmla="*/ 4 h 80"/>
                <a:gd name="T20" fmla="*/ 14 w 37"/>
                <a:gd name="T21" fmla="*/ 2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6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7"/>
                  </a:moveTo>
                  <a:cubicBezTo>
                    <a:pt x="11" y="13"/>
                    <a:pt x="11" y="18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6" y="46"/>
                    <a:pt x="5" y="61"/>
                    <a:pt x="3" y="76"/>
                  </a:cubicBezTo>
                  <a:cubicBezTo>
                    <a:pt x="3" y="78"/>
                    <a:pt x="3" y="80"/>
                    <a:pt x="0" y="80"/>
                  </a:cubicBezTo>
                  <a:cubicBezTo>
                    <a:pt x="1" y="70"/>
                    <a:pt x="2" y="61"/>
                    <a:pt x="3" y="52"/>
                  </a:cubicBezTo>
                  <a:cubicBezTo>
                    <a:pt x="3" y="44"/>
                    <a:pt x="5" y="36"/>
                    <a:pt x="5" y="28"/>
                  </a:cubicBezTo>
                  <a:cubicBezTo>
                    <a:pt x="4" y="21"/>
                    <a:pt x="6" y="14"/>
                    <a:pt x="6" y="7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8" y="1"/>
                    <a:pt x="11" y="0"/>
                    <a:pt x="14" y="2"/>
                  </a:cubicBezTo>
                  <a:cubicBezTo>
                    <a:pt x="20" y="9"/>
                    <a:pt x="27" y="17"/>
                    <a:pt x="33" y="24"/>
                  </a:cubicBezTo>
                  <a:cubicBezTo>
                    <a:pt x="36" y="27"/>
                    <a:pt x="37" y="32"/>
                    <a:pt x="35" y="36"/>
                  </a:cubicBezTo>
                  <a:cubicBezTo>
                    <a:pt x="35" y="37"/>
                    <a:pt x="33" y="39"/>
                    <a:pt x="32" y="39"/>
                  </a:cubicBezTo>
                  <a:cubicBezTo>
                    <a:pt x="31" y="39"/>
                    <a:pt x="30" y="37"/>
                    <a:pt x="29" y="36"/>
                  </a:cubicBezTo>
                  <a:cubicBezTo>
                    <a:pt x="24" y="28"/>
                    <a:pt x="20" y="19"/>
                    <a:pt x="15" y="11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8"/>
            <p:cNvSpPr>
              <a:spLocks/>
            </p:cNvSpPr>
            <p:nvPr/>
          </p:nvSpPr>
          <p:spPr bwMode="auto">
            <a:xfrm>
              <a:off x="12247563" y="274638"/>
              <a:ext cx="15875" cy="30163"/>
            </a:xfrm>
            <a:custGeom>
              <a:avLst/>
              <a:gdLst>
                <a:gd name="T0" fmla="*/ 0 w 13"/>
                <a:gd name="T1" fmla="*/ 2 h 23"/>
                <a:gd name="T2" fmla="*/ 7 w 13"/>
                <a:gd name="T3" fmla="*/ 4 h 23"/>
                <a:gd name="T4" fmla="*/ 8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0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7"/>
                    <a:pt x="13" y="20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3"/>
                    <a:pt x="5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3" y="12"/>
                    <a:pt x="2" y="9"/>
                    <a:pt x="2" y="6"/>
                  </a:cubicBezTo>
                  <a:cubicBezTo>
                    <a:pt x="1" y="5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9"/>
            <p:cNvSpPr>
              <a:spLocks/>
            </p:cNvSpPr>
            <p:nvPr/>
          </p:nvSpPr>
          <p:spPr bwMode="auto">
            <a:xfrm>
              <a:off x="12533313" y="204788"/>
              <a:ext cx="20638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5 h 22"/>
                <a:gd name="T4" fmla="*/ 13 w 17"/>
                <a:gd name="T5" fmla="*/ 11 h 22"/>
                <a:gd name="T6" fmla="*/ 11 w 17"/>
                <a:gd name="T7" fmla="*/ 21 h 22"/>
                <a:gd name="T8" fmla="*/ 6 w 17"/>
                <a:gd name="T9" fmla="*/ 22 h 22"/>
                <a:gd name="T10" fmla="*/ 0 w 17"/>
                <a:gd name="T11" fmla="*/ 12 h 22"/>
                <a:gd name="T12" fmla="*/ 3 w 17"/>
                <a:gd name="T13" fmla="*/ 8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2"/>
                    <a:pt x="9" y="3"/>
                    <a:pt x="9" y="5"/>
                  </a:cubicBezTo>
                  <a:cubicBezTo>
                    <a:pt x="9" y="7"/>
                    <a:pt x="10" y="10"/>
                    <a:pt x="13" y="11"/>
                  </a:cubicBezTo>
                  <a:cubicBezTo>
                    <a:pt x="17" y="14"/>
                    <a:pt x="15" y="19"/>
                    <a:pt x="11" y="21"/>
                  </a:cubicBezTo>
                  <a:cubicBezTo>
                    <a:pt x="10" y="22"/>
                    <a:pt x="8" y="22"/>
                    <a:pt x="6" y="22"/>
                  </a:cubicBezTo>
                  <a:cubicBezTo>
                    <a:pt x="4" y="19"/>
                    <a:pt x="2" y="15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>
              <a:off x="12388850" y="2698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4"/>
                    <a:pt x="2" y="39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1"/>
            <p:cNvSpPr>
              <a:spLocks/>
            </p:cNvSpPr>
            <p:nvPr/>
          </p:nvSpPr>
          <p:spPr bwMode="auto">
            <a:xfrm>
              <a:off x="12407900" y="2635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2"/>
            <p:cNvSpPr>
              <a:spLocks/>
            </p:cNvSpPr>
            <p:nvPr/>
          </p:nvSpPr>
          <p:spPr bwMode="auto">
            <a:xfrm>
              <a:off x="10518775" y="692150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5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2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40 h 136"/>
                <a:gd name="T40" fmla="*/ 112 w 231"/>
                <a:gd name="T41" fmla="*/ 48 h 136"/>
                <a:gd name="T42" fmla="*/ 100 w 231"/>
                <a:gd name="T43" fmla="*/ 45 h 136"/>
                <a:gd name="T44" fmla="*/ 100 w 231"/>
                <a:gd name="T45" fmla="*/ 57 h 136"/>
                <a:gd name="T46" fmla="*/ 106 w 231"/>
                <a:gd name="T47" fmla="*/ 100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4"/>
                    <a:pt x="80" y="134"/>
                    <a:pt x="59" y="135"/>
                  </a:cubicBezTo>
                  <a:cubicBezTo>
                    <a:pt x="39" y="136"/>
                    <a:pt x="24" y="128"/>
                    <a:pt x="13" y="110"/>
                  </a:cubicBezTo>
                  <a:cubicBezTo>
                    <a:pt x="0" y="89"/>
                    <a:pt x="5" y="60"/>
                    <a:pt x="25" y="45"/>
                  </a:cubicBezTo>
                  <a:cubicBezTo>
                    <a:pt x="45" y="29"/>
                    <a:pt x="73" y="30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8"/>
                    <a:pt x="96" y="46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3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9"/>
                    <a:pt x="126" y="40"/>
                    <a:pt x="128" y="42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1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9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40"/>
                  </a:cubicBezTo>
                  <a:cubicBezTo>
                    <a:pt x="120" y="44"/>
                    <a:pt x="117" y="47"/>
                    <a:pt x="112" y="48"/>
                  </a:cubicBezTo>
                  <a:cubicBezTo>
                    <a:pt x="107" y="49"/>
                    <a:pt x="103" y="49"/>
                    <a:pt x="100" y="45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5"/>
                    <a:pt x="106" y="100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83"/>
            <p:cNvSpPr>
              <a:spLocks/>
            </p:cNvSpPr>
            <p:nvPr/>
          </p:nvSpPr>
          <p:spPr bwMode="auto">
            <a:xfrm>
              <a:off x="10731500" y="6223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3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6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2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3"/>
                    <a:pt x="9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1"/>
                    <a:pt x="34" y="38"/>
                    <a:pt x="26" y="25"/>
                  </a:cubicBezTo>
                  <a:cubicBezTo>
                    <a:pt x="25" y="24"/>
                    <a:pt x="24" y="22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7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4"/>
            <p:cNvSpPr>
              <a:spLocks/>
            </p:cNvSpPr>
            <p:nvPr/>
          </p:nvSpPr>
          <p:spPr bwMode="auto">
            <a:xfrm>
              <a:off x="10510838" y="676275"/>
              <a:ext cx="46038" cy="100013"/>
            </a:xfrm>
            <a:custGeom>
              <a:avLst/>
              <a:gdLst>
                <a:gd name="T0" fmla="*/ 11 w 37"/>
                <a:gd name="T1" fmla="*/ 8 h 81"/>
                <a:gd name="T2" fmla="*/ 10 w 37"/>
                <a:gd name="T3" fmla="*/ 24 h 81"/>
                <a:gd name="T4" fmla="*/ 9 w 37"/>
                <a:gd name="T5" fmla="*/ 27 h 81"/>
                <a:gd name="T6" fmla="*/ 8 w 37"/>
                <a:gd name="T7" fmla="*/ 31 h 81"/>
                <a:gd name="T8" fmla="*/ 3 w 37"/>
                <a:gd name="T9" fmla="*/ 77 h 81"/>
                <a:gd name="T10" fmla="*/ 0 w 37"/>
                <a:gd name="T11" fmla="*/ 80 h 81"/>
                <a:gd name="T12" fmla="*/ 2 w 37"/>
                <a:gd name="T13" fmla="*/ 52 h 81"/>
                <a:gd name="T14" fmla="*/ 4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6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1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6" y="46"/>
                    <a:pt x="5" y="62"/>
                    <a:pt x="3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7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5"/>
            <p:cNvSpPr>
              <a:spLocks/>
            </p:cNvSpPr>
            <p:nvPr/>
          </p:nvSpPr>
          <p:spPr bwMode="auto">
            <a:xfrm>
              <a:off x="10509250" y="776288"/>
              <a:ext cx="15875" cy="28575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20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3"/>
                    <a:pt x="12" y="16"/>
                    <a:pt x="12" y="20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7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5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6"/>
            <p:cNvSpPr>
              <a:spLocks/>
            </p:cNvSpPr>
            <p:nvPr/>
          </p:nvSpPr>
          <p:spPr bwMode="auto">
            <a:xfrm>
              <a:off x="10793413" y="704850"/>
              <a:ext cx="20638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2 h 23"/>
                <a:gd name="T8" fmla="*/ 6 w 16"/>
                <a:gd name="T9" fmla="*/ 23 h 23"/>
                <a:gd name="T10" fmla="*/ 0 w 16"/>
                <a:gd name="T11" fmla="*/ 13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4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2"/>
                  </a:cubicBezTo>
                  <a:cubicBezTo>
                    <a:pt x="10" y="22"/>
                    <a:pt x="8" y="23"/>
                    <a:pt x="6" y="23"/>
                  </a:cubicBezTo>
                  <a:cubicBezTo>
                    <a:pt x="4" y="19"/>
                    <a:pt x="2" y="16"/>
                    <a:pt x="0" y="13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7"/>
            <p:cNvSpPr>
              <a:spLocks/>
            </p:cNvSpPr>
            <p:nvPr/>
          </p:nvSpPr>
          <p:spPr bwMode="auto">
            <a:xfrm>
              <a:off x="10650538" y="771525"/>
              <a:ext cx="11113" cy="47625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20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8"/>
            <p:cNvSpPr>
              <a:spLocks/>
            </p:cNvSpPr>
            <p:nvPr/>
          </p:nvSpPr>
          <p:spPr bwMode="auto">
            <a:xfrm>
              <a:off x="10669588" y="763588"/>
              <a:ext cx="28575" cy="44450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7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9"/>
            <p:cNvSpPr>
              <a:spLocks/>
            </p:cNvSpPr>
            <p:nvPr/>
          </p:nvSpPr>
          <p:spPr bwMode="auto">
            <a:xfrm>
              <a:off x="13000038" y="-1012825"/>
              <a:ext cx="546100" cy="320675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8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4 h 257"/>
                <a:gd name="T10" fmla="*/ 174 w 437"/>
                <a:gd name="T11" fmla="*/ 89 h 257"/>
                <a:gd name="T12" fmla="*/ 179 w 437"/>
                <a:gd name="T13" fmla="*/ 94 h 257"/>
                <a:gd name="T14" fmla="*/ 183 w 437"/>
                <a:gd name="T15" fmla="*/ 82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6 h 257"/>
                <a:gd name="T28" fmla="*/ 347 w 437"/>
                <a:gd name="T29" fmla="*/ 5 h 257"/>
                <a:gd name="T30" fmla="*/ 432 w 437"/>
                <a:gd name="T31" fmla="*/ 89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7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4 h 257"/>
                <a:gd name="T44" fmla="*/ 189 w 437"/>
                <a:gd name="T45" fmla="*/ 107 h 257"/>
                <a:gd name="T46" fmla="*/ 200 w 437"/>
                <a:gd name="T47" fmla="*/ 188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5"/>
                    <a:pt x="197" y="196"/>
                    <a:pt x="196" y="198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1"/>
                    <a:pt x="25" y="208"/>
                  </a:cubicBezTo>
                  <a:cubicBezTo>
                    <a:pt x="0" y="167"/>
                    <a:pt x="10" y="114"/>
                    <a:pt x="47" y="84"/>
                  </a:cubicBezTo>
                  <a:cubicBezTo>
                    <a:pt x="85" y="53"/>
                    <a:pt x="138" y="55"/>
                    <a:pt x="174" y="89"/>
                  </a:cubicBezTo>
                  <a:cubicBezTo>
                    <a:pt x="175" y="90"/>
                    <a:pt x="177" y="92"/>
                    <a:pt x="179" y="94"/>
                  </a:cubicBezTo>
                  <a:cubicBezTo>
                    <a:pt x="180" y="89"/>
                    <a:pt x="182" y="85"/>
                    <a:pt x="183" y="82"/>
                  </a:cubicBezTo>
                  <a:cubicBezTo>
                    <a:pt x="184" y="77"/>
                    <a:pt x="187" y="76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7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4"/>
                    <a:pt x="245" y="70"/>
                    <a:pt x="246" y="66"/>
                  </a:cubicBezTo>
                  <a:cubicBezTo>
                    <a:pt x="263" y="25"/>
                    <a:pt x="304" y="0"/>
                    <a:pt x="347" y="5"/>
                  </a:cubicBezTo>
                  <a:cubicBezTo>
                    <a:pt x="392" y="11"/>
                    <a:pt x="426" y="46"/>
                    <a:pt x="432" y="89"/>
                  </a:cubicBezTo>
                  <a:cubicBezTo>
                    <a:pt x="437" y="133"/>
                    <a:pt x="412" y="175"/>
                    <a:pt x="371" y="191"/>
                  </a:cubicBezTo>
                  <a:cubicBezTo>
                    <a:pt x="314" y="214"/>
                    <a:pt x="250" y="177"/>
                    <a:pt x="241" y="117"/>
                  </a:cubicBezTo>
                  <a:cubicBezTo>
                    <a:pt x="239" y="110"/>
                    <a:pt x="239" y="103"/>
                    <a:pt x="239" y="97"/>
                  </a:cubicBezTo>
                  <a:cubicBezTo>
                    <a:pt x="240" y="85"/>
                    <a:pt x="239" y="83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4"/>
                  </a:cubicBezTo>
                  <a:cubicBezTo>
                    <a:pt x="186" y="93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8"/>
                  </a:cubicBezTo>
                  <a:cubicBezTo>
                    <a:pt x="199" y="190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0"/>
            <p:cNvSpPr>
              <a:spLocks/>
            </p:cNvSpPr>
            <p:nvPr/>
          </p:nvSpPr>
          <p:spPr bwMode="auto">
            <a:xfrm>
              <a:off x="13403263" y="-1146176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40 h 125"/>
                <a:gd name="T14" fmla="*/ 12 w 105"/>
                <a:gd name="T15" fmla="*/ 9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8 w 105"/>
                <a:gd name="T27" fmla="*/ 48 h 125"/>
                <a:gd name="T28" fmla="*/ 41 w 105"/>
                <a:gd name="T29" fmla="*/ 42 h 125"/>
                <a:gd name="T30" fmla="*/ 38 w 105"/>
                <a:gd name="T31" fmla="*/ 39 h 125"/>
                <a:gd name="T32" fmla="*/ 25 w 105"/>
                <a:gd name="T33" fmla="*/ 18 h 125"/>
                <a:gd name="T34" fmla="*/ 21 w 105"/>
                <a:gd name="T35" fmla="*/ 12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2"/>
                    <a:pt x="18" y="64"/>
                    <a:pt x="18" y="77"/>
                  </a:cubicBezTo>
                  <a:cubicBezTo>
                    <a:pt x="18" y="79"/>
                    <a:pt x="17" y="83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1" y="77"/>
                    <a:pt x="0" y="70"/>
                    <a:pt x="0" y="62"/>
                  </a:cubicBezTo>
                  <a:cubicBezTo>
                    <a:pt x="1" y="55"/>
                    <a:pt x="2" y="47"/>
                    <a:pt x="4" y="40"/>
                  </a:cubicBezTo>
                  <a:cubicBezTo>
                    <a:pt x="6" y="29"/>
                    <a:pt x="9" y="19"/>
                    <a:pt x="12" y="9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4"/>
                    <a:pt x="42" y="22"/>
                    <a:pt x="47" y="31"/>
                  </a:cubicBezTo>
                  <a:cubicBezTo>
                    <a:pt x="63" y="64"/>
                    <a:pt x="87" y="91"/>
                    <a:pt x="105" y="122"/>
                  </a:cubicBezTo>
                  <a:cubicBezTo>
                    <a:pt x="101" y="125"/>
                    <a:pt x="99" y="124"/>
                    <a:pt x="97" y="120"/>
                  </a:cubicBezTo>
                  <a:cubicBezTo>
                    <a:pt x="81" y="96"/>
                    <a:pt x="65" y="72"/>
                    <a:pt x="48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9"/>
                  </a:cubicBezTo>
                  <a:cubicBezTo>
                    <a:pt x="34" y="32"/>
                    <a:pt x="30" y="25"/>
                    <a:pt x="25" y="18"/>
                  </a:cubicBezTo>
                  <a:cubicBezTo>
                    <a:pt x="24" y="16"/>
                    <a:pt x="22" y="14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91"/>
            <p:cNvSpPr>
              <a:spLocks/>
            </p:cNvSpPr>
            <p:nvPr/>
          </p:nvSpPr>
          <p:spPr bwMode="auto">
            <a:xfrm>
              <a:off x="12982575" y="-1044575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5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9 h 152"/>
                <a:gd name="T26" fmla="*/ 61 w 70"/>
                <a:gd name="T27" fmla="*/ 75 h 152"/>
                <a:gd name="T28" fmla="*/ 55 w 70"/>
                <a:gd name="T29" fmla="*/ 69 h 152"/>
                <a:gd name="T30" fmla="*/ 28 w 70"/>
                <a:gd name="T31" fmla="*/ 22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0" y="35"/>
                    <a:pt x="20" y="46"/>
                  </a:cubicBezTo>
                  <a:cubicBezTo>
                    <a:pt x="19" y="48"/>
                    <a:pt x="18" y="49"/>
                    <a:pt x="17" y="51"/>
                  </a:cubicBezTo>
                  <a:cubicBezTo>
                    <a:pt x="16" y="54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4"/>
                    <a:pt x="3" y="116"/>
                    <a:pt x="5" y="98"/>
                  </a:cubicBezTo>
                  <a:cubicBezTo>
                    <a:pt x="7" y="84"/>
                    <a:pt x="10" y="69"/>
                    <a:pt x="9" y="55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9"/>
                    <a:pt x="51" y="32"/>
                    <a:pt x="63" y="46"/>
                  </a:cubicBezTo>
                  <a:cubicBezTo>
                    <a:pt x="68" y="53"/>
                    <a:pt x="70" y="61"/>
                    <a:pt x="67" y="69"/>
                  </a:cubicBezTo>
                  <a:cubicBezTo>
                    <a:pt x="66" y="71"/>
                    <a:pt x="63" y="74"/>
                    <a:pt x="61" y="75"/>
                  </a:cubicBezTo>
                  <a:cubicBezTo>
                    <a:pt x="59" y="75"/>
                    <a:pt x="56" y="72"/>
                    <a:pt x="55" y="69"/>
                  </a:cubicBezTo>
                  <a:cubicBezTo>
                    <a:pt x="46" y="53"/>
                    <a:pt x="37" y="37"/>
                    <a:pt x="28" y="22"/>
                  </a:cubicBezTo>
                  <a:cubicBezTo>
                    <a:pt x="27" y="19"/>
                    <a:pt x="25" y="17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2"/>
            <p:cNvSpPr>
              <a:spLocks/>
            </p:cNvSpPr>
            <p:nvPr/>
          </p:nvSpPr>
          <p:spPr bwMode="auto">
            <a:xfrm>
              <a:off x="12979400" y="-852488"/>
              <a:ext cx="30163" cy="53975"/>
            </a:xfrm>
            <a:custGeom>
              <a:avLst/>
              <a:gdLst>
                <a:gd name="T0" fmla="*/ 1 w 24"/>
                <a:gd name="T1" fmla="*/ 3 h 43"/>
                <a:gd name="T2" fmla="*/ 14 w 24"/>
                <a:gd name="T3" fmla="*/ 8 h 43"/>
                <a:gd name="T4" fmla="*/ 16 w 24"/>
                <a:gd name="T5" fmla="*/ 12 h 43"/>
                <a:gd name="T6" fmla="*/ 24 w 24"/>
                <a:gd name="T7" fmla="*/ 17 h 43"/>
                <a:gd name="T8" fmla="*/ 24 w 24"/>
                <a:gd name="T9" fmla="*/ 37 h 43"/>
                <a:gd name="T10" fmla="*/ 23 w 24"/>
                <a:gd name="T11" fmla="*/ 40 h 43"/>
                <a:gd name="T12" fmla="*/ 7 w 24"/>
                <a:gd name="T13" fmla="*/ 41 h 43"/>
                <a:gd name="T14" fmla="*/ 3 w 24"/>
                <a:gd name="T15" fmla="*/ 27 h 43"/>
                <a:gd name="T16" fmla="*/ 3 w 24"/>
                <a:gd name="T17" fmla="*/ 11 h 43"/>
                <a:gd name="T18" fmla="*/ 1 w 2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"/>
                  </a:moveTo>
                  <a:cubicBezTo>
                    <a:pt x="10" y="0"/>
                    <a:pt x="10" y="0"/>
                    <a:pt x="14" y="8"/>
                  </a:cubicBezTo>
                  <a:cubicBezTo>
                    <a:pt x="15" y="9"/>
                    <a:pt x="16" y="11"/>
                    <a:pt x="16" y="12"/>
                  </a:cubicBezTo>
                  <a:cubicBezTo>
                    <a:pt x="18" y="16"/>
                    <a:pt x="20" y="19"/>
                    <a:pt x="24" y="17"/>
                  </a:cubicBezTo>
                  <a:cubicBezTo>
                    <a:pt x="24" y="24"/>
                    <a:pt x="24" y="31"/>
                    <a:pt x="24" y="37"/>
                  </a:cubicBezTo>
                  <a:cubicBezTo>
                    <a:pt x="24" y="38"/>
                    <a:pt x="24" y="39"/>
                    <a:pt x="23" y="40"/>
                  </a:cubicBezTo>
                  <a:cubicBezTo>
                    <a:pt x="21" y="42"/>
                    <a:pt x="11" y="43"/>
                    <a:pt x="7" y="41"/>
                  </a:cubicBezTo>
                  <a:cubicBezTo>
                    <a:pt x="3" y="38"/>
                    <a:pt x="0" y="32"/>
                    <a:pt x="3" y="27"/>
                  </a:cubicBezTo>
                  <a:cubicBezTo>
                    <a:pt x="7" y="22"/>
                    <a:pt x="5" y="17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3"/>
            <p:cNvSpPr>
              <a:spLocks/>
            </p:cNvSpPr>
            <p:nvPr/>
          </p:nvSpPr>
          <p:spPr bwMode="auto">
            <a:xfrm>
              <a:off x="13520738" y="-989013"/>
              <a:ext cx="38100" cy="53975"/>
            </a:xfrm>
            <a:custGeom>
              <a:avLst/>
              <a:gdLst>
                <a:gd name="T0" fmla="*/ 14 w 31"/>
                <a:gd name="T1" fmla="*/ 0 h 43"/>
                <a:gd name="T2" fmla="*/ 17 w 31"/>
                <a:gd name="T3" fmla="*/ 9 h 43"/>
                <a:gd name="T4" fmla="*/ 24 w 31"/>
                <a:gd name="T5" fmla="*/ 22 h 43"/>
                <a:gd name="T6" fmla="*/ 21 w 31"/>
                <a:gd name="T7" fmla="*/ 40 h 43"/>
                <a:gd name="T8" fmla="*/ 12 w 31"/>
                <a:gd name="T9" fmla="*/ 43 h 43"/>
                <a:gd name="T10" fmla="*/ 0 w 31"/>
                <a:gd name="T11" fmla="*/ 23 h 43"/>
                <a:gd name="T12" fmla="*/ 5 w 31"/>
                <a:gd name="T13" fmla="*/ 15 h 43"/>
                <a:gd name="T14" fmla="*/ 5 w 31"/>
                <a:gd name="T15" fmla="*/ 10 h 43"/>
                <a:gd name="T16" fmla="*/ 14 w 31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3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2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2"/>
                    <a:pt x="15" y="42"/>
                    <a:pt x="12" y="43"/>
                  </a:cubicBezTo>
                  <a:cubicBezTo>
                    <a:pt x="8" y="36"/>
                    <a:pt x="4" y="30"/>
                    <a:pt x="0" y="23"/>
                  </a:cubicBezTo>
                  <a:cubicBezTo>
                    <a:pt x="5" y="22"/>
                    <a:pt x="6" y="19"/>
                    <a:pt x="5" y="15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2"/>
                    <a:pt x="5" y="2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4"/>
            <p:cNvSpPr>
              <a:spLocks/>
            </p:cNvSpPr>
            <p:nvPr/>
          </p:nvSpPr>
          <p:spPr bwMode="auto">
            <a:xfrm>
              <a:off x="13247688" y="-865188"/>
              <a:ext cx="20638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8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1" y="73"/>
                    <a:pt x="3" y="72"/>
                    <a:pt x="4" y="70"/>
                  </a:cubicBezTo>
                  <a:cubicBezTo>
                    <a:pt x="10" y="49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3"/>
                    <a:pt x="17" y="38"/>
                  </a:cubicBezTo>
                  <a:cubicBezTo>
                    <a:pt x="17" y="51"/>
                    <a:pt x="12" y="64"/>
                    <a:pt x="4" y="74"/>
                  </a:cubicBezTo>
                  <a:cubicBezTo>
                    <a:pt x="3" y="75"/>
                    <a:pt x="2" y="75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5"/>
            <p:cNvSpPr>
              <a:spLocks/>
            </p:cNvSpPr>
            <p:nvPr/>
          </p:nvSpPr>
          <p:spPr bwMode="auto">
            <a:xfrm>
              <a:off x="13282613" y="-877888"/>
              <a:ext cx="55563" cy="85725"/>
            </a:xfrm>
            <a:custGeom>
              <a:avLst/>
              <a:gdLst>
                <a:gd name="T0" fmla="*/ 11 w 45"/>
                <a:gd name="T1" fmla="*/ 0 h 68"/>
                <a:gd name="T2" fmla="*/ 45 w 45"/>
                <a:gd name="T3" fmla="*/ 68 h 68"/>
                <a:gd name="T4" fmla="*/ 11 w 45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8">
                  <a:moveTo>
                    <a:pt x="11" y="0"/>
                  </a:moveTo>
                  <a:cubicBezTo>
                    <a:pt x="14" y="28"/>
                    <a:pt x="25" y="50"/>
                    <a:pt x="45" y="68"/>
                  </a:cubicBezTo>
                  <a:cubicBezTo>
                    <a:pt x="17" y="59"/>
                    <a:pt x="0" y="27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881" name="Google Shape;881;p26"/>
          <p:cNvSpPr txBox="1">
            <a:spLocks noGrp="1"/>
          </p:cNvSpPr>
          <p:nvPr>
            <p:ph type="title"/>
          </p:nvPr>
        </p:nvSpPr>
        <p:spPr>
          <a:xfrm>
            <a:off x="1328254" y="2170713"/>
            <a:ext cx="6321000" cy="13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4400" b="1" dirty="0">
                <a:solidFill>
                  <a:srgbClr val="4171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Whoa!</a:t>
            </a:r>
            <a:endParaRPr sz="14400" b="1" dirty="0">
              <a:solidFill>
                <a:srgbClr val="4171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3" name="Google Shape;883;p26"/>
          <p:cNvSpPr/>
          <p:nvPr/>
        </p:nvSpPr>
        <p:spPr>
          <a:xfrm>
            <a:off x="6678078" y="5741708"/>
            <a:ext cx="245736" cy="3579"/>
          </a:xfrm>
          <a:custGeom>
            <a:avLst/>
            <a:gdLst/>
            <a:ahLst/>
            <a:cxnLst/>
            <a:rect l="l" t="t" r="r" b="b"/>
            <a:pathLst>
              <a:path w="6867" h="100" extrusionOk="0">
                <a:moveTo>
                  <a:pt x="0" y="50"/>
                </a:moveTo>
                <a:lnTo>
                  <a:pt x="0" y="50"/>
                </a:lnTo>
                <a:cubicBezTo>
                  <a:pt x="422" y="99"/>
                  <a:pt x="880" y="99"/>
                  <a:pt x="1289" y="99"/>
                </a:cubicBezTo>
                <a:cubicBezTo>
                  <a:pt x="880" y="99"/>
                  <a:pt x="422" y="99"/>
                  <a:pt x="0" y="50"/>
                </a:cubicBezTo>
                <a:close/>
                <a:moveTo>
                  <a:pt x="6867" y="0"/>
                </a:moveTo>
                <a:cubicBezTo>
                  <a:pt x="6768" y="50"/>
                  <a:pt x="6718" y="50"/>
                  <a:pt x="6668" y="50"/>
                </a:cubicBezTo>
                <a:cubicBezTo>
                  <a:pt x="6718" y="50"/>
                  <a:pt x="6768" y="50"/>
                  <a:pt x="6867" y="0"/>
                </a:cubicBezTo>
                <a:close/>
              </a:path>
            </a:pathLst>
          </a:custGeom>
          <a:solidFill>
            <a:srgbClr val="091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94;p17"/>
          <p:cNvSpPr txBox="1">
            <a:spLocks/>
          </p:cNvSpPr>
          <p:nvPr/>
        </p:nvSpPr>
        <p:spPr>
          <a:xfrm>
            <a:off x="2100969" y="3640715"/>
            <a:ext cx="4858200" cy="2991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Tx/>
            </a:pPr>
            <a:r>
              <a:rPr lang="en-US" b="1" dirty="0" smtClean="0">
                <a:solidFill>
                  <a:srgbClr val="41719C"/>
                </a:solidFill>
              </a:rPr>
              <a:t>Quotations are commonly printed as a means of inspiration and to invoke philosophical thoughts from the reader.</a:t>
            </a:r>
            <a:endParaRPr lang="en-US" b="1" dirty="0">
              <a:solidFill>
                <a:srgbClr val="41719C"/>
              </a:solidFill>
            </a:endParaRPr>
          </a:p>
        </p:txBody>
      </p:sp>
      <p:grpSp>
        <p:nvGrpSpPr>
          <p:cNvPr id="113" name="Grupo 112"/>
          <p:cNvGrpSpPr/>
          <p:nvPr/>
        </p:nvGrpSpPr>
        <p:grpSpPr>
          <a:xfrm>
            <a:off x="4037180" y="214298"/>
            <a:ext cx="1041357" cy="1886642"/>
            <a:chOff x="11236325" y="3911600"/>
            <a:chExt cx="379413" cy="687388"/>
          </a:xfrm>
          <a:solidFill>
            <a:srgbClr val="41719C"/>
          </a:solidFill>
        </p:grpSpPr>
        <p:sp>
          <p:nvSpPr>
            <p:cNvPr id="110" name="Freeform 5"/>
            <p:cNvSpPr>
              <a:spLocks/>
            </p:cNvSpPr>
            <p:nvPr/>
          </p:nvSpPr>
          <p:spPr bwMode="auto">
            <a:xfrm>
              <a:off x="11260138" y="4068763"/>
              <a:ext cx="355600" cy="530225"/>
            </a:xfrm>
            <a:custGeom>
              <a:avLst/>
              <a:gdLst>
                <a:gd name="T0" fmla="*/ 54 w 92"/>
                <a:gd name="T1" fmla="*/ 80 h 139"/>
                <a:gd name="T2" fmla="*/ 47 w 92"/>
                <a:gd name="T3" fmla="*/ 80 h 139"/>
                <a:gd name="T4" fmla="*/ 46 w 92"/>
                <a:gd name="T5" fmla="*/ 106 h 139"/>
                <a:gd name="T6" fmla="*/ 45 w 92"/>
                <a:gd name="T7" fmla="*/ 131 h 139"/>
                <a:gd name="T8" fmla="*/ 37 w 92"/>
                <a:gd name="T9" fmla="*/ 139 h 139"/>
                <a:gd name="T10" fmla="*/ 29 w 92"/>
                <a:gd name="T11" fmla="*/ 131 h 139"/>
                <a:gd name="T12" fmla="*/ 29 w 92"/>
                <a:gd name="T13" fmla="*/ 58 h 139"/>
                <a:gd name="T14" fmla="*/ 29 w 92"/>
                <a:gd name="T15" fmla="*/ 39 h 139"/>
                <a:gd name="T16" fmla="*/ 28 w 92"/>
                <a:gd name="T17" fmla="*/ 40 h 139"/>
                <a:gd name="T18" fmla="*/ 11 w 92"/>
                <a:gd name="T19" fmla="*/ 56 h 139"/>
                <a:gd name="T20" fmla="*/ 10 w 92"/>
                <a:gd name="T21" fmla="*/ 58 h 139"/>
                <a:gd name="T22" fmla="*/ 8 w 92"/>
                <a:gd name="T23" fmla="*/ 71 h 139"/>
                <a:gd name="T24" fmla="*/ 0 w 92"/>
                <a:gd name="T25" fmla="*/ 70 h 139"/>
                <a:gd name="T26" fmla="*/ 1 w 92"/>
                <a:gd name="T27" fmla="*/ 59 h 139"/>
                <a:gd name="T28" fmla="*/ 1 w 92"/>
                <a:gd name="T29" fmla="*/ 50 h 139"/>
                <a:gd name="T30" fmla="*/ 3 w 92"/>
                <a:gd name="T31" fmla="*/ 43 h 139"/>
                <a:gd name="T32" fmla="*/ 11 w 92"/>
                <a:gd name="T33" fmla="*/ 34 h 139"/>
                <a:gd name="T34" fmla="*/ 15 w 92"/>
                <a:gd name="T35" fmla="*/ 32 h 139"/>
                <a:gd name="T36" fmla="*/ 17 w 92"/>
                <a:gd name="T37" fmla="*/ 29 h 139"/>
                <a:gd name="T38" fmla="*/ 32 w 92"/>
                <a:gd name="T39" fmla="*/ 14 h 139"/>
                <a:gd name="T40" fmla="*/ 33 w 92"/>
                <a:gd name="T41" fmla="*/ 12 h 139"/>
                <a:gd name="T42" fmla="*/ 38 w 92"/>
                <a:gd name="T43" fmla="*/ 10 h 139"/>
                <a:gd name="T44" fmla="*/ 37 w 92"/>
                <a:gd name="T45" fmla="*/ 8 h 139"/>
                <a:gd name="T46" fmla="*/ 68 w 92"/>
                <a:gd name="T47" fmla="*/ 12 h 139"/>
                <a:gd name="T48" fmla="*/ 90 w 92"/>
                <a:gd name="T49" fmla="*/ 50 h 139"/>
                <a:gd name="T50" fmla="*/ 87 w 92"/>
                <a:gd name="T51" fmla="*/ 61 h 139"/>
                <a:gd name="T52" fmla="*/ 77 w 92"/>
                <a:gd name="T53" fmla="*/ 58 h 139"/>
                <a:gd name="T54" fmla="*/ 72 w 92"/>
                <a:gd name="T55" fmla="*/ 52 h 139"/>
                <a:gd name="T56" fmla="*/ 72 w 92"/>
                <a:gd name="T57" fmla="*/ 56 h 139"/>
                <a:gd name="T58" fmla="*/ 72 w 92"/>
                <a:gd name="T59" fmla="*/ 120 h 139"/>
                <a:gd name="T60" fmla="*/ 67 w 92"/>
                <a:gd name="T61" fmla="*/ 128 h 139"/>
                <a:gd name="T62" fmla="*/ 59 w 92"/>
                <a:gd name="T63" fmla="*/ 127 h 139"/>
                <a:gd name="T64" fmla="*/ 56 w 92"/>
                <a:gd name="T65" fmla="*/ 120 h 139"/>
                <a:gd name="T66" fmla="*/ 54 w 92"/>
                <a:gd name="T67" fmla="*/ 81 h 139"/>
                <a:gd name="T68" fmla="*/ 54 w 92"/>
                <a:gd name="T69" fmla="*/ 8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139">
                  <a:moveTo>
                    <a:pt x="54" y="80"/>
                  </a:moveTo>
                  <a:cubicBezTo>
                    <a:pt x="52" y="80"/>
                    <a:pt x="50" y="80"/>
                    <a:pt x="47" y="80"/>
                  </a:cubicBezTo>
                  <a:cubicBezTo>
                    <a:pt x="47" y="89"/>
                    <a:pt x="46" y="97"/>
                    <a:pt x="46" y="106"/>
                  </a:cubicBezTo>
                  <a:cubicBezTo>
                    <a:pt x="46" y="114"/>
                    <a:pt x="46" y="123"/>
                    <a:pt x="45" y="131"/>
                  </a:cubicBezTo>
                  <a:cubicBezTo>
                    <a:pt x="45" y="136"/>
                    <a:pt x="42" y="139"/>
                    <a:pt x="37" y="139"/>
                  </a:cubicBezTo>
                  <a:cubicBezTo>
                    <a:pt x="33" y="139"/>
                    <a:pt x="29" y="136"/>
                    <a:pt x="29" y="131"/>
                  </a:cubicBezTo>
                  <a:cubicBezTo>
                    <a:pt x="29" y="106"/>
                    <a:pt x="29" y="82"/>
                    <a:pt x="29" y="58"/>
                  </a:cubicBezTo>
                  <a:cubicBezTo>
                    <a:pt x="29" y="52"/>
                    <a:pt x="29" y="46"/>
                    <a:pt x="29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2" y="45"/>
                    <a:pt x="16" y="50"/>
                    <a:pt x="11" y="56"/>
                  </a:cubicBezTo>
                  <a:cubicBezTo>
                    <a:pt x="10" y="56"/>
                    <a:pt x="10" y="57"/>
                    <a:pt x="10" y="58"/>
                  </a:cubicBezTo>
                  <a:cubicBezTo>
                    <a:pt x="9" y="62"/>
                    <a:pt x="9" y="66"/>
                    <a:pt x="8" y="71"/>
                  </a:cubicBezTo>
                  <a:cubicBezTo>
                    <a:pt x="6" y="70"/>
                    <a:pt x="3" y="70"/>
                    <a:pt x="0" y="70"/>
                  </a:cubicBezTo>
                  <a:cubicBezTo>
                    <a:pt x="0" y="66"/>
                    <a:pt x="1" y="63"/>
                    <a:pt x="1" y="59"/>
                  </a:cubicBezTo>
                  <a:cubicBezTo>
                    <a:pt x="1" y="56"/>
                    <a:pt x="1" y="53"/>
                    <a:pt x="1" y="50"/>
                  </a:cubicBezTo>
                  <a:cubicBezTo>
                    <a:pt x="1" y="48"/>
                    <a:pt x="1" y="45"/>
                    <a:pt x="3" y="43"/>
                  </a:cubicBezTo>
                  <a:cubicBezTo>
                    <a:pt x="5" y="39"/>
                    <a:pt x="8" y="36"/>
                    <a:pt x="11" y="34"/>
                  </a:cubicBezTo>
                  <a:cubicBezTo>
                    <a:pt x="12" y="33"/>
                    <a:pt x="14" y="33"/>
                    <a:pt x="15" y="32"/>
                  </a:cubicBezTo>
                  <a:cubicBezTo>
                    <a:pt x="15" y="31"/>
                    <a:pt x="16" y="29"/>
                    <a:pt x="17" y="29"/>
                  </a:cubicBezTo>
                  <a:cubicBezTo>
                    <a:pt x="22" y="23"/>
                    <a:pt x="27" y="19"/>
                    <a:pt x="32" y="14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5" y="10"/>
                    <a:pt x="36" y="8"/>
                    <a:pt x="38" y="10"/>
                  </a:cubicBezTo>
                  <a:cubicBezTo>
                    <a:pt x="38" y="10"/>
                    <a:pt x="37" y="9"/>
                    <a:pt x="37" y="8"/>
                  </a:cubicBezTo>
                  <a:cubicBezTo>
                    <a:pt x="45" y="0"/>
                    <a:pt x="61" y="1"/>
                    <a:pt x="68" y="12"/>
                  </a:cubicBezTo>
                  <a:cubicBezTo>
                    <a:pt x="75" y="24"/>
                    <a:pt x="83" y="37"/>
                    <a:pt x="90" y="50"/>
                  </a:cubicBezTo>
                  <a:cubicBezTo>
                    <a:pt x="92" y="54"/>
                    <a:pt x="91" y="58"/>
                    <a:pt x="87" y="61"/>
                  </a:cubicBezTo>
                  <a:cubicBezTo>
                    <a:pt x="84" y="63"/>
                    <a:pt x="79" y="62"/>
                    <a:pt x="77" y="58"/>
                  </a:cubicBezTo>
                  <a:cubicBezTo>
                    <a:pt x="75" y="56"/>
                    <a:pt x="74" y="54"/>
                    <a:pt x="72" y="52"/>
                  </a:cubicBezTo>
                  <a:cubicBezTo>
                    <a:pt x="72" y="54"/>
                    <a:pt x="72" y="55"/>
                    <a:pt x="72" y="56"/>
                  </a:cubicBezTo>
                  <a:cubicBezTo>
                    <a:pt x="72" y="78"/>
                    <a:pt x="72" y="99"/>
                    <a:pt x="72" y="120"/>
                  </a:cubicBezTo>
                  <a:cubicBezTo>
                    <a:pt x="72" y="124"/>
                    <a:pt x="71" y="127"/>
                    <a:pt x="67" y="128"/>
                  </a:cubicBezTo>
                  <a:cubicBezTo>
                    <a:pt x="64" y="130"/>
                    <a:pt x="61" y="130"/>
                    <a:pt x="59" y="127"/>
                  </a:cubicBezTo>
                  <a:cubicBezTo>
                    <a:pt x="57" y="125"/>
                    <a:pt x="56" y="123"/>
                    <a:pt x="56" y="120"/>
                  </a:cubicBezTo>
                  <a:cubicBezTo>
                    <a:pt x="55" y="107"/>
                    <a:pt x="55" y="94"/>
                    <a:pt x="54" y="81"/>
                  </a:cubicBezTo>
                  <a:cubicBezTo>
                    <a:pt x="54" y="81"/>
                    <a:pt x="54" y="80"/>
                    <a:pt x="5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6"/>
            <p:cNvSpPr>
              <a:spLocks/>
            </p:cNvSpPr>
            <p:nvPr/>
          </p:nvSpPr>
          <p:spPr bwMode="auto">
            <a:xfrm>
              <a:off x="11376025" y="3911600"/>
              <a:ext cx="158750" cy="152400"/>
            </a:xfrm>
            <a:custGeom>
              <a:avLst/>
              <a:gdLst>
                <a:gd name="T0" fmla="*/ 1 w 41"/>
                <a:gd name="T1" fmla="*/ 20 h 40"/>
                <a:gd name="T2" fmla="*/ 21 w 41"/>
                <a:gd name="T3" fmla="*/ 0 h 40"/>
                <a:gd name="T4" fmla="*/ 41 w 41"/>
                <a:gd name="T5" fmla="*/ 20 h 40"/>
                <a:gd name="T6" fmla="*/ 21 w 41"/>
                <a:gd name="T7" fmla="*/ 40 h 40"/>
                <a:gd name="T8" fmla="*/ 1 w 41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1" y="20"/>
                  </a:moveTo>
                  <a:cubicBezTo>
                    <a:pt x="1" y="8"/>
                    <a:pt x="10" y="0"/>
                    <a:pt x="21" y="0"/>
                  </a:cubicBezTo>
                  <a:cubicBezTo>
                    <a:pt x="32" y="0"/>
                    <a:pt x="41" y="9"/>
                    <a:pt x="41" y="20"/>
                  </a:cubicBezTo>
                  <a:cubicBezTo>
                    <a:pt x="41" y="31"/>
                    <a:pt x="31" y="40"/>
                    <a:pt x="21" y="40"/>
                  </a:cubicBezTo>
                  <a:cubicBezTo>
                    <a:pt x="8" y="40"/>
                    <a:pt x="0" y="30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7"/>
            <p:cNvSpPr>
              <a:spLocks/>
            </p:cNvSpPr>
            <p:nvPr/>
          </p:nvSpPr>
          <p:spPr bwMode="auto">
            <a:xfrm>
              <a:off x="11236325" y="4343400"/>
              <a:ext cx="42863" cy="255588"/>
            </a:xfrm>
            <a:custGeom>
              <a:avLst/>
              <a:gdLst>
                <a:gd name="T0" fmla="*/ 11 w 11"/>
                <a:gd name="T1" fmla="*/ 2 h 67"/>
                <a:gd name="T2" fmla="*/ 3 w 11"/>
                <a:gd name="T3" fmla="*/ 66 h 67"/>
                <a:gd name="T4" fmla="*/ 0 w 11"/>
                <a:gd name="T5" fmla="*/ 64 h 67"/>
                <a:gd name="T6" fmla="*/ 4 w 11"/>
                <a:gd name="T7" fmla="*/ 36 h 67"/>
                <a:gd name="T8" fmla="*/ 8 w 11"/>
                <a:gd name="T9" fmla="*/ 4 h 67"/>
                <a:gd name="T10" fmla="*/ 11 w 11"/>
                <a:gd name="T11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7">
                  <a:moveTo>
                    <a:pt x="11" y="2"/>
                  </a:moveTo>
                  <a:cubicBezTo>
                    <a:pt x="8" y="23"/>
                    <a:pt x="5" y="45"/>
                    <a:pt x="3" y="66"/>
                  </a:cubicBezTo>
                  <a:cubicBezTo>
                    <a:pt x="0" y="67"/>
                    <a:pt x="0" y="67"/>
                    <a:pt x="0" y="64"/>
                  </a:cubicBezTo>
                  <a:cubicBezTo>
                    <a:pt x="1" y="55"/>
                    <a:pt x="2" y="46"/>
                    <a:pt x="4" y="36"/>
                  </a:cubicBezTo>
                  <a:cubicBezTo>
                    <a:pt x="5" y="26"/>
                    <a:pt x="6" y="15"/>
                    <a:pt x="8" y="4"/>
                  </a:cubicBezTo>
                  <a:cubicBezTo>
                    <a:pt x="8" y="2"/>
                    <a:pt x="8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647" y="376159"/>
            <a:ext cx="8679898" cy="54318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41719C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47" y="1135627"/>
            <a:ext cx="3638157" cy="37190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249" y="1345462"/>
            <a:ext cx="1292722" cy="32993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464" y="2000150"/>
            <a:ext cx="2085897" cy="23535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624" y="2186256"/>
            <a:ext cx="1213921" cy="19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647" y="376159"/>
            <a:ext cx="8679898" cy="54318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41719C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823" y="919344"/>
            <a:ext cx="1953663" cy="39647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159" y="1281358"/>
            <a:ext cx="2047500" cy="1383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578" y="2889943"/>
            <a:ext cx="1977430" cy="19941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726" y="1973233"/>
            <a:ext cx="3295270" cy="30485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42647" y="307850"/>
            <a:ext cx="1605480" cy="26388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759" y="1219306"/>
            <a:ext cx="1048476" cy="14170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68" y="3342881"/>
            <a:ext cx="1170000" cy="15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647" y="376159"/>
            <a:ext cx="8679898" cy="54318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41719C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47" y="1084856"/>
            <a:ext cx="4165220" cy="38030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281" y="1613939"/>
            <a:ext cx="4004333" cy="309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647" y="376159"/>
            <a:ext cx="8679898" cy="5431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44" y="2618541"/>
            <a:ext cx="1468142" cy="234278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73" y="2023526"/>
            <a:ext cx="1584863" cy="293779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573" y="2513377"/>
            <a:ext cx="1328596" cy="234458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514" y="919344"/>
            <a:ext cx="1314132" cy="140404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922" y="607841"/>
            <a:ext cx="573785" cy="167245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743" y="1203418"/>
            <a:ext cx="1307004" cy="370707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8181" y="1304249"/>
            <a:ext cx="1547950" cy="14385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6936" y="865076"/>
            <a:ext cx="660848" cy="158434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0005" y="2907548"/>
            <a:ext cx="1404302" cy="176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647" y="376159"/>
            <a:ext cx="8679898" cy="5431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737" y="2634342"/>
            <a:ext cx="2043563" cy="22460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737" y="1070714"/>
            <a:ext cx="1557193" cy="15636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062" y="1355444"/>
            <a:ext cx="2928675" cy="17253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999" y="3562947"/>
            <a:ext cx="2043863" cy="13174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898" y="1368170"/>
            <a:ext cx="2223654" cy="11923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2052" y="3187103"/>
            <a:ext cx="2115000" cy="1451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028" y="2634438"/>
            <a:ext cx="1473750" cy="1136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45" y="3757380"/>
            <a:ext cx="122625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647" y="376159"/>
            <a:ext cx="8679898" cy="5431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82" y="919344"/>
            <a:ext cx="1563750" cy="17887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56" y="2510665"/>
            <a:ext cx="1406250" cy="14062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397" y="1152227"/>
            <a:ext cx="2328750" cy="1485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208" y="1104969"/>
            <a:ext cx="843750" cy="14175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295" y="1510142"/>
            <a:ext cx="2036250" cy="11137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88" y="3916915"/>
            <a:ext cx="2036250" cy="11137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1147" y="2775040"/>
            <a:ext cx="2981250" cy="16987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833" y="2623892"/>
            <a:ext cx="1406250" cy="140625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3170" y="3080641"/>
            <a:ext cx="1462500" cy="15975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6968" y="4131565"/>
            <a:ext cx="2933626" cy="89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0" y="685799"/>
            <a:ext cx="5428527" cy="826375"/>
          </a:xfrm>
          <a:prstGeom prst="roundRect">
            <a:avLst/>
          </a:prstGeom>
          <a:solidFill>
            <a:srgbClr val="445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6" name="Google Shape;51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Team Presentation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17" name="Google Shape;517;p4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pic>
        <p:nvPicPr>
          <p:cNvPr id="518" name="Google Shape;518;p46"/>
          <p:cNvPicPr preferRelativeResize="0"/>
          <p:nvPr/>
        </p:nvPicPr>
        <p:blipFill rotWithShape="1">
          <a:blip r:embed="rId3">
            <a:alphaModFix/>
          </a:blip>
          <a:srcRect l="19633" t="9820" b="9812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9" name="Google Shape;519;p46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Imani Jackson</a:t>
            </a:r>
            <a:r>
              <a:rPr lang="en">
                <a:latin typeface="Kulim Park"/>
                <a:ea typeface="Kulim Park"/>
                <a:cs typeface="Kulim Park"/>
                <a:sym typeface="Kulim Park"/>
              </a:rPr>
              <a:t/>
            </a:r>
            <a:br>
              <a:rPr lang="en">
                <a:latin typeface="Kulim Park"/>
                <a:ea typeface="Kulim Park"/>
                <a:cs typeface="Kulim Park"/>
                <a:sym typeface="Kulim Park"/>
              </a:rPr>
            </a:b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JOB TITLE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Kulim Park"/>
              <a:ea typeface="Kulim Park"/>
              <a:cs typeface="Kulim Park"/>
              <a:sym typeface="Kulim Park"/>
            </a:endParaRPr>
          </a:p>
        </p:txBody>
      </p:sp>
      <p:pic>
        <p:nvPicPr>
          <p:cNvPr id="520" name="Google Shape;520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1" name="Google Shape;521;p46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Marcos Galán</a:t>
            </a:r>
            <a:r>
              <a:rPr lang="en">
                <a:latin typeface="Kulim Park"/>
                <a:ea typeface="Kulim Park"/>
                <a:cs typeface="Kulim Park"/>
                <a:sym typeface="Kulim Park"/>
              </a:rPr>
              <a:t/>
            </a:r>
            <a:br>
              <a:rPr lang="en">
                <a:latin typeface="Kulim Park"/>
                <a:ea typeface="Kulim Park"/>
                <a:cs typeface="Kulim Park"/>
                <a:sym typeface="Kulim Park"/>
              </a:rPr>
            </a:b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JOB TITLE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Kulim Park"/>
              <a:ea typeface="Kulim Park"/>
              <a:cs typeface="Kulim Park"/>
              <a:sym typeface="Kulim Park"/>
            </a:endParaRPr>
          </a:p>
        </p:txBody>
      </p:sp>
      <p:pic>
        <p:nvPicPr>
          <p:cNvPr id="522" name="Google Shape;522;p46"/>
          <p:cNvPicPr preferRelativeResize="0"/>
          <p:nvPr/>
        </p:nvPicPr>
        <p:blipFill rotWithShape="1">
          <a:blip r:embed="rId5">
            <a:alphaModFix/>
          </a:blip>
          <a:srcRect l="47271" t="22330" b="2494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3" name="Google Shape;523;p46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Ixchel Valdía</a:t>
            </a:r>
            <a:r>
              <a:rPr lang="en">
                <a:latin typeface="Kulim Park"/>
                <a:ea typeface="Kulim Park"/>
                <a:cs typeface="Kulim Park"/>
                <a:sym typeface="Kulim Park"/>
              </a:rPr>
              <a:t/>
            </a:r>
            <a:br>
              <a:rPr lang="en">
                <a:latin typeface="Kulim Park"/>
                <a:ea typeface="Kulim Park"/>
                <a:cs typeface="Kulim Park"/>
                <a:sym typeface="Kulim Park"/>
              </a:rPr>
            </a:b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JOB TITLE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Kulim Park"/>
              <a:ea typeface="Kulim Park"/>
              <a:cs typeface="Kulim Park"/>
              <a:sym typeface="Kulim Park"/>
            </a:endParaRPr>
          </a:p>
        </p:txBody>
      </p:sp>
      <p:pic>
        <p:nvPicPr>
          <p:cNvPr id="524" name="Google Shape;524;p46"/>
          <p:cNvPicPr preferRelativeResize="0"/>
          <p:nvPr/>
        </p:nvPicPr>
        <p:blipFill rotWithShape="1">
          <a:blip r:embed="rId6">
            <a:alphaModFix/>
          </a:blip>
          <a:srcRect t="3926" b="2940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5" name="Google Shape;525;p46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Nils Årud</a:t>
            </a:r>
            <a:r>
              <a:rPr lang="en">
                <a:latin typeface="Kulim Park"/>
                <a:ea typeface="Kulim Park"/>
                <a:cs typeface="Kulim Park"/>
                <a:sym typeface="Kulim Park"/>
              </a:rPr>
              <a:t/>
            </a:r>
            <a:br>
              <a:rPr lang="en">
                <a:latin typeface="Kulim Park"/>
                <a:ea typeface="Kulim Park"/>
                <a:cs typeface="Kulim Park"/>
                <a:sym typeface="Kulim Park"/>
              </a:rPr>
            </a:b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JOB TITLE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0" y="685799"/>
            <a:ext cx="5428527" cy="826375"/>
          </a:xfrm>
          <a:prstGeom prst="roundRect">
            <a:avLst/>
          </a:prstGeom>
          <a:solidFill>
            <a:srgbClr val="445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0" name="Google Shape;620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Weekly Planner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21" name="Google Shape;621;p4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graphicFrame>
        <p:nvGraphicFramePr>
          <p:cNvPr id="622" name="Google Shape;622;p48"/>
          <p:cNvGraphicFramePr/>
          <p:nvPr>
            <p:extLst>
              <p:ext uri="{D42A27DB-BD31-4B8C-83A1-F6EECF244321}">
                <p14:modId xmlns:p14="http://schemas.microsoft.com/office/powerpoint/2010/main" val="3101212696"/>
              </p:ext>
            </p:extLst>
          </p:nvPr>
        </p:nvGraphicFramePr>
        <p:xfrm>
          <a:off x="1144706" y="1663156"/>
          <a:ext cx="6783954" cy="2660793"/>
        </p:xfrm>
        <a:graphic>
          <a:graphicData uri="http://schemas.openxmlformats.org/drawingml/2006/table">
            <a:tbl>
              <a:tblPr>
                <a:noFill/>
                <a:tableStyleId>{49F73C34-68A6-4B0C-A614-A2AE2E5F4E64}</a:tableStyleId>
              </a:tblPr>
              <a:tblGrid>
                <a:gridCol w="751823"/>
                <a:gridCol w="861733"/>
                <a:gridCol w="861733"/>
                <a:gridCol w="861733"/>
                <a:gridCol w="861733"/>
                <a:gridCol w="861733"/>
                <a:gridCol w="861733"/>
                <a:gridCol w="861733"/>
              </a:tblGrid>
              <a:tr h="27128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SUNDAY</a:t>
                      </a:r>
                      <a:endParaRPr sz="6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MONDAY</a:t>
                      </a:r>
                      <a:endParaRPr sz="6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TUESDAY</a:t>
                      </a:r>
                      <a:endParaRPr sz="6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WEDNESDAY</a:t>
                      </a:r>
                      <a:endParaRPr sz="6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THURSDAY</a:t>
                      </a:r>
                      <a:endParaRPr sz="6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FRIDAY</a:t>
                      </a:r>
                      <a:endParaRPr sz="6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SATURDAY</a:t>
                      </a:r>
                      <a:endParaRPr sz="6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38298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09:00 - 09:45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442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10:00 - 10:45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442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11:00 - 11:45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442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12:00 - 13:15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3442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13:30 - 14:15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442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14:30 - 15:15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442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15:30 - 16:15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>
                          <a:solidFill>
                            <a:srgbClr val="4457B5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700" dirty="0">
                        <a:solidFill>
                          <a:srgbClr val="4457B5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79797" marR="79797" marT="79797" marB="79797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49"/>
          <p:cNvGrpSpPr/>
          <p:nvPr/>
        </p:nvGrpSpPr>
        <p:grpSpPr>
          <a:xfrm>
            <a:off x="812392" y="779442"/>
            <a:ext cx="285623" cy="372576"/>
            <a:chOff x="590250" y="244200"/>
            <a:chExt cx="407975" cy="532175"/>
          </a:xfrm>
        </p:grpSpPr>
        <p:sp>
          <p:nvSpPr>
            <p:cNvPr id="628" name="Google Shape;628;p4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9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9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9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9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9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9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49"/>
          <p:cNvGrpSpPr/>
          <p:nvPr/>
        </p:nvGrpSpPr>
        <p:grpSpPr>
          <a:xfrm>
            <a:off x="1272760" y="834435"/>
            <a:ext cx="310354" cy="258337"/>
            <a:chOff x="1247825" y="322750"/>
            <a:chExt cx="443300" cy="369000"/>
          </a:xfrm>
        </p:grpSpPr>
        <p:sp>
          <p:nvSpPr>
            <p:cNvPr id="643" name="Google Shape;643;p49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9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9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9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9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49"/>
          <p:cNvGrpSpPr/>
          <p:nvPr/>
        </p:nvGrpSpPr>
        <p:grpSpPr>
          <a:xfrm>
            <a:off x="1750193" y="833157"/>
            <a:ext cx="296702" cy="260892"/>
            <a:chOff x="1929775" y="320925"/>
            <a:chExt cx="423800" cy="372650"/>
          </a:xfrm>
        </p:grpSpPr>
        <p:sp>
          <p:nvSpPr>
            <p:cNvPr id="649" name="Google Shape;649;p49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9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9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49"/>
          <p:cNvSpPr/>
          <p:nvPr/>
        </p:nvSpPr>
        <p:spPr>
          <a:xfrm>
            <a:off x="2247745" y="823788"/>
            <a:ext cx="242987" cy="279655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rgbClr val="445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9"/>
          <p:cNvSpPr/>
          <p:nvPr/>
        </p:nvSpPr>
        <p:spPr>
          <a:xfrm>
            <a:off x="2735005" y="824645"/>
            <a:ext cx="209732" cy="277940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445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6" name="Google Shape;656;p49"/>
          <p:cNvGrpSpPr/>
          <p:nvPr/>
        </p:nvGrpSpPr>
        <p:grpSpPr>
          <a:xfrm>
            <a:off x="3640708" y="803736"/>
            <a:ext cx="280513" cy="319718"/>
            <a:chOff x="4630125" y="278900"/>
            <a:chExt cx="400675" cy="456675"/>
          </a:xfrm>
        </p:grpSpPr>
        <p:sp>
          <p:nvSpPr>
            <p:cNvPr id="657" name="Google Shape;657;p49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" name="Google Shape;661;p49"/>
          <p:cNvSpPr/>
          <p:nvPr/>
        </p:nvSpPr>
        <p:spPr>
          <a:xfrm>
            <a:off x="4091046" y="823368"/>
            <a:ext cx="321433" cy="280495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445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2" name="Google Shape;662;p49"/>
          <p:cNvGrpSpPr/>
          <p:nvPr/>
        </p:nvGrpSpPr>
        <p:grpSpPr>
          <a:xfrm>
            <a:off x="816662" y="1258993"/>
            <a:ext cx="285606" cy="348282"/>
            <a:chOff x="596350" y="929175"/>
            <a:chExt cx="407950" cy="497475"/>
          </a:xfrm>
        </p:grpSpPr>
        <p:sp>
          <p:nvSpPr>
            <p:cNvPr id="663" name="Google Shape;663;p4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49"/>
          <p:cNvGrpSpPr/>
          <p:nvPr/>
        </p:nvGrpSpPr>
        <p:grpSpPr>
          <a:xfrm>
            <a:off x="1753169" y="1309733"/>
            <a:ext cx="290752" cy="248956"/>
            <a:chOff x="1934025" y="1001650"/>
            <a:chExt cx="415300" cy="355600"/>
          </a:xfrm>
        </p:grpSpPr>
        <p:sp>
          <p:nvSpPr>
            <p:cNvPr id="671" name="Google Shape;671;p49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5" name="Google Shape;675;p49"/>
          <p:cNvSpPr/>
          <p:nvPr/>
        </p:nvSpPr>
        <p:spPr>
          <a:xfrm>
            <a:off x="2223030" y="1288872"/>
            <a:ext cx="292432" cy="290734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rgbClr val="445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9"/>
          <p:cNvSpPr/>
          <p:nvPr/>
        </p:nvSpPr>
        <p:spPr>
          <a:xfrm>
            <a:off x="2694082" y="1303365"/>
            <a:ext cx="291592" cy="261750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445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9"/>
          <p:cNvSpPr/>
          <p:nvPr/>
        </p:nvSpPr>
        <p:spPr>
          <a:xfrm>
            <a:off x="3168966" y="1305500"/>
            <a:ext cx="283068" cy="257479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445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9"/>
          <p:cNvSpPr/>
          <p:nvPr/>
        </p:nvSpPr>
        <p:spPr>
          <a:xfrm>
            <a:off x="3648980" y="1308056"/>
            <a:ext cx="264305" cy="2523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445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49"/>
          <p:cNvGrpSpPr/>
          <p:nvPr/>
        </p:nvGrpSpPr>
        <p:grpSpPr>
          <a:xfrm>
            <a:off x="4105767" y="1290970"/>
            <a:ext cx="291592" cy="292012"/>
            <a:chOff x="5294400" y="974850"/>
            <a:chExt cx="416500" cy="417100"/>
          </a:xfrm>
        </p:grpSpPr>
        <p:sp>
          <p:nvSpPr>
            <p:cNvPr id="680" name="Google Shape;680;p49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49"/>
          <p:cNvGrpSpPr/>
          <p:nvPr/>
        </p:nvGrpSpPr>
        <p:grpSpPr>
          <a:xfrm>
            <a:off x="4541422" y="1258153"/>
            <a:ext cx="361497" cy="352115"/>
            <a:chOff x="5916675" y="927975"/>
            <a:chExt cx="516350" cy="502950"/>
          </a:xfrm>
        </p:grpSpPr>
        <p:sp>
          <p:nvSpPr>
            <p:cNvPr id="683" name="Google Shape;683;p4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49"/>
          <p:cNvGrpSpPr/>
          <p:nvPr/>
        </p:nvGrpSpPr>
        <p:grpSpPr>
          <a:xfrm>
            <a:off x="794487" y="1799085"/>
            <a:ext cx="325687" cy="219971"/>
            <a:chOff x="564675" y="1700625"/>
            <a:chExt cx="465200" cy="314200"/>
          </a:xfrm>
        </p:grpSpPr>
        <p:sp>
          <p:nvSpPr>
            <p:cNvPr id="686" name="Google Shape;686;p49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9"/>
          <p:cNvGrpSpPr/>
          <p:nvPr/>
        </p:nvGrpSpPr>
        <p:grpSpPr>
          <a:xfrm>
            <a:off x="1265094" y="1745370"/>
            <a:ext cx="325687" cy="318878"/>
            <a:chOff x="1236875" y="1623900"/>
            <a:chExt cx="465200" cy="455475"/>
          </a:xfrm>
        </p:grpSpPr>
        <p:sp>
          <p:nvSpPr>
            <p:cNvPr id="690" name="Google Shape;690;p49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9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49"/>
          <p:cNvGrpSpPr/>
          <p:nvPr/>
        </p:nvGrpSpPr>
        <p:grpSpPr>
          <a:xfrm>
            <a:off x="1745923" y="1752196"/>
            <a:ext cx="305244" cy="305226"/>
            <a:chOff x="1923675" y="1633650"/>
            <a:chExt cx="436000" cy="435975"/>
          </a:xfrm>
        </p:grpSpPr>
        <p:sp>
          <p:nvSpPr>
            <p:cNvPr id="698" name="Google Shape;698;p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49"/>
          <p:cNvGrpSpPr/>
          <p:nvPr/>
        </p:nvGrpSpPr>
        <p:grpSpPr>
          <a:xfrm>
            <a:off x="2215252" y="1750918"/>
            <a:ext cx="307781" cy="307781"/>
            <a:chOff x="2594050" y="1631825"/>
            <a:chExt cx="439625" cy="439625"/>
          </a:xfrm>
        </p:grpSpPr>
        <p:sp>
          <p:nvSpPr>
            <p:cNvPr id="705" name="Google Shape;705;p4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49"/>
          <p:cNvSpPr/>
          <p:nvPr/>
        </p:nvSpPr>
        <p:spPr>
          <a:xfrm>
            <a:off x="2699613" y="1764616"/>
            <a:ext cx="280513" cy="28051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445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0" name="Google Shape;710;p49"/>
          <p:cNvGrpSpPr/>
          <p:nvPr/>
        </p:nvGrpSpPr>
        <p:grpSpPr>
          <a:xfrm>
            <a:off x="3185451" y="1727903"/>
            <a:ext cx="249813" cy="353813"/>
            <a:chOff x="3979850" y="1598950"/>
            <a:chExt cx="356825" cy="505375"/>
          </a:xfrm>
        </p:grpSpPr>
        <p:sp>
          <p:nvSpPr>
            <p:cNvPr id="711" name="Google Shape;711;p49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49"/>
          <p:cNvGrpSpPr/>
          <p:nvPr/>
        </p:nvGrpSpPr>
        <p:grpSpPr>
          <a:xfrm>
            <a:off x="3616415" y="1803776"/>
            <a:ext cx="329100" cy="202066"/>
            <a:chOff x="4595425" y="1707325"/>
            <a:chExt cx="470075" cy="288625"/>
          </a:xfrm>
        </p:grpSpPr>
        <p:sp>
          <p:nvSpPr>
            <p:cNvPr id="714" name="Google Shape;714;p49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49"/>
          <p:cNvGrpSpPr/>
          <p:nvPr/>
        </p:nvGrpSpPr>
        <p:grpSpPr>
          <a:xfrm>
            <a:off x="4102792" y="1754331"/>
            <a:ext cx="297560" cy="300955"/>
            <a:chOff x="5290150" y="1636700"/>
            <a:chExt cx="425025" cy="429875"/>
          </a:xfrm>
        </p:grpSpPr>
        <p:sp>
          <p:nvSpPr>
            <p:cNvPr id="720" name="Google Shape;720;p49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49"/>
          <p:cNvGrpSpPr/>
          <p:nvPr/>
        </p:nvGrpSpPr>
        <p:grpSpPr>
          <a:xfrm>
            <a:off x="4572541" y="1745370"/>
            <a:ext cx="299258" cy="313767"/>
            <a:chOff x="5961125" y="1623900"/>
            <a:chExt cx="427450" cy="448175"/>
          </a:xfrm>
        </p:grpSpPr>
        <p:sp>
          <p:nvSpPr>
            <p:cNvPr id="723" name="Google Shape;723;p49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49"/>
          <p:cNvGrpSpPr/>
          <p:nvPr/>
        </p:nvGrpSpPr>
        <p:grpSpPr>
          <a:xfrm>
            <a:off x="5032910" y="1753474"/>
            <a:ext cx="319718" cy="302671"/>
            <a:chOff x="6618700" y="1635475"/>
            <a:chExt cx="456675" cy="432325"/>
          </a:xfrm>
        </p:grpSpPr>
        <p:sp>
          <p:nvSpPr>
            <p:cNvPr id="731" name="Google Shape;731;p4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49"/>
          <p:cNvGrpSpPr/>
          <p:nvPr/>
        </p:nvGrpSpPr>
        <p:grpSpPr>
          <a:xfrm>
            <a:off x="830717" y="2239431"/>
            <a:ext cx="253226" cy="271971"/>
            <a:chOff x="616425" y="2329600"/>
            <a:chExt cx="361700" cy="388475"/>
          </a:xfrm>
        </p:grpSpPr>
        <p:sp>
          <p:nvSpPr>
            <p:cNvPr id="737" name="Google Shape;737;p49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49"/>
          <p:cNvGrpSpPr/>
          <p:nvPr/>
        </p:nvGrpSpPr>
        <p:grpSpPr>
          <a:xfrm>
            <a:off x="1294516" y="2241986"/>
            <a:ext cx="266861" cy="266861"/>
            <a:chOff x="1278900" y="2333250"/>
            <a:chExt cx="381175" cy="381175"/>
          </a:xfrm>
        </p:grpSpPr>
        <p:sp>
          <p:nvSpPr>
            <p:cNvPr id="746" name="Google Shape;746;p49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49"/>
          <p:cNvGrpSpPr/>
          <p:nvPr/>
        </p:nvGrpSpPr>
        <p:grpSpPr>
          <a:xfrm>
            <a:off x="1765105" y="2241986"/>
            <a:ext cx="266878" cy="266861"/>
            <a:chOff x="1951075" y="2333250"/>
            <a:chExt cx="381200" cy="381175"/>
          </a:xfrm>
        </p:grpSpPr>
        <p:sp>
          <p:nvSpPr>
            <p:cNvPr id="751" name="Google Shape;751;p49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49"/>
          <p:cNvGrpSpPr/>
          <p:nvPr/>
        </p:nvGrpSpPr>
        <p:grpSpPr>
          <a:xfrm>
            <a:off x="2235713" y="2241986"/>
            <a:ext cx="266861" cy="266861"/>
            <a:chOff x="2623275" y="2333250"/>
            <a:chExt cx="381175" cy="381175"/>
          </a:xfrm>
        </p:grpSpPr>
        <p:sp>
          <p:nvSpPr>
            <p:cNvPr id="756" name="Google Shape;756;p49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49"/>
          <p:cNvGrpSpPr/>
          <p:nvPr/>
        </p:nvGrpSpPr>
        <p:grpSpPr>
          <a:xfrm>
            <a:off x="2768559" y="2195954"/>
            <a:ext cx="142383" cy="355528"/>
            <a:chOff x="3384375" y="2267500"/>
            <a:chExt cx="203375" cy="507825"/>
          </a:xfrm>
        </p:grpSpPr>
        <p:sp>
          <p:nvSpPr>
            <p:cNvPr id="761" name="Google Shape;761;p49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" name="Google Shape;763;p49"/>
          <p:cNvGrpSpPr/>
          <p:nvPr/>
        </p:nvGrpSpPr>
        <p:grpSpPr>
          <a:xfrm>
            <a:off x="3722550" y="2241128"/>
            <a:ext cx="116812" cy="265163"/>
            <a:chOff x="4747025" y="2332025"/>
            <a:chExt cx="166850" cy="378750"/>
          </a:xfrm>
        </p:grpSpPr>
        <p:sp>
          <p:nvSpPr>
            <p:cNvPr id="764" name="Google Shape;764;p49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49"/>
          <p:cNvGrpSpPr/>
          <p:nvPr/>
        </p:nvGrpSpPr>
        <p:grpSpPr>
          <a:xfrm>
            <a:off x="3249825" y="2197652"/>
            <a:ext cx="121065" cy="352115"/>
            <a:chOff x="4071800" y="2269925"/>
            <a:chExt cx="172925" cy="502950"/>
          </a:xfrm>
        </p:grpSpPr>
        <p:sp>
          <p:nvSpPr>
            <p:cNvPr id="767" name="Google Shape;767;p49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49"/>
          <p:cNvSpPr/>
          <p:nvPr/>
        </p:nvSpPr>
        <p:spPr>
          <a:xfrm>
            <a:off x="4118333" y="2234829"/>
            <a:ext cx="266861" cy="281353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445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49"/>
          <p:cNvGrpSpPr/>
          <p:nvPr/>
        </p:nvGrpSpPr>
        <p:grpSpPr>
          <a:xfrm>
            <a:off x="4580645" y="2239851"/>
            <a:ext cx="288179" cy="271131"/>
            <a:chOff x="5972700" y="2330200"/>
            <a:chExt cx="411625" cy="387275"/>
          </a:xfrm>
        </p:grpSpPr>
        <p:sp>
          <p:nvSpPr>
            <p:cNvPr id="771" name="Google Shape;771;p4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49"/>
          <p:cNvGrpSpPr/>
          <p:nvPr/>
        </p:nvGrpSpPr>
        <p:grpSpPr>
          <a:xfrm>
            <a:off x="911718" y="2679758"/>
            <a:ext cx="91241" cy="332512"/>
            <a:chOff x="732125" y="2958550"/>
            <a:chExt cx="130325" cy="474950"/>
          </a:xfrm>
        </p:grpSpPr>
        <p:sp>
          <p:nvSpPr>
            <p:cNvPr id="774" name="Google Shape;774;p49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49"/>
          <p:cNvSpPr/>
          <p:nvPr/>
        </p:nvSpPr>
        <p:spPr>
          <a:xfrm>
            <a:off x="1758787" y="2666657"/>
            <a:ext cx="279655" cy="358941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rgbClr val="445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9"/>
          <p:cNvSpPr/>
          <p:nvPr/>
        </p:nvSpPr>
        <p:spPr>
          <a:xfrm>
            <a:off x="1324388" y="2666657"/>
            <a:ext cx="207195" cy="358941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445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" name="Google Shape;784;p49"/>
          <p:cNvGrpSpPr/>
          <p:nvPr/>
        </p:nvGrpSpPr>
        <p:grpSpPr>
          <a:xfrm>
            <a:off x="2207586" y="2690418"/>
            <a:ext cx="323131" cy="306084"/>
            <a:chOff x="2583100" y="2973775"/>
            <a:chExt cx="461550" cy="437200"/>
          </a:xfrm>
        </p:grpSpPr>
        <p:sp>
          <p:nvSpPr>
            <p:cNvPr id="785" name="Google Shape;785;p49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7" name="Google Shape;787;p49"/>
          <p:cNvSpPr/>
          <p:nvPr/>
        </p:nvSpPr>
        <p:spPr>
          <a:xfrm>
            <a:off x="3632772" y="2697778"/>
            <a:ext cx="296702" cy="296702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rgbClr val="445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49"/>
          <p:cNvGrpSpPr/>
          <p:nvPr/>
        </p:nvGrpSpPr>
        <p:grpSpPr>
          <a:xfrm>
            <a:off x="4072950" y="2713871"/>
            <a:ext cx="362354" cy="269416"/>
            <a:chOff x="5247525" y="3007275"/>
            <a:chExt cx="517575" cy="384825"/>
          </a:xfrm>
        </p:grpSpPr>
        <p:sp>
          <p:nvSpPr>
            <p:cNvPr id="789" name="Google Shape;789;p4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49"/>
          <p:cNvGrpSpPr/>
          <p:nvPr/>
        </p:nvGrpSpPr>
        <p:grpSpPr>
          <a:xfrm>
            <a:off x="3165848" y="2698521"/>
            <a:ext cx="285606" cy="291592"/>
            <a:chOff x="3951850" y="2985350"/>
            <a:chExt cx="407950" cy="416500"/>
          </a:xfrm>
        </p:grpSpPr>
        <p:sp>
          <p:nvSpPr>
            <p:cNvPr id="792" name="Google Shape;792;p4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49"/>
          <p:cNvGrpSpPr/>
          <p:nvPr/>
        </p:nvGrpSpPr>
        <p:grpSpPr>
          <a:xfrm>
            <a:off x="797480" y="3189589"/>
            <a:ext cx="330797" cy="254066"/>
            <a:chOff x="568950" y="3686775"/>
            <a:chExt cx="472500" cy="362900"/>
          </a:xfrm>
        </p:grpSpPr>
        <p:sp>
          <p:nvSpPr>
            <p:cNvPr id="797" name="Google Shape;797;p49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49"/>
          <p:cNvSpPr/>
          <p:nvPr/>
        </p:nvSpPr>
        <p:spPr>
          <a:xfrm>
            <a:off x="4609847" y="2684143"/>
            <a:ext cx="225082" cy="323989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rgbClr val="445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49"/>
          <p:cNvGrpSpPr/>
          <p:nvPr/>
        </p:nvGrpSpPr>
        <p:grpSpPr>
          <a:xfrm>
            <a:off x="1270642" y="3210907"/>
            <a:ext cx="314607" cy="211448"/>
            <a:chOff x="1244800" y="3717225"/>
            <a:chExt cx="449375" cy="302025"/>
          </a:xfrm>
        </p:grpSpPr>
        <p:sp>
          <p:nvSpPr>
            <p:cNvPr id="802" name="Google Shape;802;p49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49"/>
          <p:cNvGrpSpPr/>
          <p:nvPr/>
        </p:nvGrpSpPr>
        <p:grpSpPr>
          <a:xfrm>
            <a:off x="1745503" y="3194700"/>
            <a:ext cx="306084" cy="239154"/>
            <a:chOff x="1923075" y="3694075"/>
            <a:chExt cx="437200" cy="341600"/>
          </a:xfrm>
        </p:grpSpPr>
        <p:sp>
          <p:nvSpPr>
            <p:cNvPr id="809" name="Google Shape;809;p49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49"/>
          <p:cNvGrpSpPr/>
          <p:nvPr/>
        </p:nvGrpSpPr>
        <p:grpSpPr>
          <a:xfrm>
            <a:off x="2219085" y="3190866"/>
            <a:ext cx="300115" cy="246400"/>
            <a:chOff x="2599525" y="3688600"/>
            <a:chExt cx="428675" cy="351950"/>
          </a:xfrm>
        </p:grpSpPr>
        <p:sp>
          <p:nvSpPr>
            <p:cNvPr id="819" name="Google Shape;819;p49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49"/>
          <p:cNvGrpSpPr/>
          <p:nvPr/>
        </p:nvGrpSpPr>
        <p:grpSpPr>
          <a:xfrm>
            <a:off x="2704185" y="3173819"/>
            <a:ext cx="277957" cy="274107"/>
            <a:chOff x="3292425" y="3664250"/>
            <a:chExt cx="397025" cy="391525"/>
          </a:xfrm>
        </p:grpSpPr>
        <p:sp>
          <p:nvSpPr>
            <p:cNvPr id="823" name="Google Shape;823;p49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9"/>
          <p:cNvGrpSpPr/>
          <p:nvPr/>
        </p:nvGrpSpPr>
        <p:grpSpPr>
          <a:xfrm>
            <a:off x="3152196" y="3209192"/>
            <a:ext cx="307799" cy="223384"/>
            <a:chOff x="3932350" y="3714775"/>
            <a:chExt cx="439650" cy="319075"/>
          </a:xfrm>
        </p:grpSpPr>
        <p:sp>
          <p:nvSpPr>
            <p:cNvPr id="827" name="Google Shape;827;p49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49"/>
          <p:cNvGrpSpPr/>
          <p:nvPr/>
        </p:nvGrpSpPr>
        <p:grpSpPr>
          <a:xfrm>
            <a:off x="3622803" y="3209192"/>
            <a:ext cx="307781" cy="223384"/>
            <a:chOff x="4604550" y="3714775"/>
            <a:chExt cx="439625" cy="319075"/>
          </a:xfrm>
        </p:grpSpPr>
        <p:sp>
          <p:nvSpPr>
            <p:cNvPr id="833" name="Google Shape;833;p49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49"/>
          <p:cNvGrpSpPr/>
          <p:nvPr/>
        </p:nvGrpSpPr>
        <p:grpSpPr>
          <a:xfrm>
            <a:off x="4104490" y="3186176"/>
            <a:ext cx="294147" cy="261330"/>
            <a:chOff x="5292575" y="3681900"/>
            <a:chExt cx="420150" cy="373275"/>
          </a:xfrm>
        </p:grpSpPr>
        <p:sp>
          <p:nvSpPr>
            <p:cNvPr id="836" name="Google Shape;836;p49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49"/>
          <p:cNvGrpSpPr/>
          <p:nvPr/>
        </p:nvGrpSpPr>
        <p:grpSpPr>
          <a:xfrm>
            <a:off x="4558469" y="3152921"/>
            <a:ext cx="327402" cy="327402"/>
            <a:chOff x="5941025" y="3634400"/>
            <a:chExt cx="467650" cy="467650"/>
          </a:xfrm>
        </p:grpSpPr>
        <p:sp>
          <p:nvSpPr>
            <p:cNvPr id="844" name="Google Shape;844;p4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49"/>
          <p:cNvGrpSpPr/>
          <p:nvPr/>
        </p:nvGrpSpPr>
        <p:grpSpPr>
          <a:xfrm>
            <a:off x="5049975" y="3173819"/>
            <a:ext cx="285606" cy="285623"/>
            <a:chOff x="6643075" y="3664250"/>
            <a:chExt cx="407950" cy="407975"/>
          </a:xfrm>
        </p:grpSpPr>
        <p:sp>
          <p:nvSpPr>
            <p:cNvPr id="851" name="Google Shape;851;p4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>
            <a:off x="802590" y="3632490"/>
            <a:ext cx="309497" cy="309479"/>
            <a:chOff x="576250" y="4319400"/>
            <a:chExt cx="442075" cy="442050"/>
          </a:xfrm>
        </p:grpSpPr>
        <p:sp>
          <p:nvSpPr>
            <p:cNvPr id="854" name="Google Shape;854;p4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9"/>
          <p:cNvSpPr/>
          <p:nvPr/>
        </p:nvSpPr>
        <p:spPr>
          <a:xfrm>
            <a:off x="1260448" y="3692763"/>
            <a:ext cx="335068" cy="189272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445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9"/>
          <p:cNvSpPr/>
          <p:nvPr/>
        </p:nvSpPr>
        <p:spPr>
          <a:xfrm>
            <a:off x="3168546" y="3645433"/>
            <a:ext cx="283908" cy="283926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445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9"/>
          <p:cNvSpPr/>
          <p:nvPr/>
        </p:nvSpPr>
        <p:spPr>
          <a:xfrm>
            <a:off x="2697915" y="3663339"/>
            <a:ext cx="283908" cy="248115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445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9"/>
          <p:cNvSpPr/>
          <p:nvPr/>
        </p:nvSpPr>
        <p:spPr>
          <a:xfrm>
            <a:off x="3637900" y="3644155"/>
            <a:ext cx="286463" cy="286481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445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2" name="Google Shape;862;p49"/>
          <p:cNvGrpSpPr/>
          <p:nvPr/>
        </p:nvGrpSpPr>
        <p:grpSpPr>
          <a:xfrm>
            <a:off x="4087442" y="3648259"/>
            <a:ext cx="328242" cy="271131"/>
            <a:chOff x="5268225" y="4341925"/>
            <a:chExt cx="468850" cy="387275"/>
          </a:xfrm>
        </p:grpSpPr>
        <p:sp>
          <p:nvSpPr>
            <p:cNvPr id="863" name="Google Shape;863;p49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49"/>
          <p:cNvGrpSpPr/>
          <p:nvPr/>
        </p:nvGrpSpPr>
        <p:grpSpPr>
          <a:xfrm>
            <a:off x="4574677" y="3639736"/>
            <a:ext cx="294987" cy="294987"/>
            <a:chOff x="5964175" y="4329750"/>
            <a:chExt cx="421350" cy="421350"/>
          </a:xfrm>
        </p:grpSpPr>
        <p:sp>
          <p:nvSpPr>
            <p:cNvPr id="872" name="Google Shape;872;p49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49"/>
          <p:cNvGrpSpPr/>
          <p:nvPr/>
        </p:nvGrpSpPr>
        <p:grpSpPr>
          <a:xfrm>
            <a:off x="1272760" y="4110343"/>
            <a:ext cx="310354" cy="300115"/>
            <a:chOff x="1247825" y="5001950"/>
            <a:chExt cx="443300" cy="428675"/>
          </a:xfrm>
        </p:grpSpPr>
        <p:sp>
          <p:nvSpPr>
            <p:cNvPr id="875" name="Google Shape;875;p49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49"/>
          <p:cNvGrpSpPr/>
          <p:nvPr/>
        </p:nvGrpSpPr>
        <p:grpSpPr>
          <a:xfrm>
            <a:off x="1771074" y="4095413"/>
            <a:ext cx="254941" cy="324846"/>
            <a:chOff x="1959600" y="4980625"/>
            <a:chExt cx="364150" cy="464000"/>
          </a:xfrm>
        </p:grpSpPr>
        <p:sp>
          <p:nvSpPr>
            <p:cNvPr id="882" name="Google Shape;882;p49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49"/>
          <p:cNvGrpSpPr/>
          <p:nvPr/>
        </p:nvGrpSpPr>
        <p:grpSpPr>
          <a:xfrm>
            <a:off x="2222936" y="4107787"/>
            <a:ext cx="292432" cy="300535"/>
            <a:chOff x="2605025" y="4998300"/>
            <a:chExt cx="417700" cy="429275"/>
          </a:xfrm>
        </p:grpSpPr>
        <p:sp>
          <p:nvSpPr>
            <p:cNvPr id="890" name="Google Shape;890;p49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49"/>
          <p:cNvGrpSpPr/>
          <p:nvPr/>
        </p:nvGrpSpPr>
        <p:grpSpPr>
          <a:xfrm>
            <a:off x="2664979" y="4110343"/>
            <a:ext cx="349560" cy="291154"/>
            <a:chOff x="3236425" y="5001950"/>
            <a:chExt cx="499300" cy="415875"/>
          </a:xfrm>
        </p:grpSpPr>
        <p:sp>
          <p:nvSpPr>
            <p:cNvPr id="894" name="Google Shape;894;p49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49"/>
          <p:cNvGrpSpPr/>
          <p:nvPr/>
        </p:nvGrpSpPr>
        <p:grpSpPr>
          <a:xfrm>
            <a:off x="3177347" y="4095413"/>
            <a:ext cx="266020" cy="316743"/>
            <a:chOff x="3968275" y="4980625"/>
            <a:chExt cx="379975" cy="452425"/>
          </a:xfrm>
        </p:grpSpPr>
        <p:sp>
          <p:nvSpPr>
            <p:cNvPr id="901" name="Google Shape;901;p49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49"/>
          <p:cNvGrpSpPr/>
          <p:nvPr/>
        </p:nvGrpSpPr>
        <p:grpSpPr>
          <a:xfrm>
            <a:off x="4556334" y="4166176"/>
            <a:ext cx="336783" cy="183321"/>
            <a:chOff x="5937975" y="5081700"/>
            <a:chExt cx="481050" cy="261850"/>
          </a:xfrm>
        </p:grpSpPr>
        <p:sp>
          <p:nvSpPr>
            <p:cNvPr id="905" name="Google Shape;905;p49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49"/>
          <p:cNvGrpSpPr/>
          <p:nvPr/>
        </p:nvGrpSpPr>
        <p:grpSpPr>
          <a:xfrm>
            <a:off x="5071275" y="4130803"/>
            <a:ext cx="241710" cy="277940"/>
            <a:chOff x="6673500" y="5031175"/>
            <a:chExt cx="345250" cy="397000"/>
          </a:xfrm>
        </p:grpSpPr>
        <p:sp>
          <p:nvSpPr>
            <p:cNvPr id="909" name="Google Shape;909;p49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49"/>
          <p:cNvGrpSpPr/>
          <p:nvPr/>
        </p:nvGrpSpPr>
        <p:grpSpPr>
          <a:xfrm>
            <a:off x="3148801" y="819505"/>
            <a:ext cx="323131" cy="288179"/>
            <a:chOff x="3927500" y="301425"/>
            <a:chExt cx="461550" cy="411625"/>
          </a:xfrm>
        </p:grpSpPr>
        <p:sp>
          <p:nvSpPr>
            <p:cNvPr id="915" name="Google Shape;915;p49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49"/>
          <p:cNvGrpSpPr/>
          <p:nvPr/>
        </p:nvGrpSpPr>
        <p:grpSpPr>
          <a:xfrm>
            <a:off x="5054228" y="825054"/>
            <a:ext cx="277100" cy="277100"/>
            <a:chOff x="6649150" y="309350"/>
            <a:chExt cx="395800" cy="395800"/>
          </a:xfrm>
        </p:grpSpPr>
        <p:sp>
          <p:nvSpPr>
            <p:cNvPr id="943" name="Google Shape;943;p49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49"/>
          <p:cNvGrpSpPr/>
          <p:nvPr/>
        </p:nvGrpSpPr>
        <p:grpSpPr>
          <a:xfrm>
            <a:off x="4581485" y="831442"/>
            <a:ext cx="281370" cy="266441"/>
            <a:chOff x="5973900" y="318475"/>
            <a:chExt cx="401900" cy="380575"/>
          </a:xfrm>
        </p:grpSpPr>
        <p:sp>
          <p:nvSpPr>
            <p:cNvPr id="967" name="Google Shape;967;p4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49"/>
          <p:cNvGrpSpPr/>
          <p:nvPr/>
        </p:nvGrpSpPr>
        <p:grpSpPr>
          <a:xfrm>
            <a:off x="1287270" y="1258993"/>
            <a:ext cx="285606" cy="348282"/>
            <a:chOff x="1268550" y="929175"/>
            <a:chExt cx="407950" cy="497475"/>
          </a:xfrm>
        </p:grpSpPr>
        <p:sp>
          <p:nvSpPr>
            <p:cNvPr id="982" name="Google Shape;982;p49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49"/>
          <p:cNvGrpSpPr/>
          <p:nvPr/>
        </p:nvGrpSpPr>
        <p:grpSpPr>
          <a:xfrm>
            <a:off x="5023966" y="1272207"/>
            <a:ext cx="337623" cy="323989"/>
            <a:chOff x="6605925" y="948050"/>
            <a:chExt cx="482250" cy="462775"/>
          </a:xfrm>
        </p:grpSpPr>
        <p:sp>
          <p:nvSpPr>
            <p:cNvPr id="986" name="Google Shape;986;p49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49"/>
          <p:cNvGrpSpPr/>
          <p:nvPr/>
        </p:nvGrpSpPr>
        <p:grpSpPr>
          <a:xfrm>
            <a:off x="5102832" y="2231747"/>
            <a:ext cx="179891" cy="285203"/>
            <a:chOff x="6718575" y="2318625"/>
            <a:chExt cx="256950" cy="407375"/>
          </a:xfrm>
        </p:grpSpPr>
        <p:sp>
          <p:nvSpPr>
            <p:cNvPr id="993" name="Google Shape;993;p4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49"/>
          <p:cNvGrpSpPr/>
          <p:nvPr/>
        </p:nvGrpSpPr>
        <p:grpSpPr>
          <a:xfrm>
            <a:off x="2688415" y="2753934"/>
            <a:ext cx="302671" cy="184179"/>
            <a:chOff x="3269900" y="3064500"/>
            <a:chExt cx="432325" cy="263075"/>
          </a:xfrm>
        </p:grpSpPr>
        <p:sp>
          <p:nvSpPr>
            <p:cNvPr id="1002" name="Google Shape;1002;p49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1005;p49"/>
          <p:cNvGrpSpPr/>
          <p:nvPr/>
        </p:nvGrpSpPr>
        <p:grpSpPr>
          <a:xfrm>
            <a:off x="5082354" y="2697664"/>
            <a:ext cx="220829" cy="310354"/>
            <a:chOff x="6689325" y="2984125"/>
            <a:chExt cx="315425" cy="443300"/>
          </a:xfrm>
        </p:grpSpPr>
        <p:sp>
          <p:nvSpPr>
            <p:cNvPr id="1006" name="Google Shape;1006;p49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49"/>
          <p:cNvGrpSpPr/>
          <p:nvPr/>
        </p:nvGrpSpPr>
        <p:grpSpPr>
          <a:xfrm>
            <a:off x="1791114" y="3609474"/>
            <a:ext cx="213583" cy="345289"/>
            <a:chOff x="1988225" y="4286525"/>
            <a:chExt cx="305075" cy="493200"/>
          </a:xfrm>
        </p:grpSpPr>
        <p:sp>
          <p:nvSpPr>
            <p:cNvPr id="1012" name="Google Shape;1012;p49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49"/>
          <p:cNvGrpSpPr/>
          <p:nvPr/>
        </p:nvGrpSpPr>
        <p:grpSpPr>
          <a:xfrm>
            <a:off x="2244236" y="3633767"/>
            <a:ext cx="257917" cy="326544"/>
            <a:chOff x="2635450" y="4321225"/>
            <a:chExt cx="368400" cy="466425"/>
          </a:xfrm>
        </p:grpSpPr>
        <p:sp>
          <p:nvSpPr>
            <p:cNvPr id="1020" name="Google Shape;1020;p49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49"/>
          <p:cNvGrpSpPr/>
          <p:nvPr/>
        </p:nvGrpSpPr>
        <p:grpSpPr>
          <a:xfrm>
            <a:off x="5049975" y="3625664"/>
            <a:ext cx="285606" cy="319718"/>
            <a:chOff x="6643075" y="4309650"/>
            <a:chExt cx="407950" cy="456675"/>
          </a:xfrm>
        </p:grpSpPr>
        <p:sp>
          <p:nvSpPr>
            <p:cNvPr id="1027" name="Google Shape;1027;p49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" name="Google Shape;1036;p49"/>
          <p:cNvGrpSpPr/>
          <p:nvPr/>
        </p:nvGrpSpPr>
        <p:grpSpPr>
          <a:xfrm>
            <a:off x="4063149" y="4077088"/>
            <a:ext cx="376846" cy="361497"/>
            <a:chOff x="5233525" y="4954450"/>
            <a:chExt cx="538275" cy="516350"/>
          </a:xfrm>
        </p:grpSpPr>
        <p:sp>
          <p:nvSpPr>
            <p:cNvPr id="1037" name="Google Shape;1037;p49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49"/>
          <p:cNvGrpSpPr/>
          <p:nvPr/>
        </p:nvGrpSpPr>
        <p:grpSpPr>
          <a:xfrm>
            <a:off x="3589128" y="4083476"/>
            <a:ext cx="383672" cy="348720"/>
            <a:chOff x="4556450" y="4963575"/>
            <a:chExt cx="548025" cy="498100"/>
          </a:xfrm>
        </p:grpSpPr>
        <p:sp>
          <p:nvSpPr>
            <p:cNvPr id="1049" name="Google Shape;1049;p49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" name="Google Shape;1054;p49"/>
          <p:cNvGrpSpPr/>
          <p:nvPr/>
        </p:nvGrpSpPr>
        <p:grpSpPr>
          <a:xfrm>
            <a:off x="771471" y="4158930"/>
            <a:ext cx="370878" cy="205059"/>
            <a:chOff x="531800" y="5071350"/>
            <a:chExt cx="529750" cy="292900"/>
          </a:xfrm>
        </p:grpSpPr>
        <p:sp>
          <p:nvSpPr>
            <p:cNvPr id="1055" name="Google Shape;1055;p49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445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49"/>
          <p:cNvGrpSpPr/>
          <p:nvPr/>
        </p:nvGrpSpPr>
        <p:grpSpPr>
          <a:xfrm>
            <a:off x="6479578" y="2156618"/>
            <a:ext cx="361497" cy="352115"/>
            <a:chOff x="5916675" y="927975"/>
            <a:chExt cx="516350" cy="502950"/>
          </a:xfrm>
        </p:grpSpPr>
        <p:sp>
          <p:nvSpPr>
            <p:cNvPr id="1063" name="Google Shape;1063;p4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49"/>
          <p:cNvGrpSpPr/>
          <p:nvPr/>
        </p:nvGrpSpPr>
        <p:grpSpPr>
          <a:xfrm>
            <a:off x="5743292" y="2744616"/>
            <a:ext cx="899172" cy="875837"/>
            <a:chOff x="5916675" y="927975"/>
            <a:chExt cx="516350" cy="502950"/>
          </a:xfrm>
        </p:grpSpPr>
        <p:sp>
          <p:nvSpPr>
            <p:cNvPr id="1066" name="Google Shape;1066;p4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49"/>
          <p:cNvGrpSpPr/>
          <p:nvPr/>
        </p:nvGrpSpPr>
        <p:grpSpPr>
          <a:xfrm>
            <a:off x="5743369" y="2156618"/>
            <a:ext cx="361497" cy="352115"/>
            <a:chOff x="5916675" y="927975"/>
            <a:chExt cx="516350" cy="502950"/>
          </a:xfrm>
        </p:grpSpPr>
        <p:sp>
          <p:nvSpPr>
            <p:cNvPr id="1069" name="Google Shape;1069;p4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49"/>
          <p:cNvSpPr/>
          <p:nvPr/>
        </p:nvSpPr>
        <p:spPr>
          <a:xfrm>
            <a:off x="6639697" y="2353525"/>
            <a:ext cx="335068" cy="189272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49"/>
          <p:cNvSpPr/>
          <p:nvPr/>
        </p:nvSpPr>
        <p:spPr>
          <a:xfrm>
            <a:off x="5903489" y="2353525"/>
            <a:ext cx="335068" cy="189272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49"/>
          <p:cNvSpPr/>
          <p:nvPr/>
        </p:nvSpPr>
        <p:spPr>
          <a:xfrm>
            <a:off x="6141331" y="3234422"/>
            <a:ext cx="833434" cy="470787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1" name="Google Shape;1081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82" name="Google Shape;1082;p50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89" name="Google Shape;1089;p50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94" name="Google Shape;1094;p50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98" name="Google Shape;1098;p50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04" name="Google Shape;1104;p50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08" name="Google Shape;1108;p50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13" name="Google Shape;1113;p50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19" name="Google Shape;1119;p50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26" name="Google Shape;1126;p50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29" name="Google Shape;1129;p50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33" name="Google Shape;1133;p50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40" name="Google Shape;1140;p50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46" name="Google Shape;1146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50" name="Google Shape;1150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51" name="Google Shape;1151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1" name="Google Shape;1161;p50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68" name="Google Shape;1168;p5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73" name="Google Shape;1173;p50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79" name="Google Shape;1179;p5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86" name="Google Shape;1186;p50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91" name="Google Shape;1191;p50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96" name="Google Shape;1196;p50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1" name="Google Shape;1201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02" name="Google Shape;1202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2" name="Google Shape;1212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13" name="Google Shape;1213;p5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6" name="Google Shape;1216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17" name="Google Shape;1217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7" name="Google Shape;1227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28" name="Google Shape;1228;p50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2" name="Google Shape;1232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33" name="Google Shape;1233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3" name="Google Shape;1243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44" name="Google Shape;1244;p50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1" name="Google Shape;1251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52" name="Google Shape;1252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57" name="Google Shape;1257;p5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62" name="Google Shape;1262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68" name="Google Shape;1268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75" name="Google Shape;1275;p50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79" name="Google Shape;1279;p50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85" name="Google Shape;1285;p50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92" name="Google Shape;1292;p50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96" name="Google Shape;1296;p50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01" name="Google Shape;1301;p50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7" name="Google Shape;1307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08" name="Google Shape;1308;p5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16" name="Google Shape;1316;p50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21" name="Google Shape;1321;p50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4" name="Google Shape;1324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25" name="Google Shape;1325;p50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8" name="Google Shape;1328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29" name="Google Shape;1329;p50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34" name="Google Shape;1334;p5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39" name="Google Shape;1339;p50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45" name="Google Shape;1345;p50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1" name="Google Shape;1351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52" name="Google Shape;1352;p50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60" name="Google Shape;1360;p50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2" name="Google Shape;1372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73" name="Google Shape;1373;p50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78" name="Google Shape;1378;p50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82" name="Google Shape;1382;p50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8" name="Google Shape;1388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89" name="Google Shape;1389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7" name="Google Shape;1397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98" name="Google Shape;1398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11" name="Google Shape;1411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3" name="Google Shape;1423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24" name="Google Shape;1424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37" name="Google Shape;1437;p50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3" name="Google Shape;1443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44" name="Google Shape;1444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60" name="Google Shape;1460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61" name="Google Shape;1461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4" name="Google Shape;1464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65" name="Google Shape;1465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8" name="Google Shape;1468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69" name="Google Shape;1469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2" name="Google Shape;1472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73" name="Google Shape;1473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76" name="Google Shape;1476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77" name="Google Shape;1477;p50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86" name="Google Shape;1486;p50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0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0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0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0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0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0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0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0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0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0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0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0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0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0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0" name="Google Shape;1510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11" name="Google Shape;1511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12" name="Google Shape;151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4" name="Google Shape;1514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15" name="Google Shape;151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7" name="Google Shape;1517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18" name="Google Shape;1518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21" name="Google Shape;1521;p5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sp>
        <p:nvSpPr>
          <p:cNvPr id="1520" name="Google Shape;1520;p5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75335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grpSp>
        <p:nvGrpSpPr>
          <p:cNvPr id="1522" name="Google Shape;1522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23" name="Google Shape;1523;p50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0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0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upo 116"/>
          <p:cNvGrpSpPr/>
          <p:nvPr/>
        </p:nvGrpSpPr>
        <p:grpSpPr>
          <a:xfrm>
            <a:off x="280167" y="283202"/>
            <a:ext cx="8614279" cy="4567072"/>
            <a:chOff x="9142412" y="-1146176"/>
            <a:chExt cx="4452939" cy="2379664"/>
          </a:xfrm>
          <a:solidFill>
            <a:schemeClr val="bg1">
              <a:lumMod val="85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2525375" y="617538"/>
              <a:ext cx="1046163" cy="615950"/>
            </a:xfrm>
            <a:custGeom>
              <a:avLst/>
              <a:gdLst>
                <a:gd name="T0" fmla="*/ 380 w 837"/>
                <a:gd name="T1" fmla="*/ 370 h 493"/>
                <a:gd name="T2" fmla="*/ 375 w 837"/>
                <a:gd name="T3" fmla="*/ 379 h 493"/>
                <a:gd name="T4" fmla="*/ 215 w 837"/>
                <a:gd name="T5" fmla="*/ 489 h 493"/>
                <a:gd name="T6" fmla="*/ 48 w 837"/>
                <a:gd name="T7" fmla="*/ 399 h 493"/>
                <a:gd name="T8" fmla="*/ 90 w 837"/>
                <a:gd name="T9" fmla="*/ 161 h 493"/>
                <a:gd name="T10" fmla="*/ 333 w 837"/>
                <a:gd name="T11" fmla="*/ 170 h 493"/>
                <a:gd name="T12" fmla="*/ 343 w 837"/>
                <a:gd name="T13" fmla="*/ 180 h 493"/>
                <a:gd name="T14" fmla="*/ 351 w 837"/>
                <a:gd name="T15" fmla="*/ 156 h 493"/>
                <a:gd name="T16" fmla="*/ 366 w 837"/>
                <a:gd name="T17" fmla="*/ 152 h 493"/>
                <a:gd name="T18" fmla="*/ 414 w 837"/>
                <a:gd name="T19" fmla="*/ 156 h 493"/>
                <a:gd name="T20" fmla="*/ 429 w 837"/>
                <a:gd name="T21" fmla="*/ 138 h 493"/>
                <a:gd name="T22" fmla="*/ 448 w 837"/>
                <a:gd name="T23" fmla="*/ 134 h 493"/>
                <a:gd name="T24" fmla="*/ 463 w 837"/>
                <a:gd name="T25" fmla="*/ 149 h 493"/>
                <a:gd name="T26" fmla="*/ 472 w 837"/>
                <a:gd name="T27" fmla="*/ 126 h 493"/>
                <a:gd name="T28" fmla="*/ 666 w 837"/>
                <a:gd name="T29" fmla="*/ 11 h 493"/>
                <a:gd name="T30" fmla="*/ 827 w 837"/>
                <a:gd name="T31" fmla="*/ 170 h 493"/>
                <a:gd name="T32" fmla="*/ 711 w 837"/>
                <a:gd name="T33" fmla="*/ 366 h 493"/>
                <a:gd name="T34" fmla="*/ 461 w 837"/>
                <a:gd name="T35" fmla="*/ 224 h 493"/>
                <a:gd name="T36" fmla="*/ 459 w 837"/>
                <a:gd name="T37" fmla="*/ 185 h 493"/>
                <a:gd name="T38" fmla="*/ 439 w 837"/>
                <a:gd name="T39" fmla="*/ 142 h 493"/>
                <a:gd name="T40" fmla="*/ 406 w 837"/>
                <a:gd name="T41" fmla="*/ 171 h 493"/>
                <a:gd name="T42" fmla="*/ 361 w 837"/>
                <a:gd name="T43" fmla="*/ 160 h 493"/>
                <a:gd name="T44" fmla="*/ 362 w 837"/>
                <a:gd name="T45" fmla="*/ 205 h 493"/>
                <a:gd name="T46" fmla="*/ 383 w 837"/>
                <a:gd name="T47" fmla="*/ 360 h 493"/>
                <a:gd name="T48" fmla="*/ 380 w 837"/>
                <a:gd name="T49" fmla="*/ 37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7" h="493">
                  <a:moveTo>
                    <a:pt x="380" y="370"/>
                  </a:moveTo>
                  <a:cubicBezTo>
                    <a:pt x="379" y="373"/>
                    <a:pt x="377" y="376"/>
                    <a:pt x="375" y="379"/>
                  </a:cubicBezTo>
                  <a:cubicBezTo>
                    <a:pt x="343" y="447"/>
                    <a:pt x="290" y="485"/>
                    <a:pt x="215" y="489"/>
                  </a:cubicBezTo>
                  <a:cubicBezTo>
                    <a:pt x="143" y="493"/>
                    <a:pt x="86" y="461"/>
                    <a:pt x="48" y="399"/>
                  </a:cubicBezTo>
                  <a:cubicBezTo>
                    <a:pt x="0" y="321"/>
                    <a:pt x="19" y="218"/>
                    <a:pt x="90" y="161"/>
                  </a:cubicBezTo>
                  <a:cubicBezTo>
                    <a:pt x="162" y="102"/>
                    <a:pt x="265" y="106"/>
                    <a:pt x="333" y="170"/>
                  </a:cubicBezTo>
                  <a:cubicBezTo>
                    <a:pt x="336" y="173"/>
                    <a:pt x="339" y="176"/>
                    <a:pt x="343" y="180"/>
                  </a:cubicBezTo>
                  <a:cubicBezTo>
                    <a:pt x="346" y="171"/>
                    <a:pt x="348" y="164"/>
                    <a:pt x="351" y="156"/>
                  </a:cubicBezTo>
                  <a:cubicBezTo>
                    <a:pt x="353" y="148"/>
                    <a:pt x="359" y="145"/>
                    <a:pt x="366" y="152"/>
                  </a:cubicBezTo>
                  <a:cubicBezTo>
                    <a:pt x="381" y="167"/>
                    <a:pt x="398" y="163"/>
                    <a:pt x="414" y="156"/>
                  </a:cubicBezTo>
                  <a:cubicBezTo>
                    <a:pt x="420" y="153"/>
                    <a:pt x="425" y="145"/>
                    <a:pt x="429" y="138"/>
                  </a:cubicBezTo>
                  <a:cubicBezTo>
                    <a:pt x="436" y="126"/>
                    <a:pt x="438" y="125"/>
                    <a:pt x="448" y="134"/>
                  </a:cubicBezTo>
                  <a:cubicBezTo>
                    <a:pt x="453" y="139"/>
                    <a:pt x="458" y="144"/>
                    <a:pt x="463" y="149"/>
                  </a:cubicBezTo>
                  <a:cubicBezTo>
                    <a:pt x="466" y="141"/>
                    <a:pt x="469" y="134"/>
                    <a:pt x="472" y="126"/>
                  </a:cubicBezTo>
                  <a:cubicBezTo>
                    <a:pt x="503" y="48"/>
                    <a:pt x="583" y="0"/>
                    <a:pt x="666" y="11"/>
                  </a:cubicBezTo>
                  <a:cubicBezTo>
                    <a:pt x="750" y="21"/>
                    <a:pt x="817" y="87"/>
                    <a:pt x="827" y="170"/>
                  </a:cubicBezTo>
                  <a:cubicBezTo>
                    <a:pt x="837" y="255"/>
                    <a:pt x="790" y="335"/>
                    <a:pt x="711" y="366"/>
                  </a:cubicBezTo>
                  <a:cubicBezTo>
                    <a:pt x="602" y="409"/>
                    <a:pt x="479" y="340"/>
                    <a:pt x="461" y="224"/>
                  </a:cubicBezTo>
                  <a:cubicBezTo>
                    <a:pt x="459" y="212"/>
                    <a:pt x="458" y="198"/>
                    <a:pt x="459" y="185"/>
                  </a:cubicBezTo>
                  <a:cubicBezTo>
                    <a:pt x="459" y="163"/>
                    <a:pt x="458" y="158"/>
                    <a:pt x="439" y="142"/>
                  </a:cubicBezTo>
                  <a:cubicBezTo>
                    <a:pt x="435" y="160"/>
                    <a:pt x="423" y="168"/>
                    <a:pt x="406" y="171"/>
                  </a:cubicBezTo>
                  <a:cubicBezTo>
                    <a:pt x="389" y="175"/>
                    <a:pt x="374" y="177"/>
                    <a:pt x="361" y="160"/>
                  </a:cubicBezTo>
                  <a:cubicBezTo>
                    <a:pt x="356" y="178"/>
                    <a:pt x="352" y="190"/>
                    <a:pt x="362" y="205"/>
                  </a:cubicBezTo>
                  <a:cubicBezTo>
                    <a:pt x="392" y="253"/>
                    <a:pt x="399" y="305"/>
                    <a:pt x="383" y="360"/>
                  </a:cubicBezTo>
                  <a:cubicBezTo>
                    <a:pt x="382" y="363"/>
                    <a:pt x="381" y="366"/>
                    <a:pt x="380" y="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3295313" y="361950"/>
              <a:ext cx="252413" cy="298450"/>
            </a:xfrm>
            <a:custGeom>
              <a:avLst/>
              <a:gdLst>
                <a:gd name="T0" fmla="*/ 38 w 202"/>
                <a:gd name="T1" fmla="*/ 22 h 239"/>
                <a:gd name="T2" fmla="*/ 35 w 202"/>
                <a:gd name="T3" fmla="*/ 74 h 239"/>
                <a:gd name="T4" fmla="*/ 36 w 202"/>
                <a:gd name="T5" fmla="*/ 146 h 239"/>
                <a:gd name="T6" fmla="*/ 31 w 202"/>
                <a:gd name="T7" fmla="*/ 158 h 239"/>
                <a:gd name="T8" fmla="*/ 17 w 202"/>
                <a:gd name="T9" fmla="*/ 156 h 239"/>
                <a:gd name="T10" fmla="*/ 1 w 202"/>
                <a:gd name="T11" fmla="*/ 119 h 239"/>
                <a:gd name="T12" fmla="*/ 8 w 202"/>
                <a:gd name="T13" fmla="*/ 75 h 239"/>
                <a:gd name="T14" fmla="*/ 24 w 202"/>
                <a:gd name="T15" fmla="*/ 16 h 239"/>
                <a:gd name="T16" fmla="*/ 37 w 202"/>
                <a:gd name="T17" fmla="*/ 1 h 239"/>
                <a:gd name="T18" fmla="*/ 55 w 202"/>
                <a:gd name="T19" fmla="*/ 10 h 239"/>
                <a:gd name="T20" fmla="*/ 91 w 202"/>
                <a:gd name="T21" fmla="*/ 59 h 239"/>
                <a:gd name="T22" fmla="*/ 202 w 202"/>
                <a:gd name="T23" fmla="*/ 234 h 239"/>
                <a:gd name="T24" fmla="*/ 186 w 202"/>
                <a:gd name="T25" fmla="*/ 230 h 239"/>
                <a:gd name="T26" fmla="*/ 94 w 202"/>
                <a:gd name="T27" fmla="*/ 91 h 239"/>
                <a:gd name="T28" fmla="*/ 79 w 202"/>
                <a:gd name="T29" fmla="*/ 80 h 239"/>
                <a:gd name="T30" fmla="*/ 74 w 202"/>
                <a:gd name="T31" fmla="*/ 74 h 239"/>
                <a:gd name="T32" fmla="*/ 49 w 202"/>
                <a:gd name="T33" fmla="*/ 33 h 239"/>
                <a:gd name="T34" fmla="*/ 41 w 202"/>
                <a:gd name="T35" fmla="*/ 22 h 239"/>
                <a:gd name="T36" fmla="*/ 38 w 202"/>
                <a:gd name="T37" fmla="*/ 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39">
                  <a:moveTo>
                    <a:pt x="38" y="22"/>
                  </a:moveTo>
                  <a:cubicBezTo>
                    <a:pt x="37" y="39"/>
                    <a:pt x="36" y="57"/>
                    <a:pt x="35" y="74"/>
                  </a:cubicBezTo>
                  <a:cubicBezTo>
                    <a:pt x="35" y="98"/>
                    <a:pt x="36" y="122"/>
                    <a:pt x="36" y="146"/>
                  </a:cubicBezTo>
                  <a:cubicBezTo>
                    <a:pt x="36" y="151"/>
                    <a:pt x="34" y="157"/>
                    <a:pt x="31" y="158"/>
                  </a:cubicBezTo>
                  <a:cubicBezTo>
                    <a:pt x="27" y="160"/>
                    <a:pt x="21" y="159"/>
                    <a:pt x="17" y="156"/>
                  </a:cubicBezTo>
                  <a:cubicBezTo>
                    <a:pt x="4" y="148"/>
                    <a:pt x="0" y="133"/>
                    <a:pt x="1" y="119"/>
                  </a:cubicBezTo>
                  <a:cubicBezTo>
                    <a:pt x="2" y="104"/>
                    <a:pt x="5" y="90"/>
                    <a:pt x="8" y="75"/>
                  </a:cubicBezTo>
                  <a:cubicBezTo>
                    <a:pt x="13" y="55"/>
                    <a:pt x="18" y="35"/>
                    <a:pt x="24" y="16"/>
                  </a:cubicBezTo>
                  <a:cubicBezTo>
                    <a:pt x="26" y="10"/>
                    <a:pt x="32" y="2"/>
                    <a:pt x="37" y="1"/>
                  </a:cubicBezTo>
                  <a:cubicBezTo>
                    <a:pt x="42" y="0"/>
                    <a:pt x="51" y="5"/>
                    <a:pt x="55" y="10"/>
                  </a:cubicBezTo>
                  <a:cubicBezTo>
                    <a:pt x="68" y="25"/>
                    <a:pt x="82" y="41"/>
                    <a:pt x="91" y="59"/>
                  </a:cubicBezTo>
                  <a:cubicBezTo>
                    <a:pt x="121" y="121"/>
                    <a:pt x="167" y="173"/>
                    <a:pt x="202" y="234"/>
                  </a:cubicBezTo>
                  <a:cubicBezTo>
                    <a:pt x="195" y="239"/>
                    <a:pt x="191" y="236"/>
                    <a:pt x="186" y="230"/>
                  </a:cubicBezTo>
                  <a:cubicBezTo>
                    <a:pt x="156" y="183"/>
                    <a:pt x="125" y="137"/>
                    <a:pt x="94" y="91"/>
                  </a:cubicBezTo>
                  <a:cubicBezTo>
                    <a:pt x="90" y="86"/>
                    <a:pt x="89" y="78"/>
                    <a:pt x="79" y="80"/>
                  </a:cubicBezTo>
                  <a:cubicBezTo>
                    <a:pt x="78" y="80"/>
                    <a:pt x="76" y="76"/>
                    <a:pt x="74" y="74"/>
                  </a:cubicBezTo>
                  <a:cubicBezTo>
                    <a:pt x="66" y="60"/>
                    <a:pt x="58" y="47"/>
                    <a:pt x="49" y="33"/>
                  </a:cubicBezTo>
                  <a:cubicBezTo>
                    <a:pt x="47" y="29"/>
                    <a:pt x="44" y="25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2492038" y="558800"/>
              <a:ext cx="168275" cy="363538"/>
            </a:xfrm>
            <a:custGeom>
              <a:avLst/>
              <a:gdLst>
                <a:gd name="T0" fmla="*/ 41 w 134"/>
                <a:gd name="T1" fmla="*/ 27 h 291"/>
                <a:gd name="T2" fmla="*/ 37 w 134"/>
                <a:gd name="T3" fmla="*/ 87 h 291"/>
                <a:gd name="T4" fmla="*/ 32 w 134"/>
                <a:gd name="T5" fmla="*/ 98 h 291"/>
                <a:gd name="T6" fmla="*/ 28 w 134"/>
                <a:gd name="T7" fmla="*/ 111 h 291"/>
                <a:gd name="T8" fmla="*/ 12 w 134"/>
                <a:gd name="T9" fmla="*/ 278 h 291"/>
                <a:gd name="T10" fmla="*/ 0 w 134"/>
                <a:gd name="T11" fmla="*/ 289 h 291"/>
                <a:gd name="T12" fmla="*/ 10 w 134"/>
                <a:gd name="T13" fmla="*/ 188 h 291"/>
                <a:gd name="T14" fmla="*/ 17 w 134"/>
                <a:gd name="T15" fmla="*/ 104 h 291"/>
                <a:gd name="T16" fmla="*/ 22 w 134"/>
                <a:gd name="T17" fmla="*/ 28 h 291"/>
                <a:gd name="T18" fmla="*/ 25 w 134"/>
                <a:gd name="T19" fmla="*/ 16 h 291"/>
                <a:gd name="T20" fmla="*/ 50 w 134"/>
                <a:gd name="T21" fmla="*/ 9 h 291"/>
                <a:gd name="T22" fmla="*/ 120 w 134"/>
                <a:gd name="T23" fmla="*/ 88 h 291"/>
                <a:gd name="T24" fmla="*/ 128 w 134"/>
                <a:gd name="T25" fmla="*/ 131 h 291"/>
                <a:gd name="T26" fmla="*/ 116 w 134"/>
                <a:gd name="T27" fmla="*/ 142 h 291"/>
                <a:gd name="T28" fmla="*/ 105 w 134"/>
                <a:gd name="T29" fmla="*/ 132 h 291"/>
                <a:gd name="T30" fmla="*/ 54 w 134"/>
                <a:gd name="T31" fmla="*/ 41 h 291"/>
                <a:gd name="T32" fmla="*/ 44 w 134"/>
                <a:gd name="T33" fmla="*/ 26 h 291"/>
                <a:gd name="T34" fmla="*/ 41 w 134"/>
                <a:gd name="T35" fmla="*/ 2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291">
                  <a:moveTo>
                    <a:pt x="41" y="27"/>
                  </a:moveTo>
                  <a:cubicBezTo>
                    <a:pt x="40" y="47"/>
                    <a:pt x="39" y="67"/>
                    <a:pt x="37" y="87"/>
                  </a:cubicBezTo>
                  <a:cubicBezTo>
                    <a:pt x="37" y="91"/>
                    <a:pt x="33" y="94"/>
                    <a:pt x="32" y="98"/>
                  </a:cubicBezTo>
                  <a:cubicBezTo>
                    <a:pt x="30" y="102"/>
                    <a:pt x="29" y="106"/>
                    <a:pt x="28" y="111"/>
                  </a:cubicBezTo>
                  <a:cubicBezTo>
                    <a:pt x="23" y="166"/>
                    <a:pt x="17" y="222"/>
                    <a:pt x="12" y="278"/>
                  </a:cubicBezTo>
                  <a:cubicBezTo>
                    <a:pt x="12" y="285"/>
                    <a:pt x="10" y="291"/>
                    <a:pt x="0" y="289"/>
                  </a:cubicBezTo>
                  <a:cubicBezTo>
                    <a:pt x="3" y="255"/>
                    <a:pt x="6" y="221"/>
                    <a:pt x="10" y="188"/>
                  </a:cubicBezTo>
                  <a:cubicBezTo>
                    <a:pt x="12" y="160"/>
                    <a:pt x="19" y="131"/>
                    <a:pt x="17" y="104"/>
                  </a:cubicBezTo>
                  <a:cubicBezTo>
                    <a:pt x="14" y="78"/>
                    <a:pt x="21" y="53"/>
                    <a:pt x="22" y="28"/>
                  </a:cubicBezTo>
                  <a:cubicBezTo>
                    <a:pt x="23" y="24"/>
                    <a:pt x="24" y="20"/>
                    <a:pt x="25" y="16"/>
                  </a:cubicBezTo>
                  <a:cubicBezTo>
                    <a:pt x="29" y="4"/>
                    <a:pt x="41" y="0"/>
                    <a:pt x="50" y="9"/>
                  </a:cubicBezTo>
                  <a:cubicBezTo>
                    <a:pt x="74" y="35"/>
                    <a:pt x="98" y="61"/>
                    <a:pt x="120" y="88"/>
                  </a:cubicBezTo>
                  <a:cubicBezTo>
                    <a:pt x="130" y="100"/>
                    <a:pt x="134" y="115"/>
                    <a:pt x="128" y="131"/>
                  </a:cubicBezTo>
                  <a:cubicBezTo>
                    <a:pt x="125" y="135"/>
                    <a:pt x="120" y="140"/>
                    <a:pt x="116" y="142"/>
                  </a:cubicBezTo>
                  <a:cubicBezTo>
                    <a:pt x="113" y="143"/>
                    <a:pt x="107" y="136"/>
                    <a:pt x="105" y="132"/>
                  </a:cubicBezTo>
                  <a:cubicBezTo>
                    <a:pt x="88" y="102"/>
                    <a:pt x="71" y="71"/>
                    <a:pt x="54" y="41"/>
                  </a:cubicBezTo>
                  <a:cubicBezTo>
                    <a:pt x="51" y="36"/>
                    <a:pt x="47" y="31"/>
                    <a:pt x="44" y="26"/>
                  </a:cubicBezTo>
                  <a:cubicBezTo>
                    <a:pt x="43" y="26"/>
                    <a:pt x="42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12485688" y="923925"/>
              <a:ext cx="58738" cy="101600"/>
            </a:xfrm>
            <a:custGeom>
              <a:avLst/>
              <a:gdLst>
                <a:gd name="T0" fmla="*/ 3 w 47"/>
                <a:gd name="T1" fmla="*/ 7 h 82"/>
                <a:gd name="T2" fmla="*/ 28 w 47"/>
                <a:gd name="T3" fmla="*/ 15 h 82"/>
                <a:gd name="T4" fmla="*/ 32 w 47"/>
                <a:gd name="T5" fmla="*/ 23 h 82"/>
                <a:gd name="T6" fmla="*/ 47 w 47"/>
                <a:gd name="T7" fmla="*/ 32 h 82"/>
                <a:gd name="T8" fmla="*/ 47 w 47"/>
                <a:gd name="T9" fmla="*/ 72 h 82"/>
                <a:gd name="T10" fmla="*/ 45 w 47"/>
                <a:gd name="T11" fmla="*/ 76 h 82"/>
                <a:gd name="T12" fmla="*/ 15 w 47"/>
                <a:gd name="T13" fmla="*/ 78 h 82"/>
                <a:gd name="T14" fmla="*/ 6 w 47"/>
                <a:gd name="T15" fmla="*/ 52 h 82"/>
                <a:gd name="T16" fmla="*/ 7 w 47"/>
                <a:gd name="T17" fmla="*/ 22 h 82"/>
                <a:gd name="T18" fmla="*/ 3 w 47"/>
                <a:gd name="T19" fmla="*/ 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2">
                  <a:moveTo>
                    <a:pt x="3" y="7"/>
                  </a:moveTo>
                  <a:cubicBezTo>
                    <a:pt x="20" y="0"/>
                    <a:pt x="20" y="0"/>
                    <a:pt x="28" y="15"/>
                  </a:cubicBezTo>
                  <a:cubicBezTo>
                    <a:pt x="29" y="18"/>
                    <a:pt x="31" y="20"/>
                    <a:pt x="32" y="23"/>
                  </a:cubicBezTo>
                  <a:cubicBezTo>
                    <a:pt x="35" y="31"/>
                    <a:pt x="38" y="36"/>
                    <a:pt x="47" y="32"/>
                  </a:cubicBezTo>
                  <a:cubicBezTo>
                    <a:pt x="47" y="46"/>
                    <a:pt x="47" y="59"/>
                    <a:pt x="47" y="72"/>
                  </a:cubicBezTo>
                  <a:cubicBezTo>
                    <a:pt x="47" y="73"/>
                    <a:pt x="46" y="75"/>
                    <a:pt x="45" y="76"/>
                  </a:cubicBezTo>
                  <a:cubicBezTo>
                    <a:pt x="41" y="81"/>
                    <a:pt x="21" y="82"/>
                    <a:pt x="15" y="78"/>
                  </a:cubicBezTo>
                  <a:cubicBezTo>
                    <a:pt x="6" y="72"/>
                    <a:pt x="0" y="61"/>
                    <a:pt x="6" y="52"/>
                  </a:cubicBezTo>
                  <a:cubicBezTo>
                    <a:pt x="14" y="42"/>
                    <a:pt x="10" y="32"/>
                    <a:pt x="7" y="22"/>
                  </a:cubicBezTo>
                  <a:cubicBezTo>
                    <a:pt x="6" y="17"/>
                    <a:pt x="5" y="1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3520738" y="663575"/>
              <a:ext cx="74613" cy="101600"/>
            </a:xfrm>
            <a:custGeom>
              <a:avLst/>
              <a:gdLst>
                <a:gd name="T0" fmla="*/ 27 w 59"/>
                <a:gd name="T1" fmla="*/ 0 h 81"/>
                <a:gd name="T2" fmla="*/ 32 w 59"/>
                <a:gd name="T3" fmla="*/ 17 h 81"/>
                <a:gd name="T4" fmla="*/ 46 w 59"/>
                <a:gd name="T5" fmla="*/ 41 h 81"/>
                <a:gd name="T6" fmla="*/ 41 w 59"/>
                <a:gd name="T7" fmla="*/ 77 h 81"/>
                <a:gd name="T8" fmla="*/ 23 w 59"/>
                <a:gd name="T9" fmla="*/ 81 h 81"/>
                <a:gd name="T10" fmla="*/ 0 w 59"/>
                <a:gd name="T11" fmla="*/ 43 h 81"/>
                <a:gd name="T12" fmla="*/ 10 w 59"/>
                <a:gd name="T13" fmla="*/ 27 h 81"/>
                <a:gd name="T14" fmla="*/ 10 w 59"/>
                <a:gd name="T15" fmla="*/ 18 h 81"/>
                <a:gd name="T16" fmla="*/ 27 w 59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1">
                  <a:moveTo>
                    <a:pt x="27" y="0"/>
                  </a:moveTo>
                  <a:cubicBezTo>
                    <a:pt x="29" y="6"/>
                    <a:pt x="30" y="11"/>
                    <a:pt x="32" y="17"/>
                  </a:cubicBezTo>
                  <a:cubicBezTo>
                    <a:pt x="34" y="27"/>
                    <a:pt x="36" y="35"/>
                    <a:pt x="46" y="41"/>
                  </a:cubicBezTo>
                  <a:cubicBezTo>
                    <a:pt x="59" y="50"/>
                    <a:pt x="56" y="71"/>
                    <a:pt x="41" y="77"/>
                  </a:cubicBezTo>
                  <a:cubicBezTo>
                    <a:pt x="35" y="79"/>
                    <a:pt x="29" y="80"/>
                    <a:pt x="23" y="81"/>
                  </a:cubicBezTo>
                  <a:cubicBezTo>
                    <a:pt x="15" y="69"/>
                    <a:pt x="8" y="56"/>
                    <a:pt x="0" y="43"/>
                  </a:cubicBezTo>
                  <a:cubicBezTo>
                    <a:pt x="10" y="42"/>
                    <a:pt x="12" y="36"/>
                    <a:pt x="10" y="27"/>
                  </a:cubicBezTo>
                  <a:cubicBezTo>
                    <a:pt x="10" y="24"/>
                    <a:pt x="10" y="21"/>
                    <a:pt x="10" y="18"/>
                  </a:cubicBezTo>
                  <a:cubicBezTo>
                    <a:pt x="9" y="3"/>
                    <a:pt x="9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12998450" y="900113"/>
              <a:ext cx="41275" cy="179388"/>
            </a:xfrm>
            <a:custGeom>
              <a:avLst/>
              <a:gdLst>
                <a:gd name="T0" fmla="*/ 1 w 33"/>
                <a:gd name="T1" fmla="*/ 143 h 143"/>
                <a:gd name="T2" fmla="*/ 7 w 33"/>
                <a:gd name="T3" fmla="*/ 133 h 143"/>
                <a:gd name="T4" fmla="*/ 4 w 33"/>
                <a:gd name="T5" fmla="*/ 10 h 143"/>
                <a:gd name="T6" fmla="*/ 0 w 33"/>
                <a:gd name="T7" fmla="*/ 0 h 143"/>
                <a:gd name="T8" fmla="*/ 33 w 33"/>
                <a:gd name="T9" fmla="*/ 71 h 143"/>
                <a:gd name="T10" fmla="*/ 8 w 33"/>
                <a:gd name="T11" fmla="*/ 141 h 143"/>
                <a:gd name="T12" fmla="*/ 2 w 33"/>
                <a:gd name="T13" fmla="*/ 143 h 143"/>
                <a:gd name="T14" fmla="*/ 1 w 33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43">
                  <a:moveTo>
                    <a:pt x="1" y="143"/>
                  </a:moveTo>
                  <a:cubicBezTo>
                    <a:pt x="3" y="140"/>
                    <a:pt x="6" y="137"/>
                    <a:pt x="7" y="133"/>
                  </a:cubicBezTo>
                  <a:cubicBezTo>
                    <a:pt x="20" y="92"/>
                    <a:pt x="20" y="51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ubicBezTo>
                    <a:pt x="20" y="13"/>
                    <a:pt x="33" y="43"/>
                    <a:pt x="33" y="71"/>
                  </a:cubicBezTo>
                  <a:cubicBezTo>
                    <a:pt x="33" y="98"/>
                    <a:pt x="24" y="121"/>
                    <a:pt x="8" y="141"/>
                  </a:cubicBezTo>
                  <a:cubicBezTo>
                    <a:pt x="7" y="143"/>
                    <a:pt x="4" y="142"/>
                    <a:pt x="2" y="143"/>
                  </a:cubicBezTo>
                  <a:cubicBezTo>
                    <a:pt x="1" y="143"/>
                    <a:pt x="1" y="143"/>
                    <a:pt x="1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13066713" y="876300"/>
              <a:ext cx="107950" cy="161925"/>
            </a:xfrm>
            <a:custGeom>
              <a:avLst/>
              <a:gdLst>
                <a:gd name="T0" fmla="*/ 21 w 87"/>
                <a:gd name="T1" fmla="*/ 0 h 130"/>
                <a:gd name="T2" fmla="*/ 87 w 87"/>
                <a:gd name="T3" fmla="*/ 130 h 130"/>
                <a:gd name="T4" fmla="*/ 21 w 87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30">
                  <a:moveTo>
                    <a:pt x="21" y="0"/>
                  </a:moveTo>
                  <a:cubicBezTo>
                    <a:pt x="26" y="53"/>
                    <a:pt x="48" y="95"/>
                    <a:pt x="87" y="130"/>
                  </a:cubicBezTo>
                  <a:cubicBezTo>
                    <a:pt x="34" y="113"/>
                    <a:pt x="0" y="5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10826750" y="-241300"/>
              <a:ext cx="1196975" cy="704850"/>
            </a:xfrm>
            <a:custGeom>
              <a:avLst/>
              <a:gdLst>
                <a:gd name="T0" fmla="*/ 436 w 958"/>
                <a:gd name="T1" fmla="*/ 423 h 563"/>
                <a:gd name="T2" fmla="*/ 430 w 958"/>
                <a:gd name="T3" fmla="*/ 433 h 563"/>
                <a:gd name="T4" fmla="*/ 247 w 958"/>
                <a:gd name="T5" fmla="*/ 559 h 563"/>
                <a:gd name="T6" fmla="*/ 55 w 958"/>
                <a:gd name="T7" fmla="*/ 456 h 563"/>
                <a:gd name="T8" fmla="*/ 104 w 958"/>
                <a:gd name="T9" fmla="*/ 184 h 563"/>
                <a:gd name="T10" fmla="*/ 381 w 958"/>
                <a:gd name="T11" fmla="*/ 194 h 563"/>
                <a:gd name="T12" fmla="*/ 393 w 958"/>
                <a:gd name="T13" fmla="*/ 206 h 563"/>
                <a:gd name="T14" fmla="*/ 402 w 958"/>
                <a:gd name="T15" fmla="*/ 179 h 563"/>
                <a:gd name="T16" fmla="*/ 419 w 958"/>
                <a:gd name="T17" fmla="*/ 174 h 563"/>
                <a:gd name="T18" fmla="*/ 474 w 958"/>
                <a:gd name="T19" fmla="*/ 179 h 563"/>
                <a:gd name="T20" fmla="*/ 491 w 958"/>
                <a:gd name="T21" fmla="*/ 158 h 563"/>
                <a:gd name="T22" fmla="*/ 513 w 958"/>
                <a:gd name="T23" fmla="*/ 154 h 563"/>
                <a:gd name="T24" fmla="*/ 530 w 958"/>
                <a:gd name="T25" fmla="*/ 171 h 563"/>
                <a:gd name="T26" fmla="*/ 540 w 958"/>
                <a:gd name="T27" fmla="*/ 144 h 563"/>
                <a:gd name="T28" fmla="*/ 762 w 958"/>
                <a:gd name="T29" fmla="*/ 12 h 563"/>
                <a:gd name="T30" fmla="*/ 946 w 958"/>
                <a:gd name="T31" fmla="*/ 195 h 563"/>
                <a:gd name="T32" fmla="*/ 814 w 958"/>
                <a:gd name="T33" fmla="*/ 419 h 563"/>
                <a:gd name="T34" fmla="*/ 528 w 958"/>
                <a:gd name="T35" fmla="*/ 257 h 563"/>
                <a:gd name="T36" fmla="*/ 525 w 958"/>
                <a:gd name="T37" fmla="*/ 212 h 563"/>
                <a:gd name="T38" fmla="*/ 503 w 958"/>
                <a:gd name="T39" fmla="*/ 163 h 563"/>
                <a:gd name="T40" fmla="*/ 465 w 958"/>
                <a:gd name="T41" fmla="*/ 196 h 563"/>
                <a:gd name="T42" fmla="*/ 413 w 958"/>
                <a:gd name="T43" fmla="*/ 183 h 563"/>
                <a:gd name="T44" fmla="*/ 415 w 958"/>
                <a:gd name="T45" fmla="*/ 235 h 563"/>
                <a:gd name="T46" fmla="*/ 438 w 958"/>
                <a:gd name="T47" fmla="*/ 411 h 563"/>
                <a:gd name="T48" fmla="*/ 436 w 958"/>
                <a:gd name="T49" fmla="*/ 42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" h="563">
                  <a:moveTo>
                    <a:pt x="436" y="423"/>
                  </a:moveTo>
                  <a:cubicBezTo>
                    <a:pt x="434" y="426"/>
                    <a:pt x="432" y="430"/>
                    <a:pt x="430" y="433"/>
                  </a:cubicBezTo>
                  <a:cubicBezTo>
                    <a:pt x="393" y="511"/>
                    <a:pt x="332" y="554"/>
                    <a:pt x="247" y="559"/>
                  </a:cubicBezTo>
                  <a:cubicBezTo>
                    <a:pt x="164" y="563"/>
                    <a:pt x="99" y="527"/>
                    <a:pt x="55" y="456"/>
                  </a:cubicBezTo>
                  <a:cubicBezTo>
                    <a:pt x="0" y="367"/>
                    <a:pt x="22" y="249"/>
                    <a:pt x="104" y="184"/>
                  </a:cubicBezTo>
                  <a:cubicBezTo>
                    <a:pt x="186" y="117"/>
                    <a:pt x="304" y="122"/>
                    <a:pt x="381" y="194"/>
                  </a:cubicBezTo>
                  <a:cubicBezTo>
                    <a:pt x="385" y="198"/>
                    <a:pt x="388" y="201"/>
                    <a:pt x="393" y="206"/>
                  </a:cubicBezTo>
                  <a:cubicBezTo>
                    <a:pt x="396" y="196"/>
                    <a:pt x="399" y="187"/>
                    <a:pt x="402" y="179"/>
                  </a:cubicBezTo>
                  <a:cubicBezTo>
                    <a:pt x="405" y="169"/>
                    <a:pt x="411" y="166"/>
                    <a:pt x="419" y="174"/>
                  </a:cubicBezTo>
                  <a:cubicBezTo>
                    <a:pt x="436" y="191"/>
                    <a:pt x="456" y="187"/>
                    <a:pt x="474" y="179"/>
                  </a:cubicBezTo>
                  <a:cubicBezTo>
                    <a:pt x="481" y="175"/>
                    <a:pt x="487" y="165"/>
                    <a:pt x="491" y="158"/>
                  </a:cubicBezTo>
                  <a:cubicBezTo>
                    <a:pt x="499" y="144"/>
                    <a:pt x="502" y="143"/>
                    <a:pt x="513" y="154"/>
                  </a:cubicBezTo>
                  <a:cubicBezTo>
                    <a:pt x="519" y="159"/>
                    <a:pt x="524" y="165"/>
                    <a:pt x="530" y="171"/>
                  </a:cubicBezTo>
                  <a:cubicBezTo>
                    <a:pt x="534" y="162"/>
                    <a:pt x="537" y="153"/>
                    <a:pt x="540" y="144"/>
                  </a:cubicBezTo>
                  <a:cubicBezTo>
                    <a:pt x="576" y="55"/>
                    <a:pt x="667" y="0"/>
                    <a:pt x="762" y="12"/>
                  </a:cubicBezTo>
                  <a:cubicBezTo>
                    <a:pt x="858" y="25"/>
                    <a:pt x="934" y="100"/>
                    <a:pt x="946" y="195"/>
                  </a:cubicBezTo>
                  <a:cubicBezTo>
                    <a:pt x="958" y="291"/>
                    <a:pt x="904" y="383"/>
                    <a:pt x="814" y="419"/>
                  </a:cubicBezTo>
                  <a:cubicBezTo>
                    <a:pt x="689" y="468"/>
                    <a:pt x="548" y="388"/>
                    <a:pt x="528" y="257"/>
                  </a:cubicBezTo>
                  <a:cubicBezTo>
                    <a:pt x="525" y="242"/>
                    <a:pt x="525" y="227"/>
                    <a:pt x="525" y="212"/>
                  </a:cubicBezTo>
                  <a:cubicBezTo>
                    <a:pt x="526" y="186"/>
                    <a:pt x="524" y="181"/>
                    <a:pt x="503" y="163"/>
                  </a:cubicBezTo>
                  <a:cubicBezTo>
                    <a:pt x="498" y="183"/>
                    <a:pt x="484" y="192"/>
                    <a:pt x="465" y="196"/>
                  </a:cubicBezTo>
                  <a:cubicBezTo>
                    <a:pt x="446" y="200"/>
                    <a:pt x="429" y="202"/>
                    <a:pt x="413" y="183"/>
                  </a:cubicBezTo>
                  <a:cubicBezTo>
                    <a:pt x="408" y="203"/>
                    <a:pt x="404" y="218"/>
                    <a:pt x="415" y="235"/>
                  </a:cubicBezTo>
                  <a:cubicBezTo>
                    <a:pt x="449" y="290"/>
                    <a:pt x="456" y="349"/>
                    <a:pt x="438" y="411"/>
                  </a:cubicBezTo>
                  <a:cubicBezTo>
                    <a:pt x="437" y="415"/>
                    <a:pt x="436" y="419"/>
                    <a:pt x="436" y="4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11707813" y="-533400"/>
              <a:ext cx="288925" cy="342900"/>
            </a:xfrm>
            <a:custGeom>
              <a:avLst/>
              <a:gdLst>
                <a:gd name="T0" fmla="*/ 44 w 231"/>
                <a:gd name="T1" fmla="*/ 25 h 274"/>
                <a:gd name="T2" fmla="*/ 40 w 231"/>
                <a:gd name="T3" fmla="*/ 84 h 274"/>
                <a:gd name="T4" fmla="*/ 41 w 231"/>
                <a:gd name="T5" fmla="*/ 167 h 274"/>
                <a:gd name="T6" fmla="*/ 36 w 231"/>
                <a:gd name="T7" fmla="*/ 181 h 274"/>
                <a:gd name="T8" fmla="*/ 20 w 231"/>
                <a:gd name="T9" fmla="*/ 178 h 274"/>
                <a:gd name="T10" fmla="*/ 1 w 231"/>
                <a:gd name="T11" fmla="*/ 136 h 274"/>
                <a:gd name="T12" fmla="*/ 9 w 231"/>
                <a:gd name="T13" fmla="*/ 86 h 274"/>
                <a:gd name="T14" fmla="*/ 27 w 231"/>
                <a:gd name="T15" fmla="*/ 18 h 274"/>
                <a:gd name="T16" fmla="*/ 42 w 231"/>
                <a:gd name="T17" fmla="*/ 1 h 274"/>
                <a:gd name="T18" fmla="*/ 63 w 231"/>
                <a:gd name="T19" fmla="*/ 11 h 274"/>
                <a:gd name="T20" fmla="*/ 104 w 231"/>
                <a:gd name="T21" fmla="*/ 67 h 274"/>
                <a:gd name="T22" fmla="*/ 231 w 231"/>
                <a:gd name="T23" fmla="*/ 267 h 274"/>
                <a:gd name="T24" fmla="*/ 213 w 231"/>
                <a:gd name="T25" fmla="*/ 262 h 274"/>
                <a:gd name="T26" fmla="*/ 107 w 231"/>
                <a:gd name="T27" fmla="*/ 104 h 274"/>
                <a:gd name="T28" fmla="*/ 91 w 231"/>
                <a:gd name="T29" fmla="*/ 91 h 274"/>
                <a:gd name="T30" fmla="*/ 85 w 231"/>
                <a:gd name="T31" fmla="*/ 84 h 274"/>
                <a:gd name="T32" fmla="*/ 56 w 231"/>
                <a:gd name="T33" fmla="*/ 38 h 274"/>
                <a:gd name="T34" fmla="*/ 47 w 231"/>
                <a:gd name="T35" fmla="*/ 25 h 274"/>
                <a:gd name="T36" fmla="*/ 44 w 231"/>
                <a:gd name="T37" fmla="*/ 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74">
                  <a:moveTo>
                    <a:pt x="44" y="25"/>
                  </a:moveTo>
                  <a:cubicBezTo>
                    <a:pt x="43" y="45"/>
                    <a:pt x="41" y="65"/>
                    <a:pt x="40" y="84"/>
                  </a:cubicBezTo>
                  <a:cubicBezTo>
                    <a:pt x="40" y="112"/>
                    <a:pt x="41" y="140"/>
                    <a:pt x="41" y="167"/>
                  </a:cubicBezTo>
                  <a:cubicBezTo>
                    <a:pt x="41" y="172"/>
                    <a:pt x="39" y="180"/>
                    <a:pt x="36" y="181"/>
                  </a:cubicBezTo>
                  <a:cubicBezTo>
                    <a:pt x="31" y="183"/>
                    <a:pt x="24" y="181"/>
                    <a:pt x="20" y="178"/>
                  </a:cubicBezTo>
                  <a:cubicBezTo>
                    <a:pt x="4" y="169"/>
                    <a:pt x="0" y="152"/>
                    <a:pt x="1" y="136"/>
                  </a:cubicBezTo>
                  <a:cubicBezTo>
                    <a:pt x="2" y="119"/>
                    <a:pt x="5" y="102"/>
                    <a:pt x="9" y="86"/>
                  </a:cubicBezTo>
                  <a:cubicBezTo>
                    <a:pt x="14" y="63"/>
                    <a:pt x="20" y="40"/>
                    <a:pt x="27" y="18"/>
                  </a:cubicBezTo>
                  <a:cubicBezTo>
                    <a:pt x="30" y="11"/>
                    <a:pt x="36" y="2"/>
                    <a:pt x="42" y="1"/>
                  </a:cubicBezTo>
                  <a:cubicBezTo>
                    <a:pt x="48" y="0"/>
                    <a:pt x="58" y="5"/>
                    <a:pt x="63" y="11"/>
                  </a:cubicBezTo>
                  <a:cubicBezTo>
                    <a:pt x="78" y="29"/>
                    <a:pt x="94" y="47"/>
                    <a:pt x="104" y="67"/>
                  </a:cubicBezTo>
                  <a:cubicBezTo>
                    <a:pt x="139" y="138"/>
                    <a:pt x="191" y="198"/>
                    <a:pt x="231" y="267"/>
                  </a:cubicBezTo>
                  <a:cubicBezTo>
                    <a:pt x="223" y="274"/>
                    <a:pt x="218" y="270"/>
                    <a:pt x="213" y="262"/>
                  </a:cubicBezTo>
                  <a:cubicBezTo>
                    <a:pt x="178" y="210"/>
                    <a:pt x="142" y="157"/>
                    <a:pt x="107" y="104"/>
                  </a:cubicBezTo>
                  <a:cubicBezTo>
                    <a:pt x="103" y="98"/>
                    <a:pt x="101" y="90"/>
                    <a:pt x="91" y="91"/>
                  </a:cubicBezTo>
                  <a:cubicBezTo>
                    <a:pt x="89" y="91"/>
                    <a:pt x="86" y="87"/>
                    <a:pt x="85" y="84"/>
                  </a:cubicBezTo>
                  <a:cubicBezTo>
                    <a:pt x="75" y="69"/>
                    <a:pt x="66" y="53"/>
                    <a:pt x="56" y="38"/>
                  </a:cubicBezTo>
                  <a:cubicBezTo>
                    <a:pt x="53" y="33"/>
                    <a:pt x="50" y="29"/>
                    <a:pt x="47" y="25"/>
                  </a:cubicBezTo>
                  <a:cubicBezTo>
                    <a:pt x="46" y="25"/>
                    <a:pt x="45" y="25"/>
                    <a:pt x="4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10790238" y="-309563"/>
              <a:ext cx="192088" cy="417513"/>
            </a:xfrm>
            <a:custGeom>
              <a:avLst/>
              <a:gdLst>
                <a:gd name="T0" fmla="*/ 47 w 154"/>
                <a:gd name="T1" fmla="*/ 31 h 333"/>
                <a:gd name="T2" fmla="*/ 42 w 154"/>
                <a:gd name="T3" fmla="*/ 100 h 333"/>
                <a:gd name="T4" fmla="*/ 37 w 154"/>
                <a:gd name="T5" fmla="*/ 112 h 333"/>
                <a:gd name="T6" fmla="*/ 33 w 154"/>
                <a:gd name="T7" fmla="*/ 127 h 333"/>
                <a:gd name="T8" fmla="*/ 14 w 154"/>
                <a:gd name="T9" fmla="*/ 318 h 333"/>
                <a:gd name="T10" fmla="*/ 0 w 154"/>
                <a:gd name="T11" fmla="*/ 331 h 333"/>
                <a:gd name="T12" fmla="*/ 11 w 154"/>
                <a:gd name="T13" fmla="*/ 215 h 333"/>
                <a:gd name="T14" fmla="*/ 19 w 154"/>
                <a:gd name="T15" fmla="*/ 119 h 333"/>
                <a:gd name="T16" fmla="*/ 26 w 154"/>
                <a:gd name="T17" fmla="*/ 32 h 333"/>
                <a:gd name="T18" fmla="*/ 28 w 154"/>
                <a:gd name="T19" fmla="*/ 19 h 333"/>
                <a:gd name="T20" fmla="*/ 57 w 154"/>
                <a:gd name="T21" fmla="*/ 11 h 333"/>
                <a:gd name="T22" fmla="*/ 137 w 154"/>
                <a:gd name="T23" fmla="*/ 101 h 333"/>
                <a:gd name="T24" fmla="*/ 146 w 154"/>
                <a:gd name="T25" fmla="*/ 150 h 333"/>
                <a:gd name="T26" fmla="*/ 132 w 154"/>
                <a:gd name="T27" fmla="*/ 163 h 333"/>
                <a:gd name="T28" fmla="*/ 120 w 154"/>
                <a:gd name="T29" fmla="*/ 151 h 333"/>
                <a:gd name="T30" fmla="*/ 62 w 154"/>
                <a:gd name="T31" fmla="*/ 47 h 333"/>
                <a:gd name="T32" fmla="*/ 51 w 154"/>
                <a:gd name="T33" fmla="*/ 30 h 333"/>
                <a:gd name="T34" fmla="*/ 47 w 154"/>
                <a:gd name="T35" fmla="*/ 3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333">
                  <a:moveTo>
                    <a:pt x="47" y="31"/>
                  </a:moveTo>
                  <a:cubicBezTo>
                    <a:pt x="46" y="54"/>
                    <a:pt x="44" y="77"/>
                    <a:pt x="42" y="100"/>
                  </a:cubicBezTo>
                  <a:cubicBezTo>
                    <a:pt x="42" y="104"/>
                    <a:pt x="38" y="108"/>
                    <a:pt x="37" y="112"/>
                  </a:cubicBezTo>
                  <a:cubicBezTo>
                    <a:pt x="35" y="117"/>
                    <a:pt x="33" y="122"/>
                    <a:pt x="33" y="127"/>
                  </a:cubicBezTo>
                  <a:cubicBezTo>
                    <a:pt x="26" y="191"/>
                    <a:pt x="20" y="254"/>
                    <a:pt x="14" y="318"/>
                  </a:cubicBezTo>
                  <a:cubicBezTo>
                    <a:pt x="13" y="326"/>
                    <a:pt x="12" y="333"/>
                    <a:pt x="0" y="331"/>
                  </a:cubicBezTo>
                  <a:cubicBezTo>
                    <a:pt x="4" y="292"/>
                    <a:pt x="7" y="254"/>
                    <a:pt x="11" y="215"/>
                  </a:cubicBezTo>
                  <a:cubicBezTo>
                    <a:pt x="14" y="183"/>
                    <a:pt x="22" y="151"/>
                    <a:pt x="19" y="119"/>
                  </a:cubicBezTo>
                  <a:cubicBezTo>
                    <a:pt x="17" y="89"/>
                    <a:pt x="24" y="61"/>
                    <a:pt x="26" y="32"/>
                  </a:cubicBezTo>
                  <a:cubicBezTo>
                    <a:pt x="26" y="28"/>
                    <a:pt x="27" y="23"/>
                    <a:pt x="28" y="19"/>
                  </a:cubicBezTo>
                  <a:cubicBezTo>
                    <a:pt x="33" y="5"/>
                    <a:pt x="47" y="0"/>
                    <a:pt x="57" y="11"/>
                  </a:cubicBezTo>
                  <a:cubicBezTo>
                    <a:pt x="85" y="40"/>
                    <a:pt x="112" y="70"/>
                    <a:pt x="137" y="101"/>
                  </a:cubicBezTo>
                  <a:cubicBezTo>
                    <a:pt x="148" y="115"/>
                    <a:pt x="154" y="132"/>
                    <a:pt x="146" y="150"/>
                  </a:cubicBezTo>
                  <a:cubicBezTo>
                    <a:pt x="144" y="155"/>
                    <a:pt x="138" y="161"/>
                    <a:pt x="132" y="163"/>
                  </a:cubicBezTo>
                  <a:cubicBezTo>
                    <a:pt x="130" y="164"/>
                    <a:pt x="123" y="156"/>
                    <a:pt x="120" y="151"/>
                  </a:cubicBezTo>
                  <a:cubicBezTo>
                    <a:pt x="100" y="117"/>
                    <a:pt x="81" y="82"/>
                    <a:pt x="62" y="47"/>
                  </a:cubicBezTo>
                  <a:cubicBezTo>
                    <a:pt x="59" y="41"/>
                    <a:pt x="54" y="36"/>
                    <a:pt x="51" y="30"/>
                  </a:cubicBezTo>
                  <a:cubicBezTo>
                    <a:pt x="50" y="31"/>
                    <a:pt x="48" y="31"/>
                    <a:pt x="4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10783888" y="109538"/>
              <a:ext cx="68263" cy="117475"/>
            </a:xfrm>
            <a:custGeom>
              <a:avLst/>
              <a:gdLst>
                <a:gd name="T0" fmla="*/ 3 w 54"/>
                <a:gd name="T1" fmla="*/ 8 h 94"/>
                <a:gd name="T2" fmla="*/ 31 w 54"/>
                <a:gd name="T3" fmla="*/ 17 h 94"/>
                <a:gd name="T4" fmla="*/ 36 w 54"/>
                <a:gd name="T5" fmla="*/ 27 h 94"/>
                <a:gd name="T6" fmla="*/ 54 w 54"/>
                <a:gd name="T7" fmla="*/ 37 h 94"/>
                <a:gd name="T8" fmla="*/ 53 w 54"/>
                <a:gd name="T9" fmla="*/ 82 h 94"/>
                <a:gd name="T10" fmla="*/ 51 w 54"/>
                <a:gd name="T11" fmla="*/ 87 h 94"/>
                <a:gd name="T12" fmla="*/ 16 w 54"/>
                <a:gd name="T13" fmla="*/ 89 h 94"/>
                <a:gd name="T14" fmla="*/ 6 w 54"/>
                <a:gd name="T15" fmla="*/ 60 h 94"/>
                <a:gd name="T16" fmla="*/ 8 w 54"/>
                <a:gd name="T17" fmla="*/ 25 h 94"/>
                <a:gd name="T18" fmla="*/ 3 w 54"/>
                <a:gd name="T19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94">
                  <a:moveTo>
                    <a:pt x="3" y="8"/>
                  </a:moveTo>
                  <a:cubicBezTo>
                    <a:pt x="23" y="0"/>
                    <a:pt x="23" y="0"/>
                    <a:pt x="31" y="17"/>
                  </a:cubicBezTo>
                  <a:cubicBezTo>
                    <a:pt x="33" y="20"/>
                    <a:pt x="35" y="23"/>
                    <a:pt x="36" y="27"/>
                  </a:cubicBezTo>
                  <a:cubicBezTo>
                    <a:pt x="39" y="35"/>
                    <a:pt x="43" y="41"/>
                    <a:pt x="54" y="37"/>
                  </a:cubicBezTo>
                  <a:cubicBezTo>
                    <a:pt x="53" y="52"/>
                    <a:pt x="53" y="67"/>
                    <a:pt x="53" y="82"/>
                  </a:cubicBezTo>
                  <a:cubicBezTo>
                    <a:pt x="53" y="84"/>
                    <a:pt x="52" y="86"/>
                    <a:pt x="51" y="87"/>
                  </a:cubicBezTo>
                  <a:cubicBezTo>
                    <a:pt x="47" y="92"/>
                    <a:pt x="24" y="94"/>
                    <a:pt x="16" y="89"/>
                  </a:cubicBezTo>
                  <a:cubicBezTo>
                    <a:pt x="6" y="83"/>
                    <a:pt x="0" y="69"/>
                    <a:pt x="6" y="60"/>
                  </a:cubicBezTo>
                  <a:cubicBezTo>
                    <a:pt x="15" y="48"/>
                    <a:pt x="10" y="37"/>
                    <a:pt x="8" y="25"/>
                  </a:cubicBezTo>
                  <a:cubicBezTo>
                    <a:pt x="6" y="20"/>
                    <a:pt x="5" y="14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11966575" y="-188913"/>
              <a:ext cx="84138" cy="115888"/>
            </a:xfrm>
            <a:custGeom>
              <a:avLst/>
              <a:gdLst>
                <a:gd name="T0" fmla="*/ 31 w 68"/>
                <a:gd name="T1" fmla="*/ 0 h 93"/>
                <a:gd name="T2" fmla="*/ 36 w 68"/>
                <a:gd name="T3" fmla="*/ 20 h 93"/>
                <a:gd name="T4" fmla="*/ 52 w 68"/>
                <a:gd name="T5" fmla="*/ 47 h 93"/>
                <a:gd name="T6" fmla="*/ 46 w 68"/>
                <a:gd name="T7" fmla="*/ 88 h 93"/>
                <a:gd name="T8" fmla="*/ 26 w 68"/>
                <a:gd name="T9" fmla="*/ 93 h 93"/>
                <a:gd name="T10" fmla="*/ 0 w 68"/>
                <a:gd name="T11" fmla="*/ 50 h 93"/>
                <a:gd name="T12" fmla="*/ 12 w 68"/>
                <a:gd name="T13" fmla="*/ 32 h 93"/>
                <a:gd name="T14" fmla="*/ 11 w 68"/>
                <a:gd name="T15" fmla="*/ 21 h 93"/>
                <a:gd name="T16" fmla="*/ 31 w 68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93">
                  <a:moveTo>
                    <a:pt x="31" y="0"/>
                  </a:moveTo>
                  <a:cubicBezTo>
                    <a:pt x="33" y="7"/>
                    <a:pt x="34" y="14"/>
                    <a:pt x="36" y="20"/>
                  </a:cubicBezTo>
                  <a:cubicBezTo>
                    <a:pt x="38" y="31"/>
                    <a:pt x="41" y="40"/>
                    <a:pt x="52" y="47"/>
                  </a:cubicBezTo>
                  <a:cubicBezTo>
                    <a:pt x="68" y="57"/>
                    <a:pt x="63" y="81"/>
                    <a:pt x="46" y="88"/>
                  </a:cubicBezTo>
                  <a:cubicBezTo>
                    <a:pt x="40" y="91"/>
                    <a:pt x="33" y="92"/>
                    <a:pt x="26" y="93"/>
                  </a:cubicBezTo>
                  <a:cubicBezTo>
                    <a:pt x="17" y="79"/>
                    <a:pt x="9" y="65"/>
                    <a:pt x="0" y="50"/>
                  </a:cubicBezTo>
                  <a:cubicBezTo>
                    <a:pt x="11" y="49"/>
                    <a:pt x="13" y="41"/>
                    <a:pt x="12" y="32"/>
                  </a:cubicBezTo>
                  <a:cubicBezTo>
                    <a:pt x="11" y="28"/>
                    <a:pt x="11" y="25"/>
                    <a:pt x="11" y="21"/>
                  </a:cubicBezTo>
                  <a:cubicBezTo>
                    <a:pt x="11" y="4"/>
                    <a:pt x="11" y="4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11369675" y="82550"/>
              <a:ext cx="46038" cy="204788"/>
            </a:xfrm>
            <a:custGeom>
              <a:avLst/>
              <a:gdLst>
                <a:gd name="T0" fmla="*/ 2 w 38"/>
                <a:gd name="T1" fmla="*/ 164 h 164"/>
                <a:gd name="T2" fmla="*/ 8 w 38"/>
                <a:gd name="T3" fmla="*/ 153 h 164"/>
                <a:gd name="T4" fmla="*/ 5 w 38"/>
                <a:gd name="T5" fmla="*/ 12 h 164"/>
                <a:gd name="T6" fmla="*/ 0 w 38"/>
                <a:gd name="T7" fmla="*/ 0 h 164"/>
                <a:gd name="T8" fmla="*/ 38 w 38"/>
                <a:gd name="T9" fmla="*/ 82 h 164"/>
                <a:gd name="T10" fmla="*/ 9 w 38"/>
                <a:gd name="T11" fmla="*/ 162 h 164"/>
                <a:gd name="T12" fmla="*/ 2 w 38"/>
                <a:gd name="T13" fmla="*/ 164 h 164"/>
                <a:gd name="T14" fmla="*/ 2 w 38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64">
                  <a:moveTo>
                    <a:pt x="2" y="164"/>
                  </a:moveTo>
                  <a:cubicBezTo>
                    <a:pt x="4" y="160"/>
                    <a:pt x="7" y="157"/>
                    <a:pt x="8" y="153"/>
                  </a:cubicBezTo>
                  <a:cubicBezTo>
                    <a:pt x="23" y="106"/>
                    <a:pt x="23" y="59"/>
                    <a:pt x="5" y="12"/>
                  </a:cubicBezTo>
                  <a:cubicBezTo>
                    <a:pt x="3" y="9"/>
                    <a:pt x="2" y="5"/>
                    <a:pt x="0" y="0"/>
                  </a:cubicBezTo>
                  <a:cubicBezTo>
                    <a:pt x="22" y="16"/>
                    <a:pt x="38" y="49"/>
                    <a:pt x="38" y="82"/>
                  </a:cubicBezTo>
                  <a:cubicBezTo>
                    <a:pt x="38" y="112"/>
                    <a:pt x="27" y="139"/>
                    <a:pt x="9" y="162"/>
                  </a:cubicBezTo>
                  <a:cubicBezTo>
                    <a:pt x="8" y="164"/>
                    <a:pt x="4" y="163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11445875" y="53975"/>
              <a:ext cx="123825" cy="185738"/>
            </a:xfrm>
            <a:custGeom>
              <a:avLst/>
              <a:gdLst>
                <a:gd name="T0" fmla="*/ 24 w 99"/>
                <a:gd name="T1" fmla="*/ 0 h 149"/>
                <a:gd name="T2" fmla="*/ 99 w 99"/>
                <a:gd name="T3" fmla="*/ 149 h 149"/>
                <a:gd name="T4" fmla="*/ 24 w 99"/>
                <a:gd name="T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49">
                  <a:moveTo>
                    <a:pt x="24" y="0"/>
                  </a:moveTo>
                  <a:cubicBezTo>
                    <a:pt x="30" y="61"/>
                    <a:pt x="55" y="109"/>
                    <a:pt x="99" y="149"/>
                  </a:cubicBezTo>
                  <a:cubicBezTo>
                    <a:pt x="38" y="130"/>
                    <a:pt x="0" y="6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9169400" y="-941388"/>
              <a:ext cx="736600" cy="431800"/>
            </a:xfrm>
            <a:custGeom>
              <a:avLst/>
              <a:gdLst>
                <a:gd name="T0" fmla="*/ 268 w 589"/>
                <a:gd name="T1" fmla="*/ 260 h 346"/>
                <a:gd name="T2" fmla="*/ 264 w 589"/>
                <a:gd name="T3" fmla="*/ 266 h 346"/>
                <a:gd name="T4" fmla="*/ 152 w 589"/>
                <a:gd name="T5" fmla="*/ 343 h 346"/>
                <a:gd name="T6" fmla="*/ 34 w 589"/>
                <a:gd name="T7" fmla="*/ 281 h 346"/>
                <a:gd name="T8" fmla="*/ 64 w 589"/>
                <a:gd name="T9" fmla="*/ 113 h 346"/>
                <a:gd name="T10" fmla="*/ 235 w 589"/>
                <a:gd name="T11" fmla="*/ 119 h 346"/>
                <a:gd name="T12" fmla="*/ 242 w 589"/>
                <a:gd name="T13" fmla="*/ 126 h 346"/>
                <a:gd name="T14" fmla="*/ 247 w 589"/>
                <a:gd name="T15" fmla="*/ 110 h 346"/>
                <a:gd name="T16" fmla="*/ 258 w 589"/>
                <a:gd name="T17" fmla="*/ 107 h 346"/>
                <a:gd name="T18" fmla="*/ 292 w 589"/>
                <a:gd name="T19" fmla="*/ 110 h 346"/>
                <a:gd name="T20" fmla="*/ 302 w 589"/>
                <a:gd name="T21" fmla="*/ 97 h 346"/>
                <a:gd name="T22" fmla="*/ 316 w 589"/>
                <a:gd name="T23" fmla="*/ 94 h 346"/>
                <a:gd name="T24" fmla="*/ 326 w 589"/>
                <a:gd name="T25" fmla="*/ 105 h 346"/>
                <a:gd name="T26" fmla="*/ 332 w 589"/>
                <a:gd name="T27" fmla="*/ 88 h 346"/>
                <a:gd name="T28" fmla="*/ 469 w 589"/>
                <a:gd name="T29" fmla="*/ 7 h 346"/>
                <a:gd name="T30" fmla="*/ 582 w 589"/>
                <a:gd name="T31" fmla="*/ 119 h 346"/>
                <a:gd name="T32" fmla="*/ 501 w 589"/>
                <a:gd name="T33" fmla="*/ 257 h 346"/>
                <a:gd name="T34" fmla="*/ 325 w 589"/>
                <a:gd name="T35" fmla="*/ 158 h 346"/>
                <a:gd name="T36" fmla="*/ 323 w 589"/>
                <a:gd name="T37" fmla="*/ 130 h 346"/>
                <a:gd name="T38" fmla="*/ 309 w 589"/>
                <a:gd name="T39" fmla="*/ 100 h 346"/>
                <a:gd name="T40" fmla="*/ 286 w 589"/>
                <a:gd name="T41" fmla="*/ 120 h 346"/>
                <a:gd name="T42" fmla="*/ 254 w 589"/>
                <a:gd name="T43" fmla="*/ 113 h 346"/>
                <a:gd name="T44" fmla="*/ 255 w 589"/>
                <a:gd name="T45" fmla="*/ 144 h 346"/>
                <a:gd name="T46" fmla="*/ 270 w 589"/>
                <a:gd name="T47" fmla="*/ 253 h 346"/>
                <a:gd name="T48" fmla="*/ 268 w 589"/>
                <a:gd name="T49" fmla="*/ 26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9" h="346">
                  <a:moveTo>
                    <a:pt x="268" y="260"/>
                  </a:moveTo>
                  <a:cubicBezTo>
                    <a:pt x="267" y="262"/>
                    <a:pt x="266" y="264"/>
                    <a:pt x="264" y="266"/>
                  </a:cubicBezTo>
                  <a:cubicBezTo>
                    <a:pt x="242" y="314"/>
                    <a:pt x="204" y="341"/>
                    <a:pt x="152" y="343"/>
                  </a:cubicBezTo>
                  <a:cubicBezTo>
                    <a:pt x="101" y="346"/>
                    <a:pt x="61" y="324"/>
                    <a:pt x="34" y="281"/>
                  </a:cubicBezTo>
                  <a:cubicBezTo>
                    <a:pt x="0" y="225"/>
                    <a:pt x="14" y="153"/>
                    <a:pt x="64" y="113"/>
                  </a:cubicBezTo>
                  <a:cubicBezTo>
                    <a:pt x="115" y="72"/>
                    <a:pt x="187" y="75"/>
                    <a:pt x="235" y="119"/>
                  </a:cubicBezTo>
                  <a:cubicBezTo>
                    <a:pt x="237" y="121"/>
                    <a:pt x="239" y="124"/>
                    <a:pt x="242" y="126"/>
                  </a:cubicBezTo>
                  <a:cubicBezTo>
                    <a:pt x="244" y="120"/>
                    <a:pt x="245" y="115"/>
                    <a:pt x="247" y="110"/>
                  </a:cubicBezTo>
                  <a:cubicBezTo>
                    <a:pt x="249" y="104"/>
                    <a:pt x="253" y="102"/>
                    <a:pt x="258" y="107"/>
                  </a:cubicBezTo>
                  <a:cubicBezTo>
                    <a:pt x="268" y="117"/>
                    <a:pt x="280" y="115"/>
                    <a:pt x="292" y="110"/>
                  </a:cubicBezTo>
                  <a:cubicBezTo>
                    <a:pt x="296" y="108"/>
                    <a:pt x="299" y="102"/>
                    <a:pt x="302" y="97"/>
                  </a:cubicBezTo>
                  <a:cubicBezTo>
                    <a:pt x="307" y="89"/>
                    <a:pt x="309" y="88"/>
                    <a:pt x="316" y="94"/>
                  </a:cubicBezTo>
                  <a:cubicBezTo>
                    <a:pt x="319" y="97"/>
                    <a:pt x="322" y="101"/>
                    <a:pt x="326" y="105"/>
                  </a:cubicBezTo>
                  <a:cubicBezTo>
                    <a:pt x="328" y="99"/>
                    <a:pt x="330" y="94"/>
                    <a:pt x="332" y="88"/>
                  </a:cubicBezTo>
                  <a:cubicBezTo>
                    <a:pt x="354" y="33"/>
                    <a:pt x="411" y="0"/>
                    <a:pt x="469" y="7"/>
                  </a:cubicBezTo>
                  <a:cubicBezTo>
                    <a:pt x="528" y="15"/>
                    <a:pt x="575" y="61"/>
                    <a:pt x="582" y="119"/>
                  </a:cubicBezTo>
                  <a:cubicBezTo>
                    <a:pt x="589" y="179"/>
                    <a:pt x="556" y="236"/>
                    <a:pt x="501" y="257"/>
                  </a:cubicBezTo>
                  <a:cubicBezTo>
                    <a:pt x="424" y="288"/>
                    <a:pt x="337" y="239"/>
                    <a:pt x="325" y="158"/>
                  </a:cubicBezTo>
                  <a:cubicBezTo>
                    <a:pt x="323" y="149"/>
                    <a:pt x="323" y="139"/>
                    <a:pt x="323" y="130"/>
                  </a:cubicBezTo>
                  <a:cubicBezTo>
                    <a:pt x="323" y="114"/>
                    <a:pt x="322" y="111"/>
                    <a:pt x="309" y="100"/>
                  </a:cubicBezTo>
                  <a:cubicBezTo>
                    <a:pt x="306" y="112"/>
                    <a:pt x="298" y="118"/>
                    <a:pt x="286" y="120"/>
                  </a:cubicBezTo>
                  <a:cubicBezTo>
                    <a:pt x="274" y="123"/>
                    <a:pt x="264" y="124"/>
                    <a:pt x="254" y="113"/>
                  </a:cubicBezTo>
                  <a:cubicBezTo>
                    <a:pt x="251" y="125"/>
                    <a:pt x="248" y="134"/>
                    <a:pt x="255" y="144"/>
                  </a:cubicBezTo>
                  <a:cubicBezTo>
                    <a:pt x="276" y="178"/>
                    <a:pt x="281" y="214"/>
                    <a:pt x="270" y="253"/>
                  </a:cubicBezTo>
                  <a:cubicBezTo>
                    <a:pt x="269" y="255"/>
                    <a:pt x="268" y="258"/>
                    <a:pt x="268" y="2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9712325" y="-1122363"/>
              <a:ext cx="176213" cy="211138"/>
            </a:xfrm>
            <a:custGeom>
              <a:avLst/>
              <a:gdLst>
                <a:gd name="T0" fmla="*/ 27 w 142"/>
                <a:gd name="T1" fmla="*/ 16 h 169"/>
                <a:gd name="T2" fmla="*/ 24 w 142"/>
                <a:gd name="T3" fmla="*/ 52 h 169"/>
                <a:gd name="T4" fmla="*/ 25 w 142"/>
                <a:gd name="T5" fmla="*/ 103 h 169"/>
                <a:gd name="T6" fmla="*/ 22 w 142"/>
                <a:gd name="T7" fmla="*/ 112 h 169"/>
                <a:gd name="T8" fmla="*/ 12 w 142"/>
                <a:gd name="T9" fmla="*/ 110 h 169"/>
                <a:gd name="T10" fmla="*/ 0 w 142"/>
                <a:gd name="T11" fmla="*/ 84 h 169"/>
                <a:gd name="T12" fmla="*/ 5 w 142"/>
                <a:gd name="T13" fmla="*/ 53 h 169"/>
                <a:gd name="T14" fmla="*/ 17 w 142"/>
                <a:gd name="T15" fmla="*/ 11 h 169"/>
                <a:gd name="T16" fmla="*/ 25 w 142"/>
                <a:gd name="T17" fmla="*/ 1 h 169"/>
                <a:gd name="T18" fmla="*/ 39 w 142"/>
                <a:gd name="T19" fmla="*/ 7 h 169"/>
                <a:gd name="T20" fmla="*/ 64 w 142"/>
                <a:gd name="T21" fmla="*/ 42 h 169"/>
                <a:gd name="T22" fmla="*/ 142 w 142"/>
                <a:gd name="T23" fmla="*/ 165 h 169"/>
                <a:gd name="T24" fmla="*/ 131 w 142"/>
                <a:gd name="T25" fmla="*/ 162 h 169"/>
                <a:gd name="T26" fmla="*/ 66 w 142"/>
                <a:gd name="T27" fmla="*/ 65 h 169"/>
                <a:gd name="T28" fmla="*/ 55 w 142"/>
                <a:gd name="T29" fmla="*/ 56 h 169"/>
                <a:gd name="T30" fmla="*/ 52 w 142"/>
                <a:gd name="T31" fmla="*/ 52 h 169"/>
                <a:gd name="T32" fmla="*/ 34 w 142"/>
                <a:gd name="T33" fmla="*/ 24 h 169"/>
                <a:gd name="T34" fmla="*/ 29 w 142"/>
                <a:gd name="T35" fmla="*/ 16 h 169"/>
                <a:gd name="T36" fmla="*/ 27 w 142"/>
                <a:gd name="T37" fmla="*/ 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69">
                  <a:moveTo>
                    <a:pt x="27" y="16"/>
                  </a:moveTo>
                  <a:cubicBezTo>
                    <a:pt x="26" y="28"/>
                    <a:pt x="25" y="40"/>
                    <a:pt x="24" y="52"/>
                  </a:cubicBezTo>
                  <a:cubicBezTo>
                    <a:pt x="24" y="69"/>
                    <a:pt x="25" y="86"/>
                    <a:pt x="25" y="103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19" y="113"/>
                    <a:pt x="15" y="112"/>
                    <a:pt x="12" y="110"/>
                  </a:cubicBezTo>
                  <a:cubicBezTo>
                    <a:pt x="2" y="104"/>
                    <a:pt x="0" y="94"/>
                    <a:pt x="0" y="84"/>
                  </a:cubicBezTo>
                  <a:cubicBezTo>
                    <a:pt x="1" y="74"/>
                    <a:pt x="3" y="63"/>
                    <a:pt x="5" y="53"/>
                  </a:cubicBezTo>
                  <a:cubicBezTo>
                    <a:pt x="9" y="39"/>
                    <a:pt x="12" y="25"/>
                    <a:pt x="17" y="11"/>
                  </a:cubicBezTo>
                  <a:cubicBezTo>
                    <a:pt x="18" y="7"/>
                    <a:pt x="22" y="1"/>
                    <a:pt x="25" y="1"/>
                  </a:cubicBezTo>
                  <a:cubicBezTo>
                    <a:pt x="30" y="0"/>
                    <a:pt x="36" y="4"/>
                    <a:pt x="39" y="7"/>
                  </a:cubicBezTo>
                  <a:cubicBezTo>
                    <a:pt x="48" y="18"/>
                    <a:pt x="57" y="29"/>
                    <a:pt x="64" y="42"/>
                  </a:cubicBezTo>
                  <a:cubicBezTo>
                    <a:pt x="85" y="85"/>
                    <a:pt x="117" y="122"/>
                    <a:pt x="142" y="165"/>
                  </a:cubicBezTo>
                  <a:cubicBezTo>
                    <a:pt x="137" y="169"/>
                    <a:pt x="134" y="167"/>
                    <a:pt x="131" y="162"/>
                  </a:cubicBezTo>
                  <a:cubicBezTo>
                    <a:pt x="109" y="129"/>
                    <a:pt x="87" y="97"/>
                    <a:pt x="66" y="65"/>
                  </a:cubicBezTo>
                  <a:cubicBezTo>
                    <a:pt x="63" y="61"/>
                    <a:pt x="62" y="56"/>
                    <a:pt x="55" y="56"/>
                  </a:cubicBezTo>
                  <a:cubicBezTo>
                    <a:pt x="54" y="56"/>
                    <a:pt x="53" y="54"/>
                    <a:pt x="52" y="52"/>
                  </a:cubicBezTo>
                  <a:cubicBezTo>
                    <a:pt x="46" y="43"/>
                    <a:pt x="40" y="33"/>
                    <a:pt x="34" y="24"/>
                  </a:cubicBezTo>
                  <a:cubicBezTo>
                    <a:pt x="33" y="21"/>
                    <a:pt x="31" y="18"/>
                    <a:pt x="29" y="16"/>
                  </a:cubicBezTo>
                  <a:cubicBezTo>
                    <a:pt x="28" y="16"/>
                    <a:pt x="27" y="16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9147175" y="-982663"/>
              <a:ext cx="117475" cy="255588"/>
            </a:xfrm>
            <a:custGeom>
              <a:avLst/>
              <a:gdLst>
                <a:gd name="T0" fmla="*/ 29 w 95"/>
                <a:gd name="T1" fmla="*/ 19 h 204"/>
                <a:gd name="T2" fmla="*/ 26 w 95"/>
                <a:gd name="T3" fmla="*/ 61 h 204"/>
                <a:gd name="T4" fmla="*/ 23 w 95"/>
                <a:gd name="T5" fmla="*/ 68 h 204"/>
                <a:gd name="T6" fmla="*/ 20 w 95"/>
                <a:gd name="T7" fmla="*/ 78 h 204"/>
                <a:gd name="T8" fmla="*/ 9 w 95"/>
                <a:gd name="T9" fmla="*/ 195 h 204"/>
                <a:gd name="T10" fmla="*/ 0 w 95"/>
                <a:gd name="T11" fmla="*/ 203 h 204"/>
                <a:gd name="T12" fmla="*/ 7 w 95"/>
                <a:gd name="T13" fmla="*/ 132 h 204"/>
                <a:gd name="T14" fmla="*/ 12 w 95"/>
                <a:gd name="T15" fmla="*/ 73 h 204"/>
                <a:gd name="T16" fmla="*/ 16 w 95"/>
                <a:gd name="T17" fmla="*/ 20 h 204"/>
                <a:gd name="T18" fmla="*/ 18 w 95"/>
                <a:gd name="T19" fmla="*/ 11 h 204"/>
                <a:gd name="T20" fmla="*/ 35 w 95"/>
                <a:gd name="T21" fmla="*/ 6 h 204"/>
                <a:gd name="T22" fmla="*/ 85 w 95"/>
                <a:gd name="T23" fmla="*/ 62 h 204"/>
                <a:gd name="T24" fmla="*/ 90 w 95"/>
                <a:gd name="T25" fmla="*/ 92 h 204"/>
                <a:gd name="T26" fmla="*/ 82 w 95"/>
                <a:gd name="T27" fmla="*/ 100 h 204"/>
                <a:gd name="T28" fmla="*/ 74 w 95"/>
                <a:gd name="T29" fmla="*/ 93 h 204"/>
                <a:gd name="T30" fmla="*/ 38 w 95"/>
                <a:gd name="T31" fmla="*/ 28 h 204"/>
                <a:gd name="T32" fmla="*/ 31 w 95"/>
                <a:gd name="T33" fmla="*/ 18 h 204"/>
                <a:gd name="T34" fmla="*/ 29 w 95"/>
                <a:gd name="T35" fmla="*/ 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04">
                  <a:moveTo>
                    <a:pt x="29" y="19"/>
                  </a:moveTo>
                  <a:cubicBezTo>
                    <a:pt x="28" y="33"/>
                    <a:pt x="27" y="47"/>
                    <a:pt x="26" y="61"/>
                  </a:cubicBezTo>
                  <a:cubicBezTo>
                    <a:pt x="26" y="64"/>
                    <a:pt x="24" y="66"/>
                    <a:pt x="23" y="68"/>
                  </a:cubicBezTo>
                  <a:cubicBezTo>
                    <a:pt x="22" y="71"/>
                    <a:pt x="20" y="75"/>
                    <a:pt x="20" y="78"/>
                  </a:cubicBezTo>
                  <a:cubicBezTo>
                    <a:pt x="16" y="117"/>
                    <a:pt x="12" y="156"/>
                    <a:pt x="9" y="195"/>
                  </a:cubicBezTo>
                  <a:cubicBezTo>
                    <a:pt x="8" y="200"/>
                    <a:pt x="7" y="204"/>
                    <a:pt x="0" y="203"/>
                  </a:cubicBezTo>
                  <a:cubicBezTo>
                    <a:pt x="2" y="179"/>
                    <a:pt x="5" y="156"/>
                    <a:pt x="7" y="132"/>
                  </a:cubicBezTo>
                  <a:cubicBezTo>
                    <a:pt x="9" y="112"/>
                    <a:pt x="13" y="92"/>
                    <a:pt x="12" y="73"/>
                  </a:cubicBezTo>
                  <a:cubicBezTo>
                    <a:pt x="10" y="54"/>
                    <a:pt x="15" y="37"/>
                    <a:pt x="16" y="20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0" y="3"/>
                    <a:pt x="29" y="0"/>
                    <a:pt x="35" y="6"/>
                  </a:cubicBezTo>
                  <a:cubicBezTo>
                    <a:pt x="52" y="24"/>
                    <a:pt x="69" y="43"/>
                    <a:pt x="85" y="62"/>
                  </a:cubicBezTo>
                  <a:cubicBezTo>
                    <a:pt x="91" y="70"/>
                    <a:pt x="95" y="81"/>
                    <a:pt x="90" y="92"/>
                  </a:cubicBezTo>
                  <a:cubicBezTo>
                    <a:pt x="88" y="95"/>
                    <a:pt x="85" y="99"/>
                    <a:pt x="82" y="100"/>
                  </a:cubicBezTo>
                  <a:cubicBezTo>
                    <a:pt x="80" y="100"/>
                    <a:pt x="76" y="96"/>
                    <a:pt x="74" y="93"/>
                  </a:cubicBezTo>
                  <a:cubicBezTo>
                    <a:pt x="62" y="71"/>
                    <a:pt x="50" y="50"/>
                    <a:pt x="38" y="28"/>
                  </a:cubicBezTo>
                  <a:cubicBezTo>
                    <a:pt x="36" y="25"/>
                    <a:pt x="34" y="22"/>
                    <a:pt x="31" y="18"/>
                  </a:cubicBezTo>
                  <a:cubicBezTo>
                    <a:pt x="31" y="18"/>
                    <a:pt x="30" y="19"/>
                    <a:pt x="2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9142412" y="-727075"/>
              <a:ext cx="41275" cy="73025"/>
            </a:xfrm>
            <a:custGeom>
              <a:avLst/>
              <a:gdLst>
                <a:gd name="T0" fmla="*/ 2 w 33"/>
                <a:gd name="T1" fmla="*/ 5 h 58"/>
                <a:gd name="T2" fmla="*/ 19 w 33"/>
                <a:gd name="T3" fmla="*/ 11 h 58"/>
                <a:gd name="T4" fmla="*/ 22 w 33"/>
                <a:gd name="T5" fmla="*/ 17 h 58"/>
                <a:gd name="T6" fmla="*/ 33 w 33"/>
                <a:gd name="T7" fmla="*/ 23 h 58"/>
                <a:gd name="T8" fmla="*/ 33 w 33"/>
                <a:gd name="T9" fmla="*/ 50 h 58"/>
                <a:gd name="T10" fmla="*/ 32 w 33"/>
                <a:gd name="T11" fmla="*/ 54 h 58"/>
                <a:gd name="T12" fmla="*/ 10 w 33"/>
                <a:gd name="T13" fmla="*/ 55 h 58"/>
                <a:gd name="T14" fmla="*/ 4 w 33"/>
                <a:gd name="T15" fmla="*/ 37 h 58"/>
                <a:gd name="T16" fmla="*/ 5 w 33"/>
                <a:gd name="T17" fmla="*/ 16 h 58"/>
                <a:gd name="T18" fmla="*/ 2 w 33"/>
                <a:gd name="T1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8">
                  <a:moveTo>
                    <a:pt x="2" y="5"/>
                  </a:moveTo>
                  <a:cubicBezTo>
                    <a:pt x="14" y="0"/>
                    <a:pt x="14" y="0"/>
                    <a:pt x="19" y="11"/>
                  </a:cubicBezTo>
                  <a:cubicBezTo>
                    <a:pt x="20" y="13"/>
                    <a:pt x="21" y="14"/>
                    <a:pt x="22" y="17"/>
                  </a:cubicBezTo>
                  <a:cubicBezTo>
                    <a:pt x="24" y="22"/>
                    <a:pt x="27" y="26"/>
                    <a:pt x="33" y="23"/>
                  </a:cubicBezTo>
                  <a:cubicBezTo>
                    <a:pt x="33" y="32"/>
                    <a:pt x="33" y="41"/>
                    <a:pt x="33" y="50"/>
                  </a:cubicBezTo>
                  <a:cubicBezTo>
                    <a:pt x="33" y="52"/>
                    <a:pt x="32" y="53"/>
                    <a:pt x="32" y="54"/>
                  </a:cubicBezTo>
                  <a:cubicBezTo>
                    <a:pt x="29" y="57"/>
                    <a:pt x="15" y="58"/>
                    <a:pt x="10" y="55"/>
                  </a:cubicBezTo>
                  <a:cubicBezTo>
                    <a:pt x="4" y="51"/>
                    <a:pt x="0" y="43"/>
                    <a:pt x="4" y="37"/>
                  </a:cubicBezTo>
                  <a:cubicBezTo>
                    <a:pt x="9" y="29"/>
                    <a:pt x="6" y="23"/>
                    <a:pt x="5" y="16"/>
                  </a:cubicBezTo>
                  <a:cubicBezTo>
                    <a:pt x="4" y="12"/>
                    <a:pt x="3" y="9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9871075" y="-909638"/>
              <a:ext cx="52388" cy="71438"/>
            </a:xfrm>
            <a:custGeom>
              <a:avLst/>
              <a:gdLst>
                <a:gd name="T0" fmla="*/ 19 w 42"/>
                <a:gd name="T1" fmla="*/ 0 h 57"/>
                <a:gd name="T2" fmla="*/ 22 w 42"/>
                <a:gd name="T3" fmla="*/ 12 h 57"/>
                <a:gd name="T4" fmla="*/ 32 w 42"/>
                <a:gd name="T5" fmla="*/ 29 h 57"/>
                <a:gd name="T6" fmla="*/ 29 w 42"/>
                <a:gd name="T7" fmla="*/ 54 h 57"/>
                <a:gd name="T8" fmla="*/ 16 w 42"/>
                <a:gd name="T9" fmla="*/ 57 h 57"/>
                <a:gd name="T10" fmla="*/ 0 w 42"/>
                <a:gd name="T11" fmla="*/ 30 h 57"/>
                <a:gd name="T12" fmla="*/ 7 w 42"/>
                <a:gd name="T13" fmla="*/ 19 h 57"/>
                <a:gd name="T14" fmla="*/ 7 w 42"/>
                <a:gd name="T15" fmla="*/ 13 h 57"/>
                <a:gd name="T16" fmla="*/ 19 w 42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7">
                  <a:moveTo>
                    <a:pt x="19" y="0"/>
                  </a:moveTo>
                  <a:cubicBezTo>
                    <a:pt x="20" y="4"/>
                    <a:pt x="21" y="8"/>
                    <a:pt x="22" y="12"/>
                  </a:cubicBezTo>
                  <a:cubicBezTo>
                    <a:pt x="24" y="19"/>
                    <a:pt x="26" y="24"/>
                    <a:pt x="32" y="29"/>
                  </a:cubicBezTo>
                  <a:cubicBezTo>
                    <a:pt x="42" y="35"/>
                    <a:pt x="39" y="50"/>
                    <a:pt x="29" y="54"/>
                  </a:cubicBezTo>
                  <a:cubicBezTo>
                    <a:pt x="25" y="55"/>
                    <a:pt x="20" y="56"/>
                    <a:pt x="16" y="57"/>
                  </a:cubicBezTo>
                  <a:cubicBezTo>
                    <a:pt x="11" y="48"/>
                    <a:pt x="6" y="40"/>
                    <a:pt x="0" y="30"/>
                  </a:cubicBezTo>
                  <a:cubicBezTo>
                    <a:pt x="7" y="29"/>
                    <a:pt x="8" y="25"/>
                    <a:pt x="7" y="19"/>
                  </a:cubicBezTo>
                  <a:cubicBezTo>
                    <a:pt x="7" y="17"/>
                    <a:pt x="7" y="15"/>
                    <a:pt x="7" y="13"/>
                  </a:cubicBezTo>
                  <a:cubicBezTo>
                    <a:pt x="7" y="2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9502775" y="-742950"/>
              <a:ext cx="28575" cy="127000"/>
            </a:xfrm>
            <a:custGeom>
              <a:avLst/>
              <a:gdLst>
                <a:gd name="T0" fmla="*/ 1 w 23"/>
                <a:gd name="T1" fmla="*/ 101 h 101"/>
                <a:gd name="T2" fmla="*/ 5 w 23"/>
                <a:gd name="T3" fmla="*/ 94 h 101"/>
                <a:gd name="T4" fmla="*/ 3 w 23"/>
                <a:gd name="T5" fmla="*/ 8 h 101"/>
                <a:gd name="T6" fmla="*/ 0 w 23"/>
                <a:gd name="T7" fmla="*/ 0 h 101"/>
                <a:gd name="T8" fmla="*/ 23 w 23"/>
                <a:gd name="T9" fmla="*/ 51 h 101"/>
                <a:gd name="T10" fmla="*/ 6 w 23"/>
                <a:gd name="T11" fmla="*/ 100 h 101"/>
                <a:gd name="T12" fmla="*/ 1 w 23"/>
                <a:gd name="T13" fmla="*/ 101 h 101"/>
                <a:gd name="T14" fmla="*/ 1 w 2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1">
                  <a:moveTo>
                    <a:pt x="1" y="101"/>
                  </a:moveTo>
                  <a:cubicBezTo>
                    <a:pt x="2" y="99"/>
                    <a:pt x="4" y="97"/>
                    <a:pt x="5" y="94"/>
                  </a:cubicBezTo>
                  <a:cubicBezTo>
                    <a:pt x="14" y="65"/>
                    <a:pt x="14" y="36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  <a:cubicBezTo>
                    <a:pt x="14" y="10"/>
                    <a:pt x="23" y="30"/>
                    <a:pt x="23" y="51"/>
                  </a:cubicBezTo>
                  <a:cubicBezTo>
                    <a:pt x="23" y="69"/>
                    <a:pt x="17" y="85"/>
                    <a:pt x="6" y="100"/>
                  </a:cubicBezTo>
                  <a:cubicBezTo>
                    <a:pt x="5" y="101"/>
                    <a:pt x="3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9550400" y="-760413"/>
              <a:ext cx="76200" cy="115888"/>
            </a:xfrm>
            <a:custGeom>
              <a:avLst/>
              <a:gdLst>
                <a:gd name="T0" fmla="*/ 15 w 61"/>
                <a:gd name="T1" fmla="*/ 0 h 92"/>
                <a:gd name="T2" fmla="*/ 61 w 61"/>
                <a:gd name="T3" fmla="*/ 92 h 92"/>
                <a:gd name="T4" fmla="*/ 15 w 61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92">
                  <a:moveTo>
                    <a:pt x="15" y="0"/>
                  </a:moveTo>
                  <a:cubicBezTo>
                    <a:pt x="19" y="38"/>
                    <a:pt x="34" y="67"/>
                    <a:pt x="61" y="92"/>
                  </a:cubicBezTo>
                  <a:cubicBezTo>
                    <a:pt x="24" y="80"/>
                    <a:pt x="0" y="37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9342438" y="896938"/>
              <a:ext cx="546100" cy="322263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7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3 h 257"/>
                <a:gd name="T10" fmla="*/ 174 w 437"/>
                <a:gd name="T11" fmla="*/ 88 h 257"/>
                <a:gd name="T12" fmla="*/ 179 w 437"/>
                <a:gd name="T13" fmla="*/ 94 h 257"/>
                <a:gd name="T14" fmla="*/ 183 w 437"/>
                <a:gd name="T15" fmla="*/ 81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5 h 257"/>
                <a:gd name="T28" fmla="*/ 348 w 437"/>
                <a:gd name="T29" fmla="*/ 5 h 257"/>
                <a:gd name="T30" fmla="*/ 432 w 437"/>
                <a:gd name="T31" fmla="*/ 88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6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3 h 257"/>
                <a:gd name="T44" fmla="*/ 189 w 437"/>
                <a:gd name="T45" fmla="*/ 107 h 257"/>
                <a:gd name="T46" fmla="*/ 200 w 437"/>
                <a:gd name="T47" fmla="*/ 187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4"/>
                    <a:pt x="197" y="196"/>
                    <a:pt x="196" y="197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0"/>
                    <a:pt x="25" y="208"/>
                  </a:cubicBezTo>
                  <a:cubicBezTo>
                    <a:pt x="0" y="167"/>
                    <a:pt x="10" y="113"/>
                    <a:pt x="47" y="83"/>
                  </a:cubicBezTo>
                  <a:cubicBezTo>
                    <a:pt x="85" y="53"/>
                    <a:pt x="138" y="55"/>
                    <a:pt x="174" y="88"/>
                  </a:cubicBezTo>
                  <a:cubicBezTo>
                    <a:pt x="175" y="90"/>
                    <a:pt x="177" y="91"/>
                    <a:pt x="179" y="94"/>
                  </a:cubicBezTo>
                  <a:cubicBezTo>
                    <a:pt x="180" y="89"/>
                    <a:pt x="182" y="85"/>
                    <a:pt x="183" y="81"/>
                  </a:cubicBezTo>
                  <a:cubicBezTo>
                    <a:pt x="185" y="77"/>
                    <a:pt x="187" y="75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8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3"/>
                    <a:pt x="245" y="69"/>
                    <a:pt x="246" y="65"/>
                  </a:cubicBezTo>
                  <a:cubicBezTo>
                    <a:pt x="263" y="25"/>
                    <a:pt x="304" y="0"/>
                    <a:pt x="348" y="5"/>
                  </a:cubicBezTo>
                  <a:cubicBezTo>
                    <a:pt x="392" y="11"/>
                    <a:pt x="426" y="45"/>
                    <a:pt x="432" y="88"/>
                  </a:cubicBezTo>
                  <a:cubicBezTo>
                    <a:pt x="437" y="133"/>
                    <a:pt x="413" y="175"/>
                    <a:pt x="371" y="191"/>
                  </a:cubicBezTo>
                  <a:cubicBezTo>
                    <a:pt x="314" y="213"/>
                    <a:pt x="250" y="177"/>
                    <a:pt x="241" y="117"/>
                  </a:cubicBezTo>
                  <a:cubicBezTo>
                    <a:pt x="240" y="110"/>
                    <a:pt x="239" y="103"/>
                    <a:pt x="239" y="96"/>
                  </a:cubicBezTo>
                  <a:cubicBezTo>
                    <a:pt x="240" y="85"/>
                    <a:pt x="239" y="82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3"/>
                  </a:cubicBezTo>
                  <a:cubicBezTo>
                    <a:pt x="186" y="92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7"/>
                  </a:cubicBezTo>
                  <a:cubicBezTo>
                    <a:pt x="199" y="189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9745663" y="763588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39 h 125"/>
                <a:gd name="T14" fmla="*/ 12 w 105"/>
                <a:gd name="T15" fmla="*/ 8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9 w 105"/>
                <a:gd name="T27" fmla="*/ 48 h 125"/>
                <a:gd name="T28" fmla="*/ 41 w 105"/>
                <a:gd name="T29" fmla="*/ 42 h 125"/>
                <a:gd name="T30" fmla="*/ 38 w 105"/>
                <a:gd name="T31" fmla="*/ 38 h 125"/>
                <a:gd name="T32" fmla="*/ 25 w 105"/>
                <a:gd name="T33" fmla="*/ 17 h 125"/>
                <a:gd name="T34" fmla="*/ 21 w 105"/>
                <a:gd name="T35" fmla="*/ 11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1"/>
                    <a:pt x="18" y="64"/>
                    <a:pt x="18" y="77"/>
                  </a:cubicBezTo>
                  <a:cubicBezTo>
                    <a:pt x="18" y="79"/>
                    <a:pt x="17" y="82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2" y="77"/>
                    <a:pt x="0" y="70"/>
                    <a:pt x="0" y="62"/>
                  </a:cubicBezTo>
                  <a:cubicBezTo>
                    <a:pt x="1" y="55"/>
                    <a:pt x="2" y="47"/>
                    <a:pt x="4" y="39"/>
                  </a:cubicBezTo>
                  <a:cubicBezTo>
                    <a:pt x="6" y="29"/>
                    <a:pt x="9" y="19"/>
                    <a:pt x="12" y="8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3"/>
                    <a:pt x="43" y="21"/>
                    <a:pt x="47" y="31"/>
                  </a:cubicBezTo>
                  <a:cubicBezTo>
                    <a:pt x="63" y="63"/>
                    <a:pt x="87" y="91"/>
                    <a:pt x="105" y="122"/>
                  </a:cubicBezTo>
                  <a:cubicBezTo>
                    <a:pt x="101" y="125"/>
                    <a:pt x="99" y="123"/>
                    <a:pt x="97" y="120"/>
                  </a:cubicBezTo>
                  <a:cubicBezTo>
                    <a:pt x="81" y="96"/>
                    <a:pt x="65" y="72"/>
                    <a:pt x="49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8"/>
                  </a:cubicBezTo>
                  <a:cubicBezTo>
                    <a:pt x="34" y="31"/>
                    <a:pt x="30" y="24"/>
                    <a:pt x="25" y="17"/>
                  </a:cubicBezTo>
                  <a:cubicBezTo>
                    <a:pt x="24" y="15"/>
                    <a:pt x="23" y="13"/>
                    <a:pt x="21" y="11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9324975" y="865188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4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8 h 152"/>
                <a:gd name="T26" fmla="*/ 61 w 70"/>
                <a:gd name="T27" fmla="*/ 74 h 152"/>
                <a:gd name="T28" fmla="*/ 55 w 70"/>
                <a:gd name="T29" fmla="*/ 69 h 152"/>
                <a:gd name="T30" fmla="*/ 29 w 70"/>
                <a:gd name="T31" fmla="*/ 21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1" y="35"/>
                    <a:pt x="20" y="46"/>
                  </a:cubicBezTo>
                  <a:cubicBezTo>
                    <a:pt x="19" y="47"/>
                    <a:pt x="18" y="49"/>
                    <a:pt x="17" y="51"/>
                  </a:cubicBezTo>
                  <a:cubicBezTo>
                    <a:pt x="16" y="53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3"/>
                    <a:pt x="4" y="116"/>
                    <a:pt x="5" y="98"/>
                  </a:cubicBezTo>
                  <a:cubicBezTo>
                    <a:pt x="7" y="83"/>
                    <a:pt x="10" y="69"/>
                    <a:pt x="9" y="54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8"/>
                    <a:pt x="51" y="32"/>
                    <a:pt x="63" y="46"/>
                  </a:cubicBezTo>
                  <a:cubicBezTo>
                    <a:pt x="68" y="52"/>
                    <a:pt x="70" y="60"/>
                    <a:pt x="67" y="68"/>
                  </a:cubicBezTo>
                  <a:cubicBezTo>
                    <a:pt x="66" y="71"/>
                    <a:pt x="63" y="73"/>
                    <a:pt x="61" y="74"/>
                  </a:cubicBezTo>
                  <a:cubicBezTo>
                    <a:pt x="60" y="75"/>
                    <a:pt x="56" y="71"/>
                    <a:pt x="55" y="69"/>
                  </a:cubicBezTo>
                  <a:cubicBezTo>
                    <a:pt x="46" y="53"/>
                    <a:pt x="37" y="37"/>
                    <a:pt x="29" y="21"/>
                  </a:cubicBezTo>
                  <a:cubicBezTo>
                    <a:pt x="27" y="19"/>
                    <a:pt x="25" y="16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9323388" y="1057275"/>
              <a:ext cx="30163" cy="52388"/>
            </a:xfrm>
            <a:custGeom>
              <a:avLst/>
              <a:gdLst>
                <a:gd name="T0" fmla="*/ 1 w 24"/>
                <a:gd name="T1" fmla="*/ 3 h 42"/>
                <a:gd name="T2" fmla="*/ 14 w 24"/>
                <a:gd name="T3" fmla="*/ 7 h 42"/>
                <a:gd name="T4" fmla="*/ 16 w 24"/>
                <a:gd name="T5" fmla="*/ 12 h 42"/>
                <a:gd name="T6" fmla="*/ 24 w 24"/>
                <a:gd name="T7" fmla="*/ 16 h 42"/>
                <a:gd name="T8" fmla="*/ 24 w 24"/>
                <a:gd name="T9" fmla="*/ 37 h 42"/>
                <a:gd name="T10" fmla="*/ 23 w 24"/>
                <a:gd name="T11" fmla="*/ 39 h 42"/>
                <a:gd name="T12" fmla="*/ 7 w 24"/>
                <a:gd name="T13" fmla="*/ 40 h 42"/>
                <a:gd name="T14" fmla="*/ 3 w 24"/>
                <a:gd name="T15" fmla="*/ 27 h 42"/>
                <a:gd name="T16" fmla="*/ 3 w 24"/>
                <a:gd name="T17" fmla="*/ 11 h 42"/>
                <a:gd name="T18" fmla="*/ 1 w 24"/>
                <a:gd name="T1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2">
                  <a:moveTo>
                    <a:pt x="1" y="3"/>
                  </a:moveTo>
                  <a:cubicBezTo>
                    <a:pt x="10" y="0"/>
                    <a:pt x="10" y="0"/>
                    <a:pt x="14" y="7"/>
                  </a:cubicBezTo>
                  <a:cubicBezTo>
                    <a:pt x="15" y="9"/>
                    <a:pt x="16" y="10"/>
                    <a:pt x="16" y="12"/>
                  </a:cubicBezTo>
                  <a:cubicBezTo>
                    <a:pt x="18" y="16"/>
                    <a:pt x="20" y="18"/>
                    <a:pt x="24" y="16"/>
                  </a:cubicBezTo>
                  <a:cubicBezTo>
                    <a:pt x="24" y="23"/>
                    <a:pt x="24" y="30"/>
                    <a:pt x="24" y="37"/>
                  </a:cubicBezTo>
                  <a:cubicBezTo>
                    <a:pt x="24" y="38"/>
                    <a:pt x="24" y="39"/>
                    <a:pt x="23" y="39"/>
                  </a:cubicBezTo>
                  <a:cubicBezTo>
                    <a:pt x="21" y="42"/>
                    <a:pt x="11" y="42"/>
                    <a:pt x="7" y="40"/>
                  </a:cubicBezTo>
                  <a:cubicBezTo>
                    <a:pt x="3" y="37"/>
                    <a:pt x="0" y="31"/>
                    <a:pt x="3" y="27"/>
                  </a:cubicBezTo>
                  <a:cubicBezTo>
                    <a:pt x="7" y="21"/>
                    <a:pt x="5" y="16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9863138" y="920750"/>
              <a:ext cx="38100" cy="52388"/>
            </a:xfrm>
            <a:custGeom>
              <a:avLst/>
              <a:gdLst>
                <a:gd name="T0" fmla="*/ 14 w 31"/>
                <a:gd name="T1" fmla="*/ 0 h 42"/>
                <a:gd name="T2" fmla="*/ 17 w 31"/>
                <a:gd name="T3" fmla="*/ 9 h 42"/>
                <a:gd name="T4" fmla="*/ 24 w 31"/>
                <a:gd name="T5" fmla="*/ 21 h 42"/>
                <a:gd name="T6" fmla="*/ 21 w 31"/>
                <a:gd name="T7" fmla="*/ 40 h 42"/>
                <a:gd name="T8" fmla="*/ 12 w 31"/>
                <a:gd name="T9" fmla="*/ 42 h 42"/>
                <a:gd name="T10" fmla="*/ 0 w 31"/>
                <a:gd name="T11" fmla="*/ 23 h 42"/>
                <a:gd name="T12" fmla="*/ 6 w 31"/>
                <a:gd name="T13" fmla="*/ 14 h 42"/>
                <a:gd name="T14" fmla="*/ 5 w 31"/>
                <a:gd name="T15" fmla="*/ 9 h 42"/>
                <a:gd name="T16" fmla="*/ 14 w 31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2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1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1"/>
                    <a:pt x="15" y="42"/>
                    <a:pt x="12" y="42"/>
                  </a:cubicBezTo>
                  <a:cubicBezTo>
                    <a:pt x="8" y="36"/>
                    <a:pt x="4" y="29"/>
                    <a:pt x="0" y="23"/>
                  </a:cubicBezTo>
                  <a:cubicBezTo>
                    <a:pt x="5" y="22"/>
                    <a:pt x="6" y="19"/>
                    <a:pt x="6" y="14"/>
                  </a:cubicBezTo>
                  <a:cubicBezTo>
                    <a:pt x="5" y="13"/>
                    <a:pt x="5" y="11"/>
                    <a:pt x="5" y="9"/>
                  </a:cubicBezTo>
                  <a:cubicBezTo>
                    <a:pt x="5" y="1"/>
                    <a:pt x="5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9590088" y="1044575"/>
              <a:ext cx="22225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7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2" y="73"/>
                    <a:pt x="3" y="72"/>
                    <a:pt x="4" y="70"/>
                  </a:cubicBezTo>
                  <a:cubicBezTo>
                    <a:pt x="10" y="48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2"/>
                    <a:pt x="17" y="37"/>
                  </a:cubicBezTo>
                  <a:cubicBezTo>
                    <a:pt x="17" y="51"/>
                    <a:pt x="12" y="63"/>
                    <a:pt x="4" y="74"/>
                  </a:cubicBezTo>
                  <a:cubicBezTo>
                    <a:pt x="3" y="75"/>
                    <a:pt x="2" y="74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9625013" y="1030288"/>
              <a:ext cx="57150" cy="87313"/>
            </a:xfrm>
            <a:custGeom>
              <a:avLst/>
              <a:gdLst>
                <a:gd name="T0" fmla="*/ 11 w 45"/>
                <a:gd name="T1" fmla="*/ 0 h 69"/>
                <a:gd name="T2" fmla="*/ 45 w 45"/>
                <a:gd name="T3" fmla="*/ 69 h 69"/>
                <a:gd name="T4" fmla="*/ 11 w 45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9">
                  <a:moveTo>
                    <a:pt x="11" y="0"/>
                  </a:moveTo>
                  <a:cubicBezTo>
                    <a:pt x="14" y="28"/>
                    <a:pt x="25" y="50"/>
                    <a:pt x="45" y="69"/>
                  </a:cubicBezTo>
                  <a:cubicBezTo>
                    <a:pt x="18" y="60"/>
                    <a:pt x="0" y="28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3"/>
            <p:cNvSpPr>
              <a:spLocks/>
            </p:cNvSpPr>
            <p:nvPr/>
          </p:nvSpPr>
          <p:spPr bwMode="auto">
            <a:xfrm>
              <a:off x="11344275" y="-1008063"/>
              <a:ext cx="206375" cy="120650"/>
            </a:xfrm>
            <a:custGeom>
              <a:avLst/>
              <a:gdLst>
                <a:gd name="T0" fmla="*/ 75 w 165"/>
                <a:gd name="T1" fmla="*/ 73 h 97"/>
                <a:gd name="T2" fmla="*/ 74 w 165"/>
                <a:gd name="T3" fmla="*/ 74 h 97"/>
                <a:gd name="T4" fmla="*/ 42 w 165"/>
                <a:gd name="T5" fmla="*/ 96 h 97"/>
                <a:gd name="T6" fmla="*/ 9 w 165"/>
                <a:gd name="T7" fmla="*/ 78 h 97"/>
                <a:gd name="T8" fmla="*/ 17 w 165"/>
                <a:gd name="T9" fmla="*/ 31 h 97"/>
                <a:gd name="T10" fmla="*/ 65 w 165"/>
                <a:gd name="T11" fmla="*/ 33 h 97"/>
                <a:gd name="T12" fmla="*/ 67 w 165"/>
                <a:gd name="T13" fmla="*/ 35 h 97"/>
                <a:gd name="T14" fmla="*/ 69 w 165"/>
                <a:gd name="T15" fmla="*/ 30 h 97"/>
                <a:gd name="T16" fmla="*/ 72 w 165"/>
                <a:gd name="T17" fmla="*/ 30 h 97"/>
                <a:gd name="T18" fmla="*/ 81 w 165"/>
                <a:gd name="T19" fmla="*/ 30 h 97"/>
                <a:gd name="T20" fmla="*/ 84 w 165"/>
                <a:gd name="T21" fmla="*/ 27 h 97"/>
                <a:gd name="T22" fmla="*/ 88 w 165"/>
                <a:gd name="T23" fmla="*/ 26 h 97"/>
                <a:gd name="T24" fmla="*/ 91 w 165"/>
                <a:gd name="T25" fmla="*/ 29 h 97"/>
                <a:gd name="T26" fmla="*/ 93 w 165"/>
                <a:gd name="T27" fmla="*/ 25 h 97"/>
                <a:gd name="T28" fmla="*/ 131 w 165"/>
                <a:gd name="T29" fmla="*/ 2 h 97"/>
                <a:gd name="T30" fmla="*/ 163 w 165"/>
                <a:gd name="T31" fmla="*/ 33 h 97"/>
                <a:gd name="T32" fmla="*/ 140 w 165"/>
                <a:gd name="T33" fmla="*/ 72 h 97"/>
                <a:gd name="T34" fmla="*/ 91 w 165"/>
                <a:gd name="T35" fmla="*/ 44 h 97"/>
                <a:gd name="T36" fmla="*/ 90 w 165"/>
                <a:gd name="T37" fmla="*/ 36 h 97"/>
                <a:gd name="T38" fmla="*/ 86 w 165"/>
                <a:gd name="T39" fmla="*/ 28 h 97"/>
                <a:gd name="T40" fmla="*/ 80 w 165"/>
                <a:gd name="T41" fmla="*/ 33 h 97"/>
                <a:gd name="T42" fmla="*/ 71 w 165"/>
                <a:gd name="T43" fmla="*/ 31 h 97"/>
                <a:gd name="T44" fmla="*/ 71 w 165"/>
                <a:gd name="T45" fmla="*/ 40 h 97"/>
                <a:gd name="T46" fmla="*/ 75 w 165"/>
                <a:gd name="T47" fmla="*/ 71 h 97"/>
                <a:gd name="T48" fmla="*/ 75 w 165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7">
                  <a:moveTo>
                    <a:pt x="75" y="73"/>
                  </a:moveTo>
                  <a:cubicBezTo>
                    <a:pt x="75" y="73"/>
                    <a:pt x="74" y="74"/>
                    <a:pt x="74" y="74"/>
                  </a:cubicBezTo>
                  <a:cubicBezTo>
                    <a:pt x="68" y="88"/>
                    <a:pt x="57" y="95"/>
                    <a:pt x="42" y="96"/>
                  </a:cubicBezTo>
                  <a:cubicBezTo>
                    <a:pt x="28" y="97"/>
                    <a:pt x="17" y="91"/>
                    <a:pt x="9" y="78"/>
                  </a:cubicBezTo>
                  <a:cubicBezTo>
                    <a:pt x="0" y="63"/>
                    <a:pt x="3" y="43"/>
                    <a:pt x="17" y="31"/>
                  </a:cubicBezTo>
                  <a:cubicBezTo>
                    <a:pt x="32" y="20"/>
                    <a:pt x="52" y="21"/>
                    <a:pt x="65" y="33"/>
                  </a:cubicBezTo>
                  <a:cubicBezTo>
                    <a:pt x="66" y="34"/>
                    <a:pt x="67" y="34"/>
                    <a:pt x="67" y="35"/>
                  </a:cubicBezTo>
                  <a:cubicBezTo>
                    <a:pt x="68" y="33"/>
                    <a:pt x="68" y="32"/>
                    <a:pt x="69" y="30"/>
                  </a:cubicBezTo>
                  <a:cubicBezTo>
                    <a:pt x="70" y="29"/>
                    <a:pt x="71" y="28"/>
                    <a:pt x="72" y="30"/>
                  </a:cubicBezTo>
                  <a:cubicBezTo>
                    <a:pt x="75" y="33"/>
                    <a:pt x="78" y="32"/>
                    <a:pt x="81" y="30"/>
                  </a:cubicBezTo>
                  <a:cubicBezTo>
                    <a:pt x="83" y="30"/>
                    <a:pt x="84" y="28"/>
                    <a:pt x="84" y="27"/>
                  </a:cubicBezTo>
                  <a:cubicBezTo>
                    <a:pt x="86" y="25"/>
                    <a:pt x="86" y="24"/>
                    <a:pt x="88" y="26"/>
                  </a:cubicBezTo>
                  <a:cubicBezTo>
                    <a:pt x="89" y="27"/>
                    <a:pt x="90" y="28"/>
                    <a:pt x="91" y="29"/>
                  </a:cubicBezTo>
                  <a:cubicBezTo>
                    <a:pt x="92" y="28"/>
                    <a:pt x="92" y="26"/>
                    <a:pt x="93" y="25"/>
                  </a:cubicBezTo>
                  <a:cubicBezTo>
                    <a:pt x="99" y="9"/>
                    <a:pt x="115" y="0"/>
                    <a:pt x="131" y="2"/>
                  </a:cubicBezTo>
                  <a:cubicBezTo>
                    <a:pt x="148" y="4"/>
                    <a:pt x="161" y="17"/>
                    <a:pt x="163" y="33"/>
                  </a:cubicBezTo>
                  <a:cubicBezTo>
                    <a:pt x="165" y="50"/>
                    <a:pt x="156" y="66"/>
                    <a:pt x="140" y="72"/>
                  </a:cubicBezTo>
                  <a:cubicBezTo>
                    <a:pt x="119" y="80"/>
                    <a:pt x="94" y="67"/>
                    <a:pt x="91" y="44"/>
                  </a:cubicBezTo>
                  <a:cubicBezTo>
                    <a:pt x="90" y="41"/>
                    <a:pt x="90" y="39"/>
                    <a:pt x="90" y="36"/>
                  </a:cubicBezTo>
                  <a:cubicBezTo>
                    <a:pt x="90" y="32"/>
                    <a:pt x="90" y="31"/>
                    <a:pt x="86" y="28"/>
                  </a:cubicBezTo>
                  <a:cubicBezTo>
                    <a:pt x="86" y="31"/>
                    <a:pt x="83" y="33"/>
                    <a:pt x="80" y="33"/>
                  </a:cubicBezTo>
                  <a:cubicBezTo>
                    <a:pt x="77" y="34"/>
                    <a:pt x="74" y="35"/>
                    <a:pt x="71" y="31"/>
                  </a:cubicBezTo>
                  <a:cubicBezTo>
                    <a:pt x="70" y="35"/>
                    <a:pt x="69" y="37"/>
                    <a:pt x="71" y="40"/>
                  </a:cubicBezTo>
                  <a:cubicBezTo>
                    <a:pt x="77" y="50"/>
                    <a:pt x="78" y="60"/>
                    <a:pt x="75" y="71"/>
                  </a:cubicBezTo>
                  <a:cubicBezTo>
                    <a:pt x="75" y="71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4"/>
            <p:cNvSpPr>
              <a:spLocks/>
            </p:cNvSpPr>
            <p:nvPr/>
          </p:nvSpPr>
          <p:spPr bwMode="auto">
            <a:xfrm>
              <a:off x="11495088" y="-1058863"/>
              <a:ext cx="50800" cy="60325"/>
            </a:xfrm>
            <a:custGeom>
              <a:avLst/>
              <a:gdLst>
                <a:gd name="T0" fmla="*/ 8 w 40"/>
                <a:gd name="T1" fmla="*/ 5 h 48"/>
                <a:gd name="T2" fmla="*/ 7 w 40"/>
                <a:gd name="T3" fmla="*/ 15 h 48"/>
                <a:gd name="T4" fmla="*/ 7 w 40"/>
                <a:gd name="T5" fmla="*/ 29 h 48"/>
                <a:gd name="T6" fmla="*/ 7 w 40"/>
                <a:gd name="T7" fmla="*/ 32 h 48"/>
                <a:gd name="T8" fmla="*/ 4 w 40"/>
                <a:gd name="T9" fmla="*/ 31 h 48"/>
                <a:gd name="T10" fmla="*/ 1 w 40"/>
                <a:gd name="T11" fmla="*/ 24 h 48"/>
                <a:gd name="T12" fmla="*/ 2 w 40"/>
                <a:gd name="T13" fmla="*/ 15 h 48"/>
                <a:gd name="T14" fmla="*/ 5 w 40"/>
                <a:gd name="T15" fmla="*/ 3 h 48"/>
                <a:gd name="T16" fmla="*/ 8 w 40"/>
                <a:gd name="T17" fmla="*/ 1 h 48"/>
                <a:gd name="T18" fmla="*/ 11 w 40"/>
                <a:gd name="T19" fmla="*/ 2 h 48"/>
                <a:gd name="T20" fmla="*/ 18 w 40"/>
                <a:gd name="T21" fmla="*/ 12 h 48"/>
                <a:gd name="T22" fmla="*/ 40 w 40"/>
                <a:gd name="T23" fmla="*/ 46 h 48"/>
                <a:gd name="T24" fmla="*/ 37 w 40"/>
                <a:gd name="T25" fmla="*/ 46 h 48"/>
                <a:gd name="T26" fmla="*/ 19 w 40"/>
                <a:gd name="T27" fmla="*/ 18 h 48"/>
                <a:gd name="T28" fmla="*/ 16 w 40"/>
                <a:gd name="T29" fmla="*/ 16 h 48"/>
                <a:gd name="T30" fmla="*/ 15 w 40"/>
                <a:gd name="T31" fmla="*/ 15 h 48"/>
                <a:gd name="T32" fmla="*/ 10 w 40"/>
                <a:gd name="T33" fmla="*/ 7 h 48"/>
                <a:gd name="T34" fmla="*/ 8 w 40"/>
                <a:gd name="T35" fmla="*/ 5 h 48"/>
                <a:gd name="T36" fmla="*/ 8 w 40"/>
                <a:gd name="T3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8">
                  <a:moveTo>
                    <a:pt x="8" y="5"/>
                  </a:moveTo>
                  <a:cubicBezTo>
                    <a:pt x="8" y="8"/>
                    <a:pt x="7" y="12"/>
                    <a:pt x="7" y="15"/>
                  </a:cubicBezTo>
                  <a:cubicBezTo>
                    <a:pt x="7" y="20"/>
                    <a:pt x="7" y="25"/>
                    <a:pt x="7" y="29"/>
                  </a:cubicBezTo>
                  <a:cubicBezTo>
                    <a:pt x="7" y="30"/>
                    <a:pt x="7" y="31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1" y="21"/>
                    <a:pt x="1" y="18"/>
                    <a:pt x="2" y="15"/>
                  </a:cubicBezTo>
                  <a:cubicBezTo>
                    <a:pt x="3" y="11"/>
                    <a:pt x="4" y="7"/>
                    <a:pt x="5" y="3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4" y="5"/>
                    <a:pt x="17" y="8"/>
                    <a:pt x="18" y="12"/>
                  </a:cubicBezTo>
                  <a:cubicBezTo>
                    <a:pt x="24" y="24"/>
                    <a:pt x="33" y="35"/>
                    <a:pt x="40" y="46"/>
                  </a:cubicBezTo>
                  <a:cubicBezTo>
                    <a:pt x="39" y="48"/>
                    <a:pt x="38" y="47"/>
                    <a:pt x="37" y="46"/>
                  </a:cubicBezTo>
                  <a:cubicBezTo>
                    <a:pt x="31" y="37"/>
                    <a:pt x="25" y="27"/>
                    <a:pt x="19" y="18"/>
                  </a:cubicBezTo>
                  <a:cubicBezTo>
                    <a:pt x="18" y="17"/>
                    <a:pt x="18" y="16"/>
                    <a:pt x="16" y="16"/>
                  </a:cubicBezTo>
                  <a:cubicBezTo>
                    <a:pt x="16" y="16"/>
                    <a:pt x="15" y="15"/>
                    <a:pt x="15" y="15"/>
                  </a:cubicBezTo>
                  <a:cubicBezTo>
                    <a:pt x="13" y="12"/>
                    <a:pt x="12" y="10"/>
                    <a:pt x="10" y="7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11337925" y="-1020763"/>
              <a:ext cx="31750" cy="73025"/>
            </a:xfrm>
            <a:custGeom>
              <a:avLst/>
              <a:gdLst>
                <a:gd name="T0" fmla="*/ 8 w 26"/>
                <a:gd name="T1" fmla="*/ 6 h 58"/>
                <a:gd name="T2" fmla="*/ 7 w 26"/>
                <a:gd name="T3" fmla="*/ 18 h 58"/>
                <a:gd name="T4" fmla="*/ 6 w 26"/>
                <a:gd name="T5" fmla="*/ 20 h 58"/>
                <a:gd name="T6" fmla="*/ 5 w 26"/>
                <a:gd name="T7" fmla="*/ 22 h 58"/>
                <a:gd name="T8" fmla="*/ 2 w 26"/>
                <a:gd name="T9" fmla="*/ 55 h 58"/>
                <a:gd name="T10" fmla="*/ 0 w 26"/>
                <a:gd name="T11" fmla="*/ 57 h 58"/>
                <a:gd name="T12" fmla="*/ 2 w 26"/>
                <a:gd name="T13" fmla="*/ 37 h 58"/>
                <a:gd name="T14" fmla="*/ 3 w 26"/>
                <a:gd name="T15" fmla="*/ 21 h 58"/>
                <a:gd name="T16" fmla="*/ 4 w 26"/>
                <a:gd name="T17" fmla="*/ 6 h 58"/>
                <a:gd name="T18" fmla="*/ 5 w 26"/>
                <a:gd name="T19" fmla="*/ 4 h 58"/>
                <a:gd name="T20" fmla="*/ 9 w 26"/>
                <a:gd name="T21" fmla="*/ 2 h 58"/>
                <a:gd name="T22" fmla="*/ 23 w 26"/>
                <a:gd name="T23" fmla="*/ 18 h 58"/>
                <a:gd name="T24" fmla="*/ 25 w 26"/>
                <a:gd name="T25" fmla="*/ 26 h 58"/>
                <a:gd name="T26" fmla="*/ 22 w 26"/>
                <a:gd name="T27" fmla="*/ 28 h 58"/>
                <a:gd name="T28" fmla="*/ 20 w 26"/>
                <a:gd name="T29" fmla="*/ 26 h 58"/>
                <a:gd name="T30" fmla="*/ 10 w 26"/>
                <a:gd name="T31" fmla="*/ 8 h 58"/>
                <a:gd name="T32" fmla="*/ 8 w 26"/>
                <a:gd name="T33" fmla="*/ 6 h 58"/>
                <a:gd name="T34" fmla="*/ 8 w 26"/>
                <a:gd name="T35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8">
                  <a:moveTo>
                    <a:pt x="8" y="6"/>
                  </a:moveTo>
                  <a:cubicBezTo>
                    <a:pt x="7" y="10"/>
                    <a:pt x="7" y="14"/>
                    <a:pt x="7" y="18"/>
                  </a:cubicBezTo>
                  <a:cubicBezTo>
                    <a:pt x="7" y="18"/>
                    <a:pt x="6" y="19"/>
                    <a:pt x="6" y="20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7"/>
                    <a:pt x="2" y="58"/>
                    <a:pt x="0" y="57"/>
                  </a:cubicBezTo>
                  <a:cubicBezTo>
                    <a:pt x="0" y="51"/>
                    <a:pt x="1" y="44"/>
                    <a:pt x="2" y="37"/>
                  </a:cubicBezTo>
                  <a:cubicBezTo>
                    <a:pt x="2" y="32"/>
                    <a:pt x="3" y="26"/>
                    <a:pt x="3" y="21"/>
                  </a:cubicBezTo>
                  <a:cubicBezTo>
                    <a:pt x="2" y="16"/>
                    <a:pt x="4" y="11"/>
                    <a:pt x="4" y="6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1"/>
                    <a:pt x="8" y="0"/>
                    <a:pt x="9" y="2"/>
                  </a:cubicBezTo>
                  <a:cubicBezTo>
                    <a:pt x="14" y="7"/>
                    <a:pt x="19" y="12"/>
                    <a:pt x="23" y="18"/>
                  </a:cubicBezTo>
                  <a:cubicBezTo>
                    <a:pt x="25" y="20"/>
                    <a:pt x="26" y="23"/>
                    <a:pt x="25" y="26"/>
                  </a:cubicBezTo>
                  <a:cubicBezTo>
                    <a:pt x="24" y="27"/>
                    <a:pt x="23" y="28"/>
                    <a:pt x="22" y="28"/>
                  </a:cubicBezTo>
                  <a:cubicBezTo>
                    <a:pt x="22" y="29"/>
                    <a:pt x="21" y="27"/>
                    <a:pt x="20" y="26"/>
                  </a:cubicBezTo>
                  <a:cubicBezTo>
                    <a:pt x="17" y="20"/>
                    <a:pt x="14" y="14"/>
                    <a:pt x="10" y="8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11336338" y="-947738"/>
              <a:ext cx="11113" cy="19050"/>
            </a:xfrm>
            <a:custGeom>
              <a:avLst/>
              <a:gdLst>
                <a:gd name="T0" fmla="*/ 0 w 9"/>
                <a:gd name="T1" fmla="*/ 1 h 16"/>
                <a:gd name="T2" fmla="*/ 5 w 9"/>
                <a:gd name="T3" fmla="*/ 3 h 16"/>
                <a:gd name="T4" fmla="*/ 6 w 9"/>
                <a:gd name="T5" fmla="*/ 5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0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0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6"/>
                    <a:pt x="7" y="7"/>
                    <a:pt x="9" y="6"/>
                  </a:cubicBezTo>
                  <a:cubicBezTo>
                    <a:pt x="9" y="9"/>
                    <a:pt x="9" y="12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2" y="8"/>
                    <a:pt x="2" y="6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11539538" y="-998538"/>
              <a:ext cx="15875" cy="19050"/>
            </a:xfrm>
            <a:custGeom>
              <a:avLst/>
              <a:gdLst>
                <a:gd name="T0" fmla="*/ 5 w 12"/>
                <a:gd name="T1" fmla="*/ 0 h 16"/>
                <a:gd name="T2" fmla="*/ 6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9 h 16"/>
                <a:gd name="T12" fmla="*/ 2 w 12"/>
                <a:gd name="T13" fmla="*/ 5 h 16"/>
                <a:gd name="T14" fmla="*/ 2 w 12"/>
                <a:gd name="T15" fmla="*/ 4 h 16"/>
                <a:gd name="T16" fmla="*/ 5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5" y="0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7" y="5"/>
                    <a:pt x="7" y="7"/>
                    <a:pt x="9" y="8"/>
                  </a:cubicBezTo>
                  <a:cubicBezTo>
                    <a:pt x="12" y="10"/>
                    <a:pt x="11" y="14"/>
                    <a:pt x="8" y="15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3" y="13"/>
                    <a:pt x="2" y="11"/>
                    <a:pt x="0" y="9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0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>
              <a:off x="11437938" y="-952500"/>
              <a:ext cx="7938" cy="36513"/>
            </a:xfrm>
            <a:custGeom>
              <a:avLst/>
              <a:gdLst>
                <a:gd name="T0" fmla="*/ 0 w 6"/>
                <a:gd name="T1" fmla="*/ 29 h 29"/>
                <a:gd name="T2" fmla="*/ 1 w 6"/>
                <a:gd name="T3" fmla="*/ 27 h 29"/>
                <a:gd name="T4" fmla="*/ 0 w 6"/>
                <a:gd name="T5" fmla="*/ 2 h 29"/>
                <a:gd name="T6" fmla="*/ 0 w 6"/>
                <a:gd name="T7" fmla="*/ 0 h 29"/>
                <a:gd name="T8" fmla="*/ 6 w 6"/>
                <a:gd name="T9" fmla="*/ 15 h 29"/>
                <a:gd name="T10" fmla="*/ 1 w 6"/>
                <a:gd name="T11" fmla="*/ 28 h 29"/>
                <a:gd name="T12" fmla="*/ 0 w 6"/>
                <a:gd name="T13" fmla="*/ 29 h 29"/>
                <a:gd name="T14" fmla="*/ 0 w 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9">
                  <a:moveTo>
                    <a:pt x="0" y="29"/>
                  </a:moveTo>
                  <a:cubicBezTo>
                    <a:pt x="0" y="28"/>
                    <a:pt x="1" y="27"/>
                    <a:pt x="1" y="27"/>
                  </a:cubicBezTo>
                  <a:cubicBezTo>
                    <a:pt x="4" y="19"/>
                    <a:pt x="3" y="1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3"/>
                    <a:pt x="6" y="9"/>
                    <a:pt x="6" y="15"/>
                  </a:cubicBezTo>
                  <a:cubicBezTo>
                    <a:pt x="6" y="20"/>
                    <a:pt x="4" y="24"/>
                    <a:pt x="1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>
              <a:off x="11450638" y="-957263"/>
              <a:ext cx="20638" cy="31750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10" y="19"/>
                    <a:pt x="17" y="26"/>
                  </a:cubicBezTo>
                  <a:cubicBezTo>
                    <a:pt x="7" y="23"/>
                    <a:pt x="0" y="1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0"/>
            <p:cNvSpPr>
              <a:spLocks/>
            </p:cNvSpPr>
            <p:nvPr/>
          </p:nvSpPr>
          <p:spPr bwMode="auto">
            <a:xfrm>
              <a:off x="11393488" y="939800"/>
              <a:ext cx="207963" cy="120650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7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4 h 97"/>
                <a:gd name="T12" fmla="*/ 68 w 166"/>
                <a:gd name="T13" fmla="*/ 36 h 97"/>
                <a:gd name="T14" fmla="*/ 69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30 h 97"/>
                <a:gd name="T26" fmla="*/ 93 w 166"/>
                <a:gd name="T27" fmla="*/ 25 h 97"/>
                <a:gd name="T28" fmla="*/ 132 w 166"/>
                <a:gd name="T29" fmla="*/ 2 h 97"/>
                <a:gd name="T30" fmla="*/ 163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4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9" y="34"/>
                    <a:pt x="69" y="32"/>
                    <a:pt x="69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1" y="28"/>
                    <a:pt x="92" y="30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10"/>
                    <a:pt x="115" y="0"/>
                    <a:pt x="132" y="2"/>
                  </a:cubicBezTo>
                  <a:cubicBezTo>
                    <a:pt x="148" y="4"/>
                    <a:pt x="161" y="17"/>
                    <a:pt x="163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2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1"/>
            <p:cNvSpPr>
              <a:spLocks/>
            </p:cNvSpPr>
            <p:nvPr/>
          </p:nvSpPr>
          <p:spPr bwMode="auto">
            <a:xfrm>
              <a:off x="11545888" y="889000"/>
              <a:ext cx="50800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5 w 40"/>
                <a:gd name="T29" fmla="*/ 16 h 47"/>
                <a:gd name="T30" fmla="*/ 14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30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8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5" y="16"/>
                  </a:cubicBezTo>
                  <a:cubicBezTo>
                    <a:pt x="15" y="16"/>
                    <a:pt x="15" y="15"/>
                    <a:pt x="14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2"/>
            <p:cNvSpPr>
              <a:spLocks/>
            </p:cNvSpPr>
            <p:nvPr/>
          </p:nvSpPr>
          <p:spPr bwMode="auto">
            <a:xfrm>
              <a:off x="11387138" y="928688"/>
              <a:ext cx="34925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6 w 27"/>
                <a:gd name="T5" fmla="*/ 19 h 57"/>
                <a:gd name="T6" fmla="*/ 6 w 27"/>
                <a:gd name="T7" fmla="*/ 22 h 57"/>
                <a:gd name="T8" fmla="*/ 3 w 27"/>
                <a:gd name="T9" fmla="*/ 55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2 h 57"/>
                <a:gd name="T22" fmla="*/ 24 w 27"/>
                <a:gd name="T23" fmla="*/ 17 h 57"/>
                <a:gd name="T24" fmla="*/ 25 w 27"/>
                <a:gd name="T25" fmla="*/ 26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4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7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3"/>
            <p:cNvSpPr>
              <a:spLocks/>
            </p:cNvSpPr>
            <p:nvPr/>
          </p:nvSpPr>
          <p:spPr bwMode="auto">
            <a:xfrm>
              <a:off x="11387138" y="1000125"/>
              <a:ext cx="11113" cy="20638"/>
            </a:xfrm>
            <a:custGeom>
              <a:avLst/>
              <a:gdLst>
                <a:gd name="T0" fmla="*/ 1 w 10"/>
                <a:gd name="T1" fmla="*/ 2 h 17"/>
                <a:gd name="T2" fmla="*/ 6 w 10"/>
                <a:gd name="T3" fmla="*/ 3 h 17"/>
                <a:gd name="T4" fmla="*/ 6 w 10"/>
                <a:gd name="T5" fmla="*/ 5 h 17"/>
                <a:gd name="T6" fmla="*/ 10 w 10"/>
                <a:gd name="T7" fmla="*/ 7 h 17"/>
                <a:gd name="T8" fmla="*/ 9 w 10"/>
                <a:gd name="T9" fmla="*/ 15 h 17"/>
                <a:gd name="T10" fmla="*/ 9 w 10"/>
                <a:gd name="T11" fmla="*/ 15 h 17"/>
                <a:gd name="T12" fmla="*/ 3 w 10"/>
                <a:gd name="T13" fmla="*/ 16 h 17"/>
                <a:gd name="T14" fmla="*/ 1 w 10"/>
                <a:gd name="T15" fmla="*/ 11 h 17"/>
                <a:gd name="T16" fmla="*/ 2 w 10"/>
                <a:gd name="T17" fmla="*/ 5 h 17"/>
                <a:gd name="T18" fmla="*/ 1 w 1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7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8"/>
                    <a:pt x="10" y="7"/>
                  </a:cubicBezTo>
                  <a:cubicBezTo>
                    <a:pt x="9" y="9"/>
                    <a:pt x="9" y="12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7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4"/>
            <p:cNvSpPr>
              <a:spLocks/>
            </p:cNvSpPr>
            <p:nvPr/>
          </p:nvSpPr>
          <p:spPr bwMode="auto">
            <a:xfrm>
              <a:off x="11591925" y="947738"/>
              <a:ext cx="12700" cy="20638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9 h 16"/>
                <a:gd name="T6" fmla="*/ 8 w 11"/>
                <a:gd name="T7" fmla="*/ 16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2"/>
                    <a:pt x="6" y="3"/>
                    <a:pt x="6" y="4"/>
                  </a:cubicBezTo>
                  <a:cubicBezTo>
                    <a:pt x="6" y="6"/>
                    <a:pt x="7" y="7"/>
                    <a:pt x="9" y="9"/>
                  </a:cubicBezTo>
                  <a:cubicBezTo>
                    <a:pt x="11" y="10"/>
                    <a:pt x="11" y="14"/>
                    <a:pt x="8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2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11487150" y="995363"/>
              <a:ext cx="9525" cy="34925"/>
            </a:xfrm>
            <a:custGeom>
              <a:avLst/>
              <a:gdLst>
                <a:gd name="T0" fmla="*/ 0 w 7"/>
                <a:gd name="T1" fmla="*/ 28 h 28"/>
                <a:gd name="T2" fmla="*/ 1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4" y="3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11501438" y="990600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0"/>
                    <a:pt x="9" y="19"/>
                    <a:pt x="17" y="26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7"/>
            <p:cNvSpPr>
              <a:spLocks/>
            </p:cNvSpPr>
            <p:nvPr/>
          </p:nvSpPr>
          <p:spPr bwMode="auto">
            <a:xfrm>
              <a:off x="13054013" y="-82550"/>
              <a:ext cx="207963" cy="122238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6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3 h 97"/>
                <a:gd name="T12" fmla="*/ 68 w 166"/>
                <a:gd name="T13" fmla="*/ 35 h 97"/>
                <a:gd name="T14" fmla="*/ 70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29 h 97"/>
                <a:gd name="T26" fmla="*/ 93 w 166"/>
                <a:gd name="T27" fmla="*/ 25 h 97"/>
                <a:gd name="T28" fmla="*/ 132 w 166"/>
                <a:gd name="T29" fmla="*/ 2 h 97"/>
                <a:gd name="T30" fmla="*/ 164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6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3"/>
                  </a:cubicBezTo>
                  <a:cubicBezTo>
                    <a:pt x="67" y="34"/>
                    <a:pt x="67" y="35"/>
                    <a:pt x="68" y="35"/>
                  </a:cubicBezTo>
                  <a:cubicBezTo>
                    <a:pt x="69" y="34"/>
                    <a:pt x="69" y="32"/>
                    <a:pt x="70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7"/>
                    <a:pt x="91" y="28"/>
                    <a:pt x="92" y="29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9"/>
                    <a:pt x="115" y="0"/>
                    <a:pt x="132" y="2"/>
                  </a:cubicBezTo>
                  <a:cubicBezTo>
                    <a:pt x="148" y="4"/>
                    <a:pt x="162" y="17"/>
                    <a:pt x="164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1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6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8"/>
            <p:cNvSpPr>
              <a:spLocks/>
            </p:cNvSpPr>
            <p:nvPr/>
          </p:nvSpPr>
          <p:spPr bwMode="auto">
            <a:xfrm>
              <a:off x="13206413" y="-131763"/>
              <a:ext cx="49213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6 w 40"/>
                <a:gd name="T29" fmla="*/ 15 h 47"/>
                <a:gd name="T30" fmla="*/ 15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29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7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6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5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>
              <a:off x="13047663" y="-93663"/>
              <a:ext cx="33338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7 w 27"/>
                <a:gd name="T5" fmla="*/ 19 h 57"/>
                <a:gd name="T6" fmla="*/ 6 w 27"/>
                <a:gd name="T7" fmla="*/ 22 h 57"/>
                <a:gd name="T8" fmla="*/ 3 w 27"/>
                <a:gd name="T9" fmla="*/ 54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1 h 57"/>
                <a:gd name="T22" fmla="*/ 24 w 27"/>
                <a:gd name="T23" fmla="*/ 17 h 57"/>
                <a:gd name="T24" fmla="*/ 25 w 27"/>
                <a:gd name="T25" fmla="*/ 25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4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3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19"/>
                    <a:pt x="27" y="22"/>
                    <a:pt x="25" y="25"/>
                  </a:cubicBezTo>
                  <a:cubicBezTo>
                    <a:pt x="25" y="26"/>
                    <a:pt x="24" y="27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0"/>
            <p:cNvSpPr>
              <a:spLocks/>
            </p:cNvSpPr>
            <p:nvPr/>
          </p:nvSpPr>
          <p:spPr bwMode="auto">
            <a:xfrm>
              <a:off x="13046075" y="-22225"/>
              <a:ext cx="12700" cy="20638"/>
            </a:xfrm>
            <a:custGeom>
              <a:avLst/>
              <a:gdLst>
                <a:gd name="T0" fmla="*/ 1 w 10"/>
                <a:gd name="T1" fmla="*/ 2 h 16"/>
                <a:gd name="T2" fmla="*/ 6 w 10"/>
                <a:gd name="T3" fmla="*/ 3 h 16"/>
                <a:gd name="T4" fmla="*/ 6 w 10"/>
                <a:gd name="T5" fmla="*/ 5 h 16"/>
                <a:gd name="T6" fmla="*/ 10 w 10"/>
                <a:gd name="T7" fmla="*/ 7 h 16"/>
                <a:gd name="T8" fmla="*/ 9 w 10"/>
                <a:gd name="T9" fmla="*/ 14 h 16"/>
                <a:gd name="T10" fmla="*/ 9 w 10"/>
                <a:gd name="T11" fmla="*/ 15 h 16"/>
                <a:gd name="T12" fmla="*/ 3 w 10"/>
                <a:gd name="T13" fmla="*/ 16 h 16"/>
                <a:gd name="T14" fmla="*/ 1 w 10"/>
                <a:gd name="T15" fmla="*/ 11 h 16"/>
                <a:gd name="T16" fmla="*/ 2 w 10"/>
                <a:gd name="T17" fmla="*/ 5 h 16"/>
                <a:gd name="T18" fmla="*/ 1 w 10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6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7"/>
                    <a:pt x="10" y="7"/>
                  </a:cubicBezTo>
                  <a:cubicBezTo>
                    <a:pt x="10" y="9"/>
                    <a:pt x="9" y="12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6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1"/>
            <p:cNvSpPr>
              <a:spLocks/>
            </p:cNvSpPr>
            <p:nvPr/>
          </p:nvSpPr>
          <p:spPr bwMode="auto">
            <a:xfrm>
              <a:off x="13250863" y="-73025"/>
              <a:ext cx="14288" cy="19050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8 h 16"/>
                <a:gd name="T6" fmla="*/ 8 w 11"/>
                <a:gd name="T7" fmla="*/ 15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7" y="7"/>
                    <a:pt x="9" y="8"/>
                  </a:cubicBezTo>
                  <a:cubicBezTo>
                    <a:pt x="11" y="10"/>
                    <a:pt x="11" y="14"/>
                    <a:pt x="8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1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2"/>
            <p:cNvSpPr>
              <a:spLocks/>
            </p:cNvSpPr>
            <p:nvPr/>
          </p:nvSpPr>
          <p:spPr bwMode="auto">
            <a:xfrm>
              <a:off x="13147675" y="-25400"/>
              <a:ext cx="7938" cy="34925"/>
            </a:xfrm>
            <a:custGeom>
              <a:avLst/>
              <a:gdLst>
                <a:gd name="T0" fmla="*/ 0 w 7"/>
                <a:gd name="T1" fmla="*/ 28 h 28"/>
                <a:gd name="T2" fmla="*/ 2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2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4" y="2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3"/>
            <p:cNvSpPr>
              <a:spLocks/>
            </p:cNvSpPr>
            <p:nvPr/>
          </p:nvSpPr>
          <p:spPr bwMode="auto">
            <a:xfrm>
              <a:off x="13161963" y="-31750"/>
              <a:ext cx="20638" cy="31750"/>
            </a:xfrm>
            <a:custGeom>
              <a:avLst/>
              <a:gdLst>
                <a:gd name="T0" fmla="*/ 4 w 17"/>
                <a:gd name="T1" fmla="*/ 0 h 25"/>
                <a:gd name="T2" fmla="*/ 17 w 17"/>
                <a:gd name="T3" fmla="*/ 25 h 25"/>
                <a:gd name="T4" fmla="*/ 4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4" y="0"/>
                  </a:moveTo>
                  <a:cubicBezTo>
                    <a:pt x="5" y="10"/>
                    <a:pt x="9" y="19"/>
                    <a:pt x="17" y="25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4"/>
            <p:cNvSpPr>
              <a:spLocks/>
            </p:cNvSpPr>
            <p:nvPr/>
          </p:nvSpPr>
          <p:spPr bwMode="auto">
            <a:xfrm>
              <a:off x="9785350" y="41275"/>
              <a:ext cx="206375" cy="122238"/>
            </a:xfrm>
            <a:custGeom>
              <a:avLst/>
              <a:gdLst>
                <a:gd name="T0" fmla="*/ 75 w 165"/>
                <a:gd name="T1" fmla="*/ 73 h 98"/>
                <a:gd name="T2" fmla="*/ 74 w 165"/>
                <a:gd name="T3" fmla="*/ 75 h 98"/>
                <a:gd name="T4" fmla="*/ 43 w 165"/>
                <a:gd name="T5" fmla="*/ 97 h 98"/>
                <a:gd name="T6" fmla="*/ 9 w 165"/>
                <a:gd name="T7" fmla="*/ 79 h 98"/>
                <a:gd name="T8" fmla="*/ 18 w 165"/>
                <a:gd name="T9" fmla="*/ 32 h 98"/>
                <a:gd name="T10" fmla="*/ 66 w 165"/>
                <a:gd name="T11" fmla="*/ 34 h 98"/>
                <a:gd name="T12" fmla="*/ 68 w 165"/>
                <a:gd name="T13" fmla="*/ 36 h 98"/>
                <a:gd name="T14" fmla="*/ 69 w 165"/>
                <a:gd name="T15" fmla="*/ 31 h 98"/>
                <a:gd name="T16" fmla="*/ 72 w 165"/>
                <a:gd name="T17" fmla="*/ 30 h 98"/>
                <a:gd name="T18" fmla="*/ 82 w 165"/>
                <a:gd name="T19" fmla="*/ 31 h 98"/>
                <a:gd name="T20" fmla="*/ 85 w 165"/>
                <a:gd name="T21" fmla="*/ 28 h 98"/>
                <a:gd name="T22" fmla="*/ 89 w 165"/>
                <a:gd name="T23" fmla="*/ 27 h 98"/>
                <a:gd name="T24" fmla="*/ 91 w 165"/>
                <a:gd name="T25" fmla="*/ 30 h 98"/>
                <a:gd name="T26" fmla="*/ 93 w 165"/>
                <a:gd name="T27" fmla="*/ 25 h 98"/>
                <a:gd name="T28" fmla="*/ 131 w 165"/>
                <a:gd name="T29" fmla="*/ 2 h 98"/>
                <a:gd name="T30" fmla="*/ 163 w 165"/>
                <a:gd name="T31" fmla="*/ 34 h 98"/>
                <a:gd name="T32" fmla="*/ 140 w 165"/>
                <a:gd name="T33" fmla="*/ 73 h 98"/>
                <a:gd name="T34" fmla="*/ 91 w 165"/>
                <a:gd name="T35" fmla="*/ 45 h 98"/>
                <a:gd name="T36" fmla="*/ 91 w 165"/>
                <a:gd name="T37" fmla="*/ 37 h 98"/>
                <a:gd name="T38" fmla="*/ 87 w 165"/>
                <a:gd name="T39" fmla="*/ 28 h 98"/>
                <a:gd name="T40" fmla="*/ 80 w 165"/>
                <a:gd name="T41" fmla="*/ 34 h 98"/>
                <a:gd name="T42" fmla="*/ 71 w 165"/>
                <a:gd name="T43" fmla="*/ 32 h 98"/>
                <a:gd name="T44" fmla="*/ 71 w 165"/>
                <a:gd name="T45" fmla="*/ 41 h 98"/>
                <a:gd name="T46" fmla="*/ 76 w 165"/>
                <a:gd name="T47" fmla="*/ 71 h 98"/>
                <a:gd name="T48" fmla="*/ 75 w 165"/>
                <a:gd name="T49" fmla="*/ 7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8">
                  <a:moveTo>
                    <a:pt x="75" y="73"/>
                  </a:moveTo>
                  <a:cubicBezTo>
                    <a:pt x="75" y="74"/>
                    <a:pt x="74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8"/>
                    <a:pt x="17" y="91"/>
                    <a:pt x="9" y="79"/>
                  </a:cubicBezTo>
                  <a:cubicBezTo>
                    <a:pt x="0" y="64"/>
                    <a:pt x="4" y="43"/>
                    <a:pt x="18" y="32"/>
                  </a:cubicBezTo>
                  <a:cubicBezTo>
                    <a:pt x="32" y="21"/>
                    <a:pt x="52" y="21"/>
                    <a:pt x="66" y="34"/>
                  </a:cubicBezTo>
                  <a:cubicBezTo>
                    <a:pt x="66" y="34"/>
                    <a:pt x="67" y="35"/>
                    <a:pt x="68" y="36"/>
                  </a:cubicBezTo>
                  <a:cubicBezTo>
                    <a:pt x="68" y="34"/>
                    <a:pt x="69" y="33"/>
                    <a:pt x="69" y="31"/>
                  </a:cubicBezTo>
                  <a:cubicBezTo>
                    <a:pt x="70" y="30"/>
                    <a:pt x="71" y="29"/>
                    <a:pt x="72" y="30"/>
                  </a:cubicBezTo>
                  <a:cubicBezTo>
                    <a:pt x="75" y="33"/>
                    <a:pt x="79" y="33"/>
                    <a:pt x="82" y="31"/>
                  </a:cubicBezTo>
                  <a:cubicBezTo>
                    <a:pt x="83" y="31"/>
                    <a:pt x="84" y="29"/>
                    <a:pt x="85" y="28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0" y="29"/>
                    <a:pt x="91" y="30"/>
                  </a:cubicBezTo>
                  <a:cubicBezTo>
                    <a:pt x="92" y="28"/>
                    <a:pt x="93" y="27"/>
                    <a:pt x="93" y="25"/>
                  </a:cubicBezTo>
                  <a:cubicBezTo>
                    <a:pt x="99" y="10"/>
                    <a:pt x="115" y="0"/>
                    <a:pt x="131" y="2"/>
                  </a:cubicBezTo>
                  <a:cubicBezTo>
                    <a:pt x="148" y="5"/>
                    <a:pt x="161" y="18"/>
                    <a:pt x="163" y="34"/>
                  </a:cubicBezTo>
                  <a:cubicBezTo>
                    <a:pt x="165" y="51"/>
                    <a:pt x="156" y="66"/>
                    <a:pt x="140" y="73"/>
                  </a:cubicBezTo>
                  <a:cubicBezTo>
                    <a:pt x="119" y="81"/>
                    <a:pt x="95" y="67"/>
                    <a:pt x="91" y="45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0" y="32"/>
                    <a:pt x="87" y="28"/>
                  </a:cubicBezTo>
                  <a:cubicBezTo>
                    <a:pt x="86" y="32"/>
                    <a:pt x="83" y="33"/>
                    <a:pt x="80" y="34"/>
                  </a:cubicBezTo>
                  <a:cubicBezTo>
                    <a:pt x="77" y="35"/>
                    <a:pt x="74" y="35"/>
                    <a:pt x="71" y="32"/>
                  </a:cubicBezTo>
                  <a:cubicBezTo>
                    <a:pt x="70" y="35"/>
                    <a:pt x="70" y="38"/>
                    <a:pt x="71" y="41"/>
                  </a:cubicBezTo>
                  <a:cubicBezTo>
                    <a:pt x="77" y="50"/>
                    <a:pt x="79" y="61"/>
                    <a:pt x="76" y="71"/>
                  </a:cubicBezTo>
                  <a:cubicBezTo>
                    <a:pt x="75" y="72"/>
                    <a:pt x="75" y="73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5"/>
            <p:cNvSpPr>
              <a:spLocks/>
            </p:cNvSpPr>
            <p:nvPr/>
          </p:nvSpPr>
          <p:spPr bwMode="auto">
            <a:xfrm>
              <a:off x="9937750" y="-7938"/>
              <a:ext cx="49213" cy="58738"/>
            </a:xfrm>
            <a:custGeom>
              <a:avLst/>
              <a:gdLst>
                <a:gd name="T0" fmla="*/ 7 w 39"/>
                <a:gd name="T1" fmla="*/ 4 h 47"/>
                <a:gd name="T2" fmla="*/ 7 w 39"/>
                <a:gd name="T3" fmla="*/ 15 h 47"/>
                <a:gd name="T4" fmla="*/ 7 w 39"/>
                <a:gd name="T5" fmla="*/ 29 h 47"/>
                <a:gd name="T6" fmla="*/ 6 w 39"/>
                <a:gd name="T7" fmla="*/ 31 h 47"/>
                <a:gd name="T8" fmla="*/ 3 w 39"/>
                <a:gd name="T9" fmla="*/ 31 h 47"/>
                <a:gd name="T10" fmla="*/ 0 w 39"/>
                <a:gd name="T11" fmla="*/ 24 h 47"/>
                <a:gd name="T12" fmla="*/ 1 w 39"/>
                <a:gd name="T13" fmla="*/ 15 h 47"/>
                <a:gd name="T14" fmla="*/ 4 w 39"/>
                <a:gd name="T15" fmla="*/ 3 h 47"/>
                <a:gd name="T16" fmla="*/ 7 w 39"/>
                <a:gd name="T17" fmla="*/ 0 h 47"/>
                <a:gd name="T18" fmla="*/ 11 w 39"/>
                <a:gd name="T19" fmla="*/ 2 h 47"/>
                <a:gd name="T20" fmla="*/ 18 w 39"/>
                <a:gd name="T21" fmla="*/ 12 h 47"/>
                <a:gd name="T22" fmla="*/ 39 w 39"/>
                <a:gd name="T23" fmla="*/ 46 h 47"/>
                <a:gd name="T24" fmla="*/ 36 w 39"/>
                <a:gd name="T25" fmla="*/ 45 h 47"/>
                <a:gd name="T26" fmla="*/ 18 w 39"/>
                <a:gd name="T27" fmla="*/ 18 h 47"/>
                <a:gd name="T28" fmla="*/ 15 w 39"/>
                <a:gd name="T29" fmla="*/ 16 h 47"/>
                <a:gd name="T30" fmla="*/ 14 w 39"/>
                <a:gd name="T31" fmla="*/ 15 h 47"/>
                <a:gd name="T32" fmla="*/ 9 w 39"/>
                <a:gd name="T33" fmla="*/ 7 h 47"/>
                <a:gd name="T34" fmla="*/ 8 w 39"/>
                <a:gd name="T35" fmla="*/ 4 h 47"/>
                <a:gd name="T36" fmla="*/ 7 w 39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7">
                  <a:moveTo>
                    <a:pt x="7" y="4"/>
                  </a:moveTo>
                  <a:cubicBezTo>
                    <a:pt x="7" y="8"/>
                    <a:pt x="7" y="11"/>
                    <a:pt x="7" y="15"/>
                  </a:cubicBezTo>
                  <a:cubicBezTo>
                    <a:pt x="6" y="19"/>
                    <a:pt x="7" y="24"/>
                    <a:pt x="7" y="29"/>
                  </a:cubicBezTo>
                  <a:cubicBezTo>
                    <a:pt x="7" y="30"/>
                    <a:pt x="6" y="31"/>
                    <a:pt x="6" y="31"/>
                  </a:cubicBezTo>
                  <a:cubicBezTo>
                    <a:pt x="5" y="32"/>
                    <a:pt x="4" y="31"/>
                    <a:pt x="3" y="31"/>
                  </a:cubicBezTo>
                  <a:cubicBezTo>
                    <a:pt x="0" y="29"/>
                    <a:pt x="0" y="26"/>
                    <a:pt x="0" y="24"/>
                  </a:cubicBezTo>
                  <a:cubicBezTo>
                    <a:pt x="0" y="21"/>
                    <a:pt x="1" y="18"/>
                    <a:pt x="1" y="15"/>
                  </a:cubicBezTo>
                  <a:cubicBezTo>
                    <a:pt x="2" y="11"/>
                    <a:pt x="3" y="7"/>
                    <a:pt x="4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2"/>
                  </a:cubicBezTo>
                  <a:cubicBezTo>
                    <a:pt x="24" y="24"/>
                    <a:pt x="33" y="34"/>
                    <a:pt x="39" y="46"/>
                  </a:cubicBezTo>
                  <a:cubicBezTo>
                    <a:pt x="38" y="47"/>
                    <a:pt x="37" y="47"/>
                    <a:pt x="36" y="45"/>
                  </a:cubicBezTo>
                  <a:cubicBezTo>
                    <a:pt x="30" y="36"/>
                    <a:pt x="24" y="27"/>
                    <a:pt x="18" y="18"/>
                  </a:cubicBezTo>
                  <a:cubicBezTo>
                    <a:pt x="17" y="17"/>
                    <a:pt x="17" y="16"/>
                    <a:pt x="15" y="16"/>
                  </a:cubicBezTo>
                  <a:cubicBezTo>
                    <a:pt x="15" y="16"/>
                    <a:pt x="15" y="15"/>
                    <a:pt x="14" y="15"/>
                  </a:cubicBezTo>
                  <a:cubicBezTo>
                    <a:pt x="13" y="12"/>
                    <a:pt x="11" y="9"/>
                    <a:pt x="9" y="7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56"/>
            <p:cNvSpPr>
              <a:spLocks/>
            </p:cNvSpPr>
            <p:nvPr/>
          </p:nvSpPr>
          <p:spPr bwMode="auto">
            <a:xfrm>
              <a:off x="9779000" y="30162"/>
              <a:ext cx="33338" cy="71438"/>
            </a:xfrm>
            <a:custGeom>
              <a:avLst/>
              <a:gdLst>
                <a:gd name="T0" fmla="*/ 8 w 26"/>
                <a:gd name="T1" fmla="*/ 5 h 57"/>
                <a:gd name="T2" fmla="*/ 7 w 26"/>
                <a:gd name="T3" fmla="*/ 17 h 57"/>
                <a:gd name="T4" fmla="*/ 6 w 26"/>
                <a:gd name="T5" fmla="*/ 19 h 57"/>
                <a:gd name="T6" fmla="*/ 6 w 26"/>
                <a:gd name="T7" fmla="*/ 22 h 57"/>
                <a:gd name="T8" fmla="*/ 2 w 26"/>
                <a:gd name="T9" fmla="*/ 55 h 57"/>
                <a:gd name="T10" fmla="*/ 0 w 26"/>
                <a:gd name="T11" fmla="*/ 57 h 57"/>
                <a:gd name="T12" fmla="*/ 2 w 26"/>
                <a:gd name="T13" fmla="*/ 37 h 57"/>
                <a:gd name="T14" fmla="*/ 3 w 26"/>
                <a:gd name="T15" fmla="*/ 21 h 57"/>
                <a:gd name="T16" fmla="*/ 4 w 26"/>
                <a:gd name="T17" fmla="*/ 6 h 57"/>
                <a:gd name="T18" fmla="*/ 5 w 26"/>
                <a:gd name="T19" fmla="*/ 3 h 57"/>
                <a:gd name="T20" fmla="*/ 10 w 26"/>
                <a:gd name="T21" fmla="*/ 2 h 57"/>
                <a:gd name="T22" fmla="*/ 24 w 26"/>
                <a:gd name="T23" fmla="*/ 17 h 57"/>
                <a:gd name="T24" fmla="*/ 25 w 26"/>
                <a:gd name="T25" fmla="*/ 26 h 57"/>
                <a:gd name="T26" fmla="*/ 23 w 26"/>
                <a:gd name="T27" fmla="*/ 28 h 57"/>
                <a:gd name="T28" fmla="*/ 21 w 26"/>
                <a:gd name="T29" fmla="*/ 26 h 57"/>
                <a:gd name="T30" fmla="*/ 11 w 26"/>
                <a:gd name="T31" fmla="*/ 8 h 57"/>
                <a:gd name="T32" fmla="*/ 9 w 26"/>
                <a:gd name="T33" fmla="*/ 5 h 57"/>
                <a:gd name="T34" fmla="*/ 8 w 26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0" y="50"/>
                    <a:pt x="1" y="44"/>
                    <a:pt x="2" y="37"/>
                  </a:cubicBezTo>
                  <a:cubicBezTo>
                    <a:pt x="2" y="32"/>
                    <a:pt x="4" y="26"/>
                    <a:pt x="3" y="21"/>
                  </a:cubicBezTo>
                  <a:cubicBezTo>
                    <a:pt x="3" y="15"/>
                    <a:pt x="4" y="11"/>
                    <a:pt x="4" y="6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6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2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9" y="6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57"/>
            <p:cNvSpPr>
              <a:spLocks/>
            </p:cNvSpPr>
            <p:nvPr/>
          </p:nvSpPr>
          <p:spPr bwMode="auto">
            <a:xfrm>
              <a:off x="9777413" y="103188"/>
              <a:ext cx="11113" cy="19050"/>
            </a:xfrm>
            <a:custGeom>
              <a:avLst/>
              <a:gdLst>
                <a:gd name="T0" fmla="*/ 1 w 9"/>
                <a:gd name="T1" fmla="*/ 1 h 16"/>
                <a:gd name="T2" fmla="*/ 5 w 9"/>
                <a:gd name="T3" fmla="*/ 3 h 16"/>
                <a:gd name="T4" fmla="*/ 6 w 9"/>
                <a:gd name="T5" fmla="*/ 4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1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1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6"/>
                    <a:pt x="7" y="7"/>
                    <a:pt x="9" y="6"/>
                  </a:cubicBezTo>
                  <a:cubicBezTo>
                    <a:pt x="9" y="9"/>
                    <a:pt x="9" y="11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3" y="8"/>
                    <a:pt x="2" y="6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58"/>
            <p:cNvSpPr>
              <a:spLocks/>
            </p:cNvSpPr>
            <p:nvPr/>
          </p:nvSpPr>
          <p:spPr bwMode="auto">
            <a:xfrm>
              <a:off x="9982200" y="50800"/>
              <a:ext cx="14288" cy="20638"/>
            </a:xfrm>
            <a:custGeom>
              <a:avLst/>
              <a:gdLst>
                <a:gd name="T0" fmla="*/ 6 w 12"/>
                <a:gd name="T1" fmla="*/ 0 h 16"/>
                <a:gd name="T2" fmla="*/ 7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8 h 16"/>
                <a:gd name="T12" fmla="*/ 2 w 12"/>
                <a:gd name="T13" fmla="*/ 5 h 16"/>
                <a:gd name="T14" fmla="*/ 2 w 12"/>
                <a:gd name="T15" fmla="*/ 3 h 16"/>
                <a:gd name="T16" fmla="*/ 6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6" y="0"/>
                  </a:moveTo>
                  <a:cubicBezTo>
                    <a:pt x="6" y="1"/>
                    <a:pt x="6" y="2"/>
                    <a:pt x="7" y="3"/>
                  </a:cubicBezTo>
                  <a:cubicBezTo>
                    <a:pt x="7" y="5"/>
                    <a:pt x="8" y="7"/>
                    <a:pt x="9" y="8"/>
                  </a:cubicBezTo>
                  <a:cubicBezTo>
                    <a:pt x="12" y="9"/>
                    <a:pt x="11" y="14"/>
                    <a:pt x="8" y="15"/>
                  </a:cubicBezTo>
                  <a:cubicBezTo>
                    <a:pt x="7" y="15"/>
                    <a:pt x="6" y="15"/>
                    <a:pt x="5" y="16"/>
                  </a:cubicBezTo>
                  <a:cubicBezTo>
                    <a:pt x="3" y="13"/>
                    <a:pt x="2" y="11"/>
                    <a:pt x="0" y="8"/>
                  </a:cubicBezTo>
                  <a:cubicBezTo>
                    <a:pt x="2" y="8"/>
                    <a:pt x="3" y="7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0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59"/>
            <p:cNvSpPr>
              <a:spLocks/>
            </p:cNvSpPr>
            <p:nvPr/>
          </p:nvSpPr>
          <p:spPr bwMode="auto">
            <a:xfrm>
              <a:off x="9879013" y="98425"/>
              <a:ext cx="7938" cy="34925"/>
            </a:xfrm>
            <a:custGeom>
              <a:avLst/>
              <a:gdLst>
                <a:gd name="T0" fmla="*/ 0 w 6"/>
                <a:gd name="T1" fmla="*/ 28 h 28"/>
                <a:gd name="T2" fmla="*/ 1 w 6"/>
                <a:gd name="T3" fmla="*/ 26 h 28"/>
                <a:gd name="T4" fmla="*/ 1 w 6"/>
                <a:gd name="T5" fmla="*/ 2 h 28"/>
                <a:gd name="T6" fmla="*/ 0 w 6"/>
                <a:gd name="T7" fmla="*/ 0 h 28"/>
                <a:gd name="T8" fmla="*/ 6 w 6"/>
                <a:gd name="T9" fmla="*/ 14 h 28"/>
                <a:gd name="T10" fmla="*/ 1 w 6"/>
                <a:gd name="T11" fmla="*/ 28 h 28"/>
                <a:gd name="T12" fmla="*/ 0 w 6"/>
                <a:gd name="T13" fmla="*/ 28 h 28"/>
                <a:gd name="T14" fmla="*/ 0 w 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8">
                  <a:moveTo>
                    <a:pt x="0" y="28"/>
                  </a:moveTo>
                  <a:cubicBezTo>
                    <a:pt x="0" y="28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3"/>
                    <a:pt x="6" y="9"/>
                    <a:pt x="6" y="14"/>
                  </a:cubicBezTo>
                  <a:cubicBezTo>
                    <a:pt x="6" y="19"/>
                    <a:pt x="5" y="24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0"/>
            <p:cNvSpPr>
              <a:spLocks/>
            </p:cNvSpPr>
            <p:nvPr/>
          </p:nvSpPr>
          <p:spPr bwMode="auto">
            <a:xfrm>
              <a:off x="9893300" y="92075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9" y="19"/>
                    <a:pt x="17" y="26"/>
                  </a:cubicBezTo>
                  <a:cubicBezTo>
                    <a:pt x="6" y="23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1"/>
            <p:cNvSpPr>
              <a:spLocks/>
            </p:cNvSpPr>
            <p:nvPr/>
          </p:nvSpPr>
          <p:spPr bwMode="auto">
            <a:xfrm>
              <a:off x="10501313" y="-665163"/>
              <a:ext cx="288925" cy="168275"/>
            </a:xfrm>
            <a:custGeom>
              <a:avLst/>
              <a:gdLst>
                <a:gd name="T0" fmla="*/ 105 w 231"/>
                <a:gd name="T1" fmla="*/ 102 h 135"/>
                <a:gd name="T2" fmla="*/ 104 w 231"/>
                <a:gd name="T3" fmla="*/ 104 h 135"/>
                <a:gd name="T4" fmla="*/ 60 w 231"/>
                <a:gd name="T5" fmla="*/ 134 h 135"/>
                <a:gd name="T6" fmla="*/ 13 w 231"/>
                <a:gd name="T7" fmla="*/ 110 h 135"/>
                <a:gd name="T8" fmla="*/ 25 w 231"/>
                <a:gd name="T9" fmla="*/ 44 h 135"/>
                <a:gd name="T10" fmla="*/ 92 w 231"/>
                <a:gd name="T11" fmla="*/ 46 h 135"/>
                <a:gd name="T12" fmla="*/ 95 w 231"/>
                <a:gd name="T13" fmla="*/ 49 h 135"/>
                <a:gd name="T14" fmla="*/ 97 w 231"/>
                <a:gd name="T15" fmla="*/ 43 h 135"/>
                <a:gd name="T16" fmla="*/ 101 w 231"/>
                <a:gd name="T17" fmla="*/ 41 h 135"/>
                <a:gd name="T18" fmla="*/ 115 w 231"/>
                <a:gd name="T19" fmla="*/ 43 h 135"/>
                <a:gd name="T20" fmla="*/ 119 w 231"/>
                <a:gd name="T21" fmla="*/ 38 h 135"/>
                <a:gd name="T22" fmla="*/ 124 w 231"/>
                <a:gd name="T23" fmla="*/ 37 h 135"/>
                <a:gd name="T24" fmla="*/ 128 w 231"/>
                <a:gd name="T25" fmla="*/ 41 h 135"/>
                <a:gd name="T26" fmla="*/ 131 w 231"/>
                <a:gd name="T27" fmla="*/ 34 h 135"/>
                <a:gd name="T28" fmla="*/ 184 w 231"/>
                <a:gd name="T29" fmla="*/ 2 h 135"/>
                <a:gd name="T30" fmla="*/ 229 w 231"/>
                <a:gd name="T31" fmla="*/ 46 h 135"/>
                <a:gd name="T32" fmla="*/ 197 w 231"/>
                <a:gd name="T33" fmla="*/ 101 h 135"/>
                <a:gd name="T34" fmla="*/ 128 w 231"/>
                <a:gd name="T35" fmla="*/ 61 h 135"/>
                <a:gd name="T36" fmla="*/ 127 w 231"/>
                <a:gd name="T37" fmla="*/ 51 h 135"/>
                <a:gd name="T38" fmla="*/ 122 w 231"/>
                <a:gd name="T39" fmla="*/ 39 h 135"/>
                <a:gd name="T40" fmla="*/ 112 w 231"/>
                <a:gd name="T41" fmla="*/ 47 h 135"/>
                <a:gd name="T42" fmla="*/ 100 w 231"/>
                <a:gd name="T43" fmla="*/ 44 h 135"/>
                <a:gd name="T44" fmla="*/ 100 w 231"/>
                <a:gd name="T45" fmla="*/ 56 h 135"/>
                <a:gd name="T46" fmla="*/ 106 w 231"/>
                <a:gd name="T47" fmla="*/ 99 h 135"/>
                <a:gd name="T48" fmla="*/ 105 w 231"/>
                <a:gd name="T49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5">
                  <a:moveTo>
                    <a:pt x="105" y="102"/>
                  </a:moveTo>
                  <a:cubicBezTo>
                    <a:pt x="105" y="102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4"/>
                  </a:cubicBezTo>
                  <a:cubicBezTo>
                    <a:pt x="40" y="135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6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0"/>
                    <a:pt x="99" y="40"/>
                    <a:pt x="101" y="41"/>
                  </a:cubicBezTo>
                  <a:cubicBezTo>
                    <a:pt x="105" y="46"/>
                    <a:pt x="110" y="45"/>
                    <a:pt x="115" y="43"/>
                  </a:cubicBezTo>
                  <a:cubicBezTo>
                    <a:pt x="116" y="42"/>
                    <a:pt x="118" y="39"/>
                    <a:pt x="119" y="38"/>
                  </a:cubicBezTo>
                  <a:cubicBezTo>
                    <a:pt x="121" y="34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6"/>
                    <a:pt x="131" y="34"/>
                  </a:cubicBezTo>
                  <a:cubicBezTo>
                    <a:pt x="139" y="13"/>
                    <a:pt x="161" y="0"/>
                    <a:pt x="184" y="2"/>
                  </a:cubicBezTo>
                  <a:cubicBezTo>
                    <a:pt x="207" y="5"/>
                    <a:pt x="226" y="24"/>
                    <a:pt x="229" y="46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7" y="113"/>
                    <a:pt x="133" y="93"/>
                    <a:pt x="128" y="61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2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4" y="48"/>
                    <a:pt x="100" y="44"/>
                  </a:cubicBezTo>
                  <a:cubicBezTo>
                    <a:pt x="99" y="49"/>
                    <a:pt x="98" y="52"/>
                    <a:pt x="100" y="56"/>
                  </a:cubicBezTo>
                  <a:cubicBezTo>
                    <a:pt x="109" y="69"/>
                    <a:pt x="110" y="84"/>
                    <a:pt x="106" y="99"/>
                  </a:cubicBezTo>
                  <a:cubicBezTo>
                    <a:pt x="106" y="100"/>
                    <a:pt x="106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2"/>
            <p:cNvSpPr>
              <a:spLocks/>
            </p:cNvSpPr>
            <p:nvPr/>
          </p:nvSpPr>
          <p:spPr bwMode="auto">
            <a:xfrm>
              <a:off x="10714038" y="-7366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1 h 66"/>
                <a:gd name="T4" fmla="*/ 10 w 56"/>
                <a:gd name="T5" fmla="*/ 41 h 66"/>
                <a:gd name="T6" fmla="*/ 9 w 56"/>
                <a:gd name="T7" fmla="*/ 44 h 66"/>
                <a:gd name="T8" fmla="*/ 5 w 56"/>
                <a:gd name="T9" fmla="*/ 43 h 66"/>
                <a:gd name="T10" fmla="*/ 1 w 56"/>
                <a:gd name="T11" fmla="*/ 33 h 66"/>
                <a:gd name="T12" fmla="*/ 3 w 56"/>
                <a:gd name="T13" fmla="*/ 21 h 66"/>
                <a:gd name="T14" fmla="*/ 7 w 56"/>
                <a:gd name="T15" fmla="*/ 5 h 66"/>
                <a:gd name="T16" fmla="*/ 10 w 56"/>
                <a:gd name="T17" fmla="*/ 0 h 66"/>
                <a:gd name="T18" fmla="*/ 16 w 56"/>
                <a:gd name="T19" fmla="*/ 3 h 66"/>
                <a:gd name="T20" fmla="*/ 25 w 56"/>
                <a:gd name="T21" fmla="*/ 16 h 66"/>
                <a:gd name="T22" fmla="*/ 56 w 56"/>
                <a:gd name="T23" fmla="*/ 65 h 66"/>
                <a:gd name="T24" fmla="*/ 52 w 56"/>
                <a:gd name="T25" fmla="*/ 64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1 h 66"/>
                <a:gd name="T32" fmla="*/ 14 w 56"/>
                <a:gd name="T33" fmla="*/ 9 h 66"/>
                <a:gd name="T34" fmla="*/ 12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1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1" y="33"/>
                  </a:cubicBezTo>
                  <a:cubicBezTo>
                    <a:pt x="1" y="29"/>
                    <a:pt x="2" y="25"/>
                    <a:pt x="3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8" y="3"/>
                    <a:pt x="9" y="1"/>
                    <a:pt x="10" y="0"/>
                  </a:cubicBezTo>
                  <a:cubicBezTo>
                    <a:pt x="12" y="0"/>
                    <a:pt x="14" y="2"/>
                    <a:pt x="16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6"/>
                    <a:pt x="53" y="65"/>
                    <a:pt x="52" y="64"/>
                  </a:cubicBezTo>
                  <a:cubicBezTo>
                    <a:pt x="43" y="51"/>
                    <a:pt x="35" y="38"/>
                    <a:pt x="26" y="25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9" y="17"/>
                    <a:pt x="16" y="13"/>
                    <a:pt x="14" y="9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3"/>
            <p:cNvSpPr>
              <a:spLocks/>
            </p:cNvSpPr>
            <p:nvPr/>
          </p:nvSpPr>
          <p:spPr bwMode="auto">
            <a:xfrm>
              <a:off x="10493375" y="-682625"/>
              <a:ext cx="46038" cy="101600"/>
            </a:xfrm>
            <a:custGeom>
              <a:avLst/>
              <a:gdLst>
                <a:gd name="T0" fmla="*/ 12 w 37"/>
                <a:gd name="T1" fmla="*/ 8 h 81"/>
                <a:gd name="T2" fmla="*/ 10 w 37"/>
                <a:gd name="T3" fmla="*/ 25 h 81"/>
                <a:gd name="T4" fmla="*/ 9 w 37"/>
                <a:gd name="T5" fmla="*/ 28 h 81"/>
                <a:gd name="T6" fmla="*/ 8 w 37"/>
                <a:gd name="T7" fmla="*/ 31 h 81"/>
                <a:gd name="T8" fmla="*/ 4 w 37"/>
                <a:gd name="T9" fmla="*/ 77 h 81"/>
                <a:gd name="T10" fmla="*/ 0 w 37"/>
                <a:gd name="T11" fmla="*/ 80 h 81"/>
                <a:gd name="T12" fmla="*/ 3 w 37"/>
                <a:gd name="T13" fmla="*/ 52 h 81"/>
                <a:gd name="T14" fmla="*/ 5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7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2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2" y="8"/>
                  </a:moveTo>
                  <a:cubicBezTo>
                    <a:pt x="11" y="14"/>
                    <a:pt x="11" y="19"/>
                    <a:pt x="10" y="25"/>
                  </a:cubicBezTo>
                  <a:cubicBezTo>
                    <a:pt x="10" y="26"/>
                    <a:pt x="9" y="27"/>
                    <a:pt x="9" y="28"/>
                  </a:cubicBezTo>
                  <a:cubicBezTo>
                    <a:pt x="9" y="29"/>
                    <a:pt x="8" y="30"/>
                    <a:pt x="8" y="31"/>
                  </a:cubicBezTo>
                  <a:cubicBezTo>
                    <a:pt x="6" y="46"/>
                    <a:pt x="5" y="62"/>
                    <a:pt x="4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2"/>
                    <a:pt x="3" y="52"/>
                  </a:cubicBezTo>
                  <a:cubicBezTo>
                    <a:pt x="4" y="45"/>
                    <a:pt x="5" y="37"/>
                    <a:pt x="5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2"/>
                    <a:pt x="11" y="0"/>
                    <a:pt x="14" y="3"/>
                  </a:cubicBezTo>
                  <a:cubicBezTo>
                    <a:pt x="21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7"/>
                  </a:cubicBezTo>
                  <a:cubicBezTo>
                    <a:pt x="35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9"/>
                    <a:pt x="20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4"/>
            <p:cNvSpPr>
              <a:spLocks/>
            </p:cNvSpPr>
            <p:nvPr/>
          </p:nvSpPr>
          <p:spPr bwMode="auto">
            <a:xfrm>
              <a:off x="10491788" y="-581025"/>
              <a:ext cx="15875" cy="28575"/>
            </a:xfrm>
            <a:custGeom>
              <a:avLst/>
              <a:gdLst>
                <a:gd name="T0" fmla="*/ 1 w 13"/>
                <a:gd name="T1" fmla="*/ 2 h 23"/>
                <a:gd name="T2" fmla="*/ 7 w 13"/>
                <a:gd name="T3" fmla="*/ 4 h 23"/>
                <a:gd name="T4" fmla="*/ 9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1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1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6"/>
                    <a:pt x="13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11" y="22"/>
                    <a:pt x="6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4" y="12"/>
                    <a:pt x="2" y="9"/>
                    <a:pt x="2" y="6"/>
                  </a:cubicBezTo>
                  <a:cubicBezTo>
                    <a:pt x="1" y="5"/>
                    <a:pt x="1" y="4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65"/>
            <p:cNvSpPr>
              <a:spLocks/>
            </p:cNvSpPr>
            <p:nvPr/>
          </p:nvSpPr>
          <p:spPr bwMode="auto">
            <a:xfrm>
              <a:off x="10775950" y="-652463"/>
              <a:ext cx="22225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4 h 22"/>
                <a:gd name="T4" fmla="*/ 13 w 17"/>
                <a:gd name="T5" fmla="*/ 11 h 22"/>
                <a:gd name="T6" fmla="*/ 12 w 17"/>
                <a:gd name="T7" fmla="*/ 21 h 22"/>
                <a:gd name="T8" fmla="*/ 7 w 17"/>
                <a:gd name="T9" fmla="*/ 22 h 22"/>
                <a:gd name="T10" fmla="*/ 0 w 17"/>
                <a:gd name="T11" fmla="*/ 12 h 22"/>
                <a:gd name="T12" fmla="*/ 3 w 17"/>
                <a:gd name="T13" fmla="*/ 7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1"/>
                    <a:pt x="9" y="3"/>
                    <a:pt x="9" y="4"/>
                  </a:cubicBezTo>
                  <a:cubicBezTo>
                    <a:pt x="10" y="7"/>
                    <a:pt x="10" y="9"/>
                    <a:pt x="13" y="11"/>
                  </a:cubicBezTo>
                  <a:cubicBezTo>
                    <a:pt x="17" y="14"/>
                    <a:pt x="16" y="19"/>
                    <a:pt x="12" y="21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4" y="19"/>
                    <a:pt x="3" y="15"/>
                    <a:pt x="0" y="12"/>
                  </a:cubicBezTo>
                  <a:cubicBezTo>
                    <a:pt x="3" y="11"/>
                    <a:pt x="3" y="10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66"/>
            <p:cNvSpPr>
              <a:spLocks/>
            </p:cNvSpPr>
            <p:nvPr/>
          </p:nvSpPr>
          <p:spPr bwMode="auto">
            <a:xfrm>
              <a:off x="10633075" y="-5873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2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7" y="34"/>
                    <a:pt x="2" y="39"/>
                  </a:cubicBezTo>
                  <a:cubicBezTo>
                    <a:pt x="2" y="40"/>
                    <a:pt x="1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67"/>
            <p:cNvSpPr>
              <a:spLocks/>
            </p:cNvSpPr>
            <p:nvPr/>
          </p:nvSpPr>
          <p:spPr bwMode="auto">
            <a:xfrm>
              <a:off x="10652125" y="-5937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68"/>
            <p:cNvSpPr>
              <a:spLocks/>
            </p:cNvSpPr>
            <p:nvPr/>
          </p:nvSpPr>
          <p:spPr bwMode="auto">
            <a:xfrm>
              <a:off x="12322175" y="-644525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7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3"/>
                    <a:pt x="80" y="134"/>
                    <a:pt x="59" y="135"/>
                  </a:cubicBezTo>
                  <a:cubicBezTo>
                    <a:pt x="39" y="136"/>
                    <a:pt x="24" y="127"/>
                    <a:pt x="13" y="110"/>
                  </a:cubicBezTo>
                  <a:cubicBezTo>
                    <a:pt x="0" y="89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8"/>
                    <a:pt x="126" y="40"/>
                    <a:pt x="128" y="41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0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7" y="48"/>
                    <a:pt x="103" y="49"/>
                    <a:pt x="100" y="44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69"/>
            <p:cNvSpPr>
              <a:spLocks/>
            </p:cNvSpPr>
            <p:nvPr/>
          </p:nvSpPr>
          <p:spPr bwMode="auto">
            <a:xfrm>
              <a:off x="12534900" y="-714375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2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5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2"/>
                    <a:pt x="9" y="0"/>
                    <a:pt x="10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0"/>
                    <a:pt x="34" y="38"/>
                    <a:pt x="26" y="25"/>
                  </a:cubicBezTo>
                  <a:cubicBezTo>
                    <a:pt x="25" y="24"/>
                    <a:pt x="24" y="21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6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0"/>
            <p:cNvSpPr>
              <a:spLocks/>
            </p:cNvSpPr>
            <p:nvPr/>
          </p:nvSpPr>
          <p:spPr bwMode="auto">
            <a:xfrm>
              <a:off x="12314238" y="-660400"/>
              <a:ext cx="46038" cy="100013"/>
            </a:xfrm>
            <a:custGeom>
              <a:avLst/>
              <a:gdLst>
                <a:gd name="T0" fmla="*/ 11 w 37"/>
                <a:gd name="T1" fmla="*/ 8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1 h 80"/>
                <a:gd name="T8" fmla="*/ 3 w 37"/>
                <a:gd name="T9" fmla="*/ 77 h 80"/>
                <a:gd name="T10" fmla="*/ 0 w 37"/>
                <a:gd name="T11" fmla="*/ 80 h 80"/>
                <a:gd name="T12" fmla="*/ 2 w 37"/>
                <a:gd name="T13" fmla="*/ 52 h 80"/>
                <a:gd name="T14" fmla="*/ 4 w 37"/>
                <a:gd name="T15" fmla="*/ 29 h 80"/>
                <a:gd name="T16" fmla="*/ 6 w 37"/>
                <a:gd name="T17" fmla="*/ 8 h 80"/>
                <a:gd name="T18" fmla="*/ 7 w 37"/>
                <a:gd name="T19" fmla="*/ 5 h 80"/>
                <a:gd name="T20" fmla="*/ 14 w 37"/>
                <a:gd name="T21" fmla="*/ 3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7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1"/>
                  </a:cubicBezTo>
                  <a:cubicBezTo>
                    <a:pt x="6" y="46"/>
                    <a:pt x="5" y="61"/>
                    <a:pt x="3" y="77"/>
                  </a:cubicBezTo>
                  <a:cubicBezTo>
                    <a:pt x="3" y="79"/>
                    <a:pt x="3" y="80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6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4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39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1"/>
                  </a:cubicBezTo>
                  <a:cubicBezTo>
                    <a:pt x="14" y="10"/>
                    <a:pt x="13" y="9"/>
                    <a:pt x="12" y="7"/>
                  </a:cubicBezTo>
                  <a:cubicBezTo>
                    <a:pt x="12" y="7"/>
                    <a:pt x="12" y="7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1"/>
            <p:cNvSpPr>
              <a:spLocks/>
            </p:cNvSpPr>
            <p:nvPr/>
          </p:nvSpPr>
          <p:spPr bwMode="auto">
            <a:xfrm>
              <a:off x="12312650" y="-558800"/>
              <a:ext cx="15875" cy="26988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19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2"/>
                    <a:pt x="13" y="16"/>
                    <a:pt x="12" y="19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6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2"/>
            <p:cNvSpPr>
              <a:spLocks/>
            </p:cNvSpPr>
            <p:nvPr/>
          </p:nvSpPr>
          <p:spPr bwMode="auto">
            <a:xfrm>
              <a:off x="12598400" y="-631825"/>
              <a:ext cx="19050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1 h 23"/>
                <a:gd name="T8" fmla="*/ 6 w 16"/>
                <a:gd name="T9" fmla="*/ 23 h 23"/>
                <a:gd name="T10" fmla="*/ 0 w 16"/>
                <a:gd name="T11" fmla="*/ 12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3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1"/>
                  </a:cubicBezTo>
                  <a:cubicBezTo>
                    <a:pt x="10" y="22"/>
                    <a:pt x="8" y="22"/>
                    <a:pt x="6" y="23"/>
                  </a:cubicBezTo>
                  <a:cubicBezTo>
                    <a:pt x="4" y="19"/>
                    <a:pt x="2" y="16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73"/>
            <p:cNvSpPr>
              <a:spLocks/>
            </p:cNvSpPr>
            <p:nvPr/>
          </p:nvSpPr>
          <p:spPr bwMode="auto">
            <a:xfrm>
              <a:off x="12453938" y="-565150"/>
              <a:ext cx="11113" cy="49213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19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8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3"/>
                    <a:pt x="9" y="12"/>
                    <a:pt x="9" y="19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74"/>
            <p:cNvSpPr>
              <a:spLocks/>
            </p:cNvSpPr>
            <p:nvPr/>
          </p:nvSpPr>
          <p:spPr bwMode="auto">
            <a:xfrm>
              <a:off x="12472988" y="-573088"/>
              <a:ext cx="28575" cy="46038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6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75"/>
            <p:cNvSpPr>
              <a:spLocks/>
            </p:cNvSpPr>
            <p:nvPr/>
          </p:nvSpPr>
          <p:spPr bwMode="auto">
            <a:xfrm>
              <a:off x="12257088" y="192088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4 h 136"/>
                <a:gd name="T4" fmla="*/ 60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49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9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4 h 136"/>
                <a:gd name="T28" fmla="*/ 184 w 231"/>
                <a:gd name="T29" fmla="*/ 3 h 136"/>
                <a:gd name="T30" fmla="*/ 228 w 231"/>
                <a:gd name="T31" fmla="*/ 47 h 136"/>
                <a:gd name="T32" fmla="*/ 197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6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5"/>
                  </a:cubicBezTo>
                  <a:cubicBezTo>
                    <a:pt x="40" y="136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9" y="38"/>
                  </a:cubicBezTo>
                  <a:cubicBezTo>
                    <a:pt x="120" y="35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7"/>
                    <a:pt x="130" y="34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6" y="24"/>
                    <a:pt x="228" y="47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3" y="49"/>
                    <a:pt x="100" y="44"/>
                  </a:cubicBezTo>
                  <a:cubicBezTo>
                    <a:pt x="98" y="49"/>
                    <a:pt x="97" y="52"/>
                    <a:pt x="100" y="56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76"/>
            <p:cNvSpPr>
              <a:spLocks/>
            </p:cNvSpPr>
            <p:nvPr/>
          </p:nvSpPr>
          <p:spPr bwMode="auto">
            <a:xfrm>
              <a:off x="12469813" y="120650"/>
              <a:ext cx="69850" cy="84138"/>
            </a:xfrm>
            <a:custGeom>
              <a:avLst/>
              <a:gdLst>
                <a:gd name="T0" fmla="*/ 11 w 56"/>
                <a:gd name="T1" fmla="*/ 7 h 67"/>
                <a:gd name="T2" fmla="*/ 10 w 56"/>
                <a:gd name="T3" fmla="*/ 21 h 67"/>
                <a:gd name="T4" fmla="*/ 10 w 56"/>
                <a:gd name="T5" fmla="*/ 41 h 67"/>
                <a:gd name="T6" fmla="*/ 9 w 56"/>
                <a:gd name="T7" fmla="*/ 44 h 67"/>
                <a:gd name="T8" fmla="*/ 5 w 56"/>
                <a:gd name="T9" fmla="*/ 44 h 67"/>
                <a:gd name="T10" fmla="*/ 0 w 56"/>
                <a:gd name="T11" fmla="*/ 33 h 67"/>
                <a:gd name="T12" fmla="*/ 2 w 56"/>
                <a:gd name="T13" fmla="*/ 21 h 67"/>
                <a:gd name="T14" fmla="*/ 7 w 56"/>
                <a:gd name="T15" fmla="*/ 5 h 67"/>
                <a:gd name="T16" fmla="*/ 10 w 56"/>
                <a:gd name="T17" fmla="*/ 1 h 67"/>
                <a:gd name="T18" fmla="*/ 15 w 56"/>
                <a:gd name="T19" fmla="*/ 3 h 67"/>
                <a:gd name="T20" fmla="*/ 25 w 56"/>
                <a:gd name="T21" fmla="*/ 17 h 67"/>
                <a:gd name="T22" fmla="*/ 56 w 56"/>
                <a:gd name="T23" fmla="*/ 65 h 67"/>
                <a:gd name="T24" fmla="*/ 52 w 56"/>
                <a:gd name="T25" fmla="*/ 64 h 67"/>
                <a:gd name="T26" fmla="*/ 26 w 56"/>
                <a:gd name="T27" fmla="*/ 26 h 67"/>
                <a:gd name="T28" fmla="*/ 22 w 56"/>
                <a:gd name="T29" fmla="*/ 22 h 67"/>
                <a:gd name="T30" fmla="*/ 21 w 56"/>
                <a:gd name="T31" fmla="*/ 21 h 67"/>
                <a:gd name="T32" fmla="*/ 14 w 56"/>
                <a:gd name="T33" fmla="*/ 10 h 67"/>
                <a:gd name="T34" fmla="*/ 12 w 56"/>
                <a:gd name="T35" fmla="*/ 6 h 67"/>
                <a:gd name="T36" fmla="*/ 11 w 56"/>
                <a:gd name="T3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11" y="7"/>
                  </a:moveTo>
                  <a:cubicBezTo>
                    <a:pt x="10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5"/>
                    <a:pt x="6" y="44"/>
                    <a:pt x="5" y="44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2" y="25"/>
                    <a:pt x="2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7" y="3"/>
                    <a:pt x="9" y="1"/>
                    <a:pt x="10" y="1"/>
                  </a:cubicBezTo>
                  <a:cubicBezTo>
                    <a:pt x="12" y="0"/>
                    <a:pt x="14" y="2"/>
                    <a:pt x="15" y="3"/>
                  </a:cubicBezTo>
                  <a:cubicBezTo>
                    <a:pt x="19" y="7"/>
                    <a:pt x="23" y="12"/>
                    <a:pt x="25" y="17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7"/>
                    <a:pt x="53" y="66"/>
                    <a:pt x="52" y="64"/>
                  </a:cubicBezTo>
                  <a:cubicBezTo>
                    <a:pt x="43" y="51"/>
                    <a:pt x="35" y="38"/>
                    <a:pt x="26" y="26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8" y="17"/>
                    <a:pt x="16" y="13"/>
                    <a:pt x="14" y="10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77"/>
            <p:cNvSpPr>
              <a:spLocks/>
            </p:cNvSpPr>
            <p:nvPr/>
          </p:nvSpPr>
          <p:spPr bwMode="auto">
            <a:xfrm>
              <a:off x="12249150" y="174625"/>
              <a:ext cx="46038" cy="100013"/>
            </a:xfrm>
            <a:custGeom>
              <a:avLst/>
              <a:gdLst>
                <a:gd name="T0" fmla="*/ 11 w 37"/>
                <a:gd name="T1" fmla="*/ 7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0 h 80"/>
                <a:gd name="T8" fmla="*/ 3 w 37"/>
                <a:gd name="T9" fmla="*/ 76 h 80"/>
                <a:gd name="T10" fmla="*/ 0 w 37"/>
                <a:gd name="T11" fmla="*/ 80 h 80"/>
                <a:gd name="T12" fmla="*/ 3 w 37"/>
                <a:gd name="T13" fmla="*/ 52 h 80"/>
                <a:gd name="T14" fmla="*/ 5 w 37"/>
                <a:gd name="T15" fmla="*/ 28 h 80"/>
                <a:gd name="T16" fmla="*/ 6 w 37"/>
                <a:gd name="T17" fmla="*/ 7 h 80"/>
                <a:gd name="T18" fmla="*/ 7 w 37"/>
                <a:gd name="T19" fmla="*/ 4 h 80"/>
                <a:gd name="T20" fmla="*/ 14 w 37"/>
                <a:gd name="T21" fmla="*/ 2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6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7"/>
                  </a:moveTo>
                  <a:cubicBezTo>
                    <a:pt x="11" y="13"/>
                    <a:pt x="11" y="18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6" y="46"/>
                    <a:pt x="5" y="61"/>
                    <a:pt x="3" y="76"/>
                  </a:cubicBezTo>
                  <a:cubicBezTo>
                    <a:pt x="3" y="78"/>
                    <a:pt x="3" y="80"/>
                    <a:pt x="0" y="80"/>
                  </a:cubicBezTo>
                  <a:cubicBezTo>
                    <a:pt x="1" y="70"/>
                    <a:pt x="2" y="61"/>
                    <a:pt x="3" y="52"/>
                  </a:cubicBezTo>
                  <a:cubicBezTo>
                    <a:pt x="3" y="44"/>
                    <a:pt x="5" y="36"/>
                    <a:pt x="5" y="28"/>
                  </a:cubicBezTo>
                  <a:cubicBezTo>
                    <a:pt x="4" y="21"/>
                    <a:pt x="6" y="14"/>
                    <a:pt x="6" y="7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8" y="1"/>
                    <a:pt x="11" y="0"/>
                    <a:pt x="14" y="2"/>
                  </a:cubicBezTo>
                  <a:cubicBezTo>
                    <a:pt x="20" y="9"/>
                    <a:pt x="27" y="17"/>
                    <a:pt x="33" y="24"/>
                  </a:cubicBezTo>
                  <a:cubicBezTo>
                    <a:pt x="36" y="27"/>
                    <a:pt x="37" y="32"/>
                    <a:pt x="35" y="36"/>
                  </a:cubicBezTo>
                  <a:cubicBezTo>
                    <a:pt x="35" y="37"/>
                    <a:pt x="33" y="39"/>
                    <a:pt x="32" y="39"/>
                  </a:cubicBezTo>
                  <a:cubicBezTo>
                    <a:pt x="31" y="39"/>
                    <a:pt x="30" y="37"/>
                    <a:pt x="29" y="36"/>
                  </a:cubicBezTo>
                  <a:cubicBezTo>
                    <a:pt x="24" y="28"/>
                    <a:pt x="20" y="19"/>
                    <a:pt x="15" y="11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78"/>
            <p:cNvSpPr>
              <a:spLocks/>
            </p:cNvSpPr>
            <p:nvPr/>
          </p:nvSpPr>
          <p:spPr bwMode="auto">
            <a:xfrm>
              <a:off x="12247563" y="274638"/>
              <a:ext cx="15875" cy="30163"/>
            </a:xfrm>
            <a:custGeom>
              <a:avLst/>
              <a:gdLst>
                <a:gd name="T0" fmla="*/ 0 w 13"/>
                <a:gd name="T1" fmla="*/ 2 h 23"/>
                <a:gd name="T2" fmla="*/ 7 w 13"/>
                <a:gd name="T3" fmla="*/ 4 h 23"/>
                <a:gd name="T4" fmla="*/ 8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0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7"/>
                    <a:pt x="13" y="20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3"/>
                    <a:pt x="5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3" y="12"/>
                    <a:pt x="2" y="9"/>
                    <a:pt x="2" y="6"/>
                  </a:cubicBezTo>
                  <a:cubicBezTo>
                    <a:pt x="1" y="5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79"/>
            <p:cNvSpPr>
              <a:spLocks/>
            </p:cNvSpPr>
            <p:nvPr/>
          </p:nvSpPr>
          <p:spPr bwMode="auto">
            <a:xfrm>
              <a:off x="12533313" y="204788"/>
              <a:ext cx="20638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5 h 22"/>
                <a:gd name="T4" fmla="*/ 13 w 17"/>
                <a:gd name="T5" fmla="*/ 11 h 22"/>
                <a:gd name="T6" fmla="*/ 11 w 17"/>
                <a:gd name="T7" fmla="*/ 21 h 22"/>
                <a:gd name="T8" fmla="*/ 6 w 17"/>
                <a:gd name="T9" fmla="*/ 22 h 22"/>
                <a:gd name="T10" fmla="*/ 0 w 17"/>
                <a:gd name="T11" fmla="*/ 12 h 22"/>
                <a:gd name="T12" fmla="*/ 3 w 17"/>
                <a:gd name="T13" fmla="*/ 8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2"/>
                    <a:pt x="9" y="3"/>
                    <a:pt x="9" y="5"/>
                  </a:cubicBezTo>
                  <a:cubicBezTo>
                    <a:pt x="9" y="7"/>
                    <a:pt x="10" y="10"/>
                    <a:pt x="13" y="11"/>
                  </a:cubicBezTo>
                  <a:cubicBezTo>
                    <a:pt x="17" y="14"/>
                    <a:pt x="15" y="19"/>
                    <a:pt x="11" y="21"/>
                  </a:cubicBezTo>
                  <a:cubicBezTo>
                    <a:pt x="10" y="22"/>
                    <a:pt x="8" y="22"/>
                    <a:pt x="6" y="22"/>
                  </a:cubicBezTo>
                  <a:cubicBezTo>
                    <a:pt x="4" y="19"/>
                    <a:pt x="2" y="15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0"/>
            <p:cNvSpPr>
              <a:spLocks/>
            </p:cNvSpPr>
            <p:nvPr/>
          </p:nvSpPr>
          <p:spPr bwMode="auto">
            <a:xfrm>
              <a:off x="12388850" y="2698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4"/>
                    <a:pt x="2" y="39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1"/>
            <p:cNvSpPr>
              <a:spLocks/>
            </p:cNvSpPr>
            <p:nvPr/>
          </p:nvSpPr>
          <p:spPr bwMode="auto">
            <a:xfrm>
              <a:off x="12407900" y="2635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2"/>
            <p:cNvSpPr>
              <a:spLocks/>
            </p:cNvSpPr>
            <p:nvPr/>
          </p:nvSpPr>
          <p:spPr bwMode="auto">
            <a:xfrm>
              <a:off x="10518775" y="692150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5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2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40 h 136"/>
                <a:gd name="T40" fmla="*/ 112 w 231"/>
                <a:gd name="T41" fmla="*/ 48 h 136"/>
                <a:gd name="T42" fmla="*/ 100 w 231"/>
                <a:gd name="T43" fmla="*/ 45 h 136"/>
                <a:gd name="T44" fmla="*/ 100 w 231"/>
                <a:gd name="T45" fmla="*/ 57 h 136"/>
                <a:gd name="T46" fmla="*/ 106 w 231"/>
                <a:gd name="T47" fmla="*/ 100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4"/>
                    <a:pt x="80" y="134"/>
                    <a:pt x="59" y="135"/>
                  </a:cubicBezTo>
                  <a:cubicBezTo>
                    <a:pt x="39" y="136"/>
                    <a:pt x="24" y="128"/>
                    <a:pt x="13" y="110"/>
                  </a:cubicBezTo>
                  <a:cubicBezTo>
                    <a:pt x="0" y="89"/>
                    <a:pt x="5" y="60"/>
                    <a:pt x="25" y="45"/>
                  </a:cubicBezTo>
                  <a:cubicBezTo>
                    <a:pt x="45" y="29"/>
                    <a:pt x="73" y="30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8"/>
                    <a:pt x="96" y="46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3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9"/>
                    <a:pt x="126" y="40"/>
                    <a:pt x="128" y="42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1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9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40"/>
                  </a:cubicBezTo>
                  <a:cubicBezTo>
                    <a:pt x="120" y="44"/>
                    <a:pt x="117" y="47"/>
                    <a:pt x="112" y="48"/>
                  </a:cubicBezTo>
                  <a:cubicBezTo>
                    <a:pt x="107" y="49"/>
                    <a:pt x="103" y="49"/>
                    <a:pt x="100" y="45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5"/>
                    <a:pt x="106" y="100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3"/>
            <p:cNvSpPr>
              <a:spLocks/>
            </p:cNvSpPr>
            <p:nvPr/>
          </p:nvSpPr>
          <p:spPr bwMode="auto">
            <a:xfrm>
              <a:off x="10731500" y="6223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3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6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2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3"/>
                    <a:pt x="9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1"/>
                    <a:pt x="34" y="38"/>
                    <a:pt x="26" y="25"/>
                  </a:cubicBezTo>
                  <a:cubicBezTo>
                    <a:pt x="25" y="24"/>
                    <a:pt x="24" y="22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7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84"/>
            <p:cNvSpPr>
              <a:spLocks/>
            </p:cNvSpPr>
            <p:nvPr/>
          </p:nvSpPr>
          <p:spPr bwMode="auto">
            <a:xfrm>
              <a:off x="10510838" y="676275"/>
              <a:ext cx="46038" cy="100013"/>
            </a:xfrm>
            <a:custGeom>
              <a:avLst/>
              <a:gdLst>
                <a:gd name="T0" fmla="*/ 11 w 37"/>
                <a:gd name="T1" fmla="*/ 8 h 81"/>
                <a:gd name="T2" fmla="*/ 10 w 37"/>
                <a:gd name="T3" fmla="*/ 24 h 81"/>
                <a:gd name="T4" fmla="*/ 9 w 37"/>
                <a:gd name="T5" fmla="*/ 27 h 81"/>
                <a:gd name="T6" fmla="*/ 8 w 37"/>
                <a:gd name="T7" fmla="*/ 31 h 81"/>
                <a:gd name="T8" fmla="*/ 3 w 37"/>
                <a:gd name="T9" fmla="*/ 77 h 81"/>
                <a:gd name="T10" fmla="*/ 0 w 37"/>
                <a:gd name="T11" fmla="*/ 80 h 81"/>
                <a:gd name="T12" fmla="*/ 2 w 37"/>
                <a:gd name="T13" fmla="*/ 52 h 81"/>
                <a:gd name="T14" fmla="*/ 4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6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1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6" y="46"/>
                    <a:pt x="5" y="62"/>
                    <a:pt x="3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7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85"/>
            <p:cNvSpPr>
              <a:spLocks/>
            </p:cNvSpPr>
            <p:nvPr/>
          </p:nvSpPr>
          <p:spPr bwMode="auto">
            <a:xfrm>
              <a:off x="10509250" y="776288"/>
              <a:ext cx="15875" cy="28575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20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3"/>
                    <a:pt x="12" y="16"/>
                    <a:pt x="12" y="20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7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5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86"/>
            <p:cNvSpPr>
              <a:spLocks/>
            </p:cNvSpPr>
            <p:nvPr/>
          </p:nvSpPr>
          <p:spPr bwMode="auto">
            <a:xfrm>
              <a:off x="10793413" y="704850"/>
              <a:ext cx="20638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2 h 23"/>
                <a:gd name="T8" fmla="*/ 6 w 16"/>
                <a:gd name="T9" fmla="*/ 23 h 23"/>
                <a:gd name="T10" fmla="*/ 0 w 16"/>
                <a:gd name="T11" fmla="*/ 13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4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2"/>
                  </a:cubicBezTo>
                  <a:cubicBezTo>
                    <a:pt x="10" y="22"/>
                    <a:pt x="8" y="23"/>
                    <a:pt x="6" y="23"/>
                  </a:cubicBezTo>
                  <a:cubicBezTo>
                    <a:pt x="4" y="19"/>
                    <a:pt x="2" y="16"/>
                    <a:pt x="0" y="13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87"/>
            <p:cNvSpPr>
              <a:spLocks/>
            </p:cNvSpPr>
            <p:nvPr/>
          </p:nvSpPr>
          <p:spPr bwMode="auto">
            <a:xfrm>
              <a:off x="10650538" y="771525"/>
              <a:ext cx="11113" cy="47625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20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88"/>
            <p:cNvSpPr>
              <a:spLocks/>
            </p:cNvSpPr>
            <p:nvPr/>
          </p:nvSpPr>
          <p:spPr bwMode="auto">
            <a:xfrm>
              <a:off x="10669588" y="763588"/>
              <a:ext cx="28575" cy="44450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7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89"/>
            <p:cNvSpPr>
              <a:spLocks/>
            </p:cNvSpPr>
            <p:nvPr/>
          </p:nvSpPr>
          <p:spPr bwMode="auto">
            <a:xfrm>
              <a:off x="13000038" y="-1012825"/>
              <a:ext cx="546100" cy="320675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8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4 h 257"/>
                <a:gd name="T10" fmla="*/ 174 w 437"/>
                <a:gd name="T11" fmla="*/ 89 h 257"/>
                <a:gd name="T12" fmla="*/ 179 w 437"/>
                <a:gd name="T13" fmla="*/ 94 h 257"/>
                <a:gd name="T14" fmla="*/ 183 w 437"/>
                <a:gd name="T15" fmla="*/ 82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6 h 257"/>
                <a:gd name="T28" fmla="*/ 347 w 437"/>
                <a:gd name="T29" fmla="*/ 5 h 257"/>
                <a:gd name="T30" fmla="*/ 432 w 437"/>
                <a:gd name="T31" fmla="*/ 89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7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4 h 257"/>
                <a:gd name="T44" fmla="*/ 189 w 437"/>
                <a:gd name="T45" fmla="*/ 107 h 257"/>
                <a:gd name="T46" fmla="*/ 200 w 437"/>
                <a:gd name="T47" fmla="*/ 188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5"/>
                    <a:pt x="197" y="196"/>
                    <a:pt x="196" y="198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1"/>
                    <a:pt x="25" y="208"/>
                  </a:cubicBezTo>
                  <a:cubicBezTo>
                    <a:pt x="0" y="167"/>
                    <a:pt x="10" y="114"/>
                    <a:pt x="47" y="84"/>
                  </a:cubicBezTo>
                  <a:cubicBezTo>
                    <a:pt x="85" y="53"/>
                    <a:pt x="138" y="55"/>
                    <a:pt x="174" y="89"/>
                  </a:cubicBezTo>
                  <a:cubicBezTo>
                    <a:pt x="175" y="90"/>
                    <a:pt x="177" y="92"/>
                    <a:pt x="179" y="94"/>
                  </a:cubicBezTo>
                  <a:cubicBezTo>
                    <a:pt x="180" y="89"/>
                    <a:pt x="182" y="85"/>
                    <a:pt x="183" y="82"/>
                  </a:cubicBezTo>
                  <a:cubicBezTo>
                    <a:pt x="184" y="77"/>
                    <a:pt x="187" y="76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7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4"/>
                    <a:pt x="245" y="70"/>
                    <a:pt x="246" y="66"/>
                  </a:cubicBezTo>
                  <a:cubicBezTo>
                    <a:pt x="263" y="25"/>
                    <a:pt x="304" y="0"/>
                    <a:pt x="347" y="5"/>
                  </a:cubicBezTo>
                  <a:cubicBezTo>
                    <a:pt x="392" y="11"/>
                    <a:pt x="426" y="46"/>
                    <a:pt x="432" y="89"/>
                  </a:cubicBezTo>
                  <a:cubicBezTo>
                    <a:pt x="437" y="133"/>
                    <a:pt x="412" y="175"/>
                    <a:pt x="371" y="191"/>
                  </a:cubicBezTo>
                  <a:cubicBezTo>
                    <a:pt x="314" y="214"/>
                    <a:pt x="250" y="177"/>
                    <a:pt x="241" y="117"/>
                  </a:cubicBezTo>
                  <a:cubicBezTo>
                    <a:pt x="239" y="110"/>
                    <a:pt x="239" y="103"/>
                    <a:pt x="239" y="97"/>
                  </a:cubicBezTo>
                  <a:cubicBezTo>
                    <a:pt x="240" y="85"/>
                    <a:pt x="239" y="83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4"/>
                  </a:cubicBezTo>
                  <a:cubicBezTo>
                    <a:pt x="186" y="93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8"/>
                  </a:cubicBezTo>
                  <a:cubicBezTo>
                    <a:pt x="199" y="190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90"/>
            <p:cNvSpPr>
              <a:spLocks/>
            </p:cNvSpPr>
            <p:nvPr/>
          </p:nvSpPr>
          <p:spPr bwMode="auto">
            <a:xfrm>
              <a:off x="13403263" y="-1146176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40 h 125"/>
                <a:gd name="T14" fmla="*/ 12 w 105"/>
                <a:gd name="T15" fmla="*/ 9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8 w 105"/>
                <a:gd name="T27" fmla="*/ 48 h 125"/>
                <a:gd name="T28" fmla="*/ 41 w 105"/>
                <a:gd name="T29" fmla="*/ 42 h 125"/>
                <a:gd name="T30" fmla="*/ 38 w 105"/>
                <a:gd name="T31" fmla="*/ 39 h 125"/>
                <a:gd name="T32" fmla="*/ 25 w 105"/>
                <a:gd name="T33" fmla="*/ 18 h 125"/>
                <a:gd name="T34" fmla="*/ 21 w 105"/>
                <a:gd name="T35" fmla="*/ 12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2"/>
                    <a:pt x="18" y="64"/>
                    <a:pt x="18" y="77"/>
                  </a:cubicBezTo>
                  <a:cubicBezTo>
                    <a:pt x="18" y="79"/>
                    <a:pt x="17" y="83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1" y="77"/>
                    <a:pt x="0" y="70"/>
                    <a:pt x="0" y="62"/>
                  </a:cubicBezTo>
                  <a:cubicBezTo>
                    <a:pt x="1" y="55"/>
                    <a:pt x="2" y="47"/>
                    <a:pt x="4" y="40"/>
                  </a:cubicBezTo>
                  <a:cubicBezTo>
                    <a:pt x="6" y="29"/>
                    <a:pt x="9" y="19"/>
                    <a:pt x="12" y="9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4"/>
                    <a:pt x="42" y="22"/>
                    <a:pt x="47" y="31"/>
                  </a:cubicBezTo>
                  <a:cubicBezTo>
                    <a:pt x="63" y="64"/>
                    <a:pt x="87" y="91"/>
                    <a:pt x="105" y="122"/>
                  </a:cubicBezTo>
                  <a:cubicBezTo>
                    <a:pt x="101" y="125"/>
                    <a:pt x="99" y="124"/>
                    <a:pt x="97" y="120"/>
                  </a:cubicBezTo>
                  <a:cubicBezTo>
                    <a:pt x="81" y="96"/>
                    <a:pt x="65" y="72"/>
                    <a:pt x="48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9"/>
                  </a:cubicBezTo>
                  <a:cubicBezTo>
                    <a:pt x="34" y="32"/>
                    <a:pt x="30" y="25"/>
                    <a:pt x="25" y="18"/>
                  </a:cubicBezTo>
                  <a:cubicBezTo>
                    <a:pt x="24" y="16"/>
                    <a:pt x="22" y="14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91"/>
            <p:cNvSpPr>
              <a:spLocks/>
            </p:cNvSpPr>
            <p:nvPr/>
          </p:nvSpPr>
          <p:spPr bwMode="auto">
            <a:xfrm>
              <a:off x="12982575" y="-1044575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5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9 h 152"/>
                <a:gd name="T26" fmla="*/ 61 w 70"/>
                <a:gd name="T27" fmla="*/ 75 h 152"/>
                <a:gd name="T28" fmla="*/ 55 w 70"/>
                <a:gd name="T29" fmla="*/ 69 h 152"/>
                <a:gd name="T30" fmla="*/ 28 w 70"/>
                <a:gd name="T31" fmla="*/ 22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0" y="35"/>
                    <a:pt x="20" y="46"/>
                  </a:cubicBezTo>
                  <a:cubicBezTo>
                    <a:pt x="19" y="48"/>
                    <a:pt x="18" y="49"/>
                    <a:pt x="17" y="51"/>
                  </a:cubicBezTo>
                  <a:cubicBezTo>
                    <a:pt x="16" y="54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4"/>
                    <a:pt x="3" y="116"/>
                    <a:pt x="5" y="98"/>
                  </a:cubicBezTo>
                  <a:cubicBezTo>
                    <a:pt x="7" y="84"/>
                    <a:pt x="10" y="69"/>
                    <a:pt x="9" y="55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9"/>
                    <a:pt x="51" y="32"/>
                    <a:pt x="63" y="46"/>
                  </a:cubicBezTo>
                  <a:cubicBezTo>
                    <a:pt x="68" y="53"/>
                    <a:pt x="70" y="61"/>
                    <a:pt x="67" y="69"/>
                  </a:cubicBezTo>
                  <a:cubicBezTo>
                    <a:pt x="66" y="71"/>
                    <a:pt x="63" y="74"/>
                    <a:pt x="61" y="75"/>
                  </a:cubicBezTo>
                  <a:cubicBezTo>
                    <a:pt x="59" y="75"/>
                    <a:pt x="56" y="72"/>
                    <a:pt x="55" y="69"/>
                  </a:cubicBezTo>
                  <a:cubicBezTo>
                    <a:pt x="46" y="53"/>
                    <a:pt x="37" y="37"/>
                    <a:pt x="28" y="22"/>
                  </a:cubicBezTo>
                  <a:cubicBezTo>
                    <a:pt x="27" y="19"/>
                    <a:pt x="25" y="17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92"/>
            <p:cNvSpPr>
              <a:spLocks/>
            </p:cNvSpPr>
            <p:nvPr/>
          </p:nvSpPr>
          <p:spPr bwMode="auto">
            <a:xfrm>
              <a:off x="12979400" y="-852488"/>
              <a:ext cx="30163" cy="53975"/>
            </a:xfrm>
            <a:custGeom>
              <a:avLst/>
              <a:gdLst>
                <a:gd name="T0" fmla="*/ 1 w 24"/>
                <a:gd name="T1" fmla="*/ 3 h 43"/>
                <a:gd name="T2" fmla="*/ 14 w 24"/>
                <a:gd name="T3" fmla="*/ 8 h 43"/>
                <a:gd name="T4" fmla="*/ 16 w 24"/>
                <a:gd name="T5" fmla="*/ 12 h 43"/>
                <a:gd name="T6" fmla="*/ 24 w 24"/>
                <a:gd name="T7" fmla="*/ 17 h 43"/>
                <a:gd name="T8" fmla="*/ 24 w 24"/>
                <a:gd name="T9" fmla="*/ 37 h 43"/>
                <a:gd name="T10" fmla="*/ 23 w 24"/>
                <a:gd name="T11" fmla="*/ 40 h 43"/>
                <a:gd name="T12" fmla="*/ 7 w 24"/>
                <a:gd name="T13" fmla="*/ 41 h 43"/>
                <a:gd name="T14" fmla="*/ 3 w 24"/>
                <a:gd name="T15" fmla="*/ 27 h 43"/>
                <a:gd name="T16" fmla="*/ 3 w 24"/>
                <a:gd name="T17" fmla="*/ 11 h 43"/>
                <a:gd name="T18" fmla="*/ 1 w 2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"/>
                  </a:moveTo>
                  <a:cubicBezTo>
                    <a:pt x="10" y="0"/>
                    <a:pt x="10" y="0"/>
                    <a:pt x="14" y="8"/>
                  </a:cubicBezTo>
                  <a:cubicBezTo>
                    <a:pt x="15" y="9"/>
                    <a:pt x="16" y="11"/>
                    <a:pt x="16" y="12"/>
                  </a:cubicBezTo>
                  <a:cubicBezTo>
                    <a:pt x="18" y="16"/>
                    <a:pt x="20" y="19"/>
                    <a:pt x="24" y="17"/>
                  </a:cubicBezTo>
                  <a:cubicBezTo>
                    <a:pt x="24" y="24"/>
                    <a:pt x="24" y="31"/>
                    <a:pt x="24" y="37"/>
                  </a:cubicBezTo>
                  <a:cubicBezTo>
                    <a:pt x="24" y="38"/>
                    <a:pt x="24" y="39"/>
                    <a:pt x="23" y="40"/>
                  </a:cubicBezTo>
                  <a:cubicBezTo>
                    <a:pt x="21" y="42"/>
                    <a:pt x="11" y="43"/>
                    <a:pt x="7" y="41"/>
                  </a:cubicBezTo>
                  <a:cubicBezTo>
                    <a:pt x="3" y="38"/>
                    <a:pt x="0" y="32"/>
                    <a:pt x="3" y="27"/>
                  </a:cubicBezTo>
                  <a:cubicBezTo>
                    <a:pt x="7" y="22"/>
                    <a:pt x="5" y="17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93"/>
            <p:cNvSpPr>
              <a:spLocks/>
            </p:cNvSpPr>
            <p:nvPr/>
          </p:nvSpPr>
          <p:spPr bwMode="auto">
            <a:xfrm>
              <a:off x="13520738" y="-989013"/>
              <a:ext cx="38100" cy="53975"/>
            </a:xfrm>
            <a:custGeom>
              <a:avLst/>
              <a:gdLst>
                <a:gd name="T0" fmla="*/ 14 w 31"/>
                <a:gd name="T1" fmla="*/ 0 h 43"/>
                <a:gd name="T2" fmla="*/ 17 w 31"/>
                <a:gd name="T3" fmla="*/ 9 h 43"/>
                <a:gd name="T4" fmla="*/ 24 w 31"/>
                <a:gd name="T5" fmla="*/ 22 h 43"/>
                <a:gd name="T6" fmla="*/ 21 w 31"/>
                <a:gd name="T7" fmla="*/ 40 h 43"/>
                <a:gd name="T8" fmla="*/ 12 w 31"/>
                <a:gd name="T9" fmla="*/ 43 h 43"/>
                <a:gd name="T10" fmla="*/ 0 w 31"/>
                <a:gd name="T11" fmla="*/ 23 h 43"/>
                <a:gd name="T12" fmla="*/ 5 w 31"/>
                <a:gd name="T13" fmla="*/ 15 h 43"/>
                <a:gd name="T14" fmla="*/ 5 w 31"/>
                <a:gd name="T15" fmla="*/ 10 h 43"/>
                <a:gd name="T16" fmla="*/ 14 w 31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3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2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2"/>
                    <a:pt x="15" y="42"/>
                    <a:pt x="12" y="43"/>
                  </a:cubicBezTo>
                  <a:cubicBezTo>
                    <a:pt x="8" y="36"/>
                    <a:pt x="4" y="30"/>
                    <a:pt x="0" y="23"/>
                  </a:cubicBezTo>
                  <a:cubicBezTo>
                    <a:pt x="5" y="22"/>
                    <a:pt x="6" y="19"/>
                    <a:pt x="5" y="15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2"/>
                    <a:pt x="5" y="2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94"/>
            <p:cNvSpPr>
              <a:spLocks/>
            </p:cNvSpPr>
            <p:nvPr/>
          </p:nvSpPr>
          <p:spPr bwMode="auto">
            <a:xfrm>
              <a:off x="13247688" y="-865188"/>
              <a:ext cx="20638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8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1" y="73"/>
                    <a:pt x="3" y="72"/>
                    <a:pt x="4" y="70"/>
                  </a:cubicBezTo>
                  <a:cubicBezTo>
                    <a:pt x="10" y="49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3"/>
                    <a:pt x="17" y="38"/>
                  </a:cubicBezTo>
                  <a:cubicBezTo>
                    <a:pt x="17" y="51"/>
                    <a:pt x="12" y="64"/>
                    <a:pt x="4" y="74"/>
                  </a:cubicBezTo>
                  <a:cubicBezTo>
                    <a:pt x="3" y="75"/>
                    <a:pt x="2" y="75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95"/>
            <p:cNvSpPr>
              <a:spLocks/>
            </p:cNvSpPr>
            <p:nvPr/>
          </p:nvSpPr>
          <p:spPr bwMode="auto">
            <a:xfrm>
              <a:off x="13282613" y="-877888"/>
              <a:ext cx="55563" cy="85725"/>
            </a:xfrm>
            <a:custGeom>
              <a:avLst/>
              <a:gdLst>
                <a:gd name="T0" fmla="*/ 11 w 45"/>
                <a:gd name="T1" fmla="*/ 0 h 68"/>
                <a:gd name="T2" fmla="*/ 45 w 45"/>
                <a:gd name="T3" fmla="*/ 68 h 68"/>
                <a:gd name="T4" fmla="*/ 11 w 45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8">
                  <a:moveTo>
                    <a:pt x="11" y="0"/>
                  </a:moveTo>
                  <a:cubicBezTo>
                    <a:pt x="14" y="28"/>
                    <a:pt x="25" y="50"/>
                    <a:pt x="45" y="68"/>
                  </a:cubicBezTo>
                  <a:cubicBezTo>
                    <a:pt x="17" y="59"/>
                    <a:pt x="0" y="27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3507129" y="2779392"/>
            <a:ext cx="5387317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dirty="0">
                <a:solidFill>
                  <a:srgbClr val="41719C"/>
                </a:solidFill>
                <a:latin typeface="Red Hat Display Black" panose="020B0604020202020204" charset="0"/>
                <a:cs typeface="Arial" pitchFamily="34" charset="0"/>
              </a:rPr>
              <a:t>Agenda </a:t>
            </a:r>
            <a:r>
              <a:rPr lang="en-US" sz="6600" dirty="0">
                <a:solidFill>
                  <a:srgbClr val="41719C"/>
                </a:solidFill>
                <a:latin typeface="Red Hat Display Black" panose="020B0604020202020204" charset="0"/>
              </a:rPr>
              <a:t>Infographic</a:t>
            </a:r>
            <a:endParaRPr lang="ko-KR" altLang="en-US" sz="6600" dirty="0">
              <a:solidFill>
                <a:srgbClr val="41719C"/>
              </a:solidFill>
              <a:latin typeface="Red Hat Display Black" panose="020B060402020202020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0507B4-13A7-413D-BEB4-4A00B043481C}"/>
              </a:ext>
            </a:extLst>
          </p:cNvPr>
          <p:cNvSpPr txBox="1"/>
          <p:nvPr/>
        </p:nvSpPr>
        <p:spPr>
          <a:xfrm>
            <a:off x="1053369" y="1042525"/>
            <a:ext cx="220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BFF5DB-1D61-47C2-9575-0A6F653D1F79}"/>
              </a:ext>
            </a:extLst>
          </p:cNvPr>
          <p:cNvSpPr txBox="1"/>
          <p:nvPr/>
        </p:nvSpPr>
        <p:spPr>
          <a:xfrm>
            <a:off x="1044345" y="515136"/>
            <a:ext cx="2202204" cy="403957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2025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Contents</a:t>
            </a:r>
            <a:endParaRPr lang="ko-KR" altLang="en-US" sz="2025" b="1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651004-8F9D-4FEE-BE66-C26E6A2ECF2A}"/>
              </a:ext>
            </a:extLst>
          </p:cNvPr>
          <p:cNvSpPr txBox="1"/>
          <p:nvPr/>
        </p:nvSpPr>
        <p:spPr>
          <a:xfrm>
            <a:off x="280167" y="676304"/>
            <a:ext cx="718572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4457B5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4457B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274738B-1D34-4749-AD1C-0A8B6BA5031B}"/>
              </a:ext>
            </a:extLst>
          </p:cNvPr>
          <p:cNvSpPr txBox="1"/>
          <p:nvPr/>
        </p:nvSpPr>
        <p:spPr>
          <a:xfrm>
            <a:off x="1053369" y="2286628"/>
            <a:ext cx="220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5EEE592-CE99-4FAD-999A-32AC0BECA402}"/>
              </a:ext>
            </a:extLst>
          </p:cNvPr>
          <p:cNvSpPr txBox="1"/>
          <p:nvPr/>
        </p:nvSpPr>
        <p:spPr>
          <a:xfrm>
            <a:off x="1044345" y="1759239"/>
            <a:ext cx="2202204" cy="403957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2025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Contents</a:t>
            </a:r>
            <a:endParaRPr lang="ko-KR" altLang="en-US" sz="2025" b="1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DB9D0D-56C3-496A-A4F6-B2E9D5C9A119}"/>
              </a:ext>
            </a:extLst>
          </p:cNvPr>
          <p:cNvSpPr txBox="1"/>
          <p:nvPr/>
        </p:nvSpPr>
        <p:spPr>
          <a:xfrm>
            <a:off x="280167" y="1920407"/>
            <a:ext cx="718572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4457B5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4457B5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67C4BC2-5675-4C8D-BF30-CD74070756EF}"/>
              </a:ext>
            </a:extLst>
          </p:cNvPr>
          <p:cNvSpPr txBox="1"/>
          <p:nvPr/>
        </p:nvSpPr>
        <p:spPr>
          <a:xfrm>
            <a:off x="4402541" y="1042525"/>
            <a:ext cx="220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5514F5-71CD-4BC1-842E-A726F4056091}"/>
              </a:ext>
            </a:extLst>
          </p:cNvPr>
          <p:cNvSpPr txBox="1"/>
          <p:nvPr/>
        </p:nvSpPr>
        <p:spPr>
          <a:xfrm>
            <a:off x="4393516" y="515136"/>
            <a:ext cx="2202204" cy="403957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2025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Contents</a:t>
            </a:r>
            <a:endParaRPr lang="ko-KR" altLang="en-US" sz="2025" b="1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84C73EB-319E-44E5-BA09-235A93BF10D6}"/>
              </a:ext>
            </a:extLst>
          </p:cNvPr>
          <p:cNvSpPr txBox="1"/>
          <p:nvPr/>
        </p:nvSpPr>
        <p:spPr>
          <a:xfrm>
            <a:off x="3629339" y="676304"/>
            <a:ext cx="718572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4457B5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4457B5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71552E5-4F3A-4C56-8BA7-D4763D885CE5}"/>
              </a:ext>
            </a:extLst>
          </p:cNvPr>
          <p:cNvSpPr txBox="1"/>
          <p:nvPr/>
        </p:nvSpPr>
        <p:spPr>
          <a:xfrm>
            <a:off x="4402541" y="2286628"/>
            <a:ext cx="220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2076481-AE0F-48F8-A65A-0119F8E0B1C2}"/>
              </a:ext>
            </a:extLst>
          </p:cNvPr>
          <p:cNvSpPr txBox="1"/>
          <p:nvPr/>
        </p:nvSpPr>
        <p:spPr>
          <a:xfrm>
            <a:off x="4393516" y="1759239"/>
            <a:ext cx="2202204" cy="403957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2025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Contents</a:t>
            </a:r>
            <a:endParaRPr lang="ko-KR" altLang="en-US" sz="2025" b="1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00F3EE1-378F-447A-AD79-C662BF019322}"/>
              </a:ext>
            </a:extLst>
          </p:cNvPr>
          <p:cNvSpPr txBox="1"/>
          <p:nvPr/>
        </p:nvSpPr>
        <p:spPr>
          <a:xfrm>
            <a:off x="3629339" y="1920407"/>
            <a:ext cx="718572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4457B5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rgbClr val="4457B5"/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68BE3D8-A391-4A67-AF3B-9AA1DF9411A9}"/>
              </a:ext>
            </a:extLst>
          </p:cNvPr>
          <p:cNvSpPr/>
          <p:nvPr/>
        </p:nvSpPr>
        <p:spPr>
          <a:xfrm>
            <a:off x="1035320" y="919347"/>
            <a:ext cx="2194560" cy="68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2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A63ABCF-03BD-461C-84F6-E8A2E41F257B}"/>
              </a:ext>
            </a:extLst>
          </p:cNvPr>
          <p:cNvSpPr/>
          <p:nvPr/>
        </p:nvSpPr>
        <p:spPr>
          <a:xfrm>
            <a:off x="4387149" y="919347"/>
            <a:ext cx="2194560" cy="68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2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87AB9A3-9E67-49F6-AFC9-67BC61085430}"/>
              </a:ext>
            </a:extLst>
          </p:cNvPr>
          <p:cNvSpPr/>
          <p:nvPr/>
        </p:nvSpPr>
        <p:spPr>
          <a:xfrm>
            <a:off x="1035320" y="2153968"/>
            <a:ext cx="2194560" cy="68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2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2988957-C1EB-4590-9083-F9AEABA5A480}"/>
              </a:ext>
            </a:extLst>
          </p:cNvPr>
          <p:cNvSpPr/>
          <p:nvPr/>
        </p:nvSpPr>
        <p:spPr>
          <a:xfrm>
            <a:off x="4387149" y="2153968"/>
            <a:ext cx="2194560" cy="68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25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8" name="Grupo 127"/>
          <p:cNvGrpSpPr/>
          <p:nvPr/>
        </p:nvGrpSpPr>
        <p:grpSpPr>
          <a:xfrm>
            <a:off x="1201738" y="3000375"/>
            <a:ext cx="1725612" cy="1722438"/>
            <a:chOff x="1201738" y="3000375"/>
            <a:chExt cx="1725612" cy="1722438"/>
          </a:xfrm>
        </p:grpSpPr>
        <p:sp>
          <p:nvSpPr>
            <p:cNvPr id="121" name="Freeform 99"/>
            <p:cNvSpPr>
              <a:spLocks noEditPoints="1"/>
            </p:cNvSpPr>
            <p:nvPr/>
          </p:nvSpPr>
          <p:spPr bwMode="auto">
            <a:xfrm>
              <a:off x="1201738" y="3000375"/>
              <a:ext cx="1489075" cy="1525588"/>
            </a:xfrm>
            <a:custGeom>
              <a:avLst/>
              <a:gdLst>
                <a:gd name="T0" fmla="*/ 69 w 227"/>
                <a:gd name="T1" fmla="*/ 94 h 233"/>
                <a:gd name="T2" fmla="*/ 46 w 227"/>
                <a:gd name="T3" fmla="*/ 105 h 233"/>
                <a:gd name="T4" fmla="*/ 39 w 227"/>
                <a:gd name="T5" fmla="*/ 107 h 233"/>
                <a:gd name="T6" fmla="*/ 23 w 227"/>
                <a:gd name="T7" fmla="*/ 110 h 233"/>
                <a:gd name="T8" fmla="*/ 20 w 227"/>
                <a:gd name="T9" fmla="*/ 115 h 233"/>
                <a:gd name="T10" fmla="*/ 34 w 227"/>
                <a:gd name="T11" fmla="*/ 166 h 233"/>
                <a:gd name="T12" fmla="*/ 163 w 227"/>
                <a:gd name="T13" fmla="*/ 195 h 233"/>
                <a:gd name="T14" fmla="*/ 163 w 227"/>
                <a:gd name="T15" fmla="*/ 194 h 233"/>
                <a:gd name="T16" fmla="*/ 155 w 227"/>
                <a:gd name="T17" fmla="*/ 218 h 233"/>
                <a:gd name="T18" fmla="*/ 150 w 227"/>
                <a:gd name="T19" fmla="*/ 222 h 233"/>
                <a:gd name="T20" fmla="*/ 64 w 227"/>
                <a:gd name="T21" fmla="*/ 218 h 233"/>
                <a:gd name="T22" fmla="*/ 0 w 227"/>
                <a:gd name="T23" fmla="*/ 115 h 233"/>
                <a:gd name="T24" fmla="*/ 100 w 227"/>
                <a:gd name="T25" fmla="*/ 6 h 233"/>
                <a:gd name="T26" fmla="*/ 223 w 227"/>
                <a:gd name="T27" fmla="*/ 102 h 233"/>
                <a:gd name="T28" fmla="*/ 194 w 227"/>
                <a:gd name="T29" fmla="*/ 193 h 233"/>
                <a:gd name="T30" fmla="*/ 192 w 227"/>
                <a:gd name="T31" fmla="*/ 194 h 233"/>
                <a:gd name="T32" fmla="*/ 177 w 227"/>
                <a:gd name="T33" fmla="*/ 183 h 233"/>
                <a:gd name="T34" fmla="*/ 204 w 227"/>
                <a:gd name="T35" fmla="*/ 110 h 233"/>
                <a:gd name="T36" fmla="*/ 112 w 227"/>
                <a:gd name="T37" fmla="*/ 51 h 233"/>
                <a:gd name="T38" fmla="*/ 98 w 227"/>
                <a:gd name="T39" fmla="*/ 71 h 233"/>
                <a:gd name="T40" fmla="*/ 88 w 227"/>
                <a:gd name="T41" fmla="*/ 78 h 233"/>
                <a:gd name="T42" fmla="*/ 86 w 227"/>
                <a:gd name="T43" fmla="*/ 79 h 233"/>
                <a:gd name="T44" fmla="*/ 70 w 227"/>
                <a:gd name="T45" fmla="*/ 92 h 233"/>
                <a:gd name="T46" fmla="*/ 68 w 227"/>
                <a:gd name="T47" fmla="*/ 91 h 233"/>
                <a:gd name="T48" fmla="*/ 68 w 227"/>
                <a:gd name="T49" fmla="*/ 93 h 233"/>
                <a:gd name="T50" fmla="*/ 68 w 227"/>
                <a:gd name="T51" fmla="*/ 93 h 233"/>
                <a:gd name="T52" fmla="*/ 69 w 227"/>
                <a:gd name="T53" fmla="*/ 94 h 233"/>
                <a:gd name="T54" fmla="*/ 69 w 227"/>
                <a:gd name="T55" fmla="*/ 79 h 233"/>
                <a:gd name="T56" fmla="*/ 59 w 227"/>
                <a:gd name="T57" fmla="*/ 74 h 233"/>
                <a:gd name="T58" fmla="*/ 69 w 227"/>
                <a:gd name="T59" fmla="*/ 7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233">
                  <a:moveTo>
                    <a:pt x="69" y="94"/>
                  </a:moveTo>
                  <a:cubicBezTo>
                    <a:pt x="61" y="98"/>
                    <a:pt x="54" y="102"/>
                    <a:pt x="46" y="105"/>
                  </a:cubicBezTo>
                  <a:cubicBezTo>
                    <a:pt x="44" y="106"/>
                    <a:pt x="41" y="108"/>
                    <a:pt x="39" y="107"/>
                  </a:cubicBezTo>
                  <a:cubicBezTo>
                    <a:pt x="33" y="105"/>
                    <a:pt x="28" y="109"/>
                    <a:pt x="23" y="110"/>
                  </a:cubicBezTo>
                  <a:cubicBezTo>
                    <a:pt x="22" y="110"/>
                    <a:pt x="20" y="113"/>
                    <a:pt x="20" y="115"/>
                  </a:cubicBezTo>
                  <a:cubicBezTo>
                    <a:pt x="20" y="133"/>
                    <a:pt x="24" y="151"/>
                    <a:pt x="34" y="166"/>
                  </a:cubicBezTo>
                  <a:cubicBezTo>
                    <a:pt x="63" y="210"/>
                    <a:pt x="117" y="222"/>
                    <a:pt x="163" y="195"/>
                  </a:cubicBezTo>
                  <a:cubicBezTo>
                    <a:pt x="163" y="194"/>
                    <a:pt x="163" y="194"/>
                    <a:pt x="163" y="194"/>
                  </a:cubicBezTo>
                  <a:cubicBezTo>
                    <a:pt x="160" y="202"/>
                    <a:pt x="158" y="210"/>
                    <a:pt x="155" y="218"/>
                  </a:cubicBezTo>
                  <a:cubicBezTo>
                    <a:pt x="154" y="220"/>
                    <a:pt x="152" y="222"/>
                    <a:pt x="150" y="222"/>
                  </a:cubicBezTo>
                  <a:cubicBezTo>
                    <a:pt x="121" y="233"/>
                    <a:pt x="92" y="232"/>
                    <a:pt x="64" y="218"/>
                  </a:cubicBezTo>
                  <a:cubicBezTo>
                    <a:pt x="22" y="197"/>
                    <a:pt x="1" y="162"/>
                    <a:pt x="0" y="115"/>
                  </a:cubicBezTo>
                  <a:cubicBezTo>
                    <a:pt x="0" y="60"/>
                    <a:pt x="45" y="12"/>
                    <a:pt x="100" y="6"/>
                  </a:cubicBezTo>
                  <a:cubicBezTo>
                    <a:pt x="159" y="0"/>
                    <a:pt x="214" y="41"/>
                    <a:pt x="223" y="102"/>
                  </a:cubicBezTo>
                  <a:cubicBezTo>
                    <a:pt x="227" y="137"/>
                    <a:pt x="217" y="167"/>
                    <a:pt x="194" y="193"/>
                  </a:cubicBezTo>
                  <a:cubicBezTo>
                    <a:pt x="194" y="193"/>
                    <a:pt x="193" y="194"/>
                    <a:pt x="192" y="194"/>
                  </a:cubicBezTo>
                  <a:cubicBezTo>
                    <a:pt x="190" y="187"/>
                    <a:pt x="185" y="183"/>
                    <a:pt x="177" y="183"/>
                  </a:cubicBezTo>
                  <a:cubicBezTo>
                    <a:pt x="196" y="162"/>
                    <a:pt x="206" y="138"/>
                    <a:pt x="204" y="110"/>
                  </a:cubicBezTo>
                  <a:cubicBezTo>
                    <a:pt x="162" y="108"/>
                    <a:pt x="133" y="86"/>
                    <a:pt x="112" y="51"/>
                  </a:cubicBezTo>
                  <a:cubicBezTo>
                    <a:pt x="107" y="58"/>
                    <a:pt x="103" y="64"/>
                    <a:pt x="98" y="71"/>
                  </a:cubicBezTo>
                  <a:cubicBezTo>
                    <a:pt x="95" y="74"/>
                    <a:pt x="93" y="79"/>
                    <a:pt x="88" y="78"/>
                  </a:cubicBezTo>
                  <a:cubicBezTo>
                    <a:pt x="87" y="78"/>
                    <a:pt x="86" y="79"/>
                    <a:pt x="86" y="79"/>
                  </a:cubicBezTo>
                  <a:cubicBezTo>
                    <a:pt x="84" y="87"/>
                    <a:pt x="78" y="90"/>
                    <a:pt x="70" y="92"/>
                  </a:cubicBezTo>
                  <a:cubicBezTo>
                    <a:pt x="70" y="92"/>
                    <a:pt x="69" y="91"/>
                    <a:pt x="68" y="91"/>
                  </a:cubicBezTo>
                  <a:cubicBezTo>
                    <a:pt x="68" y="92"/>
                    <a:pt x="68" y="92"/>
                    <a:pt x="68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8" y="94"/>
                    <a:pt x="68" y="94"/>
                    <a:pt x="69" y="94"/>
                  </a:cubicBezTo>
                  <a:close/>
                  <a:moveTo>
                    <a:pt x="69" y="79"/>
                  </a:moveTo>
                  <a:cubicBezTo>
                    <a:pt x="66" y="77"/>
                    <a:pt x="63" y="76"/>
                    <a:pt x="59" y="74"/>
                  </a:cubicBezTo>
                  <a:cubicBezTo>
                    <a:pt x="61" y="81"/>
                    <a:pt x="64" y="80"/>
                    <a:pt x="69" y="79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00"/>
            <p:cNvSpPr>
              <a:spLocks/>
            </p:cNvSpPr>
            <p:nvPr/>
          </p:nvSpPr>
          <p:spPr bwMode="auto">
            <a:xfrm>
              <a:off x="1457325" y="3700463"/>
              <a:ext cx="965200" cy="295275"/>
            </a:xfrm>
            <a:custGeom>
              <a:avLst/>
              <a:gdLst>
                <a:gd name="T0" fmla="*/ 6 w 147"/>
                <a:gd name="T1" fmla="*/ 26 h 45"/>
                <a:gd name="T2" fmla="*/ 0 w 147"/>
                <a:gd name="T3" fmla="*/ 20 h 45"/>
                <a:gd name="T4" fmla="*/ 11 w 147"/>
                <a:gd name="T5" fmla="*/ 3 h 45"/>
                <a:gd name="T6" fmla="*/ 15 w 147"/>
                <a:gd name="T7" fmla="*/ 11 h 45"/>
                <a:gd name="T8" fmla="*/ 16 w 147"/>
                <a:gd name="T9" fmla="*/ 7 h 45"/>
                <a:gd name="T10" fmla="*/ 20 w 147"/>
                <a:gd name="T11" fmla="*/ 1 h 45"/>
                <a:gd name="T12" fmla="*/ 40 w 147"/>
                <a:gd name="T13" fmla="*/ 0 h 45"/>
                <a:gd name="T14" fmla="*/ 55 w 147"/>
                <a:gd name="T15" fmla="*/ 4 h 45"/>
                <a:gd name="T16" fmla="*/ 61 w 147"/>
                <a:gd name="T17" fmla="*/ 13 h 45"/>
                <a:gd name="T18" fmla="*/ 64 w 147"/>
                <a:gd name="T19" fmla="*/ 17 h 45"/>
                <a:gd name="T20" fmla="*/ 82 w 147"/>
                <a:gd name="T21" fmla="*/ 13 h 45"/>
                <a:gd name="T22" fmla="*/ 103 w 147"/>
                <a:gd name="T23" fmla="*/ 1 h 45"/>
                <a:gd name="T24" fmla="*/ 132 w 147"/>
                <a:gd name="T25" fmla="*/ 2 h 45"/>
                <a:gd name="T26" fmla="*/ 146 w 147"/>
                <a:gd name="T27" fmla="*/ 15 h 45"/>
                <a:gd name="T28" fmla="*/ 138 w 147"/>
                <a:gd name="T29" fmla="*/ 35 h 45"/>
                <a:gd name="T30" fmla="*/ 92 w 147"/>
                <a:gd name="T31" fmla="*/ 37 h 45"/>
                <a:gd name="T32" fmla="*/ 83 w 147"/>
                <a:gd name="T33" fmla="*/ 26 h 45"/>
                <a:gd name="T34" fmla="*/ 76 w 147"/>
                <a:gd name="T35" fmla="*/ 21 h 45"/>
                <a:gd name="T36" fmla="*/ 67 w 147"/>
                <a:gd name="T37" fmla="*/ 21 h 45"/>
                <a:gd name="T38" fmla="*/ 64 w 147"/>
                <a:gd name="T39" fmla="*/ 24 h 45"/>
                <a:gd name="T40" fmla="*/ 47 w 147"/>
                <a:gd name="T41" fmla="*/ 40 h 45"/>
                <a:gd name="T42" fmla="*/ 12 w 147"/>
                <a:gd name="T43" fmla="*/ 38 h 45"/>
                <a:gd name="T44" fmla="*/ 6 w 147"/>
                <a:gd name="T45" fmla="*/ 26 h 45"/>
                <a:gd name="T46" fmla="*/ 7 w 147"/>
                <a:gd name="T47" fmla="*/ 28 h 45"/>
                <a:gd name="T48" fmla="*/ 4 w 147"/>
                <a:gd name="T49" fmla="*/ 23 h 45"/>
                <a:gd name="T50" fmla="*/ 3 w 147"/>
                <a:gd name="T51" fmla="*/ 24 h 45"/>
                <a:gd name="T52" fmla="*/ 2 w 147"/>
                <a:gd name="T53" fmla="*/ 24 h 45"/>
                <a:gd name="T54" fmla="*/ 6 w 147"/>
                <a:gd name="T55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7" h="45">
                  <a:moveTo>
                    <a:pt x="6" y="26"/>
                  </a:moveTo>
                  <a:cubicBezTo>
                    <a:pt x="1" y="26"/>
                    <a:pt x="0" y="24"/>
                    <a:pt x="0" y="20"/>
                  </a:cubicBezTo>
                  <a:cubicBezTo>
                    <a:pt x="0" y="9"/>
                    <a:pt x="3" y="5"/>
                    <a:pt x="11" y="3"/>
                  </a:cubicBezTo>
                  <a:cubicBezTo>
                    <a:pt x="12" y="5"/>
                    <a:pt x="13" y="8"/>
                    <a:pt x="15" y="11"/>
                  </a:cubicBezTo>
                  <a:cubicBezTo>
                    <a:pt x="16" y="9"/>
                    <a:pt x="17" y="7"/>
                    <a:pt x="16" y="7"/>
                  </a:cubicBezTo>
                  <a:cubicBezTo>
                    <a:pt x="12" y="1"/>
                    <a:pt x="17" y="1"/>
                    <a:pt x="20" y="1"/>
                  </a:cubicBezTo>
                  <a:cubicBezTo>
                    <a:pt x="27" y="0"/>
                    <a:pt x="34" y="0"/>
                    <a:pt x="40" y="0"/>
                  </a:cubicBezTo>
                  <a:cubicBezTo>
                    <a:pt x="45" y="1"/>
                    <a:pt x="51" y="2"/>
                    <a:pt x="55" y="4"/>
                  </a:cubicBezTo>
                  <a:cubicBezTo>
                    <a:pt x="59" y="5"/>
                    <a:pt x="62" y="7"/>
                    <a:pt x="61" y="13"/>
                  </a:cubicBezTo>
                  <a:cubicBezTo>
                    <a:pt x="61" y="14"/>
                    <a:pt x="63" y="16"/>
                    <a:pt x="64" y="17"/>
                  </a:cubicBezTo>
                  <a:cubicBezTo>
                    <a:pt x="68" y="9"/>
                    <a:pt x="75" y="14"/>
                    <a:pt x="82" y="13"/>
                  </a:cubicBezTo>
                  <a:cubicBezTo>
                    <a:pt x="85" y="3"/>
                    <a:pt x="94" y="1"/>
                    <a:pt x="103" y="1"/>
                  </a:cubicBezTo>
                  <a:cubicBezTo>
                    <a:pt x="113" y="0"/>
                    <a:pt x="122" y="1"/>
                    <a:pt x="132" y="2"/>
                  </a:cubicBezTo>
                  <a:cubicBezTo>
                    <a:pt x="139" y="3"/>
                    <a:pt x="145" y="7"/>
                    <a:pt x="146" y="15"/>
                  </a:cubicBezTo>
                  <a:cubicBezTo>
                    <a:pt x="147" y="23"/>
                    <a:pt x="145" y="31"/>
                    <a:pt x="138" y="35"/>
                  </a:cubicBezTo>
                  <a:cubicBezTo>
                    <a:pt x="123" y="44"/>
                    <a:pt x="108" y="45"/>
                    <a:pt x="92" y="37"/>
                  </a:cubicBezTo>
                  <a:cubicBezTo>
                    <a:pt x="88" y="34"/>
                    <a:pt x="85" y="30"/>
                    <a:pt x="83" y="26"/>
                  </a:cubicBezTo>
                  <a:cubicBezTo>
                    <a:pt x="81" y="23"/>
                    <a:pt x="80" y="21"/>
                    <a:pt x="76" y="21"/>
                  </a:cubicBezTo>
                  <a:cubicBezTo>
                    <a:pt x="73" y="21"/>
                    <a:pt x="70" y="21"/>
                    <a:pt x="67" y="21"/>
                  </a:cubicBezTo>
                  <a:cubicBezTo>
                    <a:pt x="66" y="21"/>
                    <a:pt x="64" y="23"/>
                    <a:pt x="64" y="24"/>
                  </a:cubicBezTo>
                  <a:cubicBezTo>
                    <a:pt x="61" y="32"/>
                    <a:pt x="55" y="37"/>
                    <a:pt x="47" y="40"/>
                  </a:cubicBezTo>
                  <a:cubicBezTo>
                    <a:pt x="35" y="44"/>
                    <a:pt x="23" y="43"/>
                    <a:pt x="12" y="38"/>
                  </a:cubicBezTo>
                  <a:cubicBezTo>
                    <a:pt x="5" y="34"/>
                    <a:pt x="4" y="32"/>
                    <a:pt x="6" y="26"/>
                  </a:cubicBezTo>
                  <a:cubicBezTo>
                    <a:pt x="6" y="26"/>
                    <a:pt x="7" y="27"/>
                    <a:pt x="7" y="28"/>
                  </a:cubicBezTo>
                  <a:cubicBezTo>
                    <a:pt x="7" y="26"/>
                    <a:pt x="6" y="24"/>
                    <a:pt x="4" y="23"/>
                  </a:cubicBezTo>
                  <a:cubicBezTo>
                    <a:pt x="4" y="23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" y="25"/>
                    <a:pt x="5" y="25"/>
                    <a:pt x="6" y="26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01"/>
            <p:cNvSpPr>
              <a:spLocks/>
            </p:cNvSpPr>
            <p:nvPr/>
          </p:nvSpPr>
          <p:spPr bwMode="auto">
            <a:xfrm>
              <a:off x="2579688" y="4257675"/>
              <a:ext cx="236537" cy="439738"/>
            </a:xfrm>
            <a:custGeom>
              <a:avLst/>
              <a:gdLst>
                <a:gd name="T0" fmla="*/ 0 w 36"/>
                <a:gd name="T1" fmla="*/ 67 h 67"/>
                <a:gd name="T2" fmla="*/ 0 w 36"/>
                <a:gd name="T3" fmla="*/ 0 h 67"/>
                <a:gd name="T4" fmla="*/ 5 w 36"/>
                <a:gd name="T5" fmla="*/ 3 h 67"/>
                <a:gd name="T6" fmla="*/ 32 w 36"/>
                <a:gd name="T7" fmla="*/ 16 h 67"/>
                <a:gd name="T8" fmla="*/ 36 w 36"/>
                <a:gd name="T9" fmla="*/ 23 h 67"/>
                <a:gd name="T10" fmla="*/ 35 w 36"/>
                <a:gd name="T11" fmla="*/ 46 h 67"/>
                <a:gd name="T12" fmla="*/ 32 w 36"/>
                <a:gd name="T13" fmla="*/ 51 h 67"/>
                <a:gd name="T14" fmla="*/ 0 w 36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67">
                  <a:moveTo>
                    <a:pt x="0" y="67"/>
                  </a:moveTo>
                  <a:cubicBezTo>
                    <a:pt x="0" y="45"/>
                    <a:pt x="0" y="23"/>
                    <a:pt x="0" y="0"/>
                  </a:cubicBezTo>
                  <a:cubicBezTo>
                    <a:pt x="2" y="1"/>
                    <a:pt x="4" y="2"/>
                    <a:pt x="5" y="3"/>
                  </a:cubicBezTo>
                  <a:cubicBezTo>
                    <a:pt x="14" y="7"/>
                    <a:pt x="23" y="12"/>
                    <a:pt x="32" y="16"/>
                  </a:cubicBezTo>
                  <a:cubicBezTo>
                    <a:pt x="35" y="17"/>
                    <a:pt x="36" y="19"/>
                    <a:pt x="36" y="23"/>
                  </a:cubicBezTo>
                  <a:cubicBezTo>
                    <a:pt x="35" y="30"/>
                    <a:pt x="36" y="38"/>
                    <a:pt x="35" y="46"/>
                  </a:cubicBezTo>
                  <a:cubicBezTo>
                    <a:pt x="35" y="48"/>
                    <a:pt x="34" y="50"/>
                    <a:pt x="32" y="51"/>
                  </a:cubicBezTo>
                  <a:cubicBezTo>
                    <a:pt x="22" y="57"/>
                    <a:pt x="11" y="62"/>
                    <a:pt x="0" y="67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02"/>
            <p:cNvSpPr>
              <a:spLocks/>
            </p:cNvSpPr>
            <p:nvPr/>
          </p:nvSpPr>
          <p:spPr bwMode="auto">
            <a:xfrm>
              <a:off x="2259013" y="4232275"/>
              <a:ext cx="169862" cy="490538"/>
            </a:xfrm>
            <a:custGeom>
              <a:avLst/>
              <a:gdLst>
                <a:gd name="T0" fmla="*/ 0 w 26"/>
                <a:gd name="T1" fmla="*/ 37 h 75"/>
                <a:gd name="T2" fmla="*/ 13 w 26"/>
                <a:gd name="T3" fmla="*/ 5 h 75"/>
                <a:gd name="T4" fmla="*/ 22 w 26"/>
                <a:gd name="T5" fmla="*/ 4 h 75"/>
                <a:gd name="T6" fmla="*/ 22 w 26"/>
                <a:gd name="T7" fmla="*/ 14 h 75"/>
                <a:gd name="T8" fmla="*/ 21 w 26"/>
                <a:gd name="T9" fmla="*/ 62 h 75"/>
                <a:gd name="T10" fmla="*/ 24 w 26"/>
                <a:gd name="T11" fmla="*/ 70 h 75"/>
                <a:gd name="T12" fmla="*/ 13 w 26"/>
                <a:gd name="T13" fmla="*/ 71 h 75"/>
                <a:gd name="T14" fmla="*/ 0 w 26"/>
                <a:gd name="T15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5">
                  <a:moveTo>
                    <a:pt x="0" y="37"/>
                  </a:moveTo>
                  <a:cubicBezTo>
                    <a:pt x="0" y="25"/>
                    <a:pt x="5" y="14"/>
                    <a:pt x="13" y="5"/>
                  </a:cubicBezTo>
                  <a:cubicBezTo>
                    <a:pt x="15" y="2"/>
                    <a:pt x="19" y="0"/>
                    <a:pt x="22" y="4"/>
                  </a:cubicBezTo>
                  <a:cubicBezTo>
                    <a:pt x="26" y="7"/>
                    <a:pt x="24" y="10"/>
                    <a:pt x="22" y="14"/>
                  </a:cubicBezTo>
                  <a:cubicBezTo>
                    <a:pt x="9" y="28"/>
                    <a:pt x="9" y="47"/>
                    <a:pt x="21" y="62"/>
                  </a:cubicBezTo>
                  <a:cubicBezTo>
                    <a:pt x="23" y="64"/>
                    <a:pt x="24" y="68"/>
                    <a:pt x="24" y="70"/>
                  </a:cubicBezTo>
                  <a:cubicBezTo>
                    <a:pt x="22" y="75"/>
                    <a:pt x="17" y="75"/>
                    <a:pt x="13" y="71"/>
                  </a:cubicBezTo>
                  <a:cubicBezTo>
                    <a:pt x="5" y="64"/>
                    <a:pt x="0" y="50"/>
                    <a:pt x="0" y="37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03"/>
            <p:cNvSpPr>
              <a:spLocks/>
            </p:cNvSpPr>
            <p:nvPr/>
          </p:nvSpPr>
          <p:spPr bwMode="auto">
            <a:xfrm>
              <a:off x="1779588" y="4060825"/>
              <a:ext cx="314325" cy="157163"/>
            </a:xfrm>
            <a:custGeom>
              <a:avLst/>
              <a:gdLst>
                <a:gd name="T0" fmla="*/ 40 w 48"/>
                <a:gd name="T1" fmla="*/ 0 h 24"/>
                <a:gd name="T2" fmla="*/ 47 w 48"/>
                <a:gd name="T3" fmla="*/ 0 h 24"/>
                <a:gd name="T4" fmla="*/ 25 w 48"/>
                <a:gd name="T5" fmla="*/ 24 h 24"/>
                <a:gd name="T6" fmla="*/ 0 w 48"/>
                <a:gd name="T7" fmla="*/ 0 h 24"/>
                <a:gd name="T8" fmla="*/ 7 w 48"/>
                <a:gd name="T9" fmla="*/ 0 h 24"/>
                <a:gd name="T10" fmla="*/ 26 w 48"/>
                <a:gd name="T11" fmla="*/ 15 h 24"/>
                <a:gd name="T12" fmla="*/ 40 w 4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4">
                  <a:moveTo>
                    <a:pt x="40" y="0"/>
                  </a:moveTo>
                  <a:cubicBezTo>
                    <a:pt x="43" y="0"/>
                    <a:pt x="45" y="0"/>
                    <a:pt x="47" y="0"/>
                  </a:cubicBezTo>
                  <a:cubicBezTo>
                    <a:pt x="48" y="12"/>
                    <a:pt x="38" y="23"/>
                    <a:pt x="25" y="24"/>
                  </a:cubicBezTo>
                  <a:cubicBezTo>
                    <a:pt x="12" y="24"/>
                    <a:pt x="1" y="14"/>
                    <a:pt x="0" y="0"/>
                  </a:cubicBezTo>
                  <a:cubicBezTo>
                    <a:pt x="2" y="0"/>
                    <a:pt x="4" y="0"/>
                    <a:pt x="7" y="0"/>
                  </a:cubicBezTo>
                  <a:cubicBezTo>
                    <a:pt x="9" y="10"/>
                    <a:pt x="15" y="16"/>
                    <a:pt x="26" y="15"/>
                  </a:cubicBezTo>
                  <a:cubicBezTo>
                    <a:pt x="33" y="15"/>
                    <a:pt x="38" y="9"/>
                    <a:pt x="40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04"/>
            <p:cNvSpPr>
              <a:spLocks/>
            </p:cNvSpPr>
            <p:nvPr/>
          </p:nvSpPr>
          <p:spPr bwMode="auto">
            <a:xfrm>
              <a:off x="2395538" y="4343400"/>
              <a:ext cx="138112" cy="268288"/>
            </a:xfrm>
            <a:custGeom>
              <a:avLst/>
              <a:gdLst>
                <a:gd name="T0" fmla="*/ 0 w 21"/>
                <a:gd name="T1" fmla="*/ 21 h 41"/>
                <a:gd name="T2" fmla="*/ 9 w 21"/>
                <a:gd name="T3" fmla="*/ 4 h 41"/>
                <a:gd name="T4" fmla="*/ 18 w 21"/>
                <a:gd name="T5" fmla="*/ 3 h 41"/>
                <a:gd name="T6" fmla="*/ 18 w 21"/>
                <a:gd name="T7" fmla="*/ 11 h 41"/>
                <a:gd name="T8" fmla="*/ 18 w 21"/>
                <a:gd name="T9" fmla="*/ 31 h 41"/>
                <a:gd name="T10" fmla="*/ 17 w 21"/>
                <a:gd name="T11" fmla="*/ 39 h 41"/>
                <a:gd name="T12" fmla="*/ 9 w 21"/>
                <a:gd name="T13" fmla="*/ 38 h 41"/>
                <a:gd name="T14" fmla="*/ 0 w 21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1">
                  <a:moveTo>
                    <a:pt x="0" y="21"/>
                  </a:moveTo>
                  <a:cubicBezTo>
                    <a:pt x="3" y="15"/>
                    <a:pt x="6" y="9"/>
                    <a:pt x="9" y="4"/>
                  </a:cubicBezTo>
                  <a:cubicBezTo>
                    <a:pt x="11" y="1"/>
                    <a:pt x="14" y="0"/>
                    <a:pt x="18" y="3"/>
                  </a:cubicBezTo>
                  <a:cubicBezTo>
                    <a:pt x="21" y="5"/>
                    <a:pt x="21" y="9"/>
                    <a:pt x="18" y="11"/>
                  </a:cubicBezTo>
                  <a:cubicBezTo>
                    <a:pt x="13" y="18"/>
                    <a:pt x="13" y="24"/>
                    <a:pt x="18" y="31"/>
                  </a:cubicBezTo>
                  <a:cubicBezTo>
                    <a:pt x="21" y="34"/>
                    <a:pt x="20" y="37"/>
                    <a:pt x="17" y="39"/>
                  </a:cubicBezTo>
                  <a:cubicBezTo>
                    <a:pt x="14" y="41"/>
                    <a:pt x="11" y="41"/>
                    <a:pt x="9" y="38"/>
                  </a:cubicBezTo>
                  <a:cubicBezTo>
                    <a:pt x="6" y="33"/>
                    <a:pt x="3" y="27"/>
                    <a:pt x="0" y="21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05"/>
            <p:cNvSpPr>
              <a:spLocks/>
            </p:cNvSpPr>
            <p:nvPr/>
          </p:nvSpPr>
          <p:spPr bwMode="auto">
            <a:xfrm>
              <a:off x="2855913" y="4375150"/>
              <a:ext cx="71437" cy="209550"/>
            </a:xfrm>
            <a:custGeom>
              <a:avLst/>
              <a:gdLst>
                <a:gd name="T0" fmla="*/ 0 w 11"/>
                <a:gd name="T1" fmla="*/ 0 h 32"/>
                <a:gd name="T2" fmla="*/ 11 w 11"/>
                <a:gd name="T3" fmla="*/ 0 h 32"/>
                <a:gd name="T4" fmla="*/ 11 w 11"/>
                <a:gd name="T5" fmla="*/ 32 h 32"/>
                <a:gd name="T6" fmla="*/ 2 w 11"/>
                <a:gd name="T7" fmla="*/ 31 h 32"/>
                <a:gd name="T8" fmla="*/ 0 w 11"/>
                <a:gd name="T9" fmla="*/ 29 h 32"/>
                <a:gd name="T10" fmla="*/ 0 w 11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2">
                  <a:moveTo>
                    <a:pt x="0" y="0"/>
                  </a:moveTo>
                  <a:cubicBezTo>
                    <a:pt x="4" y="0"/>
                    <a:pt x="7" y="0"/>
                    <a:pt x="11" y="0"/>
                  </a:cubicBezTo>
                  <a:cubicBezTo>
                    <a:pt x="11" y="11"/>
                    <a:pt x="11" y="21"/>
                    <a:pt x="11" y="32"/>
                  </a:cubicBezTo>
                  <a:cubicBezTo>
                    <a:pt x="8" y="32"/>
                    <a:pt x="5" y="32"/>
                    <a:pt x="2" y="31"/>
                  </a:cubicBezTo>
                  <a:cubicBezTo>
                    <a:pt x="1" y="31"/>
                    <a:pt x="0" y="30"/>
                    <a:pt x="0" y="29"/>
                  </a:cubicBezTo>
                  <a:cubicBezTo>
                    <a:pt x="0" y="19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85384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7" name="Google Shape;16717;p62"/>
          <p:cNvSpPr txBox="1">
            <a:spLocks noGrp="1"/>
          </p:cNvSpPr>
          <p:nvPr>
            <p:ph type="title" idx="4294967295"/>
          </p:nvPr>
        </p:nvSpPr>
        <p:spPr>
          <a:xfrm>
            <a:off x="2097088" y="933450"/>
            <a:ext cx="7046912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SEO &amp; Marketing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18" name="Google Shape;16718;p62"/>
          <p:cNvGrpSpPr/>
          <p:nvPr/>
        </p:nvGrpSpPr>
        <p:grpSpPr>
          <a:xfrm>
            <a:off x="878066" y="1981993"/>
            <a:ext cx="354610" cy="372358"/>
            <a:chOff x="878066" y="1981993"/>
            <a:chExt cx="354610" cy="372358"/>
          </a:xfrm>
        </p:grpSpPr>
        <p:sp>
          <p:nvSpPr>
            <p:cNvPr id="16719" name="Google Shape;16719;p62"/>
            <p:cNvSpPr/>
            <p:nvPr/>
          </p:nvSpPr>
          <p:spPr>
            <a:xfrm>
              <a:off x="1002194" y="1982386"/>
              <a:ext cx="230482" cy="176742"/>
            </a:xfrm>
            <a:custGeom>
              <a:avLst/>
              <a:gdLst/>
              <a:ahLst/>
              <a:cxnLst/>
              <a:rect l="l" t="t" r="r" b="b"/>
              <a:pathLst>
                <a:path w="8792" h="6742" extrusionOk="0">
                  <a:moveTo>
                    <a:pt x="4908" y="0"/>
                  </a:moveTo>
                  <a:cubicBezTo>
                    <a:pt x="4850" y="0"/>
                    <a:pt x="4807" y="15"/>
                    <a:pt x="4778" y="58"/>
                  </a:cubicBezTo>
                  <a:lnTo>
                    <a:pt x="0" y="6741"/>
                  </a:lnTo>
                  <a:lnTo>
                    <a:pt x="4057" y="6741"/>
                  </a:lnTo>
                  <a:lnTo>
                    <a:pt x="8719" y="231"/>
                  </a:lnTo>
                  <a:cubicBezTo>
                    <a:pt x="8791" y="130"/>
                    <a:pt x="8719" y="0"/>
                    <a:pt x="8604" y="0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0" name="Google Shape;16720;p62"/>
            <p:cNvSpPr/>
            <p:nvPr/>
          </p:nvSpPr>
          <p:spPr>
            <a:xfrm>
              <a:off x="1038895" y="1981993"/>
              <a:ext cx="163136" cy="177135"/>
            </a:xfrm>
            <a:custGeom>
              <a:avLst/>
              <a:gdLst/>
              <a:ahLst/>
              <a:cxnLst/>
              <a:rect l="l" t="t" r="r" b="b"/>
              <a:pathLst>
                <a:path w="6223" h="6757" extrusionOk="0">
                  <a:moveTo>
                    <a:pt x="4836" y="1"/>
                  </a:moveTo>
                  <a:lnTo>
                    <a:pt x="0" y="6756"/>
                  </a:lnTo>
                  <a:lnTo>
                    <a:pt x="1401" y="6756"/>
                  </a:lnTo>
                  <a:lnTo>
                    <a:pt x="6222" y="1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1" name="Google Shape;16721;p62"/>
            <p:cNvSpPr/>
            <p:nvPr/>
          </p:nvSpPr>
          <p:spPr>
            <a:xfrm>
              <a:off x="1075596" y="1982386"/>
              <a:ext cx="156687" cy="176742"/>
            </a:xfrm>
            <a:custGeom>
              <a:avLst/>
              <a:gdLst/>
              <a:ahLst/>
              <a:cxnLst/>
              <a:rect l="l" t="t" r="r" b="b"/>
              <a:pathLst>
                <a:path w="5977" h="6742" extrusionOk="0">
                  <a:moveTo>
                    <a:pt x="4822" y="0"/>
                  </a:moveTo>
                  <a:lnTo>
                    <a:pt x="1" y="6741"/>
                  </a:lnTo>
                  <a:lnTo>
                    <a:pt x="1257" y="6741"/>
                  </a:lnTo>
                  <a:lnTo>
                    <a:pt x="5919" y="231"/>
                  </a:lnTo>
                  <a:cubicBezTo>
                    <a:pt x="5977" y="130"/>
                    <a:pt x="5919" y="0"/>
                    <a:pt x="5804" y="0"/>
                  </a:cubicBezTo>
                  <a:close/>
                </a:path>
              </a:pathLst>
            </a:custGeom>
            <a:solidFill>
              <a:srgbClr val="758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2" name="Google Shape;16722;p62"/>
            <p:cNvSpPr/>
            <p:nvPr/>
          </p:nvSpPr>
          <p:spPr>
            <a:xfrm>
              <a:off x="878145" y="1982281"/>
              <a:ext cx="230404" cy="176846"/>
            </a:xfrm>
            <a:custGeom>
              <a:avLst/>
              <a:gdLst/>
              <a:ahLst/>
              <a:cxnLst/>
              <a:rect l="l" t="t" r="r" b="b"/>
              <a:pathLst>
                <a:path w="8789" h="6746" extrusionOk="0">
                  <a:moveTo>
                    <a:pt x="3910" y="0"/>
                  </a:moveTo>
                  <a:cubicBezTo>
                    <a:pt x="3900" y="0"/>
                    <a:pt x="3891" y="2"/>
                    <a:pt x="3880" y="4"/>
                  </a:cubicBezTo>
                  <a:lnTo>
                    <a:pt x="185" y="4"/>
                  </a:lnTo>
                  <a:cubicBezTo>
                    <a:pt x="180" y="3"/>
                    <a:pt x="174" y="3"/>
                    <a:pt x="169" y="3"/>
                  </a:cubicBezTo>
                  <a:cubicBezTo>
                    <a:pt x="63" y="3"/>
                    <a:pt x="1" y="139"/>
                    <a:pt x="69" y="235"/>
                  </a:cubicBezTo>
                  <a:lnTo>
                    <a:pt x="4732" y="6745"/>
                  </a:lnTo>
                  <a:lnTo>
                    <a:pt x="8789" y="6745"/>
                  </a:lnTo>
                  <a:lnTo>
                    <a:pt x="4010" y="62"/>
                  </a:lnTo>
                  <a:cubicBezTo>
                    <a:pt x="3987" y="26"/>
                    <a:pt x="3953" y="0"/>
                    <a:pt x="3910" y="0"/>
                  </a:cubicBezTo>
                  <a:close/>
                </a:path>
              </a:pathLst>
            </a:custGeom>
            <a:solidFill>
              <a:srgbClr val="758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3" name="Google Shape;16723;p62"/>
            <p:cNvSpPr/>
            <p:nvPr/>
          </p:nvSpPr>
          <p:spPr>
            <a:xfrm>
              <a:off x="910599" y="1981993"/>
              <a:ext cx="163136" cy="177135"/>
            </a:xfrm>
            <a:custGeom>
              <a:avLst/>
              <a:gdLst/>
              <a:ahLst/>
              <a:cxnLst/>
              <a:rect l="l" t="t" r="r" b="b"/>
              <a:pathLst>
                <a:path w="6223" h="6757" extrusionOk="0">
                  <a:moveTo>
                    <a:pt x="1" y="1"/>
                  </a:moveTo>
                  <a:lnTo>
                    <a:pt x="4837" y="6756"/>
                  </a:lnTo>
                  <a:lnTo>
                    <a:pt x="6222" y="6756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4" name="Google Shape;16724;p62"/>
            <p:cNvSpPr/>
            <p:nvPr/>
          </p:nvSpPr>
          <p:spPr>
            <a:xfrm>
              <a:off x="878066" y="1982386"/>
              <a:ext cx="159335" cy="177109"/>
            </a:xfrm>
            <a:custGeom>
              <a:avLst/>
              <a:gdLst/>
              <a:ahLst/>
              <a:cxnLst/>
              <a:rect l="l" t="t" r="r" b="b"/>
              <a:pathLst>
                <a:path w="6078" h="6756" extrusionOk="0">
                  <a:moveTo>
                    <a:pt x="188" y="0"/>
                  </a:moveTo>
                  <a:cubicBezTo>
                    <a:pt x="72" y="0"/>
                    <a:pt x="0" y="130"/>
                    <a:pt x="72" y="231"/>
                  </a:cubicBezTo>
                  <a:lnTo>
                    <a:pt x="4735" y="6756"/>
                  </a:lnTo>
                  <a:lnTo>
                    <a:pt x="6078" y="675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5" name="Google Shape;16725;p62"/>
            <p:cNvSpPr/>
            <p:nvPr/>
          </p:nvSpPr>
          <p:spPr>
            <a:xfrm>
              <a:off x="1092243" y="2108008"/>
              <a:ext cx="36360" cy="51119"/>
            </a:xfrm>
            <a:custGeom>
              <a:avLst/>
              <a:gdLst/>
              <a:ahLst/>
              <a:cxnLst/>
              <a:rect l="l" t="t" r="r" b="b"/>
              <a:pathLst>
                <a:path w="1387" h="1950" extrusionOk="0">
                  <a:moveTo>
                    <a:pt x="751" y="1"/>
                  </a:moveTo>
                  <a:lnTo>
                    <a:pt x="1" y="1069"/>
                  </a:lnTo>
                  <a:lnTo>
                    <a:pt x="622" y="1949"/>
                  </a:lnTo>
                  <a:lnTo>
                    <a:pt x="1156" y="1228"/>
                  </a:lnTo>
                  <a:lnTo>
                    <a:pt x="1387" y="88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6" name="Google Shape;16726;p62"/>
            <p:cNvSpPr/>
            <p:nvPr/>
          </p:nvSpPr>
          <p:spPr>
            <a:xfrm>
              <a:off x="1073709" y="2082658"/>
              <a:ext cx="38248" cy="53374"/>
            </a:xfrm>
            <a:custGeom>
              <a:avLst/>
              <a:gdLst/>
              <a:ahLst/>
              <a:cxnLst/>
              <a:rect l="l" t="t" r="r" b="b"/>
              <a:pathLst>
                <a:path w="1459" h="2036" extrusionOk="0">
                  <a:moveTo>
                    <a:pt x="766" y="0"/>
                  </a:moveTo>
                  <a:lnTo>
                    <a:pt x="0" y="1054"/>
                  </a:lnTo>
                  <a:lnTo>
                    <a:pt x="708" y="2036"/>
                  </a:lnTo>
                  <a:lnTo>
                    <a:pt x="1458" y="968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7" name="Google Shape;16727;p62"/>
            <p:cNvSpPr/>
            <p:nvPr/>
          </p:nvSpPr>
          <p:spPr>
            <a:xfrm>
              <a:off x="1055542" y="2056915"/>
              <a:ext cx="38248" cy="53400"/>
            </a:xfrm>
            <a:custGeom>
              <a:avLst/>
              <a:gdLst/>
              <a:ahLst/>
              <a:cxnLst/>
              <a:rect l="l" t="t" r="r" b="b"/>
              <a:pathLst>
                <a:path w="1459" h="2037" extrusionOk="0">
                  <a:moveTo>
                    <a:pt x="751" y="1"/>
                  </a:moveTo>
                  <a:lnTo>
                    <a:pt x="1" y="1055"/>
                  </a:lnTo>
                  <a:lnTo>
                    <a:pt x="693" y="2036"/>
                  </a:lnTo>
                  <a:lnTo>
                    <a:pt x="1459" y="982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8" name="Google Shape;16728;p62"/>
            <p:cNvSpPr/>
            <p:nvPr/>
          </p:nvSpPr>
          <p:spPr>
            <a:xfrm>
              <a:off x="940117" y="2129583"/>
              <a:ext cx="230482" cy="224636"/>
            </a:xfrm>
            <a:custGeom>
              <a:avLst/>
              <a:gdLst/>
              <a:ahLst/>
              <a:cxnLst/>
              <a:rect l="l" t="t" r="r" b="b"/>
              <a:pathLst>
                <a:path w="8792" h="8569" extrusionOk="0">
                  <a:moveTo>
                    <a:pt x="4418" y="0"/>
                  </a:moveTo>
                  <a:cubicBezTo>
                    <a:pt x="4237" y="0"/>
                    <a:pt x="4054" y="69"/>
                    <a:pt x="3913" y="203"/>
                  </a:cubicBezTo>
                  <a:cubicBezTo>
                    <a:pt x="3783" y="333"/>
                    <a:pt x="3604" y="407"/>
                    <a:pt x="3421" y="407"/>
                  </a:cubicBezTo>
                  <a:cubicBezTo>
                    <a:pt x="3339" y="407"/>
                    <a:pt x="3256" y="392"/>
                    <a:pt x="3177" y="361"/>
                  </a:cubicBezTo>
                  <a:cubicBezTo>
                    <a:pt x="3094" y="328"/>
                    <a:pt x="3008" y="312"/>
                    <a:pt x="2924" y="312"/>
                  </a:cubicBezTo>
                  <a:cubicBezTo>
                    <a:pt x="2643" y="312"/>
                    <a:pt x="2378" y="488"/>
                    <a:pt x="2267" y="766"/>
                  </a:cubicBezTo>
                  <a:cubicBezTo>
                    <a:pt x="2180" y="1011"/>
                    <a:pt x="1935" y="1184"/>
                    <a:pt x="1661" y="1199"/>
                  </a:cubicBezTo>
                  <a:cubicBezTo>
                    <a:pt x="1285" y="1227"/>
                    <a:pt x="997" y="1545"/>
                    <a:pt x="1011" y="1920"/>
                  </a:cubicBezTo>
                  <a:cubicBezTo>
                    <a:pt x="1026" y="2195"/>
                    <a:pt x="867" y="2454"/>
                    <a:pt x="636" y="2584"/>
                  </a:cubicBezTo>
                  <a:cubicBezTo>
                    <a:pt x="289" y="2758"/>
                    <a:pt x="160" y="3176"/>
                    <a:pt x="333" y="3508"/>
                  </a:cubicBezTo>
                  <a:cubicBezTo>
                    <a:pt x="448" y="3754"/>
                    <a:pt x="419" y="4042"/>
                    <a:pt x="246" y="4259"/>
                  </a:cubicBezTo>
                  <a:cubicBezTo>
                    <a:pt x="1" y="4562"/>
                    <a:pt x="58" y="4995"/>
                    <a:pt x="347" y="5240"/>
                  </a:cubicBezTo>
                  <a:cubicBezTo>
                    <a:pt x="564" y="5414"/>
                    <a:pt x="650" y="5688"/>
                    <a:pt x="578" y="5962"/>
                  </a:cubicBezTo>
                  <a:cubicBezTo>
                    <a:pt x="477" y="6338"/>
                    <a:pt x="708" y="6713"/>
                    <a:pt x="1069" y="6814"/>
                  </a:cubicBezTo>
                  <a:cubicBezTo>
                    <a:pt x="1343" y="6886"/>
                    <a:pt x="1531" y="7103"/>
                    <a:pt x="1574" y="7377"/>
                  </a:cubicBezTo>
                  <a:cubicBezTo>
                    <a:pt x="1627" y="7717"/>
                    <a:pt x="1928" y="7962"/>
                    <a:pt x="2263" y="7962"/>
                  </a:cubicBezTo>
                  <a:cubicBezTo>
                    <a:pt x="2298" y="7962"/>
                    <a:pt x="2333" y="7960"/>
                    <a:pt x="2368" y="7954"/>
                  </a:cubicBezTo>
                  <a:cubicBezTo>
                    <a:pt x="2406" y="7948"/>
                    <a:pt x="2444" y="7945"/>
                    <a:pt x="2482" y="7945"/>
                  </a:cubicBezTo>
                  <a:cubicBezTo>
                    <a:pt x="2716" y="7945"/>
                    <a:pt x="2937" y="8059"/>
                    <a:pt x="3061" y="8257"/>
                  </a:cubicBezTo>
                  <a:cubicBezTo>
                    <a:pt x="3199" y="8460"/>
                    <a:pt x="3419" y="8568"/>
                    <a:pt x="3642" y="8568"/>
                  </a:cubicBezTo>
                  <a:cubicBezTo>
                    <a:pt x="3770" y="8568"/>
                    <a:pt x="3898" y="8533"/>
                    <a:pt x="4014" y="8460"/>
                  </a:cubicBezTo>
                  <a:cubicBezTo>
                    <a:pt x="4129" y="8387"/>
                    <a:pt x="4263" y="8351"/>
                    <a:pt x="4396" y="8351"/>
                  </a:cubicBezTo>
                  <a:cubicBezTo>
                    <a:pt x="4530" y="8351"/>
                    <a:pt x="4663" y="8387"/>
                    <a:pt x="4779" y="8460"/>
                  </a:cubicBezTo>
                  <a:cubicBezTo>
                    <a:pt x="4893" y="8532"/>
                    <a:pt x="5022" y="8568"/>
                    <a:pt x="5150" y="8568"/>
                  </a:cubicBezTo>
                  <a:cubicBezTo>
                    <a:pt x="5378" y="8568"/>
                    <a:pt x="5602" y="8456"/>
                    <a:pt x="5732" y="8243"/>
                  </a:cubicBezTo>
                  <a:cubicBezTo>
                    <a:pt x="5870" y="8054"/>
                    <a:pt x="6085" y="7932"/>
                    <a:pt x="6319" y="7932"/>
                  </a:cubicBezTo>
                  <a:cubicBezTo>
                    <a:pt x="6354" y="7932"/>
                    <a:pt x="6389" y="7934"/>
                    <a:pt x="6425" y="7940"/>
                  </a:cubicBezTo>
                  <a:cubicBezTo>
                    <a:pt x="6460" y="7945"/>
                    <a:pt x="6495" y="7948"/>
                    <a:pt x="6529" y="7948"/>
                  </a:cubicBezTo>
                  <a:cubicBezTo>
                    <a:pt x="6865" y="7948"/>
                    <a:pt x="7166" y="7703"/>
                    <a:pt x="7218" y="7362"/>
                  </a:cubicBezTo>
                  <a:cubicBezTo>
                    <a:pt x="7262" y="7088"/>
                    <a:pt x="7464" y="6872"/>
                    <a:pt x="7724" y="6800"/>
                  </a:cubicBezTo>
                  <a:cubicBezTo>
                    <a:pt x="8099" y="6698"/>
                    <a:pt x="8316" y="6323"/>
                    <a:pt x="8215" y="5948"/>
                  </a:cubicBezTo>
                  <a:cubicBezTo>
                    <a:pt x="8142" y="5688"/>
                    <a:pt x="8243" y="5399"/>
                    <a:pt x="8445" y="5226"/>
                  </a:cubicBezTo>
                  <a:cubicBezTo>
                    <a:pt x="8749" y="4981"/>
                    <a:pt x="8792" y="4548"/>
                    <a:pt x="8561" y="4259"/>
                  </a:cubicBezTo>
                  <a:cubicBezTo>
                    <a:pt x="8388" y="4042"/>
                    <a:pt x="8359" y="3754"/>
                    <a:pt x="8474" y="3508"/>
                  </a:cubicBezTo>
                  <a:cubicBezTo>
                    <a:pt x="8648" y="3162"/>
                    <a:pt x="8518" y="2743"/>
                    <a:pt x="8171" y="2570"/>
                  </a:cubicBezTo>
                  <a:cubicBezTo>
                    <a:pt x="7926" y="2440"/>
                    <a:pt x="7781" y="2195"/>
                    <a:pt x="7796" y="1920"/>
                  </a:cubicBezTo>
                  <a:cubicBezTo>
                    <a:pt x="7810" y="1531"/>
                    <a:pt x="7522" y="1213"/>
                    <a:pt x="7146" y="1199"/>
                  </a:cubicBezTo>
                  <a:cubicBezTo>
                    <a:pt x="6872" y="1184"/>
                    <a:pt x="6627" y="1011"/>
                    <a:pt x="6526" y="751"/>
                  </a:cubicBezTo>
                  <a:cubicBezTo>
                    <a:pt x="6425" y="471"/>
                    <a:pt x="6159" y="304"/>
                    <a:pt x="5876" y="304"/>
                  </a:cubicBezTo>
                  <a:cubicBezTo>
                    <a:pt x="5794" y="304"/>
                    <a:pt x="5711" y="318"/>
                    <a:pt x="5631" y="347"/>
                  </a:cubicBezTo>
                  <a:cubicBezTo>
                    <a:pt x="5547" y="380"/>
                    <a:pt x="5460" y="396"/>
                    <a:pt x="5374" y="396"/>
                  </a:cubicBezTo>
                  <a:cubicBezTo>
                    <a:pt x="5195" y="396"/>
                    <a:pt x="5021" y="325"/>
                    <a:pt x="4894" y="188"/>
                  </a:cubicBezTo>
                  <a:cubicBezTo>
                    <a:pt x="4761" y="62"/>
                    <a:pt x="4590" y="0"/>
                    <a:pt x="4418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9" name="Google Shape;16729;p62"/>
            <p:cNvSpPr/>
            <p:nvPr/>
          </p:nvSpPr>
          <p:spPr>
            <a:xfrm>
              <a:off x="1038502" y="2129478"/>
              <a:ext cx="132097" cy="224872"/>
            </a:xfrm>
            <a:custGeom>
              <a:avLst/>
              <a:gdLst/>
              <a:ahLst/>
              <a:cxnLst/>
              <a:rect l="l" t="t" r="r" b="b"/>
              <a:pathLst>
                <a:path w="5039" h="8578" extrusionOk="0">
                  <a:moveTo>
                    <a:pt x="636" y="1"/>
                  </a:moveTo>
                  <a:cubicBezTo>
                    <a:pt x="459" y="1"/>
                    <a:pt x="282" y="69"/>
                    <a:pt x="145" y="207"/>
                  </a:cubicBezTo>
                  <a:cubicBezTo>
                    <a:pt x="102" y="250"/>
                    <a:pt x="44" y="293"/>
                    <a:pt x="1" y="322"/>
                  </a:cubicBezTo>
                  <a:cubicBezTo>
                    <a:pt x="102" y="381"/>
                    <a:pt x="218" y="410"/>
                    <a:pt x="334" y="410"/>
                  </a:cubicBezTo>
                  <a:cubicBezTo>
                    <a:pt x="417" y="410"/>
                    <a:pt x="500" y="395"/>
                    <a:pt x="578" y="365"/>
                  </a:cubicBezTo>
                  <a:cubicBezTo>
                    <a:pt x="661" y="332"/>
                    <a:pt x="747" y="316"/>
                    <a:pt x="831" y="316"/>
                  </a:cubicBezTo>
                  <a:cubicBezTo>
                    <a:pt x="1111" y="316"/>
                    <a:pt x="1377" y="492"/>
                    <a:pt x="1488" y="770"/>
                  </a:cubicBezTo>
                  <a:cubicBezTo>
                    <a:pt x="1589" y="1015"/>
                    <a:pt x="1820" y="1188"/>
                    <a:pt x="2094" y="1203"/>
                  </a:cubicBezTo>
                  <a:cubicBezTo>
                    <a:pt x="2469" y="1231"/>
                    <a:pt x="2758" y="1549"/>
                    <a:pt x="2758" y="1924"/>
                  </a:cubicBezTo>
                  <a:cubicBezTo>
                    <a:pt x="2744" y="2199"/>
                    <a:pt x="2888" y="2458"/>
                    <a:pt x="3133" y="2588"/>
                  </a:cubicBezTo>
                  <a:cubicBezTo>
                    <a:pt x="3465" y="2762"/>
                    <a:pt x="3595" y="3180"/>
                    <a:pt x="3437" y="3512"/>
                  </a:cubicBezTo>
                  <a:cubicBezTo>
                    <a:pt x="3307" y="3758"/>
                    <a:pt x="3336" y="4046"/>
                    <a:pt x="3509" y="4263"/>
                  </a:cubicBezTo>
                  <a:cubicBezTo>
                    <a:pt x="3754" y="4566"/>
                    <a:pt x="3696" y="4999"/>
                    <a:pt x="3408" y="5244"/>
                  </a:cubicBezTo>
                  <a:cubicBezTo>
                    <a:pt x="3191" y="5418"/>
                    <a:pt x="3105" y="5692"/>
                    <a:pt x="3177" y="5966"/>
                  </a:cubicBezTo>
                  <a:cubicBezTo>
                    <a:pt x="3278" y="6327"/>
                    <a:pt x="3047" y="6717"/>
                    <a:pt x="2686" y="6818"/>
                  </a:cubicBezTo>
                  <a:cubicBezTo>
                    <a:pt x="2412" y="6890"/>
                    <a:pt x="2224" y="7107"/>
                    <a:pt x="2181" y="7381"/>
                  </a:cubicBezTo>
                  <a:cubicBezTo>
                    <a:pt x="2128" y="7721"/>
                    <a:pt x="1827" y="7966"/>
                    <a:pt x="1492" y="7966"/>
                  </a:cubicBezTo>
                  <a:cubicBezTo>
                    <a:pt x="1457" y="7966"/>
                    <a:pt x="1422" y="7964"/>
                    <a:pt x="1387" y="7958"/>
                  </a:cubicBezTo>
                  <a:cubicBezTo>
                    <a:pt x="1349" y="7952"/>
                    <a:pt x="1311" y="7949"/>
                    <a:pt x="1273" y="7949"/>
                  </a:cubicBezTo>
                  <a:cubicBezTo>
                    <a:pt x="1039" y="7949"/>
                    <a:pt x="818" y="8063"/>
                    <a:pt x="694" y="8261"/>
                  </a:cubicBezTo>
                  <a:cubicBezTo>
                    <a:pt x="665" y="8290"/>
                    <a:pt x="651" y="8319"/>
                    <a:pt x="622" y="8348"/>
                  </a:cubicBezTo>
                  <a:cubicBezTo>
                    <a:pt x="766" y="8348"/>
                    <a:pt x="896" y="8391"/>
                    <a:pt x="1026" y="8464"/>
                  </a:cubicBezTo>
                  <a:cubicBezTo>
                    <a:pt x="1140" y="8541"/>
                    <a:pt x="1268" y="8578"/>
                    <a:pt x="1397" y="8578"/>
                  </a:cubicBezTo>
                  <a:cubicBezTo>
                    <a:pt x="1626" y="8578"/>
                    <a:pt x="1854" y="8460"/>
                    <a:pt x="1993" y="8247"/>
                  </a:cubicBezTo>
                  <a:cubicBezTo>
                    <a:pt x="2119" y="8058"/>
                    <a:pt x="2343" y="7936"/>
                    <a:pt x="2570" y="7936"/>
                  </a:cubicBezTo>
                  <a:cubicBezTo>
                    <a:pt x="2604" y="7936"/>
                    <a:pt x="2638" y="7938"/>
                    <a:pt x="2672" y="7944"/>
                  </a:cubicBezTo>
                  <a:cubicBezTo>
                    <a:pt x="2707" y="7949"/>
                    <a:pt x="2742" y="7952"/>
                    <a:pt x="2776" y="7952"/>
                  </a:cubicBezTo>
                  <a:cubicBezTo>
                    <a:pt x="3112" y="7952"/>
                    <a:pt x="3413" y="7707"/>
                    <a:pt x="3465" y="7366"/>
                  </a:cubicBezTo>
                  <a:cubicBezTo>
                    <a:pt x="3509" y="7092"/>
                    <a:pt x="3711" y="6876"/>
                    <a:pt x="3971" y="6804"/>
                  </a:cubicBezTo>
                  <a:cubicBezTo>
                    <a:pt x="4346" y="6702"/>
                    <a:pt x="4563" y="6327"/>
                    <a:pt x="4462" y="5952"/>
                  </a:cubicBezTo>
                  <a:cubicBezTo>
                    <a:pt x="4389" y="5692"/>
                    <a:pt x="4490" y="5403"/>
                    <a:pt x="4692" y="5230"/>
                  </a:cubicBezTo>
                  <a:cubicBezTo>
                    <a:pt x="4996" y="4999"/>
                    <a:pt x="5039" y="4566"/>
                    <a:pt x="4794" y="4263"/>
                  </a:cubicBezTo>
                  <a:cubicBezTo>
                    <a:pt x="4620" y="4046"/>
                    <a:pt x="4591" y="3758"/>
                    <a:pt x="4721" y="3512"/>
                  </a:cubicBezTo>
                  <a:cubicBezTo>
                    <a:pt x="4895" y="3166"/>
                    <a:pt x="4750" y="2762"/>
                    <a:pt x="4418" y="2588"/>
                  </a:cubicBezTo>
                  <a:cubicBezTo>
                    <a:pt x="4173" y="2458"/>
                    <a:pt x="4028" y="2199"/>
                    <a:pt x="4043" y="1924"/>
                  </a:cubicBezTo>
                  <a:cubicBezTo>
                    <a:pt x="4043" y="1549"/>
                    <a:pt x="3754" y="1231"/>
                    <a:pt x="3379" y="1203"/>
                  </a:cubicBezTo>
                  <a:cubicBezTo>
                    <a:pt x="3105" y="1188"/>
                    <a:pt x="2874" y="1015"/>
                    <a:pt x="2773" y="770"/>
                  </a:cubicBezTo>
                  <a:cubicBezTo>
                    <a:pt x="2661" y="492"/>
                    <a:pt x="2396" y="316"/>
                    <a:pt x="2115" y="316"/>
                  </a:cubicBezTo>
                  <a:cubicBezTo>
                    <a:pt x="2031" y="316"/>
                    <a:pt x="1946" y="332"/>
                    <a:pt x="1863" y="365"/>
                  </a:cubicBezTo>
                  <a:cubicBezTo>
                    <a:pt x="1788" y="396"/>
                    <a:pt x="1708" y="411"/>
                    <a:pt x="1628" y="411"/>
                  </a:cubicBezTo>
                  <a:cubicBezTo>
                    <a:pt x="1448" y="411"/>
                    <a:pt x="1267" y="337"/>
                    <a:pt x="1127" y="207"/>
                  </a:cubicBezTo>
                  <a:cubicBezTo>
                    <a:pt x="990" y="69"/>
                    <a:pt x="813" y="1"/>
                    <a:pt x="636" y="1"/>
                  </a:cubicBez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0" name="Google Shape;16730;p62"/>
            <p:cNvSpPr/>
            <p:nvPr/>
          </p:nvSpPr>
          <p:spPr>
            <a:xfrm>
              <a:off x="970395" y="2156821"/>
              <a:ext cx="169952" cy="169559"/>
            </a:xfrm>
            <a:custGeom>
              <a:avLst/>
              <a:gdLst/>
              <a:ahLst/>
              <a:cxnLst/>
              <a:rect l="l" t="t" r="r" b="b"/>
              <a:pathLst>
                <a:path w="6483" h="6468" extrusionOk="0">
                  <a:moveTo>
                    <a:pt x="3249" y="1"/>
                  </a:moveTo>
                  <a:cubicBezTo>
                    <a:pt x="1459" y="1"/>
                    <a:pt x="1" y="1444"/>
                    <a:pt x="1" y="3234"/>
                  </a:cubicBezTo>
                  <a:cubicBezTo>
                    <a:pt x="1" y="5024"/>
                    <a:pt x="1459" y="6468"/>
                    <a:pt x="3249" y="6468"/>
                  </a:cubicBezTo>
                  <a:cubicBezTo>
                    <a:pt x="5024" y="6468"/>
                    <a:pt x="6482" y="5024"/>
                    <a:pt x="6482" y="3234"/>
                  </a:cubicBezTo>
                  <a:cubicBezTo>
                    <a:pt x="6482" y="1444"/>
                    <a:pt x="5024" y="1"/>
                    <a:pt x="324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1" name="Google Shape;16731;p62"/>
            <p:cNvSpPr/>
            <p:nvPr/>
          </p:nvSpPr>
          <p:spPr>
            <a:xfrm>
              <a:off x="1038502" y="2156821"/>
              <a:ext cx="106380" cy="169716"/>
            </a:xfrm>
            <a:custGeom>
              <a:avLst/>
              <a:gdLst/>
              <a:ahLst/>
              <a:cxnLst/>
              <a:rect l="l" t="t" r="r" b="b"/>
              <a:pathLst>
                <a:path w="4058" h="6474" extrusionOk="0">
                  <a:moveTo>
                    <a:pt x="651" y="1"/>
                  </a:moveTo>
                  <a:cubicBezTo>
                    <a:pt x="434" y="1"/>
                    <a:pt x="217" y="15"/>
                    <a:pt x="1" y="59"/>
                  </a:cubicBezTo>
                  <a:cubicBezTo>
                    <a:pt x="1517" y="362"/>
                    <a:pt x="2599" y="1690"/>
                    <a:pt x="2599" y="3234"/>
                  </a:cubicBezTo>
                  <a:cubicBezTo>
                    <a:pt x="2599" y="4779"/>
                    <a:pt x="1517" y="6107"/>
                    <a:pt x="1" y="6410"/>
                  </a:cubicBezTo>
                  <a:cubicBezTo>
                    <a:pt x="216" y="6453"/>
                    <a:pt x="430" y="6474"/>
                    <a:pt x="640" y="6474"/>
                  </a:cubicBezTo>
                  <a:cubicBezTo>
                    <a:pt x="2266" y="6474"/>
                    <a:pt x="3689" y="5239"/>
                    <a:pt x="3855" y="3552"/>
                  </a:cubicBezTo>
                  <a:cubicBezTo>
                    <a:pt x="4057" y="1646"/>
                    <a:pt x="2556" y="1"/>
                    <a:pt x="651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2" name="Google Shape;16732;p62"/>
            <p:cNvSpPr/>
            <p:nvPr/>
          </p:nvSpPr>
          <p:spPr>
            <a:xfrm>
              <a:off x="1038502" y="2203641"/>
              <a:ext cx="20841" cy="76207"/>
            </a:xfrm>
            <a:custGeom>
              <a:avLst/>
              <a:gdLst/>
              <a:ahLst/>
              <a:cxnLst/>
              <a:rect l="l" t="t" r="r" b="b"/>
              <a:pathLst>
                <a:path w="795" h="2907" extrusionOk="0">
                  <a:moveTo>
                    <a:pt x="584" y="1"/>
                  </a:moveTo>
                  <a:cubicBezTo>
                    <a:pt x="549" y="1"/>
                    <a:pt x="518" y="25"/>
                    <a:pt x="506" y="48"/>
                  </a:cubicBezTo>
                  <a:lnTo>
                    <a:pt x="88" y="438"/>
                  </a:lnTo>
                  <a:cubicBezTo>
                    <a:pt x="30" y="481"/>
                    <a:pt x="1" y="539"/>
                    <a:pt x="1" y="597"/>
                  </a:cubicBezTo>
                  <a:cubicBezTo>
                    <a:pt x="1" y="683"/>
                    <a:pt x="59" y="770"/>
                    <a:pt x="145" y="770"/>
                  </a:cubicBezTo>
                  <a:cubicBezTo>
                    <a:pt x="174" y="770"/>
                    <a:pt x="203" y="755"/>
                    <a:pt x="232" y="741"/>
                  </a:cubicBezTo>
                  <a:lnTo>
                    <a:pt x="362" y="572"/>
                  </a:lnTo>
                  <a:lnTo>
                    <a:pt x="362" y="572"/>
                  </a:lnTo>
                  <a:lnTo>
                    <a:pt x="362" y="2762"/>
                  </a:lnTo>
                  <a:cubicBezTo>
                    <a:pt x="362" y="2863"/>
                    <a:pt x="477" y="2906"/>
                    <a:pt x="578" y="2906"/>
                  </a:cubicBezTo>
                  <a:cubicBezTo>
                    <a:pt x="679" y="2906"/>
                    <a:pt x="795" y="2863"/>
                    <a:pt x="795" y="2762"/>
                  </a:cubicBezTo>
                  <a:lnTo>
                    <a:pt x="795" y="135"/>
                  </a:lnTo>
                  <a:cubicBezTo>
                    <a:pt x="795" y="48"/>
                    <a:pt x="694" y="5"/>
                    <a:pt x="607" y="5"/>
                  </a:cubicBezTo>
                  <a:cubicBezTo>
                    <a:pt x="599" y="2"/>
                    <a:pt x="591" y="1"/>
                    <a:pt x="584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33" name="Google Shape;16733;p62"/>
          <p:cNvGrpSpPr/>
          <p:nvPr/>
        </p:nvGrpSpPr>
        <p:grpSpPr>
          <a:xfrm>
            <a:off x="1345794" y="1982386"/>
            <a:ext cx="371650" cy="371624"/>
            <a:chOff x="1345794" y="1982386"/>
            <a:chExt cx="371650" cy="371624"/>
          </a:xfrm>
        </p:grpSpPr>
        <p:sp>
          <p:nvSpPr>
            <p:cNvPr id="16734" name="Google Shape;16734;p62"/>
            <p:cNvSpPr/>
            <p:nvPr/>
          </p:nvSpPr>
          <p:spPr>
            <a:xfrm>
              <a:off x="1345794" y="2140567"/>
              <a:ext cx="111676" cy="123001"/>
            </a:xfrm>
            <a:custGeom>
              <a:avLst/>
              <a:gdLst/>
              <a:ahLst/>
              <a:cxnLst/>
              <a:rect l="l" t="t" r="r" b="b"/>
              <a:pathLst>
                <a:path w="4260" h="4692" extrusionOk="0">
                  <a:moveTo>
                    <a:pt x="1357" y="0"/>
                  </a:moveTo>
                  <a:cubicBezTo>
                    <a:pt x="1098" y="0"/>
                    <a:pt x="881" y="217"/>
                    <a:pt x="881" y="476"/>
                  </a:cubicBezTo>
                  <a:lnTo>
                    <a:pt x="881" y="1242"/>
                  </a:lnTo>
                  <a:lnTo>
                    <a:pt x="780" y="1227"/>
                  </a:lnTo>
                  <a:cubicBezTo>
                    <a:pt x="725" y="1214"/>
                    <a:pt x="669" y="1208"/>
                    <a:pt x="614" y="1208"/>
                  </a:cubicBezTo>
                  <a:cubicBezTo>
                    <a:pt x="479" y="1208"/>
                    <a:pt x="348" y="1246"/>
                    <a:pt x="246" y="1328"/>
                  </a:cubicBezTo>
                  <a:cubicBezTo>
                    <a:pt x="1" y="1530"/>
                    <a:pt x="1" y="1920"/>
                    <a:pt x="44" y="2512"/>
                  </a:cubicBezTo>
                  <a:cubicBezTo>
                    <a:pt x="87" y="3219"/>
                    <a:pt x="780" y="3811"/>
                    <a:pt x="939" y="3926"/>
                  </a:cubicBezTo>
                  <a:lnTo>
                    <a:pt x="939" y="4692"/>
                  </a:lnTo>
                  <a:lnTo>
                    <a:pt x="3739" y="4692"/>
                  </a:lnTo>
                  <a:lnTo>
                    <a:pt x="3739" y="3710"/>
                  </a:lnTo>
                  <a:cubicBezTo>
                    <a:pt x="4201" y="3291"/>
                    <a:pt x="4259" y="2469"/>
                    <a:pt x="4230" y="2093"/>
                  </a:cubicBezTo>
                  <a:lnTo>
                    <a:pt x="4230" y="1011"/>
                  </a:lnTo>
                  <a:cubicBezTo>
                    <a:pt x="4230" y="751"/>
                    <a:pt x="4014" y="534"/>
                    <a:pt x="3754" y="534"/>
                  </a:cubicBezTo>
                  <a:lnTo>
                    <a:pt x="3739" y="534"/>
                  </a:lnTo>
                  <a:cubicBezTo>
                    <a:pt x="3595" y="534"/>
                    <a:pt x="3480" y="592"/>
                    <a:pt x="3393" y="693"/>
                  </a:cubicBezTo>
                  <a:cubicBezTo>
                    <a:pt x="3321" y="505"/>
                    <a:pt x="3147" y="375"/>
                    <a:pt x="2945" y="375"/>
                  </a:cubicBezTo>
                  <a:lnTo>
                    <a:pt x="2931" y="375"/>
                  </a:lnTo>
                  <a:cubicBezTo>
                    <a:pt x="2801" y="375"/>
                    <a:pt x="2686" y="433"/>
                    <a:pt x="2599" y="520"/>
                  </a:cubicBezTo>
                  <a:cubicBezTo>
                    <a:pt x="2527" y="347"/>
                    <a:pt x="2354" y="231"/>
                    <a:pt x="2166" y="231"/>
                  </a:cubicBezTo>
                  <a:lnTo>
                    <a:pt x="2137" y="231"/>
                  </a:lnTo>
                  <a:cubicBezTo>
                    <a:pt x="2022" y="231"/>
                    <a:pt x="1920" y="274"/>
                    <a:pt x="1834" y="347"/>
                  </a:cubicBezTo>
                  <a:cubicBezTo>
                    <a:pt x="1776" y="144"/>
                    <a:pt x="1588" y="0"/>
                    <a:pt x="1372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5" name="Google Shape;16735;p62"/>
            <p:cNvSpPr/>
            <p:nvPr/>
          </p:nvSpPr>
          <p:spPr>
            <a:xfrm>
              <a:off x="1345794" y="2172445"/>
              <a:ext cx="31065" cy="91490"/>
            </a:xfrm>
            <a:custGeom>
              <a:avLst/>
              <a:gdLst/>
              <a:ahLst/>
              <a:cxnLst/>
              <a:rect l="l" t="t" r="r" b="b"/>
              <a:pathLst>
                <a:path w="1185" h="3490" extrusionOk="0">
                  <a:moveTo>
                    <a:pt x="610" y="0"/>
                  </a:moveTo>
                  <a:cubicBezTo>
                    <a:pt x="477" y="0"/>
                    <a:pt x="347" y="46"/>
                    <a:pt x="246" y="127"/>
                  </a:cubicBezTo>
                  <a:cubicBezTo>
                    <a:pt x="1" y="329"/>
                    <a:pt x="1" y="718"/>
                    <a:pt x="44" y="1310"/>
                  </a:cubicBezTo>
                  <a:cubicBezTo>
                    <a:pt x="87" y="2003"/>
                    <a:pt x="780" y="2595"/>
                    <a:pt x="939" y="2725"/>
                  </a:cubicBezTo>
                  <a:lnTo>
                    <a:pt x="939" y="3490"/>
                  </a:lnTo>
                  <a:lnTo>
                    <a:pt x="1184" y="3490"/>
                  </a:lnTo>
                  <a:lnTo>
                    <a:pt x="1184" y="2624"/>
                  </a:lnTo>
                  <a:cubicBezTo>
                    <a:pt x="910" y="2407"/>
                    <a:pt x="347" y="1888"/>
                    <a:pt x="318" y="1296"/>
                  </a:cubicBezTo>
                  <a:cubicBezTo>
                    <a:pt x="275" y="704"/>
                    <a:pt x="246" y="314"/>
                    <a:pt x="491" y="112"/>
                  </a:cubicBezTo>
                  <a:cubicBezTo>
                    <a:pt x="592" y="69"/>
                    <a:pt x="693" y="40"/>
                    <a:pt x="809" y="26"/>
                  </a:cubicBezTo>
                  <a:lnTo>
                    <a:pt x="780" y="26"/>
                  </a:lnTo>
                  <a:cubicBezTo>
                    <a:pt x="724" y="8"/>
                    <a:pt x="667" y="0"/>
                    <a:pt x="610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6" name="Google Shape;16736;p62"/>
            <p:cNvSpPr/>
            <p:nvPr/>
          </p:nvSpPr>
          <p:spPr>
            <a:xfrm>
              <a:off x="1368496" y="2140934"/>
              <a:ext cx="14418" cy="50752"/>
            </a:xfrm>
            <a:custGeom>
              <a:avLst/>
              <a:gdLst/>
              <a:ahLst/>
              <a:cxnLst/>
              <a:rect l="l" t="t" r="r" b="b"/>
              <a:pathLst>
                <a:path w="550" h="1936" extrusionOk="0">
                  <a:moveTo>
                    <a:pt x="463" y="1"/>
                  </a:moveTo>
                  <a:cubicBezTo>
                    <a:pt x="347" y="1"/>
                    <a:pt x="232" y="58"/>
                    <a:pt x="145" y="145"/>
                  </a:cubicBezTo>
                  <a:cubicBezTo>
                    <a:pt x="58" y="231"/>
                    <a:pt x="15" y="347"/>
                    <a:pt x="15" y="477"/>
                  </a:cubicBezTo>
                  <a:lnTo>
                    <a:pt x="15" y="1560"/>
                  </a:lnTo>
                  <a:lnTo>
                    <a:pt x="15" y="1632"/>
                  </a:lnTo>
                  <a:lnTo>
                    <a:pt x="15" y="1790"/>
                  </a:lnTo>
                  <a:cubicBezTo>
                    <a:pt x="1" y="1863"/>
                    <a:pt x="58" y="1935"/>
                    <a:pt x="131" y="1935"/>
                  </a:cubicBezTo>
                  <a:cubicBezTo>
                    <a:pt x="137" y="1936"/>
                    <a:pt x="144" y="1936"/>
                    <a:pt x="150" y="1936"/>
                  </a:cubicBezTo>
                  <a:cubicBezTo>
                    <a:pt x="274" y="1936"/>
                    <a:pt x="261" y="1805"/>
                    <a:pt x="261" y="1805"/>
                  </a:cubicBezTo>
                  <a:lnTo>
                    <a:pt x="261" y="1502"/>
                  </a:lnTo>
                  <a:lnTo>
                    <a:pt x="261" y="448"/>
                  </a:lnTo>
                  <a:cubicBezTo>
                    <a:pt x="261" y="260"/>
                    <a:pt x="376" y="73"/>
                    <a:pt x="549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7" name="Google Shape;16737;p62"/>
            <p:cNvSpPr/>
            <p:nvPr/>
          </p:nvSpPr>
          <p:spPr>
            <a:xfrm>
              <a:off x="1392509" y="2146675"/>
              <a:ext cx="8939" cy="46165"/>
            </a:xfrm>
            <a:custGeom>
              <a:avLst/>
              <a:gdLst/>
              <a:ahLst/>
              <a:cxnLst/>
              <a:rect l="l" t="t" r="r" b="b"/>
              <a:pathLst>
                <a:path w="341" h="1761" extrusionOk="0">
                  <a:moveTo>
                    <a:pt x="267" y="0"/>
                  </a:moveTo>
                  <a:cubicBezTo>
                    <a:pt x="122" y="0"/>
                    <a:pt x="0" y="140"/>
                    <a:pt x="37" y="301"/>
                  </a:cubicBezTo>
                  <a:lnTo>
                    <a:pt x="37" y="1442"/>
                  </a:lnTo>
                  <a:lnTo>
                    <a:pt x="37" y="1600"/>
                  </a:lnTo>
                  <a:cubicBezTo>
                    <a:pt x="23" y="1687"/>
                    <a:pt x="66" y="1745"/>
                    <a:pt x="153" y="1759"/>
                  </a:cubicBezTo>
                  <a:cubicBezTo>
                    <a:pt x="159" y="1760"/>
                    <a:pt x="165" y="1760"/>
                    <a:pt x="171" y="1760"/>
                  </a:cubicBezTo>
                  <a:cubicBezTo>
                    <a:pt x="281" y="1760"/>
                    <a:pt x="268" y="1629"/>
                    <a:pt x="268" y="1629"/>
                  </a:cubicBezTo>
                  <a:lnTo>
                    <a:pt x="268" y="1326"/>
                  </a:lnTo>
                  <a:lnTo>
                    <a:pt x="268" y="258"/>
                  </a:lnTo>
                  <a:cubicBezTo>
                    <a:pt x="268" y="171"/>
                    <a:pt x="297" y="85"/>
                    <a:pt x="341" y="12"/>
                  </a:cubicBezTo>
                  <a:cubicBezTo>
                    <a:pt x="316" y="4"/>
                    <a:pt x="291" y="0"/>
                    <a:pt x="26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8" name="Google Shape;16738;p62"/>
            <p:cNvSpPr/>
            <p:nvPr/>
          </p:nvSpPr>
          <p:spPr>
            <a:xfrm>
              <a:off x="1412092" y="2150608"/>
              <a:ext cx="9804" cy="46007"/>
            </a:xfrm>
            <a:custGeom>
              <a:avLst/>
              <a:gdLst/>
              <a:ahLst/>
              <a:cxnLst/>
              <a:rect l="l" t="t" r="r" b="b"/>
              <a:pathLst>
                <a:path w="374" h="1755" extrusionOk="0">
                  <a:moveTo>
                    <a:pt x="311" y="0"/>
                  </a:moveTo>
                  <a:cubicBezTo>
                    <a:pt x="137" y="0"/>
                    <a:pt x="1" y="158"/>
                    <a:pt x="27" y="339"/>
                  </a:cubicBezTo>
                  <a:lnTo>
                    <a:pt x="56" y="1378"/>
                  </a:lnTo>
                  <a:lnTo>
                    <a:pt x="56" y="1450"/>
                  </a:lnTo>
                  <a:lnTo>
                    <a:pt x="56" y="1609"/>
                  </a:lnTo>
                  <a:cubicBezTo>
                    <a:pt x="41" y="1681"/>
                    <a:pt x="99" y="1754"/>
                    <a:pt x="171" y="1754"/>
                  </a:cubicBezTo>
                  <a:cubicBezTo>
                    <a:pt x="177" y="1754"/>
                    <a:pt x="183" y="1755"/>
                    <a:pt x="189" y="1755"/>
                  </a:cubicBezTo>
                  <a:cubicBezTo>
                    <a:pt x="301" y="1755"/>
                    <a:pt x="301" y="1624"/>
                    <a:pt x="301" y="1624"/>
                  </a:cubicBezTo>
                  <a:lnTo>
                    <a:pt x="301" y="1335"/>
                  </a:lnTo>
                  <a:lnTo>
                    <a:pt x="272" y="296"/>
                  </a:lnTo>
                  <a:cubicBezTo>
                    <a:pt x="272" y="194"/>
                    <a:pt x="301" y="93"/>
                    <a:pt x="373" y="7"/>
                  </a:cubicBezTo>
                  <a:cubicBezTo>
                    <a:pt x="352" y="2"/>
                    <a:pt x="331" y="0"/>
                    <a:pt x="311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9" name="Google Shape;16739;p62"/>
            <p:cNvSpPr/>
            <p:nvPr/>
          </p:nvSpPr>
          <p:spPr>
            <a:xfrm>
              <a:off x="1434348" y="2154933"/>
              <a:ext cx="7209" cy="42442"/>
            </a:xfrm>
            <a:custGeom>
              <a:avLst/>
              <a:gdLst/>
              <a:ahLst/>
              <a:cxnLst/>
              <a:rect l="l" t="t" r="r" b="b"/>
              <a:pathLst>
                <a:path w="275" h="1619" extrusionOk="0">
                  <a:moveTo>
                    <a:pt x="231" y="1"/>
                  </a:moveTo>
                  <a:cubicBezTo>
                    <a:pt x="159" y="29"/>
                    <a:pt x="73" y="73"/>
                    <a:pt x="15" y="145"/>
                  </a:cubicBezTo>
                  <a:lnTo>
                    <a:pt x="15" y="159"/>
                  </a:lnTo>
                  <a:lnTo>
                    <a:pt x="15" y="1314"/>
                  </a:lnTo>
                  <a:lnTo>
                    <a:pt x="15" y="1473"/>
                  </a:lnTo>
                  <a:cubicBezTo>
                    <a:pt x="0" y="1545"/>
                    <a:pt x="58" y="1617"/>
                    <a:pt x="130" y="1617"/>
                  </a:cubicBezTo>
                  <a:cubicBezTo>
                    <a:pt x="137" y="1618"/>
                    <a:pt x="142" y="1618"/>
                    <a:pt x="148" y="1618"/>
                  </a:cubicBezTo>
                  <a:cubicBezTo>
                    <a:pt x="260" y="1618"/>
                    <a:pt x="260" y="1487"/>
                    <a:pt x="260" y="1487"/>
                  </a:cubicBezTo>
                  <a:lnTo>
                    <a:pt x="260" y="1199"/>
                  </a:lnTo>
                  <a:lnTo>
                    <a:pt x="260" y="131"/>
                  </a:lnTo>
                  <a:cubicBezTo>
                    <a:pt x="260" y="87"/>
                    <a:pt x="260" y="44"/>
                    <a:pt x="275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0" name="Google Shape;16740;p62"/>
            <p:cNvSpPr/>
            <p:nvPr/>
          </p:nvSpPr>
          <p:spPr>
            <a:xfrm>
              <a:off x="1427926" y="1982386"/>
              <a:ext cx="46558" cy="32192"/>
            </a:xfrm>
            <a:custGeom>
              <a:avLst/>
              <a:gdLst/>
              <a:ahLst/>
              <a:cxnLst/>
              <a:rect l="l" t="t" r="r" b="b"/>
              <a:pathLst>
                <a:path w="1776" h="1228" extrusionOk="0">
                  <a:moveTo>
                    <a:pt x="173" y="0"/>
                  </a:moveTo>
                  <a:cubicBezTo>
                    <a:pt x="87" y="0"/>
                    <a:pt x="0" y="15"/>
                    <a:pt x="144" y="173"/>
                  </a:cubicBezTo>
                  <a:lnTo>
                    <a:pt x="1184" y="1198"/>
                  </a:lnTo>
                  <a:lnTo>
                    <a:pt x="1256" y="1227"/>
                  </a:lnTo>
                  <a:lnTo>
                    <a:pt x="1776" y="130"/>
                  </a:lnTo>
                  <a:lnTo>
                    <a:pt x="1689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1" name="Google Shape;16741;p62"/>
            <p:cNvSpPr/>
            <p:nvPr/>
          </p:nvSpPr>
          <p:spPr>
            <a:xfrm>
              <a:off x="1429420" y="1983120"/>
              <a:ext cx="38248" cy="31065"/>
            </a:xfrm>
            <a:custGeom>
              <a:avLst/>
              <a:gdLst/>
              <a:ahLst/>
              <a:cxnLst/>
              <a:rect l="l" t="t" r="r" b="b"/>
              <a:pathLst>
                <a:path w="1459" h="1185" extrusionOk="0">
                  <a:moveTo>
                    <a:pt x="1" y="1"/>
                  </a:moveTo>
                  <a:cubicBezTo>
                    <a:pt x="1" y="30"/>
                    <a:pt x="1" y="73"/>
                    <a:pt x="73" y="145"/>
                  </a:cubicBezTo>
                  <a:lnTo>
                    <a:pt x="1127" y="1156"/>
                  </a:lnTo>
                  <a:lnTo>
                    <a:pt x="1199" y="1185"/>
                  </a:lnTo>
                  <a:lnTo>
                    <a:pt x="1459" y="6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2" name="Google Shape;16742;p62"/>
            <p:cNvSpPr/>
            <p:nvPr/>
          </p:nvSpPr>
          <p:spPr>
            <a:xfrm>
              <a:off x="1458178" y="1984640"/>
              <a:ext cx="65511" cy="52640"/>
            </a:xfrm>
            <a:custGeom>
              <a:avLst/>
              <a:gdLst/>
              <a:ahLst/>
              <a:cxnLst/>
              <a:rect l="l" t="t" r="r" b="b"/>
              <a:pathLst>
                <a:path w="2499" h="2008" extrusionOk="0">
                  <a:moveTo>
                    <a:pt x="521" y="1"/>
                  </a:moveTo>
                  <a:lnTo>
                    <a:pt x="1" y="1098"/>
                  </a:lnTo>
                  <a:lnTo>
                    <a:pt x="2181" y="2007"/>
                  </a:lnTo>
                  <a:lnTo>
                    <a:pt x="2498" y="824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3" name="Google Shape;16743;p62"/>
            <p:cNvSpPr/>
            <p:nvPr/>
          </p:nvSpPr>
          <p:spPr>
            <a:xfrm>
              <a:off x="1590249" y="2037621"/>
              <a:ext cx="35233" cy="40528"/>
            </a:xfrm>
            <a:custGeom>
              <a:avLst/>
              <a:gdLst/>
              <a:ahLst/>
              <a:cxnLst/>
              <a:rect l="l" t="t" r="r" b="b"/>
              <a:pathLst>
                <a:path w="1344" h="1546" extrusionOk="0">
                  <a:moveTo>
                    <a:pt x="290" y="1"/>
                  </a:moveTo>
                  <a:lnTo>
                    <a:pt x="44" y="896"/>
                  </a:lnTo>
                  <a:lnTo>
                    <a:pt x="44" y="925"/>
                  </a:lnTo>
                  <a:lnTo>
                    <a:pt x="44" y="953"/>
                  </a:lnTo>
                  <a:lnTo>
                    <a:pt x="1" y="1184"/>
                  </a:lnTo>
                  <a:lnTo>
                    <a:pt x="838" y="1545"/>
                  </a:lnTo>
                  <a:lnTo>
                    <a:pt x="1343" y="434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4" name="Google Shape;16744;p62"/>
            <p:cNvSpPr/>
            <p:nvPr/>
          </p:nvSpPr>
          <p:spPr>
            <a:xfrm>
              <a:off x="1593657" y="2037621"/>
              <a:ext cx="31825" cy="25769"/>
            </a:xfrm>
            <a:custGeom>
              <a:avLst/>
              <a:gdLst/>
              <a:ahLst/>
              <a:cxnLst/>
              <a:rect l="l" t="t" r="r" b="b"/>
              <a:pathLst>
                <a:path w="1214" h="983" extrusionOk="0">
                  <a:moveTo>
                    <a:pt x="160" y="1"/>
                  </a:moveTo>
                  <a:lnTo>
                    <a:pt x="1" y="578"/>
                  </a:lnTo>
                  <a:lnTo>
                    <a:pt x="954" y="982"/>
                  </a:lnTo>
                  <a:lnTo>
                    <a:pt x="1184" y="491"/>
                  </a:lnTo>
                  <a:lnTo>
                    <a:pt x="1213" y="43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5" name="Google Shape;16745;p62"/>
            <p:cNvSpPr/>
            <p:nvPr/>
          </p:nvSpPr>
          <p:spPr>
            <a:xfrm>
              <a:off x="1465387" y="1984640"/>
              <a:ext cx="58302" cy="36727"/>
            </a:xfrm>
            <a:custGeom>
              <a:avLst/>
              <a:gdLst/>
              <a:ahLst/>
              <a:cxnLst/>
              <a:rect l="l" t="t" r="r" b="b"/>
              <a:pathLst>
                <a:path w="2224" h="1401" extrusionOk="0">
                  <a:moveTo>
                    <a:pt x="246" y="1"/>
                  </a:moveTo>
                  <a:lnTo>
                    <a:pt x="0" y="520"/>
                  </a:lnTo>
                  <a:lnTo>
                    <a:pt x="2064" y="1401"/>
                  </a:lnTo>
                  <a:lnTo>
                    <a:pt x="2223" y="824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6" name="Google Shape;16746;p62"/>
            <p:cNvSpPr/>
            <p:nvPr/>
          </p:nvSpPr>
          <p:spPr>
            <a:xfrm>
              <a:off x="1605768" y="2108401"/>
              <a:ext cx="111676" cy="123001"/>
            </a:xfrm>
            <a:custGeom>
              <a:avLst/>
              <a:gdLst/>
              <a:ahLst/>
              <a:cxnLst/>
              <a:rect l="l" t="t" r="r" b="b"/>
              <a:pathLst>
                <a:path w="4260" h="4692" extrusionOk="0">
                  <a:moveTo>
                    <a:pt x="1358" y="0"/>
                  </a:moveTo>
                  <a:cubicBezTo>
                    <a:pt x="1098" y="0"/>
                    <a:pt x="896" y="202"/>
                    <a:pt x="896" y="462"/>
                  </a:cubicBezTo>
                  <a:lnTo>
                    <a:pt x="896" y="1227"/>
                  </a:lnTo>
                  <a:lnTo>
                    <a:pt x="795" y="1213"/>
                  </a:lnTo>
                  <a:cubicBezTo>
                    <a:pt x="746" y="1201"/>
                    <a:pt x="696" y="1196"/>
                    <a:pt x="646" y="1196"/>
                  </a:cubicBezTo>
                  <a:cubicBezTo>
                    <a:pt x="504" y="1196"/>
                    <a:pt x="363" y="1239"/>
                    <a:pt x="246" y="1314"/>
                  </a:cubicBezTo>
                  <a:cubicBezTo>
                    <a:pt x="1" y="1516"/>
                    <a:pt x="15" y="1920"/>
                    <a:pt x="44" y="2497"/>
                  </a:cubicBezTo>
                  <a:cubicBezTo>
                    <a:pt x="87" y="3205"/>
                    <a:pt x="795" y="3797"/>
                    <a:pt x="953" y="3926"/>
                  </a:cubicBezTo>
                  <a:lnTo>
                    <a:pt x="953" y="4692"/>
                  </a:lnTo>
                  <a:lnTo>
                    <a:pt x="3740" y="4692"/>
                  </a:lnTo>
                  <a:lnTo>
                    <a:pt x="3740" y="3696"/>
                  </a:lnTo>
                  <a:cubicBezTo>
                    <a:pt x="4216" y="3277"/>
                    <a:pt x="4259" y="2440"/>
                    <a:pt x="4230" y="2064"/>
                  </a:cubicBezTo>
                  <a:lnTo>
                    <a:pt x="4230" y="996"/>
                  </a:lnTo>
                  <a:cubicBezTo>
                    <a:pt x="4230" y="736"/>
                    <a:pt x="4014" y="534"/>
                    <a:pt x="3768" y="534"/>
                  </a:cubicBezTo>
                  <a:lnTo>
                    <a:pt x="3740" y="534"/>
                  </a:lnTo>
                  <a:cubicBezTo>
                    <a:pt x="3726" y="533"/>
                    <a:pt x="3713" y="532"/>
                    <a:pt x="3700" y="532"/>
                  </a:cubicBezTo>
                  <a:cubicBezTo>
                    <a:pt x="3584" y="532"/>
                    <a:pt x="3471" y="588"/>
                    <a:pt x="3393" y="679"/>
                  </a:cubicBezTo>
                  <a:cubicBezTo>
                    <a:pt x="3335" y="491"/>
                    <a:pt x="3148" y="375"/>
                    <a:pt x="2960" y="375"/>
                  </a:cubicBezTo>
                  <a:lnTo>
                    <a:pt x="2931" y="375"/>
                  </a:lnTo>
                  <a:cubicBezTo>
                    <a:pt x="2918" y="374"/>
                    <a:pt x="2904" y="373"/>
                    <a:pt x="2891" y="373"/>
                  </a:cubicBezTo>
                  <a:cubicBezTo>
                    <a:pt x="2778" y="373"/>
                    <a:pt x="2677" y="428"/>
                    <a:pt x="2599" y="505"/>
                  </a:cubicBezTo>
                  <a:cubicBezTo>
                    <a:pt x="2527" y="332"/>
                    <a:pt x="2354" y="217"/>
                    <a:pt x="2166" y="217"/>
                  </a:cubicBezTo>
                  <a:lnTo>
                    <a:pt x="2152" y="217"/>
                  </a:lnTo>
                  <a:cubicBezTo>
                    <a:pt x="2036" y="217"/>
                    <a:pt x="1921" y="260"/>
                    <a:pt x="1834" y="347"/>
                  </a:cubicBezTo>
                  <a:cubicBezTo>
                    <a:pt x="1776" y="130"/>
                    <a:pt x="1589" y="0"/>
                    <a:pt x="1387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7" name="Google Shape;16747;p62"/>
            <p:cNvSpPr/>
            <p:nvPr/>
          </p:nvSpPr>
          <p:spPr>
            <a:xfrm>
              <a:off x="1605768" y="2139886"/>
              <a:ext cx="31432" cy="91517"/>
            </a:xfrm>
            <a:custGeom>
              <a:avLst/>
              <a:gdLst/>
              <a:ahLst/>
              <a:cxnLst/>
              <a:rect l="l" t="t" r="r" b="b"/>
              <a:pathLst>
                <a:path w="1199" h="3491" extrusionOk="0">
                  <a:moveTo>
                    <a:pt x="613" y="1"/>
                  </a:moveTo>
                  <a:cubicBezTo>
                    <a:pt x="483" y="1"/>
                    <a:pt x="358" y="46"/>
                    <a:pt x="246" y="127"/>
                  </a:cubicBezTo>
                  <a:cubicBezTo>
                    <a:pt x="1" y="329"/>
                    <a:pt x="1" y="719"/>
                    <a:pt x="44" y="1296"/>
                  </a:cubicBezTo>
                  <a:cubicBezTo>
                    <a:pt x="87" y="2004"/>
                    <a:pt x="795" y="2596"/>
                    <a:pt x="939" y="2725"/>
                  </a:cubicBezTo>
                  <a:lnTo>
                    <a:pt x="939" y="3491"/>
                  </a:lnTo>
                  <a:lnTo>
                    <a:pt x="1199" y="3491"/>
                  </a:lnTo>
                  <a:lnTo>
                    <a:pt x="1199" y="2624"/>
                  </a:lnTo>
                  <a:cubicBezTo>
                    <a:pt x="925" y="2408"/>
                    <a:pt x="362" y="1888"/>
                    <a:pt x="318" y="1296"/>
                  </a:cubicBezTo>
                  <a:cubicBezTo>
                    <a:pt x="275" y="705"/>
                    <a:pt x="246" y="315"/>
                    <a:pt x="492" y="113"/>
                  </a:cubicBezTo>
                  <a:cubicBezTo>
                    <a:pt x="593" y="69"/>
                    <a:pt x="694" y="41"/>
                    <a:pt x="809" y="26"/>
                  </a:cubicBezTo>
                  <a:lnTo>
                    <a:pt x="780" y="26"/>
                  </a:lnTo>
                  <a:cubicBezTo>
                    <a:pt x="724" y="9"/>
                    <a:pt x="668" y="1"/>
                    <a:pt x="613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8" name="Google Shape;16748;p62"/>
            <p:cNvSpPr/>
            <p:nvPr/>
          </p:nvSpPr>
          <p:spPr>
            <a:xfrm>
              <a:off x="1482400" y="1991483"/>
              <a:ext cx="123394" cy="138887"/>
            </a:xfrm>
            <a:custGeom>
              <a:avLst/>
              <a:gdLst/>
              <a:ahLst/>
              <a:cxnLst/>
              <a:rect l="l" t="t" r="r" b="b"/>
              <a:pathLst>
                <a:path w="4707" h="5298" extrusionOk="0">
                  <a:moveTo>
                    <a:pt x="1957" y="0"/>
                  </a:moveTo>
                  <a:cubicBezTo>
                    <a:pt x="1870" y="0"/>
                    <a:pt x="1788" y="22"/>
                    <a:pt x="1719" y="72"/>
                  </a:cubicBezTo>
                  <a:cubicBezTo>
                    <a:pt x="1603" y="129"/>
                    <a:pt x="1531" y="231"/>
                    <a:pt x="1502" y="360"/>
                  </a:cubicBezTo>
                  <a:lnTo>
                    <a:pt x="1141" y="1717"/>
                  </a:lnTo>
                  <a:lnTo>
                    <a:pt x="362" y="1385"/>
                  </a:lnTo>
                  <a:lnTo>
                    <a:pt x="261" y="1703"/>
                  </a:lnTo>
                  <a:cubicBezTo>
                    <a:pt x="203" y="1905"/>
                    <a:pt x="160" y="2122"/>
                    <a:pt x="116" y="2324"/>
                  </a:cubicBezTo>
                  <a:cubicBezTo>
                    <a:pt x="1" y="3031"/>
                    <a:pt x="564" y="3796"/>
                    <a:pt x="679" y="3926"/>
                  </a:cubicBezTo>
                  <a:lnTo>
                    <a:pt x="679" y="5297"/>
                  </a:lnTo>
                  <a:lnTo>
                    <a:pt x="3465" y="5297"/>
                  </a:lnTo>
                  <a:lnTo>
                    <a:pt x="3465" y="4345"/>
                  </a:lnTo>
                  <a:cubicBezTo>
                    <a:pt x="4115" y="3984"/>
                    <a:pt x="4274" y="3002"/>
                    <a:pt x="4303" y="2872"/>
                  </a:cubicBezTo>
                  <a:lnTo>
                    <a:pt x="4635" y="1660"/>
                  </a:lnTo>
                  <a:lnTo>
                    <a:pt x="4635" y="1645"/>
                  </a:lnTo>
                  <a:cubicBezTo>
                    <a:pt x="4707" y="1385"/>
                    <a:pt x="4548" y="1126"/>
                    <a:pt x="4303" y="1068"/>
                  </a:cubicBezTo>
                  <a:lnTo>
                    <a:pt x="4274" y="1068"/>
                  </a:lnTo>
                  <a:cubicBezTo>
                    <a:pt x="4240" y="1060"/>
                    <a:pt x="4207" y="1057"/>
                    <a:pt x="4173" y="1057"/>
                  </a:cubicBezTo>
                  <a:cubicBezTo>
                    <a:pt x="4079" y="1057"/>
                    <a:pt x="3988" y="1086"/>
                    <a:pt x="3913" y="1140"/>
                  </a:cubicBezTo>
                  <a:cubicBezTo>
                    <a:pt x="3884" y="938"/>
                    <a:pt x="3740" y="779"/>
                    <a:pt x="3552" y="736"/>
                  </a:cubicBezTo>
                  <a:lnTo>
                    <a:pt x="3537" y="736"/>
                  </a:lnTo>
                  <a:cubicBezTo>
                    <a:pt x="3496" y="727"/>
                    <a:pt x="3455" y="722"/>
                    <a:pt x="3415" y="722"/>
                  </a:cubicBezTo>
                  <a:cubicBezTo>
                    <a:pt x="3328" y="722"/>
                    <a:pt x="3246" y="744"/>
                    <a:pt x="3177" y="793"/>
                  </a:cubicBezTo>
                  <a:cubicBezTo>
                    <a:pt x="3133" y="606"/>
                    <a:pt x="2989" y="447"/>
                    <a:pt x="2816" y="418"/>
                  </a:cubicBezTo>
                  <a:lnTo>
                    <a:pt x="2787" y="418"/>
                  </a:lnTo>
                  <a:cubicBezTo>
                    <a:pt x="2748" y="409"/>
                    <a:pt x="2710" y="404"/>
                    <a:pt x="2672" y="404"/>
                  </a:cubicBezTo>
                  <a:cubicBezTo>
                    <a:pt x="2596" y="404"/>
                    <a:pt x="2522" y="423"/>
                    <a:pt x="2455" y="461"/>
                  </a:cubicBezTo>
                  <a:cubicBezTo>
                    <a:pt x="2455" y="245"/>
                    <a:pt x="2296" y="57"/>
                    <a:pt x="2094" y="14"/>
                  </a:cubicBezTo>
                  <a:lnTo>
                    <a:pt x="2079" y="14"/>
                  </a:lnTo>
                  <a:cubicBezTo>
                    <a:pt x="2038" y="5"/>
                    <a:pt x="1997" y="0"/>
                    <a:pt x="1957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9" name="Google Shape;16749;p62"/>
            <p:cNvSpPr/>
            <p:nvPr/>
          </p:nvSpPr>
          <p:spPr>
            <a:xfrm>
              <a:off x="1482794" y="2027030"/>
              <a:ext cx="26503" cy="102946"/>
            </a:xfrm>
            <a:custGeom>
              <a:avLst/>
              <a:gdLst/>
              <a:ahLst/>
              <a:cxnLst/>
              <a:rect l="l" t="t" r="r" b="b"/>
              <a:pathLst>
                <a:path w="1011" h="3927" extrusionOk="0">
                  <a:moveTo>
                    <a:pt x="361" y="0"/>
                  </a:moveTo>
                  <a:lnTo>
                    <a:pt x="260" y="318"/>
                  </a:lnTo>
                  <a:cubicBezTo>
                    <a:pt x="202" y="535"/>
                    <a:pt x="159" y="737"/>
                    <a:pt x="116" y="953"/>
                  </a:cubicBezTo>
                  <a:cubicBezTo>
                    <a:pt x="0" y="1661"/>
                    <a:pt x="563" y="2411"/>
                    <a:pt x="679" y="2556"/>
                  </a:cubicBezTo>
                  <a:lnTo>
                    <a:pt x="679" y="3927"/>
                  </a:lnTo>
                  <a:lnTo>
                    <a:pt x="1011" y="3927"/>
                  </a:lnTo>
                  <a:lnTo>
                    <a:pt x="1011" y="2556"/>
                  </a:lnTo>
                  <a:cubicBezTo>
                    <a:pt x="910" y="2411"/>
                    <a:pt x="332" y="1661"/>
                    <a:pt x="462" y="953"/>
                  </a:cubicBezTo>
                  <a:cubicBezTo>
                    <a:pt x="491" y="737"/>
                    <a:pt x="534" y="535"/>
                    <a:pt x="592" y="318"/>
                  </a:cubicBezTo>
                  <a:lnTo>
                    <a:pt x="664" y="13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0" name="Google Shape;16750;p62"/>
            <p:cNvSpPr/>
            <p:nvPr/>
          </p:nvSpPr>
          <p:spPr>
            <a:xfrm>
              <a:off x="1610303" y="2048212"/>
              <a:ext cx="34473" cy="36413"/>
            </a:xfrm>
            <a:custGeom>
              <a:avLst/>
              <a:gdLst/>
              <a:ahLst/>
              <a:cxnLst/>
              <a:rect l="l" t="t" r="r" b="b"/>
              <a:pathLst>
                <a:path w="1315" h="1389" extrusionOk="0">
                  <a:moveTo>
                    <a:pt x="506" y="1"/>
                  </a:moveTo>
                  <a:lnTo>
                    <a:pt x="1" y="1112"/>
                  </a:lnTo>
                  <a:lnTo>
                    <a:pt x="549" y="1358"/>
                  </a:lnTo>
                  <a:cubicBezTo>
                    <a:pt x="605" y="1379"/>
                    <a:pt x="662" y="1389"/>
                    <a:pt x="718" y="1389"/>
                  </a:cubicBezTo>
                  <a:cubicBezTo>
                    <a:pt x="896" y="1389"/>
                    <a:pt x="1065" y="1288"/>
                    <a:pt x="1141" y="1112"/>
                  </a:cubicBezTo>
                  <a:lnTo>
                    <a:pt x="1271" y="809"/>
                  </a:lnTo>
                  <a:cubicBezTo>
                    <a:pt x="1315" y="708"/>
                    <a:pt x="1315" y="578"/>
                    <a:pt x="1271" y="463"/>
                  </a:cubicBezTo>
                  <a:cubicBezTo>
                    <a:pt x="1228" y="362"/>
                    <a:pt x="1141" y="275"/>
                    <a:pt x="1026" y="232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1" name="Google Shape;16751;p62"/>
            <p:cNvSpPr/>
            <p:nvPr/>
          </p:nvSpPr>
          <p:spPr>
            <a:xfrm>
              <a:off x="1489216" y="2157214"/>
              <a:ext cx="92355" cy="196796"/>
            </a:xfrm>
            <a:custGeom>
              <a:avLst/>
              <a:gdLst/>
              <a:ahLst/>
              <a:cxnLst/>
              <a:rect l="l" t="t" r="r" b="b"/>
              <a:pathLst>
                <a:path w="3523" h="7507" extrusionOk="0">
                  <a:moveTo>
                    <a:pt x="15" y="0"/>
                  </a:moveTo>
                  <a:lnTo>
                    <a:pt x="15" y="7247"/>
                  </a:lnTo>
                  <a:cubicBezTo>
                    <a:pt x="15" y="7247"/>
                    <a:pt x="15" y="7261"/>
                    <a:pt x="15" y="7276"/>
                  </a:cubicBezTo>
                  <a:cubicBezTo>
                    <a:pt x="1" y="7406"/>
                    <a:pt x="116" y="7507"/>
                    <a:pt x="246" y="7507"/>
                  </a:cubicBezTo>
                  <a:lnTo>
                    <a:pt x="3306" y="7507"/>
                  </a:lnTo>
                  <a:cubicBezTo>
                    <a:pt x="3422" y="7507"/>
                    <a:pt x="3508" y="7434"/>
                    <a:pt x="3523" y="7333"/>
                  </a:cubicBezTo>
                  <a:lnTo>
                    <a:pt x="3523" y="0"/>
                  </a:ln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2" name="Google Shape;16752;p62"/>
            <p:cNvSpPr/>
            <p:nvPr/>
          </p:nvSpPr>
          <p:spPr>
            <a:xfrm>
              <a:off x="1621681" y="2257879"/>
              <a:ext cx="91962" cy="96130"/>
            </a:xfrm>
            <a:custGeom>
              <a:avLst/>
              <a:gdLst/>
              <a:ahLst/>
              <a:cxnLst/>
              <a:rect l="l" t="t" r="r" b="b"/>
              <a:pathLst>
                <a:path w="3508" h="3667" extrusionOk="0">
                  <a:moveTo>
                    <a:pt x="0" y="0"/>
                  </a:moveTo>
                  <a:lnTo>
                    <a:pt x="0" y="3465"/>
                  </a:lnTo>
                  <a:cubicBezTo>
                    <a:pt x="0" y="3580"/>
                    <a:pt x="101" y="3667"/>
                    <a:pt x="217" y="3667"/>
                  </a:cubicBezTo>
                  <a:lnTo>
                    <a:pt x="3291" y="3667"/>
                  </a:lnTo>
                  <a:cubicBezTo>
                    <a:pt x="3407" y="3667"/>
                    <a:pt x="3508" y="3580"/>
                    <a:pt x="3508" y="3465"/>
                  </a:cubicBezTo>
                  <a:lnTo>
                    <a:pt x="3508" y="0"/>
                  </a:ln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3" name="Google Shape;16753;p62"/>
            <p:cNvSpPr/>
            <p:nvPr/>
          </p:nvSpPr>
          <p:spPr>
            <a:xfrm>
              <a:off x="1509664" y="2157214"/>
              <a:ext cx="71908" cy="196796"/>
            </a:xfrm>
            <a:custGeom>
              <a:avLst/>
              <a:gdLst/>
              <a:ahLst/>
              <a:cxnLst/>
              <a:rect l="l" t="t" r="r" b="b"/>
              <a:pathLst>
                <a:path w="2743" h="7507" extrusionOk="0">
                  <a:moveTo>
                    <a:pt x="0" y="0"/>
                  </a:moveTo>
                  <a:lnTo>
                    <a:pt x="0" y="7507"/>
                  </a:lnTo>
                  <a:lnTo>
                    <a:pt x="2526" y="7507"/>
                  </a:lnTo>
                  <a:cubicBezTo>
                    <a:pt x="2627" y="7507"/>
                    <a:pt x="2728" y="7434"/>
                    <a:pt x="2743" y="7333"/>
                  </a:cubicBezTo>
                  <a:lnTo>
                    <a:pt x="2743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4" name="Google Shape;16754;p62"/>
            <p:cNvSpPr/>
            <p:nvPr/>
          </p:nvSpPr>
          <p:spPr>
            <a:xfrm>
              <a:off x="1639822" y="2257879"/>
              <a:ext cx="73821" cy="96130"/>
            </a:xfrm>
            <a:custGeom>
              <a:avLst/>
              <a:gdLst/>
              <a:ahLst/>
              <a:cxnLst/>
              <a:rect l="l" t="t" r="r" b="b"/>
              <a:pathLst>
                <a:path w="2816" h="3667" extrusionOk="0">
                  <a:moveTo>
                    <a:pt x="1" y="0"/>
                  </a:moveTo>
                  <a:lnTo>
                    <a:pt x="1" y="3667"/>
                  </a:lnTo>
                  <a:lnTo>
                    <a:pt x="2599" y="3667"/>
                  </a:lnTo>
                  <a:cubicBezTo>
                    <a:pt x="2715" y="3667"/>
                    <a:pt x="2816" y="3580"/>
                    <a:pt x="2816" y="3465"/>
                  </a:cubicBezTo>
                  <a:lnTo>
                    <a:pt x="2816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5" name="Google Shape;16755;p62"/>
            <p:cNvSpPr/>
            <p:nvPr/>
          </p:nvSpPr>
          <p:spPr>
            <a:xfrm>
              <a:off x="1360920" y="2290779"/>
              <a:ext cx="92749" cy="63231"/>
            </a:xfrm>
            <a:custGeom>
              <a:avLst/>
              <a:gdLst/>
              <a:ahLst/>
              <a:cxnLst/>
              <a:rect l="l" t="t" r="r" b="b"/>
              <a:pathLst>
                <a:path w="3538" h="2412" extrusionOk="0">
                  <a:moveTo>
                    <a:pt x="15" y="1"/>
                  </a:moveTo>
                  <a:lnTo>
                    <a:pt x="15" y="2166"/>
                  </a:lnTo>
                  <a:cubicBezTo>
                    <a:pt x="1" y="2296"/>
                    <a:pt x="102" y="2397"/>
                    <a:pt x="218" y="2412"/>
                  </a:cubicBezTo>
                  <a:lnTo>
                    <a:pt x="3336" y="2412"/>
                  </a:lnTo>
                  <a:cubicBezTo>
                    <a:pt x="3451" y="2397"/>
                    <a:pt x="3538" y="2296"/>
                    <a:pt x="3523" y="2181"/>
                  </a:cubicBezTo>
                  <a:lnTo>
                    <a:pt x="3523" y="1"/>
                  </a:ln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6" name="Google Shape;16756;p62"/>
            <p:cNvSpPr/>
            <p:nvPr/>
          </p:nvSpPr>
          <p:spPr>
            <a:xfrm>
              <a:off x="1381368" y="2290779"/>
              <a:ext cx="72301" cy="63231"/>
            </a:xfrm>
            <a:custGeom>
              <a:avLst/>
              <a:gdLst/>
              <a:ahLst/>
              <a:cxnLst/>
              <a:rect l="l" t="t" r="r" b="b"/>
              <a:pathLst>
                <a:path w="2758" h="2412" extrusionOk="0">
                  <a:moveTo>
                    <a:pt x="0" y="1"/>
                  </a:moveTo>
                  <a:lnTo>
                    <a:pt x="0" y="2412"/>
                  </a:lnTo>
                  <a:lnTo>
                    <a:pt x="2556" y="2412"/>
                  </a:lnTo>
                  <a:cubicBezTo>
                    <a:pt x="2671" y="2412"/>
                    <a:pt x="2758" y="2296"/>
                    <a:pt x="2743" y="2181"/>
                  </a:cubicBezTo>
                  <a:lnTo>
                    <a:pt x="2743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7" name="Google Shape;16757;p62"/>
            <p:cNvSpPr/>
            <p:nvPr/>
          </p:nvSpPr>
          <p:spPr>
            <a:xfrm>
              <a:off x="1489216" y="2126542"/>
              <a:ext cx="92749" cy="34473"/>
            </a:xfrm>
            <a:custGeom>
              <a:avLst/>
              <a:gdLst/>
              <a:ahLst/>
              <a:cxnLst/>
              <a:rect l="l" t="t" r="r" b="b"/>
              <a:pathLst>
                <a:path w="3538" h="1315" extrusionOk="0">
                  <a:moveTo>
                    <a:pt x="217" y="1"/>
                  </a:moveTo>
                  <a:cubicBezTo>
                    <a:pt x="87" y="1"/>
                    <a:pt x="1" y="116"/>
                    <a:pt x="15" y="232"/>
                  </a:cubicBezTo>
                  <a:lnTo>
                    <a:pt x="15" y="1315"/>
                  </a:lnTo>
                  <a:lnTo>
                    <a:pt x="3523" y="1315"/>
                  </a:lnTo>
                  <a:lnTo>
                    <a:pt x="3523" y="261"/>
                  </a:lnTo>
                  <a:lnTo>
                    <a:pt x="3523" y="232"/>
                  </a:lnTo>
                  <a:cubicBezTo>
                    <a:pt x="3537" y="116"/>
                    <a:pt x="3451" y="1"/>
                    <a:pt x="3335" y="1"/>
                  </a:cubicBezTo>
                  <a:close/>
                </a:path>
              </a:pathLst>
            </a:custGeom>
            <a:solidFill>
              <a:srgbClr val="ED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8" name="Google Shape;16758;p62"/>
            <p:cNvSpPr/>
            <p:nvPr/>
          </p:nvSpPr>
          <p:spPr>
            <a:xfrm>
              <a:off x="1509664" y="2126542"/>
              <a:ext cx="72301" cy="34473"/>
            </a:xfrm>
            <a:custGeom>
              <a:avLst/>
              <a:gdLst/>
              <a:ahLst/>
              <a:cxnLst/>
              <a:rect l="l" t="t" r="r" b="b"/>
              <a:pathLst>
                <a:path w="2758" h="1315" extrusionOk="0">
                  <a:moveTo>
                    <a:pt x="0" y="1"/>
                  </a:moveTo>
                  <a:lnTo>
                    <a:pt x="0" y="1315"/>
                  </a:lnTo>
                  <a:lnTo>
                    <a:pt x="2743" y="1315"/>
                  </a:lnTo>
                  <a:lnTo>
                    <a:pt x="2743" y="261"/>
                  </a:lnTo>
                  <a:cubicBezTo>
                    <a:pt x="2743" y="246"/>
                    <a:pt x="2743" y="246"/>
                    <a:pt x="2743" y="232"/>
                  </a:cubicBezTo>
                  <a:cubicBezTo>
                    <a:pt x="2757" y="116"/>
                    <a:pt x="2671" y="1"/>
                    <a:pt x="2555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9" name="Google Shape;16759;p62"/>
            <p:cNvSpPr/>
            <p:nvPr/>
          </p:nvSpPr>
          <p:spPr>
            <a:xfrm>
              <a:off x="1511919" y="1991089"/>
              <a:ext cx="26897" cy="47528"/>
            </a:xfrm>
            <a:custGeom>
              <a:avLst/>
              <a:gdLst/>
              <a:ahLst/>
              <a:cxnLst/>
              <a:rect l="l" t="t" r="r" b="b"/>
              <a:pathLst>
                <a:path w="1026" h="1813" extrusionOk="0">
                  <a:moveTo>
                    <a:pt x="840" y="1"/>
                  </a:moveTo>
                  <a:cubicBezTo>
                    <a:pt x="757" y="1"/>
                    <a:pt x="671" y="23"/>
                    <a:pt x="593" y="72"/>
                  </a:cubicBezTo>
                  <a:cubicBezTo>
                    <a:pt x="492" y="130"/>
                    <a:pt x="419" y="231"/>
                    <a:pt x="390" y="361"/>
                  </a:cubicBezTo>
                  <a:lnTo>
                    <a:pt x="102" y="1400"/>
                  </a:lnTo>
                  <a:lnTo>
                    <a:pt x="87" y="1473"/>
                  </a:lnTo>
                  <a:lnTo>
                    <a:pt x="44" y="1617"/>
                  </a:lnTo>
                  <a:cubicBezTo>
                    <a:pt x="1" y="1689"/>
                    <a:pt x="44" y="1776"/>
                    <a:pt x="116" y="1805"/>
                  </a:cubicBezTo>
                  <a:cubicBezTo>
                    <a:pt x="133" y="1810"/>
                    <a:pt x="148" y="1813"/>
                    <a:pt x="162" y="1813"/>
                  </a:cubicBezTo>
                  <a:cubicBezTo>
                    <a:pt x="253" y="1813"/>
                    <a:pt x="275" y="1703"/>
                    <a:pt x="275" y="1703"/>
                  </a:cubicBezTo>
                  <a:lnTo>
                    <a:pt x="347" y="1429"/>
                  </a:lnTo>
                  <a:lnTo>
                    <a:pt x="636" y="390"/>
                  </a:lnTo>
                  <a:cubicBezTo>
                    <a:pt x="679" y="202"/>
                    <a:pt x="838" y="58"/>
                    <a:pt x="1026" y="29"/>
                  </a:cubicBezTo>
                  <a:lnTo>
                    <a:pt x="982" y="15"/>
                  </a:lnTo>
                  <a:lnTo>
                    <a:pt x="953" y="15"/>
                  </a:lnTo>
                  <a:cubicBezTo>
                    <a:pt x="917" y="5"/>
                    <a:pt x="879" y="1"/>
                    <a:pt x="840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0" name="Google Shape;16760;p62"/>
            <p:cNvSpPr/>
            <p:nvPr/>
          </p:nvSpPr>
          <p:spPr>
            <a:xfrm>
              <a:off x="1535774" y="2000841"/>
              <a:ext cx="19320" cy="44225"/>
            </a:xfrm>
            <a:custGeom>
              <a:avLst/>
              <a:gdLst/>
              <a:ahLst/>
              <a:cxnLst/>
              <a:rect l="l" t="t" r="r" b="b"/>
              <a:pathLst>
                <a:path w="737" h="1687" extrusionOk="0">
                  <a:moveTo>
                    <a:pt x="614" y="1"/>
                  </a:moveTo>
                  <a:cubicBezTo>
                    <a:pt x="489" y="1"/>
                    <a:pt x="372" y="93"/>
                    <a:pt x="361" y="234"/>
                  </a:cubicBezTo>
                  <a:lnTo>
                    <a:pt x="87" y="1288"/>
                  </a:lnTo>
                  <a:lnTo>
                    <a:pt x="72" y="1346"/>
                  </a:lnTo>
                  <a:lnTo>
                    <a:pt x="29" y="1505"/>
                  </a:lnTo>
                  <a:cubicBezTo>
                    <a:pt x="0" y="1562"/>
                    <a:pt x="29" y="1649"/>
                    <a:pt x="101" y="1678"/>
                  </a:cubicBezTo>
                  <a:cubicBezTo>
                    <a:pt x="118" y="1684"/>
                    <a:pt x="133" y="1686"/>
                    <a:pt x="147" y="1686"/>
                  </a:cubicBezTo>
                  <a:cubicBezTo>
                    <a:pt x="238" y="1686"/>
                    <a:pt x="260" y="1577"/>
                    <a:pt x="260" y="1577"/>
                  </a:cubicBezTo>
                  <a:lnTo>
                    <a:pt x="332" y="1303"/>
                  </a:lnTo>
                  <a:lnTo>
                    <a:pt x="606" y="263"/>
                  </a:lnTo>
                  <a:cubicBezTo>
                    <a:pt x="635" y="177"/>
                    <a:pt x="679" y="104"/>
                    <a:pt x="736" y="32"/>
                  </a:cubicBezTo>
                  <a:cubicBezTo>
                    <a:pt x="697" y="11"/>
                    <a:pt x="655" y="1"/>
                    <a:pt x="614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1" name="Google Shape;16761;p62"/>
            <p:cNvSpPr/>
            <p:nvPr/>
          </p:nvSpPr>
          <p:spPr>
            <a:xfrm>
              <a:off x="1554675" y="2009623"/>
              <a:ext cx="19714" cy="44146"/>
            </a:xfrm>
            <a:custGeom>
              <a:avLst/>
              <a:gdLst/>
              <a:ahLst/>
              <a:cxnLst/>
              <a:rect l="l" t="t" r="r" b="b"/>
              <a:pathLst>
                <a:path w="752" h="1684" extrusionOk="0">
                  <a:moveTo>
                    <a:pt x="629" y="0"/>
                  </a:moveTo>
                  <a:cubicBezTo>
                    <a:pt x="490" y="0"/>
                    <a:pt x="359" y="105"/>
                    <a:pt x="347" y="260"/>
                  </a:cubicBezTo>
                  <a:lnTo>
                    <a:pt x="88" y="1271"/>
                  </a:lnTo>
                  <a:lnTo>
                    <a:pt x="73" y="1343"/>
                  </a:lnTo>
                  <a:lnTo>
                    <a:pt x="30" y="1487"/>
                  </a:lnTo>
                  <a:cubicBezTo>
                    <a:pt x="1" y="1559"/>
                    <a:pt x="30" y="1646"/>
                    <a:pt x="102" y="1675"/>
                  </a:cubicBezTo>
                  <a:cubicBezTo>
                    <a:pt x="119" y="1681"/>
                    <a:pt x="134" y="1683"/>
                    <a:pt x="148" y="1683"/>
                  </a:cubicBezTo>
                  <a:cubicBezTo>
                    <a:pt x="239" y="1683"/>
                    <a:pt x="261" y="1574"/>
                    <a:pt x="261" y="1574"/>
                  </a:cubicBezTo>
                  <a:lnTo>
                    <a:pt x="333" y="1300"/>
                  </a:lnTo>
                  <a:lnTo>
                    <a:pt x="578" y="289"/>
                  </a:lnTo>
                  <a:cubicBezTo>
                    <a:pt x="607" y="188"/>
                    <a:pt x="665" y="87"/>
                    <a:pt x="752" y="29"/>
                  </a:cubicBezTo>
                  <a:cubicBezTo>
                    <a:pt x="712" y="9"/>
                    <a:pt x="670" y="0"/>
                    <a:pt x="629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2" name="Google Shape;16762;p62"/>
            <p:cNvSpPr/>
            <p:nvPr/>
          </p:nvSpPr>
          <p:spPr>
            <a:xfrm>
              <a:off x="1575123" y="2019087"/>
              <a:ext cx="17433" cy="40345"/>
            </a:xfrm>
            <a:custGeom>
              <a:avLst/>
              <a:gdLst/>
              <a:ahLst/>
              <a:cxnLst/>
              <a:rect l="l" t="t" r="r" b="b"/>
              <a:pathLst>
                <a:path w="665" h="1539" extrusionOk="0">
                  <a:moveTo>
                    <a:pt x="636" y="0"/>
                  </a:moveTo>
                  <a:cubicBezTo>
                    <a:pt x="535" y="0"/>
                    <a:pt x="448" y="29"/>
                    <a:pt x="376" y="73"/>
                  </a:cubicBezTo>
                  <a:lnTo>
                    <a:pt x="376" y="87"/>
                  </a:lnTo>
                  <a:lnTo>
                    <a:pt x="87" y="1126"/>
                  </a:lnTo>
                  <a:lnTo>
                    <a:pt x="73" y="1198"/>
                  </a:lnTo>
                  <a:lnTo>
                    <a:pt x="29" y="1343"/>
                  </a:lnTo>
                  <a:cubicBezTo>
                    <a:pt x="0" y="1415"/>
                    <a:pt x="29" y="1502"/>
                    <a:pt x="101" y="1530"/>
                  </a:cubicBezTo>
                  <a:cubicBezTo>
                    <a:pt x="118" y="1536"/>
                    <a:pt x="134" y="1539"/>
                    <a:pt x="147" y="1539"/>
                  </a:cubicBezTo>
                  <a:cubicBezTo>
                    <a:pt x="238" y="1539"/>
                    <a:pt x="260" y="1429"/>
                    <a:pt x="260" y="1429"/>
                  </a:cubicBezTo>
                  <a:lnTo>
                    <a:pt x="332" y="1141"/>
                  </a:lnTo>
                  <a:lnTo>
                    <a:pt x="621" y="116"/>
                  </a:lnTo>
                  <a:cubicBezTo>
                    <a:pt x="621" y="73"/>
                    <a:pt x="636" y="29"/>
                    <a:pt x="664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3" name="Google Shape;16763;p62"/>
            <p:cNvSpPr/>
            <p:nvPr/>
          </p:nvSpPr>
          <p:spPr>
            <a:xfrm>
              <a:off x="1628864" y="2108008"/>
              <a:ext cx="14025" cy="51145"/>
            </a:xfrm>
            <a:custGeom>
              <a:avLst/>
              <a:gdLst/>
              <a:ahLst/>
              <a:cxnLst/>
              <a:rect l="l" t="t" r="r" b="b"/>
              <a:pathLst>
                <a:path w="535" h="1951" extrusionOk="0">
                  <a:moveTo>
                    <a:pt x="534" y="1"/>
                  </a:moveTo>
                  <a:lnTo>
                    <a:pt x="477" y="15"/>
                  </a:lnTo>
                  <a:lnTo>
                    <a:pt x="462" y="15"/>
                  </a:lnTo>
                  <a:cubicBezTo>
                    <a:pt x="332" y="15"/>
                    <a:pt x="217" y="73"/>
                    <a:pt x="130" y="159"/>
                  </a:cubicBezTo>
                  <a:cubicBezTo>
                    <a:pt x="44" y="246"/>
                    <a:pt x="0" y="362"/>
                    <a:pt x="15" y="491"/>
                  </a:cubicBezTo>
                  <a:lnTo>
                    <a:pt x="15" y="1574"/>
                  </a:lnTo>
                  <a:lnTo>
                    <a:pt x="15" y="1646"/>
                  </a:lnTo>
                  <a:lnTo>
                    <a:pt x="15" y="1791"/>
                  </a:lnTo>
                  <a:cubicBezTo>
                    <a:pt x="0" y="1877"/>
                    <a:pt x="44" y="1935"/>
                    <a:pt x="130" y="1949"/>
                  </a:cubicBezTo>
                  <a:cubicBezTo>
                    <a:pt x="136" y="1950"/>
                    <a:pt x="141" y="1950"/>
                    <a:pt x="146" y="1950"/>
                  </a:cubicBezTo>
                  <a:cubicBezTo>
                    <a:pt x="259" y="1950"/>
                    <a:pt x="246" y="1805"/>
                    <a:pt x="246" y="1805"/>
                  </a:cubicBezTo>
                  <a:lnTo>
                    <a:pt x="246" y="1516"/>
                  </a:lnTo>
                  <a:lnTo>
                    <a:pt x="246" y="448"/>
                  </a:lnTo>
                  <a:cubicBezTo>
                    <a:pt x="246" y="260"/>
                    <a:pt x="361" y="73"/>
                    <a:pt x="534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4" name="Google Shape;16764;p62"/>
            <p:cNvSpPr/>
            <p:nvPr/>
          </p:nvSpPr>
          <p:spPr>
            <a:xfrm>
              <a:off x="1652798" y="2114116"/>
              <a:ext cx="8625" cy="46165"/>
            </a:xfrm>
            <a:custGeom>
              <a:avLst/>
              <a:gdLst/>
              <a:ahLst/>
              <a:cxnLst/>
              <a:rect l="l" t="t" r="r" b="b"/>
              <a:pathLst>
                <a:path w="329" h="1761" extrusionOk="0">
                  <a:moveTo>
                    <a:pt x="256" y="1"/>
                  </a:moveTo>
                  <a:cubicBezTo>
                    <a:pt x="114" y="1"/>
                    <a:pt x="1" y="139"/>
                    <a:pt x="26" y="287"/>
                  </a:cubicBezTo>
                  <a:lnTo>
                    <a:pt x="26" y="1442"/>
                  </a:lnTo>
                  <a:lnTo>
                    <a:pt x="26" y="1601"/>
                  </a:lnTo>
                  <a:cubicBezTo>
                    <a:pt x="11" y="1673"/>
                    <a:pt x="69" y="1745"/>
                    <a:pt x="141" y="1760"/>
                  </a:cubicBezTo>
                  <a:cubicBezTo>
                    <a:pt x="147" y="1760"/>
                    <a:pt x="152" y="1761"/>
                    <a:pt x="157" y="1761"/>
                  </a:cubicBezTo>
                  <a:cubicBezTo>
                    <a:pt x="271" y="1761"/>
                    <a:pt x="271" y="1615"/>
                    <a:pt x="271" y="1615"/>
                  </a:cubicBezTo>
                  <a:lnTo>
                    <a:pt x="271" y="1327"/>
                  </a:lnTo>
                  <a:lnTo>
                    <a:pt x="271" y="258"/>
                  </a:lnTo>
                  <a:cubicBezTo>
                    <a:pt x="271" y="172"/>
                    <a:pt x="285" y="85"/>
                    <a:pt x="329" y="13"/>
                  </a:cubicBezTo>
                  <a:cubicBezTo>
                    <a:pt x="304" y="5"/>
                    <a:pt x="280" y="1"/>
                    <a:pt x="256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5" name="Google Shape;16765;p62"/>
            <p:cNvSpPr/>
            <p:nvPr/>
          </p:nvSpPr>
          <p:spPr>
            <a:xfrm>
              <a:off x="1672459" y="2118049"/>
              <a:ext cx="9411" cy="46034"/>
            </a:xfrm>
            <a:custGeom>
              <a:avLst/>
              <a:gdLst/>
              <a:ahLst/>
              <a:cxnLst/>
              <a:rect l="l" t="t" r="r" b="b"/>
              <a:pathLst>
                <a:path w="359" h="1756" extrusionOk="0">
                  <a:moveTo>
                    <a:pt x="296" y="1"/>
                  </a:moveTo>
                  <a:cubicBezTo>
                    <a:pt x="125" y="1"/>
                    <a:pt x="0" y="158"/>
                    <a:pt x="26" y="339"/>
                  </a:cubicBezTo>
                  <a:lnTo>
                    <a:pt x="41" y="1379"/>
                  </a:lnTo>
                  <a:lnTo>
                    <a:pt x="41" y="1451"/>
                  </a:lnTo>
                  <a:lnTo>
                    <a:pt x="41" y="1610"/>
                  </a:lnTo>
                  <a:cubicBezTo>
                    <a:pt x="26" y="1682"/>
                    <a:pt x="84" y="1754"/>
                    <a:pt x="156" y="1754"/>
                  </a:cubicBezTo>
                  <a:cubicBezTo>
                    <a:pt x="163" y="1755"/>
                    <a:pt x="170" y="1755"/>
                    <a:pt x="176" y="1755"/>
                  </a:cubicBezTo>
                  <a:cubicBezTo>
                    <a:pt x="299" y="1755"/>
                    <a:pt x="286" y="1624"/>
                    <a:pt x="286" y="1624"/>
                  </a:cubicBezTo>
                  <a:lnTo>
                    <a:pt x="286" y="1335"/>
                  </a:lnTo>
                  <a:lnTo>
                    <a:pt x="272" y="296"/>
                  </a:lnTo>
                  <a:cubicBezTo>
                    <a:pt x="257" y="195"/>
                    <a:pt x="301" y="94"/>
                    <a:pt x="358" y="7"/>
                  </a:cubicBezTo>
                  <a:cubicBezTo>
                    <a:pt x="337" y="3"/>
                    <a:pt x="316" y="1"/>
                    <a:pt x="296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6" name="Google Shape;16766;p62"/>
            <p:cNvSpPr/>
            <p:nvPr/>
          </p:nvSpPr>
          <p:spPr>
            <a:xfrm>
              <a:off x="1694323" y="2122400"/>
              <a:ext cx="7209" cy="42416"/>
            </a:xfrm>
            <a:custGeom>
              <a:avLst/>
              <a:gdLst/>
              <a:ahLst/>
              <a:cxnLst/>
              <a:rect l="l" t="t" r="r" b="b"/>
              <a:pathLst>
                <a:path w="275" h="1618" extrusionOk="0">
                  <a:moveTo>
                    <a:pt x="246" y="0"/>
                  </a:moveTo>
                  <a:cubicBezTo>
                    <a:pt x="159" y="29"/>
                    <a:pt x="87" y="72"/>
                    <a:pt x="15" y="145"/>
                  </a:cubicBezTo>
                  <a:lnTo>
                    <a:pt x="15" y="159"/>
                  </a:lnTo>
                  <a:lnTo>
                    <a:pt x="15" y="1314"/>
                  </a:lnTo>
                  <a:lnTo>
                    <a:pt x="15" y="1473"/>
                  </a:lnTo>
                  <a:cubicBezTo>
                    <a:pt x="1" y="1545"/>
                    <a:pt x="58" y="1617"/>
                    <a:pt x="131" y="1617"/>
                  </a:cubicBezTo>
                  <a:cubicBezTo>
                    <a:pt x="137" y="1618"/>
                    <a:pt x="144" y="1618"/>
                    <a:pt x="150" y="1618"/>
                  </a:cubicBezTo>
                  <a:cubicBezTo>
                    <a:pt x="274" y="1618"/>
                    <a:pt x="260" y="1487"/>
                    <a:pt x="260" y="1487"/>
                  </a:cubicBezTo>
                  <a:lnTo>
                    <a:pt x="260" y="1198"/>
                  </a:lnTo>
                  <a:lnTo>
                    <a:pt x="260" y="130"/>
                  </a:lnTo>
                  <a:cubicBezTo>
                    <a:pt x="260" y="87"/>
                    <a:pt x="260" y="43"/>
                    <a:pt x="275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7" name="Google Shape;16767;p62"/>
            <p:cNvSpPr/>
            <p:nvPr/>
          </p:nvSpPr>
          <p:spPr>
            <a:xfrm>
              <a:off x="1621288" y="2227208"/>
              <a:ext cx="92749" cy="34840"/>
            </a:xfrm>
            <a:custGeom>
              <a:avLst/>
              <a:gdLst/>
              <a:ahLst/>
              <a:cxnLst/>
              <a:rect l="l" t="t" r="r" b="b"/>
              <a:pathLst>
                <a:path w="3538" h="1329" extrusionOk="0">
                  <a:moveTo>
                    <a:pt x="203" y="1"/>
                  </a:moveTo>
                  <a:cubicBezTo>
                    <a:pt x="87" y="15"/>
                    <a:pt x="1" y="116"/>
                    <a:pt x="15" y="246"/>
                  </a:cubicBezTo>
                  <a:lnTo>
                    <a:pt x="15" y="1329"/>
                  </a:lnTo>
                  <a:lnTo>
                    <a:pt x="3523" y="1329"/>
                  </a:lnTo>
                  <a:lnTo>
                    <a:pt x="3523" y="261"/>
                  </a:lnTo>
                  <a:lnTo>
                    <a:pt x="3523" y="246"/>
                  </a:lnTo>
                  <a:cubicBezTo>
                    <a:pt x="3537" y="116"/>
                    <a:pt x="3451" y="15"/>
                    <a:pt x="3321" y="1"/>
                  </a:cubicBezTo>
                  <a:close/>
                </a:path>
              </a:pathLst>
            </a:custGeom>
            <a:solidFill>
              <a:srgbClr val="ED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8" name="Google Shape;16768;p62"/>
            <p:cNvSpPr/>
            <p:nvPr/>
          </p:nvSpPr>
          <p:spPr>
            <a:xfrm>
              <a:off x="1639822" y="2227208"/>
              <a:ext cx="74215" cy="34840"/>
            </a:xfrm>
            <a:custGeom>
              <a:avLst/>
              <a:gdLst/>
              <a:ahLst/>
              <a:cxnLst/>
              <a:rect l="l" t="t" r="r" b="b"/>
              <a:pathLst>
                <a:path w="2831" h="1329" extrusionOk="0">
                  <a:moveTo>
                    <a:pt x="1" y="1"/>
                  </a:moveTo>
                  <a:lnTo>
                    <a:pt x="1" y="1329"/>
                  </a:lnTo>
                  <a:lnTo>
                    <a:pt x="2816" y="1329"/>
                  </a:lnTo>
                  <a:lnTo>
                    <a:pt x="2816" y="275"/>
                  </a:lnTo>
                  <a:lnTo>
                    <a:pt x="2816" y="246"/>
                  </a:lnTo>
                  <a:cubicBezTo>
                    <a:pt x="2830" y="116"/>
                    <a:pt x="2744" y="15"/>
                    <a:pt x="2614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9" name="Google Shape;16769;p62"/>
            <p:cNvSpPr/>
            <p:nvPr/>
          </p:nvSpPr>
          <p:spPr>
            <a:xfrm>
              <a:off x="1360920" y="2260134"/>
              <a:ext cx="92749" cy="34473"/>
            </a:xfrm>
            <a:custGeom>
              <a:avLst/>
              <a:gdLst/>
              <a:ahLst/>
              <a:cxnLst/>
              <a:rect l="l" t="t" r="r" b="b"/>
              <a:pathLst>
                <a:path w="3538" h="1315" extrusionOk="0">
                  <a:moveTo>
                    <a:pt x="218" y="1"/>
                  </a:moveTo>
                  <a:cubicBezTo>
                    <a:pt x="88" y="1"/>
                    <a:pt x="1" y="116"/>
                    <a:pt x="15" y="232"/>
                  </a:cubicBezTo>
                  <a:lnTo>
                    <a:pt x="15" y="1314"/>
                  </a:lnTo>
                  <a:lnTo>
                    <a:pt x="3523" y="1314"/>
                  </a:lnTo>
                  <a:lnTo>
                    <a:pt x="3523" y="260"/>
                  </a:lnTo>
                  <a:cubicBezTo>
                    <a:pt x="3523" y="260"/>
                    <a:pt x="3523" y="246"/>
                    <a:pt x="3523" y="232"/>
                  </a:cubicBezTo>
                  <a:cubicBezTo>
                    <a:pt x="3538" y="116"/>
                    <a:pt x="3451" y="1"/>
                    <a:pt x="3336" y="1"/>
                  </a:cubicBezTo>
                  <a:close/>
                </a:path>
              </a:pathLst>
            </a:custGeom>
            <a:solidFill>
              <a:srgbClr val="ED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0" name="Google Shape;16770;p62"/>
            <p:cNvSpPr/>
            <p:nvPr/>
          </p:nvSpPr>
          <p:spPr>
            <a:xfrm>
              <a:off x="1381368" y="2260134"/>
              <a:ext cx="72301" cy="34473"/>
            </a:xfrm>
            <a:custGeom>
              <a:avLst/>
              <a:gdLst/>
              <a:ahLst/>
              <a:cxnLst/>
              <a:rect l="l" t="t" r="r" b="b"/>
              <a:pathLst>
                <a:path w="2758" h="1315" extrusionOk="0">
                  <a:moveTo>
                    <a:pt x="0" y="1"/>
                  </a:moveTo>
                  <a:lnTo>
                    <a:pt x="0" y="1314"/>
                  </a:lnTo>
                  <a:lnTo>
                    <a:pt x="2743" y="1314"/>
                  </a:lnTo>
                  <a:lnTo>
                    <a:pt x="2743" y="260"/>
                  </a:lnTo>
                  <a:cubicBezTo>
                    <a:pt x="2743" y="260"/>
                    <a:pt x="2743" y="246"/>
                    <a:pt x="2743" y="232"/>
                  </a:cubicBezTo>
                  <a:cubicBezTo>
                    <a:pt x="2758" y="116"/>
                    <a:pt x="2671" y="1"/>
                    <a:pt x="2556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71" name="Google Shape;16771;p62"/>
          <p:cNvGrpSpPr/>
          <p:nvPr/>
        </p:nvGrpSpPr>
        <p:grpSpPr>
          <a:xfrm>
            <a:off x="1821465" y="1981993"/>
            <a:ext cx="372410" cy="372410"/>
            <a:chOff x="1821465" y="1981993"/>
            <a:chExt cx="372410" cy="372410"/>
          </a:xfrm>
        </p:grpSpPr>
        <p:sp>
          <p:nvSpPr>
            <p:cNvPr id="16772" name="Google Shape;16772;p62"/>
            <p:cNvSpPr/>
            <p:nvPr/>
          </p:nvSpPr>
          <p:spPr>
            <a:xfrm>
              <a:off x="1821858" y="1981993"/>
              <a:ext cx="282336" cy="186205"/>
            </a:xfrm>
            <a:custGeom>
              <a:avLst/>
              <a:gdLst/>
              <a:ahLst/>
              <a:cxnLst/>
              <a:rect l="l" t="t" r="r" b="b"/>
              <a:pathLst>
                <a:path w="10770" h="7103" extrusionOk="0">
                  <a:moveTo>
                    <a:pt x="910" y="1"/>
                  </a:moveTo>
                  <a:cubicBezTo>
                    <a:pt x="405" y="1"/>
                    <a:pt x="0" y="405"/>
                    <a:pt x="0" y="925"/>
                  </a:cubicBezTo>
                  <a:lnTo>
                    <a:pt x="0" y="6872"/>
                  </a:lnTo>
                  <a:cubicBezTo>
                    <a:pt x="0" y="7002"/>
                    <a:pt x="101" y="7103"/>
                    <a:pt x="231" y="7103"/>
                  </a:cubicBezTo>
                  <a:lnTo>
                    <a:pt x="2527" y="7103"/>
                  </a:lnTo>
                  <a:cubicBezTo>
                    <a:pt x="2772" y="7103"/>
                    <a:pt x="2989" y="6901"/>
                    <a:pt x="2989" y="6641"/>
                  </a:cubicBezTo>
                  <a:lnTo>
                    <a:pt x="2989" y="6179"/>
                  </a:lnTo>
                  <a:cubicBezTo>
                    <a:pt x="2989" y="5991"/>
                    <a:pt x="2902" y="5804"/>
                    <a:pt x="2758" y="5674"/>
                  </a:cubicBezTo>
                  <a:cubicBezTo>
                    <a:pt x="1848" y="4909"/>
                    <a:pt x="2382" y="3436"/>
                    <a:pt x="3566" y="3436"/>
                  </a:cubicBezTo>
                  <a:cubicBezTo>
                    <a:pt x="4750" y="3436"/>
                    <a:pt x="5284" y="4909"/>
                    <a:pt x="4360" y="5674"/>
                  </a:cubicBezTo>
                  <a:cubicBezTo>
                    <a:pt x="4216" y="5804"/>
                    <a:pt x="4129" y="5991"/>
                    <a:pt x="4129" y="6179"/>
                  </a:cubicBezTo>
                  <a:lnTo>
                    <a:pt x="4129" y="6655"/>
                  </a:lnTo>
                  <a:cubicBezTo>
                    <a:pt x="4129" y="6901"/>
                    <a:pt x="4331" y="7103"/>
                    <a:pt x="4591" y="7103"/>
                  </a:cubicBezTo>
                  <a:lnTo>
                    <a:pt x="7088" y="7103"/>
                  </a:lnTo>
                  <a:lnTo>
                    <a:pt x="7088" y="4577"/>
                  </a:lnTo>
                  <a:cubicBezTo>
                    <a:pt x="7088" y="4331"/>
                    <a:pt x="7290" y="4129"/>
                    <a:pt x="7550" y="4129"/>
                  </a:cubicBezTo>
                  <a:lnTo>
                    <a:pt x="8012" y="4129"/>
                  </a:lnTo>
                  <a:cubicBezTo>
                    <a:pt x="8214" y="4129"/>
                    <a:pt x="8402" y="4216"/>
                    <a:pt x="8532" y="4360"/>
                  </a:cubicBezTo>
                  <a:cubicBezTo>
                    <a:pt x="8795" y="4680"/>
                    <a:pt x="9150" y="4823"/>
                    <a:pt x="9499" y="4823"/>
                  </a:cubicBezTo>
                  <a:cubicBezTo>
                    <a:pt x="10143" y="4823"/>
                    <a:pt x="10769" y="4334"/>
                    <a:pt x="10769" y="3566"/>
                  </a:cubicBezTo>
                  <a:cubicBezTo>
                    <a:pt x="10769" y="2788"/>
                    <a:pt x="10142" y="2296"/>
                    <a:pt x="9496" y="2296"/>
                  </a:cubicBezTo>
                  <a:cubicBezTo>
                    <a:pt x="9148" y="2296"/>
                    <a:pt x="8795" y="2439"/>
                    <a:pt x="8532" y="2758"/>
                  </a:cubicBezTo>
                  <a:cubicBezTo>
                    <a:pt x="8402" y="2902"/>
                    <a:pt x="8214" y="2989"/>
                    <a:pt x="8012" y="2989"/>
                  </a:cubicBezTo>
                  <a:lnTo>
                    <a:pt x="7550" y="2989"/>
                  </a:lnTo>
                  <a:cubicBezTo>
                    <a:pt x="7305" y="2989"/>
                    <a:pt x="7088" y="2772"/>
                    <a:pt x="7088" y="2527"/>
                  </a:cubicBezTo>
                  <a:lnTo>
                    <a:pt x="7088" y="232"/>
                  </a:lnTo>
                  <a:cubicBezTo>
                    <a:pt x="7103" y="116"/>
                    <a:pt x="7002" y="1"/>
                    <a:pt x="6872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3" name="Google Shape;16773;p62"/>
            <p:cNvSpPr/>
            <p:nvPr/>
          </p:nvSpPr>
          <p:spPr>
            <a:xfrm>
              <a:off x="2007670" y="1981993"/>
              <a:ext cx="186205" cy="282336"/>
            </a:xfrm>
            <a:custGeom>
              <a:avLst/>
              <a:gdLst/>
              <a:ahLst/>
              <a:cxnLst/>
              <a:rect l="l" t="t" r="r" b="b"/>
              <a:pathLst>
                <a:path w="7103" h="10770" extrusionOk="0">
                  <a:moveTo>
                    <a:pt x="246" y="1"/>
                  </a:moveTo>
                  <a:cubicBezTo>
                    <a:pt x="116" y="1"/>
                    <a:pt x="15" y="102"/>
                    <a:pt x="15" y="232"/>
                  </a:cubicBezTo>
                  <a:lnTo>
                    <a:pt x="15" y="2512"/>
                  </a:lnTo>
                  <a:cubicBezTo>
                    <a:pt x="15" y="2772"/>
                    <a:pt x="217" y="2974"/>
                    <a:pt x="462" y="2974"/>
                  </a:cubicBezTo>
                  <a:lnTo>
                    <a:pt x="924" y="2974"/>
                  </a:lnTo>
                  <a:cubicBezTo>
                    <a:pt x="1126" y="2974"/>
                    <a:pt x="1314" y="2902"/>
                    <a:pt x="1444" y="2743"/>
                  </a:cubicBezTo>
                  <a:cubicBezTo>
                    <a:pt x="1705" y="2427"/>
                    <a:pt x="2056" y="2285"/>
                    <a:pt x="2402" y="2285"/>
                  </a:cubicBezTo>
                  <a:cubicBezTo>
                    <a:pt x="3050" y="2285"/>
                    <a:pt x="3681" y="2780"/>
                    <a:pt x="3681" y="3552"/>
                  </a:cubicBezTo>
                  <a:cubicBezTo>
                    <a:pt x="3681" y="4323"/>
                    <a:pt x="3050" y="4819"/>
                    <a:pt x="2402" y="4819"/>
                  </a:cubicBezTo>
                  <a:cubicBezTo>
                    <a:pt x="2056" y="4819"/>
                    <a:pt x="1705" y="4677"/>
                    <a:pt x="1444" y="4360"/>
                  </a:cubicBezTo>
                  <a:cubicBezTo>
                    <a:pt x="1314" y="4201"/>
                    <a:pt x="1126" y="4115"/>
                    <a:pt x="924" y="4115"/>
                  </a:cubicBezTo>
                  <a:lnTo>
                    <a:pt x="448" y="4115"/>
                  </a:lnTo>
                  <a:cubicBezTo>
                    <a:pt x="202" y="4115"/>
                    <a:pt x="0" y="4317"/>
                    <a:pt x="0" y="4577"/>
                  </a:cubicBezTo>
                  <a:lnTo>
                    <a:pt x="0" y="7103"/>
                  </a:lnTo>
                  <a:lnTo>
                    <a:pt x="2526" y="7103"/>
                  </a:lnTo>
                  <a:cubicBezTo>
                    <a:pt x="2772" y="7103"/>
                    <a:pt x="2974" y="7305"/>
                    <a:pt x="2974" y="7565"/>
                  </a:cubicBezTo>
                  <a:lnTo>
                    <a:pt x="2974" y="8012"/>
                  </a:lnTo>
                  <a:cubicBezTo>
                    <a:pt x="2988" y="8214"/>
                    <a:pt x="2902" y="8402"/>
                    <a:pt x="2743" y="8532"/>
                  </a:cubicBezTo>
                  <a:cubicBezTo>
                    <a:pt x="1833" y="9283"/>
                    <a:pt x="2368" y="10769"/>
                    <a:pt x="3551" y="10769"/>
                  </a:cubicBezTo>
                  <a:cubicBezTo>
                    <a:pt x="4735" y="10769"/>
                    <a:pt x="5269" y="9283"/>
                    <a:pt x="4360" y="8532"/>
                  </a:cubicBezTo>
                  <a:cubicBezTo>
                    <a:pt x="4201" y="8402"/>
                    <a:pt x="4114" y="8214"/>
                    <a:pt x="4129" y="8012"/>
                  </a:cubicBezTo>
                  <a:lnTo>
                    <a:pt x="4129" y="7550"/>
                  </a:lnTo>
                  <a:cubicBezTo>
                    <a:pt x="4129" y="7305"/>
                    <a:pt x="4331" y="7103"/>
                    <a:pt x="4576" y="7103"/>
                  </a:cubicBezTo>
                  <a:lnTo>
                    <a:pt x="6886" y="7103"/>
                  </a:lnTo>
                  <a:cubicBezTo>
                    <a:pt x="7001" y="7103"/>
                    <a:pt x="7102" y="7002"/>
                    <a:pt x="7102" y="6872"/>
                  </a:cubicBezTo>
                  <a:lnTo>
                    <a:pt x="7102" y="925"/>
                  </a:lnTo>
                  <a:cubicBezTo>
                    <a:pt x="7102" y="419"/>
                    <a:pt x="6698" y="1"/>
                    <a:pt x="6193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4" name="Google Shape;16774;p62"/>
            <p:cNvSpPr/>
            <p:nvPr/>
          </p:nvSpPr>
          <p:spPr>
            <a:xfrm>
              <a:off x="1911540" y="2167805"/>
              <a:ext cx="282336" cy="186598"/>
            </a:xfrm>
            <a:custGeom>
              <a:avLst/>
              <a:gdLst/>
              <a:ahLst/>
              <a:cxnLst/>
              <a:rect l="l" t="t" r="r" b="b"/>
              <a:pathLst>
                <a:path w="10770" h="7118" extrusionOk="0">
                  <a:moveTo>
                    <a:pt x="3682" y="0"/>
                  </a:moveTo>
                  <a:lnTo>
                    <a:pt x="3682" y="2527"/>
                  </a:lnTo>
                  <a:cubicBezTo>
                    <a:pt x="3682" y="2786"/>
                    <a:pt x="3480" y="2989"/>
                    <a:pt x="3220" y="2989"/>
                  </a:cubicBezTo>
                  <a:lnTo>
                    <a:pt x="2758" y="2989"/>
                  </a:lnTo>
                  <a:cubicBezTo>
                    <a:pt x="2556" y="2989"/>
                    <a:pt x="2368" y="2902"/>
                    <a:pt x="2238" y="2743"/>
                  </a:cubicBezTo>
                  <a:cubicBezTo>
                    <a:pt x="1977" y="2426"/>
                    <a:pt x="1626" y="2285"/>
                    <a:pt x="1279" y="2285"/>
                  </a:cubicBezTo>
                  <a:cubicBezTo>
                    <a:pt x="632" y="2285"/>
                    <a:pt x="1" y="2780"/>
                    <a:pt x="1" y="3552"/>
                  </a:cubicBezTo>
                  <a:cubicBezTo>
                    <a:pt x="1" y="4323"/>
                    <a:pt x="632" y="4818"/>
                    <a:pt x="1279" y="4818"/>
                  </a:cubicBezTo>
                  <a:cubicBezTo>
                    <a:pt x="1626" y="4818"/>
                    <a:pt x="1977" y="4677"/>
                    <a:pt x="2238" y="4360"/>
                  </a:cubicBezTo>
                  <a:cubicBezTo>
                    <a:pt x="2368" y="4201"/>
                    <a:pt x="2556" y="4129"/>
                    <a:pt x="2758" y="4129"/>
                  </a:cubicBezTo>
                  <a:lnTo>
                    <a:pt x="3220" y="4129"/>
                  </a:lnTo>
                  <a:cubicBezTo>
                    <a:pt x="3465" y="4129"/>
                    <a:pt x="3667" y="4331"/>
                    <a:pt x="3667" y="4591"/>
                  </a:cubicBezTo>
                  <a:lnTo>
                    <a:pt x="3667" y="6872"/>
                  </a:lnTo>
                  <a:cubicBezTo>
                    <a:pt x="3667" y="7002"/>
                    <a:pt x="3768" y="7117"/>
                    <a:pt x="3913" y="7117"/>
                  </a:cubicBezTo>
                  <a:lnTo>
                    <a:pt x="9860" y="7117"/>
                  </a:lnTo>
                  <a:cubicBezTo>
                    <a:pt x="10365" y="7117"/>
                    <a:pt x="10769" y="6698"/>
                    <a:pt x="10769" y="6193"/>
                  </a:cubicBezTo>
                  <a:lnTo>
                    <a:pt x="10769" y="246"/>
                  </a:lnTo>
                  <a:cubicBezTo>
                    <a:pt x="10769" y="116"/>
                    <a:pt x="10668" y="15"/>
                    <a:pt x="10553" y="15"/>
                  </a:cubicBezTo>
                  <a:lnTo>
                    <a:pt x="8272" y="15"/>
                  </a:lnTo>
                  <a:cubicBezTo>
                    <a:pt x="8012" y="15"/>
                    <a:pt x="7810" y="217"/>
                    <a:pt x="7810" y="477"/>
                  </a:cubicBezTo>
                  <a:lnTo>
                    <a:pt x="7810" y="924"/>
                  </a:lnTo>
                  <a:cubicBezTo>
                    <a:pt x="7796" y="1126"/>
                    <a:pt x="7882" y="1314"/>
                    <a:pt x="8041" y="1444"/>
                  </a:cubicBezTo>
                  <a:cubicBezTo>
                    <a:pt x="8951" y="2195"/>
                    <a:pt x="8416" y="3681"/>
                    <a:pt x="7233" y="3681"/>
                  </a:cubicBezTo>
                  <a:cubicBezTo>
                    <a:pt x="6049" y="3681"/>
                    <a:pt x="5515" y="2195"/>
                    <a:pt x="6424" y="1444"/>
                  </a:cubicBezTo>
                  <a:cubicBezTo>
                    <a:pt x="6583" y="1314"/>
                    <a:pt x="6670" y="1126"/>
                    <a:pt x="6670" y="924"/>
                  </a:cubicBezTo>
                  <a:lnTo>
                    <a:pt x="6670" y="462"/>
                  </a:lnTo>
                  <a:cubicBezTo>
                    <a:pt x="6670" y="203"/>
                    <a:pt x="6453" y="0"/>
                    <a:pt x="6208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5" name="Google Shape;16775;p62"/>
            <p:cNvSpPr/>
            <p:nvPr/>
          </p:nvSpPr>
          <p:spPr>
            <a:xfrm>
              <a:off x="1821465" y="2072067"/>
              <a:ext cx="186598" cy="281942"/>
            </a:xfrm>
            <a:custGeom>
              <a:avLst/>
              <a:gdLst/>
              <a:ahLst/>
              <a:cxnLst/>
              <a:rect l="l" t="t" r="r" b="b"/>
              <a:pathLst>
                <a:path w="7118" h="10755" extrusionOk="0">
                  <a:moveTo>
                    <a:pt x="3566" y="0"/>
                  </a:moveTo>
                  <a:cubicBezTo>
                    <a:pt x="2383" y="0"/>
                    <a:pt x="1849" y="1473"/>
                    <a:pt x="2758" y="2238"/>
                  </a:cubicBezTo>
                  <a:cubicBezTo>
                    <a:pt x="2917" y="2368"/>
                    <a:pt x="2989" y="2555"/>
                    <a:pt x="2989" y="2743"/>
                  </a:cubicBezTo>
                  <a:lnTo>
                    <a:pt x="2989" y="3205"/>
                  </a:lnTo>
                  <a:cubicBezTo>
                    <a:pt x="2989" y="3465"/>
                    <a:pt x="2787" y="3667"/>
                    <a:pt x="2527" y="3667"/>
                  </a:cubicBezTo>
                  <a:lnTo>
                    <a:pt x="246" y="3667"/>
                  </a:lnTo>
                  <a:cubicBezTo>
                    <a:pt x="238" y="3666"/>
                    <a:pt x="230" y="3665"/>
                    <a:pt x="222" y="3665"/>
                  </a:cubicBezTo>
                  <a:cubicBezTo>
                    <a:pt x="102" y="3665"/>
                    <a:pt x="1" y="3762"/>
                    <a:pt x="1" y="3883"/>
                  </a:cubicBezTo>
                  <a:lnTo>
                    <a:pt x="1" y="9845"/>
                  </a:lnTo>
                  <a:cubicBezTo>
                    <a:pt x="1" y="10350"/>
                    <a:pt x="405" y="10755"/>
                    <a:pt x="925" y="10755"/>
                  </a:cubicBezTo>
                  <a:lnTo>
                    <a:pt x="6872" y="10755"/>
                  </a:lnTo>
                  <a:cubicBezTo>
                    <a:pt x="7002" y="10755"/>
                    <a:pt x="7103" y="10654"/>
                    <a:pt x="7103" y="10524"/>
                  </a:cubicBezTo>
                  <a:lnTo>
                    <a:pt x="7103" y="8257"/>
                  </a:lnTo>
                  <a:cubicBezTo>
                    <a:pt x="7103" y="7997"/>
                    <a:pt x="6901" y="7795"/>
                    <a:pt x="6641" y="7795"/>
                  </a:cubicBezTo>
                  <a:lnTo>
                    <a:pt x="6194" y="7795"/>
                  </a:lnTo>
                  <a:cubicBezTo>
                    <a:pt x="5992" y="7795"/>
                    <a:pt x="5804" y="7882"/>
                    <a:pt x="5674" y="8026"/>
                  </a:cubicBezTo>
                  <a:cubicBezTo>
                    <a:pt x="5408" y="8343"/>
                    <a:pt x="5055" y="8485"/>
                    <a:pt x="4709" y="8485"/>
                  </a:cubicBezTo>
                  <a:cubicBezTo>
                    <a:pt x="4062" y="8485"/>
                    <a:pt x="3437" y="7989"/>
                    <a:pt x="3437" y="7218"/>
                  </a:cubicBezTo>
                  <a:cubicBezTo>
                    <a:pt x="3437" y="6450"/>
                    <a:pt x="4057" y="5955"/>
                    <a:pt x="4701" y="5955"/>
                  </a:cubicBezTo>
                  <a:cubicBezTo>
                    <a:pt x="5050" y="5955"/>
                    <a:pt x="5406" y="6100"/>
                    <a:pt x="5674" y="6424"/>
                  </a:cubicBezTo>
                  <a:cubicBezTo>
                    <a:pt x="5804" y="6568"/>
                    <a:pt x="5992" y="6655"/>
                    <a:pt x="6194" y="6655"/>
                  </a:cubicBezTo>
                  <a:lnTo>
                    <a:pt x="6656" y="6655"/>
                  </a:lnTo>
                  <a:cubicBezTo>
                    <a:pt x="6916" y="6655"/>
                    <a:pt x="7118" y="6453"/>
                    <a:pt x="7118" y="6193"/>
                  </a:cubicBezTo>
                  <a:lnTo>
                    <a:pt x="7118" y="3667"/>
                  </a:lnTo>
                  <a:lnTo>
                    <a:pt x="4591" y="3667"/>
                  </a:lnTo>
                  <a:cubicBezTo>
                    <a:pt x="4346" y="3667"/>
                    <a:pt x="4129" y="3465"/>
                    <a:pt x="4129" y="3219"/>
                  </a:cubicBezTo>
                  <a:lnTo>
                    <a:pt x="4129" y="2743"/>
                  </a:lnTo>
                  <a:cubicBezTo>
                    <a:pt x="4129" y="2555"/>
                    <a:pt x="4216" y="2368"/>
                    <a:pt x="4375" y="2238"/>
                  </a:cubicBezTo>
                  <a:cubicBezTo>
                    <a:pt x="5284" y="1473"/>
                    <a:pt x="4750" y="0"/>
                    <a:pt x="3566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6" name="Google Shape;16776;p62"/>
            <p:cNvSpPr/>
            <p:nvPr/>
          </p:nvSpPr>
          <p:spPr>
            <a:xfrm>
              <a:off x="1821858" y="2167805"/>
              <a:ext cx="42023" cy="186205"/>
            </a:xfrm>
            <a:custGeom>
              <a:avLst/>
              <a:gdLst/>
              <a:ahLst/>
              <a:cxnLst/>
              <a:rect l="l" t="t" r="r" b="b"/>
              <a:pathLst>
                <a:path w="1603" h="7103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6193"/>
                  </a:lnTo>
                  <a:cubicBezTo>
                    <a:pt x="0" y="6698"/>
                    <a:pt x="405" y="7103"/>
                    <a:pt x="910" y="7103"/>
                  </a:cubicBezTo>
                  <a:lnTo>
                    <a:pt x="1603" y="7103"/>
                  </a:lnTo>
                  <a:cubicBezTo>
                    <a:pt x="1097" y="7103"/>
                    <a:pt x="693" y="6698"/>
                    <a:pt x="693" y="6193"/>
                  </a:cubicBezTo>
                  <a:lnTo>
                    <a:pt x="693" y="231"/>
                  </a:lnTo>
                  <a:cubicBezTo>
                    <a:pt x="693" y="101"/>
                    <a:pt x="794" y="0"/>
                    <a:pt x="9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7" name="Google Shape;16777;p62"/>
            <p:cNvSpPr/>
            <p:nvPr/>
          </p:nvSpPr>
          <p:spPr>
            <a:xfrm>
              <a:off x="1869989" y="2072303"/>
              <a:ext cx="51041" cy="95894"/>
            </a:xfrm>
            <a:custGeom>
              <a:avLst/>
              <a:gdLst/>
              <a:ahLst/>
              <a:cxnLst/>
              <a:rect l="l" t="t" r="r" b="b"/>
              <a:pathLst>
                <a:path w="1947" h="3658" extrusionOk="0">
                  <a:moveTo>
                    <a:pt x="1714" y="0"/>
                  </a:moveTo>
                  <a:cubicBezTo>
                    <a:pt x="590" y="0"/>
                    <a:pt x="1" y="1444"/>
                    <a:pt x="907" y="2229"/>
                  </a:cubicBezTo>
                  <a:cubicBezTo>
                    <a:pt x="1066" y="2359"/>
                    <a:pt x="1138" y="2546"/>
                    <a:pt x="1138" y="2748"/>
                  </a:cubicBezTo>
                  <a:lnTo>
                    <a:pt x="1138" y="3196"/>
                  </a:lnTo>
                  <a:cubicBezTo>
                    <a:pt x="1138" y="3456"/>
                    <a:pt x="936" y="3658"/>
                    <a:pt x="676" y="3658"/>
                  </a:cubicBezTo>
                  <a:lnTo>
                    <a:pt x="1138" y="3658"/>
                  </a:lnTo>
                  <a:cubicBezTo>
                    <a:pt x="1398" y="3658"/>
                    <a:pt x="1600" y="3456"/>
                    <a:pt x="1600" y="3196"/>
                  </a:cubicBezTo>
                  <a:lnTo>
                    <a:pt x="1600" y="2734"/>
                  </a:lnTo>
                  <a:cubicBezTo>
                    <a:pt x="1600" y="2546"/>
                    <a:pt x="1513" y="2359"/>
                    <a:pt x="1369" y="2229"/>
                  </a:cubicBezTo>
                  <a:cubicBezTo>
                    <a:pt x="561" y="1536"/>
                    <a:pt x="893" y="222"/>
                    <a:pt x="1946" y="20"/>
                  </a:cubicBezTo>
                  <a:cubicBezTo>
                    <a:pt x="1867" y="7"/>
                    <a:pt x="1789" y="0"/>
                    <a:pt x="171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8" name="Google Shape;16778;p62"/>
            <p:cNvSpPr/>
            <p:nvPr/>
          </p:nvSpPr>
          <p:spPr>
            <a:xfrm>
              <a:off x="1821858" y="1981993"/>
              <a:ext cx="42023" cy="186205"/>
            </a:xfrm>
            <a:custGeom>
              <a:avLst/>
              <a:gdLst/>
              <a:ahLst/>
              <a:cxnLst/>
              <a:rect l="l" t="t" r="r" b="b"/>
              <a:pathLst>
                <a:path w="1603" h="7103" extrusionOk="0">
                  <a:moveTo>
                    <a:pt x="910" y="1"/>
                  </a:moveTo>
                  <a:cubicBezTo>
                    <a:pt x="405" y="1"/>
                    <a:pt x="0" y="405"/>
                    <a:pt x="0" y="925"/>
                  </a:cubicBezTo>
                  <a:lnTo>
                    <a:pt x="0" y="6872"/>
                  </a:lnTo>
                  <a:cubicBezTo>
                    <a:pt x="0" y="7002"/>
                    <a:pt x="101" y="7103"/>
                    <a:pt x="231" y="7103"/>
                  </a:cubicBezTo>
                  <a:lnTo>
                    <a:pt x="910" y="7103"/>
                  </a:lnTo>
                  <a:cubicBezTo>
                    <a:pt x="794" y="7103"/>
                    <a:pt x="693" y="7002"/>
                    <a:pt x="693" y="6872"/>
                  </a:cubicBezTo>
                  <a:lnTo>
                    <a:pt x="693" y="925"/>
                  </a:lnTo>
                  <a:cubicBezTo>
                    <a:pt x="693" y="405"/>
                    <a:pt x="1097" y="1"/>
                    <a:pt x="160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9" name="Google Shape;16779;p62"/>
            <p:cNvSpPr/>
            <p:nvPr/>
          </p:nvSpPr>
          <p:spPr>
            <a:xfrm>
              <a:off x="2076904" y="2041658"/>
              <a:ext cx="45064" cy="66560"/>
            </a:xfrm>
            <a:custGeom>
              <a:avLst/>
              <a:gdLst/>
              <a:ahLst/>
              <a:cxnLst/>
              <a:rect l="l" t="t" r="r" b="b"/>
              <a:pathLst>
                <a:path w="1719" h="2539" extrusionOk="0">
                  <a:moveTo>
                    <a:pt x="347" y="0"/>
                  </a:moveTo>
                  <a:cubicBezTo>
                    <a:pt x="233" y="0"/>
                    <a:pt x="116" y="16"/>
                    <a:pt x="1" y="49"/>
                  </a:cubicBezTo>
                  <a:cubicBezTo>
                    <a:pt x="1343" y="323"/>
                    <a:pt x="1343" y="2228"/>
                    <a:pt x="15" y="2517"/>
                  </a:cubicBezTo>
                  <a:cubicBezTo>
                    <a:pt x="87" y="2532"/>
                    <a:pt x="163" y="2539"/>
                    <a:pt x="241" y="2539"/>
                  </a:cubicBezTo>
                  <a:cubicBezTo>
                    <a:pt x="318" y="2539"/>
                    <a:pt x="398" y="2532"/>
                    <a:pt x="477" y="2517"/>
                  </a:cubicBezTo>
                  <a:cubicBezTo>
                    <a:pt x="1213" y="2445"/>
                    <a:pt x="1719" y="1752"/>
                    <a:pt x="1589" y="1016"/>
                  </a:cubicBezTo>
                  <a:cubicBezTo>
                    <a:pt x="1468" y="412"/>
                    <a:pt x="933" y="0"/>
                    <a:pt x="347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0" name="Google Shape;16780;p62"/>
            <p:cNvSpPr/>
            <p:nvPr/>
          </p:nvSpPr>
          <p:spPr>
            <a:xfrm>
              <a:off x="2008037" y="1981993"/>
              <a:ext cx="23882" cy="78357"/>
            </a:xfrm>
            <a:custGeom>
              <a:avLst/>
              <a:gdLst/>
              <a:ahLst/>
              <a:cxnLst/>
              <a:rect l="l" t="t" r="r" b="b"/>
              <a:pathLst>
                <a:path w="911" h="2989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2527"/>
                  </a:lnTo>
                  <a:cubicBezTo>
                    <a:pt x="1" y="2772"/>
                    <a:pt x="203" y="2974"/>
                    <a:pt x="448" y="2989"/>
                  </a:cubicBezTo>
                  <a:lnTo>
                    <a:pt x="910" y="2989"/>
                  </a:lnTo>
                  <a:cubicBezTo>
                    <a:pt x="665" y="2974"/>
                    <a:pt x="448" y="2772"/>
                    <a:pt x="448" y="2527"/>
                  </a:cubicBezTo>
                  <a:lnTo>
                    <a:pt x="448" y="232"/>
                  </a:lnTo>
                  <a:cubicBezTo>
                    <a:pt x="448" y="102"/>
                    <a:pt x="549" y="1"/>
                    <a:pt x="679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1" name="Google Shape;16781;p62"/>
            <p:cNvSpPr/>
            <p:nvPr/>
          </p:nvSpPr>
          <p:spPr>
            <a:xfrm>
              <a:off x="2008037" y="2090234"/>
              <a:ext cx="23882" cy="77963"/>
            </a:xfrm>
            <a:custGeom>
              <a:avLst/>
              <a:gdLst/>
              <a:ahLst/>
              <a:cxnLst/>
              <a:rect l="l" t="t" r="r" b="b"/>
              <a:pathLst>
                <a:path w="911" h="2974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lnTo>
                    <a:pt x="1" y="2974"/>
                  </a:lnTo>
                  <a:lnTo>
                    <a:pt x="448" y="2974"/>
                  </a:lnTo>
                  <a:lnTo>
                    <a:pt x="448" y="448"/>
                  </a:lnTo>
                  <a:cubicBezTo>
                    <a:pt x="448" y="202"/>
                    <a:pt x="665" y="0"/>
                    <a:pt x="910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2" name="Google Shape;16782;p62"/>
            <p:cNvSpPr/>
            <p:nvPr/>
          </p:nvSpPr>
          <p:spPr>
            <a:xfrm>
              <a:off x="2058737" y="2168172"/>
              <a:ext cx="48105" cy="95973"/>
            </a:xfrm>
            <a:custGeom>
              <a:avLst/>
              <a:gdLst/>
              <a:ahLst/>
              <a:cxnLst/>
              <a:rect l="l" t="t" r="r" b="b"/>
              <a:pathLst>
                <a:path w="1835" h="3661" extrusionOk="0">
                  <a:moveTo>
                    <a:pt x="578" y="1"/>
                  </a:moveTo>
                  <a:cubicBezTo>
                    <a:pt x="824" y="1"/>
                    <a:pt x="1026" y="203"/>
                    <a:pt x="1026" y="463"/>
                  </a:cubicBezTo>
                  <a:lnTo>
                    <a:pt x="1026" y="925"/>
                  </a:lnTo>
                  <a:cubicBezTo>
                    <a:pt x="1026" y="1127"/>
                    <a:pt x="939" y="1314"/>
                    <a:pt x="795" y="1444"/>
                  </a:cubicBezTo>
                  <a:cubicBezTo>
                    <a:pt x="1" y="2108"/>
                    <a:pt x="319" y="3408"/>
                    <a:pt x="1329" y="3639"/>
                  </a:cubicBezTo>
                  <a:cubicBezTo>
                    <a:pt x="1416" y="3653"/>
                    <a:pt x="1499" y="3660"/>
                    <a:pt x="1582" y="3660"/>
                  </a:cubicBezTo>
                  <a:cubicBezTo>
                    <a:pt x="1665" y="3660"/>
                    <a:pt x="1748" y="3653"/>
                    <a:pt x="1834" y="3639"/>
                  </a:cubicBezTo>
                  <a:lnTo>
                    <a:pt x="1791" y="3624"/>
                  </a:lnTo>
                  <a:cubicBezTo>
                    <a:pt x="780" y="3393"/>
                    <a:pt x="463" y="2108"/>
                    <a:pt x="1257" y="1430"/>
                  </a:cubicBezTo>
                  <a:cubicBezTo>
                    <a:pt x="1401" y="1314"/>
                    <a:pt x="1488" y="1112"/>
                    <a:pt x="1488" y="925"/>
                  </a:cubicBezTo>
                  <a:lnTo>
                    <a:pt x="1488" y="463"/>
                  </a:lnTo>
                  <a:cubicBezTo>
                    <a:pt x="1488" y="203"/>
                    <a:pt x="1286" y="1"/>
                    <a:pt x="1026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3" name="Google Shape;16783;p62"/>
            <p:cNvSpPr/>
            <p:nvPr/>
          </p:nvSpPr>
          <p:spPr>
            <a:xfrm>
              <a:off x="1995926" y="2167805"/>
              <a:ext cx="23882" cy="78357"/>
            </a:xfrm>
            <a:custGeom>
              <a:avLst/>
              <a:gdLst/>
              <a:ahLst/>
              <a:cxnLst/>
              <a:rect l="l" t="t" r="r" b="b"/>
              <a:pathLst>
                <a:path w="911" h="2989" extrusionOk="0">
                  <a:moveTo>
                    <a:pt x="448" y="0"/>
                  </a:moveTo>
                  <a:lnTo>
                    <a:pt x="448" y="2527"/>
                  </a:lnTo>
                  <a:cubicBezTo>
                    <a:pt x="448" y="2786"/>
                    <a:pt x="246" y="2989"/>
                    <a:pt x="1" y="2989"/>
                  </a:cubicBezTo>
                  <a:lnTo>
                    <a:pt x="463" y="2989"/>
                  </a:lnTo>
                  <a:cubicBezTo>
                    <a:pt x="708" y="2989"/>
                    <a:pt x="910" y="2786"/>
                    <a:pt x="910" y="2527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4" name="Google Shape;16784;p62"/>
            <p:cNvSpPr/>
            <p:nvPr/>
          </p:nvSpPr>
          <p:spPr>
            <a:xfrm>
              <a:off x="1905484" y="2228152"/>
              <a:ext cx="45431" cy="66586"/>
            </a:xfrm>
            <a:custGeom>
              <a:avLst/>
              <a:gdLst/>
              <a:ahLst/>
              <a:cxnLst/>
              <a:rect l="l" t="t" r="r" b="b"/>
              <a:pathLst>
                <a:path w="1733" h="2540" extrusionOk="0">
                  <a:moveTo>
                    <a:pt x="1487" y="1"/>
                  </a:moveTo>
                  <a:cubicBezTo>
                    <a:pt x="1412" y="1"/>
                    <a:pt x="1336" y="8"/>
                    <a:pt x="1256" y="23"/>
                  </a:cubicBezTo>
                  <a:cubicBezTo>
                    <a:pt x="520" y="95"/>
                    <a:pt x="1" y="788"/>
                    <a:pt x="145" y="1509"/>
                  </a:cubicBezTo>
                  <a:cubicBezTo>
                    <a:pt x="254" y="2126"/>
                    <a:pt x="787" y="2540"/>
                    <a:pt x="1382" y="2540"/>
                  </a:cubicBezTo>
                  <a:cubicBezTo>
                    <a:pt x="1497" y="2540"/>
                    <a:pt x="1615" y="2524"/>
                    <a:pt x="1733" y="2491"/>
                  </a:cubicBezTo>
                  <a:cubicBezTo>
                    <a:pt x="1026" y="2361"/>
                    <a:pt x="578" y="1683"/>
                    <a:pt x="737" y="990"/>
                  </a:cubicBezTo>
                  <a:cubicBezTo>
                    <a:pt x="838" y="499"/>
                    <a:pt x="1228" y="109"/>
                    <a:pt x="1718" y="23"/>
                  </a:cubicBezTo>
                  <a:cubicBezTo>
                    <a:pt x="1639" y="8"/>
                    <a:pt x="1563" y="1"/>
                    <a:pt x="1487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5" name="Google Shape;16785;p62"/>
            <p:cNvSpPr/>
            <p:nvPr/>
          </p:nvSpPr>
          <p:spPr>
            <a:xfrm>
              <a:off x="1995926" y="2276020"/>
              <a:ext cx="29938" cy="77990"/>
            </a:xfrm>
            <a:custGeom>
              <a:avLst/>
              <a:gdLst/>
              <a:ahLst/>
              <a:cxnLst/>
              <a:rect l="l" t="t" r="r" b="b"/>
              <a:pathLst>
                <a:path w="1142" h="2975" extrusionOk="0">
                  <a:moveTo>
                    <a:pt x="1" y="1"/>
                  </a:moveTo>
                  <a:cubicBezTo>
                    <a:pt x="246" y="1"/>
                    <a:pt x="448" y="203"/>
                    <a:pt x="448" y="463"/>
                  </a:cubicBezTo>
                  <a:lnTo>
                    <a:pt x="448" y="2744"/>
                  </a:lnTo>
                  <a:cubicBezTo>
                    <a:pt x="448" y="2874"/>
                    <a:pt x="549" y="2975"/>
                    <a:pt x="679" y="2975"/>
                  </a:cubicBezTo>
                  <a:lnTo>
                    <a:pt x="1141" y="2975"/>
                  </a:lnTo>
                  <a:cubicBezTo>
                    <a:pt x="1011" y="2975"/>
                    <a:pt x="910" y="2874"/>
                    <a:pt x="910" y="2744"/>
                  </a:cubicBezTo>
                  <a:lnTo>
                    <a:pt x="910" y="463"/>
                  </a:lnTo>
                  <a:cubicBezTo>
                    <a:pt x="910" y="203"/>
                    <a:pt x="708" y="1"/>
                    <a:pt x="448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86" name="Google Shape;16786;p62"/>
          <p:cNvGrpSpPr/>
          <p:nvPr/>
        </p:nvGrpSpPr>
        <p:grpSpPr>
          <a:xfrm>
            <a:off x="2276348" y="1981809"/>
            <a:ext cx="415901" cy="372699"/>
            <a:chOff x="2276348" y="1981809"/>
            <a:chExt cx="415901" cy="372699"/>
          </a:xfrm>
        </p:grpSpPr>
        <p:sp>
          <p:nvSpPr>
            <p:cNvPr id="16787" name="Google Shape;16787;p62"/>
            <p:cNvSpPr/>
            <p:nvPr/>
          </p:nvSpPr>
          <p:spPr>
            <a:xfrm>
              <a:off x="2350510" y="2034606"/>
              <a:ext cx="267209" cy="267183"/>
            </a:xfrm>
            <a:custGeom>
              <a:avLst/>
              <a:gdLst/>
              <a:ahLst/>
              <a:cxnLst/>
              <a:rect l="l" t="t" r="r" b="b"/>
              <a:pathLst>
                <a:path w="10193" h="10192" extrusionOk="0">
                  <a:moveTo>
                    <a:pt x="5096" y="0"/>
                  </a:moveTo>
                  <a:cubicBezTo>
                    <a:pt x="2282" y="0"/>
                    <a:pt x="1" y="2281"/>
                    <a:pt x="1" y="5096"/>
                  </a:cubicBezTo>
                  <a:cubicBezTo>
                    <a:pt x="1" y="7911"/>
                    <a:pt x="2282" y="10192"/>
                    <a:pt x="5096" y="10192"/>
                  </a:cubicBezTo>
                  <a:cubicBezTo>
                    <a:pt x="7911" y="10192"/>
                    <a:pt x="10192" y="7911"/>
                    <a:pt x="10192" y="5096"/>
                  </a:cubicBezTo>
                  <a:cubicBezTo>
                    <a:pt x="10192" y="2281"/>
                    <a:pt x="7911" y="0"/>
                    <a:pt x="5096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8" name="Google Shape;16788;p62"/>
            <p:cNvSpPr/>
            <p:nvPr/>
          </p:nvSpPr>
          <p:spPr>
            <a:xfrm>
              <a:off x="2324033" y="2037254"/>
              <a:ext cx="254312" cy="264614"/>
            </a:xfrm>
            <a:custGeom>
              <a:avLst/>
              <a:gdLst/>
              <a:ahLst/>
              <a:cxnLst/>
              <a:rect l="l" t="t" r="r" b="b"/>
              <a:pathLst>
                <a:path w="9701" h="10094" extrusionOk="0">
                  <a:moveTo>
                    <a:pt x="5067" y="0"/>
                  </a:moveTo>
                  <a:lnTo>
                    <a:pt x="5067" y="0"/>
                  </a:lnTo>
                  <a:cubicBezTo>
                    <a:pt x="1718" y="693"/>
                    <a:pt x="0" y="4403"/>
                    <a:pt x="1603" y="7406"/>
                  </a:cubicBezTo>
                  <a:cubicBezTo>
                    <a:pt x="2546" y="9157"/>
                    <a:pt x="4320" y="10094"/>
                    <a:pt x="6115" y="10094"/>
                  </a:cubicBezTo>
                  <a:cubicBezTo>
                    <a:pt x="7397" y="10094"/>
                    <a:pt x="8691" y="9616"/>
                    <a:pt x="9701" y="8618"/>
                  </a:cubicBezTo>
                  <a:lnTo>
                    <a:pt x="9701" y="8618"/>
                  </a:lnTo>
                  <a:cubicBezTo>
                    <a:pt x="9354" y="8676"/>
                    <a:pt x="9008" y="8719"/>
                    <a:pt x="8647" y="8719"/>
                  </a:cubicBezTo>
                  <a:cubicBezTo>
                    <a:pt x="4100" y="8719"/>
                    <a:pt x="1834" y="3205"/>
                    <a:pt x="506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9" name="Google Shape;16789;p62"/>
            <p:cNvSpPr/>
            <p:nvPr/>
          </p:nvSpPr>
          <p:spPr>
            <a:xfrm>
              <a:off x="2405771" y="2035734"/>
              <a:ext cx="211948" cy="264169"/>
            </a:xfrm>
            <a:custGeom>
              <a:avLst/>
              <a:gdLst/>
              <a:ahLst/>
              <a:cxnLst/>
              <a:rect l="l" t="t" r="r" b="b"/>
              <a:pathLst>
                <a:path w="8085" h="10077" extrusionOk="0">
                  <a:moveTo>
                    <a:pt x="3725" y="0"/>
                  </a:moveTo>
                  <a:lnTo>
                    <a:pt x="4071" y="419"/>
                  </a:lnTo>
                  <a:cubicBezTo>
                    <a:pt x="4114" y="477"/>
                    <a:pt x="4129" y="549"/>
                    <a:pt x="4100" y="607"/>
                  </a:cubicBezTo>
                  <a:lnTo>
                    <a:pt x="3869" y="1155"/>
                  </a:lnTo>
                  <a:cubicBezTo>
                    <a:pt x="3853" y="1188"/>
                    <a:pt x="3823" y="1207"/>
                    <a:pt x="3792" y="1207"/>
                  </a:cubicBezTo>
                  <a:cubicBezTo>
                    <a:pt x="3768" y="1207"/>
                    <a:pt x="3744" y="1195"/>
                    <a:pt x="3725" y="1170"/>
                  </a:cubicBezTo>
                  <a:lnTo>
                    <a:pt x="3508" y="852"/>
                  </a:lnTo>
                  <a:cubicBezTo>
                    <a:pt x="3465" y="809"/>
                    <a:pt x="3407" y="780"/>
                    <a:pt x="3349" y="780"/>
                  </a:cubicBezTo>
                  <a:lnTo>
                    <a:pt x="3118" y="794"/>
                  </a:lnTo>
                  <a:cubicBezTo>
                    <a:pt x="3032" y="794"/>
                    <a:pt x="2960" y="838"/>
                    <a:pt x="2902" y="910"/>
                  </a:cubicBezTo>
                  <a:lnTo>
                    <a:pt x="2252" y="1892"/>
                  </a:lnTo>
                  <a:cubicBezTo>
                    <a:pt x="2194" y="1978"/>
                    <a:pt x="2238" y="2094"/>
                    <a:pt x="2353" y="2122"/>
                  </a:cubicBezTo>
                  <a:lnTo>
                    <a:pt x="2656" y="2180"/>
                  </a:lnTo>
                  <a:cubicBezTo>
                    <a:pt x="2667" y="2182"/>
                    <a:pt x="2677" y="2182"/>
                    <a:pt x="2688" y="2182"/>
                  </a:cubicBezTo>
                  <a:cubicBezTo>
                    <a:pt x="2778" y="2182"/>
                    <a:pt x="2861" y="2128"/>
                    <a:pt x="2887" y="2050"/>
                  </a:cubicBezTo>
                  <a:lnTo>
                    <a:pt x="3046" y="1646"/>
                  </a:lnTo>
                  <a:cubicBezTo>
                    <a:pt x="3063" y="1579"/>
                    <a:pt x="3124" y="1541"/>
                    <a:pt x="3186" y="1541"/>
                  </a:cubicBezTo>
                  <a:cubicBezTo>
                    <a:pt x="3231" y="1541"/>
                    <a:pt x="3276" y="1561"/>
                    <a:pt x="3306" y="1603"/>
                  </a:cubicBezTo>
                  <a:lnTo>
                    <a:pt x="3436" y="1776"/>
                  </a:lnTo>
                  <a:lnTo>
                    <a:pt x="3364" y="2310"/>
                  </a:lnTo>
                  <a:cubicBezTo>
                    <a:pt x="3364" y="2353"/>
                    <a:pt x="3335" y="2368"/>
                    <a:pt x="3292" y="2382"/>
                  </a:cubicBezTo>
                  <a:lnTo>
                    <a:pt x="2613" y="2483"/>
                  </a:lnTo>
                  <a:cubicBezTo>
                    <a:pt x="2584" y="2483"/>
                    <a:pt x="2555" y="2498"/>
                    <a:pt x="2526" y="2512"/>
                  </a:cubicBezTo>
                  <a:lnTo>
                    <a:pt x="1848" y="3017"/>
                  </a:lnTo>
                  <a:cubicBezTo>
                    <a:pt x="1776" y="3061"/>
                    <a:pt x="1733" y="3147"/>
                    <a:pt x="1718" y="3220"/>
                  </a:cubicBezTo>
                  <a:lnTo>
                    <a:pt x="1646" y="3494"/>
                  </a:lnTo>
                  <a:cubicBezTo>
                    <a:pt x="1617" y="3580"/>
                    <a:pt x="1545" y="3638"/>
                    <a:pt x="1458" y="3638"/>
                  </a:cubicBezTo>
                  <a:lnTo>
                    <a:pt x="1141" y="3595"/>
                  </a:lnTo>
                  <a:cubicBezTo>
                    <a:pt x="1069" y="3595"/>
                    <a:pt x="996" y="3638"/>
                    <a:pt x="967" y="3710"/>
                  </a:cubicBezTo>
                  <a:lnTo>
                    <a:pt x="794" y="4172"/>
                  </a:lnTo>
                  <a:cubicBezTo>
                    <a:pt x="765" y="4273"/>
                    <a:pt x="809" y="4374"/>
                    <a:pt x="910" y="4403"/>
                  </a:cubicBezTo>
                  <a:lnTo>
                    <a:pt x="1299" y="4519"/>
                  </a:lnTo>
                  <a:cubicBezTo>
                    <a:pt x="1317" y="4524"/>
                    <a:pt x="1335" y="4526"/>
                    <a:pt x="1353" y="4526"/>
                  </a:cubicBezTo>
                  <a:cubicBezTo>
                    <a:pt x="1435" y="4526"/>
                    <a:pt x="1509" y="4475"/>
                    <a:pt x="1545" y="4403"/>
                  </a:cubicBezTo>
                  <a:lnTo>
                    <a:pt x="1790" y="3855"/>
                  </a:lnTo>
                  <a:cubicBezTo>
                    <a:pt x="1834" y="3754"/>
                    <a:pt x="1906" y="3696"/>
                    <a:pt x="2007" y="3653"/>
                  </a:cubicBezTo>
                  <a:lnTo>
                    <a:pt x="2411" y="3523"/>
                  </a:lnTo>
                  <a:lnTo>
                    <a:pt x="2974" y="4201"/>
                  </a:lnTo>
                  <a:lnTo>
                    <a:pt x="2916" y="4360"/>
                  </a:lnTo>
                  <a:cubicBezTo>
                    <a:pt x="2887" y="4447"/>
                    <a:pt x="2931" y="4562"/>
                    <a:pt x="3032" y="4591"/>
                  </a:cubicBezTo>
                  <a:cubicBezTo>
                    <a:pt x="3046" y="4591"/>
                    <a:pt x="3075" y="4605"/>
                    <a:pt x="3089" y="4605"/>
                  </a:cubicBezTo>
                  <a:cubicBezTo>
                    <a:pt x="3176" y="4605"/>
                    <a:pt x="3248" y="4548"/>
                    <a:pt x="3277" y="4475"/>
                  </a:cubicBezTo>
                  <a:lnTo>
                    <a:pt x="3320" y="4317"/>
                  </a:lnTo>
                  <a:cubicBezTo>
                    <a:pt x="3364" y="4201"/>
                    <a:pt x="3335" y="4071"/>
                    <a:pt x="3263" y="3970"/>
                  </a:cubicBezTo>
                  <a:lnTo>
                    <a:pt x="2801" y="3407"/>
                  </a:lnTo>
                  <a:lnTo>
                    <a:pt x="2916" y="3364"/>
                  </a:lnTo>
                  <a:lnTo>
                    <a:pt x="3306" y="3609"/>
                  </a:lnTo>
                  <a:cubicBezTo>
                    <a:pt x="3393" y="3667"/>
                    <a:pt x="3450" y="3754"/>
                    <a:pt x="3479" y="3855"/>
                  </a:cubicBezTo>
                  <a:lnTo>
                    <a:pt x="3566" y="4273"/>
                  </a:lnTo>
                  <a:cubicBezTo>
                    <a:pt x="3580" y="4360"/>
                    <a:pt x="3652" y="4418"/>
                    <a:pt x="3739" y="4418"/>
                  </a:cubicBezTo>
                  <a:lnTo>
                    <a:pt x="3782" y="4418"/>
                  </a:lnTo>
                  <a:cubicBezTo>
                    <a:pt x="3883" y="4403"/>
                    <a:pt x="3941" y="4302"/>
                    <a:pt x="3927" y="4201"/>
                  </a:cubicBezTo>
                  <a:lnTo>
                    <a:pt x="3883" y="3956"/>
                  </a:lnTo>
                  <a:cubicBezTo>
                    <a:pt x="3855" y="3869"/>
                    <a:pt x="3912" y="3797"/>
                    <a:pt x="3999" y="3783"/>
                  </a:cubicBezTo>
                  <a:cubicBezTo>
                    <a:pt x="4071" y="3768"/>
                    <a:pt x="4114" y="3725"/>
                    <a:pt x="4129" y="3667"/>
                  </a:cubicBezTo>
                  <a:lnTo>
                    <a:pt x="4215" y="3234"/>
                  </a:lnTo>
                  <a:cubicBezTo>
                    <a:pt x="4244" y="3147"/>
                    <a:pt x="4316" y="3104"/>
                    <a:pt x="4403" y="3104"/>
                  </a:cubicBezTo>
                  <a:lnTo>
                    <a:pt x="4490" y="3104"/>
                  </a:lnTo>
                  <a:cubicBezTo>
                    <a:pt x="4533" y="3104"/>
                    <a:pt x="4591" y="3090"/>
                    <a:pt x="4620" y="3061"/>
                  </a:cubicBezTo>
                  <a:cubicBezTo>
                    <a:pt x="4649" y="3017"/>
                    <a:pt x="4706" y="3003"/>
                    <a:pt x="4750" y="3003"/>
                  </a:cubicBezTo>
                  <a:lnTo>
                    <a:pt x="5024" y="3032"/>
                  </a:lnTo>
                  <a:cubicBezTo>
                    <a:pt x="5082" y="3046"/>
                    <a:pt x="5125" y="3090"/>
                    <a:pt x="5139" y="3147"/>
                  </a:cubicBezTo>
                  <a:lnTo>
                    <a:pt x="5168" y="3263"/>
                  </a:lnTo>
                  <a:cubicBezTo>
                    <a:pt x="5183" y="3349"/>
                    <a:pt x="5139" y="3451"/>
                    <a:pt x="5053" y="3479"/>
                  </a:cubicBezTo>
                  <a:lnTo>
                    <a:pt x="4259" y="3710"/>
                  </a:lnTo>
                  <a:cubicBezTo>
                    <a:pt x="4158" y="3739"/>
                    <a:pt x="4129" y="3840"/>
                    <a:pt x="4201" y="3912"/>
                  </a:cubicBezTo>
                  <a:lnTo>
                    <a:pt x="4273" y="3999"/>
                  </a:lnTo>
                  <a:cubicBezTo>
                    <a:pt x="4302" y="4028"/>
                    <a:pt x="4345" y="4057"/>
                    <a:pt x="4403" y="4057"/>
                  </a:cubicBezTo>
                  <a:lnTo>
                    <a:pt x="4865" y="4014"/>
                  </a:lnTo>
                  <a:cubicBezTo>
                    <a:pt x="4952" y="4014"/>
                    <a:pt x="5024" y="4071"/>
                    <a:pt x="5038" y="4158"/>
                  </a:cubicBezTo>
                  <a:lnTo>
                    <a:pt x="5067" y="4273"/>
                  </a:lnTo>
                  <a:cubicBezTo>
                    <a:pt x="5096" y="4475"/>
                    <a:pt x="4952" y="4663"/>
                    <a:pt x="4750" y="4692"/>
                  </a:cubicBezTo>
                  <a:lnTo>
                    <a:pt x="3855" y="4764"/>
                  </a:lnTo>
                  <a:cubicBezTo>
                    <a:pt x="3754" y="4764"/>
                    <a:pt x="3696" y="4865"/>
                    <a:pt x="3725" y="4966"/>
                  </a:cubicBezTo>
                  <a:cubicBezTo>
                    <a:pt x="3750" y="5070"/>
                    <a:pt x="3661" y="5173"/>
                    <a:pt x="3559" y="5173"/>
                  </a:cubicBezTo>
                  <a:cubicBezTo>
                    <a:pt x="3547" y="5173"/>
                    <a:pt x="3535" y="5171"/>
                    <a:pt x="3523" y="5168"/>
                  </a:cubicBezTo>
                  <a:lnTo>
                    <a:pt x="2859" y="4937"/>
                  </a:lnTo>
                  <a:cubicBezTo>
                    <a:pt x="2772" y="4909"/>
                    <a:pt x="2700" y="4836"/>
                    <a:pt x="2685" y="4750"/>
                  </a:cubicBezTo>
                  <a:cubicBezTo>
                    <a:pt x="2671" y="4620"/>
                    <a:pt x="2555" y="4533"/>
                    <a:pt x="2440" y="4533"/>
                  </a:cubicBezTo>
                  <a:lnTo>
                    <a:pt x="1805" y="4548"/>
                  </a:lnTo>
                  <a:cubicBezTo>
                    <a:pt x="1574" y="4562"/>
                    <a:pt x="1357" y="4605"/>
                    <a:pt x="1155" y="4692"/>
                  </a:cubicBezTo>
                  <a:lnTo>
                    <a:pt x="939" y="4793"/>
                  </a:lnTo>
                  <a:cubicBezTo>
                    <a:pt x="809" y="4851"/>
                    <a:pt x="737" y="4966"/>
                    <a:pt x="722" y="5096"/>
                  </a:cubicBezTo>
                  <a:lnTo>
                    <a:pt x="722" y="5284"/>
                  </a:lnTo>
                  <a:lnTo>
                    <a:pt x="87" y="6006"/>
                  </a:lnTo>
                  <a:cubicBezTo>
                    <a:pt x="44" y="6063"/>
                    <a:pt x="0" y="6150"/>
                    <a:pt x="0" y="6237"/>
                  </a:cubicBezTo>
                  <a:lnTo>
                    <a:pt x="0" y="7002"/>
                  </a:lnTo>
                  <a:cubicBezTo>
                    <a:pt x="0" y="7146"/>
                    <a:pt x="58" y="7290"/>
                    <a:pt x="159" y="7391"/>
                  </a:cubicBezTo>
                  <a:lnTo>
                    <a:pt x="722" y="7925"/>
                  </a:lnTo>
                  <a:cubicBezTo>
                    <a:pt x="809" y="8012"/>
                    <a:pt x="924" y="8055"/>
                    <a:pt x="1040" y="8070"/>
                  </a:cubicBezTo>
                  <a:lnTo>
                    <a:pt x="2700" y="8214"/>
                  </a:lnTo>
                  <a:cubicBezTo>
                    <a:pt x="2801" y="8229"/>
                    <a:pt x="2887" y="8315"/>
                    <a:pt x="2873" y="8416"/>
                  </a:cubicBezTo>
                  <a:lnTo>
                    <a:pt x="2859" y="8503"/>
                  </a:lnTo>
                  <a:cubicBezTo>
                    <a:pt x="2844" y="8618"/>
                    <a:pt x="2902" y="8748"/>
                    <a:pt x="3003" y="8820"/>
                  </a:cubicBezTo>
                  <a:lnTo>
                    <a:pt x="3407" y="9124"/>
                  </a:lnTo>
                  <a:lnTo>
                    <a:pt x="3335" y="9326"/>
                  </a:lnTo>
                  <a:cubicBezTo>
                    <a:pt x="3306" y="9470"/>
                    <a:pt x="3349" y="9614"/>
                    <a:pt x="3450" y="9701"/>
                  </a:cubicBezTo>
                  <a:lnTo>
                    <a:pt x="3883" y="10076"/>
                  </a:lnTo>
                  <a:cubicBezTo>
                    <a:pt x="4302" y="10004"/>
                    <a:pt x="4721" y="9874"/>
                    <a:pt x="5096" y="9701"/>
                  </a:cubicBezTo>
                  <a:lnTo>
                    <a:pt x="5774" y="8893"/>
                  </a:lnTo>
                  <a:cubicBezTo>
                    <a:pt x="5890" y="8763"/>
                    <a:pt x="5977" y="8618"/>
                    <a:pt x="6034" y="8460"/>
                  </a:cubicBezTo>
                  <a:lnTo>
                    <a:pt x="6785" y="6727"/>
                  </a:lnTo>
                  <a:cubicBezTo>
                    <a:pt x="6872" y="6540"/>
                    <a:pt x="6742" y="6323"/>
                    <a:pt x="6540" y="6323"/>
                  </a:cubicBezTo>
                  <a:cubicBezTo>
                    <a:pt x="6526" y="6324"/>
                    <a:pt x="6512" y="6325"/>
                    <a:pt x="6498" y="6325"/>
                  </a:cubicBezTo>
                  <a:cubicBezTo>
                    <a:pt x="6296" y="6325"/>
                    <a:pt x="6097" y="6226"/>
                    <a:pt x="5962" y="6063"/>
                  </a:cubicBezTo>
                  <a:lnTo>
                    <a:pt x="5226" y="5168"/>
                  </a:lnTo>
                  <a:cubicBezTo>
                    <a:pt x="5109" y="5030"/>
                    <a:pt x="5227" y="4868"/>
                    <a:pt x="5361" y="4868"/>
                  </a:cubicBezTo>
                  <a:cubicBezTo>
                    <a:pt x="5409" y="4868"/>
                    <a:pt x="5459" y="4888"/>
                    <a:pt x="5500" y="4937"/>
                  </a:cubicBezTo>
                  <a:lnTo>
                    <a:pt x="6251" y="5832"/>
                  </a:lnTo>
                  <a:cubicBezTo>
                    <a:pt x="6309" y="5919"/>
                    <a:pt x="6410" y="5962"/>
                    <a:pt x="6511" y="5962"/>
                  </a:cubicBezTo>
                  <a:cubicBezTo>
                    <a:pt x="6626" y="5962"/>
                    <a:pt x="6727" y="5890"/>
                    <a:pt x="6785" y="5803"/>
                  </a:cubicBezTo>
                  <a:lnTo>
                    <a:pt x="7218" y="4937"/>
                  </a:lnTo>
                  <a:cubicBezTo>
                    <a:pt x="7261" y="4851"/>
                    <a:pt x="7232" y="4764"/>
                    <a:pt x="7160" y="4706"/>
                  </a:cubicBezTo>
                  <a:lnTo>
                    <a:pt x="7045" y="4620"/>
                  </a:lnTo>
                  <a:cubicBezTo>
                    <a:pt x="6987" y="4591"/>
                    <a:pt x="6973" y="4519"/>
                    <a:pt x="7016" y="4475"/>
                  </a:cubicBezTo>
                  <a:lnTo>
                    <a:pt x="7074" y="4374"/>
                  </a:lnTo>
                  <a:cubicBezTo>
                    <a:pt x="7139" y="4276"/>
                    <a:pt x="7251" y="4224"/>
                    <a:pt x="7365" y="4224"/>
                  </a:cubicBezTo>
                  <a:cubicBezTo>
                    <a:pt x="7452" y="4224"/>
                    <a:pt x="7539" y="4254"/>
                    <a:pt x="7608" y="4317"/>
                  </a:cubicBezTo>
                  <a:lnTo>
                    <a:pt x="8084" y="4779"/>
                  </a:lnTo>
                  <a:cubicBezTo>
                    <a:pt x="8070" y="4576"/>
                    <a:pt x="8041" y="4360"/>
                    <a:pt x="8012" y="4158"/>
                  </a:cubicBezTo>
                  <a:cubicBezTo>
                    <a:pt x="7622" y="1993"/>
                    <a:pt x="5904" y="318"/>
                    <a:pt x="3725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0" name="Google Shape;16790;p62"/>
            <p:cNvSpPr/>
            <p:nvPr/>
          </p:nvSpPr>
          <p:spPr>
            <a:xfrm>
              <a:off x="2437177" y="2084939"/>
              <a:ext cx="17066" cy="27264"/>
            </a:xfrm>
            <a:custGeom>
              <a:avLst/>
              <a:gdLst/>
              <a:ahLst/>
              <a:cxnLst/>
              <a:rect l="l" t="t" r="r" b="b"/>
              <a:pathLst>
                <a:path w="651" h="1040" extrusionOk="0">
                  <a:moveTo>
                    <a:pt x="462" y="0"/>
                  </a:moveTo>
                  <a:cubicBezTo>
                    <a:pt x="361" y="0"/>
                    <a:pt x="289" y="87"/>
                    <a:pt x="289" y="188"/>
                  </a:cubicBezTo>
                  <a:lnTo>
                    <a:pt x="289" y="577"/>
                  </a:lnTo>
                  <a:lnTo>
                    <a:pt x="130" y="736"/>
                  </a:lnTo>
                  <a:cubicBezTo>
                    <a:pt x="0" y="837"/>
                    <a:pt x="87" y="1039"/>
                    <a:pt x="246" y="1039"/>
                  </a:cubicBezTo>
                  <a:cubicBezTo>
                    <a:pt x="289" y="1039"/>
                    <a:pt x="332" y="1025"/>
                    <a:pt x="376" y="996"/>
                  </a:cubicBezTo>
                  <a:lnTo>
                    <a:pt x="592" y="794"/>
                  </a:lnTo>
                  <a:cubicBezTo>
                    <a:pt x="636" y="751"/>
                    <a:pt x="650" y="707"/>
                    <a:pt x="650" y="650"/>
                  </a:cubicBezTo>
                  <a:lnTo>
                    <a:pt x="650" y="188"/>
                  </a:lnTo>
                  <a:cubicBezTo>
                    <a:pt x="650" y="87"/>
                    <a:pt x="563" y="0"/>
                    <a:pt x="462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1" name="Google Shape;16791;p62"/>
            <p:cNvSpPr/>
            <p:nvPr/>
          </p:nvSpPr>
          <p:spPr>
            <a:xfrm>
              <a:off x="2405771" y="2174621"/>
              <a:ext cx="153279" cy="125281"/>
            </a:xfrm>
            <a:custGeom>
              <a:avLst/>
              <a:gdLst/>
              <a:ahLst/>
              <a:cxnLst/>
              <a:rect l="l" t="t" r="r" b="b"/>
              <a:pathLst>
                <a:path w="5847" h="4779" extrusionOk="0">
                  <a:moveTo>
                    <a:pt x="693" y="0"/>
                  </a:moveTo>
                  <a:lnTo>
                    <a:pt x="87" y="708"/>
                  </a:lnTo>
                  <a:cubicBezTo>
                    <a:pt x="29" y="765"/>
                    <a:pt x="0" y="852"/>
                    <a:pt x="0" y="939"/>
                  </a:cubicBezTo>
                  <a:lnTo>
                    <a:pt x="0" y="1704"/>
                  </a:lnTo>
                  <a:cubicBezTo>
                    <a:pt x="0" y="1848"/>
                    <a:pt x="58" y="1992"/>
                    <a:pt x="159" y="2079"/>
                  </a:cubicBezTo>
                  <a:lnTo>
                    <a:pt x="708" y="2627"/>
                  </a:lnTo>
                  <a:cubicBezTo>
                    <a:pt x="794" y="2714"/>
                    <a:pt x="910" y="2757"/>
                    <a:pt x="1025" y="2772"/>
                  </a:cubicBezTo>
                  <a:lnTo>
                    <a:pt x="2700" y="2916"/>
                  </a:lnTo>
                  <a:cubicBezTo>
                    <a:pt x="2801" y="2931"/>
                    <a:pt x="2873" y="3017"/>
                    <a:pt x="2859" y="3118"/>
                  </a:cubicBezTo>
                  <a:lnTo>
                    <a:pt x="2844" y="3205"/>
                  </a:lnTo>
                  <a:cubicBezTo>
                    <a:pt x="2830" y="3320"/>
                    <a:pt x="2887" y="3450"/>
                    <a:pt x="2988" y="3522"/>
                  </a:cubicBezTo>
                  <a:lnTo>
                    <a:pt x="3393" y="3826"/>
                  </a:lnTo>
                  <a:lnTo>
                    <a:pt x="3335" y="4028"/>
                  </a:lnTo>
                  <a:cubicBezTo>
                    <a:pt x="3292" y="4172"/>
                    <a:pt x="3335" y="4316"/>
                    <a:pt x="3436" y="4403"/>
                  </a:cubicBezTo>
                  <a:lnTo>
                    <a:pt x="3869" y="4778"/>
                  </a:lnTo>
                  <a:lnTo>
                    <a:pt x="3883" y="4778"/>
                  </a:lnTo>
                  <a:cubicBezTo>
                    <a:pt x="4187" y="4721"/>
                    <a:pt x="4490" y="4648"/>
                    <a:pt x="4778" y="4533"/>
                  </a:cubicBezTo>
                  <a:lnTo>
                    <a:pt x="4851" y="4504"/>
                  </a:lnTo>
                  <a:lnTo>
                    <a:pt x="5038" y="4432"/>
                  </a:lnTo>
                  <a:lnTo>
                    <a:pt x="5096" y="4403"/>
                  </a:lnTo>
                  <a:lnTo>
                    <a:pt x="5760" y="3595"/>
                  </a:lnTo>
                  <a:cubicBezTo>
                    <a:pt x="5803" y="3551"/>
                    <a:pt x="5818" y="3522"/>
                    <a:pt x="5847" y="3479"/>
                  </a:cubicBezTo>
                  <a:lnTo>
                    <a:pt x="5529" y="3479"/>
                  </a:lnTo>
                  <a:cubicBezTo>
                    <a:pt x="3349" y="3479"/>
                    <a:pt x="1401" y="2079"/>
                    <a:pt x="693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2" name="Google Shape;16792;p62"/>
            <p:cNvSpPr/>
            <p:nvPr/>
          </p:nvSpPr>
          <p:spPr>
            <a:xfrm>
              <a:off x="2329827" y="2084651"/>
              <a:ext cx="362422" cy="269857"/>
            </a:xfrm>
            <a:custGeom>
              <a:avLst/>
              <a:gdLst/>
              <a:ahLst/>
              <a:cxnLst/>
              <a:rect l="l" t="t" r="r" b="b"/>
              <a:pathLst>
                <a:path w="13825" h="10294" extrusionOk="0">
                  <a:moveTo>
                    <a:pt x="12099" y="0"/>
                  </a:moveTo>
                  <a:cubicBezTo>
                    <a:pt x="11949" y="0"/>
                    <a:pt x="11796" y="149"/>
                    <a:pt x="11891" y="329"/>
                  </a:cubicBezTo>
                  <a:cubicBezTo>
                    <a:pt x="13305" y="3331"/>
                    <a:pt x="12295" y="6911"/>
                    <a:pt x="9523" y="8730"/>
                  </a:cubicBezTo>
                  <a:cubicBezTo>
                    <a:pt x="8406" y="9463"/>
                    <a:pt x="7140" y="9818"/>
                    <a:pt x="5883" y="9818"/>
                  </a:cubicBezTo>
                  <a:cubicBezTo>
                    <a:pt x="4020" y="9818"/>
                    <a:pt x="2178" y="9037"/>
                    <a:pt x="876" y="7546"/>
                  </a:cubicBezTo>
                  <a:lnTo>
                    <a:pt x="876" y="7546"/>
                  </a:lnTo>
                  <a:lnTo>
                    <a:pt x="1641" y="7806"/>
                  </a:lnTo>
                  <a:cubicBezTo>
                    <a:pt x="1674" y="7819"/>
                    <a:pt x="1705" y="7825"/>
                    <a:pt x="1733" y="7825"/>
                  </a:cubicBezTo>
                  <a:cubicBezTo>
                    <a:pt x="1957" y="7825"/>
                    <a:pt x="2042" y="7464"/>
                    <a:pt x="1786" y="7388"/>
                  </a:cubicBezTo>
                  <a:lnTo>
                    <a:pt x="313" y="6897"/>
                  </a:lnTo>
                  <a:cubicBezTo>
                    <a:pt x="287" y="6887"/>
                    <a:pt x="261" y="6883"/>
                    <a:pt x="236" y="6883"/>
                  </a:cubicBezTo>
                  <a:cubicBezTo>
                    <a:pt x="107" y="6883"/>
                    <a:pt x="1" y="6997"/>
                    <a:pt x="25" y="7142"/>
                  </a:cubicBezTo>
                  <a:lnTo>
                    <a:pt x="270" y="8860"/>
                  </a:lnTo>
                  <a:cubicBezTo>
                    <a:pt x="284" y="8961"/>
                    <a:pt x="371" y="9048"/>
                    <a:pt x="487" y="9048"/>
                  </a:cubicBezTo>
                  <a:lnTo>
                    <a:pt x="515" y="9048"/>
                  </a:lnTo>
                  <a:cubicBezTo>
                    <a:pt x="631" y="9019"/>
                    <a:pt x="718" y="8918"/>
                    <a:pt x="703" y="8802"/>
                  </a:cubicBezTo>
                  <a:lnTo>
                    <a:pt x="573" y="7878"/>
                  </a:lnTo>
                  <a:lnTo>
                    <a:pt x="573" y="7878"/>
                  </a:lnTo>
                  <a:cubicBezTo>
                    <a:pt x="1964" y="9467"/>
                    <a:pt x="3921" y="10294"/>
                    <a:pt x="5902" y="10294"/>
                  </a:cubicBezTo>
                  <a:cubicBezTo>
                    <a:pt x="7252" y="10294"/>
                    <a:pt x="8612" y="9910"/>
                    <a:pt x="9812" y="9120"/>
                  </a:cubicBezTo>
                  <a:cubicBezTo>
                    <a:pt x="12757" y="7171"/>
                    <a:pt x="13825" y="3331"/>
                    <a:pt x="12295" y="141"/>
                  </a:cubicBezTo>
                  <a:cubicBezTo>
                    <a:pt x="12255" y="41"/>
                    <a:pt x="12177" y="0"/>
                    <a:pt x="12099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3" name="Google Shape;16793;p62"/>
            <p:cNvSpPr/>
            <p:nvPr/>
          </p:nvSpPr>
          <p:spPr>
            <a:xfrm>
              <a:off x="2276348" y="1981809"/>
              <a:ext cx="361793" cy="268704"/>
            </a:xfrm>
            <a:custGeom>
              <a:avLst/>
              <a:gdLst/>
              <a:ahLst/>
              <a:cxnLst/>
              <a:rect l="l" t="t" r="r" b="b"/>
              <a:pathLst>
                <a:path w="13801" h="10250" extrusionOk="0">
                  <a:moveTo>
                    <a:pt x="7918" y="1"/>
                  </a:moveTo>
                  <a:cubicBezTo>
                    <a:pt x="6569" y="1"/>
                    <a:pt x="5210" y="385"/>
                    <a:pt x="4013" y="1177"/>
                  </a:cubicBezTo>
                  <a:cubicBezTo>
                    <a:pt x="1069" y="3126"/>
                    <a:pt x="0" y="6937"/>
                    <a:pt x="1516" y="10141"/>
                  </a:cubicBezTo>
                  <a:cubicBezTo>
                    <a:pt x="1559" y="10217"/>
                    <a:pt x="1628" y="10249"/>
                    <a:pt x="1698" y="10249"/>
                  </a:cubicBezTo>
                  <a:cubicBezTo>
                    <a:pt x="1841" y="10249"/>
                    <a:pt x="1988" y="10114"/>
                    <a:pt x="1920" y="9939"/>
                  </a:cubicBezTo>
                  <a:cubicBezTo>
                    <a:pt x="1487" y="9059"/>
                    <a:pt x="1271" y="8091"/>
                    <a:pt x="1271" y="7110"/>
                  </a:cubicBezTo>
                  <a:cubicBezTo>
                    <a:pt x="1271" y="4338"/>
                    <a:pt x="2989" y="1855"/>
                    <a:pt x="5587" y="874"/>
                  </a:cubicBezTo>
                  <a:cubicBezTo>
                    <a:pt x="6347" y="591"/>
                    <a:pt x="7136" y="454"/>
                    <a:pt x="7917" y="454"/>
                  </a:cubicBezTo>
                  <a:cubicBezTo>
                    <a:pt x="9805" y="454"/>
                    <a:pt x="11648" y="1255"/>
                    <a:pt x="12935" y="2736"/>
                  </a:cubicBezTo>
                  <a:lnTo>
                    <a:pt x="12169" y="2476"/>
                  </a:lnTo>
                  <a:cubicBezTo>
                    <a:pt x="12143" y="2468"/>
                    <a:pt x="12118" y="2464"/>
                    <a:pt x="12095" y="2464"/>
                  </a:cubicBezTo>
                  <a:cubicBezTo>
                    <a:pt x="11874" y="2464"/>
                    <a:pt x="11790" y="2803"/>
                    <a:pt x="12025" y="2895"/>
                  </a:cubicBezTo>
                  <a:lnTo>
                    <a:pt x="13498" y="3386"/>
                  </a:lnTo>
                  <a:cubicBezTo>
                    <a:pt x="13526" y="3386"/>
                    <a:pt x="13541" y="3400"/>
                    <a:pt x="13570" y="3400"/>
                  </a:cubicBezTo>
                  <a:cubicBezTo>
                    <a:pt x="13700" y="3400"/>
                    <a:pt x="13801" y="3270"/>
                    <a:pt x="13786" y="3140"/>
                  </a:cubicBezTo>
                  <a:lnTo>
                    <a:pt x="13541" y="1422"/>
                  </a:lnTo>
                  <a:cubicBezTo>
                    <a:pt x="13528" y="1280"/>
                    <a:pt x="13425" y="1216"/>
                    <a:pt x="13322" y="1216"/>
                  </a:cubicBezTo>
                  <a:cubicBezTo>
                    <a:pt x="13195" y="1216"/>
                    <a:pt x="13068" y="1313"/>
                    <a:pt x="13108" y="1480"/>
                  </a:cubicBezTo>
                  <a:lnTo>
                    <a:pt x="13238" y="2389"/>
                  </a:lnTo>
                  <a:cubicBezTo>
                    <a:pt x="11841" y="821"/>
                    <a:pt x="9889" y="1"/>
                    <a:pt x="7918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4" name="Google Shape;16794;p62"/>
          <p:cNvGrpSpPr/>
          <p:nvPr/>
        </p:nvGrpSpPr>
        <p:grpSpPr>
          <a:xfrm>
            <a:off x="2774354" y="2009990"/>
            <a:ext cx="372017" cy="316310"/>
            <a:chOff x="2774354" y="2009990"/>
            <a:chExt cx="372017" cy="316310"/>
          </a:xfrm>
        </p:grpSpPr>
        <p:sp>
          <p:nvSpPr>
            <p:cNvPr id="16795" name="Google Shape;16795;p62"/>
            <p:cNvSpPr/>
            <p:nvPr/>
          </p:nvSpPr>
          <p:spPr>
            <a:xfrm>
              <a:off x="2948055" y="2090995"/>
              <a:ext cx="191134" cy="174094"/>
            </a:xfrm>
            <a:custGeom>
              <a:avLst/>
              <a:gdLst/>
              <a:ahLst/>
              <a:cxnLst/>
              <a:rect l="l" t="t" r="r" b="b"/>
              <a:pathLst>
                <a:path w="7291" h="6641" extrusionOk="0">
                  <a:moveTo>
                    <a:pt x="4591" y="0"/>
                  </a:moveTo>
                  <a:lnTo>
                    <a:pt x="3191" y="1068"/>
                  </a:lnTo>
                  <a:lnTo>
                    <a:pt x="2021" y="679"/>
                  </a:lnTo>
                  <a:lnTo>
                    <a:pt x="0" y="2324"/>
                  </a:lnTo>
                  <a:lnTo>
                    <a:pt x="3118" y="6640"/>
                  </a:lnTo>
                  <a:lnTo>
                    <a:pt x="7290" y="3667"/>
                  </a:lnTo>
                  <a:lnTo>
                    <a:pt x="4591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6" name="Google Shape;16796;p62"/>
            <p:cNvSpPr/>
            <p:nvPr/>
          </p:nvSpPr>
          <p:spPr>
            <a:xfrm>
              <a:off x="3033568" y="2009990"/>
              <a:ext cx="112803" cy="206889"/>
            </a:xfrm>
            <a:custGeom>
              <a:avLst/>
              <a:gdLst/>
              <a:ahLst/>
              <a:cxnLst/>
              <a:rect l="l" t="t" r="r" b="b"/>
              <a:pathLst>
                <a:path w="4303" h="7892" extrusionOk="0">
                  <a:moveTo>
                    <a:pt x="4302" y="1"/>
                  </a:moveTo>
                  <a:lnTo>
                    <a:pt x="131" y="2960"/>
                  </a:lnTo>
                  <a:cubicBezTo>
                    <a:pt x="30" y="3032"/>
                    <a:pt x="1" y="3177"/>
                    <a:pt x="87" y="3278"/>
                  </a:cubicBezTo>
                  <a:lnTo>
                    <a:pt x="3581" y="7810"/>
                  </a:lnTo>
                  <a:cubicBezTo>
                    <a:pt x="3631" y="7861"/>
                    <a:pt x="3696" y="7892"/>
                    <a:pt x="3761" y="7892"/>
                  </a:cubicBezTo>
                  <a:cubicBezTo>
                    <a:pt x="3809" y="7892"/>
                    <a:pt x="3856" y="7876"/>
                    <a:pt x="3898" y="7839"/>
                  </a:cubicBezTo>
                  <a:lnTo>
                    <a:pt x="4302" y="7522"/>
                  </a:lnTo>
                  <a:lnTo>
                    <a:pt x="4302" y="1"/>
                  </a:ln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7" name="Google Shape;16797;p62"/>
            <p:cNvSpPr/>
            <p:nvPr/>
          </p:nvSpPr>
          <p:spPr>
            <a:xfrm>
              <a:off x="3110404" y="2165524"/>
              <a:ext cx="35600" cy="51355"/>
            </a:xfrm>
            <a:custGeom>
              <a:avLst/>
              <a:gdLst/>
              <a:ahLst/>
              <a:cxnLst/>
              <a:rect l="l" t="t" r="r" b="b"/>
              <a:pathLst>
                <a:path w="1358" h="1959" extrusionOk="0">
                  <a:moveTo>
                    <a:pt x="1357" y="1"/>
                  </a:moveTo>
                  <a:lnTo>
                    <a:pt x="0" y="1040"/>
                  </a:lnTo>
                  <a:lnTo>
                    <a:pt x="650" y="1877"/>
                  </a:lnTo>
                  <a:cubicBezTo>
                    <a:pt x="692" y="1928"/>
                    <a:pt x="758" y="1959"/>
                    <a:pt x="823" y="1959"/>
                  </a:cubicBezTo>
                  <a:cubicBezTo>
                    <a:pt x="870" y="1959"/>
                    <a:pt x="917" y="1943"/>
                    <a:pt x="953" y="1906"/>
                  </a:cubicBezTo>
                  <a:lnTo>
                    <a:pt x="1357" y="1589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869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8" name="Google Shape;16798;p62"/>
            <p:cNvSpPr/>
            <p:nvPr/>
          </p:nvSpPr>
          <p:spPr>
            <a:xfrm>
              <a:off x="2960533" y="2148510"/>
              <a:ext cx="145336" cy="96733"/>
            </a:xfrm>
            <a:custGeom>
              <a:avLst/>
              <a:gdLst/>
              <a:ahLst/>
              <a:cxnLst/>
              <a:rect l="l" t="t" r="r" b="b"/>
              <a:pathLst>
                <a:path w="5544" h="3690" extrusionOk="0">
                  <a:moveTo>
                    <a:pt x="636" y="0"/>
                  </a:moveTo>
                  <a:lnTo>
                    <a:pt x="1" y="1169"/>
                  </a:lnTo>
                  <a:lnTo>
                    <a:pt x="4476" y="3609"/>
                  </a:lnTo>
                  <a:cubicBezTo>
                    <a:pt x="4575" y="3663"/>
                    <a:pt x="4682" y="3689"/>
                    <a:pt x="4789" y="3689"/>
                  </a:cubicBezTo>
                  <a:cubicBezTo>
                    <a:pt x="5023" y="3689"/>
                    <a:pt x="5252" y="3563"/>
                    <a:pt x="5371" y="3335"/>
                  </a:cubicBezTo>
                  <a:cubicBezTo>
                    <a:pt x="5544" y="3017"/>
                    <a:pt x="5428" y="2613"/>
                    <a:pt x="5111" y="2440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9" name="Google Shape;16799;p62"/>
            <p:cNvSpPr/>
            <p:nvPr/>
          </p:nvSpPr>
          <p:spPr>
            <a:xfrm>
              <a:off x="3017315" y="2196930"/>
              <a:ext cx="85540" cy="48419"/>
            </a:xfrm>
            <a:custGeom>
              <a:avLst/>
              <a:gdLst/>
              <a:ahLst/>
              <a:cxnLst/>
              <a:rect l="l" t="t" r="r" b="b"/>
              <a:pathLst>
                <a:path w="3263" h="1847" extrusionOk="0">
                  <a:moveTo>
                    <a:pt x="289" y="1"/>
                  </a:moveTo>
                  <a:lnTo>
                    <a:pt x="0" y="506"/>
                  </a:lnTo>
                  <a:lnTo>
                    <a:pt x="2310" y="1762"/>
                  </a:lnTo>
                  <a:cubicBezTo>
                    <a:pt x="2412" y="1820"/>
                    <a:pt x="2522" y="1847"/>
                    <a:pt x="2630" y="1847"/>
                  </a:cubicBezTo>
                  <a:cubicBezTo>
                    <a:pt x="2901" y="1847"/>
                    <a:pt x="3159" y="1676"/>
                    <a:pt x="3262" y="1387"/>
                  </a:cubicBezTo>
                  <a:lnTo>
                    <a:pt x="3262" y="1387"/>
                  </a:lnTo>
                  <a:cubicBezTo>
                    <a:pt x="3187" y="1410"/>
                    <a:pt x="3112" y="1421"/>
                    <a:pt x="3039" y="1421"/>
                  </a:cubicBezTo>
                  <a:cubicBezTo>
                    <a:pt x="2929" y="1421"/>
                    <a:pt x="2824" y="1395"/>
                    <a:pt x="2728" y="1343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0" name="Google Shape;16800;p62"/>
            <p:cNvSpPr/>
            <p:nvPr/>
          </p:nvSpPr>
          <p:spPr>
            <a:xfrm>
              <a:off x="2933663" y="2173467"/>
              <a:ext cx="145336" cy="96733"/>
            </a:xfrm>
            <a:custGeom>
              <a:avLst/>
              <a:gdLst/>
              <a:ahLst/>
              <a:cxnLst/>
              <a:rect l="l" t="t" r="r" b="b"/>
              <a:pathLst>
                <a:path w="5544" h="3690" extrusionOk="0">
                  <a:moveTo>
                    <a:pt x="636" y="1"/>
                  </a:moveTo>
                  <a:lnTo>
                    <a:pt x="1" y="1170"/>
                  </a:lnTo>
                  <a:lnTo>
                    <a:pt x="4476" y="3610"/>
                  </a:lnTo>
                  <a:cubicBezTo>
                    <a:pt x="4575" y="3664"/>
                    <a:pt x="4682" y="3690"/>
                    <a:pt x="4789" y="3690"/>
                  </a:cubicBezTo>
                  <a:cubicBezTo>
                    <a:pt x="5023" y="3690"/>
                    <a:pt x="5252" y="3564"/>
                    <a:pt x="5371" y="3336"/>
                  </a:cubicBezTo>
                  <a:cubicBezTo>
                    <a:pt x="5544" y="3018"/>
                    <a:pt x="5428" y="2614"/>
                    <a:pt x="5111" y="2441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1" name="Google Shape;16801;p62"/>
            <p:cNvSpPr/>
            <p:nvPr/>
          </p:nvSpPr>
          <p:spPr>
            <a:xfrm>
              <a:off x="2999515" y="2228361"/>
              <a:ext cx="76102" cy="41603"/>
            </a:xfrm>
            <a:custGeom>
              <a:avLst/>
              <a:gdLst/>
              <a:ahLst/>
              <a:cxnLst/>
              <a:rect l="l" t="t" r="r" b="b"/>
              <a:pathLst>
                <a:path w="2903" h="1587" extrusionOk="0">
                  <a:moveTo>
                    <a:pt x="260" y="0"/>
                  </a:moveTo>
                  <a:lnTo>
                    <a:pt x="1" y="448"/>
                  </a:lnTo>
                  <a:lnTo>
                    <a:pt x="1949" y="1501"/>
                  </a:lnTo>
                  <a:cubicBezTo>
                    <a:pt x="2053" y="1559"/>
                    <a:pt x="2163" y="1586"/>
                    <a:pt x="2272" y="1586"/>
                  </a:cubicBezTo>
                  <a:cubicBezTo>
                    <a:pt x="2542" y="1586"/>
                    <a:pt x="2799" y="1419"/>
                    <a:pt x="2902" y="1140"/>
                  </a:cubicBezTo>
                  <a:lnTo>
                    <a:pt x="2902" y="1140"/>
                  </a:lnTo>
                  <a:cubicBezTo>
                    <a:pt x="2816" y="1180"/>
                    <a:pt x="2724" y="1199"/>
                    <a:pt x="2631" y="1199"/>
                  </a:cubicBezTo>
                  <a:cubicBezTo>
                    <a:pt x="2522" y="1199"/>
                    <a:pt x="2412" y="1173"/>
                    <a:pt x="2310" y="1126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2" name="Google Shape;16802;p62"/>
            <p:cNvSpPr/>
            <p:nvPr/>
          </p:nvSpPr>
          <p:spPr>
            <a:xfrm>
              <a:off x="2906425" y="2198450"/>
              <a:ext cx="145729" cy="96733"/>
            </a:xfrm>
            <a:custGeom>
              <a:avLst/>
              <a:gdLst/>
              <a:ahLst/>
              <a:cxnLst/>
              <a:rect l="l" t="t" r="r" b="b"/>
              <a:pathLst>
                <a:path w="5559" h="3690" extrusionOk="0">
                  <a:moveTo>
                    <a:pt x="650" y="1"/>
                  </a:moveTo>
                  <a:lnTo>
                    <a:pt x="0" y="1170"/>
                  </a:lnTo>
                  <a:lnTo>
                    <a:pt x="4490" y="3610"/>
                  </a:lnTo>
                  <a:cubicBezTo>
                    <a:pt x="4590" y="3664"/>
                    <a:pt x="4698" y="3690"/>
                    <a:pt x="4806" y="3690"/>
                  </a:cubicBezTo>
                  <a:cubicBezTo>
                    <a:pt x="5039" y="3690"/>
                    <a:pt x="5266" y="3567"/>
                    <a:pt x="5385" y="3350"/>
                  </a:cubicBezTo>
                  <a:cubicBezTo>
                    <a:pt x="5558" y="3018"/>
                    <a:pt x="5443" y="2613"/>
                    <a:pt x="5125" y="2440"/>
                  </a:cubicBezTo>
                  <a:lnTo>
                    <a:pt x="650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3" name="Google Shape;16803;p62"/>
            <p:cNvSpPr/>
            <p:nvPr/>
          </p:nvSpPr>
          <p:spPr>
            <a:xfrm>
              <a:off x="2982108" y="2259007"/>
              <a:ext cx="66245" cy="36150"/>
            </a:xfrm>
            <a:custGeom>
              <a:avLst/>
              <a:gdLst/>
              <a:ahLst/>
              <a:cxnLst/>
              <a:rect l="l" t="t" r="r" b="b"/>
              <a:pathLst>
                <a:path w="2527" h="1379" extrusionOk="0">
                  <a:moveTo>
                    <a:pt x="260" y="0"/>
                  </a:moveTo>
                  <a:lnTo>
                    <a:pt x="1" y="433"/>
                  </a:lnTo>
                  <a:lnTo>
                    <a:pt x="1603" y="1300"/>
                  </a:lnTo>
                  <a:cubicBezTo>
                    <a:pt x="1703" y="1354"/>
                    <a:pt x="1810" y="1379"/>
                    <a:pt x="1915" y="1379"/>
                  </a:cubicBezTo>
                  <a:cubicBezTo>
                    <a:pt x="2175" y="1379"/>
                    <a:pt x="2424" y="1224"/>
                    <a:pt x="2527" y="968"/>
                  </a:cubicBezTo>
                  <a:lnTo>
                    <a:pt x="2527" y="968"/>
                  </a:lnTo>
                  <a:cubicBezTo>
                    <a:pt x="2452" y="999"/>
                    <a:pt x="2369" y="1014"/>
                    <a:pt x="2285" y="1014"/>
                  </a:cubicBezTo>
                  <a:cubicBezTo>
                    <a:pt x="2174" y="1014"/>
                    <a:pt x="2062" y="988"/>
                    <a:pt x="1964" y="939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4" name="Google Shape;16804;p62"/>
            <p:cNvSpPr/>
            <p:nvPr/>
          </p:nvSpPr>
          <p:spPr>
            <a:xfrm>
              <a:off x="2879555" y="2223800"/>
              <a:ext cx="145729" cy="96655"/>
            </a:xfrm>
            <a:custGeom>
              <a:avLst/>
              <a:gdLst/>
              <a:ahLst/>
              <a:cxnLst/>
              <a:rect l="l" t="t" r="r" b="b"/>
              <a:pathLst>
                <a:path w="5559" h="3687" extrusionOk="0">
                  <a:moveTo>
                    <a:pt x="636" y="1"/>
                  </a:moveTo>
                  <a:lnTo>
                    <a:pt x="0" y="1156"/>
                  </a:lnTo>
                  <a:lnTo>
                    <a:pt x="4475" y="3610"/>
                  </a:lnTo>
                  <a:cubicBezTo>
                    <a:pt x="4572" y="3662"/>
                    <a:pt x="4676" y="3687"/>
                    <a:pt x="4780" y="3687"/>
                  </a:cubicBezTo>
                  <a:cubicBezTo>
                    <a:pt x="5018" y="3687"/>
                    <a:pt x="5254" y="3557"/>
                    <a:pt x="5385" y="3335"/>
                  </a:cubicBezTo>
                  <a:cubicBezTo>
                    <a:pt x="5558" y="3018"/>
                    <a:pt x="5428" y="2614"/>
                    <a:pt x="5111" y="2440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5" name="Google Shape;16805;p62"/>
            <p:cNvSpPr/>
            <p:nvPr/>
          </p:nvSpPr>
          <p:spPr>
            <a:xfrm>
              <a:off x="2964701" y="2288132"/>
              <a:ext cx="56782" cy="32323"/>
            </a:xfrm>
            <a:custGeom>
              <a:avLst/>
              <a:gdLst/>
              <a:ahLst/>
              <a:cxnLst/>
              <a:rect l="l" t="t" r="r" b="b"/>
              <a:pathLst>
                <a:path w="2166" h="1233" extrusionOk="0">
                  <a:moveTo>
                    <a:pt x="275" y="1"/>
                  </a:moveTo>
                  <a:lnTo>
                    <a:pt x="0" y="477"/>
                  </a:lnTo>
                  <a:lnTo>
                    <a:pt x="1227" y="1156"/>
                  </a:lnTo>
                  <a:cubicBezTo>
                    <a:pt x="1324" y="1208"/>
                    <a:pt x="1428" y="1233"/>
                    <a:pt x="1532" y="1233"/>
                  </a:cubicBezTo>
                  <a:cubicBezTo>
                    <a:pt x="1770" y="1233"/>
                    <a:pt x="2006" y="1103"/>
                    <a:pt x="2137" y="881"/>
                  </a:cubicBezTo>
                  <a:cubicBezTo>
                    <a:pt x="2151" y="853"/>
                    <a:pt x="2166" y="824"/>
                    <a:pt x="2166" y="795"/>
                  </a:cubicBezTo>
                  <a:lnTo>
                    <a:pt x="2166" y="795"/>
                  </a:lnTo>
                  <a:cubicBezTo>
                    <a:pt x="2097" y="818"/>
                    <a:pt x="2025" y="829"/>
                    <a:pt x="1953" y="829"/>
                  </a:cubicBezTo>
                  <a:cubicBezTo>
                    <a:pt x="1845" y="829"/>
                    <a:pt x="1736" y="803"/>
                    <a:pt x="1632" y="752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6" name="Google Shape;16806;p62"/>
            <p:cNvSpPr/>
            <p:nvPr/>
          </p:nvSpPr>
          <p:spPr>
            <a:xfrm>
              <a:off x="2791761" y="2103080"/>
              <a:ext cx="185445" cy="168064"/>
            </a:xfrm>
            <a:custGeom>
              <a:avLst/>
              <a:gdLst/>
              <a:ahLst/>
              <a:cxnLst/>
              <a:rect l="l" t="t" r="r" b="b"/>
              <a:pathLst>
                <a:path w="7074" h="6411" extrusionOk="0">
                  <a:moveTo>
                    <a:pt x="2209" y="1"/>
                  </a:moveTo>
                  <a:lnTo>
                    <a:pt x="0" y="3985"/>
                  </a:lnTo>
                  <a:lnTo>
                    <a:pt x="4519" y="6410"/>
                  </a:lnTo>
                  <a:lnTo>
                    <a:pt x="7074" y="1733"/>
                  </a:lnTo>
                  <a:lnTo>
                    <a:pt x="4836" y="780"/>
                  </a:lnTo>
                  <a:cubicBezTo>
                    <a:pt x="4815" y="773"/>
                    <a:pt x="4793" y="770"/>
                    <a:pt x="4773" y="770"/>
                  </a:cubicBezTo>
                  <a:cubicBezTo>
                    <a:pt x="4753" y="770"/>
                    <a:pt x="4735" y="773"/>
                    <a:pt x="4721" y="780"/>
                  </a:cubicBezTo>
                  <a:lnTo>
                    <a:pt x="3811" y="882"/>
                  </a:lnTo>
                  <a:cubicBezTo>
                    <a:pt x="3768" y="882"/>
                    <a:pt x="3725" y="882"/>
                    <a:pt x="3682" y="853"/>
                  </a:cubicBezTo>
                  <a:lnTo>
                    <a:pt x="2209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7" name="Google Shape;16807;p62"/>
            <p:cNvSpPr/>
            <p:nvPr/>
          </p:nvSpPr>
          <p:spPr>
            <a:xfrm>
              <a:off x="2774354" y="2035734"/>
              <a:ext cx="114691" cy="198316"/>
            </a:xfrm>
            <a:custGeom>
              <a:avLst/>
              <a:gdLst/>
              <a:ahLst/>
              <a:cxnLst/>
              <a:rect l="l" t="t" r="r" b="b"/>
              <a:pathLst>
                <a:path w="4375" h="7565" extrusionOk="0">
                  <a:moveTo>
                    <a:pt x="0" y="0"/>
                  </a:moveTo>
                  <a:lnTo>
                    <a:pt x="0" y="6785"/>
                  </a:lnTo>
                  <a:lnTo>
                    <a:pt x="1271" y="7536"/>
                  </a:lnTo>
                  <a:cubicBezTo>
                    <a:pt x="1308" y="7554"/>
                    <a:pt x="1350" y="7564"/>
                    <a:pt x="1392" y="7564"/>
                  </a:cubicBezTo>
                  <a:cubicBezTo>
                    <a:pt x="1480" y="7564"/>
                    <a:pt x="1568" y="7522"/>
                    <a:pt x="1617" y="7435"/>
                  </a:cubicBezTo>
                  <a:lnTo>
                    <a:pt x="4302" y="2787"/>
                  </a:lnTo>
                  <a:cubicBezTo>
                    <a:pt x="4374" y="2671"/>
                    <a:pt x="4331" y="2512"/>
                    <a:pt x="4216" y="2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8" name="Google Shape;16808;p62"/>
            <p:cNvSpPr/>
            <p:nvPr/>
          </p:nvSpPr>
          <p:spPr>
            <a:xfrm>
              <a:off x="2774354" y="2035734"/>
              <a:ext cx="88580" cy="185445"/>
            </a:xfrm>
            <a:custGeom>
              <a:avLst/>
              <a:gdLst/>
              <a:ahLst/>
              <a:cxnLst/>
              <a:rect l="l" t="t" r="r" b="b"/>
              <a:pathLst>
                <a:path w="3379" h="7074" extrusionOk="0">
                  <a:moveTo>
                    <a:pt x="0" y="0"/>
                  </a:moveTo>
                  <a:lnTo>
                    <a:pt x="0" y="6785"/>
                  </a:lnTo>
                  <a:lnTo>
                    <a:pt x="506" y="7074"/>
                  </a:lnTo>
                  <a:lnTo>
                    <a:pt x="3378" y="1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9" name="Google Shape;16809;p62"/>
            <p:cNvSpPr/>
            <p:nvPr/>
          </p:nvSpPr>
          <p:spPr>
            <a:xfrm>
              <a:off x="2774354" y="2175381"/>
              <a:ext cx="54894" cy="58669"/>
            </a:xfrm>
            <a:custGeom>
              <a:avLst/>
              <a:gdLst/>
              <a:ahLst/>
              <a:cxnLst/>
              <a:rect l="l" t="t" r="r" b="b"/>
              <a:pathLst>
                <a:path w="2094" h="2238" extrusionOk="0">
                  <a:moveTo>
                    <a:pt x="0" y="0"/>
                  </a:moveTo>
                  <a:lnTo>
                    <a:pt x="0" y="1458"/>
                  </a:lnTo>
                  <a:lnTo>
                    <a:pt x="1271" y="2209"/>
                  </a:lnTo>
                  <a:cubicBezTo>
                    <a:pt x="1308" y="2227"/>
                    <a:pt x="1350" y="2237"/>
                    <a:pt x="1392" y="2237"/>
                  </a:cubicBezTo>
                  <a:cubicBezTo>
                    <a:pt x="1480" y="2237"/>
                    <a:pt x="1568" y="2195"/>
                    <a:pt x="1617" y="2108"/>
                  </a:cubicBezTo>
                  <a:lnTo>
                    <a:pt x="2094" y="1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0" name="Google Shape;16810;p62"/>
            <p:cNvSpPr/>
            <p:nvPr/>
          </p:nvSpPr>
          <p:spPr>
            <a:xfrm>
              <a:off x="2774354" y="2175381"/>
              <a:ext cx="28784" cy="45798"/>
            </a:xfrm>
            <a:custGeom>
              <a:avLst/>
              <a:gdLst/>
              <a:ahLst/>
              <a:cxnLst/>
              <a:rect l="l" t="t" r="r" b="b"/>
              <a:pathLst>
                <a:path w="1098" h="1747" extrusionOk="0">
                  <a:moveTo>
                    <a:pt x="0" y="0"/>
                  </a:moveTo>
                  <a:lnTo>
                    <a:pt x="0" y="1458"/>
                  </a:lnTo>
                  <a:lnTo>
                    <a:pt x="506" y="1747"/>
                  </a:lnTo>
                  <a:lnTo>
                    <a:pt x="1098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7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1" name="Google Shape;16811;p62"/>
            <p:cNvSpPr/>
            <p:nvPr/>
          </p:nvSpPr>
          <p:spPr>
            <a:xfrm>
              <a:off x="2829983" y="2199105"/>
              <a:ext cx="78357" cy="62811"/>
            </a:xfrm>
            <a:custGeom>
              <a:avLst/>
              <a:gdLst/>
              <a:ahLst/>
              <a:cxnLst/>
              <a:rect l="l" t="t" r="r" b="b"/>
              <a:pathLst>
                <a:path w="2989" h="2396" extrusionOk="0">
                  <a:moveTo>
                    <a:pt x="2228" y="0"/>
                  </a:moveTo>
                  <a:cubicBezTo>
                    <a:pt x="2096" y="0"/>
                    <a:pt x="1963" y="40"/>
                    <a:pt x="1848" y="120"/>
                  </a:cubicBezTo>
                  <a:lnTo>
                    <a:pt x="376" y="1188"/>
                  </a:lnTo>
                  <a:cubicBezTo>
                    <a:pt x="73" y="1405"/>
                    <a:pt x="0" y="1823"/>
                    <a:pt x="217" y="2112"/>
                  </a:cubicBezTo>
                  <a:cubicBezTo>
                    <a:pt x="349" y="2297"/>
                    <a:pt x="556" y="2396"/>
                    <a:pt x="767" y="2396"/>
                  </a:cubicBezTo>
                  <a:cubicBezTo>
                    <a:pt x="901" y="2396"/>
                    <a:pt x="1037" y="2355"/>
                    <a:pt x="1155" y="2271"/>
                  </a:cubicBezTo>
                  <a:lnTo>
                    <a:pt x="2628" y="1203"/>
                  </a:lnTo>
                  <a:cubicBezTo>
                    <a:pt x="2916" y="986"/>
                    <a:pt x="2989" y="553"/>
                    <a:pt x="2758" y="264"/>
                  </a:cubicBezTo>
                  <a:cubicBezTo>
                    <a:pt x="2627" y="91"/>
                    <a:pt x="2429" y="0"/>
                    <a:pt x="2228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2" name="Google Shape;16812;p62"/>
            <p:cNvSpPr/>
            <p:nvPr/>
          </p:nvSpPr>
          <p:spPr>
            <a:xfrm>
              <a:off x="2833390" y="2200337"/>
              <a:ext cx="74949" cy="61579"/>
            </a:xfrm>
            <a:custGeom>
              <a:avLst/>
              <a:gdLst/>
              <a:ahLst/>
              <a:cxnLst/>
              <a:rect l="l" t="t" r="r" b="b"/>
              <a:pathLst>
                <a:path w="2859" h="2349" extrusionOk="0">
                  <a:moveTo>
                    <a:pt x="2353" y="1"/>
                  </a:moveTo>
                  <a:cubicBezTo>
                    <a:pt x="2454" y="290"/>
                    <a:pt x="2368" y="607"/>
                    <a:pt x="2122" y="780"/>
                  </a:cubicBezTo>
                  <a:lnTo>
                    <a:pt x="650" y="1849"/>
                  </a:lnTo>
                  <a:cubicBezTo>
                    <a:pt x="533" y="1939"/>
                    <a:pt x="393" y="1984"/>
                    <a:pt x="252" y="1984"/>
                  </a:cubicBezTo>
                  <a:cubicBezTo>
                    <a:pt x="167" y="1984"/>
                    <a:pt x="82" y="1968"/>
                    <a:pt x="0" y="1935"/>
                  </a:cubicBezTo>
                  <a:lnTo>
                    <a:pt x="0" y="1935"/>
                  </a:lnTo>
                  <a:cubicBezTo>
                    <a:pt x="114" y="2201"/>
                    <a:pt x="365" y="2348"/>
                    <a:pt x="622" y="2348"/>
                  </a:cubicBezTo>
                  <a:cubicBezTo>
                    <a:pt x="756" y="2348"/>
                    <a:pt x="892" y="2308"/>
                    <a:pt x="1011" y="2224"/>
                  </a:cubicBezTo>
                  <a:lnTo>
                    <a:pt x="2483" y="1156"/>
                  </a:lnTo>
                  <a:cubicBezTo>
                    <a:pt x="2786" y="939"/>
                    <a:pt x="2859" y="521"/>
                    <a:pt x="2628" y="217"/>
                  </a:cubicBezTo>
                  <a:cubicBezTo>
                    <a:pt x="2555" y="116"/>
                    <a:pt x="2454" y="44"/>
                    <a:pt x="2353" y="1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3" name="Google Shape;16813;p62"/>
            <p:cNvSpPr/>
            <p:nvPr/>
          </p:nvSpPr>
          <p:spPr>
            <a:xfrm>
              <a:off x="2859868" y="2226815"/>
              <a:ext cx="69653" cy="56546"/>
            </a:xfrm>
            <a:custGeom>
              <a:avLst/>
              <a:gdLst/>
              <a:ahLst/>
              <a:cxnLst/>
              <a:rect l="l" t="t" r="r" b="b"/>
              <a:pathLst>
                <a:path w="2657" h="2157" extrusionOk="0">
                  <a:moveTo>
                    <a:pt x="1904" y="0"/>
                  </a:moveTo>
                  <a:cubicBezTo>
                    <a:pt x="1766" y="0"/>
                    <a:pt x="1626" y="43"/>
                    <a:pt x="1502" y="131"/>
                  </a:cubicBezTo>
                  <a:lnTo>
                    <a:pt x="376" y="940"/>
                  </a:lnTo>
                  <a:cubicBezTo>
                    <a:pt x="73" y="1156"/>
                    <a:pt x="1" y="1589"/>
                    <a:pt x="232" y="1892"/>
                  </a:cubicBezTo>
                  <a:cubicBezTo>
                    <a:pt x="362" y="2066"/>
                    <a:pt x="561" y="2156"/>
                    <a:pt x="761" y="2156"/>
                  </a:cubicBezTo>
                  <a:cubicBezTo>
                    <a:pt x="893" y="2156"/>
                    <a:pt x="1026" y="2117"/>
                    <a:pt x="1141" y="2037"/>
                  </a:cubicBezTo>
                  <a:lnTo>
                    <a:pt x="2282" y="1199"/>
                  </a:lnTo>
                  <a:cubicBezTo>
                    <a:pt x="2585" y="983"/>
                    <a:pt x="2657" y="550"/>
                    <a:pt x="2426" y="261"/>
                  </a:cubicBezTo>
                  <a:cubicBezTo>
                    <a:pt x="2298" y="90"/>
                    <a:pt x="2104" y="0"/>
                    <a:pt x="1904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4" name="Google Shape;16814;p62"/>
            <p:cNvSpPr/>
            <p:nvPr/>
          </p:nvSpPr>
          <p:spPr>
            <a:xfrm>
              <a:off x="2863669" y="2227968"/>
              <a:ext cx="65852" cy="55392"/>
            </a:xfrm>
            <a:custGeom>
              <a:avLst/>
              <a:gdLst/>
              <a:ahLst/>
              <a:cxnLst/>
              <a:rect l="l" t="t" r="r" b="b"/>
              <a:pathLst>
                <a:path w="2512" h="2113" extrusionOk="0">
                  <a:moveTo>
                    <a:pt x="2007" y="1"/>
                  </a:moveTo>
                  <a:lnTo>
                    <a:pt x="2007" y="1"/>
                  </a:lnTo>
                  <a:cubicBezTo>
                    <a:pt x="2122" y="289"/>
                    <a:pt x="2021" y="607"/>
                    <a:pt x="1776" y="795"/>
                  </a:cubicBezTo>
                  <a:lnTo>
                    <a:pt x="635" y="1617"/>
                  </a:lnTo>
                  <a:cubicBezTo>
                    <a:pt x="520" y="1697"/>
                    <a:pt x="382" y="1739"/>
                    <a:pt x="247" y="1739"/>
                  </a:cubicBezTo>
                  <a:cubicBezTo>
                    <a:pt x="162" y="1739"/>
                    <a:pt x="78" y="1723"/>
                    <a:pt x="0" y="1690"/>
                  </a:cubicBezTo>
                  <a:lnTo>
                    <a:pt x="0" y="1690"/>
                  </a:lnTo>
                  <a:cubicBezTo>
                    <a:pt x="15" y="1747"/>
                    <a:pt x="44" y="1805"/>
                    <a:pt x="87" y="1848"/>
                  </a:cubicBezTo>
                  <a:cubicBezTo>
                    <a:pt x="217" y="2022"/>
                    <a:pt x="416" y="2112"/>
                    <a:pt x="616" y="2112"/>
                  </a:cubicBezTo>
                  <a:cubicBezTo>
                    <a:pt x="748" y="2112"/>
                    <a:pt x="881" y="2073"/>
                    <a:pt x="996" y="1993"/>
                  </a:cubicBezTo>
                  <a:lnTo>
                    <a:pt x="2151" y="1155"/>
                  </a:lnTo>
                  <a:cubicBezTo>
                    <a:pt x="2440" y="939"/>
                    <a:pt x="2512" y="506"/>
                    <a:pt x="2281" y="217"/>
                  </a:cubicBezTo>
                  <a:cubicBezTo>
                    <a:pt x="2209" y="116"/>
                    <a:pt x="2108" y="44"/>
                    <a:pt x="2007" y="1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5" name="Google Shape;16815;p62"/>
            <p:cNvSpPr/>
            <p:nvPr/>
          </p:nvSpPr>
          <p:spPr>
            <a:xfrm>
              <a:off x="2889779" y="2254734"/>
              <a:ext cx="60950" cy="50097"/>
            </a:xfrm>
            <a:custGeom>
              <a:avLst/>
              <a:gdLst/>
              <a:ahLst/>
              <a:cxnLst/>
              <a:rect l="l" t="t" r="r" b="b"/>
              <a:pathLst>
                <a:path w="2325" h="1911" extrusionOk="0">
                  <a:moveTo>
                    <a:pt x="1565" y="0"/>
                  </a:moveTo>
                  <a:cubicBezTo>
                    <a:pt x="1432" y="0"/>
                    <a:pt x="1299" y="40"/>
                    <a:pt x="1184" y="120"/>
                  </a:cubicBezTo>
                  <a:lnTo>
                    <a:pt x="361" y="697"/>
                  </a:lnTo>
                  <a:cubicBezTo>
                    <a:pt x="72" y="914"/>
                    <a:pt x="0" y="1333"/>
                    <a:pt x="217" y="1636"/>
                  </a:cubicBezTo>
                  <a:cubicBezTo>
                    <a:pt x="346" y="1817"/>
                    <a:pt x="547" y="1910"/>
                    <a:pt x="750" y="1910"/>
                  </a:cubicBezTo>
                  <a:cubicBezTo>
                    <a:pt x="887" y="1910"/>
                    <a:pt x="1024" y="1867"/>
                    <a:pt x="1141" y="1780"/>
                  </a:cubicBezTo>
                  <a:lnTo>
                    <a:pt x="1963" y="1203"/>
                  </a:lnTo>
                  <a:cubicBezTo>
                    <a:pt x="2252" y="972"/>
                    <a:pt x="2324" y="553"/>
                    <a:pt x="2108" y="264"/>
                  </a:cubicBezTo>
                  <a:cubicBezTo>
                    <a:pt x="1969" y="90"/>
                    <a:pt x="1767" y="0"/>
                    <a:pt x="1565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6" name="Google Shape;16816;p62"/>
            <p:cNvSpPr/>
            <p:nvPr/>
          </p:nvSpPr>
          <p:spPr>
            <a:xfrm>
              <a:off x="2893187" y="2255599"/>
              <a:ext cx="57542" cy="49468"/>
            </a:xfrm>
            <a:custGeom>
              <a:avLst/>
              <a:gdLst/>
              <a:ahLst/>
              <a:cxnLst/>
              <a:rect l="l" t="t" r="r" b="b"/>
              <a:pathLst>
                <a:path w="2195" h="1887" extrusionOk="0">
                  <a:moveTo>
                    <a:pt x="1660" y="0"/>
                  </a:moveTo>
                  <a:lnTo>
                    <a:pt x="1660" y="0"/>
                  </a:lnTo>
                  <a:cubicBezTo>
                    <a:pt x="1761" y="275"/>
                    <a:pt x="1660" y="592"/>
                    <a:pt x="1429" y="766"/>
                  </a:cubicBezTo>
                  <a:lnTo>
                    <a:pt x="606" y="1357"/>
                  </a:lnTo>
                  <a:cubicBezTo>
                    <a:pt x="491" y="1434"/>
                    <a:pt x="350" y="1479"/>
                    <a:pt x="209" y="1479"/>
                  </a:cubicBezTo>
                  <a:cubicBezTo>
                    <a:pt x="138" y="1479"/>
                    <a:pt x="68" y="1468"/>
                    <a:pt x="0" y="1444"/>
                  </a:cubicBezTo>
                  <a:lnTo>
                    <a:pt x="0" y="1444"/>
                  </a:lnTo>
                  <a:cubicBezTo>
                    <a:pt x="15" y="1502"/>
                    <a:pt x="58" y="1559"/>
                    <a:pt x="87" y="1603"/>
                  </a:cubicBezTo>
                  <a:cubicBezTo>
                    <a:pt x="219" y="1788"/>
                    <a:pt x="426" y="1887"/>
                    <a:pt x="636" y="1887"/>
                  </a:cubicBezTo>
                  <a:cubicBezTo>
                    <a:pt x="771" y="1887"/>
                    <a:pt x="907" y="1846"/>
                    <a:pt x="1025" y="1762"/>
                  </a:cubicBezTo>
                  <a:lnTo>
                    <a:pt x="1833" y="1170"/>
                  </a:lnTo>
                  <a:cubicBezTo>
                    <a:pt x="2137" y="953"/>
                    <a:pt x="2194" y="520"/>
                    <a:pt x="1978" y="231"/>
                  </a:cubicBezTo>
                  <a:cubicBezTo>
                    <a:pt x="1891" y="116"/>
                    <a:pt x="1790" y="44"/>
                    <a:pt x="1660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7" name="Google Shape;16817;p62"/>
            <p:cNvSpPr/>
            <p:nvPr/>
          </p:nvSpPr>
          <p:spPr>
            <a:xfrm>
              <a:off x="2919664" y="2281971"/>
              <a:ext cx="52246" cy="44277"/>
            </a:xfrm>
            <a:custGeom>
              <a:avLst/>
              <a:gdLst/>
              <a:ahLst/>
              <a:cxnLst/>
              <a:rect l="l" t="t" r="r" b="b"/>
              <a:pathLst>
                <a:path w="1993" h="1689" extrusionOk="0">
                  <a:moveTo>
                    <a:pt x="1233" y="1"/>
                  </a:moveTo>
                  <a:cubicBezTo>
                    <a:pt x="1100" y="1"/>
                    <a:pt x="967" y="40"/>
                    <a:pt x="852" y="120"/>
                  </a:cubicBezTo>
                  <a:lnTo>
                    <a:pt x="362" y="481"/>
                  </a:lnTo>
                  <a:cubicBezTo>
                    <a:pt x="58" y="698"/>
                    <a:pt x="1" y="1116"/>
                    <a:pt x="217" y="1405"/>
                  </a:cubicBezTo>
                  <a:cubicBezTo>
                    <a:pt x="349" y="1590"/>
                    <a:pt x="551" y="1689"/>
                    <a:pt x="757" y="1689"/>
                  </a:cubicBezTo>
                  <a:cubicBezTo>
                    <a:pt x="889" y="1689"/>
                    <a:pt x="1023" y="1648"/>
                    <a:pt x="1141" y="1564"/>
                  </a:cubicBezTo>
                  <a:lnTo>
                    <a:pt x="1632" y="1203"/>
                  </a:lnTo>
                  <a:cubicBezTo>
                    <a:pt x="1935" y="987"/>
                    <a:pt x="1993" y="553"/>
                    <a:pt x="1762" y="265"/>
                  </a:cubicBezTo>
                  <a:cubicBezTo>
                    <a:pt x="1631" y="91"/>
                    <a:pt x="1433" y="1"/>
                    <a:pt x="1233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8" name="Google Shape;16818;p62"/>
            <p:cNvSpPr/>
            <p:nvPr/>
          </p:nvSpPr>
          <p:spPr>
            <a:xfrm>
              <a:off x="2923072" y="2283229"/>
              <a:ext cx="48839" cy="43071"/>
            </a:xfrm>
            <a:custGeom>
              <a:avLst/>
              <a:gdLst/>
              <a:ahLst/>
              <a:cxnLst/>
              <a:rect l="l" t="t" r="r" b="b"/>
              <a:pathLst>
                <a:path w="1863" h="1643" extrusionOk="0">
                  <a:moveTo>
                    <a:pt x="1343" y="0"/>
                  </a:moveTo>
                  <a:lnTo>
                    <a:pt x="1343" y="0"/>
                  </a:lnTo>
                  <a:cubicBezTo>
                    <a:pt x="1459" y="289"/>
                    <a:pt x="1358" y="606"/>
                    <a:pt x="1112" y="780"/>
                  </a:cubicBezTo>
                  <a:lnTo>
                    <a:pt x="636" y="1141"/>
                  </a:lnTo>
                  <a:cubicBezTo>
                    <a:pt x="520" y="1221"/>
                    <a:pt x="388" y="1262"/>
                    <a:pt x="253" y="1262"/>
                  </a:cubicBezTo>
                  <a:cubicBezTo>
                    <a:pt x="169" y="1262"/>
                    <a:pt x="84" y="1246"/>
                    <a:pt x="1" y="1213"/>
                  </a:cubicBezTo>
                  <a:lnTo>
                    <a:pt x="1" y="1213"/>
                  </a:lnTo>
                  <a:cubicBezTo>
                    <a:pt x="106" y="1482"/>
                    <a:pt x="360" y="1643"/>
                    <a:pt x="624" y="1643"/>
                  </a:cubicBezTo>
                  <a:cubicBezTo>
                    <a:pt x="756" y="1643"/>
                    <a:pt x="891" y="1603"/>
                    <a:pt x="1011" y="1516"/>
                  </a:cubicBezTo>
                  <a:lnTo>
                    <a:pt x="1502" y="1155"/>
                  </a:lnTo>
                  <a:cubicBezTo>
                    <a:pt x="1791" y="939"/>
                    <a:pt x="1863" y="520"/>
                    <a:pt x="1632" y="217"/>
                  </a:cubicBezTo>
                  <a:cubicBezTo>
                    <a:pt x="1560" y="116"/>
                    <a:pt x="1459" y="44"/>
                    <a:pt x="1343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9" name="Google Shape;16819;p62"/>
            <p:cNvSpPr/>
            <p:nvPr/>
          </p:nvSpPr>
          <p:spPr>
            <a:xfrm>
              <a:off x="2925353" y="2108768"/>
              <a:ext cx="75709" cy="116211"/>
            </a:xfrm>
            <a:custGeom>
              <a:avLst/>
              <a:gdLst/>
              <a:ahLst/>
              <a:cxnLst/>
              <a:rect l="l" t="t" r="r" b="b"/>
              <a:pathLst>
                <a:path w="2888" h="4433" extrusionOk="0">
                  <a:moveTo>
                    <a:pt x="621" y="1"/>
                  </a:moveTo>
                  <a:cubicBezTo>
                    <a:pt x="520" y="1"/>
                    <a:pt x="433" y="73"/>
                    <a:pt x="404" y="159"/>
                  </a:cubicBezTo>
                  <a:lnTo>
                    <a:pt x="0" y="1776"/>
                  </a:lnTo>
                  <a:lnTo>
                    <a:pt x="0" y="3552"/>
                  </a:lnTo>
                  <a:cubicBezTo>
                    <a:pt x="0" y="4042"/>
                    <a:pt x="404" y="4432"/>
                    <a:pt x="881" y="4432"/>
                  </a:cubicBezTo>
                  <a:cubicBezTo>
                    <a:pt x="1372" y="4432"/>
                    <a:pt x="1776" y="4042"/>
                    <a:pt x="1776" y="3552"/>
                  </a:cubicBezTo>
                  <a:lnTo>
                    <a:pt x="1776" y="2224"/>
                  </a:lnTo>
                  <a:lnTo>
                    <a:pt x="2887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0" name="Google Shape;16820;p62"/>
            <p:cNvSpPr/>
            <p:nvPr/>
          </p:nvSpPr>
          <p:spPr>
            <a:xfrm>
              <a:off x="2925353" y="2108768"/>
              <a:ext cx="32192" cy="116211"/>
            </a:xfrm>
            <a:custGeom>
              <a:avLst/>
              <a:gdLst/>
              <a:ahLst/>
              <a:cxnLst/>
              <a:rect l="l" t="t" r="r" b="b"/>
              <a:pathLst>
                <a:path w="1228" h="4433" extrusionOk="0">
                  <a:moveTo>
                    <a:pt x="621" y="1"/>
                  </a:moveTo>
                  <a:cubicBezTo>
                    <a:pt x="520" y="1"/>
                    <a:pt x="433" y="73"/>
                    <a:pt x="404" y="174"/>
                  </a:cubicBezTo>
                  <a:lnTo>
                    <a:pt x="0" y="1776"/>
                  </a:lnTo>
                  <a:lnTo>
                    <a:pt x="0" y="3552"/>
                  </a:lnTo>
                  <a:cubicBezTo>
                    <a:pt x="0" y="4042"/>
                    <a:pt x="404" y="4432"/>
                    <a:pt x="895" y="4432"/>
                  </a:cubicBezTo>
                  <a:cubicBezTo>
                    <a:pt x="996" y="4432"/>
                    <a:pt x="1112" y="4418"/>
                    <a:pt x="1227" y="4374"/>
                  </a:cubicBezTo>
                  <a:cubicBezTo>
                    <a:pt x="881" y="4230"/>
                    <a:pt x="664" y="3912"/>
                    <a:pt x="664" y="3552"/>
                  </a:cubicBezTo>
                  <a:lnTo>
                    <a:pt x="664" y="1776"/>
                  </a:lnTo>
                  <a:lnTo>
                    <a:pt x="1112" y="1"/>
                  </a:ln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21" name="Google Shape;16821;p62"/>
          <p:cNvGrpSpPr/>
          <p:nvPr/>
        </p:nvGrpSpPr>
        <p:grpSpPr>
          <a:xfrm>
            <a:off x="3722682" y="1981993"/>
            <a:ext cx="375818" cy="372043"/>
            <a:chOff x="3722682" y="1981993"/>
            <a:chExt cx="375818" cy="372043"/>
          </a:xfrm>
        </p:grpSpPr>
        <p:sp>
          <p:nvSpPr>
            <p:cNvPr id="16822" name="Google Shape;16822;p62"/>
            <p:cNvSpPr/>
            <p:nvPr/>
          </p:nvSpPr>
          <p:spPr>
            <a:xfrm>
              <a:off x="3876695" y="1981993"/>
              <a:ext cx="71934" cy="72301"/>
            </a:xfrm>
            <a:custGeom>
              <a:avLst/>
              <a:gdLst/>
              <a:ahLst/>
              <a:cxnLst/>
              <a:rect l="l" t="t" r="r" b="b"/>
              <a:pathLst>
                <a:path w="2744" h="2758" extrusionOk="0">
                  <a:moveTo>
                    <a:pt x="1372" y="1"/>
                  </a:moveTo>
                  <a:cubicBezTo>
                    <a:pt x="607" y="1"/>
                    <a:pt x="1" y="621"/>
                    <a:pt x="1" y="1372"/>
                  </a:cubicBezTo>
                  <a:cubicBezTo>
                    <a:pt x="1" y="2137"/>
                    <a:pt x="607" y="2758"/>
                    <a:pt x="1372" y="2758"/>
                  </a:cubicBezTo>
                  <a:cubicBezTo>
                    <a:pt x="2137" y="2758"/>
                    <a:pt x="2744" y="2137"/>
                    <a:pt x="2744" y="1372"/>
                  </a:cubicBezTo>
                  <a:cubicBezTo>
                    <a:pt x="2744" y="621"/>
                    <a:pt x="2137" y="1"/>
                    <a:pt x="1372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3" name="Google Shape;16823;p62"/>
            <p:cNvSpPr/>
            <p:nvPr/>
          </p:nvSpPr>
          <p:spPr>
            <a:xfrm>
              <a:off x="3755582" y="2204217"/>
              <a:ext cx="146516" cy="102448"/>
            </a:xfrm>
            <a:custGeom>
              <a:avLst/>
              <a:gdLst/>
              <a:ahLst/>
              <a:cxnLst/>
              <a:rect l="l" t="t" r="r" b="b"/>
              <a:pathLst>
                <a:path w="5589" h="3908" extrusionOk="0">
                  <a:moveTo>
                    <a:pt x="2788" y="1"/>
                  </a:moveTo>
                  <a:cubicBezTo>
                    <a:pt x="2672" y="1"/>
                    <a:pt x="2557" y="77"/>
                    <a:pt x="2557" y="228"/>
                  </a:cubicBezTo>
                  <a:lnTo>
                    <a:pt x="2557" y="2047"/>
                  </a:lnTo>
                  <a:lnTo>
                    <a:pt x="1445" y="2047"/>
                  </a:lnTo>
                  <a:cubicBezTo>
                    <a:pt x="1113" y="2047"/>
                    <a:pt x="796" y="2235"/>
                    <a:pt x="637" y="2538"/>
                  </a:cubicBezTo>
                  <a:lnTo>
                    <a:pt x="117" y="3548"/>
                  </a:lnTo>
                  <a:cubicBezTo>
                    <a:pt x="0" y="3733"/>
                    <a:pt x="159" y="3898"/>
                    <a:pt x="319" y="3898"/>
                  </a:cubicBezTo>
                  <a:cubicBezTo>
                    <a:pt x="396" y="3898"/>
                    <a:pt x="474" y="3859"/>
                    <a:pt x="521" y="3765"/>
                  </a:cubicBezTo>
                  <a:lnTo>
                    <a:pt x="1041" y="2754"/>
                  </a:lnTo>
                  <a:cubicBezTo>
                    <a:pt x="1128" y="2610"/>
                    <a:pt x="1286" y="2509"/>
                    <a:pt x="1445" y="2509"/>
                  </a:cubicBezTo>
                  <a:lnTo>
                    <a:pt x="4130" y="2509"/>
                  </a:lnTo>
                  <a:cubicBezTo>
                    <a:pt x="4303" y="2509"/>
                    <a:pt x="4448" y="2610"/>
                    <a:pt x="4534" y="2754"/>
                  </a:cubicBezTo>
                  <a:lnTo>
                    <a:pt x="5068" y="3765"/>
                  </a:lnTo>
                  <a:cubicBezTo>
                    <a:pt x="5112" y="3866"/>
                    <a:pt x="5190" y="3908"/>
                    <a:pt x="5269" y="3908"/>
                  </a:cubicBezTo>
                  <a:cubicBezTo>
                    <a:pt x="5428" y="3908"/>
                    <a:pt x="5588" y="3741"/>
                    <a:pt x="5473" y="3548"/>
                  </a:cubicBezTo>
                  <a:lnTo>
                    <a:pt x="4939" y="2552"/>
                  </a:lnTo>
                  <a:cubicBezTo>
                    <a:pt x="4780" y="2249"/>
                    <a:pt x="4462" y="2061"/>
                    <a:pt x="4130" y="2061"/>
                  </a:cubicBezTo>
                  <a:lnTo>
                    <a:pt x="3019" y="2061"/>
                  </a:lnTo>
                  <a:lnTo>
                    <a:pt x="3019" y="228"/>
                  </a:lnTo>
                  <a:cubicBezTo>
                    <a:pt x="3019" y="77"/>
                    <a:pt x="2903" y="1"/>
                    <a:pt x="2788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4" name="Google Shape;16824;p62"/>
            <p:cNvSpPr/>
            <p:nvPr/>
          </p:nvSpPr>
          <p:spPr>
            <a:xfrm>
              <a:off x="3848697" y="2066195"/>
              <a:ext cx="129817" cy="66403"/>
            </a:xfrm>
            <a:custGeom>
              <a:avLst/>
              <a:gdLst/>
              <a:ahLst/>
              <a:cxnLst/>
              <a:rect l="l" t="t" r="r" b="b"/>
              <a:pathLst>
                <a:path w="4952" h="2533" extrusionOk="0">
                  <a:moveTo>
                    <a:pt x="2455" y="1"/>
                  </a:moveTo>
                  <a:cubicBezTo>
                    <a:pt x="2339" y="1"/>
                    <a:pt x="2224" y="80"/>
                    <a:pt x="2224" y="239"/>
                  </a:cubicBezTo>
                  <a:lnTo>
                    <a:pt x="2224" y="1134"/>
                  </a:lnTo>
                  <a:lnTo>
                    <a:pt x="1040" y="1134"/>
                  </a:lnTo>
                  <a:cubicBezTo>
                    <a:pt x="780" y="1134"/>
                    <a:pt x="549" y="1278"/>
                    <a:pt x="434" y="1495"/>
                  </a:cubicBezTo>
                  <a:lnTo>
                    <a:pt x="73" y="2173"/>
                  </a:lnTo>
                  <a:cubicBezTo>
                    <a:pt x="1" y="2274"/>
                    <a:pt x="44" y="2433"/>
                    <a:pt x="174" y="2491"/>
                  </a:cubicBezTo>
                  <a:cubicBezTo>
                    <a:pt x="204" y="2508"/>
                    <a:pt x="238" y="2516"/>
                    <a:pt x="273" y="2516"/>
                  </a:cubicBezTo>
                  <a:cubicBezTo>
                    <a:pt x="353" y="2516"/>
                    <a:pt x="437" y="2471"/>
                    <a:pt x="477" y="2390"/>
                  </a:cubicBezTo>
                  <a:lnTo>
                    <a:pt x="838" y="1726"/>
                  </a:lnTo>
                  <a:cubicBezTo>
                    <a:pt x="881" y="1653"/>
                    <a:pt x="953" y="1596"/>
                    <a:pt x="1040" y="1596"/>
                  </a:cubicBezTo>
                  <a:lnTo>
                    <a:pt x="3869" y="1596"/>
                  </a:lnTo>
                  <a:cubicBezTo>
                    <a:pt x="3956" y="1596"/>
                    <a:pt x="4028" y="1653"/>
                    <a:pt x="4072" y="1726"/>
                  </a:cubicBezTo>
                  <a:lnTo>
                    <a:pt x="4432" y="2390"/>
                  </a:lnTo>
                  <a:cubicBezTo>
                    <a:pt x="4481" y="2491"/>
                    <a:pt x="4562" y="2533"/>
                    <a:pt x="4641" y="2533"/>
                  </a:cubicBezTo>
                  <a:cubicBezTo>
                    <a:pt x="4799" y="2533"/>
                    <a:pt x="4952" y="2370"/>
                    <a:pt x="4837" y="2187"/>
                  </a:cubicBezTo>
                  <a:lnTo>
                    <a:pt x="4476" y="1509"/>
                  </a:lnTo>
                  <a:cubicBezTo>
                    <a:pt x="4360" y="1292"/>
                    <a:pt x="4129" y="1148"/>
                    <a:pt x="3869" y="1148"/>
                  </a:cubicBezTo>
                  <a:lnTo>
                    <a:pt x="2686" y="1148"/>
                  </a:lnTo>
                  <a:lnTo>
                    <a:pt x="2686" y="239"/>
                  </a:lnTo>
                  <a:cubicBezTo>
                    <a:pt x="2686" y="80"/>
                    <a:pt x="2570" y="1"/>
                    <a:pt x="2455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5" name="Google Shape;16825;p62"/>
            <p:cNvSpPr/>
            <p:nvPr/>
          </p:nvSpPr>
          <p:spPr>
            <a:xfrm>
              <a:off x="3923227" y="2204217"/>
              <a:ext cx="146909" cy="102370"/>
            </a:xfrm>
            <a:custGeom>
              <a:avLst/>
              <a:gdLst/>
              <a:ahLst/>
              <a:cxnLst/>
              <a:rect l="l" t="t" r="r" b="b"/>
              <a:pathLst>
                <a:path w="5604" h="3905" extrusionOk="0">
                  <a:moveTo>
                    <a:pt x="2802" y="1"/>
                  </a:moveTo>
                  <a:cubicBezTo>
                    <a:pt x="2686" y="1"/>
                    <a:pt x="2571" y="77"/>
                    <a:pt x="2571" y="228"/>
                  </a:cubicBezTo>
                  <a:lnTo>
                    <a:pt x="2571" y="2047"/>
                  </a:lnTo>
                  <a:lnTo>
                    <a:pt x="1459" y="2047"/>
                  </a:lnTo>
                  <a:cubicBezTo>
                    <a:pt x="1127" y="2047"/>
                    <a:pt x="810" y="2235"/>
                    <a:pt x="651" y="2538"/>
                  </a:cubicBezTo>
                  <a:lnTo>
                    <a:pt x="117" y="3548"/>
                  </a:lnTo>
                  <a:cubicBezTo>
                    <a:pt x="0" y="3733"/>
                    <a:pt x="165" y="3904"/>
                    <a:pt x="325" y="3904"/>
                  </a:cubicBezTo>
                  <a:cubicBezTo>
                    <a:pt x="402" y="3904"/>
                    <a:pt x="479" y="3864"/>
                    <a:pt x="521" y="3765"/>
                  </a:cubicBezTo>
                  <a:lnTo>
                    <a:pt x="1055" y="2754"/>
                  </a:lnTo>
                  <a:cubicBezTo>
                    <a:pt x="1142" y="2610"/>
                    <a:pt x="1301" y="2509"/>
                    <a:pt x="1459" y="2509"/>
                  </a:cubicBezTo>
                  <a:lnTo>
                    <a:pt x="4144" y="2509"/>
                  </a:lnTo>
                  <a:cubicBezTo>
                    <a:pt x="4303" y="2509"/>
                    <a:pt x="4462" y="2610"/>
                    <a:pt x="4549" y="2754"/>
                  </a:cubicBezTo>
                  <a:lnTo>
                    <a:pt x="5083" y="3765"/>
                  </a:lnTo>
                  <a:cubicBezTo>
                    <a:pt x="5125" y="3864"/>
                    <a:pt x="5202" y="3904"/>
                    <a:pt x="5279" y="3904"/>
                  </a:cubicBezTo>
                  <a:cubicBezTo>
                    <a:pt x="5439" y="3904"/>
                    <a:pt x="5604" y="3733"/>
                    <a:pt x="5487" y="3548"/>
                  </a:cubicBezTo>
                  <a:lnTo>
                    <a:pt x="4953" y="2552"/>
                  </a:lnTo>
                  <a:cubicBezTo>
                    <a:pt x="4794" y="2249"/>
                    <a:pt x="4476" y="2061"/>
                    <a:pt x="4144" y="2061"/>
                  </a:cubicBezTo>
                  <a:lnTo>
                    <a:pt x="3033" y="2061"/>
                  </a:lnTo>
                  <a:lnTo>
                    <a:pt x="3033" y="228"/>
                  </a:lnTo>
                  <a:cubicBezTo>
                    <a:pt x="3033" y="77"/>
                    <a:pt x="2917" y="1"/>
                    <a:pt x="2802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6" name="Google Shape;16826;p62"/>
            <p:cNvSpPr/>
            <p:nvPr/>
          </p:nvSpPr>
          <p:spPr>
            <a:xfrm>
              <a:off x="3868752" y="1983513"/>
              <a:ext cx="71934" cy="70781"/>
            </a:xfrm>
            <a:custGeom>
              <a:avLst/>
              <a:gdLst/>
              <a:ahLst/>
              <a:cxnLst/>
              <a:rect l="l" t="t" r="r" b="b"/>
              <a:pathLst>
                <a:path w="2744" h="2700" extrusionOk="0">
                  <a:moveTo>
                    <a:pt x="1300" y="0"/>
                  </a:moveTo>
                  <a:lnTo>
                    <a:pt x="1300" y="0"/>
                  </a:lnTo>
                  <a:cubicBezTo>
                    <a:pt x="391" y="260"/>
                    <a:pt x="1" y="1314"/>
                    <a:pt x="520" y="2079"/>
                  </a:cubicBezTo>
                  <a:cubicBezTo>
                    <a:pt x="786" y="2489"/>
                    <a:pt x="1224" y="2700"/>
                    <a:pt x="1665" y="2700"/>
                  </a:cubicBezTo>
                  <a:cubicBezTo>
                    <a:pt x="2063" y="2700"/>
                    <a:pt x="2463" y="2529"/>
                    <a:pt x="2744" y="2180"/>
                  </a:cubicBezTo>
                  <a:lnTo>
                    <a:pt x="2744" y="2180"/>
                  </a:lnTo>
                  <a:cubicBezTo>
                    <a:pt x="2614" y="2223"/>
                    <a:pt x="2484" y="2238"/>
                    <a:pt x="2368" y="2238"/>
                  </a:cubicBezTo>
                  <a:cubicBezTo>
                    <a:pt x="1213" y="2238"/>
                    <a:pt x="564" y="895"/>
                    <a:pt x="1300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7" name="Google Shape;16827;p62"/>
            <p:cNvSpPr/>
            <p:nvPr/>
          </p:nvSpPr>
          <p:spPr>
            <a:xfrm>
              <a:off x="3804814" y="2143949"/>
              <a:ext cx="47711" cy="48105"/>
            </a:xfrm>
            <a:custGeom>
              <a:avLst/>
              <a:gdLst/>
              <a:ahLst/>
              <a:cxnLst/>
              <a:rect l="l" t="t" r="r" b="b"/>
              <a:pathLst>
                <a:path w="1820" h="1835" extrusionOk="0">
                  <a:moveTo>
                    <a:pt x="910" y="1"/>
                  </a:moveTo>
                  <a:cubicBezTo>
                    <a:pt x="404" y="1"/>
                    <a:pt x="0" y="420"/>
                    <a:pt x="0" y="925"/>
                  </a:cubicBezTo>
                  <a:cubicBezTo>
                    <a:pt x="0" y="1430"/>
                    <a:pt x="404" y="1834"/>
                    <a:pt x="910" y="1834"/>
                  </a:cubicBezTo>
                  <a:cubicBezTo>
                    <a:pt x="1415" y="1834"/>
                    <a:pt x="1819" y="1430"/>
                    <a:pt x="1819" y="925"/>
                  </a:cubicBezTo>
                  <a:cubicBezTo>
                    <a:pt x="1819" y="420"/>
                    <a:pt x="1415" y="1"/>
                    <a:pt x="910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8" name="Google Shape;16828;p62"/>
            <p:cNvSpPr/>
            <p:nvPr/>
          </p:nvSpPr>
          <p:spPr>
            <a:xfrm>
              <a:off x="3799125" y="2145102"/>
              <a:ext cx="48078" cy="4705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867" y="0"/>
                  </a:moveTo>
                  <a:lnTo>
                    <a:pt x="867" y="0"/>
                  </a:lnTo>
                  <a:cubicBezTo>
                    <a:pt x="261" y="159"/>
                    <a:pt x="1" y="866"/>
                    <a:pt x="347" y="1386"/>
                  </a:cubicBezTo>
                  <a:cubicBezTo>
                    <a:pt x="528" y="1657"/>
                    <a:pt x="818" y="1795"/>
                    <a:pt x="1110" y="1795"/>
                  </a:cubicBezTo>
                  <a:cubicBezTo>
                    <a:pt x="1378" y="1795"/>
                    <a:pt x="1647" y="1679"/>
                    <a:pt x="1834" y="1444"/>
                  </a:cubicBezTo>
                  <a:lnTo>
                    <a:pt x="1834" y="1444"/>
                  </a:lnTo>
                  <a:cubicBezTo>
                    <a:pt x="1747" y="1473"/>
                    <a:pt x="1675" y="1487"/>
                    <a:pt x="1589" y="1487"/>
                  </a:cubicBezTo>
                  <a:cubicBezTo>
                    <a:pt x="1582" y="1487"/>
                    <a:pt x="1576" y="1487"/>
                    <a:pt x="1570" y="1487"/>
                  </a:cubicBezTo>
                  <a:cubicBezTo>
                    <a:pt x="802" y="1487"/>
                    <a:pt x="380" y="602"/>
                    <a:pt x="86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9" name="Google Shape;16829;p62"/>
            <p:cNvSpPr/>
            <p:nvPr/>
          </p:nvSpPr>
          <p:spPr>
            <a:xfrm>
              <a:off x="3972458" y="2143949"/>
              <a:ext cx="48078" cy="48105"/>
            </a:xfrm>
            <a:custGeom>
              <a:avLst/>
              <a:gdLst/>
              <a:ahLst/>
              <a:cxnLst/>
              <a:rect l="l" t="t" r="r" b="b"/>
              <a:pathLst>
                <a:path w="1834" h="1835" extrusionOk="0">
                  <a:moveTo>
                    <a:pt x="924" y="1"/>
                  </a:moveTo>
                  <a:cubicBezTo>
                    <a:pt x="419" y="1"/>
                    <a:pt x="0" y="420"/>
                    <a:pt x="0" y="925"/>
                  </a:cubicBezTo>
                  <a:cubicBezTo>
                    <a:pt x="0" y="1430"/>
                    <a:pt x="419" y="1834"/>
                    <a:pt x="924" y="1834"/>
                  </a:cubicBezTo>
                  <a:cubicBezTo>
                    <a:pt x="1429" y="1834"/>
                    <a:pt x="1833" y="1430"/>
                    <a:pt x="1833" y="925"/>
                  </a:cubicBezTo>
                  <a:cubicBezTo>
                    <a:pt x="1833" y="420"/>
                    <a:pt x="1429" y="1"/>
                    <a:pt x="924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0" name="Google Shape;16830;p62"/>
            <p:cNvSpPr/>
            <p:nvPr/>
          </p:nvSpPr>
          <p:spPr>
            <a:xfrm>
              <a:off x="3967163" y="2145102"/>
              <a:ext cx="48078" cy="4705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866" y="0"/>
                  </a:moveTo>
                  <a:cubicBezTo>
                    <a:pt x="260" y="159"/>
                    <a:pt x="0" y="866"/>
                    <a:pt x="346" y="1386"/>
                  </a:cubicBezTo>
                  <a:cubicBezTo>
                    <a:pt x="527" y="1657"/>
                    <a:pt x="818" y="1795"/>
                    <a:pt x="1110" y="1795"/>
                  </a:cubicBezTo>
                  <a:cubicBezTo>
                    <a:pt x="1378" y="1795"/>
                    <a:pt x="1647" y="1679"/>
                    <a:pt x="1833" y="1444"/>
                  </a:cubicBezTo>
                  <a:lnTo>
                    <a:pt x="1833" y="1444"/>
                  </a:lnTo>
                  <a:cubicBezTo>
                    <a:pt x="1747" y="1473"/>
                    <a:pt x="1660" y="1487"/>
                    <a:pt x="1588" y="1487"/>
                  </a:cubicBezTo>
                  <a:cubicBezTo>
                    <a:pt x="1582" y="1487"/>
                    <a:pt x="1575" y="1487"/>
                    <a:pt x="1569" y="1487"/>
                  </a:cubicBezTo>
                  <a:cubicBezTo>
                    <a:pt x="802" y="1487"/>
                    <a:pt x="379" y="602"/>
                    <a:pt x="86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1" name="Google Shape;16831;p62"/>
            <p:cNvSpPr/>
            <p:nvPr/>
          </p:nvSpPr>
          <p:spPr>
            <a:xfrm>
              <a:off x="3726850" y="2318043"/>
              <a:ext cx="35967" cy="35967"/>
            </a:xfrm>
            <a:custGeom>
              <a:avLst/>
              <a:gdLst/>
              <a:ahLst/>
              <a:cxnLst/>
              <a:rect l="l" t="t" r="r" b="b"/>
              <a:pathLst>
                <a:path w="1372" h="1372" extrusionOk="0">
                  <a:moveTo>
                    <a:pt x="679" y="0"/>
                  </a:moveTo>
                  <a:cubicBezTo>
                    <a:pt x="304" y="0"/>
                    <a:pt x="0" y="303"/>
                    <a:pt x="0" y="693"/>
                  </a:cubicBezTo>
                  <a:cubicBezTo>
                    <a:pt x="0" y="1068"/>
                    <a:pt x="304" y="1372"/>
                    <a:pt x="679" y="1372"/>
                  </a:cubicBezTo>
                  <a:cubicBezTo>
                    <a:pt x="1054" y="1372"/>
                    <a:pt x="1372" y="1068"/>
                    <a:pt x="1372" y="693"/>
                  </a:cubicBezTo>
                  <a:cubicBezTo>
                    <a:pt x="1372" y="303"/>
                    <a:pt x="1054" y="0"/>
                    <a:pt x="67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2" name="Google Shape;16832;p62"/>
            <p:cNvSpPr/>
            <p:nvPr/>
          </p:nvSpPr>
          <p:spPr>
            <a:xfrm>
              <a:off x="3722682" y="2318803"/>
              <a:ext cx="35993" cy="35233"/>
            </a:xfrm>
            <a:custGeom>
              <a:avLst/>
              <a:gdLst/>
              <a:ahLst/>
              <a:cxnLst/>
              <a:rect l="l" t="t" r="r" b="b"/>
              <a:pathLst>
                <a:path w="1373" h="1344" extrusionOk="0">
                  <a:moveTo>
                    <a:pt x="650" y="0"/>
                  </a:moveTo>
                  <a:lnTo>
                    <a:pt x="650" y="0"/>
                  </a:lnTo>
                  <a:cubicBezTo>
                    <a:pt x="188" y="116"/>
                    <a:pt x="1" y="650"/>
                    <a:pt x="246" y="1039"/>
                  </a:cubicBezTo>
                  <a:cubicBezTo>
                    <a:pt x="381" y="1242"/>
                    <a:pt x="602" y="1343"/>
                    <a:pt x="823" y="1343"/>
                  </a:cubicBezTo>
                  <a:cubicBezTo>
                    <a:pt x="1028" y="1343"/>
                    <a:pt x="1233" y="1256"/>
                    <a:pt x="1372" y="1083"/>
                  </a:cubicBezTo>
                  <a:lnTo>
                    <a:pt x="1372" y="1083"/>
                  </a:lnTo>
                  <a:cubicBezTo>
                    <a:pt x="1300" y="1097"/>
                    <a:pt x="1242" y="1112"/>
                    <a:pt x="1184" y="1112"/>
                  </a:cubicBezTo>
                  <a:cubicBezTo>
                    <a:pt x="1178" y="1112"/>
                    <a:pt x="1172" y="1112"/>
                    <a:pt x="1166" y="1112"/>
                  </a:cubicBezTo>
                  <a:cubicBezTo>
                    <a:pt x="600" y="1112"/>
                    <a:pt x="279" y="443"/>
                    <a:pt x="650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3" name="Google Shape;16833;p62"/>
            <p:cNvSpPr/>
            <p:nvPr/>
          </p:nvSpPr>
          <p:spPr>
            <a:xfrm>
              <a:off x="3894495" y="2318043"/>
              <a:ext cx="35967" cy="35967"/>
            </a:xfrm>
            <a:custGeom>
              <a:avLst/>
              <a:gdLst/>
              <a:ahLst/>
              <a:cxnLst/>
              <a:rect l="l" t="t" r="r" b="b"/>
              <a:pathLst>
                <a:path w="1372" h="1372" extrusionOk="0">
                  <a:moveTo>
                    <a:pt x="693" y="0"/>
                  </a:moveTo>
                  <a:cubicBezTo>
                    <a:pt x="318" y="0"/>
                    <a:pt x="0" y="303"/>
                    <a:pt x="0" y="693"/>
                  </a:cubicBezTo>
                  <a:cubicBezTo>
                    <a:pt x="0" y="1068"/>
                    <a:pt x="318" y="1372"/>
                    <a:pt x="693" y="1372"/>
                  </a:cubicBezTo>
                  <a:cubicBezTo>
                    <a:pt x="1069" y="1372"/>
                    <a:pt x="1372" y="1068"/>
                    <a:pt x="1372" y="693"/>
                  </a:cubicBezTo>
                  <a:cubicBezTo>
                    <a:pt x="1372" y="303"/>
                    <a:pt x="1069" y="0"/>
                    <a:pt x="69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4" name="Google Shape;16834;p62"/>
            <p:cNvSpPr/>
            <p:nvPr/>
          </p:nvSpPr>
          <p:spPr>
            <a:xfrm>
              <a:off x="3890327" y="2318803"/>
              <a:ext cx="35967" cy="35233"/>
            </a:xfrm>
            <a:custGeom>
              <a:avLst/>
              <a:gdLst/>
              <a:ahLst/>
              <a:cxnLst/>
              <a:rect l="l" t="t" r="r" b="b"/>
              <a:pathLst>
                <a:path w="1372" h="1344" extrusionOk="0">
                  <a:moveTo>
                    <a:pt x="650" y="0"/>
                  </a:moveTo>
                  <a:lnTo>
                    <a:pt x="650" y="0"/>
                  </a:lnTo>
                  <a:cubicBezTo>
                    <a:pt x="203" y="116"/>
                    <a:pt x="1" y="650"/>
                    <a:pt x="260" y="1039"/>
                  </a:cubicBezTo>
                  <a:cubicBezTo>
                    <a:pt x="395" y="1242"/>
                    <a:pt x="612" y="1343"/>
                    <a:pt x="830" y="1343"/>
                  </a:cubicBezTo>
                  <a:cubicBezTo>
                    <a:pt x="1031" y="1343"/>
                    <a:pt x="1233" y="1256"/>
                    <a:pt x="1372" y="1083"/>
                  </a:cubicBezTo>
                  <a:lnTo>
                    <a:pt x="1372" y="1083"/>
                  </a:lnTo>
                  <a:cubicBezTo>
                    <a:pt x="1314" y="1097"/>
                    <a:pt x="1257" y="1112"/>
                    <a:pt x="1199" y="1112"/>
                  </a:cubicBezTo>
                  <a:cubicBezTo>
                    <a:pt x="1193" y="1112"/>
                    <a:pt x="1187" y="1112"/>
                    <a:pt x="1181" y="1112"/>
                  </a:cubicBezTo>
                  <a:cubicBezTo>
                    <a:pt x="614" y="1112"/>
                    <a:pt x="293" y="443"/>
                    <a:pt x="650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5" name="Google Shape;16835;p62"/>
            <p:cNvSpPr/>
            <p:nvPr/>
          </p:nvSpPr>
          <p:spPr>
            <a:xfrm>
              <a:off x="4062507" y="2318043"/>
              <a:ext cx="35993" cy="35967"/>
            </a:xfrm>
            <a:custGeom>
              <a:avLst/>
              <a:gdLst/>
              <a:ahLst/>
              <a:cxnLst/>
              <a:rect l="l" t="t" r="r" b="b"/>
              <a:pathLst>
                <a:path w="1373" h="1372" extrusionOk="0">
                  <a:moveTo>
                    <a:pt x="694" y="0"/>
                  </a:moveTo>
                  <a:cubicBezTo>
                    <a:pt x="318" y="0"/>
                    <a:pt x="1" y="303"/>
                    <a:pt x="1" y="693"/>
                  </a:cubicBezTo>
                  <a:cubicBezTo>
                    <a:pt x="1" y="1068"/>
                    <a:pt x="318" y="1372"/>
                    <a:pt x="694" y="1372"/>
                  </a:cubicBezTo>
                  <a:cubicBezTo>
                    <a:pt x="1069" y="1372"/>
                    <a:pt x="1372" y="1068"/>
                    <a:pt x="1372" y="693"/>
                  </a:cubicBezTo>
                  <a:cubicBezTo>
                    <a:pt x="1372" y="303"/>
                    <a:pt x="1069" y="0"/>
                    <a:pt x="69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6" name="Google Shape;16836;p62"/>
            <p:cNvSpPr/>
            <p:nvPr/>
          </p:nvSpPr>
          <p:spPr>
            <a:xfrm>
              <a:off x="4058339" y="2318803"/>
              <a:ext cx="35993" cy="35233"/>
            </a:xfrm>
            <a:custGeom>
              <a:avLst/>
              <a:gdLst/>
              <a:ahLst/>
              <a:cxnLst/>
              <a:rect l="l" t="t" r="r" b="b"/>
              <a:pathLst>
                <a:path w="1373" h="1344" extrusionOk="0">
                  <a:moveTo>
                    <a:pt x="651" y="0"/>
                  </a:moveTo>
                  <a:cubicBezTo>
                    <a:pt x="203" y="116"/>
                    <a:pt x="1" y="650"/>
                    <a:pt x="261" y="1039"/>
                  </a:cubicBezTo>
                  <a:cubicBezTo>
                    <a:pt x="396" y="1242"/>
                    <a:pt x="612" y="1343"/>
                    <a:pt x="830" y="1343"/>
                  </a:cubicBezTo>
                  <a:cubicBezTo>
                    <a:pt x="1031" y="1343"/>
                    <a:pt x="1234" y="1256"/>
                    <a:pt x="1372" y="1083"/>
                  </a:cubicBezTo>
                  <a:lnTo>
                    <a:pt x="1372" y="1083"/>
                  </a:lnTo>
                  <a:cubicBezTo>
                    <a:pt x="1315" y="1097"/>
                    <a:pt x="1257" y="1112"/>
                    <a:pt x="1199" y="1112"/>
                  </a:cubicBezTo>
                  <a:cubicBezTo>
                    <a:pt x="1193" y="1112"/>
                    <a:pt x="1187" y="1112"/>
                    <a:pt x="1181" y="1112"/>
                  </a:cubicBezTo>
                  <a:cubicBezTo>
                    <a:pt x="601" y="1112"/>
                    <a:pt x="293" y="443"/>
                    <a:pt x="651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7" name="Google Shape;16837;p62"/>
          <p:cNvGrpSpPr/>
          <p:nvPr/>
        </p:nvGrpSpPr>
        <p:grpSpPr>
          <a:xfrm>
            <a:off x="4201394" y="1981809"/>
            <a:ext cx="373538" cy="372305"/>
            <a:chOff x="4201394" y="1981809"/>
            <a:chExt cx="373538" cy="372305"/>
          </a:xfrm>
        </p:grpSpPr>
        <p:sp>
          <p:nvSpPr>
            <p:cNvPr id="16838" name="Google Shape;16838;p62"/>
            <p:cNvSpPr/>
            <p:nvPr/>
          </p:nvSpPr>
          <p:spPr>
            <a:xfrm>
              <a:off x="4308876" y="2188619"/>
              <a:ext cx="59429" cy="59823"/>
            </a:xfrm>
            <a:custGeom>
              <a:avLst/>
              <a:gdLst/>
              <a:ahLst/>
              <a:cxnLst/>
              <a:rect l="l" t="t" r="r" b="b"/>
              <a:pathLst>
                <a:path w="2267" h="2282" extrusionOk="0">
                  <a:moveTo>
                    <a:pt x="1400" y="0"/>
                  </a:moveTo>
                  <a:lnTo>
                    <a:pt x="0" y="1415"/>
                  </a:lnTo>
                  <a:cubicBezTo>
                    <a:pt x="101" y="1429"/>
                    <a:pt x="202" y="1473"/>
                    <a:pt x="275" y="1545"/>
                  </a:cubicBezTo>
                  <a:lnTo>
                    <a:pt x="722" y="1992"/>
                  </a:lnTo>
                  <a:cubicBezTo>
                    <a:pt x="794" y="2079"/>
                    <a:pt x="852" y="2166"/>
                    <a:pt x="866" y="2281"/>
                  </a:cubicBezTo>
                  <a:lnTo>
                    <a:pt x="2267" y="881"/>
                  </a:lnTo>
                  <a:cubicBezTo>
                    <a:pt x="1935" y="636"/>
                    <a:pt x="1646" y="332"/>
                    <a:pt x="1400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9" name="Google Shape;16839;p62"/>
            <p:cNvSpPr/>
            <p:nvPr/>
          </p:nvSpPr>
          <p:spPr>
            <a:xfrm>
              <a:off x="4309243" y="2188619"/>
              <a:ext cx="48078" cy="59823"/>
            </a:xfrm>
            <a:custGeom>
              <a:avLst/>
              <a:gdLst/>
              <a:ahLst/>
              <a:cxnLst/>
              <a:rect l="l" t="t" r="r" b="b"/>
              <a:pathLst>
                <a:path w="1834" h="2282" extrusionOk="0">
                  <a:moveTo>
                    <a:pt x="1401" y="0"/>
                  </a:moveTo>
                  <a:lnTo>
                    <a:pt x="1" y="1415"/>
                  </a:lnTo>
                  <a:cubicBezTo>
                    <a:pt x="102" y="1429"/>
                    <a:pt x="203" y="1473"/>
                    <a:pt x="275" y="1545"/>
                  </a:cubicBezTo>
                  <a:lnTo>
                    <a:pt x="722" y="1992"/>
                  </a:lnTo>
                  <a:cubicBezTo>
                    <a:pt x="795" y="2079"/>
                    <a:pt x="852" y="2166"/>
                    <a:pt x="867" y="2281"/>
                  </a:cubicBezTo>
                  <a:lnTo>
                    <a:pt x="1386" y="1747"/>
                  </a:lnTo>
                  <a:lnTo>
                    <a:pt x="1199" y="1545"/>
                  </a:lnTo>
                  <a:lnTo>
                    <a:pt x="1184" y="1545"/>
                  </a:lnTo>
                  <a:cubicBezTo>
                    <a:pt x="1069" y="1429"/>
                    <a:pt x="1069" y="1256"/>
                    <a:pt x="1184" y="1141"/>
                  </a:cubicBezTo>
                  <a:lnTo>
                    <a:pt x="1834" y="491"/>
                  </a:lnTo>
                  <a:cubicBezTo>
                    <a:pt x="1675" y="347"/>
                    <a:pt x="1531" y="174"/>
                    <a:pt x="1401" y="0"/>
                  </a:cubicBezTo>
                  <a:close/>
                </a:path>
              </a:pathLst>
            </a:custGeom>
            <a:solidFill>
              <a:srgbClr val="C4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0" name="Google Shape;16840;p62"/>
            <p:cNvSpPr/>
            <p:nvPr/>
          </p:nvSpPr>
          <p:spPr>
            <a:xfrm>
              <a:off x="4303580" y="1981809"/>
              <a:ext cx="271351" cy="259030"/>
            </a:xfrm>
            <a:custGeom>
              <a:avLst/>
              <a:gdLst/>
              <a:ahLst/>
              <a:cxnLst/>
              <a:rect l="l" t="t" r="r" b="b"/>
              <a:pathLst>
                <a:path w="10351" h="9881" extrusionOk="0">
                  <a:moveTo>
                    <a:pt x="5378" y="1"/>
                  </a:moveTo>
                  <a:cubicBezTo>
                    <a:pt x="4169" y="1"/>
                    <a:pt x="2937" y="449"/>
                    <a:pt x="1934" y="1451"/>
                  </a:cubicBezTo>
                  <a:cubicBezTo>
                    <a:pt x="0" y="3386"/>
                    <a:pt x="0" y="6504"/>
                    <a:pt x="1934" y="8438"/>
                  </a:cubicBezTo>
                  <a:cubicBezTo>
                    <a:pt x="2873" y="9376"/>
                    <a:pt x="4136" y="9880"/>
                    <a:pt x="5423" y="9880"/>
                  </a:cubicBezTo>
                  <a:cubicBezTo>
                    <a:pt x="6056" y="9880"/>
                    <a:pt x="6695" y="9758"/>
                    <a:pt x="7304" y="9506"/>
                  </a:cubicBezTo>
                  <a:cubicBezTo>
                    <a:pt x="9152" y="8741"/>
                    <a:pt x="10350" y="6937"/>
                    <a:pt x="10350" y="4945"/>
                  </a:cubicBezTo>
                  <a:cubicBezTo>
                    <a:pt x="10350" y="1973"/>
                    <a:pt x="7915" y="1"/>
                    <a:pt x="537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1" name="Google Shape;16841;p62"/>
            <p:cNvSpPr/>
            <p:nvPr/>
          </p:nvSpPr>
          <p:spPr>
            <a:xfrm>
              <a:off x="4298652" y="1982281"/>
              <a:ext cx="158208" cy="258296"/>
            </a:xfrm>
            <a:custGeom>
              <a:avLst/>
              <a:gdLst/>
              <a:ahLst/>
              <a:cxnLst/>
              <a:rect l="l" t="t" r="r" b="b"/>
              <a:pathLst>
                <a:path w="6035" h="9853" extrusionOk="0">
                  <a:moveTo>
                    <a:pt x="5607" y="0"/>
                  </a:moveTo>
                  <a:cubicBezTo>
                    <a:pt x="2908" y="0"/>
                    <a:pt x="679" y="2183"/>
                    <a:pt x="679" y="4927"/>
                  </a:cubicBezTo>
                  <a:cubicBezTo>
                    <a:pt x="679" y="7670"/>
                    <a:pt x="2908" y="9853"/>
                    <a:pt x="5607" y="9853"/>
                  </a:cubicBezTo>
                  <a:cubicBezTo>
                    <a:pt x="5748" y="9853"/>
                    <a:pt x="5891" y="9847"/>
                    <a:pt x="6035" y="9835"/>
                  </a:cubicBezTo>
                  <a:cubicBezTo>
                    <a:pt x="4865" y="9748"/>
                    <a:pt x="3783" y="9243"/>
                    <a:pt x="2960" y="8420"/>
                  </a:cubicBezTo>
                  <a:cubicBezTo>
                    <a:pt x="0" y="5446"/>
                    <a:pt x="1848" y="365"/>
                    <a:pt x="6035" y="19"/>
                  </a:cubicBezTo>
                  <a:cubicBezTo>
                    <a:pt x="5891" y="6"/>
                    <a:pt x="5748" y="0"/>
                    <a:pt x="5607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2" name="Google Shape;16842;p62"/>
            <p:cNvSpPr/>
            <p:nvPr/>
          </p:nvSpPr>
          <p:spPr>
            <a:xfrm>
              <a:off x="4341041" y="2006504"/>
              <a:ext cx="219498" cy="209746"/>
            </a:xfrm>
            <a:custGeom>
              <a:avLst/>
              <a:gdLst/>
              <a:ahLst/>
              <a:cxnLst/>
              <a:rect l="l" t="t" r="r" b="b"/>
              <a:pathLst>
                <a:path w="8373" h="8001" extrusionOk="0">
                  <a:moveTo>
                    <a:pt x="4028" y="0"/>
                  </a:moveTo>
                  <a:cubicBezTo>
                    <a:pt x="1974" y="0"/>
                    <a:pt x="0" y="1597"/>
                    <a:pt x="0" y="4003"/>
                  </a:cubicBezTo>
                  <a:cubicBezTo>
                    <a:pt x="0" y="6404"/>
                    <a:pt x="1968" y="8001"/>
                    <a:pt x="4019" y="8001"/>
                  </a:cubicBezTo>
                  <a:cubicBezTo>
                    <a:pt x="5000" y="8001"/>
                    <a:pt x="6001" y="7635"/>
                    <a:pt x="6814" y="6817"/>
                  </a:cubicBezTo>
                  <a:cubicBezTo>
                    <a:pt x="8373" y="5258"/>
                    <a:pt x="8373" y="2732"/>
                    <a:pt x="6814" y="1173"/>
                  </a:cubicBezTo>
                  <a:cubicBezTo>
                    <a:pt x="6003" y="363"/>
                    <a:pt x="5006" y="0"/>
                    <a:pt x="4028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3" name="Google Shape;16843;p62"/>
            <p:cNvSpPr/>
            <p:nvPr/>
          </p:nvSpPr>
          <p:spPr>
            <a:xfrm>
              <a:off x="4331945" y="2006845"/>
              <a:ext cx="124914" cy="209169"/>
            </a:xfrm>
            <a:custGeom>
              <a:avLst/>
              <a:gdLst/>
              <a:ahLst/>
              <a:cxnLst/>
              <a:rect l="l" t="t" r="r" b="b"/>
              <a:pathLst>
                <a:path w="4765" h="7979" extrusionOk="0">
                  <a:moveTo>
                    <a:pt x="4367" y="0"/>
                  </a:moveTo>
                  <a:cubicBezTo>
                    <a:pt x="2187" y="0"/>
                    <a:pt x="376" y="1770"/>
                    <a:pt x="376" y="3990"/>
                  </a:cubicBezTo>
                  <a:cubicBezTo>
                    <a:pt x="376" y="6222"/>
                    <a:pt x="2186" y="7979"/>
                    <a:pt x="4364" y="7979"/>
                  </a:cubicBezTo>
                  <a:cubicBezTo>
                    <a:pt x="4497" y="7979"/>
                    <a:pt x="4630" y="7972"/>
                    <a:pt x="4765" y="7959"/>
                  </a:cubicBezTo>
                  <a:cubicBezTo>
                    <a:pt x="3855" y="7858"/>
                    <a:pt x="3018" y="7454"/>
                    <a:pt x="2368" y="6804"/>
                  </a:cubicBezTo>
                  <a:cubicBezTo>
                    <a:pt x="1" y="4437"/>
                    <a:pt x="1430" y="381"/>
                    <a:pt x="4765" y="20"/>
                  </a:cubicBezTo>
                  <a:cubicBezTo>
                    <a:pt x="4631" y="7"/>
                    <a:pt x="4498" y="0"/>
                    <a:pt x="4367" y="0"/>
                  </a:cubicBezTo>
                  <a:close/>
                </a:path>
              </a:pathLst>
            </a:custGeom>
            <a:solidFill>
              <a:srgbClr val="97A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4" name="Google Shape;16844;p62"/>
            <p:cNvSpPr/>
            <p:nvPr/>
          </p:nvSpPr>
          <p:spPr>
            <a:xfrm>
              <a:off x="4417091" y="2048212"/>
              <a:ext cx="57175" cy="57175"/>
            </a:xfrm>
            <a:custGeom>
              <a:avLst/>
              <a:gdLst/>
              <a:ahLst/>
              <a:cxnLst/>
              <a:rect l="l" t="t" r="r" b="b"/>
              <a:pathLst>
                <a:path w="2181" h="2181" extrusionOk="0">
                  <a:moveTo>
                    <a:pt x="1083" y="1"/>
                  </a:moveTo>
                  <a:cubicBezTo>
                    <a:pt x="492" y="1"/>
                    <a:pt x="1" y="492"/>
                    <a:pt x="1" y="1084"/>
                  </a:cubicBezTo>
                  <a:cubicBezTo>
                    <a:pt x="1" y="1690"/>
                    <a:pt x="492" y="2181"/>
                    <a:pt x="1083" y="2181"/>
                  </a:cubicBezTo>
                  <a:cubicBezTo>
                    <a:pt x="1690" y="2181"/>
                    <a:pt x="2181" y="1690"/>
                    <a:pt x="2181" y="1084"/>
                  </a:cubicBezTo>
                  <a:cubicBezTo>
                    <a:pt x="2181" y="492"/>
                    <a:pt x="1690" y="1"/>
                    <a:pt x="1083" y="1"/>
                  </a:cubicBezTo>
                  <a:close/>
                </a:path>
              </a:pathLst>
            </a:custGeom>
            <a:solidFill>
              <a:srgbClr val="EE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5" name="Google Shape;16845;p62"/>
            <p:cNvSpPr/>
            <p:nvPr/>
          </p:nvSpPr>
          <p:spPr>
            <a:xfrm>
              <a:off x="4417851" y="2048369"/>
              <a:ext cx="39008" cy="56834"/>
            </a:xfrm>
            <a:custGeom>
              <a:avLst/>
              <a:gdLst/>
              <a:ahLst/>
              <a:cxnLst/>
              <a:rect l="l" t="t" r="r" b="b"/>
              <a:pathLst>
                <a:path w="1488" h="2168" extrusionOk="0">
                  <a:moveTo>
                    <a:pt x="1080" y="1"/>
                  </a:moveTo>
                  <a:cubicBezTo>
                    <a:pt x="510" y="1"/>
                    <a:pt x="1" y="459"/>
                    <a:pt x="1" y="1078"/>
                  </a:cubicBezTo>
                  <a:cubicBezTo>
                    <a:pt x="1" y="1699"/>
                    <a:pt x="514" y="2167"/>
                    <a:pt x="1086" y="2167"/>
                  </a:cubicBezTo>
                  <a:cubicBezTo>
                    <a:pt x="1219" y="2167"/>
                    <a:pt x="1354" y="2142"/>
                    <a:pt x="1488" y="2088"/>
                  </a:cubicBezTo>
                  <a:cubicBezTo>
                    <a:pt x="1083" y="1915"/>
                    <a:pt x="823" y="1525"/>
                    <a:pt x="838" y="1078"/>
                  </a:cubicBezTo>
                  <a:cubicBezTo>
                    <a:pt x="823" y="644"/>
                    <a:pt x="1083" y="255"/>
                    <a:pt x="1488" y="81"/>
                  </a:cubicBezTo>
                  <a:cubicBezTo>
                    <a:pt x="1352" y="26"/>
                    <a:pt x="1214" y="1"/>
                    <a:pt x="108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6" name="Google Shape;16846;p62"/>
            <p:cNvSpPr/>
            <p:nvPr/>
          </p:nvSpPr>
          <p:spPr>
            <a:xfrm>
              <a:off x="4398557" y="2105361"/>
              <a:ext cx="93876" cy="59823"/>
            </a:xfrm>
            <a:custGeom>
              <a:avLst/>
              <a:gdLst/>
              <a:ahLst/>
              <a:cxnLst/>
              <a:rect l="l" t="t" r="r" b="b"/>
              <a:pathLst>
                <a:path w="3581" h="2282" extrusionOk="0">
                  <a:moveTo>
                    <a:pt x="1170" y="1"/>
                  </a:moveTo>
                  <a:cubicBezTo>
                    <a:pt x="535" y="1"/>
                    <a:pt x="15" y="520"/>
                    <a:pt x="0" y="1170"/>
                  </a:cubicBezTo>
                  <a:lnTo>
                    <a:pt x="0" y="2079"/>
                  </a:lnTo>
                  <a:cubicBezTo>
                    <a:pt x="0" y="2195"/>
                    <a:pt x="101" y="2281"/>
                    <a:pt x="203" y="2281"/>
                  </a:cubicBezTo>
                  <a:lnTo>
                    <a:pt x="3378" y="2281"/>
                  </a:lnTo>
                  <a:cubicBezTo>
                    <a:pt x="3494" y="2281"/>
                    <a:pt x="3580" y="2195"/>
                    <a:pt x="3580" y="2079"/>
                  </a:cubicBezTo>
                  <a:lnTo>
                    <a:pt x="3580" y="1170"/>
                  </a:lnTo>
                  <a:cubicBezTo>
                    <a:pt x="3580" y="520"/>
                    <a:pt x="3061" y="1"/>
                    <a:pt x="2411" y="1"/>
                  </a:cubicBezTo>
                  <a:close/>
                </a:path>
              </a:pathLst>
            </a:custGeom>
            <a:solidFill>
              <a:srgbClr val="A6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7" name="Google Shape;16847;p62"/>
            <p:cNvSpPr/>
            <p:nvPr/>
          </p:nvSpPr>
          <p:spPr>
            <a:xfrm>
              <a:off x="4398924" y="2105361"/>
              <a:ext cx="53007" cy="59823"/>
            </a:xfrm>
            <a:custGeom>
              <a:avLst/>
              <a:gdLst/>
              <a:ahLst/>
              <a:cxnLst/>
              <a:rect l="l" t="t" r="r" b="b"/>
              <a:pathLst>
                <a:path w="2022" h="2282" extrusionOk="0">
                  <a:moveTo>
                    <a:pt x="1170" y="1"/>
                  </a:moveTo>
                  <a:cubicBezTo>
                    <a:pt x="521" y="1"/>
                    <a:pt x="1" y="520"/>
                    <a:pt x="1" y="1170"/>
                  </a:cubicBezTo>
                  <a:lnTo>
                    <a:pt x="1" y="2079"/>
                  </a:lnTo>
                  <a:cubicBezTo>
                    <a:pt x="1" y="2195"/>
                    <a:pt x="87" y="2281"/>
                    <a:pt x="189" y="2281"/>
                  </a:cubicBezTo>
                  <a:lnTo>
                    <a:pt x="1055" y="2281"/>
                  </a:lnTo>
                  <a:cubicBezTo>
                    <a:pt x="939" y="2281"/>
                    <a:pt x="853" y="2195"/>
                    <a:pt x="853" y="2079"/>
                  </a:cubicBezTo>
                  <a:lnTo>
                    <a:pt x="853" y="1170"/>
                  </a:lnTo>
                  <a:cubicBezTo>
                    <a:pt x="853" y="520"/>
                    <a:pt x="1372" y="1"/>
                    <a:pt x="2022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8" name="Google Shape;16848;p62"/>
            <p:cNvSpPr/>
            <p:nvPr/>
          </p:nvSpPr>
          <p:spPr>
            <a:xfrm>
              <a:off x="4416331" y="2128639"/>
              <a:ext cx="12138" cy="36544"/>
            </a:xfrm>
            <a:custGeom>
              <a:avLst/>
              <a:gdLst/>
              <a:ahLst/>
              <a:cxnLst/>
              <a:rect l="l" t="t" r="r" b="b"/>
              <a:pathLst>
                <a:path w="463" h="1394" extrusionOk="0">
                  <a:moveTo>
                    <a:pt x="232" y="0"/>
                  </a:moveTo>
                  <a:cubicBezTo>
                    <a:pt x="116" y="0"/>
                    <a:pt x="1" y="80"/>
                    <a:pt x="15" y="239"/>
                  </a:cubicBezTo>
                  <a:lnTo>
                    <a:pt x="15" y="1393"/>
                  </a:lnTo>
                  <a:lnTo>
                    <a:pt x="448" y="1393"/>
                  </a:lnTo>
                  <a:lnTo>
                    <a:pt x="448" y="239"/>
                  </a:lnTo>
                  <a:cubicBezTo>
                    <a:pt x="463" y="80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9" name="Google Shape;16849;p62"/>
            <p:cNvSpPr/>
            <p:nvPr/>
          </p:nvSpPr>
          <p:spPr>
            <a:xfrm>
              <a:off x="4462889" y="2128639"/>
              <a:ext cx="12138" cy="36544"/>
            </a:xfrm>
            <a:custGeom>
              <a:avLst/>
              <a:gdLst/>
              <a:ahLst/>
              <a:cxnLst/>
              <a:rect l="l" t="t" r="r" b="b"/>
              <a:pathLst>
                <a:path w="463" h="1394" extrusionOk="0">
                  <a:moveTo>
                    <a:pt x="231" y="0"/>
                  </a:moveTo>
                  <a:cubicBezTo>
                    <a:pt x="116" y="0"/>
                    <a:pt x="0" y="80"/>
                    <a:pt x="15" y="239"/>
                  </a:cubicBezTo>
                  <a:lnTo>
                    <a:pt x="15" y="1393"/>
                  </a:lnTo>
                  <a:lnTo>
                    <a:pt x="448" y="1393"/>
                  </a:lnTo>
                  <a:lnTo>
                    <a:pt x="448" y="239"/>
                  </a:lnTo>
                  <a:cubicBezTo>
                    <a:pt x="462" y="80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0" name="Google Shape;16850;p62"/>
            <p:cNvSpPr/>
            <p:nvPr/>
          </p:nvSpPr>
          <p:spPr>
            <a:xfrm>
              <a:off x="4201394" y="2221441"/>
              <a:ext cx="135872" cy="132674"/>
            </a:xfrm>
            <a:custGeom>
              <a:avLst/>
              <a:gdLst/>
              <a:ahLst/>
              <a:cxnLst/>
              <a:rect l="l" t="t" r="r" b="b"/>
              <a:pathLst>
                <a:path w="5183" h="5061" extrusionOk="0">
                  <a:moveTo>
                    <a:pt x="4107" y="1"/>
                  </a:moveTo>
                  <a:cubicBezTo>
                    <a:pt x="3963" y="1"/>
                    <a:pt x="3819" y="55"/>
                    <a:pt x="3710" y="163"/>
                  </a:cubicBezTo>
                  <a:lnTo>
                    <a:pt x="232" y="3642"/>
                  </a:lnTo>
                  <a:cubicBezTo>
                    <a:pt x="1" y="3858"/>
                    <a:pt x="1" y="4219"/>
                    <a:pt x="232" y="4436"/>
                  </a:cubicBezTo>
                  <a:lnTo>
                    <a:pt x="679" y="4898"/>
                  </a:lnTo>
                  <a:cubicBezTo>
                    <a:pt x="787" y="5006"/>
                    <a:pt x="932" y="5060"/>
                    <a:pt x="1076" y="5060"/>
                  </a:cubicBezTo>
                  <a:cubicBezTo>
                    <a:pt x="1220" y="5060"/>
                    <a:pt x="1365" y="5006"/>
                    <a:pt x="1473" y="4898"/>
                  </a:cubicBezTo>
                  <a:lnTo>
                    <a:pt x="4966" y="1404"/>
                  </a:lnTo>
                  <a:cubicBezTo>
                    <a:pt x="5183" y="1188"/>
                    <a:pt x="5183" y="827"/>
                    <a:pt x="4966" y="611"/>
                  </a:cubicBezTo>
                  <a:lnTo>
                    <a:pt x="4504" y="163"/>
                  </a:lnTo>
                  <a:cubicBezTo>
                    <a:pt x="4396" y="55"/>
                    <a:pt x="4252" y="1"/>
                    <a:pt x="4107" y="1"/>
                  </a:cubicBezTo>
                  <a:close/>
                </a:path>
              </a:pathLst>
            </a:custGeom>
            <a:solidFill>
              <a:srgbClr val="A6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1" name="Google Shape;16851;p62"/>
            <p:cNvSpPr/>
            <p:nvPr/>
          </p:nvSpPr>
          <p:spPr>
            <a:xfrm>
              <a:off x="4201394" y="2221441"/>
              <a:ext cx="118859" cy="132674"/>
            </a:xfrm>
            <a:custGeom>
              <a:avLst/>
              <a:gdLst/>
              <a:ahLst/>
              <a:cxnLst/>
              <a:rect l="l" t="t" r="r" b="b"/>
              <a:pathLst>
                <a:path w="4534" h="5061" extrusionOk="0">
                  <a:moveTo>
                    <a:pt x="4107" y="1"/>
                  </a:moveTo>
                  <a:cubicBezTo>
                    <a:pt x="3963" y="1"/>
                    <a:pt x="3819" y="55"/>
                    <a:pt x="3710" y="163"/>
                  </a:cubicBezTo>
                  <a:lnTo>
                    <a:pt x="232" y="3642"/>
                  </a:lnTo>
                  <a:cubicBezTo>
                    <a:pt x="1" y="3858"/>
                    <a:pt x="1" y="4219"/>
                    <a:pt x="232" y="4450"/>
                  </a:cubicBezTo>
                  <a:lnTo>
                    <a:pt x="679" y="4898"/>
                  </a:lnTo>
                  <a:cubicBezTo>
                    <a:pt x="787" y="5006"/>
                    <a:pt x="932" y="5060"/>
                    <a:pt x="1076" y="5060"/>
                  </a:cubicBezTo>
                  <a:cubicBezTo>
                    <a:pt x="1220" y="5060"/>
                    <a:pt x="1365" y="5006"/>
                    <a:pt x="1473" y="4898"/>
                  </a:cubicBezTo>
                  <a:lnTo>
                    <a:pt x="1502" y="4869"/>
                  </a:lnTo>
                  <a:lnTo>
                    <a:pt x="1083" y="4450"/>
                  </a:lnTo>
                  <a:cubicBezTo>
                    <a:pt x="867" y="4219"/>
                    <a:pt x="867" y="3858"/>
                    <a:pt x="1083" y="3642"/>
                  </a:cubicBezTo>
                  <a:lnTo>
                    <a:pt x="4533" y="192"/>
                  </a:lnTo>
                  <a:lnTo>
                    <a:pt x="4504" y="163"/>
                  </a:lnTo>
                  <a:cubicBezTo>
                    <a:pt x="4396" y="55"/>
                    <a:pt x="4252" y="1"/>
                    <a:pt x="4107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2" name="Google Shape;16852;p62"/>
            <p:cNvSpPr/>
            <p:nvPr/>
          </p:nvSpPr>
          <p:spPr>
            <a:xfrm>
              <a:off x="4287668" y="2221441"/>
              <a:ext cx="49599" cy="47816"/>
            </a:xfrm>
            <a:custGeom>
              <a:avLst/>
              <a:gdLst/>
              <a:ahLst/>
              <a:cxnLst/>
              <a:rect l="l" t="t" r="r" b="b"/>
              <a:pathLst>
                <a:path w="1892" h="1824" extrusionOk="0">
                  <a:moveTo>
                    <a:pt x="816" y="1"/>
                  </a:moveTo>
                  <a:cubicBezTo>
                    <a:pt x="672" y="1"/>
                    <a:pt x="528" y="55"/>
                    <a:pt x="419" y="163"/>
                  </a:cubicBezTo>
                  <a:lnTo>
                    <a:pt x="1" y="582"/>
                  </a:lnTo>
                  <a:lnTo>
                    <a:pt x="1257" y="1823"/>
                  </a:lnTo>
                  <a:lnTo>
                    <a:pt x="1675" y="1404"/>
                  </a:lnTo>
                  <a:cubicBezTo>
                    <a:pt x="1892" y="1188"/>
                    <a:pt x="1892" y="827"/>
                    <a:pt x="1675" y="611"/>
                  </a:cubicBezTo>
                  <a:lnTo>
                    <a:pt x="1213" y="163"/>
                  </a:lnTo>
                  <a:cubicBezTo>
                    <a:pt x="1105" y="55"/>
                    <a:pt x="961" y="1"/>
                    <a:pt x="816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3" name="Google Shape;16853;p62"/>
            <p:cNvSpPr/>
            <p:nvPr/>
          </p:nvSpPr>
          <p:spPr>
            <a:xfrm>
              <a:off x="4287668" y="2221545"/>
              <a:ext cx="32585" cy="26136"/>
            </a:xfrm>
            <a:custGeom>
              <a:avLst/>
              <a:gdLst/>
              <a:ahLst/>
              <a:cxnLst/>
              <a:rect l="l" t="t" r="r" b="b"/>
              <a:pathLst>
                <a:path w="1243" h="997" extrusionOk="0">
                  <a:moveTo>
                    <a:pt x="708" y="0"/>
                  </a:moveTo>
                  <a:cubicBezTo>
                    <a:pt x="593" y="15"/>
                    <a:pt x="492" y="72"/>
                    <a:pt x="405" y="159"/>
                  </a:cubicBezTo>
                  <a:lnTo>
                    <a:pt x="102" y="462"/>
                  </a:lnTo>
                  <a:lnTo>
                    <a:pt x="1" y="578"/>
                  </a:lnTo>
                  <a:lnTo>
                    <a:pt x="434" y="996"/>
                  </a:lnTo>
                  <a:lnTo>
                    <a:pt x="1242" y="188"/>
                  </a:lnTo>
                  <a:lnTo>
                    <a:pt x="1213" y="159"/>
                  </a:lnTo>
                  <a:lnTo>
                    <a:pt x="1185" y="116"/>
                  </a:lnTo>
                  <a:lnTo>
                    <a:pt x="1170" y="101"/>
                  </a:lnTo>
                  <a:lnTo>
                    <a:pt x="1112" y="87"/>
                  </a:lnTo>
                  <a:cubicBezTo>
                    <a:pt x="1011" y="29"/>
                    <a:pt x="910" y="0"/>
                    <a:pt x="809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54" name="Google Shape;16854;p62"/>
          <p:cNvGrpSpPr/>
          <p:nvPr/>
        </p:nvGrpSpPr>
        <p:grpSpPr>
          <a:xfrm>
            <a:off x="4659658" y="1500266"/>
            <a:ext cx="422743" cy="377784"/>
            <a:chOff x="4659658" y="1500266"/>
            <a:chExt cx="422743" cy="377784"/>
          </a:xfrm>
        </p:grpSpPr>
        <p:sp>
          <p:nvSpPr>
            <p:cNvPr id="16855" name="Google Shape;16855;p62"/>
            <p:cNvSpPr/>
            <p:nvPr/>
          </p:nvSpPr>
          <p:spPr>
            <a:xfrm>
              <a:off x="4786067" y="1537727"/>
              <a:ext cx="129056" cy="128689"/>
            </a:xfrm>
            <a:custGeom>
              <a:avLst/>
              <a:gdLst/>
              <a:ahLst/>
              <a:cxnLst/>
              <a:rect l="l" t="t" r="r" b="b"/>
              <a:pathLst>
                <a:path w="4923" h="4909" extrusionOk="0">
                  <a:moveTo>
                    <a:pt x="2442" y="0"/>
                  </a:moveTo>
                  <a:cubicBezTo>
                    <a:pt x="1097" y="0"/>
                    <a:pt x="0" y="1092"/>
                    <a:pt x="0" y="2440"/>
                  </a:cubicBezTo>
                  <a:cubicBezTo>
                    <a:pt x="0" y="3797"/>
                    <a:pt x="1097" y="4909"/>
                    <a:pt x="2454" y="4909"/>
                  </a:cubicBezTo>
                  <a:cubicBezTo>
                    <a:pt x="3811" y="4909"/>
                    <a:pt x="4908" y="3811"/>
                    <a:pt x="4908" y="2455"/>
                  </a:cubicBezTo>
                  <a:cubicBezTo>
                    <a:pt x="4923" y="1098"/>
                    <a:pt x="3826" y="1"/>
                    <a:pt x="2469" y="1"/>
                  </a:cubicBezTo>
                  <a:cubicBezTo>
                    <a:pt x="2460" y="0"/>
                    <a:pt x="2451" y="0"/>
                    <a:pt x="244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6" name="Google Shape;16856;p62"/>
            <p:cNvSpPr/>
            <p:nvPr/>
          </p:nvSpPr>
          <p:spPr>
            <a:xfrm>
              <a:off x="4783419" y="1537544"/>
              <a:ext cx="75316" cy="128873"/>
            </a:xfrm>
            <a:custGeom>
              <a:avLst/>
              <a:gdLst/>
              <a:ahLst/>
              <a:cxnLst/>
              <a:rect l="l" t="t" r="r" b="b"/>
              <a:pathLst>
                <a:path w="2873" h="4916" extrusionOk="0">
                  <a:moveTo>
                    <a:pt x="2543" y="0"/>
                  </a:moveTo>
                  <a:cubicBezTo>
                    <a:pt x="1266" y="0"/>
                    <a:pt x="181" y="985"/>
                    <a:pt x="101" y="2288"/>
                  </a:cubicBezTo>
                  <a:cubicBezTo>
                    <a:pt x="0" y="3717"/>
                    <a:pt x="1126" y="4916"/>
                    <a:pt x="2541" y="4916"/>
                  </a:cubicBezTo>
                  <a:cubicBezTo>
                    <a:pt x="2642" y="4916"/>
                    <a:pt x="2757" y="4916"/>
                    <a:pt x="2859" y="4901"/>
                  </a:cubicBezTo>
                  <a:cubicBezTo>
                    <a:pt x="1632" y="4728"/>
                    <a:pt x="722" y="3689"/>
                    <a:pt x="722" y="2462"/>
                  </a:cubicBezTo>
                  <a:cubicBezTo>
                    <a:pt x="737" y="1220"/>
                    <a:pt x="1646" y="181"/>
                    <a:pt x="2873" y="22"/>
                  </a:cubicBezTo>
                  <a:cubicBezTo>
                    <a:pt x="2762" y="7"/>
                    <a:pt x="2651" y="0"/>
                    <a:pt x="2543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7" name="Google Shape;16857;p62"/>
            <p:cNvSpPr/>
            <p:nvPr/>
          </p:nvSpPr>
          <p:spPr>
            <a:xfrm>
              <a:off x="4806489" y="1558175"/>
              <a:ext cx="87820" cy="87820"/>
            </a:xfrm>
            <a:custGeom>
              <a:avLst/>
              <a:gdLst/>
              <a:ahLst/>
              <a:cxnLst/>
              <a:rect l="l" t="t" r="r" b="b"/>
              <a:pathLst>
                <a:path w="3350" h="3350" extrusionOk="0">
                  <a:moveTo>
                    <a:pt x="1690" y="0"/>
                  </a:moveTo>
                  <a:cubicBezTo>
                    <a:pt x="766" y="0"/>
                    <a:pt x="15" y="751"/>
                    <a:pt x="15" y="1660"/>
                  </a:cubicBezTo>
                  <a:cubicBezTo>
                    <a:pt x="1" y="2584"/>
                    <a:pt x="752" y="3335"/>
                    <a:pt x="1675" y="3349"/>
                  </a:cubicBezTo>
                  <a:cubicBezTo>
                    <a:pt x="2599" y="3349"/>
                    <a:pt x="3350" y="2598"/>
                    <a:pt x="3350" y="1675"/>
                  </a:cubicBezTo>
                  <a:cubicBezTo>
                    <a:pt x="3350" y="751"/>
                    <a:pt x="2614" y="0"/>
                    <a:pt x="1690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8" name="Google Shape;16858;p62"/>
            <p:cNvSpPr/>
            <p:nvPr/>
          </p:nvSpPr>
          <p:spPr>
            <a:xfrm>
              <a:off x="4806489" y="1558096"/>
              <a:ext cx="52246" cy="87951"/>
            </a:xfrm>
            <a:custGeom>
              <a:avLst/>
              <a:gdLst/>
              <a:ahLst/>
              <a:cxnLst/>
              <a:rect l="l" t="t" r="r" b="b"/>
              <a:pathLst>
                <a:path w="1993" h="3355" extrusionOk="0">
                  <a:moveTo>
                    <a:pt x="1671" y="0"/>
                  </a:moveTo>
                  <a:cubicBezTo>
                    <a:pt x="775" y="0"/>
                    <a:pt x="1" y="735"/>
                    <a:pt x="1" y="1678"/>
                  </a:cubicBezTo>
                  <a:cubicBezTo>
                    <a:pt x="1" y="2620"/>
                    <a:pt x="775" y="3355"/>
                    <a:pt x="1671" y="3355"/>
                  </a:cubicBezTo>
                  <a:cubicBezTo>
                    <a:pt x="1777" y="3355"/>
                    <a:pt x="1885" y="3345"/>
                    <a:pt x="1993" y="3323"/>
                  </a:cubicBezTo>
                  <a:cubicBezTo>
                    <a:pt x="1213" y="3164"/>
                    <a:pt x="650" y="2471"/>
                    <a:pt x="650" y="1678"/>
                  </a:cubicBezTo>
                  <a:cubicBezTo>
                    <a:pt x="650" y="869"/>
                    <a:pt x="1213" y="191"/>
                    <a:pt x="1993" y="32"/>
                  </a:cubicBezTo>
                  <a:cubicBezTo>
                    <a:pt x="1885" y="11"/>
                    <a:pt x="1777" y="0"/>
                    <a:pt x="1671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9" name="Google Shape;16859;p62"/>
            <p:cNvSpPr/>
            <p:nvPr/>
          </p:nvSpPr>
          <p:spPr>
            <a:xfrm>
              <a:off x="4832599" y="1572541"/>
              <a:ext cx="34473" cy="60190"/>
            </a:xfrm>
            <a:custGeom>
              <a:avLst/>
              <a:gdLst/>
              <a:ahLst/>
              <a:cxnLst/>
              <a:rect l="l" t="t" r="r" b="b"/>
              <a:pathLst>
                <a:path w="1315" h="2296" extrusionOk="0">
                  <a:moveTo>
                    <a:pt x="622" y="463"/>
                  </a:moveTo>
                  <a:lnTo>
                    <a:pt x="622" y="881"/>
                  </a:lnTo>
                  <a:cubicBezTo>
                    <a:pt x="448" y="809"/>
                    <a:pt x="405" y="751"/>
                    <a:pt x="405" y="665"/>
                  </a:cubicBezTo>
                  <a:cubicBezTo>
                    <a:pt x="405" y="535"/>
                    <a:pt x="506" y="477"/>
                    <a:pt x="622" y="463"/>
                  </a:cubicBezTo>
                  <a:close/>
                  <a:moveTo>
                    <a:pt x="766" y="1329"/>
                  </a:moveTo>
                  <a:cubicBezTo>
                    <a:pt x="935" y="1399"/>
                    <a:pt x="980" y="1483"/>
                    <a:pt x="982" y="1581"/>
                  </a:cubicBezTo>
                  <a:lnTo>
                    <a:pt x="982" y="1581"/>
                  </a:lnTo>
                  <a:cubicBezTo>
                    <a:pt x="979" y="1708"/>
                    <a:pt x="894" y="1805"/>
                    <a:pt x="766" y="1805"/>
                  </a:cubicBezTo>
                  <a:lnTo>
                    <a:pt x="766" y="1329"/>
                  </a:lnTo>
                  <a:close/>
                  <a:moveTo>
                    <a:pt x="694" y="1"/>
                  </a:moveTo>
                  <a:cubicBezTo>
                    <a:pt x="651" y="1"/>
                    <a:pt x="607" y="29"/>
                    <a:pt x="607" y="73"/>
                  </a:cubicBezTo>
                  <a:lnTo>
                    <a:pt x="607" y="145"/>
                  </a:lnTo>
                  <a:cubicBezTo>
                    <a:pt x="275" y="188"/>
                    <a:pt x="59" y="333"/>
                    <a:pt x="59" y="693"/>
                  </a:cubicBezTo>
                  <a:cubicBezTo>
                    <a:pt x="59" y="1040"/>
                    <a:pt x="333" y="1155"/>
                    <a:pt x="607" y="1256"/>
                  </a:cubicBezTo>
                  <a:lnTo>
                    <a:pt x="607" y="1805"/>
                  </a:lnTo>
                  <a:cubicBezTo>
                    <a:pt x="463" y="1791"/>
                    <a:pt x="333" y="1718"/>
                    <a:pt x="246" y="1632"/>
                  </a:cubicBezTo>
                  <a:cubicBezTo>
                    <a:pt x="219" y="1616"/>
                    <a:pt x="190" y="1607"/>
                    <a:pt x="163" y="1607"/>
                  </a:cubicBezTo>
                  <a:cubicBezTo>
                    <a:pt x="117" y="1607"/>
                    <a:pt x="77" y="1630"/>
                    <a:pt x="59" y="1675"/>
                  </a:cubicBezTo>
                  <a:cubicBezTo>
                    <a:pt x="1" y="1733"/>
                    <a:pt x="1" y="1848"/>
                    <a:pt x="59" y="1920"/>
                  </a:cubicBezTo>
                  <a:cubicBezTo>
                    <a:pt x="193" y="2054"/>
                    <a:pt x="364" y="2139"/>
                    <a:pt x="561" y="2139"/>
                  </a:cubicBezTo>
                  <a:cubicBezTo>
                    <a:pt x="576" y="2139"/>
                    <a:pt x="592" y="2138"/>
                    <a:pt x="607" y="2137"/>
                  </a:cubicBezTo>
                  <a:lnTo>
                    <a:pt x="607" y="2137"/>
                  </a:lnTo>
                  <a:lnTo>
                    <a:pt x="593" y="2151"/>
                  </a:lnTo>
                  <a:lnTo>
                    <a:pt x="593" y="2224"/>
                  </a:lnTo>
                  <a:cubicBezTo>
                    <a:pt x="593" y="2267"/>
                    <a:pt x="636" y="2296"/>
                    <a:pt x="679" y="2296"/>
                  </a:cubicBezTo>
                  <a:cubicBezTo>
                    <a:pt x="723" y="2296"/>
                    <a:pt x="780" y="2267"/>
                    <a:pt x="780" y="2224"/>
                  </a:cubicBezTo>
                  <a:lnTo>
                    <a:pt x="780" y="2137"/>
                  </a:lnTo>
                  <a:cubicBezTo>
                    <a:pt x="1084" y="2123"/>
                    <a:pt x="1315" y="1848"/>
                    <a:pt x="1315" y="1545"/>
                  </a:cubicBezTo>
                  <a:cubicBezTo>
                    <a:pt x="1315" y="1213"/>
                    <a:pt x="1098" y="1069"/>
                    <a:pt x="780" y="953"/>
                  </a:cubicBezTo>
                  <a:lnTo>
                    <a:pt x="780" y="448"/>
                  </a:lnTo>
                  <a:cubicBezTo>
                    <a:pt x="881" y="463"/>
                    <a:pt x="968" y="491"/>
                    <a:pt x="1055" y="549"/>
                  </a:cubicBezTo>
                  <a:cubicBezTo>
                    <a:pt x="1073" y="558"/>
                    <a:pt x="1094" y="563"/>
                    <a:pt x="1115" y="563"/>
                  </a:cubicBezTo>
                  <a:cubicBezTo>
                    <a:pt x="1162" y="563"/>
                    <a:pt x="1208" y="541"/>
                    <a:pt x="1228" y="491"/>
                  </a:cubicBezTo>
                  <a:cubicBezTo>
                    <a:pt x="1286" y="419"/>
                    <a:pt x="1286" y="318"/>
                    <a:pt x="1214" y="260"/>
                  </a:cubicBezTo>
                  <a:cubicBezTo>
                    <a:pt x="1098" y="174"/>
                    <a:pt x="939" y="145"/>
                    <a:pt x="795" y="145"/>
                  </a:cubicBezTo>
                  <a:lnTo>
                    <a:pt x="795" y="73"/>
                  </a:lnTo>
                  <a:cubicBezTo>
                    <a:pt x="795" y="29"/>
                    <a:pt x="737" y="1"/>
                    <a:pt x="69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0" name="Google Shape;16860;p62"/>
            <p:cNvSpPr/>
            <p:nvPr/>
          </p:nvSpPr>
          <p:spPr>
            <a:xfrm>
              <a:off x="4885973" y="1500266"/>
              <a:ext cx="129056" cy="128689"/>
            </a:xfrm>
            <a:custGeom>
              <a:avLst/>
              <a:gdLst/>
              <a:ahLst/>
              <a:cxnLst/>
              <a:rect l="l" t="t" r="r" b="b"/>
              <a:pathLst>
                <a:path w="4923" h="4909" extrusionOk="0">
                  <a:moveTo>
                    <a:pt x="2469" y="0"/>
                  </a:moveTo>
                  <a:cubicBezTo>
                    <a:pt x="1112" y="0"/>
                    <a:pt x="15" y="1098"/>
                    <a:pt x="0" y="2454"/>
                  </a:cubicBezTo>
                  <a:cubicBezTo>
                    <a:pt x="0" y="3811"/>
                    <a:pt x="1097" y="4908"/>
                    <a:pt x="2454" y="4908"/>
                  </a:cubicBezTo>
                  <a:cubicBezTo>
                    <a:pt x="2463" y="4909"/>
                    <a:pt x="2472" y="4909"/>
                    <a:pt x="2481" y="4909"/>
                  </a:cubicBezTo>
                  <a:cubicBezTo>
                    <a:pt x="3826" y="4909"/>
                    <a:pt x="4908" y="3817"/>
                    <a:pt x="4923" y="2469"/>
                  </a:cubicBezTo>
                  <a:cubicBezTo>
                    <a:pt x="4923" y="1112"/>
                    <a:pt x="3826" y="0"/>
                    <a:pt x="2469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1" name="Google Shape;16861;p62"/>
            <p:cNvSpPr/>
            <p:nvPr/>
          </p:nvSpPr>
          <p:spPr>
            <a:xfrm>
              <a:off x="4883325" y="1500449"/>
              <a:ext cx="75316" cy="128506"/>
            </a:xfrm>
            <a:custGeom>
              <a:avLst/>
              <a:gdLst/>
              <a:ahLst/>
              <a:cxnLst/>
              <a:rect l="l" t="t" r="r" b="b"/>
              <a:pathLst>
                <a:path w="2873" h="4902" extrusionOk="0">
                  <a:moveTo>
                    <a:pt x="2545" y="0"/>
                  </a:moveTo>
                  <a:cubicBezTo>
                    <a:pt x="1278" y="0"/>
                    <a:pt x="181" y="985"/>
                    <a:pt x="101" y="2289"/>
                  </a:cubicBezTo>
                  <a:cubicBezTo>
                    <a:pt x="0" y="3703"/>
                    <a:pt x="1126" y="4901"/>
                    <a:pt x="2541" y="4901"/>
                  </a:cubicBezTo>
                  <a:cubicBezTo>
                    <a:pt x="2642" y="4901"/>
                    <a:pt x="2757" y="4901"/>
                    <a:pt x="2858" y="4887"/>
                  </a:cubicBezTo>
                  <a:cubicBezTo>
                    <a:pt x="1631" y="4728"/>
                    <a:pt x="722" y="3674"/>
                    <a:pt x="722" y="2447"/>
                  </a:cubicBezTo>
                  <a:cubicBezTo>
                    <a:pt x="736" y="1206"/>
                    <a:pt x="1646" y="167"/>
                    <a:pt x="2873" y="22"/>
                  </a:cubicBezTo>
                  <a:cubicBezTo>
                    <a:pt x="2763" y="8"/>
                    <a:pt x="2653" y="0"/>
                    <a:pt x="2545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2" name="Google Shape;16862;p62"/>
            <p:cNvSpPr/>
            <p:nvPr/>
          </p:nvSpPr>
          <p:spPr>
            <a:xfrm>
              <a:off x="4906787" y="1521081"/>
              <a:ext cx="87427" cy="87427"/>
            </a:xfrm>
            <a:custGeom>
              <a:avLst/>
              <a:gdLst/>
              <a:ahLst/>
              <a:cxnLst/>
              <a:rect l="l" t="t" r="r" b="b"/>
              <a:pathLst>
                <a:path w="3335" h="3335" extrusionOk="0">
                  <a:moveTo>
                    <a:pt x="1649" y="0"/>
                  </a:moveTo>
                  <a:cubicBezTo>
                    <a:pt x="737" y="0"/>
                    <a:pt x="0" y="745"/>
                    <a:pt x="0" y="1660"/>
                  </a:cubicBezTo>
                  <a:cubicBezTo>
                    <a:pt x="0" y="2584"/>
                    <a:pt x="736" y="3335"/>
                    <a:pt x="1660" y="3335"/>
                  </a:cubicBezTo>
                  <a:cubicBezTo>
                    <a:pt x="2584" y="3335"/>
                    <a:pt x="3335" y="2599"/>
                    <a:pt x="3335" y="1675"/>
                  </a:cubicBezTo>
                  <a:cubicBezTo>
                    <a:pt x="3335" y="751"/>
                    <a:pt x="2599" y="0"/>
                    <a:pt x="1675" y="0"/>
                  </a:cubicBezTo>
                  <a:cubicBezTo>
                    <a:pt x="1666" y="0"/>
                    <a:pt x="1657" y="0"/>
                    <a:pt x="1649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3" name="Google Shape;16863;p62"/>
            <p:cNvSpPr/>
            <p:nvPr/>
          </p:nvSpPr>
          <p:spPr>
            <a:xfrm>
              <a:off x="4906394" y="1521002"/>
              <a:ext cx="52246" cy="87584"/>
            </a:xfrm>
            <a:custGeom>
              <a:avLst/>
              <a:gdLst/>
              <a:ahLst/>
              <a:cxnLst/>
              <a:rect l="l" t="t" r="r" b="b"/>
              <a:pathLst>
                <a:path w="1993" h="3341" extrusionOk="0">
                  <a:moveTo>
                    <a:pt x="1667" y="0"/>
                  </a:moveTo>
                  <a:cubicBezTo>
                    <a:pt x="772" y="0"/>
                    <a:pt x="1" y="722"/>
                    <a:pt x="1" y="1663"/>
                  </a:cubicBezTo>
                  <a:cubicBezTo>
                    <a:pt x="1" y="2606"/>
                    <a:pt x="775" y="3341"/>
                    <a:pt x="1671" y="3341"/>
                  </a:cubicBezTo>
                  <a:cubicBezTo>
                    <a:pt x="1777" y="3341"/>
                    <a:pt x="1885" y="3330"/>
                    <a:pt x="1993" y="3309"/>
                  </a:cubicBezTo>
                  <a:cubicBezTo>
                    <a:pt x="1213" y="3150"/>
                    <a:pt x="650" y="2457"/>
                    <a:pt x="650" y="1663"/>
                  </a:cubicBezTo>
                  <a:cubicBezTo>
                    <a:pt x="650" y="870"/>
                    <a:pt x="1213" y="177"/>
                    <a:pt x="1993" y="32"/>
                  </a:cubicBezTo>
                  <a:cubicBezTo>
                    <a:pt x="1883" y="11"/>
                    <a:pt x="1774" y="0"/>
                    <a:pt x="1667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4" name="Google Shape;16864;p62"/>
            <p:cNvSpPr/>
            <p:nvPr/>
          </p:nvSpPr>
          <p:spPr>
            <a:xfrm>
              <a:off x="4932504" y="1535079"/>
              <a:ext cx="34840" cy="60190"/>
            </a:xfrm>
            <a:custGeom>
              <a:avLst/>
              <a:gdLst/>
              <a:ahLst/>
              <a:cxnLst/>
              <a:rect l="l" t="t" r="r" b="b"/>
              <a:pathLst>
                <a:path w="1329" h="2296" extrusionOk="0">
                  <a:moveTo>
                    <a:pt x="636" y="462"/>
                  </a:moveTo>
                  <a:lnTo>
                    <a:pt x="636" y="881"/>
                  </a:lnTo>
                  <a:cubicBezTo>
                    <a:pt x="448" y="809"/>
                    <a:pt x="405" y="766"/>
                    <a:pt x="405" y="665"/>
                  </a:cubicBezTo>
                  <a:cubicBezTo>
                    <a:pt x="405" y="535"/>
                    <a:pt x="506" y="477"/>
                    <a:pt x="636" y="462"/>
                  </a:cubicBezTo>
                  <a:close/>
                  <a:moveTo>
                    <a:pt x="766" y="1329"/>
                  </a:moveTo>
                  <a:cubicBezTo>
                    <a:pt x="954" y="1401"/>
                    <a:pt x="982" y="1487"/>
                    <a:pt x="982" y="1588"/>
                  </a:cubicBezTo>
                  <a:cubicBezTo>
                    <a:pt x="982" y="1704"/>
                    <a:pt x="896" y="1805"/>
                    <a:pt x="766" y="1805"/>
                  </a:cubicBezTo>
                  <a:lnTo>
                    <a:pt x="766" y="1329"/>
                  </a:lnTo>
                  <a:close/>
                  <a:moveTo>
                    <a:pt x="694" y="0"/>
                  </a:moveTo>
                  <a:cubicBezTo>
                    <a:pt x="650" y="0"/>
                    <a:pt x="607" y="29"/>
                    <a:pt x="607" y="73"/>
                  </a:cubicBezTo>
                  <a:lnTo>
                    <a:pt x="607" y="159"/>
                  </a:lnTo>
                  <a:cubicBezTo>
                    <a:pt x="275" y="188"/>
                    <a:pt x="59" y="347"/>
                    <a:pt x="59" y="693"/>
                  </a:cubicBezTo>
                  <a:cubicBezTo>
                    <a:pt x="59" y="1054"/>
                    <a:pt x="333" y="1155"/>
                    <a:pt x="607" y="1256"/>
                  </a:cubicBezTo>
                  <a:lnTo>
                    <a:pt x="607" y="1805"/>
                  </a:lnTo>
                  <a:cubicBezTo>
                    <a:pt x="463" y="1790"/>
                    <a:pt x="333" y="1733"/>
                    <a:pt x="246" y="1632"/>
                  </a:cubicBezTo>
                  <a:cubicBezTo>
                    <a:pt x="219" y="1615"/>
                    <a:pt x="192" y="1607"/>
                    <a:pt x="167" y="1607"/>
                  </a:cubicBezTo>
                  <a:cubicBezTo>
                    <a:pt x="124" y="1607"/>
                    <a:pt x="86" y="1630"/>
                    <a:pt x="59" y="1675"/>
                  </a:cubicBezTo>
                  <a:cubicBezTo>
                    <a:pt x="1" y="1747"/>
                    <a:pt x="1" y="1848"/>
                    <a:pt x="59" y="1920"/>
                  </a:cubicBezTo>
                  <a:cubicBezTo>
                    <a:pt x="203" y="2065"/>
                    <a:pt x="391" y="2151"/>
                    <a:pt x="607" y="2151"/>
                  </a:cubicBezTo>
                  <a:lnTo>
                    <a:pt x="593" y="2224"/>
                  </a:lnTo>
                  <a:cubicBezTo>
                    <a:pt x="593" y="2267"/>
                    <a:pt x="650" y="2296"/>
                    <a:pt x="694" y="2296"/>
                  </a:cubicBezTo>
                  <a:cubicBezTo>
                    <a:pt x="737" y="2296"/>
                    <a:pt x="780" y="2267"/>
                    <a:pt x="780" y="2224"/>
                  </a:cubicBezTo>
                  <a:lnTo>
                    <a:pt x="780" y="2137"/>
                  </a:lnTo>
                  <a:cubicBezTo>
                    <a:pt x="1098" y="2122"/>
                    <a:pt x="1329" y="1863"/>
                    <a:pt x="1315" y="1545"/>
                  </a:cubicBezTo>
                  <a:cubicBezTo>
                    <a:pt x="1315" y="1199"/>
                    <a:pt x="1084" y="1054"/>
                    <a:pt x="795" y="953"/>
                  </a:cubicBezTo>
                  <a:lnTo>
                    <a:pt x="795" y="448"/>
                  </a:lnTo>
                  <a:cubicBezTo>
                    <a:pt x="982" y="477"/>
                    <a:pt x="1040" y="563"/>
                    <a:pt x="1127" y="563"/>
                  </a:cubicBezTo>
                  <a:cubicBezTo>
                    <a:pt x="1199" y="563"/>
                    <a:pt x="1242" y="491"/>
                    <a:pt x="1257" y="419"/>
                  </a:cubicBezTo>
                  <a:cubicBezTo>
                    <a:pt x="1300" y="304"/>
                    <a:pt x="1228" y="246"/>
                    <a:pt x="1098" y="203"/>
                  </a:cubicBezTo>
                  <a:cubicBezTo>
                    <a:pt x="997" y="159"/>
                    <a:pt x="896" y="145"/>
                    <a:pt x="795" y="145"/>
                  </a:cubicBezTo>
                  <a:lnTo>
                    <a:pt x="795" y="73"/>
                  </a:lnTo>
                  <a:cubicBezTo>
                    <a:pt x="795" y="29"/>
                    <a:pt x="752" y="0"/>
                    <a:pt x="69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5" name="Google Shape;16865;p62"/>
            <p:cNvSpPr/>
            <p:nvPr/>
          </p:nvSpPr>
          <p:spPr>
            <a:xfrm>
              <a:off x="4659658" y="1714836"/>
              <a:ext cx="144969" cy="163215"/>
            </a:xfrm>
            <a:custGeom>
              <a:avLst/>
              <a:gdLst/>
              <a:ahLst/>
              <a:cxnLst/>
              <a:rect l="l" t="t" r="r" b="b"/>
              <a:pathLst>
                <a:path w="5530" h="6226" extrusionOk="0">
                  <a:moveTo>
                    <a:pt x="3682" y="0"/>
                  </a:moveTo>
                  <a:lnTo>
                    <a:pt x="275" y="1285"/>
                  </a:lnTo>
                  <a:cubicBezTo>
                    <a:pt x="88" y="1343"/>
                    <a:pt x="1" y="1530"/>
                    <a:pt x="73" y="1718"/>
                  </a:cubicBezTo>
                  <a:lnTo>
                    <a:pt x="1675" y="6005"/>
                  </a:lnTo>
                  <a:cubicBezTo>
                    <a:pt x="1721" y="6142"/>
                    <a:pt x="1857" y="6225"/>
                    <a:pt x="1998" y="6225"/>
                  </a:cubicBezTo>
                  <a:cubicBezTo>
                    <a:pt x="2035" y="6225"/>
                    <a:pt x="2072" y="6220"/>
                    <a:pt x="2108" y="6207"/>
                  </a:cubicBezTo>
                  <a:lnTo>
                    <a:pt x="5530" y="4923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6" name="Google Shape;16866;p62"/>
            <p:cNvSpPr/>
            <p:nvPr/>
          </p:nvSpPr>
          <p:spPr>
            <a:xfrm>
              <a:off x="4699400" y="1824939"/>
              <a:ext cx="105227" cy="52928"/>
            </a:xfrm>
            <a:custGeom>
              <a:avLst/>
              <a:gdLst/>
              <a:ahLst/>
              <a:cxnLst/>
              <a:rect l="l" t="t" r="r" b="b"/>
              <a:pathLst>
                <a:path w="4014" h="2019" extrusionOk="0">
                  <a:moveTo>
                    <a:pt x="3739" y="1"/>
                  </a:moveTo>
                  <a:lnTo>
                    <a:pt x="3682" y="30"/>
                  </a:lnTo>
                  <a:lnTo>
                    <a:pt x="1" y="1401"/>
                  </a:lnTo>
                  <a:lnTo>
                    <a:pt x="159" y="1805"/>
                  </a:lnTo>
                  <a:cubicBezTo>
                    <a:pt x="203" y="1937"/>
                    <a:pt x="330" y="2019"/>
                    <a:pt x="465" y="2019"/>
                  </a:cubicBezTo>
                  <a:cubicBezTo>
                    <a:pt x="508" y="2019"/>
                    <a:pt x="551" y="2010"/>
                    <a:pt x="592" y="1993"/>
                  </a:cubicBezTo>
                  <a:lnTo>
                    <a:pt x="4014" y="723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7" name="Google Shape;16867;p62"/>
            <p:cNvSpPr/>
            <p:nvPr/>
          </p:nvSpPr>
          <p:spPr>
            <a:xfrm>
              <a:off x="4800066" y="1641276"/>
              <a:ext cx="282336" cy="173858"/>
            </a:xfrm>
            <a:custGeom>
              <a:avLst/>
              <a:gdLst/>
              <a:ahLst/>
              <a:cxnLst/>
              <a:rect l="l" t="t" r="r" b="b"/>
              <a:pathLst>
                <a:path w="10770" h="6632" extrusionOk="0">
                  <a:moveTo>
                    <a:pt x="9581" y="1"/>
                  </a:moveTo>
                  <a:cubicBezTo>
                    <a:pt x="9150" y="1"/>
                    <a:pt x="8803" y="341"/>
                    <a:pt x="8763" y="381"/>
                  </a:cubicBezTo>
                  <a:lnTo>
                    <a:pt x="5933" y="2720"/>
                  </a:lnTo>
                  <a:cubicBezTo>
                    <a:pt x="5905" y="2267"/>
                    <a:pt x="5530" y="1911"/>
                    <a:pt x="5066" y="1911"/>
                  </a:cubicBezTo>
                  <a:cubicBezTo>
                    <a:pt x="5057" y="1911"/>
                    <a:pt x="5048" y="1911"/>
                    <a:pt x="5038" y="1911"/>
                  </a:cubicBezTo>
                  <a:cubicBezTo>
                    <a:pt x="4300" y="1911"/>
                    <a:pt x="3764" y="1907"/>
                    <a:pt x="3361" y="1907"/>
                  </a:cubicBezTo>
                  <a:cubicBezTo>
                    <a:pt x="2487" y="1907"/>
                    <a:pt x="2233" y="1927"/>
                    <a:pt x="1877" y="2056"/>
                  </a:cubicBezTo>
                  <a:lnTo>
                    <a:pt x="0" y="2835"/>
                  </a:lnTo>
                  <a:lnTo>
                    <a:pt x="1430" y="6632"/>
                  </a:lnTo>
                  <a:cubicBezTo>
                    <a:pt x="2518" y="6184"/>
                    <a:pt x="2486" y="6114"/>
                    <a:pt x="3497" y="6114"/>
                  </a:cubicBezTo>
                  <a:cubicBezTo>
                    <a:pt x="3854" y="6114"/>
                    <a:pt x="4341" y="6123"/>
                    <a:pt x="5053" y="6126"/>
                  </a:cubicBezTo>
                  <a:cubicBezTo>
                    <a:pt x="5659" y="6098"/>
                    <a:pt x="6237" y="5838"/>
                    <a:pt x="6641" y="5376"/>
                  </a:cubicBezTo>
                  <a:lnTo>
                    <a:pt x="10120" y="1651"/>
                  </a:lnTo>
                  <a:cubicBezTo>
                    <a:pt x="10235" y="1536"/>
                    <a:pt x="10769" y="843"/>
                    <a:pt x="10177" y="251"/>
                  </a:cubicBezTo>
                  <a:cubicBezTo>
                    <a:pt x="9975" y="66"/>
                    <a:pt x="9770" y="1"/>
                    <a:pt x="958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8" name="Google Shape;16868;p62"/>
            <p:cNvSpPr/>
            <p:nvPr/>
          </p:nvSpPr>
          <p:spPr>
            <a:xfrm>
              <a:off x="4800066" y="1707260"/>
              <a:ext cx="57175" cy="107875"/>
            </a:xfrm>
            <a:custGeom>
              <a:avLst/>
              <a:gdLst/>
              <a:ahLst/>
              <a:cxnLst/>
              <a:rect l="l" t="t" r="r" b="b"/>
              <a:pathLst>
                <a:path w="2181" h="4115" extrusionOk="0">
                  <a:moveTo>
                    <a:pt x="751" y="1"/>
                  </a:moveTo>
                  <a:lnTo>
                    <a:pt x="0" y="318"/>
                  </a:lnTo>
                  <a:lnTo>
                    <a:pt x="1430" y="4115"/>
                  </a:lnTo>
                  <a:lnTo>
                    <a:pt x="2180" y="3812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9" name="Google Shape;16869;p62"/>
            <p:cNvSpPr/>
            <p:nvPr/>
          </p:nvSpPr>
          <p:spPr>
            <a:xfrm>
              <a:off x="4874228" y="1692501"/>
              <a:ext cx="81004" cy="51827"/>
            </a:xfrm>
            <a:custGeom>
              <a:avLst/>
              <a:gdLst/>
              <a:ahLst/>
              <a:cxnLst/>
              <a:rect l="l" t="t" r="r" b="b"/>
              <a:pathLst>
                <a:path w="3090" h="1977" extrusionOk="0">
                  <a:moveTo>
                    <a:pt x="2527" y="1"/>
                  </a:moveTo>
                  <a:lnTo>
                    <a:pt x="2527" y="1"/>
                  </a:lnTo>
                  <a:cubicBezTo>
                    <a:pt x="2599" y="347"/>
                    <a:pt x="2671" y="939"/>
                    <a:pt x="2455" y="1256"/>
                  </a:cubicBezTo>
                  <a:cubicBezTo>
                    <a:pt x="2323" y="1441"/>
                    <a:pt x="2144" y="1481"/>
                    <a:pt x="1670" y="1481"/>
                  </a:cubicBezTo>
                  <a:cubicBezTo>
                    <a:pt x="1364" y="1481"/>
                    <a:pt x="935" y="1464"/>
                    <a:pt x="318" y="1459"/>
                  </a:cubicBezTo>
                  <a:cubicBezTo>
                    <a:pt x="1" y="1459"/>
                    <a:pt x="1" y="1964"/>
                    <a:pt x="318" y="1964"/>
                  </a:cubicBezTo>
                  <a:cubicBezTo>
                    <a:pt x="820" y="1964"/>
                    <a:pt x="1219" y="1977"/>
                    <a:pt x="1543" y="1977"/>
                  </a:cubicBezTo>
                  <a:cubicBezTo>
                    <a:pt x="2246" y="1977"/>
                    <a:pt x="2597" y="1916"/>
                    <a:pt x="2873" y="1531"/>
                  </a:cubicBezTo>
                  <a:cubicBezTo>
                    <a:pt x="3018" y="1300"/>
                    <a:pt x="3090" y="1026"/>
                    <a:pt x="3090" y="751"/>
                  </a:cubicBezTo>
                  <a:cubicBezTo>
                    <a:pt x="3061" y="405"/>
                    <a:pt x="2845" y="116"/>
                    <a:pt x="2527" y="1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0" name="Google Shape;16870;p62"/>
            <p:cNvSpPr/>
            <p:nvPr/>
          </p:nvSpPr>
          <p:spPr>
            <a:xfrm>
              <a:off x="4754662" y="1702200"/>
              <a:ext cx="88187" cy="142085"/>
            </a:xfrm>
            <a:custGeom>
              <a:avLst/>
              <a:gdLst/>
              <a:ahLst/>
              <a:cxnLst/>
              <a:rect l="l" t="t" r="r" b="b"/>
              <a:pathLst>
                <a:path w="3364" h="5420" extrusionOk="0">
                  <a:moveTo>
                    <a:pt x="1396" y="1"/>
                  </a:moveTo>
                  <a:cubicBezTo>
                    <a:pt x="1359" y="1"/>
                    <a:pt x="1322" y="7"/>
                    <a:pt x="1285" y="20"/>
                  </a:cubicBezTo>
                  <a:lnTo>
                    <a:pt x="0" y="497"/>
                  </a:lnTo>
                  <a:lnTo>
                    <a:pt x="1848" y="5419"/>
                  </a:lnTo>
                  <a:lnTo>
                    <a:pt x="3118" y="4943"/>
                  </a:lnTo>
                  <a:cubicBezTo>
                    <a:pt x="3277" y="4885"/>
                    <a:pt x="3364" y="4726"/>
                    <a:pt x="3306" y="4567"/>
                  </a:cubicBezTo>
                  <a:lnTo>
                    <a:pt x="1675" y="194"/>
                  </a:lnTo>
                  <a:cubicBezTo>
                    <a:pt x="1630" y="71"/>
                    <a:pt x="1518" y="1"/>
                    <a:pt x="1396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1" name="Google Shape;16871;p62"/>
            <p:cNvSpPr/>
            <p:nvPr/>
          </p:nvSpPr>
          <p:spPr>
            <a:xfrm>
              <a:off x="4795898" y="1809446"/>
              <a:ext cx="46951" cy="35207"/>
            </a:xfrm>
            <a:custGeom>
              <a:avLst/>
              <a:gdLst/>
              <a:ahLst/>
              <a:cxnLst/>
              <a:rect l="l" t="t" r="r" b="b"/>
              <a:pathLst>
                <a:path w="1791" h="1343" extrusionOk="0">
                  <a:moveTo>
                    <a:pt x="1545" y="0"/>
                  </a:moveTo>
                  <a:cubicBezTo>
                    <a:pt x="1502" y="43"/>
                    <a:pt x="1459" y="72"/>
                    <a:pt x="1401" y="87"/>
                  </a:cubicBezTo>
                  <a:lnTo>
                    <a:pt x="1" y="621"/>
                  </a:lnTo>
                  <a:lnTo>
                    <a:pt x="261" y="1343"/>
                  </a:lnTo>
                  <a:lnTo>
                    <a:pt x="1545" y="866"/>
                  </a:lnTo>
                  <a:cubicBezTo>
                    <a:pt x="1704" y="809"/>
                    <a:pt x="1791" y="635"/>
                    <a:pt x="1719" y="476"/>
                  </a:cubicBezTo>
                  <a:lnTo>
                    <a:pt x="1545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2" name="Google Shape;16872;p62"/>
          <p:cNvGrpSpPr/>
          <p:nvPr/>
        </p:nvGrpSpPr>
        <p:grpSpPr>
          <a:xfrm>
            <a:off x="5211406" y="1513504"/>
            <a:ext cx="260394" cy="351202"/>
            <a:chOff x="5211406" y="1513504"/>
            <a:chExt cx="260394" cy="351202"/>
          </a:xfrm>
        </p:grpSpPr>
        <p:sp>
          <p:nvSpPr>
            <p:cNvPr id="16873" name="Google Shape;16873;p62"/>
            <p:cNvSpPr/>
            <p:nvPr/>
          </p:nvSpPr>
          <p:spPr>
            <a:xfrm>
              <a:off x="5294297" y="1582765"/>
              <a:ext cx="33686" cy="74582"/>
            </a:xfrm>
            <a:custGeom>
              <a:avLst/>
              <a:gdLst/>
              <a:ahLst/>
              <a:cxnLst/>
              <a:rect l="l" t="t" r="r" b="b"/>
              <a:pathLst>
                <a:path w="1285" h="2845" extrusionOk="0">
                  <a:moveTo>
                    <a:pt x="780" y="0"/>
                  </a:moveTo>
                  <a:cubicBezTo>
                    <a:pt x="347" y="0"/>
                    <a:pt x="0" y="347"/>
                    <a:pt x="0" y="780"/>
                  </a:cubicBezTo>
                  <a:lnTo>
                    <a:pt x="0" y="953"/>
                  </a:lnTo>
                  <a:cubicBezTo>
                    <a:pt x="0" y="1184"/>
                    <a:pt x="29" y="1401"/>
                    <a:pt x="101" y="1617"/>
                  </a:cubicBezTo>
                  <a:lnTo>
                    <a:pt x="520" y="2844"/>
                  </a:lnTo>
                  <a:lnTo>
                    <a:pt x="1285" y="2844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4" name="Google Shape;16874;p62"/>
            <p:cNvSpPr/>
            <p:nvPr/>
          </p:nvSpPr>
          <p:spPr>
            <a:xfrm>
              <a:off x="5307903" y="1575949"/>
              <a:ext cx="81398" cy="81398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766" y="1"/>
                  </a:moveTo>
                  <a:cubicBezTo>
                    <a:pt x="347" y="1"/>
                    <a:pt x="1" y="347"/>
                    <a:pt x="1" y="780"/>
                  </a:cubicBezTo>
                  <a:cubicBezTo>
                    <a:pt x="1" y="1069"/>
                    <a:pt x="232" y="1300"/>
                    <a:pt x="506" y="1300"/>
                  </a:cubicBezTo>
                  <a:lnTo>
                    <a:pt x="2585" y="3104"/>
                  </a:lnTo>
                  <a:lnTo>
                    <a:pt x="3018" y="1574"/>
                  </a:lnTo>
                  <a:cubicBezTo>
                    <a:pt x="3076" y="1386"/>
                    <a:pt x="3104" y="1199"/>
                    <a:pt x="3104" y="1011"/>
                  </a:cubicBezTo>
                  <a:lnTo>
                    <a:pt x="3104" y="520"/>
                  </a:lnTo>
                  <a:cubicBezTo>
                    <a:pt x="3104" y="231"/>
                    <a:pt x="2874" y="1"/>
                    <a:pt x="258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5" name="Google Shape;16875;p62"/>
            <p:cNvSpPr/>
            <p:nvPr/>
          </p:nvSpPr>
          <p:spPr>
            <a:xfrm>
              <a:off x="5321168" y="1677741"/>
              <a:ext cx="40895" cy="30305"/>
            </a:xfrm>
            <a:custGeom>
              <a:avLst/>
              <a:gdLst/>
              <a:ahLst/>
              <a:cxnLst/>
              <a:rect l="l" t="t" r="r" b="b"/>
              <a:pathLst>
                <a:path w="1560" h="1156" extrusionOk="0">
                  <a:moveTo>
                    <a:pt x="0" y="1"/>
                  </a:moveTo>
                  <a:lnTo>
                    <a:pt x="0" y="1155"/>
                  </a:lnTo>
                  <a:lnTo>
                    <a:pt x="1559" y="115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6" name="Google Shape;16876;p62"/>
            <p:cNvSpPr/>
            <p:nvPr/>
          </p:nvSpPr>
          <p:spPr>
            <a:xfrm>
              <a:off x="5321168" y="1677741"/>
              <a:ext cx="40895" cy="16489"/>
            </a:xfrm>
            <a:custGeom>
              <a:avLst/>
              <a:gdLst/>
              <a:ahLst/>
              <a:cxnLst/>
              <a:rect l="l" t="t" r="r" b="b"/>
              <a:pathLst>
                <a:path w="1560" h="629" extrusionOk="0">
                  <a:moveTo>
                    <a:pt x="0" y="1"/>
                  </a:moveTo>
                  <a:lnTo>
                    <a:pt x="0" y="477"/>
                  </a:lnTo>
                  <a:cubicBezTo>
                    <a:pt x="253" y="578"/>
                    <a:pt x="520" y="629"/>
                    <a:pt x="785" y="629"/>
                  </a:cubicBezTo>
                  <a:cubicBezTo>
                    <a:pt x="1050" y="629"/>
                    <a:pt x="1314" y="578"/>
                    <a:pt x="1559" y="477"/>
                  </a:cubicBezTo>
                  <a:lnTo>
                    <a:pt x="1559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7" name="Google Shape;16877;p62"/>
            <p:cNvSpPr/>
            <p:nvPr/>
          </p:nvSpPr>
          <p:spPr>
            <a:xfrm>
              <a:off x="5273850" y="1694021"/>
              <a:ext cx="135872" cy="57542"/>
            </a:xfrm>
            <a:custGeom>
              <a:avLst/>
              <a:gdLst/>
              <a:ahLst/>
              <a:cxnLst/>
              <a:rect l="l" t="t" r="r" b="b"/>
              <a:pathLst>
                <a:path w="5183" h="2195" extrusionOk="0">
                  <a:moveTo>
                    <a:pt x="1805" y="0"/>
                  </a:moveTo>
                  <a:lnTo>
                    <a:pt x="564" y="361"/>
                  </a:lnTo>
                  <a:cubicBezTo>
                    <a:pt x="232" y="462"/>
                    <a:pt x="1" y="765"/>
                    <a:pt x="1" y="1112"/>
                  </a:cubicBezTo>
                  <a:lnTo>
                    <a:pt x="1" y="2195"/>
                  </a:lnTo>
                  <a:lnTo>
                    <a:pt x="5183" y="2195"/>
                  </a:lnTo>
                  <a:lnTo>
                    <a:pt x="5183" y="1112"/>
                  </a:lnTo>
                  <a:cubicBezTo>
                    <a:pt x="5183" y="765"/>
                    <a:pt x="4952" y="462"/>
                    <a:pt x="4620" y="361"/>
                  </a:cubicBezTo>
                  <a:lnTo>
                    <a:pt x="3364" y="0"/>
                  </a:lnTo>
                  <a:lnTo>
                    <a:pt x="2585" y="520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8" name="Google Shape;16878;p62"/>
            <p:cNvSpPr/>
            <p:nvPr/>
          </p:nvSpPr>
          <p:spPr>
            <a:xfrm>
              <a:off x="5334773" y="1708020"/>
              <a:ext cx="13658" cy="54527"/>
            </a:xfrm>
            <a:custGeom>
              <a:avLst/>
              <a:gdLst/>
              <a:ahLst/>
              <a:cxnLst/>
              <a:rect l="l" t="t" r="r" b="b"/>
              <a:pathLst>
                <a:path w="521" h="2080" extrusionOk="0">
                  <a:moveTo>
                    <a:pt x="131" y="0"/>
                  </a:moveTo>
                  <a:lnTo>
                    <a:pt x="1" y="2079"/>
                  </a:lnTo>
                  <a:lnTo>
                    <a:pt x="520" y="2079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9" name="Google Shape;16879;p62"/>
            <p:cNvSpPr/>
            <p:nvPr/>
          </p:nvSpPr>
          <p:spPr>
            <a:xfrm>
              <a:off x="5301113" y="1610002"/>
              <a:ext cx="81371" cy="74582"/>
            </a:xfrm>
            <a:custGeom>
              <a:avLst/>
              <a:gdLst/>
              <a:ahLst/>
              <a:cxnLst/>
              <a:rect l="l" t="t" r="r" b="b"/>
              <a:pathLst>
                <a:path w="3104" h="2845" extrusionOk="0">
                  <a:moveTo>
                    <a:pt x="996" y="1"/>
                  </a:moveTo>
                  <a:cubicBezTo>
                    <a:pt x="852" y="1"/>
                    <a:pt x="707" y="58"/>
                    <a:pt x="621" y="159"/>
                  </a:cubicBezTo>
                  <a:lnTo>
                    <a:pt x="144" y="621"/>
                  </a:lnTo>
                  <a:cubicBezTo>
                    <a:pt x="43" y="722"/>
                    <a:pt x="0" y="852"/>
                    <a:pt x="0" y="982"/>
                  </a:cubicBezTo>
                  <a:lnTo>
                    <a:pt x="0" y="1285"/>
                  </a:lnTo>
                  <a:cubicBezTo>
                    <a:pt x="0" y="2137"/>
                    <a:pt x="693" y="2844"/>
                    <a:pt x="1545" y="2844"/>
                  </a:cubicBezTo>
                  <a:cubicBezTo>
                    <a:pt x="2396" y="2830"/>
                    <a:pt x="3089" y="2152"/>
                    <a:pt x="3104" y="1300"/>
                  </a:cubicBezTo>
                  <a:lnTo>
                    <a:pt x="3104" y="968"/>
                  </a:lnTo>
                  <a:cubicBezTo>
                    <a:pt x="3104" y="824"/>
                    <a:pt x="3046" y="694"/>
                    <a:pt x="2959" y="607"/>
                  </a:cubicBezTo>
                  <a:cubicBezTo>
                    <a:pt x="2555" y="217"/>
                    <a:pt x="1819" y="30"/>
                    <a:pt x="99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0" name="Google Shape;16880;p62"/>
            <p:cNvSpPr/>
            <p:nvPr/>
          </p:nvSpPr>
          <p:spPr>
            <a:xfrm>
              <a:off x="5300720" y="1610002"/>
              <a:ext cx="81398" cy="72694"/>
            </a:xfrm>
            <a:custGeom>
              <a:avLst/>
              <a:gdLst/>
              <a:ahLst/>
              <a:cxnLst/>
              <a:rect l="l" t="t" r="r" b="b"/>
              <a:pathLst>
                <a:path w="3105" h="2773" extrusionOk="0">
                  <a:moveTo>
                    <a:pt x="997" y="1"/>
                  </a:moveTo>
                  <a:cubicBezTo>
                    <a:pt x="852" y="1"/>
                    <a:pt x="722" y="44"/>
                    <a:pt x="621" y="145"/>
                  </a:cubicBezTo>
                  <a:lnTo>
                    <a:pt x="159" y="621"/>
                  </a:lnTo>
                  <a:cubicBezTo>
                    <a:pt x="58" y="708"/>
                    <a:pt x="1" y="838"/>
                    <a:pt x="1" y="982"/>
                  </a:cubicBezTo>
                  <a:lnTo>
                    <a:pt x="1" y="1285"/>
                  </a:lnTo>
                  <a:cubicBezTo>
                    <a:pt x="1" y="1978"/>
                    <a:pt x="463" y="2585"/>
                    <a:pt x="1127" y="2772"/>
                  </a:cubicBezTo>
                  <a:cubicBezTo>
                    <a:pt x="896" y="2498"/>
                    <a:pt x="780" y="2152"/>
                    <a:pt x="780" y="1805"/>
                  </a:cubicBezTo>
                  <a:lnTo>
                    <a:pt x="780" y="1054"/>
                  </a:lnTo>
                  <a:cubicBezTo>
                    <a:pt x="780" y="760"/>
                    <a:pt x="1011" y="534"/>
                    <a:pt x="1302" y="534"/>
                  </a:cubicBezTo>
                  <a:cubicBezTo>
                    <a:pt x="1311" y="534"/>
                    <a:pt x="1320" y="534"/>
                    <a:pt x="1329" y="535"/>
                  </a:cubicBezTo>
                  <a:cubicBezTo>
                    <a:pt x="1848" y="564"/>
                    <a:pt x="2628" y="650"/>
                    <a:pt x="3104" y="881"/>
                  </a:cubicBezTo>
                  <a:cubicBezTo>
                    <a:pt x="3090" y="780"/>
                    <a:pt x="3032" y="665"/>
                    <a:pt x="2960" y="593"/>
                  </a:cubicBezTo>
                  <a:cubicBezTo>
                    <a:pt x="2556" y="203"/>
                    <a:pt x="1834" y="30"/>
                    <a:pt x="99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1" name="Google Shape;16881;p62"/>
            <p:cNvSpPr/>
            <p:nvPr/>
          </p:nvSpPr>
          <p:spPr>
            <a:xfrm>
              <a:off x="5334773" y="1707653"/>
              <a:ext cx="13658" cy="13632"/>
            </a:xfrm>
            <a:custGeom>
              <a:avLst/>
              <a:gdLst/>
              <a:ahLst/>
              <a:cxnLst/>
              <a:rect l="l" t="t" r="r" b="b"/>
              <a:pathLst>
                <a:path w="521" h="520" extrusionOk="0">
                  <a:moveTo>
                    <a:pt x="1" y="0"/>
                  </a:moveTo>
                  <a:lnTo>
                    <a:pt x="1" y="419"/>
                  </a:lnTo>
                  <a:cubicBezTo>
                    <a:pt x="1" y="476"/>
                    <a:pt x="59" y="520"/>
                    <a:pt x="116" y="520"/>
                  </a:cubicBezTo>
                  <a:lnTo>
                    <a:pt x="419" y="520"/>
                  </a:lnTo>
                  <a:cubicBezTo>
                    <a:pt x="477" y="520"/>
                    <a:pt x="520" y="476"/>
                    <a:pt x="520" y="419"/>
                  </a:cubicBezTo>
                  <a:lnTo>
                    <a:pt x="520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2" name="Google Shape;16882;p62"/>
            <p:cNvSpPr/>
            <p:nvPr/>
          </p:nvSpPr>
          <p:spPr>
            <a:xfrm>
              <a:off x="5313959" y="1688778"/>
              <a:ext cx="27657" cy="28758"/>
            </a:xfrm>
            <a:custGeom>
              <a:avLst/>
              <a:gdLst/>
              <a:ahLst/>
              <a:cxnLst/>
              <a:rect l="l" t="t" r="r" b="b"/>
              <a:pathLst>
                <a:path w="1055" h="1097" extrusionOk="0">
                  <a:moveTo>
                    <a:pt x="243" y="1"/>
                  </a:moveTo>
                  <a:cubicBezTo>
                    <a:pt x="208" y="1"/>
                    <a:pt x="176" y="16"/>
                    <a:pt x="160" y="42"/>
                  </a:cubicBezTo>
                  <a:lnTo>
                    <a:pt x="1" y="287"/>
                  </a:lnTo>
                  <a:lnTo>
                    <a:pt x="391" y="1009"/>
                  </a:lnTo>
                  <a:cubicBezTo>
                    <a:pt x="419" y="1065"/>
                    <a:pt x="477" y="1097"/>
                    <a:pt x="534" y="1097"/>
                  </a:cubicBezTo>
                  <a:cubicBezTo>
                    <a:pt x="565" y="1097"/>
                    <a:pt x="596" y="1087"/>
                    <a:pt x="622" y="1066"/>
                  </a:cubicBezTo>
                  <a:lnTo>
                    <a:pt x="1055" y="720"/>
                  </a:lnTo>
                  <a:lnTo>
                    <a:pt x="318" y="27"/>
                  </a:lnTo>
                  <a:cubicBezTo>
                    <a:pt x="294" y="9"/>
                    <a:pt x="268" y="1"/>
                    <a:pt x="243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3" name="Google Shape;16883;p62"/>
            <p:cNvSpPr/>
            <p:nvPr/>
          </p:nvSpPr>
          <p:spPr>
            <a:xfrm>
              <a:off x="5341589" y="1688778"/>
              <a:ext cx="28024" cy="28758"/>
            </a:xfrm>
            <a:custGeom>
              <a:avLst/>
              <a:gdLst/>
              <a:ahLst/>
              <a:cxnLst/>
              <a:rect l="l" t="t" r="r" b="b"/>
              <a:pathLst>
                <a:path w="1069" h="1097" extrusionOk="0">
                  <a:moveTo>
                    <a:pt x="817" y="1"/>
                  </a:moveTo>
                  <a:cubicBezTo>
                    <a:pt x="793" y="1"/>
                    <a:pt x="769" y="9"/>
                    <a:pt x="751" y="27"/>
                  </a:cubicBezTo>
                  <a:lnTo>
                    <a:pt x="1" y="720"/>
                  </a:lnTo>
                  <a:lnTo>
                    <a:pt x="448" y="1066"/>
                  </a:lnTo>
                  <a:cubicBezTo>
                    <a:pt x="474" y="1087"/>
                    <a:pt x="503" y="1097"/>
                    <a:pt x="532" y="1097"/>
                  </a:cubicBezTo>
                  <a:cubicBezTo>
                    <a:pt x="586" y="1097"/>
                    <a:pt x="642" y="1065"/>
                    <a:pt x="679" y="1009"/>
                  </a:cubicBezTo>
                  <a:lnTo>
                    <a:pt x="1069" y="287"/>
                  </a:lnTo>
                  <a:lnTo>
                    <a:pt x="910" y="42"/>
                  </a:lnTo>
                  <a:cubicBezTo>
                    <a:pt x="885" y="16"/>
                    <a:pt x="850" y="1"/>
                    <a:pt x="817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4" name="Google Shape;16884;p62"/>
            <p:cNvSpPr/>
            <p:nvPr/>
          </p:nvSpPr>
          <p:spPr>
            <a:xfrm>
              <a:off x="5211406" y="1513504"/>
              <a:ext cx="260394" cy="351202"/>
            </a:xfrm>
            <a:custGeom>
              <a:avLst/>
              <a:gdLst/>
              <a:ahLst/>
              <a:cxnLst/>
              <a:rect l="l" t="t" r="r" b="b"/>
              <a:pathLst>
                <a:path w="9933" h="13397" extrusionOk="0">
                  <a:moveTo>
                    <a:pt x="4946" y="1506"/>
                  </a:moveTo>
                  <a:cubicBezTo>
                    <a:pt x="6720" y="1506"/>
                    <a:pt x="8421" y="2886"/>
                    <a:pt x="8431" y="4966"/>
                  </a:cubicBezTo>
                  <a:cubicBezTo>
                    <a:pt x="8431" y="6886"/>
                    <a:pt x="6872" y="8431"/>
                    <a:pt x="4967" y="8431"/>
                  </a:cubicBezTo>
                  <a:cubicBezTo>
                    <a:pt x="1892" y="8431"/>
                    <a:pt x="347" y="4707"/>
                    <a:pt x="2527" y="2527"/>
                  </a:cubicBezTo>
                  <a:cubicBezTo>
                    <a:pt x="3232" y="1822"/>
                    <a:pt x="4097" y="1506"/>
                    <a:pt x="4946" y="1506"/>
                  </a:cubicBezTo>
                  <a:close/>
                  <a:moveTo>
                    <a:pt x="4967" y="1"/>
                  </a:moveTo>
                  <a:cubicBezTo>
                    <a:pt x="2224" y="1"/>
                    <a:pt x="1" y="2224"/>
                    <a:pt x="1" y="4966"/>
                  </a:cubicBezTo>
                  <a:cubicBezTo>
                    <a:pt x="1" y="10149"/>
                    <a:pt x="4967" y="13397"/>
                    <a:pt x="4967" y="13397"/>
                  </a:cubicBezTo>
                  <a:cubicBezTo>
                    <a:pt x="4967" y="13397"/>
                    <a:pt x="9932" y="10149"/>
                    <a:pt x="9932" y="4966"/>
                  </a:cubicBezTo>
                  <a:cubicBezTo>
                    <a:pt x="9932" y="2224"/>
                    <a:pt x="7709" y="1"/>
                    <a:pt x="4967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5" name="Google Shape;16885;p62"/>
            <p:cNvSpPr/>
            <p:nvPr/>
          </p:nvSpPr>
          <p:spPr>
            <a:xfrm>
              <a:off x="5211406" y="1513504"/>
              <a:ext cx="252450" cy="350835"/>
            </a:xfrm>
            <a:custGeom>
              <a:avLst/>
              <a:gdLst/>
              <a:ahLst/>
              <a:cxnLst/>
              <a:rect l="l" t="t" r="r" b="b"/>
              <a:pathLst>
                <a:path w="9630" h="13383" extrusionOk="0">
                  <a:moveTo>
                    <a:pt x="4946" y="1506"/>
                  </a:moveTo>
                  <a:cubicBezTo>
                    <a:pt x="6720" y="1506"/>
                    <a:pt x="8421" y="2886"/>
                    <a:pt x="8431" y="4966"/>
                  </a:cubicBezTo>
                  <a:cubicBezTo>
                    <a:pt x="8431" y="6886"/>
                    <a:pt x="6872" y="8431"/>
                    <a:pt x="4967" y="8431"/>
                  </a:cubicBezTo>
                  <a:cubicBezTo>
                    <a:pt x="1892" y="8431"/>
                    <a:pt x="347" y="4707"/>
                    <a:pt x="2527" y="2527"/>
                  </a:cubicBezTo>
                  <a:cubicBezTo>
                    <a:pt x="3232" y="1822"/>
                    <a:pt x="4097" y="1506"/>
                    <a:pt x="4946" y="1506"/>
                  </a:cubicBezTo>
                  <a:close/>
                  <a:moveTo>
                    <a:pt x="4967" y="1"/>
                  </a:moveTo>
                  <a:cubicBezTo>
                    <a:pt x="2224" y="1"/>
                    <a:pt x="1" y="2224"/>
                    <a:pt x="1" y="4966"/>
                  </a:cubicBezTo>
                  <a:cubicBezTo>
                    <a:pt x="1" y="10149"/>
                    <a:pt x="4967" y="13382"/>
                    <a:pt x="4967" y="13382"/>
                  </a:cubicBezTo>
                  <a:cubicBezTo>
                    <a:pt x="4967" y="13382"/>
                    <a:pt x="3783" y="11765"/>
                    <a:pt x="3090" y="9008"/>
                  </a:cubicBezTo>
                  <a:cubicBezTo>
                    <a:pt x="3054" y="8854"/>
                    <a:pt x="3165" y="8730"/>
                    <a:pt x="3301" y="8730"/>
                  </a:cubicBezTo>
                  <a:cubicBezTo>
                    <a:pt x="3331" y="8730"/>
                    <a:pt x="3362" y="8736"/>
                    <a:pt x="3393" y="8749"/>
                  </a:cubicBezTo>
                  <a:cubicBezTo>
                    <a:pt x="3919" y="8973"/>
                    <a:pt x="4463" y="9079"/>
                    <a:pt x="4997" y="9079"/>
                  </a:cubicBezTo>
                  <a:cubicBezTo>
                    <a:pt x="6763" y="9079"/>
                    <a:pt x="8415" y="7925"/>
                    <a:pt x="8936" y="6107"/>
                  </a:cubicBezTo>
                  <a:cubicBezTo>
                    <a:pt x="9629" y="3739"/>
                    <a:pt x="8070" y="1300"/>
                    <a:pt x="5631" y="925"/>
                  </a:cubicBezTo>
                  <a:cubicBezTo>
                    <a:pt x="5414" y="888"/>
                    <a:pt x="5193" y="870"/>
                    <a:pt x="4971" y="870"/>
                  </a:cubicBezTo>
                  <a:cubicBezTo>
                    <a:pt x="4659" y="870"/>
                    <a:pt x="4346" y="906"/>
                    <a:pt x="4043" y="982"/>
                  </a:cubicBezTo>
                  <a:cubicBezTo>
                    <a:pt x="4022" y="988"/>
                    <a:pt x="4001" y="991"/>
                    <a:pt x="3982" y="991"/>
                  </a:cubicBezTo>
                  <a:cubicBezTo>
                    <a:pt x="3798" y="991"/>
                    <a:pt x="3683" y="765"/>
                    <a:pt x="3826" y="621"/>
                  </a:cubicBezTo>
                  <a:cubicBezTo>
                    <a:pt x="4158" y="217"/>
                    <a:pt x="4548" y="1"/>
                    <a:pt x="4967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86" name="Google Shape;16886;p62"/>
          <p:cNvGrpSpPr/>
          <p:nvPr/>
        </p:nvGrpSpPr>
        <p:grpSpPr>
          <a:xfrm>
            <a:off x="5632602" y="1513216"/>
            <a:ext cx="366722" cy="351779"/>
            <a:chOff x="5632602" y="1513216"/>
            <a:chExt cx="366722" cy="351779"/>
          </a:xfrm>
        </p:grpSpPr>
        <p:sp>
          <p:nvSpPr>
            <p:cNvPr id="16887" name="Google Shape;16887;p62"/>
            <p:cNvSpPr/>
            <p:nvPr/>
          </p:nvSpPr>
          <p:spPr>
            <a:xfrm>
              <a:off x="5750674" y="1724299"/>
              <a:ext cx="9857" cy="20448"/>
            </a:xfrm>
            <a:custGeom>
              <a:avLst/>
              <a:gdLst/>
              <a:ahLst/>
              <a:cxnLst/>
              <a:rect l="l" t="t" r="r" b="b"/>
              <a:pathLst>
                <a:path w="376" h="780" extrusionOk="0">
                  <a:moveTo>
                    <a:pt x="332" y="0"/>
                  </a:moveTo>
                  <a:lnTo>
                    <a:pt x="0" y="318"/>
                  </a:lnTo>
                  <a:cubicBezTo>
                    <a:pt x="116" y="491"/>
                    <a:pt x="231" y="635"/>
                    <a:pt x="376" y="780"/>
                  </a:cubicBezTo>
                  <a:cubicBezTo>
                    <a:pt x="332" y="520"/>
                    <a:pt x="318" y="260"/>
                    <a:pt x="332" y="0"/>
                  </a:cubicBezTo>
                  <a:close/>
                </a:path>
              </a:pathLst>
            </a:custGeom>
            <a:solidFill>
              <a:srgbClr val="74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8" name="Google Shape;16888;p62"/>
            <p:cNvSpPr/>
            <p:nvPr/>
          </p:nvSpPr>
          <p:spPr>
            <a:xfrm>
              <a:off x="5760505" y="1536207"/>
              <a:ext cx="238819" cy="251297"/>
            </a:xfrm>
            <a:custGeom>
              <a:avLst/>
              <a:gdLst/>
              <a:ahLst/>
              <a:cxnLst/>
              <a:rect l="l" t="t" r="r" b="b"/>
              <a:pathLst>
                <a:path w="9110" h="9586" extrusionOk="0">
                  <a:moveTo>
                    <a:pt x="7940" y="1"/>
                  </a:moveTo>
                  <a:cubicBezTo>
                    <a:pt x="7940" y="1"/>
                    <a:pt x="8272" y="2238"/>
                    <a:pt x="7103" y="3408"/>
                  </a:cubicBezTo>
                  <a:lnTo>
                    <a:pt x="3407" y="7117"/>
                  </a:lnTo>
                  <a:cubicBezTo>
                    <a:pt x="2652" y="7863"/>
                    <a:pt x="1475" y="7998"/>
                    <a:pt x="721" y="7998"/>
                  </a:cubicBezTo>
                  <a:cubicBezTo>
                    <a:pt x="292" y="7998"/>
                    <a:pt x="1" y="7955"/>
                    <a:pt x="1" y="7955"/>
                  </a:cubicBezTo>
                  <a:lnTo>
                    <a:pt x="1" y="7955"/>
                  </a:lnTo>
                  <a:cubicBezTo>
                    <a:pt x="362" y="8316"/>
                    <a:pt x="824" y="8575"/>
                    <a:pt x="1314" y="8720"/>
                  </a:cubicBezTo>
                  <a:lnTo>
                    <a:pt x="2180" y="9586"/>
                  </a:lnTo>
                  <a:cubicBezTo>
                    <a:pt x="2931" y="9124"/>
                    <a:pt x="3610" y="8561"/>
                    <a:pt x="4230" y="7955"/>
                  </a:cubicBezTo>
                  <a:lnTo>
                    <a:pt x="7940" y="4245"/>
                  </a:lnTo>
                  <a:cubicBezTo>
                    <a:pt x="9109" y="3076"/>
                    <a:pt x="9109" y="1170"/>
                    <a:pt x="794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9" name="Google Shape;16889;p62"/>
            <p:cNvSpPr/>
            <p:nvPr/>
          </p:nvSpPr>
          <p:spPr>
            <a:xfrm>
              <a:off x="5738170" y="1513216"/>
              <a:ext cx="252057" cy="243747"/>
            </a:xfrm>
            <a:custGeom>
              <a:avLst/>
              <a:gdLst/>
              <a:ahLst/>
              <a:cxnLst/>
              <a:rect l="l" t="t" r="r" b="b"/>
              <a:pathLst>
                <a:path w="9615" h="9298" extrusionOk="0">
                  <a:moveTo>
                    <a:pt x="6723" y="1484"/>
                  </a:moveTo>
                  <a:cubicBezTo>
                    <a:pt x="7100" y="1484"/>
                    <a:pt x="7478" y="1628"/>
                    <a:pt x="7767" y="1917"/>
                  </a:cubicBezTo>
                  <a:cubicBezTo>
                    <a:pt x="8359" y="2509"/>
                    <a:pt x="8330" y="3476"/>
                    <a:pt x="7724" y="4039"/>
                  </a:cubicBezTo>
                  <a:lnTo>
                    <a:pt x="7710" y="4039"/>
                  </a:lnTo>
                  <a:lnTo>
                    <a:pt x="5862" y="5901"/>
                  </a:lnTo>
                  <a:lnTo>
                    <a:pt x="5472" y="6002"/>
                  </a:lnTo>
                  <a:lnTo>
                    <a:pt x="4115" y="7648"/>
                  </a:lnTo>
                  <a:lnTo>
                    <a:pt x="4014" y="7749"/>
                  </a:lnTo>
                  <a:cubicBezTo>
                    <a:pt x="3726" y="8067"/>
                    <a:pt x="3332" y="8226"/>
                    <a:pt x="2936" y="8226"/>
                  </a:cubicBezTo>
                  <a:cubicBezTo>
                    <a:pt x="2559" y="8226"/>
                    <a:pt x="2181" y="8081"/>
                    <a:pt x="1892" y="7792"/>
                  </a:cubicBezTo>
                  <a:cubicBezTo>
                    <a:pt x="1300" y="7200"/>
                    <a:pt x="1315" y="6233"/>
                    <a:pt x="1935" y="5670"/>
                  </a:cubicBezTo>
                  <a:lnTo>
                    <a:pt x="5645" y="1960"/>
                  </a:lnTo>
                  <a:cubicBezTo>
                    <a:pt x="5933" y="1643"/>
                    <a:pt x="6328" y="1484"/>
                    <a:pt x="6723" y="1484"/>
                  </a:cubicBezTo>
                  <a:close/>
                  <a:moveTo>
                    <a:pt x="6677" y="1"/>
                  </a:moveTo>
                  <a:cubicBezTo>
                    <a:pt x="5912" y="1"/>
                    <a:pt x="5147" y="293"/>
                    <a:pt x="4563" y="878"/>
                  </a:cubicBezTo>
                  <a:lnTo>
                    <a:pt x="853" y="4588"/>
                  </a:lnTo>
                  <a:lnTo>
                    <a:pt x="1" y="7172"/>
                  </a:lnTo>
                  <a:cubicBezTo>
                    <a:pt x="73" y="7605"/>
                    <a:pt x="232" y="8009"/>
                    <a:pt x="477" y="8370"/>
                  </a:cubicBezTo>
                  <a:lnTo>
                    <a:pt x="521" y="8341"/>
                  </a:lnTo>
                  <a:cubicBezTo>
                    <a:pt x="593" y="8514"/>
                    <a:pt x="708" y="8687"/>
                    <a:pt x="853" y="8832"/>
                  </a:cubicBezTo>
                  <a:cubicBezTo>
                    <a:pt x="1170" y="9149"/>
                    <a:pt x="1612" y="9297"/>
                    <a:pt x="2109" y="9297"/>
                  </a:cubicBezTo>
                  <a:cubicBezTo>
                    <a:pt x="2245" y="9297"/>
                    <a:pt x="2385" y="9286"/>
                    <a:pt x="2527" y="9265"/>
                  </a:cubicBezTo>
                  <a:cubicBezTo>
                    <a:pt x="3263" y="9106"/>
                    <a:pt x="3942" y="8745"/>
                    <a:pt x="4462" y="8197"/>
                  </a:cubicBezTo>
                  <a:lnTo>
                    <a:pt x="8171" y="4487"/>
                  </a:lnTo>
                  <a:cubicBezTo>
                    <a:pt x="9341" y="3317"/>
                    <a:pt x="9615" y="1701"/>
                    <a:pt x="8792" y="878"/>
                  </a:cubicBezTo>
                  <a:cubicBezTo>
                    <a:pt x="8208" y="293"/>
                    <a:pt x="7442" y="1"/>
                    <a:pt x="6677" y="1"/>
                  </a:cubicBezTo>
                  <a:close/>
                </a:path>
              </a:pathLst>
            </a:custGeom>
            <a:solidFill>
              <a:srgbClr val="74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0" name="Google Shape;16890;p62"/>
            <p:cNvSpPr/>
            <p:nvPr/>
          </p:nvSpPr>
          <p:spPr>
            <a:xfrm>
              <a:off x="5867226" y="1633464"/>
              <a:ext cx="24616" cy="58695"/>
            </a:xfrm>
            <a:custGeom>
              <a:avLst/>
              <a:gdLst/>
              <a:ahLst/>
              <a:cxnLst/>
              <a:rect l="l" t="t" r="r" b="b"/>
              <a:pathLst>
                <a:path w="939" h="2239" extrusionOk="0">
                  <a:moveTo>
                    <a:pt x="174" y="1"/>
                  </a:moveTo>
                  <a:lnTo>
                    <a:pt x="174" y="1"/>
                  </a:lnTo>
                  <a:cubicBezTo>
                    <a:pt x="260" y="751"/>
                    <a:pt x="203" y="1516"/>
                    <a:pt x="0" y="2238"/>
                  </a:cubicBezTo>
                  <a:lnTo>
                    <a:pt x="939" y="1314"/>
                  </a:lnTo>
                  <a:cubicBezTo>
                    <a:pt x="794" y="824"/>
                    <a:pt x="535" y="362"/>
                    <a:pt x="174" y="1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1" name="Google Shape;16891;p62"/>
            <p:cNvSpPr/>
            <p:nvPr/>
          </p:nvSpPr>
          <p:spPr>
            <a:xfrm>
              <a:off x="5663247" y="1786350"/>
              <a:ext cx="162743" cy="78645"/>
            </a:xfrm>
            <a:custGeom>
              <a:avLst/>
              <a:gdLst/>
              <a:ahLst/>
              <a:cxnLst/>
              <a:rect l="l" t="t" r="r" b="b"/>
              <a:pathLst>
                <a:path w="6208" h="3000" extrusionOk="0">
                  <a:moveTo>
                    <a:pt x="4692" y="1"/>
                  </a:moveTo>
                  <a:lnTo>
                    <a:pt x="3408" y="1285"/>
                  </a:lnTo>
                  <a:cubicBezTo>
                    <a:pt x="2662" y="2031"/>
                    <a:pt x="1481" y="2166"/>
                    <a:pt x="724" y="2166"/>
                  </a:cubicBezTo>
                  <a:cubicBezTo>
                    <a:pt x="294" y="2166"/>
                    <a:pt x="1" y="2123"/>
                    <a:pt x="1" y="2123"/>
                  </a:cubicBezTo>
                  <a:lnTo>
                    <a:pt x="1" y="2123"/>
                  </a:lnTo>
                  <a:cubicBezTo>
                    <a:pt x="585" y="2707"/>
                    <a:pt x="1354" y="3000"/>
                    <a:pt x="2123" y="3000"/>
                  </a:cubicBezTo>
                  <a:cubicBezTo>
                    <a:pt x="2891" y="3000"/>
                    <a:pt x="3660" y="2707"/>
                    <a:pt x="4245" y="2123"/>
                  </a:cubicBezTo>
                  <a:lnTo>
                    <a:pt x="6208" y="145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2" name="Google Shape;16892;p62"/>
            <p:cNvSpPr/>
            <p:nvPr/>
          </p:nvSpPr>
          <p:spPr>
            <a:xfrm>
              <a:off x="5786248" y="1740946"/>
              <a:ext cx="88947" cy="49808"/>
            </a:xfrm>
            <a:custGeom>
              <a:avLst/>
              <a:gdLst/>
              <a:ahLst/>
              <a:cxnLst/>
              <a:rect l="l" t="t" r="r" b="b"/>
              <a:pathLst>
                <a:path w="3393" h="1900" extrusionOk="0">
                  <a:moveTo>
                    <a:pt x="3393" y="0"/>
                  </a:moveTo>
                  <a:lnTo>
                    <a:pt x="3248" y="145"/>
                  </a:lnTo>
                  <a:cubicBezTo>
                    <a:pt x="2687" y="706"/>
                    <a:pt x="1909" y="1020"/>
                    <a:pt x="1121" y="1020"/>
                  </a:cubicBezTo>
                  <a:cubicBezTo>
                    <a:pt x="998" y="1020"/>
                    <a:pt x="874" y="1012"/>
                    <a:pt x="751" y="996"/>
                  </a:cubicBezTo>
                  <a:lnTo>
                    <a:pt x="0" y="1733"/>
                  </a:lnTo>
                  <a:cubicBezTo>
                    <a:pt x="364" y="1840"/>
                    <a:pt x="744" y="1899"/>
                    <a:pt x="1122" y="1899"/>
                  </a:cubicBezTo>
                  <a:cubicBezTo>
                    <a:pt x="1254" y="1899"/>
                    <a:pt x="1385" y="1892"/>
                    <a:pt x="1516" y="1877"/>
                  </a:cubicBezTo>
                  <a:lnTo>
                    <a:pt x="3263" y="145"/>
                  </a:lnTo>
                  <a:cubicBezTo>
                    <a:pt x="3306" y="101"/>
                    <a:pt x="3349" y="44"/>
                    <a:pt x="3393" y="0"/>
                  </a:cubicBezTo>
                  <a:close/>
                </a:path>
              </a:pathLst>
            </a:custGeom>
            <a:solidFill>
              <a:srgbClr val="D2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3" name="Google Shape;16893;p62"/>
            <p:cNvSpPr/>
            <p:nvPr/>
          </p:nvSpPr>
          <p:spPr>
            <a:xfrm>
              <a:off x="5632602" y="1610474"/>
              <a:ext cx="253184" cy="243773"/>
            </a:xfrm>
            <a:custGeom>
              <a:avLst/>
              <a:gdLst/>
              <a:ahLst/>
              <a:cxnLst/>
              <a:rect l="l" t="t" r="r" b="b"/>
              <a:pathLst>
                <a:path w="9658" h="9299" extrusionOk="0">
                  <a:moveTo>
                    <a:pt x="7002" y="1"/>
                  </a:moveTo>
                  <a:cubicBezTo>
                    <a:pt x="6233" y="1"/>
                    <a:pt x="5464" y="293"/>
                    <a:pt x="4880" y="878"/>
                  </a:cubicBezTo>
                  <a:lnTo>
                    <a:pt x="1170" y="4588"/>
                  </a:lnTo>
                  <a:cubicBezTo>
                    <a:pt x="0" y="5757"/>
                    <a:pt x="0" y="7662"/>
                    <a:pt x="1170" y="8832"/>
                  </a:cubicBezTo>
                  <a:cubicBezTo>
                    <a:pt x="1495" y="9157"/>
                    <a:pt x="1933" y="9299"/>
                    <a:pt x="2417" y="9299"/>
                  </a:cubicBezTo>
                  <a:cubicBezTo>
                    <a:pt x="2556" y="9299"/>
                    <a:pt x="2699" y="9287"/>
                    <a:pt x="2844" y="9265"/>
                  </a:cubicBezTo>
                  <a:cubicBezTo>
                    <a:pt x="3595" y="9120"/>
                    <a:pt x="4259" y="8745"/>
                    <a:pt x="4793" y="8211"/>
                  </a:cubicBezTo>
                  <a:lnTo>
                    <a:pt x="6193" y="6796"/>
                  </a:lnTo>
                  <a:cubicBezTo>
                    <a:pt x="6193" y="6796"/>
                    <a:pt x="6033" y="6575"/>
                    <a:pt x="5611" y="6575"/>
                  </a:cubicBezTo>
                  <a:cubicBezTo>
                    <a:pt x="5576" y="6575"/>
                    <a:pt x="5539" y="6576"/>
                    <a:pt x="5500" y="6580"/>
                  </a:cubicBezTo>
                  <a:lnTo>
                    <a:pt x="4331" y="7749"/>
                  </a:lnTo>
                  <a:cubicBezTo>
                    <a:pt x="4043" y="8067"/>
                    <a:pt x="3649" y="8226"/>
                    <a:pt x="3253" y="8226"/>
                  </a:cubicBezTo>
                  <a:cubicBezTo>
                    <a:pt x="2876" y="8226"/>
                    <a:pt x="2498" y="8081"/>
                    <a:pt x="2209" y="7792"/>
                  </a:cubicBezTo>
                  <a:cubicBezTo>
                    <a:pt x="1617" y="7200"/>
                    <a:pt x="1632" y="6233"/>
                    <a:pt x="2252" y="5670"/>
                  </a:cubicBezTo>
                  <a:lnTo>
                    <a:pt x="5962" y="1960"/>
                  </a:lnTo>
                  <a:cubicBezTo>
                    <a:pt x="6244" y="1686"/>
                    <a:pt x="6617" y="1545"/>
                    <a:pt x="6992" y="1545"/>
                  </a:cubicBezTo>
                  <a:cubicBezTo>
                    <a:pt x="7346" y="1545"/>
                    <a:pt x="7702" y="1672"/>
                    <a:pt x="7983" y="1931"/>
                  </a:cubicBezTo>
                  <a:cubicBezTo>
                    <a:pt x="8561" y="2451"/>
                    <a:pt x="8618" y="3332"/>
                    <a:pt x="8142" y="3938"/>
                  </a:cubicBezTo>
                  <a:lnTo>
                    <a:pt x="9571" y="2509"/>
                  </a:lnTo>
                  <a:cubicBezTo>
                    <a:pt x="9658" y="1874"/>
                    <a:pt x="9528" y="1282"/>
                    <a:pt x="9124" y="878"/>
                  </a:cubicBezTo>
                  <a:cubicBezTo>
                    <a:pt x="8539" y="293"/>
                    <a:pt x="7770" y="1"/>
                    <a:pt x="700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4" name="Google Shape;16894;p62"/>
            <p:cNvSpPr/>
            <p:nvPr/>
          </p:nvSpPr>
          <p:spPr>
            <a:xfrm>
              <a:off x="5776784" y="1764775"/>
              <a:ext cx="39375" cy="23882"/>
            </a:xfrm>
            <a:custGeom>
              <a:avLst/>
              <a:gdLst/>
              <a:ahLst/>
              <a:cxnLst/>
              <a:rect l="l" t="t" r="r" b="b"/>
              <a:pathLst>
                <a:path w="1502" h="911" extrusionOk="0">
                  <a:moveTo>
                    <a:pt x="693" y="1"/>
                  </a:moveTo>
                  <a:lnTo>
                    <a:pt x="0" y="694"/>
                  </a:lnTo>
                  <a:cubicBezTo>
                    <a:pt x="231" y="780"/>
                    <a:pt x="462" y="852"/>
                    <a:pt x="693" y="910"/>
                  </a:cubicBezTo>
                  <a:lnTo>
                    <a:pt x="1502" y="116"/>
                  </a:lnTo>
                  <a:cubicBezTo>
                    <a:pt x="1227" y="102"/>
                    <a:pt x="953" y="73"/>
                    <a:pt x="693" y="1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5" name="Google Shape;16895;p62"/>
          <p:cNvGrpSpPr/>
          <p:nvPr/>
        </p:nvGrpSpPr>
        <p:grpSpPr>
          <a:xfrm>
            <a:off x="6089372" y="1527136"/>
            <a:ext cx="401902" cy="323965"/>
            <a:chOff x="6089372" y="1527136"/>
            <a:chExt cx="401902" cy="323965"/>
          </a:xfrm>
        </p:grpSpPr>
        <p:sp>
          <p:nvSpPr>
            <p:cNvPr id="16896" name="Google Shape;16896;p62"/>
            <p:cNvSpPr/>
            <p:nvPr/>
          </p:nvSpPr>
          <p:spPr>
            <a:xfrm>
              <a:off x="6089372" y="1552853"/>
              <a:ext cx="401902" cy="298248"/>
            </a:xfrm>
            <a:custGeom>
              <a:avLst/>
              <a:gdLst/>
              <a:ahLst/>
              <a:cxnLst/>
              <a:rect l="l" t="t" r="r" b="b"/>
              <a:pathLst>
                <a:path w="15331" h="11377" extrusionOk="0">
                  <a:moveTo>
                    <a:pt x="736" y="1"/>
                  </a:moveTo>
                  <a:cubicBezTo>
                    <a:pt x="332" y="1"/>
                    <a:pt x="0" y="333"/>
                    <a:pt x="0" y="752"/>
                  </a:cubicBezTo>
                  <a:lnTo>
                    <a:pt x="0" y="10640"/>
                  </a:lnTo>
                  <a:cubicBezTo>
                    <a:pt x="0" y="11044"/>
                    <a:pt x="332" y="11376"/>
                    <a:pt x="736" y="11376"/>
                  </a:cubicBezTo>
                  <a:lnTo>
                    <a:pt x="14594" y="11376"/>
                  </a:lnTo>
                  <a:cubicBezTo>
                    <a:pt x="14999" y="11376"/>
                    <a:pt x="15331" y="11044"/>
                    <a:pt x="15331" y="10640"/>
                  </a:cubicBezTo>
                  <a:lnTo>
                    <a:pt x="15331" y="752"/>
                  </a:lnTo>
                  <a:cubicBezTo>
                    <a:pt x="15331" y="333"/>
                    <a:pt x="14999" y="1"/>
                    <a:pt x="1459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7" name="Google Shape;16897;p62"/>
            <p:cNvSpPr/>
            <p:nvPr/>
          </p:nvSpPr>
          <p:spPr>
            <a:xfrm>
              <a:off x="6089372" y="1552853"/>
              <a:ext cx="401902" cy="39008"/>
            </a:xfrm>
            <a:custGeom>
              <a:avLst/>
              <a:gdLst/>
              <a:ahLst/>
              <a:cxnLst/>
              <a:rect l="l" t="t" r="r" b="b"/>
              <a:pathLst>
                <a:path w="15331" h="1488" extrusionOk="0">
                  <a:moveTo>
                    <a:pt x="736" y="1"/>
                  </a:moveTo>
                  <a:cubicBezTo>
                    <a:pt x="332" y="1"/>
                    <a:pt x="0" y="333"/>
                    <a:pt x="0" y="752"/>
                  </a:cubicBezTo>
                  <a:lnTo>
                    <a:pt x="0" y="1488"/>
                  </a:lnTo>
                  <a:lnTo>
                    <a:pt x="15331" y="1488"/>
                  </a:lnTo>
                  <a:lnTo>
                    <a:pt x="15331" y="752"/>
                  </a:lnTo>
                  <a:cubicBezTo>
                    <a:pt x="15331" y="333"/>
                    <a:pt x="14999" y="1"/>
                    <a:pt x="1459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8" name="Google Shape;16898;p62"/>
            <p:cNvSpPr/>
            <p:nvPr/>
          </p:nvSpPr>
          <p:spPr>
            <a:xfrm>
              <a:off x="6115089" y="1552853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1" y="1"/>
                  </a:moveTo>
                  <a:lnTo>
                    <a:pt x="1" y="246"/>
                  </a:lnTo>
                  <a:cubicBezTo>
                    <a:pt x="1" y="665"/>
                    <a:pt x="333" y="997"/>
                    <a:pt x="751" y="997"/>
                  </a:cubicBezTo>
                  <a:lnTo>
                    <a:pt x="1242" y="997"/>
                  </a:lnTo>
                  <a:cubicBezTo>
                    <a:pt x="1646" y="997"/>
                    <a:pt x="1978" y="665"/>
                    <a:pt x="1978" y="246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9" name="Google Shape;16899;p62"/>
            <p:cNvSpPr/>
            <p:nvPr/>
          </p:nvSpPr>
          <p:spPr>
            <a:xfrm>
              <a:off x="6413285" y="1552853"/>
              <a:ext cx="52246" cy="26136"/>
            </a:xfrm>
            <a:custGeom>
              <a:avLst/>
              <a:gdLst/>
              <a:ahLst/>
              <a:cxnLst/>
              <a:rect l="l" t="t" r="r" b="b"/>
              <a:pathLst>
                <a:path w="1993" h="997" extrusionOk="0">
                  <a:moveTo>
                    <a:pt x="1" y="1"/>
                  </a:moveTo>
                  <a:lnTo>
                    <a:pt x="1" y="246"/>
                  </a:lnTo>
                  <a:cubicBezTo>
                    <a:pt x="1" y="665"/>
                    <a:pt x="333" y="997"/>
                    <a:pt x="751" y="997"/>
                  </a:cubicBezTo>
                  <a:lnTo>
                    <a:pt x="1242" y="997"/>
                  </a:lnTo>
                  <a:cubicBezTo>
                    <a:pt x="1646" y="997"/>
                    <a:pt x="1993" y="665"/>
                    <a:pt x="1993" y="246"/>
                  </a:cubicBezTo>
                  <a:lnTo>
                    <a:pt x="1993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0" name="Google Shape;16900;p62"/>
            <p:cNvSpPr/>
            <p:nvPr/>
          </p:nvSpPr>
          <p:spPr>
            <a:xfrm>
              <a:off x="6128328" y="1527136"/>
              <a:ext cx="25769" cy="39008"/>
            </a:xfrm>
            <a:custGeom>
              <a:avLst/>
              <a:gdLst/>
              <a:ahLst/>
              <a:cxnLst/>
              <a:rect l="l" t="t" r="r" b="b"/>
              <a:pathLst>
                <a:path w="983" h="1488" extrusionOk="0">
                  <a:moveTo>
                    <a:pt x="246" y="0"/>
                  </a:moveTo>
                  <a:cubicBezTo>
                    <a:pt x="102" y="0"/>
                    <a:pt x="1" y="101"/>
                    <a:pt x="1" y="246"/>
                  </a:cubicBezTo>
                  <a:lnTo>
                    <a:pt x="1" y="1242"/>
                  </a:lnTo>
                  <a:cubicBezTo>
                    <a:pt x="1" y="1372"/>
                    <a:pt x="102" y="1487"/>
                    <a:pt x="246" y="1487"/>
                  </a:cubicBezTo>
                  <a:lnTo>
                    <a:pt x="737" y="1487"/>
                  </a:lnTo>
                  <a:cubicBezTo>
                    <a:pt x="882" y="1487"/>
                    <a:pt x="983" y="1372"/>
                    <a:pt x="983" y="1227"/>
                  </a:cubicBezTo>
                  <a:lnTo>
                    <a:pt x="983" y="246"/>
                  </a:lnTo>
                  <a:cubicBezTo>
                    <a:pt x="983" y="101"/>
                    <a:pt x="867" y="0"/>
                    <a:pt x="737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1" name="Google Shape;16901;p62"/>
            <p:cNvSpPr/>
            <p:nvPr/>
          </p:nvSpPr>
          <p:spPr>
            <a:xfrm>
              <a:off x="6128328" y="1527136"/>
              <a:ext cx="26136" cy="19320"/>
            </a:xfrm>
            <a:custGeom>
              <a:avLst/>
              <a:gdLst/>
              <a:ahLst/>
              <a:cxnLst/>
              <a:rect l="l" t="t" r="r" b="b"/>
              <a:pathLst>
                <a:path w="997" h="737" extrusionOk="0">
                  <a:moveTo>
                    <a:pt x="246" y="0"/>
                  </a:moveTo>
                  <a:cubicBezTo>
                    <a:pt x="116" y="0"/>
                    <a:pt x="1" y="101"/>
                    <a:pt x="1" y="246"/>
                  </a:cubicBezTo>
                  <a:lnTo>
                    <a:pt x="1" y="491"/>
                  </a:lnTo>
                  <a:cubicBezTo>
                    <a:pt x="1" y="621"/>
                    <a:pt x="102" y="737"/>
                    <a:pt x="246" y="737"/>
                  </a:cubicBezTo>
                  <a:lnTo>
                    <a:pt x="737" y="737"/>
                  </a:lnTo>
                  <a:cubicBezTo>
                    <a:pt x="882" y="737"/>
                    <a:pt x="997" y="621"/>
                    <a:pt x="983" y="491"/>
                  </a:cubicBezTo>
                  <a:lnTo>
                    <a:pt x="983" y="246"/>
                  </a:lnTo>
                  <a:cubicBezTo>
                    <a:pt x="983" y="101"/>
                    <a:pt x="882" y="0"/>
                    <a:pt x="737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2" name="Google Shape;16902;p62"/>
            <p:cNvSpPr/>
            <p:nvPr/>
          </p:nvSpPr>
          <p:spPr>
            <a:xfrm>
              <a:off x="6426549" y="1527136"/>
              <a:ext cx="26136" cy="39008"/>
            </a:xfrm>
            <a:custGeom>
              <a:avLst/>
              <a:gdLst/>
              <a:ahLst/>
              <a:cxnLst/>
              <a:rect l="l" t="t" r="r" b="b"/>
              <a:pathLst>
                <a:path w="997" h="1488" extrusionOk="0">
                  <a:moveTo>
                    <a:pt x="245" y="0"/>
                  </a:moveTo>
                  <a:cubicBezTo>
                    <a:pt x="116" y="0"/>
                    <a:pt x="0" y="101"/>
                    <a:pt x="0" y="246"/>
                  </a:cubicBezTo>
                  <a:lnTo>
                    <a:pt x="0" y="1242"/>
                  </a:lnTo>
                  <a:cubicBezTo>
                    <a:pt x="0" y="1372"/>
                    <a:pt x="116" y="1487"/>
                    <a:pt x="245" y="1487"/>
                  </a:cubicBezTo>
                  <a:lnTo>
                    <a:pt x="736" y="1487"/>
                  </a:lnTo>
                  <a:cubicBezTo>
                    <a:pt x="881" y="1487"/>
                    <a:pt x="996" y="1372"/>
                    <a:pt x="982" y="1227"/>
                  </a:cubicBezTo>
                  <a:lnTo>
                    <a:pt x="982" y="246"/>
                  </a:lnTo>
                  <a:cubicBezTo>
                    <a:pt x="982" y="101"/>
                    <a:pt x="881" y="0"/>
                    <a:pt x="736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3" name="Google Shape;16903;p62"/>
            <p:cNvSpPr/>
            <p:nvPr/>
          </p:nvSpPr>
          <p:spPr>
            <a:xfrm>
              <a:off x="6426156" y="1527136"/>
              <a:ext cx="26136" cy="19320"/>
            </a:xfrm>
            <a:custGeom>
              <a:avLst/>
              <a:gdLst/>
              <a:ahLst/>
              <a:cxnLst/>
              <a:rect l="l" t="t" r="r" b="b"/>
              <a:pathLst>
                <a:path w="997" h="737" extrusionOk="0">
                  <a:moveTo>
                    <a:pt x="260" y="0"/>
                  </a:moveTo>
                  <a:cubicBezTo>
                    <a:pt x="116" y="0"/>
                    <a:pt x="15" y="101"/>
                    <a:pt x="15" y="246"/>
                  </a:cubicBezTo>
                  <a:lnTo>
                    <a:pt x="15" y="491"/>
                  </a:lnTo>
                  <a:cubicBezTo>
                    <a:pt x="1" y="621"/>
                    <a:pt x="116" y="737"/>
                    <a:pt x="260" y="737"/>
                  </a:cubicBezTo>
                  <a:lnTo>
                    <a:pt x="751" y="737"/>
                  </a:lnTo>
                  <a:cubicBezTo>
                    <a:pt x="896" y="737"/>
                    <a:pt x="997" y="621"/>
                    <a:pt x="997" y="491"/>
                  </a:cubicBezTo>
                  <a:lnTo>
                    <a:pt x="997" y="246"/>
                  </a:lnTo>
                  <a:cubicBezTo>
                    <a:pt x="997" y="101"/>
                    <a:pt x="881" y="0"/>
                    <a:pt x="751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4" name="Google Shape;16904;p62"/>
            <p:cNvSpPr/>
            <p:nvPr/>
          </p:nvSpPr>
          <p:spPr>
            <a:xfrm>
              <a:off x="6089372" y="1591835"/>
              <a:ext cx="401902" cy="12898"/>
            </a:xfrm>
            <a:custGeom>
              <a:avLst/>
              <a:gdLst/>
              <a:ahLst/>
              <a:cxnLst/>
              <a:rect l="l" t="t" r="r" b="b"/>
              <a:pathLst>
                <a:path w="15331" h="492" extrusionOk="0">
                  <a:moveTo>
                    <a:pt x="0" y="1"/>
                  </a:moveTo>
                  <a:lnTo>
                    <a:pt x="0" y="492"/>
                  </a:lnTo>
                  <a:lnTo>
                    <a:pt x="15331" y="492"/>
                  </a:lnTo>
                  <a:lnTo>
                    <a:pt x="15331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5" name="Google Shape;16905;p62"/>
            <p:cNvSpPr/>
            <p:nvPr/>
          </p:nvSpPr>
          <p:spPr>
            <a:xfrm>
              <a:off x="6128328" y="1630450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246" y="0"/>
                  </a:moveTo>
                  <a:cubicBezTo>
                    <a:pt x="102" y="0"/>
                    <a:pt x="1" y="116"/>
                    <a:pt x="1" y="260"/>
                  </a:cubicBezTo>
                  <a:lnTo>
                    <a:pt x="1" y="751"/>
                  </a:lnTo>
                  <a:cubicBezTo>
                    <a:pt x="1" y="895"/>
                    <a:pt x="102" y="996"/>
                    <a:pt x="246" y="996"/>
                  </a:cubicBezTo>
                  <a:lnTo>
                    <a:pt x="1733" y="996"/>
                  </a:lnTo>
                  <a:cubicBezTo>
                    <a:pt x="1863" y="996"/>
                    <a:pt x="1979" y="881"/>
                    <a:pt x="1964" y="751"/>
                  </a:cubicBezTo>
                  <a:lnTo>
                    <a:pt x="1964" y="260"/>
                  </a:lnTo>
                  <a:cubicBezTo>
                    <a:pt x="1964" y="116"/>
                    <a:pt x="1863" y="0"/>
                    <a:pt x="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6" name="Google Shape;16906;p62"/>
            <p:cNvSpPr/>
            <p:nvPr/>
          </p:nvSpPr>
          <p:spPr>
            <a:xfrm>
              <a:off x="6128328" y="1682670"/>
              <a:ext cx="51879" cy="25743"/>
            </a:xfrm>
            <a:custGeom>
              <a:avLst/>
              <a:gdLst/>
              <a:ahLst/>
              <a:cxnLst/>
              <a:rect l="l" t="t" r="r" b="b"/>
              <a:pathLst>
                <a:path w="1979" h="982" extrusionOk="0">
                  <a:moveTo>
                    <a:pt x="246" y="0"/>
                  </a:moveTo>
                  <a:cubicBezTo>
                    <a:pt x="102" y="0"/>
                    <a:pt x="1" y="116"/>
                    <a:pt x="1" y="246"/>
                  </a:cubicBezTo>
                  <a:lnTo>
                    <a:pt x="1" y="736"/>
                  </a:lnTo>
                  <a:cubicBezTo>
                    <a:pt x="1" y="881"/>
                    <a:pt x="102" y="982"/>
                    <a:pt x="246" y="982"/>
                  </a:cubicBezTo>
                  <a:lnTo>
                    <a:pt x="1733" y="982"/>
                  </a:lnTo>
                  <a:cubicBezTo>
                    <a:pt x="1863" y="982"/>
                    <a:pt x="1979" y="881"/>
                    <a:pt x="1964" y="736"/>
                  </a:cubicBezTo>
                  <a:lnTo>
                    <a:pt x="1964" y="246"/>
                  </a:lnTo>
                  <a:cubicBezTo>
                    <a:pt x="1964" y="116"/>
                    <a:pt x="1863" y="0"/>
                    <a:pt x="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7" name="Google Shape;16907;p62"/>
            <p:cNvSpPr/>
            <p:nvPr/>
          </p:nvSpPr>
          <p:spPr>
            <a:xfrm>
              <a:off x="6128328" y="1734497"/>
              <a:ext cx="51512" cy="26136"/>
            </a:xfrm>
            <a:custGeom>
              <a:avLst/>
              <a:gdLst/>
              <a:ahLst/>
              <a:cxnLst/>
              <a:rect l="l" t="t" r="r" b="b"/>
              <a:pathLst>
                <a:path w="1965" h="997" extrusionOk="0">
                  <a:moveTo>
                    <a:pt x="246" y="1"/>
                  </a:moveTo>
                  <a:cubicBezTo>
                    <a:pt x="102" y="1"/>
                    <a:pt x="1" y="116"/>
                    <a:pt x="1" y="261"/>
                  </a:cubicBezTo>
                  <a:lnTo>
                    <a:pt x="1" y="737"/>
                  </a:lnTo>
                  <a:cubicBezTo>
                    <a:pt x="1" y="881"/>
                    <a:pt x="102" y="997"/>
                    <a:pt x="246" y="997"/>
                  </a:cubicBezTo>
                  <a:lnTo>
                    <a:pt x="1733" y="997"/>
                  </a:lnTo>
                  <a:cubicBezTo>
                    <a:pt x="1863" y="983"/>
                    <a:pt x="1964" y="881"/>
                    <a:pt x="1964" y="752"/>
                  </a:cubicBezTo>
                  <a:lnTo>
                    <a:pt x="1964" y="261"/>
                  </a:lnTo>
                  <a:cubicBezTo>
                    <a:pt x="1964" y="116"/>
                    <a:pt x="1863" y="1"/>
                    <a:pt x="1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8" name="Google Shape;16908;p62"/>
            <p:cNvSpPr/>
            <p:nvPr/>
          </p:nvSpPr>
          <p:spPr>
            <a:xfrm>
              <a:off x="6219163" y="1734497"/>
              <a:ext cx="51486" cy="26136"/>
            </a:xfrm>
            <a:custGeom>
              <a:avLst/>
              <a:gdLst/>
              <a:ahLst/>
              <a:cxnLst/>
              <a:rect l="l" t="t" r="r" b="b"/>
              <a:pathLst>
                <a:path w="1964" h="997" extrusionOk="0">
                  <a:moveTo>
                    <a:pt x="246" y="1"/>
                  </a:moveTo>
                  <a:cubicBezTo>
                    <a:pt x="102" y="1"/>
                    <a:pt x="0" y="116"/>
                    <a:pt x="0" y="261"/>
                  </a:cubicBezTo>
                  <a:lnTo>
                    <a:pt x="0" y="737"/>
                  </a:lnTo>
                  <a:cubicBezTo>
                    <a:pt x="0" y="881"/>
                    <a:pt x="102" y="997"/>
                    <a:pt x="246" y="997"/>
                  </a:cubicBezTo>
                  <a:lnTo>
                    <a:pt x="1718" y="997"/>
                  </a:lnTo>
                  <a:cubicBezTo>
                    <a:pt x="1863" y="997"/>
                    <a:pt x="1964" y="881"/>
                    <a:pt x="1964" y="752"/>
                  </a:cubicBezTo>
                  <a:lnTo>
                    <a:pt x="1964" y="261"/>
                  </a:lnTo>
                  <a:cubicBezTo>
                    <a:pt x="1964" y="116"/>
                    <a:pt x="1863" y="1"/>
                    <a:pt x="1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9" name="Google Shape;16909;p62"/>
            <p:cNvSpPr/>
            <p:nvPr/>
          </p:nvSpPr>
          <p:spPr>
            <a:xfrm>
              <a:off x="6309604" y="1734497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260" y="1"/>
                  </a:moveTo>
                  <a:cubicBezTo>
                    <a:pt x="116" y="1"/>
                    <a:pt x="1" y="116"/>
                    <a:pt x="1" y="261"/>
                  </a:cubicBezTo>
                  <a:lnTo>
                    <a:pt x="1" y="737"/>
                  </a:lnTo>
                  <a:cubicBezTo>
                    <a:pt x="1" y="881"/>
                    <a:pt x="116" y="997"/>
                    <a:pt x="260" y="997"/>
                  </a:cubicBezTo>
                  <a:lnTo>
                    <a:pt x="1733" y="997"/>
                  </a:lnTo>
                  <a:cubicBezTo>
                    <a:pt x="1877" y="997"/>
                    <a:pt x="1978" y="881"/>
                    <a:pt x="1978" y="752"/>
                  </a:cubicBezTo>
                  <a:lnTo>
                    <a:pt x="1978" y="261"/>
                  </a:lnTo>
                  <a:cubicBezTo>
                    <a:pt x="1978" y="116"/>
                    <a:pt x="1877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0" name="Google Shape;16910;p62"/>
            <p:cNvSpPr/>
            <p:nvPr/>
          </p:nvSpPr>
          <p:spPr>
            <a:xfrm>
              <a:off x="6219163" y="1682670"/>
              <a:ext cx="51486" cy="25743"/>
            </a:xfrm>
            <a:custGeom>
              <a:avLst/>
              <a:gdLst/>
              <a:ahLst/>
              <a:cxnLst/>
              <a:rect l="l" t="t" r="r" b="b"/>
              <a:pathLst>
                <a:path w="1964" h="982" extrusionOk="0">
                  <a:moveTo>
                    <a:pt x="246" y="0"/>
                  </a:moveTo>
                  <a:cubicBezTo>
                    <a:pt x="102" y="0"/>
                    <a:pt x="0" y="116"/>
                    <a:pt x="0" y="246"/>
                  </a:cubicBezTo>
                  <a:lnTo>
                    <a:pt x="0" y="736"/>
                  </a:lnTo>
                  <a:cubicBezTo>
                    <a:pt x="0" y="881"/>
                    <a:pt x="102" y="982"/>
                    <a:pt x="246" y="982"/>
                  </a:cubicBezTo>
                  <a:lnTo>
                    <a:pt x="1718" y="982"/>
                  </a:lnTo>
                  <a:cubicBezTo>
                    <a:pt x="1863" y="982"/>
                    <a:pt x="1964" y="881"/>
                    <a:pt x="1964" y="736"/>
                  </a:cubicBezTo>
                  <a:lnTo>
                    <a:pt x="1964" y="246"/>
                  </a:lnTo>
                  <a:cubicBezTo>
                    <a:pt x="1964" y="116"/>
                    <a:pt x="1863" y="0"/>
                    <a:pt x="1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1" name="Google Shape;16911;p62"/>
            <p:cNvSpPr/>
            <p:nvPr/>
          </p:nvSpPr>
          <p:spPr>
            <a:xfrm>
              <a:off x="6128328" y="1786350"/>
              <a:ext cx="51512" cy="25769"/>
            </a:xfrm>
            <a:custGeom>
              <a:avLst/>
              <a:gdLst/>
              <a:ahLst/>
              <a:cxnLst/>
              <a:rect l="l" t="t" r="r" b="b"/>
              <a:pathLst>
                <a:path w="1965" h="983" extrusionOk="0">
                  <a:moveTo>
                    <a:pt x="246" y="1"/>
                  </a:moveTo>
                  <a:cubicBezTo>
                    <a:pt x="102" y="1"/>
                    <a:pt x="1" y="116"/>
                    <a:pt x="1" y="246"/>
                  </a:cubicBezTo>
                  <a:lnTo>
                    <a:pt x="1" y="737"/>
                  </a:lnTo>
                  <a:cubicBezTo>
                    <a:pt x="1" y="867"/>
                    <a:pt x="102" y="982"/>
                    <a:pt x="246" y="982"/>
                  </a:cubicBezTo>
                  <a:lnTo>
                    <a:pt x="1733" y="982"/>
                  </a:lnTo>
                  <a:cubicBezTo>
                    <a:pt x="1863" y="982"/>
                    <a:pt x="1964" y="881"/>
                    <a:pt x="1964" y="737"/>
                  </a:cubicBezTo>
                  <a:lnTo>
                    <a:pt x="1964" y="246"/>
                  </a:lnTo>
                  <a:cubicBezTo>
                    <a:pt x="1964" y="116"/>
                    <a:pt x="1863" y="1"/>
                    <a:pt x="1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2" name="Google Shape;16912;p62"/>
            <p:cNvSpPr/>
            <p:nvPr/>
          </p:nvSpPr>
          <p:spPr>
            <a:xfrm>
              <a:off x="6219163" y="1630450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246" y="0"/>
                  </a:moveTo>
                  <a:cubicBezTo>
                    <a:pt x="102" y="0"/>
                    <a:pt x="0" y="116"/>
                    <a:pt x="0" y="260"/>
                  </a:cubicBezTo>
                  <a:lnTo>
                    <a:pt x="0" y="751"/>
                  </a:lnTo>
                  <a:cubicBezTo>
                    <a:pt x="0" y="895"/>
                    <a:pt x="102" y="996"/>
                    <a:pt x="246" y="996"/>
                  </a:cubicBezTo>
                  <a:lnTo>
                    <a:pt x="1718" y="996"/>
                  </a:lnTo>
                  <a:cubicBezTo>
                    <a:pt x="1863" y="996"/>
                    <a:pt x="1978" y="881"/>
                    <a:pt x="1964" y="751"/>
                  </a:cubicBezTo>
                  <a:lnTo>
                    <a:pt x="1964" y="260"/>
                  </a:lnTo>
                  <a:cubicBezTo>
                    <a:pt x="1964" y="116"/>
                    <a:pt x="1863" y="0"/>
                    <a:pt x="1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3" name="Google Shape;16913;p62"/>
            <p:cNvSpPr/>
            <p:nvPr/>
          </p:nvSpPr>
          <p:spPr>
            <a:xfrm>
              <a:off x="6219163" y="1786350"/>
              <a:ext cx="51486" cy="25769"/>
            </a:xfrm>
            <a:custGeom>
              <a:avLst/>
              <a:gdLst/>
              <a:ahLst/>
              <a:cxnLst/>
              <a:rect l="l" t="t" r="r" b="b"/>
              <a:pathLst>
                <a:path w="1964" h="983" extrusionOk="0">
                  <a:moveTo>
                    <a:pt x="246" y="1"/>
                  </a:moveTo>
                  <a:cubicBezTo>
                    <a:pt x="102" y="1"/>
                    <a:pt x="0" y="116"/>
                    <a:pt x="0" y="246"/>
                  </a:cubicBezTo>
                  <a:lnTo>
                    <a:pt x="0" y="737"/>
                  </a:lnTo>
                  <a:cubicBezTo>
                    <a:pt x="0" y="867"/>
                    <a:pt x="102" y="982"/>
                    <a:pt x="246" y="982"/>
                  </a:cubicBezTo>
                  <a:lnTo>
                    <a:pt x="1718" y="982"/>
                  </a:lnTo>
                  <a:cubicBezTo>
                    <a:pt x="1863" y="982"/>
                    <a:pt x="1964" y="881"/>
                    <a:pt x="1964" y="737"/>
                  </a:cubicBezTo>
                  <a:lnTo>
                    <a:pt x="1964" y="246"/>
                  </a:lnTo>
                  <a:cubicBezTo>
                    <a:pt x="1964" y="116"/>
                    <a:pt x="1863" y="1"/>
                    <a:pt x="1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4" name="Google Shape;16914;p62"/>
            <p:cNvSpPr/>
            <p:nvPr/>
          </p:nvSpPr>
          <p:spPr>
            <a:xfrm>
              <a:off x="6400439" y="1734497"/>
              <a:ext cx="51853" cy="26136"/>
            </a:xfrm>
            <a:custGeom>
              <a:avLst/>
              <a:gdLst/>
              <a:ahLst/>
              <a:cxnLst/>
              <a:rect l="l" t="t" r="r" b="b"/>
              <a:pathLst>
                <a:path w="1978" h="997" extrusionOk="0">
                  <a:moveTo>
                    <a:pt x="260" y="1"/>
                  </a:moveTo>
                  <a:cubicBezTo>
                    <a:pt x="116" y="1"/>
                    <a:pt x="0" y="116"/>
                    <a:pt x="0" y="261"/>
                  </a:cubicBezTo>
                  <a:lnTo>
                    <a:pt x="0" y="737"/>
                  </a:lnTo>
                  <a:cubicBezTo>
                    <a:pt x="0" y="881"/>
                    <a:pt x="116" y="997"/>
                    <a:pt x="260" y="997"/>
                  </a:cubicBezTo>
                  <a:lnTo>
                    <a:pt x="1732" y="997"/>
                  </a:lnTo>
                  <a:cubicBezTo>
                    <a:pt x="1877" y="997"/>
                    <a:pt x="1978" y="881"/>
                    <a:pt x="1978" y="752"/>
                  </a:cubicBezTo>
                  <a:lnTo>
                    <a:pt x="1978" y="261"/>
                  </a:lnTo>
                  <a:cubicBezTo>
                    <a:pt x="1978" y="116"/>
                    <a:pt x="1877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5" name="Google Shape;16915;p62"/>
            <p:cNvSpPr/>
            <p:nvPr/>
          </p:nvSpPr>
          <p:spPr>
            <a:xfrm>
              <a:off x="6400439" y="1630450"/>
              <a:ext cx="52246" cy="26136"/>
            </a:xfrm>
            <a:custGeom>
              <a:avLst/>
              <a:gdLst/>
              <a:ahLst/>
              <a:cxnLst/>
              <a:rect l="l" t="t" r="r" b="b"/>
              <a:pathLst>
                <a:path w="1993" h="997" extrusionOk="0">
                  <a:moveTo>
                    <a:pt x="260" y="0"/>
                  </a:moveTo>
                  <a:cubicBezTo>
                    <a:pt x="116" y="0"/>
                    <a:pt x="0" y="116"/>
                    <a:pt x="0" y="260"/>
                  </a:cubicBezTo>
                  <a:lnTo>
                    <a:pt x="0" y="751"/>
                  </a:lnTo>
                  <a:cubicBezTo>
                    <a:pt x="0" y="895"/>
                    <a:pt x="116" y="996"/>
                    <a:pt x="260" y="996"/>
                  </a:cubicBezTo>
                  <a:lnTo>
                    <a:pt x="1732" y="996"/>
                  </a:lnTo>
                  <a:cubicBezTo>
                    <a:pt x="1877" y="996"/>
                    <a:pt x="1992" y="881"/>
                    <a:pt x="1978" y="751"/>
                  </a:cubicBezTo>
                  <a:lnTo>
                    <a:pt x="1978" y="260"/>
                  </a:lnTo>
                  <a:cubicBezTo>
                    <a:pt x="1978" y="116"/>
                    <a:pt x="1877" y="0"/>
                    <a:pt x="1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6" name="Google Shape;16916;p62"/>
            <p:cNvSpPr/>
            <p:nvPr/>
          </p:nvSpPr>
          <p:spPr>
            <a:xfrm>
              <a:off x="6400439" y="1786350"/>
              <a:ext cx="51853" cy="25769"/>
            </a:xfrm>
            <a:custGeom>
              <a:avLst/>
              <a:gdLst/>
              <a:ahLst/>
              <a:cxnLst/>
              <a:rect l="l" t="t" r="r" b="b"/>
              <a:pathLst>
                <a:path w="1978" h="983" extrusionOk="0">
                  <a:moveTo>
                    <a:pt x="260" y="1"/>
                  </a:moveTo>
                  <a:cubicBezTo>
                    <a:pt x="116" y="1"/>
                    <a:pt x="0" y="116"/>
                    <a:pt x="0" y="246"/>
                  </a:cubicBezTo>
                  <a:lnTo>
                    <a:pt x="0" y="737"/>
                  </a:lnTo>
                  <a:cubicBezTo>
                    <a:pt x="0" y="867"/>
                    <a:pt x="116" y="982"/>
                    <a:pt x="260" y="982"/>
                  </a:cubicBezTo>
                  <a:lnTo>
                    <a:pt x="1732" y="982"/>
                  </a:lnTo>
                  <a:cubicBezTo>
                    <a:pt x="1877" y="982"/>
                    <a:pt x="1978" y="881"/>
                    <a:pt x="1978" y="737"/>
                  </a:cubicBezTo>
                  <a:lnTo>
                    <a:pt x="1978" y="246"/>
                  </a:lnTo>
                  <a:cubicBezTo>
                    <a:pt x="1978" y="116"/>
                    <a:pt x="1877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7" name="Google Shape;16917;p62"/>
            <p:cNvSpPr/>
            <p:nvPr/>
          </p:nvSpPr>
          <p:spPr>
            <a:xfrm>
              <a:off x="6309604" y="1682670"/>
              <a:ext cx="51879" cy="25743"/>
            </a:xfrm>
            <a:custGeom>
              <a:avLst/>
              <a:gdLst/>
              <a:ahLst/>
              <a:cxnLst/>
              <a:rect l="l" t="t" r="r" b="b"/>
              <a:pathLst>
                <a:path w="1979" h="982" extrusionOk="0">
                  <a:moveTo>
                    <a:pt x="260" y="0"/>
                  </a:moveTo>
                  <a:cubicBezTo>
                    <a:pt x="116" y="0"/>
                    <a:pt x="1" y="116"/>
                    <a:pt x="1" y="246"/>
                  </a:cubicBezTo>
                  <a:lnTo>
                    <a:pt x="1" y="736"/>
                  </a:lnTo>
                  <a:cubicBezTo>
                    <a:pt x="1" y="881"/>
                    <a:pt x="116" y="982"/>
                    <a:pt x="260" y="982"/>
                  </a:cubicBezTo>
                  <a:lnTo>
                    <a:pt x="1733" y="982"/>
                  </a:lnTo>
                  <a:cubicBezTo>
                    <a:pt x="1877" y="982"/>
                    <a:pt x="1978" y="881"/>
                    <a:pt x="1978" y="736"/>
                  </a:cubicBezTo>
                  <a:lnTo>
                    <a:pt x="1978" y="246"/>
                  </a:lnTo>
                  <a:cubicBezTo>
                    <a:pt x="1978" y="116"/>
                    <a:pt x="1877" y="0"/>
                    <a:pt x="1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8" name="Google Shape;16918;p62"/>
            <p:cNvSpPr/>
            <p:nvPr/>
          </p:nvSpPr>
          <p:spPr>
            <a:xfrm>
              <a:off x="6309604" y="1630450"/>
              <a:ext cx="52246" cy="26136"/>
            </a:xfrm>
            <a:custGeom>
              <a:avLst/>
              <a:gdLst/>
              <a:ahLst/>
              <a:cxnLst/>
              <a:rect l="l" t="t" r="r" b="b"/>
              <a:pathLst>
                <a:path w="1993" h="997" extrusionOk="0">
                  <a:moveTo>
                    <a:pt x="260" y="0"/>
                  </a:moveTo>
                  <a:cubicBezTo>
                    <a:pt x="116" y="0"/>
                    <a:pt x="1" y="116"/>
                    <a:pt x="1" y="260"/>
                  </a:cubicBezTo>
                  <a:lnTo>
                    <a:pt x="1" y="751"/>
                  </a:lnTo>
                  <a:cubicBezTo>
                    <a:pt x="1" y="895"/>
                    <a:pt x="116" y="996"/>
                    <a:pt x="260" y="996"/>
                  </a:cubicBezTo>
                  <a:lnTo>
                    <a:pt x="1733" y="996"/>
                  </a:lnTo>
                  <a:cubicBezTo>
                    <a:pt x="1877" y="996"/>
                    <a:pt x="1993" y="881"/>
                    <a:pt x="1978" y="751"/>
                  </a:cubicBezTo>
                  <a:lnTo>
                    <a:pt x="1978" y="260"/>
                  </a:lnTo>
                  <a:cubicBezTo>
                    <a:pt x="1978" y="116"/>
                    <a:pt x="1877" y="0"/>
                    <a:pt x="1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9" name="Google Shape;16919;p62"/>
            <p:cNvSpPr/>
            <p:nvPr/>
          </p:nvSpPr>
          <p:spPr>
            <a:xfrm>
              <a:off x="6400439" y="1682670"/>
              <a:ext cx="51853" cy="25743"/>
            </a:xfrm>
            <a:custGeom>
              <a:avLst/>
              <a:gdLst/>
              <a:ahLst/>
              <a:cxnLst/>
              <a:rect l="l" t="t" r="r" b="b"/>
              <a:pathLst>
                <a:path w="1978" h="982" extrusionOk="0">
                  <a:moveTo>
                    <a:pt x="260" y="0"/>
                  </a:moveTo>
                  <a:cubicBezTo>
                    <a:pt x="116" y="0"/>
                    <a:pt x="0" y="116"/>
                    <a:pt x="0" y="246"/>
                  </a:cubicBezTo>
                  <a:lnTo>
                    <a:pt x="0" y="736"/>
                  </a:lnTo>
                  <a:cubicBezTo>
                    <a:pt x="0" y="881"/>
                    <a:pt x="116" y="982"/>
                    <a:pt x="260" y="982"/>
                  </a:cubicBezTo>
                  <a:lnTo>
                    <a:pt x="1732" y="982"/>
                  </a:lnTo>
                  <a:cubicBezTo>
                    <a:pt x="1877" y="982"/>
                    <a:pt x="1978" y="881"/>
                    <a:pt x="1978" y="736"/>
                  </a:cubicBezTo>
                  <a:lnTo>
                    <a:pt x="1978" y="246"/>
                  </a:lnTo>
                  <a:cubicBezTo>
                    <a:pt x="1978" y="116"/>
                    <a:pt x="1877" y="0"/>
                    <a:pt x="1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0" name="Google Shape;16920;p62"/>
            <p:cNvSpPr/>
            <p:nvPr/>
          </p:nvSpPr>
          <p:spPr>
            <a:xfrm>
              <a:off x="6309604" y="1786350"/>
              <a:ext cx="51879" cy="25769"/>
            </a:xfrm>
            <a:custGeom>
              <a:avLst/>
              <a:gdLst/>
              <a:ahLst/>
              <a:cxnLst/>
              <a:rect l="l" t="t" r="r" b="b"/>
              <a:pathLst>
                <a:path w="1979" h="983" extrusionOk="0">
                  <a:moveTo>
                    <a:pt x="260" y="1"/>
                  </a:moveTo>
                  <a:cubicBezTo>
                    <a:pt x="116" y="1"/>
                    <a:pt x="1" y="116"/>
                    <a:pt x="1" y="246"/>
                  </a:cubicBezTo>
                  <a:lnTo>
                    <a:pt x="1" y="737"/>
                  </a:lnTo>
                  <a:cubicBezTo>
                    <a:pt x="1" y="867"/>
                    <a:pt x="116" y="982"/>
                    <a:pt x="260" y="982"/>
                  </a:cubicBezTo>
                  <a:lnTo>
                    <a:pt x="1733" y="982"/>
                  </a:lnTo>
                  <a:cubicBezTo>
                    <a:pt x="1877" y="982"/>
                    <a:pt x="1978" y="881"/>
                    <a:pt x="1978" y="737"/>
                  </a:cubicBezTo>
                  <a:lnTo>
                    <a:pt x="1978" y="246"/>
                  </a:lnTo>
                  <a:cubicBezTo>
                    <a:pt x="1978" y="116"/>
                    <a:pt x="1877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1" name="Google Shape;16921;p62"/>
            <p:cNvSpPr/>
            <p:nvPr/>
          </p:nvSpPr>
          <p:spPr>
            <a:xfrm>
              <a:off x="6397661" y="1676116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1"/>
                  </a:moveTo>
                  <a:cubicBezTo>
                    <a:pt x="1779" y="1"/>
                    <a:pt x="1719" y="23"/>
                    <a:pt x="1665" y="77"/>
                  </a:cubicBezTo>
                  <a:lnTo>
                    <a:pt x="842" y="885"/>
                  </a:lnTo>
                  <a:lnTo>
                    <a:pt x="525" y="568"/>
                  </a:lnTo>
                  <a:cubicBezTo>
                    <a:pt x="471" y="514"/>
                    <a:pt x="411" y="492"/>
                    <a:pt x="354" y="492"/>
                  </a:cubicBezTo>
                  <a:cubicBezTo>
                    <a:pt x="164" y="492"/>
                    <a:pt x="1" y="737"/>
                    <a:pt x="178" y="914"/>
                  </a:cubicBezTo>
                  <a:lnTo>
                    <a:pt x="669" y="1420"/>
                  </a:lnTo>
                  <a:cubicBezTo>
                    <a:pt x="712" y="1463"/>
                    <a:pt x="785" y="1492"/>
                    <a:pt x="857" y="1492"/>
                  </a:cubicBezTo>
                  <a:cubicBezTo>
                    <a:pt x="914" y="1477"/>
                    <a:pt x="972" y="1463"/>
                    <a:pt x="1015" y="1420"/>
                  </a:cubicBezTo>
                  <a:lnTo>
                    <a:pt x="2012" y="424"/>
                  </a:lnTo>
                  <a:cubicBezTo>
                    <a:pt x="2189" y="246"/>
                    <a:pt x="2026" y="1"/>
                    <a:pt x="1836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2" name="Google Shape;16922;p62"/>
            <p:cNvSpPr/>
            <p:nvPr/>
          </p:nvSpPr>
          <p:spPr>
            <a:xfrm>
              <a:off x="6216017" y="1676116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1"/>
                  </a:moveTo>
                  <a:cubicBezTo>
                    <a:pt x="1779" y="1"/>
                    <a:pt x="1719" y="23"/>
                    <a:pt x="1665" y="77"/>
                  </a:cubicBezTo>
                  <a:lnTo>
                    <a:pt x="857" y="885"/>
                  </a:lnTo>
                  <a:lnTo>
                    <a:pt x="525" y="568"/>
                  </a:lnTo>
                  <a:cubicBezTo>
                    <a:pt x="471" y="514"/>
                    <a:pt x="411" y="492"/>
                    <a:pt x="354" y="492"/>
                  </a:cubicBezTo>
                  <a:cubicBezTo>
                    <a:pt x="164" y="492"/>
                    <a:pt x="1" y="737"/>
                    <a:pt x="178" y="914"/>
                  </a:cubicBezTo>
                  <a:lnTo>
                    <a:pt x="669" y="1420"/>
                  </a:lnTo>
                  <a:cubicBezTo>
                    <a:pt x="727" y="1463"/>
                    <a:pt x="784" y="1492"/>
                    <a:pt x="857" y="1492"/>
                  </a:cubicBezTo>
                  <a:cubicBezTo>
                    <a:pt x="914" y="1477"/>
                    <a:pt x="972" y="1463"/>
                    <a:pt x="1030" y="1420"/>
                  </a:cubicBezTo>
                  <a:lnTo>
                    <a:pt x="2012" y="424"/>
                  </a:lnTo>
                  <a:cubicBezTo>
                    <a:pt x="2189" y="246"/>
                    <a:pt x="2026" y="1"/>
                    <a:pt x="1836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3" name="Google Shape;16923;p62"/>
            <p:cNvSpPr/>
            <p:nvPr/>
          </p:nvSpPr>
          <p:spPr>
            <a:xfrm>
              <a:off x="6306852" y="1727969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1"/>
                  </a:moveTo>
                  <a:cubicBezTo>
                    <a:pt x="1778" y="1"/>
                    <a:pt x="1718" y="23"/>
                    <a:pt x="1665" y="77"/>
                  </a:cubicBezTo>
                  <a:lnTo>
                    <a:pt x="842" y="885"/>
                  </a:lnTo>
                  <a:lnTo>
                    <a:pt x="524" y="568"/>
                  </a:lnTo>
                  <a:cubicBezTo>
                    <a:pt x="470" y="514"/>
                    <a:pt x="411" y="491"/>
                    <a:pt x="353" y="491"/>
                  </a:cubicBezTo>
                  <a:cubicBezTo>
                    <a:pt x="163" y="491"/>
                    <a:pt x="0" y="737"/>
                    <a:pt x="178" y="914"/>
                  </a:cubicBezTo>
                  <a:lnTo>
                    <a:pt x="669" y="1419"/>
                  </a:lnTo>
                  <a:cubicBezTo>
                    <a:pt x="726" y="1463"/>
                    <a:pt x="784" y="1491"/>
                    <a:pt x="856" y="1491"/>
                  </a:cubicBezTo>
                  <a:cubicBezTo>
                    <a:pt x="914" y="1477"/>
                    <a:pt x="986" y="1448"/>
                    <a:pt x="1029" y="1405"/>
                  </a:cubicBezTo>
                  <a:lnTo>
                    <a:pt x="2011" y="423"/>
                  </a:lnTo>
                  <a:cubicBezTo>
                    <a:pt x="2188" y="246"/>
                    <a:pt x="2025" y="1"/>
                    <a:pt x="1836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4" name="Google Shape;16924;p62"/>
            <p:cNvSpPr/>
            <p:nvPr/>
          </p:nvSpPr>
          <p:spPr>
            <a:xfrm>
              <a:off x="6125208" y="1779823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0"/>
                  </a:moveTo>
                  <a:cubicBezTo>
                    <a:pt x="1778" y="0"/>
                    <a:pt x="1718" y="23"/>
                    <a:pt x="1665" y="76"/>
                  </a:cubicBezTo>
                  <a:lnTo>
                    <a:pt x="856" y="885"/>
                  </a:lnTo>
                  <a:lnTo>
                    <a:pt x="539" y="567"/>
                  </a:lnTo>
                  <a:cubicBezTo>
                    <a:pt x="482" y="514"/>
                    <a:pt x="420" y="491"/>
                    <a:pt x="360" y="491"/>
                  </a:cubicBezTo>
                  <a:cubicBezTo>
                    <a:pt x="164" y="491"/>
                    <a:pt x="0" y="739"/>
                    <a:pt x="178" y="928"/>
                  </a:cubicBezTo>
                  <a:lnTo>
                    <a:pt x="683" y="1419"/>
                  </a:lnTo>
                  <a:cubicBezTo>
                    <a:pt x="726" y="1462"/>
                    <a:pt x="784" y="1491"/>
                    <a:pt x="856" y="1491"/>
                  </a:cubicBezTo>
                  <a:cubicBezTo>
                    <a:pt x="914" y="1491"/>
                    <a:pt x="972" y="1462"/>
                    <a:pt x="1029" y="1419"/>
                  </a:cubicBezTo>
                  <a:lnTo>
                    <a:pt x="2011" y="423"/>
                  </a:lnTo>
                  <a:cubicBezTo>
                    <a:pt x="2188" y="246"/>
                    <a:pt x="2025" y="0"/>
                    <a:pt x="1836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5" name="Google Shape;16925;p62"/>
            <p:cNvSpPr/>
            <p:nvPr/>
          </p:nvSpPr>
          <p:spPr>
            <a:xfrm>
              <a:off x="6306852" y="1624289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0"/>
                  </a:moveTo>
                  <a:cubicBezTo>
                    <a:pt x="1778" y="0"/>
                    <a:pt x="1718" y="23"/>
                    <a:pt x="1665" y="76"/>
                  </a:cubicBezTo>
                  <a:lnTo>
                    <a:pt x="842" y="885"/>
                  </a:lnTo>
                  <a:lnTo>
                    <a:pt x="524" y="567"/>
                  </a:lnTo>
                  <a:cubicBezTo>
                    <a:pt x="470" y="514"/>
                    <a:pt x="411" y="491"/>
                    <a:pt x="353" y="491"/>
                  </a:cubicBezTo>
                  <a:cubicBezTo>
                    <a:pt x="163" y="491"/>
                    <a:pt x="0" y="736"/>
                    <a:pt x="178" y="914"/>
                  </a:cubicBezTo>
                  <a:lnTo>
                    <a:pt x="669" y="1419"/>
                  </a:lnTo>
                  <a:cubicBezTo>
                    <a:pt x="726" y="1462"/>
                    <a:pt x="784" y="1491"/>
                    <a:pt x="856" y="1491"/>
                  </a:cubicBezTo>
                  <a:cubicBezTo>
                    <a:pt x="914" y="1477"/>
                    <a:pt x="972" y="1462"/>
                    <a:pt x="1029" y="1419"/>
                  </a:cubicBezTo>
                  <a:lnTo>
                    <a:pt x="2011" y="423"/>
                  </a:lnTo>
                  <a:cubicBezTo>
                    <a:pt x="2188" y="246"/>
                    <a:pt x="2025" y="0"/>
                    <a:pt x="1836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6" name="Google Shape;16926;p62"/>
          <p:cNvGrpSpPr/>
          <p:nvPr/>
        </p:nvGrpSpPr>
        <p:grpSpPr>
          <a:xfrm>
            <a:off x="6579435" y="1527897"/>
            <a:ext cx="370103" cy="322445"/>
            <a:chOff x="6579435" y="1527897"/>
            <a:chExt cx="370103" cy="322445"/>
          </a:xfrm>
        </p:grpSpPr>
        <p:sp>
          <p:nvSpPr>
            <p:cNvPr id="16927" name="Google Shape;16927;p62"/>
            <p:cNvSpPr/>
            <p:nvPr/>
          </p:nvSpPr>
          <p:spPr>
            <a:xfrm>
              <a:off x="6704691" y="1527897"/>
              <a:ext cx="119593" cy="64725"/>
            </a:xfrm>
            <a:custGeom>
              <a:avLst/>
              <a:gdLst/>
              <a:ahLst/>
              <a:cxnLst/>
              <a:rect l="l" t="t" r="r" b="b"/>
              <a:pathLst>
                <a:path w="4562" h="2469" extrusionOk="0">
                  <a:moveTo>
                    <a:pt x="1242" y="0"/>
                  </a:moveTo>
                  <a:cubicBezTo>
                    <a:pt x="809" y="0"/>
                    <a:pt x="419" y="303"/>
                    <a:pt x="347" y="736"/>
                  </a:cubicBezTo>
                  <a:lnTo>
                    <a:pt x="0" y="2469"/>
                  </a:lnTo>
                  <a:lnTo>
                    <a:pt x="462" y="2469"/>
                  </a:lnTo>
                  <a:lnTo>
                    <a:pt x="794" y="1040"/>
                  </a:lnTo>
                  <a:cubicBezTo>
                    <a:pt x="837" y="823"/>
                    <a:pt x="1025" y="679"/>
                    <a:pt x="1242" y="679"/>
                  </a:cubicBezTo>
                  <a:lnTo>
                    <a:pt x="3335" y="679"/>
                  </a:lnTo>
                  <a:cubicBezTo>
                    <a:pt x="3537" y="679"/>
                    <a:pt x="3725" y="823"/>
                    <a:pt x="3768" y="1040"/>
                  </a:cubicBezTo>
                  <a:lnTo>
                    <a:pt x="4085" y="2454"/>
                  </a:lnTo>
                  <a:lnTo>
                    <a:pt x="4562" y="2454"/>
                  </a:lnTo>
                  <a:lnTo>
                    <a:pt x="4215" y="736"/>
                  </a:lnTo>
                  <a:cubicBezTo>
                    <a:pt x="4129" y="303"/>
                    <a:pt x="3753" y="0"/>
                    <a:pt x="3306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8" name="Google Shape;16928;p62"/>
            <p:cNvSpPr/>
            <p:nvPr/>
          </p:nvSpPr>
          <p:spPr>
            <a:xfrm>
              <a:off x="6591153" y="1706893"/>
              <a:ext cx="346667" cy="143448"/>
            </a:xfrm>
            <a:custGeom>
              <a:avLst/>
              <a:gdLst/>
              <a:ahLst/>
              <a:cxnLst/>
              <a:rect l="l" t="t" r="r" b="b"/>
              <a:pathLst>
                <a:path w="13224" h="5472" extrusionOk="0">
                  <a:moveTo>
                    <a:pt x="1" y="0"/>
                  </a:moveTo>
                  <a:lnTo>
                    <a:pt x="1" y="4793"/>
                  </a:lnTo>
                  <a:cubicBezTo>
                    <a:pt x="1" y="5168"/>
                    <a:pt x="318" y="5471"/>
                    <a:pt x="693" y="5471"/>
                  </a:cubicBezTo>
                  <a:lnTo>
                    <a:pt x="12545" y="5471"/>
                  </a:lnTo>
                  <a:cubicBezTo>
                    <a:pt x="12920" y="5471"/>
                    <a:pt x="13223" y="5168"/>
                    <a:pt x="13223" y="4793"/>
                  </a:cubicBezTo>
                  <a:lnTo>
                    <a:pt x="13223" y="0"/>
                  </a:ln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9" name="Google Shape;16929;p62"/>
            <p:cNvSpPr/>
            <p:nvPr/>
          </p:nvSpPr>
          <p:spPr>
            <a:xfrm>
              <a:off x="6591520" y="1706893"/>
              <a:ext cx="346300" cy="143448"/>
            </a:xfrm>
            <a:custGeom>
              <a:avLst/>
              <a:gdLst/>
              <a:ahLst/>
              <a:cxnLst/>
              <a:rect l="l" t="t" r="r" b="b"/>
              <a:pathLst>
                <a:path w="13210" h="5472" extrusionOk="0">
                  <a:moveTo>
                    <a:pt x="1" y="0"/>
                  </a:moveTo>
                  <a:lnTo>
                    <a:pt x="1" y="4793"/>
                  </a:lnTo>
                  <a:cubicBezTo>
                    <a:pt x="1" y="5168"/>
                    <a:pt x="304" y="5471"/>
                    <a:pt x="679" y="5471"/>
                  </a:cubicBezTo>
                  <a:lnTo>
                    <a:pt x="12531" y="5471"/>
                  </a:lnTo>
                  <a:cubicBezTo>
                    <a:pt x="12906" y="5471"/>
                    <a:pt x="13209" y="5168"/>
                    <a:pt x="13209" y="4793"/>
                  </a:cubicBezTo>
                  <a:lnTo>
                    <a:pt x="13209" y="4562"/>
                  </a:lnTo>
                  <a:lnTo>
                    <a:pt x="1820" y="4562"/>
                  </a:lnTo>
                  <a:cubicBezTo>
                    <a:pt x="1315" y="4562"/>
                    <a:pt x="910" y="4143"/>
                    <a:pt x="910" y="3638"/>
                  </a:cubicBezTo>
                  <a:lnTo>
                    <a:pt x="910" y="2050"/>
                  </a:lnTo>
                  <a:cubicBezTo>
                    <a:pt x="910" y="1915"/>
                    <a:pt x="1012" y="1818"/>
                    <a:pt x="1131" y="1818"/>
                  </a:cubicBezTo>
                  <a:cubicBezTo>
                    <a:pt x="1139" y="1818"/>
                    <a:pt x="1148" y="1818"/>
                    <a:pt x="1156" y="1819"/>
                  </a:cubicBezTo>
                  <a:cubicBezTo>
                    <a:pt x="1228" y="1819"/>
                    <a:pt x="1300" y="1833"/>
                    <a:pt x="1358" y="1833"/>
                  </a:cubicBezTo>
                  <a:lnTo>
                    <a:pt x="11838" y="1833"/>
                  </a:lnTo>
                  <a:cubicBezTo>
                    <a:pt x="12329" y="1833"/>
                    <a:pt x="12820" y="1660"/>
                    <a:pt x="13209" y="1372"/>
                  </a:cubicBezTo>
                  <a:lnTo>
                    <a:pt x="1320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0" name="Google Shape;16930;p62"/>
            <p:cNvSpPr/>
            <p:nvPr/>
          </p:nvSpPr>
          <p:spPr>
            <a:xfrm>
              <a:off x="6579435" y="1587693"/>
              <a:ext cx="370103" cy="155167"/>
            </a:xfrm>
            <a:custGeom>
              <a:avLst/>
              <a:gdLst/>
              <a:ahLst/>
              <a:cxnLst/>
              <a:rect l="l" t="t" r="r" b="b"/>
              <a:pathLst>
                <a:path w="14118" h="5919" extrusionOk="0">
                  <a:moveTo>
                    <a:pt x="909" y="0"/>
                  </a:moveTo>
                  <a:cubicBezTo>
                    <a:pt x="404" y="0"/>
                    <a:pt x="0" y="404"/>
                    <a:pt x="0" y="909"/>
                  </a:cubicBezTo>
                  <a:lnTo>
                    <a:pt x="0" y="4100"/>
                  </a:lnTo>
                  <a:cubicBezTo>
                    <a:pt x="0" y="5096"/>
                    <a:pt x="823" y="5919"/>
                    <a:pt x="1819" y="5919"/>
                  </a:cubicBezTo>
                  <a:lnTo>
                    <a:pt x="12299" y="5919"/>
                  </a:lnTo>
                  <a:cubicBezTo>
                    <a:pt x="13310" y="5919"/>
                    <a:pt x="14118" y="5096"/>
                    <a:pt x="14118" y="4100"/>
                  </a:cubicBezTo>
                  <a:lnTo>
                    <a:pt x="14118" y="909"/>
                  </a:lnTo>
                  <a:cubicBezTo>
                    <a:pt x="14118" y="404"/>
                    <a:pt x="13714" y="0"/>
                    <a:pt x="13208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1" name="Google Shape;16931;p62"/>
            <p:cNvSpPr/>
            <p:nvPr/>
          </p:nvSpPr>
          <p:spPr>
            <a:xfrm>
              <a:off x="6609320" y="1587693"/>
              <a:ext cx="310700" cy="17800"/>
            </a:xfrm>
            <a:custGeom>
              <a:avLst/>
              <a:gdLst/>
              <a:ahLst/>
              <a:cxnLst/>
              <a:rect l="l" t="t" r="r" b="b"/>
              <a:pathLst>
                <a:path w="11852" h="679" extrusionOk="0">
                  <a:moveTo>
                    <a:pt x="347" y="0"/>
                  </a:moveTo>
                  <a:cubicBezTo>
                    <a:pt x="159" y="0"/>
                    <a:pt x="0" y="144"/>
                    <a:pt x="0" y="332"/>
                  </a:cubicBezTo>
                  <a:cubicBezTo>
                    <a:pt x="0" y="520"/>
                    <a:pt x="159" y="678"/>
                    <a:pt x="347" y="678"/>
                  </a:cubicBezTo>
                  <a:lnTo>
                    <a:pt x="11505" y="678"/>
                  </a:lnTo>
                  <a:cubicBezTo>
                    <a:pt x="11693" y="678"/>
                    <a:pt x="11852" y="520"/>
                    <a:pt x="11852" y="332"/>
                  </a:cubicBezTo>
                  <a:cubicBezTo>
                    <a:pt x="11852" y="144"/>
                    <a:pt x="11693" y="0"/>
                    <a:pt x="11505" y="0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2" name="Google Shape;16932;p62"/>
            <p:cNvSpPr/>
            <p:nvPr/>
          </p:nvSpPr>
          <p:spPr>
            <a:xfrm>
              <a:off x="6639206" y="1587693"/>
              <a:ext cx="35993" cy="262648"/>
            </a:xfrm>
            <a:custGeom>
              <a:avLst/>
              <a:gdLst/>
              <a:ahLst/>
              <a:cxnLst/>
              <a:rect l="l" t="t" r="r" b="b"/>
              <a:pathLst>
                <a:path w="1373" h="10019" extrusionOk="0">
                  <a:moveTo>
                    <a:pt x="1" y="0"/>
                  </a:moveTo>
                  <a:lnTo>
                    <a:pt x="1" y="10018"/>
                  </a:lnTo>
                  <a:lnTo>
                    <a:pt x="1372" y="1001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3" name="Google Shape;16933;p62"/>
            <p:cNvSpPr/>
            <p:nvPr/>
          </p:nvSpPr>
          <p:spPr>
            <a:xfrm>
              <a:off x="6639206" y="1587693"/>
              <a:ext cx="35993" cy="17800"/>
            </a:xfrm>
            <a:custGeom>
              <a:avLst/>
              <a:gdLst/>
              <a:ahLst/>
              <a:cxnLst/>
              <a:rect l="l" t="t" r="r" b="b"/>
              <a:pathLst>
                <a:path w="1373" h="679" extrusionOk="0">
                  <a:moveTo>
                    <a:pt x="1" y="0"/>
                  </a:moveTo>
                  <a:lnTo>
                    <a:pt x="1" y="678"/>
                  </a:lnTo>
                  <a:lnTo>
                    <a:pt x="1372" y="67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4" name="Google Shape;16934;p62"/>
            <p:cNvSpPr/>
            <p:nvPr/>
          </p:nvSpPr>
          <p:spPr>
            <a:xfrm>
              <a:off x="6639206" y="1760607"/>
              <a:ext cx="35993" cy="18193"/>
            </a:xfrm>
            <a:custGeom>
              <a:avLst/>
              <a:gdLst/>
              <a:ahLst/>
              <a:cxnLst/>
              <a:rect l="l" t="t" r="r" b="b"/>
              <a:pathLst>
                <a:path w="1373" h="694" extrusionOk="0">
                  <a:moveTo>
                    <a:pt x="1" y="1"/>
                  </a:moveTo>
                  <a:lnTo>
                    <a:pt x="1" y="694"/>
                  </a:lnTo>
                  <a:lnTo>
                    <a:pt x="1372" y="69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5" name="Google Shape;16935;p62"/>
            <p:cNvSpPr/>
            <p:nvPr/>
          </p:nvSpPr>
          <p:spPr>
            <a:xfrm>
              <a:off x="6639206" y="1719004"/>
              <a:ext cx="35993" cy="17800"/>
            </a:xfrm>
            <a:custGeom>
              <a:avLst/>
              <a:gdLst/>
              <a:ahLst/>
              <a:cxnLst/>
              <a:rect l="l" t="t" r="r" b="b"/>
              <a:pathLst>
                <a:path w="1373" h="679" extrusionOk="0">
                  <a:moveTo>
                    <a:pt x="1" y="0"/>
                  </a:moveTo>
                  <a:lnTo>
                    <a:pt x="1" y="679"/>
                  </a:lnTo>
                  <a:lnTo>
                    <a:pt x="1372" y="67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6" name="Google Shape;16936;p62"/>
            <p:cNvSpPr/>
            <p:nvPr/>
          </p:nvSpPr>
          <p:spPr>
            <a:xfrm>
              <a:off x="6627094" y="1712948"/>
              <a:ext cx="59823" cy="53741"/>
            </a:xfrm>
            <a:custGeom>
              <a:avLst/>
              <a:gdLst/>
              <a:ahLst/>
              <a:cxnLst/>
              <a:rect l="l" t="t" r="r" b="b"/>
              <a:pathLst>
                <a:path w="2282" h="2050" extrusionOk="0">
                  <a:moveTo>
                    <a:pt x="1834" y="462"/>
                  </a:moveTo>
                  <a:lnTo>
                    <a:pt x="1834" y="1602"/>
                  </a:lnTo>
                  <a:lnTo>
                    <a:pt x="463" y="1602"/>
                  </a:lnTo>
                  <a:lnTo>
                    <a:pt x="463" y="462"/>
                  </a:lnTo>
                  <a:close/>
                  <a:moveTo>
                    <a:pt x="463" y="0"/>
                  </a:moveTo>
                  <a:cubicBezTo>
                    <a:pt x="217" y="0"/>
                    <a:pt x="1" y="202"/>
                    <a:pt x="1" y="462"/>
                  </a:cubicBezTo>
                  <a:lnTo>
                    <a:pt x="1" y="1602"/>
                  </a:lnTo>
                  <a:cubicBezTo>
                    <a:pt x="1" y="1848"/>
                    <a:pt x="217" y="2050"/>
                    <a:pt x="463" y="2050"/>
                  </a:cubicBezTo>
                  <a:lnTo>
                    <a:pt x="1834" y="2050"/>
                  </a:lnTo>
                  <a:cubicBezTo>
                    <a:pt x="2080" y="2050"/>
                    <a:pt x="2282" y="1848"/>
                    <a:pt x="2282" y="1602"/>
                  </a:cubicBezTo>
                  <a:lnTo>
                    <a:pt x="2282" y="462"/>
                  </a:lnTo>
                  <a:cubicBezTo>
                    <a:pt x="2282" y="202"/>
                    <a:pt x="2080" y="0"/>
                    <a:pt x="1834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7" name="Google Shape;16937;p62"/>
            <p:cNvSpPr/>
            <p:nvPr/>
          </p:nvSpPr>
          <p:spPr>
            <a:xfrm>
              <a:off x="6651317" y="1713027"/>
              <a:ext cx="11771" cy="29833"/>
            </a:xfrm>
            <a:custGeom>
              <a:avLst/>
              <a:gdLst/>
              <a:ahLst/>
              <a:cxnLst/>
              <a:rect l="l" t="t" r="r" b="b"/>
              <a:pathLst>
                <a:path w="449" h="1138" extrusionOk="0">
                  <a:moveTo>
                    <a:pt x="225" y="1"/>
                  </a:moveTo>
                  <a:cubicBezTo>
                    <a:pt x="113" y="1"/>
                    <a:pt x="1" y="77"/>
                    <a:pt x="1" y="228"/>
                  </a:cubicBezTo>
                  <a:lnTo>
                    <a:pt x="1" y="907"/>
                  </a:lnTo>
                  <a:cubicBezTo>
                    <a:pt x="1" y="1036"/>
                    <a:pt x="102" y="1138"/>
                    <a:pt x="217" y="1138"/>
                  </a:cubicBezTo>
                  <a:cubicBezTo>
                    <a:pt x="347" y="1138"/>
                    <a:pt x="448" y="1036"/>
                    <a:pt x="448" y="907"/>
                  </a:cubicBezTo>
                  <a:lnTo>
                    <a:pt x="448" y="228"/>
                  </a:lnTo>
                  <a:cubicBezTo>
                    <a:pt x="448" y="77"/>
                    <a:pt x="336" y="1"/>
                    <a:pt x="225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8" name="Google Shape;16938;p62"/>
            <p:cNvSpPr/>
            <p:nvPr/>
          </p:nvSpPr>
          <p:spPr>
            <a:xfrm>
              <a:off x="6639206" y="1826459"/>
              <a:ext cx="35993" cy="23882"/>
            </a:xfrm>
            <a:custGeom>
              <a:avLst/>
              <a:gdLst/>
              <a:ahLst/>
              <a:cxnLst/>
              <a:rect l="l" t="t" r="r" b="b"/>
              <a:pathLst>
                <a:path w="1373" h="911" extrusionOk="0">
                  <a:moveTo>
                    <a:pt x="1" y="1"/>
                  </a:moveTo>
                  <a:lnTo>
                    <a:pt x="1" y="910"/>
                  </a:lnTo>
                  <a:lnTo>
                    <a:pt x="1372" y="910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9" name="Google Shape;16939;p62"/>
            <p:cNvSpPr/>
            <p:nvPr/>
          </p:nvSpPr>
          <p:spPr>
            <a:xfrm>
              <a:off x="6854169" y="1587693"/>
              <a:ext cx="35967" cy="262648"/>
            </a:xfrm>
            <a:custGeom>
              <a:avLst/>
              <a:gdLst/>
              <a:ahLst/>
              <a:cxnLst/>
              <a:rect l="l" t="t" r="r" b="b"/>
              <a:pathLst>
                <a:path w="1372" h="10019" extrusionOk="0">
                  <a:moveTo>
                    <a:pt x="0" y="0"/>
                  </a:moveTo>
                  <a:lnTo>
                    <a:pt x="0" y="10018"/>
                  </a:lnTo>
                  <a:lnTo>
                    <a:pt x="1372" y="1001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0" name="Google Shape;16940;p62"/>
            <p:cNvSpPr/>
            <p:nvPr/>
          </p:nvSpPr>
          <p:spPr>
            <a:xfrm>
              <a:off x="6854169" y="1587693"/>
              <a:ext cx="35967" cy="17800"/>
            </a:xfrm>
            <a:custGeom>
              <a:avLst/>
              <a:gdLst/>
              <a:ahLst/>
              <a:cxnLst/>
              <a:rect l="l" t="t" r="r" b="b"/>
              <a:pathLst>
                <a:path w="1372" h="679" extrusionOk="0">
                  <a:moveTo>
                    <a:pt x="0" y="0"/>
                  </a:moveTo>
                  <a:lnTo>
                    <a:pt x="0" y="678"/>
                  </a:lnTo>
                  <a:lnTo>
                    <a:pt x="1372" y="67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1" name="Google Shape;16941;p62"/>
            <p:cNvSpPr/>
            <p:nvPr/>
          </p:nvSpPr>
          <p:spPr>
            <a:xfrm>
              <a:off x="6854169" y="1760607"/>
              <a:ext cx="35967" cy="18193"/>
            </a:xfrm>
            <a:custGeom>
              <a:avLst/>
              <a:gdLst/>
              <a:ahLst/>
              <a:cxnLst/>
              <a:rect l="l" t="t" r="r" b="b"/>
              <a:pathLst>
                <a:path w="1372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372" y="69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2" name="Google Shape;16942;p62"/>
            <p:cNvSpPr/>
            <p:nvPr/>
          </p:nvSpPr>
          <p:spPr>
            <a:xfrm>
              <a:off x="6854169" y="1719004"/>
              <a:ext cx="35967" cy="17800"/>
            </a:xfrm>
            <a:custGeom>
              <a:avLst/>
              <a:gdLst/>
              <a:ahLst/>
              <a:cxnLst/>
              <a:rect l="l" t="t" r="r" b="b"/>
              <a:pathLst>
                <a:path w="1372" h="679" extrusionOk="0">
                  <a:moveTo>
                    <a:pt x="0" y="0"/>
                  </a:moveTo>
                  <a:lnTo>
                    <a:pt x="0" y="679"/>
                  </a:lnTo>
                  <a:lnTo>
                    <a:pt x="1372" y="67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3" name="Google Shape;16943;p62"/>
            <p:cNvSpPr/>
            <p:nvPr/>
          </p:nvSpPr>
          <p:spPr>
            <a:xfrm>
              <a:off x="6842057" y="1712948"/>
              <a:ext cx="59823" cy="53741"/>
            </a:xfrm>
            <a:custGeom>
              <a:avLst/>
              <a:gdLst/>
              <a:ahLst/>
              <a:cxnLst/>
              <a:rect l="l" t="t" r="r" b="b"/>
              <a:pathLst>
                <a:path w="2282" h="2050" extrusionOk="0">
                  <a:moveTo>
                    <a:pt x="1834" y="462"/>
                  </a:moveTo>
                  <a:lnTo>
                    <a:pt x="1834" y="1602"/>
                  </a:lnTo>
                  <a:lnTo>
                    <a:pt x="462" y="1602"/>
                  </a:lnTo>
                  <a:lnTo>
                    <a:pt x="462" y="462"/>
                  </a:lnTo>
                  <a:close/>
                  <a:moveTo>
                    <a:pt x="462" y="0"/>
                  </a:moveTo>
                  <a:cubicBezTo>
                    <a:pt x="202" y="0"/>
                    <a:pt x="0" y="202"/>
                    <a:pt x="0" y="462"/>
                  </a:cubicBezTo>
                  <a:lnTo>
                    <a:pt x="0" y="1602"/>
                  </a:lnTo>
                  <a:cubicBezTo>
                    <a:pt x="0" y="1848"/>
                    <a:pt x="202" y="2050"/>
                    <a:pt x="462" y="2050"/>
                  </a:cubicBezTo>
                  <a:lnTo>
                    <a:pt x="1834" y="2050"/>
                  </a:lnTo>
                  <a:cubicBezTo>
                    <a:pt x="2079" y="2050"/>
                    <a:pt x="2281" y="1848"/>
                    <a:pt x="2281" y="1602"/>
                  </a:cubicBezTo>
                  <a:lnTo>
                    <a:pt x="2281" y="462"/>
                  </a:lnTo>
                  <a:cubicBezTo>
                    <a:pt x="2281" y="202"/>
                    <a:pt x="2079" y="0"/>
                    <a:pt x="1834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4" name="Google Shape;16944;p62"/>
            <p:cNvSpPr/>
            <p:nvPr/>
          </p:nvSpPr>
          <p:spPr>
            <a:xfrm>
              <a:off x="6866280" y="1713027"/>
              <a:ext cx="12138" cy="29833"/>
            </a:xfrm>
            <a:custGeom>
              <a:avLst/>
              <a:gdLst/>
              <a:ahLst/>
              <a:cxnLst/>
              <a:rect l="l" t="t" r="r" b="b"/>
              <a:pathLst>
                <a:path w="463" h="1138" extrusionOk="0">
                  <a:moveTo>
                    <a:pt x="231" y="1"/>
                  </a:moveTo>
                  <a:cubicBezTo>
                    <a:pt x="116" y="1"/>
                    <a:pt x="0" y="77"/>
                    <a:pt x="0" y="228"/>
                  </a:cubicBezTo>
                  <a:lnTo>
                    <a:pt x="0" y="907"/>
                  </a:lnTo>
                  <a:cubicBezTo>
                    <a:pt x="0" y="1036"/>
                    <a:pt x="101" y="1138"/>
                    <a:pt x="217" y="1138"/>
                  </a:cubicBezTo>
                  <a:cubicBezTo>
                    <a:pt x="347" y="1138"/>
                    <a:pt x="462" y="1036"/>
                    <a:pt x="462" y="907"/>
                  </a:cubicBezTo>
                  <a:lnTo>
                    <a:pt x="462" y="228"/>
                  </a:lnTo>
                  <a:cubicBezTo>
                    <a:pt x="462" y="77"/>
                    <a:pt x="347" y="1"/>
                    <a:pt x="23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5" name="Google Shape;16945;p62"/>
            <p:cNvSpPr/>
            <p:nvPr/>
          </p:nvSpPr>
          <p:spPr>
            <a:xfrm>
              <a:off x="6854169" y="1826459"/>
              <a:ext cx="35967" cy="23882"/>
            </a:xfrm>
            <a:custGeom>
              <a:avLst/>
              <a:gdLst/>
              <a:ahLst/>
              <a:cxnLst/>
              <a:rect l="l" t="t" r="r" b="b"/>
              <a:pathLst>
                <a:path w="1372" h="911" extrusionOk="0">
                  <a:moveTo>
                    <a:pt x="0" y="1"/>
                  </a:moveTo>
                  <a:lnTo>
                    <a:pt x="0" y="910"/>
                  </a:lnTo>
                  <a:lnTo>
                    <a:pt x="1372" y="910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6" name="Google Shape;16946;p62"/>
            <p:cNvSpPr/>
            <p:nvPr/>
          </p:nvSpPr>
          <p:spPr>
            <a:xfrm>
              <a:off x="6734576" y="1695148"/>
              <a:ext cx="59823" cy="23882"/>
            </a:xfrm>
            <a:custGeom>
              <a:avLst/>
              <a:gdLst/>
              <a:ahLst/>
              <a:cxnLst/>
              <a:rect l="l" t="t" r="r" b="b"/>
              <a:pathLst>
                <a:path w="2282" h="911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679"/>
                  </a:lnTo>
                  <a:cubicBezTo>
                    <a:pt x="1" y="809"/>
                    <a:pt x="102" y="910"/>
                    <a:pt x="232" y="910"/>
                  </a:cubicBezTo>
                  <a:lnTo>
                    <a:pt x="2050" y="910"/>
                  </a:lnTo>
                  <a:cubicBezTo>
                    <a:pt x="2180" y="910"/>
                    <a:pt x="2281" y="809"/>
                    <a:pt x="2281" y="679"/>
                  </a:cubicBezTo>
                  <a:lnTo>
                    <a:pt x="2281" y="232"/>
                  </a:lnTo>
                  <a:cubicBezTo>
                    <a:pt x="2281" y="102"/>
                    <a:pt x="2180" y="1"/>
                    <a:pt x="2050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7" name="Google Shape;16947;p62"/>
            <p:cNvSpPr/>
            <p:nvPr/>
          </p:nvSpPr>
          <p:spPr>
            <a:xfrm>
              <a:off x="6734576" y="1706893"/>
              <a:ext cx="59823" cy="12138"/>
            </a:xfrm>
            <a:custGeom>
              <a:avLst/>
              <a:gdLst/>
              <a:ahLst/>
              <a:cxnLst/>
              <a:rect l="l" t="t" r="r" b="b"/>
              <a:pathLst>
                <a:path w="2282" h="463" extrusionOk="0">
                  <a:moveTo>
                    <a:pt x="232" y="0"/>
                  </a:moveTo>
                  <a:cubicBezTo>
                    <a:pt x="102" y="0"/>
                    <a:pt x="1" y="101"/>
                    <a:pt x="1" y="231"/>
                  </a:cubicBezTo>
                  <a:cubicBezTo>
                    <a:pt x="1" y="361"/>
                    <a:pt x="102" y="462"/>
                    <a:pt x="232" y="462"/>
                  </a:cubicBezTo>
                  <a:lnTo>
                    <a:pt x="2050" y="462"/>
                  </a:lnTo>
                  <a:cubicBezTo>
                    <a:pt x="2180" y="462"/>
                    <a:pt x="2281" y="361"/>
                    <a:pt x="2281" y="231"/>
                  </a:cubicBezTo>
                  <a:cubicBezTo>
                    <a:pt x="2281" y="101"/>
                    <a:pt x="2180" y="0"/>
                    <a:pt x="205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8" name="Google Shape;16948;p62"/>
          <p:cNvGrpSpPr/>
          <p:nvPr/>
        </p:nvGrpSpPr>
        <p:grpSpPr>
          <a:xfrm>
            <a:off x="6988887" y="1538854"/>
            <a:ext cx="499920" cy="300136"/>
            <a:chOff x="6988887" y="1538854"/>
            <a:chExt cx="499920" cy="300136"/>
          </a:xfrm>
        </p:grpSpPr>
        <p:sp>
          <p:nvSpPr>
            <p:cNvPr id="16949" name="Google Shape;16949;p62"/>
            <p:cNvSpPr/>
            <p:nvPr/>
          </p:nvSpPr>
          <p:spPr>
            <a:xfrm>
              <a:off x="7052826" y="1538854"/>
              <a:ext cx="372777" cy="247155"/>
            </a:xfrm>
            <a:custGeom>
              <a:avLst/>
              <a:gdLst/>
              <a:ahLst/>
              <a:cxnLst/>
              <a:rect l="l" t="t" r="r" b="b"/>
              <a:pathLst>
                <a:path w="14220" h="9428" extrusionOk="0">
                  <a:moveTo>
                    <a:pt x="622" y="1"/>
                  </a:moveTo>
                  <a:cubicBezTo>
                    <a:pt x="275" y="1"/>
                    <a:pt x="1" y="290"/>
                    <a:pt x="1" y="636"/>
                  </a:cubicBezTo>
                  <a:lnTo>
                    <a:pt x="1" y="9427"/>
                  </a:lnTo>
                  <a:lnTo>
                    <a:pt x="14220" y="9427"/>
                  </a:lnTo>
                  <a:lnTo>
                    <a:pt x="14220" y="636"/>
                  </a:lnTo>
                  <a:cubicBezTo>
                    <a:pt x="14220" y="290"/>
                    <a:pt x="13931" y="1"/>
                    <a:pt x="13585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0" name="Google Shape;16950;p62"/>
            <p:cNvSpPr/>
            <p:nvPr/>
          </p:nvSpPr>
          <p:spPr>
            <a:xfrm>
              <a:off x="6988887" y="1773872"/>
              <a:ext cx="499920" cy="33319"/>
            </a:xfrm>
            <a:custGeom>
              <a:avLst/>
              <a:gdLst/>
              <a:ahLst/>
              <a:cxnLst/>
              <a:rect l="l" t="t" r="r" b="b"/>
              <a:pathLst>
                <a:path w="19070" h="1271" extrusionOk="0">
                  <a:moveTo>
                    <a:pt x="2425" y="0"/>
                  </a:moveTo>
                  <a:lnTo>
                    <a:pt x="0" y="924"/>
                  </a:lnTo>
                  <a:lnTo>
                    <a:pt x="0" y="1271"/>
                  </a:lnTo>
                  <a:lnTo>
                    <a:pt x="19069" y="1271"/>
                  </a:lnTo>
                  <a:lnTo>
                    <a:pt x="19069" y="924"/>
                  </a:lnTo>
                  <a:lnTo>
                    <a:pt x="1665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1" name="Google Shape;16951;p62"/>
            <p:cNvSpPr/>
            <p:nvPr/>
          </p:nvSpPr>
          <p:spPr>
            <a:xfrm>
              <a:off x="6988887" y="1798095"/>
              <a:ext cx="499920" cy="40895"/>
            </a:xfrm>
            <a:custGeom>
              <a:avLst/>
              <a:gdLst/>
              <a:ahLst/>
              <a:cxnLst/>
              <a:rect l="l" t="t" r="r" b="b"/>
              <a:pathLst>
                <a:path w="19070" h="1560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1011"/>
                    <a:pt x="549" y="1559"/>
                    <a:pt x="1227" y="1559"/>
                  </a:cubicBezTo>
                  <a:lnTo>
                    <a:pt x="17842" y="1559"/>
                  </a:lnTo>
                  <a:cubicBezTo>
                    <a:pt x="18521" y="1559"/>
                    <a:pt x="19069" y="1011"/>
                    <a:pt x="19069" y="347"/>
                  </a:cubicBezTo>
                  <a:lnTo>
                    <a:pt x="19069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2" name="Google Shape;16952;p62"/>
            <p:cNvSpPr/>
            <p:nvPr/>
          </p:nvSpPr>
          <p:spPr>
            <a:xfrm>
              <a:off x="7149323" y="1798095"/>
              <a:ext cx="180543" cy="29544"/>
            </a:xfrm>
            <a:custGeom>
              <a:avLst/>
              <a:gdLst/>
              <a:ahLst/>
              <a:cxnLst/>
              <a:rect l="l" t="t" r="r" b="b"/>
              <a:pathLst>
                <a:path w="6887" h="1127" extrusionOk="0">
                  <a:moveTo>
                    <a:pt x="1" y="0"/>
                  </a:moveTo>
                  <a:lnTo>
                    <a:pt x="1040" y="1039"/>
                  </a:lnTo>
                  <a:cubicBezTo>
                    <a:pt x="1083" y="1097"/>
                    <a:pt x="1156" y="1126"/>
                    <a:pt x="1242" y="1126"/>
                  </a:cubicBezTo>
                  <a:lnTo>
                    <a:pt x="5645" y="1126"/>
                  </a:lnTo>
                  <a:cubicBezTo>
                    <a:pt x="5717" y="1126"/>
                    <a:pt x="5804" y="1097"/>
                    <a:pt x="5847" y="1039"/>
                  </a:cubicBezTo>
                  <a:lnTo>
                    <a:pt x="6887" y="0"/>
                  </a:lnTo>
                  <a:lnTo>
                    <a:pt x="6064" y="0"/>
                  </a:lnTo>
                  <a:lnTo>
                    <a:pt x="5515" y="549"/>
                  </a:lnTo>
                  <a:lnTo>
                    <a:pt x="1358" y="549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3" name="Google Shape;16953;p62"/>
            <p:cNvSpPr/>
            <p:nvPr/>
          </p:nvSpPr>
          <p:spPr>
            <a:xfrm>
              <a:off x="7052826" y="1562317"/>
              <a:ext cx="372777" cy="188119"/>
            </a:xfrm>
            <a:custGeom>
              <a:avLst/>
              <a:gdLst/>
              <a:ahLst/>
              <a:cxnLst/>
              <a:rect l="l" t="t" r="r" b="b"/>
              <a:pathLst>
                <a:path w="14220" h="7176" extrusionOk="0">
                  <a:moveTo>
                    <a:pt x="1" y="1"/>
                  </a:moveTo>
                  <a:lnTo>
                    <a:pt x="1" y="7175"/>
                  </a:lnTo>
                  <a:lnTo>
                    <a:pt x="14220" y="7175"/>
                  </a:lnTo>
                  <a:lnTo>
                    <a:pt x="14220" y="1"/>
                  </a:lnTo>
                  <a:close/>
                </a:path>
              </a:pathLst>
            </a:custGeom>
            <a:solidFill>
              <a:srgbClr val="91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4" name="Google Shape;16954;p62"/>
            <p:cNvSpPr/>
            <p:nvPr/>
          </p:nvSpPr>
          <p:spPr>
            <a:xfrm>
              <a:off x="7052826" y="1562317"/>
              <a:ext cx="139674" cy="188119"/>
            </a:xfrm>
            <a:custGeom>
              <a:avLst/>
              <a:gdLst/>
              <a:ahLst/>
              <a:cxnLst/>
              <a:rect l="l" t="t" r="r" b="b"/>
              <a:pathLst>
                <a:path w="5328" h="7176" extrusionOk="0">
                  <a:moveTo>
                    <a:pt x="1" y="1"/>
                  </a:moveTo>
                  <a:lnTo>
                    <a:pt x="1" y="7175"/>
                  </a:lnTo>
                  <a:lnTo>
                    <a:pt x="5327" y="717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5" name="Google Shape;16955;p62"/>
            <p:cNvSpPr/>
            <p:nvPr/>
          </p:nvSpPr>
          <p:spPr>
            <a:xfrm>
              <a:off x="7087639" y="1601692"/>
              <a:ext cx="44697" cy="25376"/>
            </a:xfrm>
            <a:custGeom>
              <a:avLst/>
              <a:gdLst/>
              <a:ahLst/>
              <a:cxnLst/>
              <a:rect l="l" t="t" r="r" b="b"/>
              <a:pathLst>
                <a:path w="1705" h="968" extrusionOk="0">
                  <a:moveTo>
                    <a:pt x="189" y="0"/>
                  </a:moveTo>
                  <a:cubicBezTo>
                    <a:pt x="87" y="0"/>
                    <a:pt x="1" y="72"/>
                    <a:pt x="1" y="173"/>
                  </a:cubicBezTo>
                  <a:lnTo>
                    <a:pt x="1" y="794"/>
                  </a:lnTo>
                  <a:cubicBezTo>
                    <a:pt x="1" y="881"/>
                    <a:pt x="87" y="967"/>
                    <a:pt x="189" y="967"/>
                  </a:cubicBezTo>
                  <a:lnTo>
                    <a:pt x="1517" y="967"/>
                  </a:lnTo>
                  <a:cubicBezTo>
                    <a:pt x="1618" y="967"/>
                    <a:pt x="1704" y="881"/>
                    <a:pt x="1704" y="794"/>
                  </a:cubicBezTo>
                  <a:lnTo>
                    <a:pt x="1704" y="173"/>
                  </a:lnTo>
                  <a:cubicBezTo>
                    <a:pt x="1704" y="72"/>
                    <a:pt x="1618" y="0"/>
                    <a:pt x="1517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6" name="Google Shape;16956;p62"/>
            <p:cNvSpPr/>
            <p:nvPr/>
          </p:nvSpPr>
          <p:spPr>
            <a:xfrm>
              <a:off x="7077442" y="1642561"/>
              <a:ext cx="100299" cy="15152"/>
            </a:xfrm>
            <a:custGeom>
              <a:avLst/>
              <a:gdLst/>
              <a:ahLst/>
              <a:cxnLst/>
              <a:rect l="l" t="t" r="r" b="b"/>
              <a:pathLst>
                <a:path w="3826" h="578" extrusionOk="0">
                  <a:moveTo>
                    <a:pt x="390" y="0"/>
                  </a:moveTo>
                  <a:cubicBezTo>
                    <a:pt x="0" y="0"/>
                    <a:pt x="0" y="578"/>
                    <a:pt x="390" y="578"/>
                  </a:cubicBezTo>
                  <a:lnTo>
                    <a:pt x="3436" y="578"/>
                  </a:lnTo>
                  <a:cubicBezTo>
                    <a:pt x="3825" y="578"/>
                    <a:pt x="3825" y="0"/>
                    <a:pt x="3436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7" name="Google Shape;16957;p62"/>
            <p:cNvSpPr/>
            <p:nvPr/>
          </p:nvSpPr>
          <p:spPr>
            <a:xfrm>
              <a:off x="7122846" y="1671686"/>
              <a:ext cx="44670" cy="25769"/>
            </a:xfrm>
            <a:custGeom>
              <a:avLst/>
              <a:gdLst/>
              <a:ahLst/>
              <a:cxnLst/>
              <a:rect l="l" t="t" r="r" b="b"/>
              <a:pathLst>
                <a:path w="1704" h="983" extrusionOk="0">
                  <a:moveTo>
                    <a:pt x="188" y="1"/>
                  </a:moveTo>
                  <a:cubicBezTo>
                    <a:pt x="87" y="1"/>
                    <a:pt x="0" y="87"/>
                    <a:pt x="0" y="188"/>
                  </a:cubicBezTo>
                  <a:lnTo>
                    <a:pt x="0" y="795"/>
                  </a:lnTo>
                  <a:cubicBezTo>
                    <a:pt x="0" y="896"/>
                    <a:pt x="87" y="982"/>
                    <a:pt x="188" y="982"/>
                  </a:cubicBezTo>
                  <a:lnTo>
                    <a:pt x="1516" y="982"/>
                  </a:lnTo>
                  <a:cubicBezTo>
                    <a:pt x="1617" y="982"/>
                    <a:pt x="1704" y="896"/>
                    <a:pt x="1704" y="795"/>
                  </a:cubicBezTo>
                  <a:lnTo>
                    <a:pt x="1704" y="188"/>
                  </a:lnTo>
                  <a:cubicBezTo>
                    <a:pt x="1704" y="87"/>
                    <a:pt x="1617" y="1"/>
                    <a:pt x="1516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8" name="Google Shape;16958;p62"/>
            <p:cNvSpPr/>
            <p:nvPr/>
          </p:nvSpPr>
          <p:spPr>
            <a:xfrm>
              <a:off x="7077442" y="1712948"/>
              <a:ext cx="100299" cy="15152"/>
            </a:xfrm>
            <a:custGeom>
              <a:avLst/>
              <a:gdLst/>
              <a:ahLst/>
              <a:cxnLst/>
              <a:rect l="l" t="t" r="r" b="b"/>
              <a:pathLst>
                <a:path w="3826" h="578" extrusionOk="0">
                  <a:moveTo>
                    <a:pt x="390" y="0"/>
                  </a:moveTo>
                  <a:cubicBezTo>
                    <a:pt x="0" y="0"/>
                    <a:pt x="0" y="578"/>
                    <a:pt x="390" y="578"/>
                  </a:cubicBezTo>
                  <a:lnTo>
                    <a:pt x="3436" y="578"/>
                  </a:lnTo>
                  <a:cubicBezTo>
                    <a:pt x="3825" y="578"/>
                    <a:pt x="3825" y="0"/>
                    <a:pt x="3436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9" name="Google Shape;16959;p62"/>
            <p:cNvSpPr/>
            <p:nvPr/>
          </p:nvSpPr>
          <p:spPr>
            <a:xfrm>
              <a:off x="7228807" y="1623922"/>
              <a:ext cx="51041" cy="79589"/>
            </a:xfrm>
            <a:custGeom>
              <a:avLst/>
              <a:gdLst/>
              <a:ahLst/>
              <a:cxnLst/>
              <a:rect l="l" t="t" r="r" b="b"/>
              <a:pathLst>
                <a:path w="1947" h="3036" extrusionOk="0">
                  <a:moveTo>
                    <a:pt x="1529" y="1"/>
                  </a:moveTo>
                  <a:cubicBezTo>
                    <a:pt x="1462" y="1"/>
                    <a:pt x="1392" y="27"/>
                    <a:pt x="1328" y="90"/>
                  </a:cubicBezTo>
                  <a:lnTo>
                    <a:pt x="116" y="1317"/>
                  </a:lnTo>
                  <a:cubicBezTo>
                    <a:pt x="0" y="1433"/>
                    <a:pt x="0" y="1606"/>
                    <a:pt x="116" y="1722"/>
                  </a:cubicBezTo>
                  <a:lnTo>
                    <a:pt x="1328" y="2949"/>
                  </a:lnTo>
                  <a:cubicBezTo>
                    <a:pt x="1386" y="2992"/>
                    <a:pt x="1458" y="3035"/>
                    <a:pt x="1530" y="3035"/>
                  </a:cubicBezTo>
                  <a:cubicBezTo>
                    <a:pt x="1790" y="3035"/>
                    <a:pt x="1920" y="2718"/>
                    <a:pt x="1747" y="2544"/>
                  </a:cubicBezTo>
                  <a:lnTo>
                    <a:pt x="722" y="1520"/>
                  </a:lnTo>
                  <a:lnTo>
                    <a:pt x="1747" y="495"/>
                  </a:lnTo>
                  <a:cubicBezTo>
                    <a:pt x="1947" y="295"/>
                    <a:pt x="1754" y="1"/>
                    <a:pt x="152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0" name="Google Shape;16960;p62"/>
            <p:cNvSpPr/>
            <p:nvPr/>
          </p:nvSpPr>
          <p:spPr>
            <a:xfrm>
              <a:off x="7342449" y="1624079"/>
              <a:ext cx="50988" cy="79431"/>
            </a:xfrm>
            <a:custGeom>
              <a:avLst/>
              <a:gdLst/>
              <a:ahLst/>
              <a:cxnLst/>
              <a:rect l="l" t="t" r="r" b="b"/>
              <a:pathLst>
                <a:path w="1945" h="3030" extrusionOk="0">
                  <a:moveTo>
                    <a:pt x="420" y="1"/>
                  </a:moveTo>
                  <a:cubicBezTo>
                    <a:pt x="194" y="1"/>
                    <a:pt x="0" y="291"/>
                    <a:pt x="212" y="503"/>
                  </a:cubicBezTo>
                  <a:lnTo>
                    <a:pt x="1223" y="1514"/>
                  </a:lnTo>
                  <a:lnTo>
                    <a:pt x="212" y="2538"/>
                  </a:lnTo>
                  <a:cubicBezTo>
                    <a:pt x="25" y="2712"/>
                    <a:pt x="155" y="3029"/>
                    <a:pt x="415" y="3029"/>
                  </a:cubicBezTo>
                  <a:cubicBezTo>
                    <a:pt x="487" y="3029"/>
                    <a:pt x="559" y="2986"/>
                    <a:pt x="617" y="2943"/>
                  </a:cubicBezTo>
                  <a:lnTo>
                    <a:pt x="1844" y="1716"/>
                  </a:lnTo>
                  <a:cubicBezTo>
                    <a:pt x="1945" y="1600"/>
                    <a:pt x="1945" y="1427"/>
                    <a:pt x="1844" y="1311"/>
                  </a:cubicBezTo>
                  <a:lnTo>
                    <a:pt x="617" y="84"/>
                  </a:lnTo>
                  <a:cubicBezTo>
                    <a:pt x="555" y="26"/>
                    <a:pt x="486" y="1"/>
                    <a:pt x="420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1" name="Google Shape;16961;p62"/>
            <p:cNvSpPr/>
            <p:nvPr/>
          </p:nvSpPr>
          <p:spPr>
            <a:xfrm>
              <a:off x="7287450" y="1614485"/>
              <a:ext cx="48734" cy="98490"/>
            </a:xfrm>
            <a:custGeom>
              <a:avLst/>
              <a:gdLst/>
              <a:ahLst/>
              <a:cxnLst/>
              <a:rect l="l" t="t" r="r" b="b"/>
              <a:pathLst>
                <a:path w="1859" h="3757" extrusionOk="0">
                  <a:moveTo>
                    <a:pt x="1494" y="1"/>
                  </a:moveTo>
                  <a:cubicBezTo>
                    <a:pt x="1388" y="1"/>
                    <a:pt x="1281" y="57"/>
                    <a:pt x="1228" y="191"/>
                  </a:cubicBezTo>
                  <a:lnTo>
                    <a:pt x="73" y="3366"/>
                  </a:lnTo>
                  <a:cubicBezTo>
                    <a:pt x="1" y="3554"/>
                    <a:pt x="131" y="3742"/>
                    <a:pt x="333" y="3756"/>
                  </a:cubicBezTo>
                  <a:cubicBezTo>
                    <a:pt x="463" y="3756"/>
                    <a:pt x="564" y="3684"/>
                    <a:pt x="607" y="3568"/>
                  </a:cubicBezTo>
                  <a:lnTo>
                    <a:pt x="1776" y="393"/>
                  </a:lnTo>
                  <a:cubicBezTo>
                    <a:pt x="1858" y="165"/>
                    <a:pt x="1676" y="1"/>
                    <a:pt x="1494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62" name="Google Shape;16962;p62"/>
          <p:cNvGrpSpPr/>
          <p:nvPr/>
        </p:nvGrpSpPr>
        <p:grpSpPr>
          <a:xfrm>
            <a:off x="8050359" y="1520687"/>
            <a:ext cx="279321" cy="336837"/>
            <a:chOff x="8050359" y="1520687"/>
            <a:chExt cx="279321" cy="336837"/>
          </a:xfrm>
        </p:grpSpPr>
        <p:sp>
          <p:nvSpPr>
            <p:cNvPr id="16963" name="Google Shape;16963;p62"/>
            <p:cNvSpPr/>
            <p:nvPr/>
          </p:nvSpPr>
          <p:spPr>
            <a:xfrm>
              <a:off x="8153305" y="1520687"/>
              <a:ext cx="68500" cy="45064"/>
            </a:xfrm>
            <a:custGeom>
              <a:avLst/>
              <a:gdLst/>
              <a:ahLst/>
              <a:cxnLst/>
              <a:rect l="l" t="t" r="r" b="b"/>
              <a:pathLst>
                <a:path w="2613" h="1719" extrusionOk="0">
                  <a:moveTo>
                    <a:pt x="1242" y="1"/>
                  </a:moveTo>
                  <a:cubicBezTo>
                    <a:pt x="549" y="1"/>
                    <a:pt x="0" y="549"/>
                    <a:pt x="0" y="1242"/>
                  </a:cubicBezTo>
                  <a:lnTo>
                    <a:pt x="0" y="1719"/>
                  </a:lnTo>
                  <a:lnTo>
                    <a:pt x="375" y="1719"/>
                  </a:lnTo>
                  <a:lnTo>
                    <a:pt x="375" y="1242"/>
                  </a:lnTo>
                  <a:cubicBezTo>
                    <a:pt x="375" y="766"/>
                    <a:pt x="765" y="376"/>
                    <a:pt x="1242" y="376"/>
                  </a:cubicBezTo>
                  <a:lnTo>
                    <a:pt x="1371" y="376"/>
                  </a:lnTo>
                  <a:cubicBezTo>
                    <a:pt x="1848" y="376"/>
                    <a:pt x="2238" y="766"/>
                    <a:pt x="2238" y="1242"/>
                  </a:cubicBezTo>
                  <a:lnTo>
                    <a:pt x="2238" y="1719"/>
                  </a:lnTo>
                  <a:lnTo>
                    <a:pt x="2613" y="1719"/>
                  </a:lnTo>
                  <a:lnTo>
                    <a:pt x="2613" y="1242"/>
                  </a:lnTo>
                  <a:cubicBezTo>
                    <a:pt x="2613" y="549"/>
                    <a:pt x="2064" y="1"/>
                    <a:pt x="1371" y="1"/>
                  </a:cubicBez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4" name="Google Shape;16964;p62"/>
            <p:cNvSpPr/>
            <p:nvPr/>
          </p:nvSpPr>
          <p:spPr>
            <a:xfrm>
              <a:off x="8084045" y="1599411"/>
              <a:ext cx="206653" cy="258113"/>
            </a:xfrm>
            <a:custGeom>
              <a:avLst/>
              <a:gdLst/>
              <a:ahLst/>
              <a:cxnLst/>
              <a:rect l="l" t="t" r="r" b="b"/>
              <a:pathLst>
                <a:path w="7883" h="9846" extrusionOk="0">
                  <a:moveTo>
                    <a:pt x="0" y="1"/>
                  </a:moveTo>
                  <a:lnTo>
                    <a:pt x="491" y="9196"/>
                  </a:lnTo>
                  <a:cubicBezTo>
                    <a:pt x="520" y="9571"/>
                    <a:pt x="823" y="9845"/>
                    <a:pt x="1184" y="9845"/>
                  </a:cubicBezTo>
                  <a:lnTo>
                    <a:pt x="6670" y="9845"/>
                  </a:lnTo>
                  <a:cubicBezTo>
                    <a:pt x="7031" y="9845"/>
                    <a:pt x="7334" y="9571"/>
                    <a:pt x="7363" y="9210"/>
                  </a:cubicBezTo>
                  <a:lnTo>
                    <a:pt x="7882" y="1"/>
                  </a:ln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5" name="Google Shape;16965;p62"/>
            <p:cNvSpPr/>
            <p:nvPr/>
          </p:nvSpPr>
          <p:spPr>
            <a:xfrm>
              <a:off x="8097284" y="1599411"/>
              <a:ext cx="193781" cy="258113"/>
            </a:xfrm>
            <a:custGeom>
              <a:avLst/>
              <a:gdLst/>
              <a:ahLst/>
              <a:cxnLst/>
              <a:rect l="l" t="t" r="r" b="b"/>
              <a:pathLst>
                <a:path w="7392" h="9846" extrusionOk="0">
                  <a:moveTo>
                    <a:pt x="5096" y="1"/>
                  </a:moveTo>
                  <a:lnTo>
                    <a:pt x="4865" y="8575"/>
                  </a:lnTo>
                  <a:cubicBezTo>
                    <a:pt x="4851" y="8950"/>
                    <a:pt x="4548" y="9239"/>
                    <a:pt x="4173" y="9239"/>
                  </a:cubicBezTo>
                  <a:lnTo>
                    <a:pt x="1" y="9239"/>
                  </a:lnTo>
                  <a:cubicBezTo>
                    <a:pt x="44" y="9586"/>
                    <a:pt x="333" y="9845"/>
                    <a:pt x="679" y="9845"/>
                  </a:cubicBezTo>
                  <a:lnTo>
                    <a:pt x="6165" y="9845"/>
                  </a:lnTo>
                  <a:cubicBezTo>
                    <a:pt x="6540" y="9845"/>
                    <a:pt x="6843" y="9571"/>
                    <a:pt x="6858" y="9196"/>
                  </a:cubicBezTo>
                  <a:lnTo>
                    <a:pt x="7392" y="1"/>
                  </a:ln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6" name="Google Shape;16966;p62"/>
            <p:cNvSpPr/>
            <p:nvPr/>
          </p:nvSpPr>
          <p:spPr>
            <a:xfrm>
              <a:off x="8084045" y="1553613"/>
              <a:ext cx="206260" cy="42809"/>
            </a:xfrm>
            <a:custGeom>
              <a:avLst/>
              <a:gdLst/>
              <a:ahLst/>
              <a:cxnLst/>
              <a:rect l="l" t="t" r="r" b="b"/>
              <a:pathLst>
                <a:path w="7868" h="1633" extrusionOk="0">
                  <a:moveTo>
                    <a:pt x="1588" y="1"/>
                  </a:moveTo>
                  <a:cubicBezTo>
                    <a:pt x="708" y="1"/>
                    <a:pt x="0" y="708"/>
                    <a:pt x="0" y="1574"/>
                  </a:cubicBezTo>
                  <a:lnTo>
                    <a:pt x="0" y="1632"/>
                  </a:lnTo>
                  <a:lnTo>
                    <a:pt x="7868" y="1632"/>
                  </a:lnTo>
                  <a:lnTo>
                    <a:pt x="7868" y="1574"/>
                  </a:lnTo>
                  <a:cubicBezTo>
                    <a:pt x="7868" y="708"/>
                    <a:pt x="7160" y="1"/>
                    <a:pt x="6294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7" name="Google Shape;16967;p62"/>
            <p:cNvSpPr/>
            <p:nvPr/>
          </p:nvSpPr>
          <p:spPr>
            <a:xfrm>
              <a:off x="8204372" y="1553613"/>
              <a:ext cx="86326" cy="42809"/>
            </a:xfrm>
            <a:custGeom>
              <a:avLst/>
              <a:gdLst/>
              <a:ahLst/>
              <a:cxnLst/>
              <a:rect l="l" t="t" r="r" b="b"/>
              <a:pathLst>
                <a:path w="3293" h="1633" extrusionOk="0">
                  <a:moveTo>
                    <a:pt x="1" y="1"/>
                  </a:moveTo>
                  <a:cubicBezTo>
                    <a:pt x="881" y="1"/>
                    <a:pt x="1603" y="723"/>
                    <a:pt x="1603" y="1603"/>
                  </a:cubicBezTo>
                  <a:lnTo>
                    <a:pt x="1603" y="1632"/>
                  </a:lnTo>
                  <a:lnTo>
                    <a:pt x="3292" y="1632"/>
                  </a:lnTo>
                  <a:lnTo>
                    <a:pt x="3292" y="1603"/>
                  </a:lnTo>
                  <a:cubicBezTo>
                    <a:pt x="3292" y="723"/>
                    <a:pt x="2570" y="1"/>
                    <a:pt x="167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8" name="Google Shape;16968;p62"/>
            <p:cNvSpPr/>
            <p:nvPr/>
          </p:nvSpPr>
          <p:spPr>
            <a:xfrm>
              <a:off x="8050752" y="1578963"/>
              <a:ext cx="273606" cy="30698"/>
            </a:xfrm>
            <a:custGeom>
              <a:avLst/>
              <a:gdLst/>
              <a:ahLst/>
              <a:cxnLst/>
              <a:rect l="l" t="t" r="r" b="b"/>
              <a:pathLst>
                <a:path w="10437" h="1171" extrusionOk="0">
                  <a:moveTo>
                    <a:pt x="563" y="1"/>
                  </a:moveTo>
                  <a:cubicBezTo>
                    <a:pt x="246" y="1"/>
                    <a:pt x="0" y="261"/>
                    <a:pt x="0" y="578"/>
                  </a:cubicBezTo>
                  <a:lnTo>
                    <a:pt x="0" y="593"/>
                  </a:lnTo>
                  <a:cubicBezTo>
                    <a:pt x="0" y="910"/>
                    <a:pt x="246" y="1170"/>
                    <a:pt x="563" y="1170"/>
                  </a:cubicBezTo>
                  <a:lnTo>
                    <a:pt x="9860" y="1170"/>
                  </a:lnTo>
                  <a:cubicBezTo>
                    <a:pt x="10177" y="1170"/>
                    <a:pt x="10437" y="910"/>
                    <a:pt x="10437" y="593"/>
                  </a:cubicBezTo>
                  <a:lnTo>
                    <a:pt x="10437" y="578"/>
                  </a:lnTo>
                  <a:cubicBezTo>
                    <a:pt x="10437" y="261"/>
                    <a:pt x="10177" y="1"/>
                    <a:pt x="9860" y="1"/>
                  </a:cubicBez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9" name="Google Shape;16969;p62"/>
            <p:cNvSpPr/>
            <p:nvPr/>
          </p:nvSpPr>
          <p:spPr>
            <a:xfrm>
              <a:off x="8050359" y="1578963"/>
              <a:ext cx="279321" cy="30698"/>
            </a:xfrm>
            <a:custGeom>
              <a:avLst/>
              <a:gdLst/>
              <a:ahLst/>
              <a:cxnLst/>
              <a:rect l="l" t="t" r="r" b="b"/>
              <a:pathLst>
                <a:path w="10655" h="1171" extrusionOk="0">
                  <a:moveTo>
                    <a:pt x="8662" y="1"/>
                  </a:moveTo>
                  <a:cubicBezTo>
                    <a:pt x="8662" y="319"/>
                    <a:pt x="8388" y="578"/>
                    <a:pt x="8070" y="578"/>
                  </a:cubicBezTo>
                  <a:lnTo>
                    <a:pt x="1" y="578"/>
                  </a:lnTo>
                  <a:cubicBezTo>
                    <a:pt x="1" y="910"/>
                    <a:pt x="275" y="1170"/>
                    <a:pt x="593" y="1170"/>
                  </a:cubicBezTo>
                  <a:lnTo>
                    <a:pt x="9875" y="1170"/>
                  </a:lnTo>
                  <a:cubicBezTo>
                    <a:pt x="10654" y="1170"/>
                    <a:pt x="10654" y="1"/>
                    <a:pt x="9875" y="1"/>
                  </a:cubicBez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0" name="Google Shape;16970;p62"/>
            <p:cNvSpPr/>
            <p:nvPr/>
          </p:nvSpPr>
          <p:spPr>
            <a:xfrm>
              <a:off x="8177895" y="1640647"/>
              <a:ext cx="19320" cy="165417"/>
            </a:xfrm>
            <a:custGeom>
              <a:avLst/>
              <a:gdLst/>
              <a:ahLst/>
              <a:cxnLst/>
              <a:rect l="l" t="t" r="r" b="b"/>
              <a:pathLst>
                <a:path w="737" h="6310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lnTo>
                    <a:pt x="0" y="5948"/>
                  </a:lnTo>
                  <a:cubicBezTo>
                    <a:pt x="0" y="6150"/>
                    <a:pt x="159" y="6309"/>
                    <a:pt x="361" y="6309"/>
                  </a:cubicBezTo>
                  <a:lnTo>
                    <a:pt x="376" y="6309"/>
                  </a:lnTo>
                  <a:cubicBezTo>
                    <a:pt x="578" y="6309"/>
                    <a:pt x="737" y="6150"/>
                    <a:pt x="737" y="5948"/>
                  </a:cubicBezTo>
                  <a:lnTo>
                    <a:pt x="737" y="362"/>
                  </a:lnTo>
                  <a:cubicBezTo>
                    <a:pt x="737" y="160"/>
                    <a:pt x="578" y="1"/>
                    <a:pt x="376" y="1"/>
                  </a:cubicBezTo>
                  <a:close/>
                </a:path>
              </a:pathLst>
            </a:custGeom>
            <a:solidFill>
              <a:srgbClr val="87A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1" name="Google Shape;16971;p62"/>
            <p:cNvSpPr/>
            <p:nvPr/>
          </p:nvSpPr>
          <p:spPr>
            <a:xfrm>
              <a:off x="8231819" y="1640647"/>
              <a:ext cx="23305" cy="165076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527" y="1"/>
                  </a:moveTo>
                  <a:cubicBezTo>
                    <a:pt x="325" y="1"/>
                    <a:pt x="166" y="145"/>
                    <a:pt x="166" y="347"/>
                  </a:cubicBezTo>
                  <a:lnTo>
                    <a:pt x="8" y="5919"/>
                  </a:lnTo>
                  <a:cubicBezTo>
                    <a:pt x="0" y="6170"/>
                    <a:pt x="185" y="6297"/>
                    <a:pt x="370" y="6297"/>
                  </a:cubicBezTo>
                  <a:cubicBezTo>
                    <a:pt x="546" y="6297"/>
                    <a:pt x="722" y="6181"/>
                    <a:pt x="729" y="5948"/>
                  </a:cubicBezTo>
                  <a:lnTo>
                    <a:pt x="888" y="362"/>
                  </a:lnTo>
                  <a:cubicBezTo>
                    <a:pt x="888" y="160"/>
                    <a:pt x="729" y="1"/>
                    <a:pt x="527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2" name="Google Shape;16972;p62"/>
            <p:cNvSpPr/>
            <p:nvPr/>
          </p:nvSpPr>
          <p:spPr>
            <a:xfrm>
              <a:off x="8119986" y="1640647"/>
              <a:ext cx="23305" cy="165076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362" y="1"/>
                  </a:moveTo>
                  <a:cubicBezTo>
                    <a:pt x="160" y="1"/>
                    <a:pt x="1" y="160"/>
                    <a:pt x="1" y="362"/>
                  </a:cubicBezTo>
                  <a:lnTo>
                    <a:pt x="160" y="5948"/>
                  </a:lnTo>
                  <a:cubicBezTo>
                    <a:pt x="167" y="6181"/>
                    <a:pt x="343" y="6297"/>
                    <a:pt x="519" y="6297"/>
                  </a:cubicBezTo>
                  <a:cubicBezTo>
                    <a:pt x="704" y="6297"/>
                    <a:pt x="889" y="6170"/>
                    <a:pt x="881" y="5919"/>
                  </a:cubicBezTo>
                  <a:lnTo>
                    <a:pt x="723" y="347"/>
                  </a:lnTo>
                  <a:cubicBezTo>
                    <a:pt x="723" y="145"/>
                    <a:pt x="564" y="1"/>
                    <a:pt x="362" y="1"/>
                  </a:cubicBezTo>
                  <a:close/>
                </a:path>
              </a:pathLst>
            </a:custGeom>
            <a:solidFill>
              <a:srgbClr val="87A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3" name="Google Shape;16973;p62"/>
            <p:cNvSpPr/>
            <p:nvPr/>
          </p:nvSpPr>
          <p:spPr>
            <a:xfrm>
              <a:off x="8179022" y="1640647"/>
              <a:ext cx="17826" cy="165023"/>
            </a:xfrm>
            <a:custGeom>
              <a:avLst/>
              <a:gdLst/>
              <a:ahLst/>
              <a:cxnLst/>
              <a:rect l="l" t="t" r="r" b="b"/>
              <a:pathLst>
                <a:path w="680" h="6295" extrusionOk="0">
                  <a:moveTo>
                    <a:pt x="318" y="1"/>
                  </a:moveTo>
                  <a:cubicBezTo>
                    <a:pt x="333" y="44"/>
                    <a:pt x="347" y="88"/>
                    <a:pt x="347" y="145"/>
                  </a:cubicBezTo>
                  <a:lnTo>
                    <a:pt x="347" y="5717"/>
                  </a:lnTo>
                  <a:cubicBezTo>
                    <a:pt x="347" y="5905"/>
                    <a:pt x="188" y="6064"/>
                    <a:pt x="1" y="6078"/>
                  </a:cubicBezTo>
                  <a:cubicBezTo>
                    <a:pt x="44" y="6208"/>
                    <a:pt x="174" y="6295"/>
                    <a:pt x="318" y="6295"/>
                  </a:cubicBezTo>
                  <a:cubicBezTo>
                    <a:pt x="520" y="6295"/>
                    <a:pt x="679" y="6136"/>
                    <a:pt x="679" y="5934"/>
                  </a:cubicBezTo>
                  <a:lnTo>
                    <a:pt x="679" y="362"/>
                  </a:lnTo>
                  <a:cubicBezTo>
                    <a:pt x="679" y="160"/>
                    <a:pt x="520" y="1"/>
                    <a:pt x="318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4" name="Google Shape;16974;p62"/>
            <p:cNvSpPr/>
            <p:nvPr/>
          </p:nvSpPr>
          <p:spPr>
            <a:xfrm>
              <a:off x="8232763" y="1640647"/>
              <a:ext cx="22361" cy="164919"/>
            </a:xfrm>
            <a:custGeom>
              <a:avLst/>
              <a:gdLst/>
              <a:ahLst/>
              <a:cxnLst/>
              <a:rect l="l" t="t" r="r" b="b"/>
              <a:pathLst>
                <a:path w="853" h="6291" extrusionOk="0">
                  <a:moveTo>
                    <a:pt x="477" y="1"/>
                  </a:moveTo>
                  <a:cubicBezTo>
                    <a:pt x="491" y="44"/>
                    <a:pt x="506" y="102"/>
                    <a:pt x="506" y="145"/>
                  </a:cubicBezTo>
                  <a:lnTo>
                    <a:pt x="347" y="5732"/>
                  </a:lnTo>
                  <a:cubicBezTo>
                    <a:pt x="333" y="5919"/>
                    <a:pt x="188" y="6064"/>
                    <a:pt x="1" y="6078"/>
                  </a:cubicBezTo>
                  <a:cubicBezTo>
                    <a:pt x="61" y="6224"/>
                    <a:pt x="191" y="6291"/>
                    <a:pt x="323" y="6291"/>
                  </a:cubicBezTo>
                  <a:cubicBezTo>
                    <a:pt x="503" y="6291"/>
                    <a:pt x="685" y="6165"/>
                    <a:pt x="693" y="5948"/>
                  </a:cubicBezTo>
                  <a:lnTo>
                    <a:pt x="838" y="362"/>
                  </a:lnTo>
                  <a:cubicBezTo>
                    <a:pt x="852" y="160"/>
                    <a:pt x="693" y="1"/>
                    <a:pt x="49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5" name="Google Shape;16975;p62"/>
            <p:cNvSpPr/>
            <p:nvPr/>
          </p:nvSpPr>
          <p:spPr>
            <a:xfrm>
              <a:off x="8124914" y="1640647"/>
              <a:ext cx="18403" cy="164683"/>
            </a:xfrm>
            <a:custGeom>
              <a:avLst/>
              <a:gdLst/>
              <a:ahLst/>
              <a:cxnLst/>
              <a:rect l="l" t="t" r="r" b="b"/>
              <a:pathLst>
                <a:path w="702" h="6282" extrusionOk="0">
                  <a:moveTo>
                    <a:pt x="174" y="1"/>
                  </a:moveTo>
                  <a:cubicBezTo>
                    <a:pt x="188" y="44"/>
                    <a:pt x="188" y="88"/>
                    <a:pt x="203" y="131"/>
                  </a:cubicBezTo>
                  <a:lnTo>
                    <a:pt x="347" y="5703"/>
                  </a:lnTo>
                  <a:cubicBezTo>
                    <a:pt x="347" y="5905"/>
                    <a:pt x="203" y="6064"/>
                    <a:pt x="0" y="6064"/>
                  </a:cubicBezTo>
                  <a:cubicBezTo>
                    <a:pt x="66" y="6214"/>
                    <a:pt x="200" y="6281"/>
                    <a:pt x="332" y="6281"/>
                  </a:cubicBezTo>
                  <a:cubicBezTo>
                    <a:pt x="518" y="6281"/>
                    <a:pt x="702" y="6147"/>
                    <a:pt x="693" y="5919"/>
                  </a:cubicBezTo>
                  <a:lnTo>
                    <a:pt x="535" y="347"/>
                  </a:lnTo>
                  <a:cubicBezTo>
                    <a:pt x="520" y="145"/>
                    <a:pt x="361" y="1"/>
                    <a:pt x="174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76" name="Google Shape;16976;p62"/>
          <p:cNvGrpSpPr/>
          <p:nvPr/>
        </p:nvGrpSpPr>
        <p:grpSpPr>
          <a:xfrm>
            <a:off x="6093907" y="2461832"/>
            <a:ext cx="364441" cy="339091"/>
            <a:chOff x="6093907" y="2461832"/>
            <a:chExt cx="364441" cy="339091"/>
          </a:xfrm>
        </p:grpSpPr>
        <p:sp>
          <p:nvSpPr>
            <p:cNvPr id="16977" name="Google Shape;16977;p62"/>
            <p:cNvSpPr/>
            <p:nvPr/>
          </p:nvSpPr>
          <p:spPr>
            <a:xfrm>
              <a:off x="6094668" y="2515573"/>
              <a:ext cx="283070" cy="233890"/>
            </a:xfrm>
            <a:custGeom>
              <a:avLst/>
              <a:gdLst/>
              <a:ahLst/>
              <a:cxnLst/>
              <a:rect l="l" t="t" r="r" b="b"/>
              <a:pathLst>
                <a:path w="10798" h="8922" extrusionOk="0">
                  <a:moveTo>
                    <a:pt x="0" y="1"/>
                  </a:moveTo>
                  <a:lnTo>
                    <a:pt x="0" y="6857"/>
                  </a:lnTo>
                  <a:cubicBezTo>
                    <a:pt x="0" y="7998"/>
                    <a:pt x="2411" y="8922"/>
                    <a:pt x="5399" y="8922"/>
                  </a:cubicBezTo>
                  <a:lnTo>
                    <a:pt x="5875" y="8922"/>
                  </a:lnTo>
                  <a:cubicBezTo>
                    <a:pt x="8633" y="8821"/>
                    <a:pt x="10798" y="7940"/>
                    <a:pt x="10798" y="6872"/>
                  </a:cubicBezTo>
                  <a:lnTo>
                    <a:pt x="10798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8" name="Google Shape;16978;p62"/>
            <p:cNvSpPr/>
            <p:nvPr/>
          </p:nvSpPr>
          <p:spPr>
            <a:xfrm>
              <a:off x="6234682" y="2576497"/>
              <a:ext cx="143055" cy="172967"/>
            </a:xfrm>
            <a:custGeom>
              <a:avLst/>
              <a:gdLst/>
              <a:ahLst/>
              <a:cxnLst/>
              <a:rect l="l" t="t" r="r" b="b"/>
              <a:pathLst>
                <a:path w="5457" h="6598" extrusionOk="0">
                  <a:moveTo>
                    <a:pt x="3580" y="1"/>
                  </a:moveTo>
                  <a:cubicBezTo>
                    <a:pt x="3248" y="1"/>
                    <a:pt x="2974" y="275"/>
                    <a:pt x="2974" y="621"/>
                  </a:cubicBezTo>
                  <a:lnTo>
                    <a:pt x="2974" y="1127"/>
                  </a:lnTo>
                  <a:cubicBezTo>
                    <a:pt x="2757" y="1228"/>
                    <a:pt x="2555" y="1358"/>
                    <a:pt x="2353" y="1487"/>
                  </a:cubicBezTo>
                  <a:lnTo>
                    <a:pt x="1906" y="1228"/>
                  </a:lnTo>
                  <a:cubicBezTo>
                    <a:pt x="1809" y="1177"/>
                    <a:pt x="1706" y="1153"/>
                    <a:pt x="1605" y="1153"/>
                  </a:cubicBezTo>
                  <a:cubicBezTo>
                    <a:pt x="1391" y="1153"/>
                    <a:pt x="1186" y="1262"/>
                    <a:pt x="1069" y="1459"/>
                  </a:cubicBezTo>
                  <a:lnTo>
                    <a:pt x="159" y="3032"/>
                  </a:lnTo>
                  <a:cubicBezTo>
                    <a:pt x="0" y="3321"/>
                    <a:pt x="101" y="3696"/>
                    <a:pt x="390" y="3869"/>
                  </a:cubicBezTo>
                  <a:lnTo>
                    <a:pt x="852" y="4129"/>
                  </a:lnTo>
                  <a:cubicBezTo>
                    <a:pt x="823" y="4245"/>
                    <a:pt x="823" y="4375"/>
                    <a:pt x="823" y="4490"/>
                  </a:cubicBezTo>
                  <a:cubicBezTo>
                    <a:pt x="823" y="4606"/>
                    <a:pt x="838" y="4735"/>
                    <a:pt x="852" y="4851"/>
                  </a:cubicBezTo>
                  <a:lnTo>
                    <a:pt x="390" y="5111"/>
                  </a:lnTo>
                  <a:cubicBezTo>
                    <a:pt x="101" y="5284"/>
                    <a:pt x="0" y="5659"/>
                    <a:pt x="159" y="5948"/>
                  </a:cubicBezTo>
                  <a:lnTo>
                    <a:pt x="534" y="6598"/>
                  </a:lnTo>
                  <a:cubicBezTo>
                    <a:pt x="3292" y="6497"/>
                    <a:pt x="5457" y="5616"/>
                    <a:pt x="5457" y="4548"/>
                  </a:cubicBezTo>
                  <a:lnTo>
                    <a:pt x="5457" y="15"/>
                  </a:lnTo>
                  <a:lnTo>
                    <a:pt x="5442" y="1"/>
                  </a:ln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9" name="Google Shape;16979;p62"/>
            <p:cNvSpPr/>
            <p:nvPr/>
          </p:nvSpPr>
          <p:spPr>
            <a:xfrm>
              <a:off x="6094274" y="2515573"/>
              <a:ext cx="283463" cy="65118"/>
            </a:xfrm>
            <a:custGeom>
              <a:avLst/>
              <a:gdLst/>
              <a:ahLst/>
              <a:cxnLst/>
              <a:rect l="l" t="t" r="r" b="b"/>
              <a:pathLst>
                <a:path w="10813" h="2484" extrusionOk="0">
                  <a:moveTo>
                    <a:pt x="1" y="1"/>
                  </a:moveTo>
                  <a:lnTo>
                    <a:pt x="1" y="982"/>
                  </a:lnTo>
                  <a:cubicBezTo>
                    <a:pt x="419" y="1372"/>
                    <a:pt x="896" y="1675"/>
                    <a:pt x="1444" y="1863"/>
                  </a:cubicBezTo>
                  <a:cubicBezTo>
                    <a:pt x="2513" y="2267"/>
                    <a:pt x="3913" y="2483"/>
                    <a:pt x="5414" y="2483"/>
                  </a:cubicBezTo>
                  <a:cubicBezTo>
                    <a:pt x="6901" y="2483"/>
                    <a:pt x="8316" y="2267"/>
                    <a:pt x="9384" y="1863"/>
                  </a:cubicBezTo>
                  <a:cubicBezTo>
                    <a:pt x="9918" y="1675"/>
                    <a:pt x="10409" y="1372"/>
                    <a:pt x="10813" y="982"/>
                  </a:cubicBezTo>
                  <a:lnTo>
                    <a:pt x="10813" y="1"/>
                  </a:ln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0" name="Google Shape;16980;p62"/>
            <p:cNvSpPr/>
            <p:nvPr/>
          </p:nvSpPr>
          <p:spPr>
            <a:xfrm>
              <a:off x="6094668" y="2612070"/>
              <a:ext cx="283070" cy="137393"/>
            </a:xfrm>
            <a:custGeom>
              <a:avLst/>
              <a:gdLst/>
              <a:ahLst/>
              <a:cxnLst/>
              <a:rect l="l" t="t" r="r" b="b"/>
              <a:pathLst>
                <a:path w="10798" h="5241" extrusionOk="0">
                  <a:moveTo>
                    <a:pt x="0" y="1"/>
                  </a:moveTo>
                  <a:lnTo>
                    <a:pt x="0" y="3176"/>
                  </a:lnTo>
                  <a:cubicBezTo>
                    <a:pt x="0" y="4317"/>
                    <a:pt x="2411" y="5241"/>
                    <a:pt x="5399" y="5241"/>
                  </a:cubicBezTo>
                  <a:lnTo>
                    <a:pt x="5875" y="5241"/>
                  </a:lnTo>
                  <a:cubicBezTo>
                    <a:pt x="8633" y="5140"/>
                    <a:pt x="10798" y="4259"/>
                    <a:pt x="10798" y="3191"/>
                  </a:cubicBezTo>
                  <a:lnTo>
                    <a:pt x="10798" y="1"/>
                  </a:lnTo>
                  <a:cubicBezTo>
                    <a:pt x="10798" y="1127"/>
                    <a:pt x="8402" y="2050"/>
                    <a:pt x="5428" y="2050"/>
                  </a:cubicBezTo>
                  <a:lnTo>
                    <a:pt x="5399" y="2050"/>
                  </a:lnTo>
                  <a:cubicBezTo>
                    <a:pt x="2411" y="2050"/>
                    <a:pt x="0" y="1141"/>
                    <a:pt x="0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1" name="Google Shape;16981;p62"/>
            <p:cNvSpPr/>
            <p:nvPr/>
          </p:nvSpPr>
          <p:spPr>
            <a:xfrm>
              <a:off x="6234682" y="2612070"/>
              <a:ext cx="143055" cy="137393"/>
            </a:xfrm>
            <a:custGeom>
              <a:avLst/>
              <a:gdLst/>
              <a:ahLst/>
              <a:cxnLst/>
              <a:rect l="l" t="t" r="r" b="b"/>
              <a:pathLst>
                <a:path w="5457" h="5241" extrusionOk="0">
                  <a:moveTo>
                    <a:pt x="5457" y="1"/>
                  </a:moveTo>
                  <a:cubicBezTo>
                    <a:pt x="5457" y="1127"/>
                    <a:pt x="3061" y="2050"/>
                    <a:pt x="87" y="2050"/>
                  </a:cubicBezTo>
                  <a:cubicBezTo>
                    <a:pt x="116" y="2238"/>
                    <a:pt x="217" y="2411"/>
                    <a:pt x="390" y="2512"/>
                  </a:cubicBezTo>
                  <a:lnTo>
                    <a:pt x="852" y="2772"/>
                  </a:lnTo>
                  <a:cubicBezTo>
                    <a:pt x="823" y="2888"/>
                    <a:pt x="823" y="3003"/>
                    <a:pt x="823" y="3133"/>
                  </a:cubicBezTo>
                  <a:cubicBezTo>
                    <a:pt x="823" y="3249"/>
                    <a:pt x="838" y="3378"/>
                    <a:pt x="852" y="3494"/>
                  </a:cubicBezTo>
                  <a:lnTo>
                    <a:pt x="390" y="3754"/>
                  </a:lnTo>
                  <a:cubicBezTo>
                    <a:pt x="101" y="3927"/>
                    <a:pt x="0" y="4302"/>
                    <a:pt x="159" y="4591"/>
                  </a:cubicBezTo>
                  <a:lnTo>
                    <a:pt x="534" y="5241"/>
                  </a:lnTo>
                  <a:cubicBezTo>
                    <a:pt x="3292" y="5140"/>
                    <a:pt x="5457" y="4259"/>
                    <a:pt x="5457" y="3191"/>
                  </a:cubicBezTo>
                  <a:lnTo>
                    <a:pt x="5457" y="1"/>
                  </a:lnTo>
                  <a:close/>
                </a:path>
              </a:pathLst>
            </a:custGeom>
            <a:solidFill>
              <a:srgbClr val="C5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2" name="Google Shape;16982;p62"/>
            <p:cNvSpPr/>
            <p:nvPr/>
          </p:nvSpPr>
          <p:spPr>
            <a:xfrm>
              <a:off x="6093907" y="2612070"/>
              <a:ext cx="283830" cy="66245"/>
            </a:xfrm>
            <a:custGeom>
              <a:avLst/>
              <a:gdLst/>
              <a:ahLst/>
              <a:cxnLst/>
              <a:rect l="l" t="t" r="r" b="b"/>
              <a:pathLst>
                <a:path w="10827" h="2527" extrusionOk="0">
                  <a:moveTo>
                    <a:pt x="0" y="1"/>
                  </a:moveTo>
                  <a:lnTo>
                    <a:pt x="0" y="1011"/>
                  </a:lnTo>
                  <a:cubicBezTo>
                    <a:pt x="405" y="1415"/>
                    <a:pt x="895" y="1718"/>
                    <a:pt x="1444" y="1892"/>
                  </a:cubicBezTo>
                  <a:cubicBezTo>
                    <a:pt x="2512" y="2296"/>
                    <a:pt x="3912" y="2527"/>
                    <a:pt x="5414" y="2527"/>
                  </a:cubicBezTo>
                  <a:cubicBezTo>
                    <a:pt x="6900" y="2527"/>
                    <a:pt x="8315" y="2296"/>
                    <a:pt x="9383" y="1892"/>
                  </a:cubicBezTo>
                  <a:cubicBezTo>
                    <a:pt x="9917" y="1718"/>
                    <a:pt x="10408" y="1415"/>
                    <a:pt x="10827" y="1011"/>
                  </a:cubicBezTo>
                  <a:lnTo>
                    <a:pt x="10827" y="1"/>
                  </a:lnTo>
                  <a:cubicBezTo>
                    <a:pt x="10827" y="1141"/>
                    <a:pt x="8373" y="2050"/>
                    <a:pt x="5399" y="2050"/>
                  </a:cubicBezTo>
                  <a:cubicBezTo>
                    <a:pt x="2411" y="2050"/>
                    <a:pt x="0" y="1141"/>
                    <a:pt x="0" y="1"/>
                  </a:cubicBezTo>
                  <a:close/>
                </a:path>
              </a:pathLst>
            </a:custGeom>
            <a:solidFill>
              <a:srgbClr val="C5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3" name="Google Shape;16983;p62"/>
            <p:cNvSpPr/>
            <p:nvPr/>
          </p:nvSpPr>
          <p:spPr>
            <a:xfrm>
              <a:off x="6094668" y="2461832"/>
              <a:ext cx="283070" cy="107875"/>
            </a:xfrm>
            <a:custGeom>
              <a:avLst/>
              <a:gdLst/>
              <a:ahLst/>
              <a:cxnLst/>
              <a:rect l="l" t="t" r="r" b="b"/>
              <a:pathLst>
                <a:path w="10798" h="4115" extrusionOk="0">
                  <a:moveTo>
                    <a:pt x="5399" y="1"/>
                  </a:moveTo>
                  <a:cubicBezTo>
                    <a:pt x="2411" y="1"/>
                    <a:pt x="0" y="925"/>
                    <a:pt x="0" y="2051"/>
                  </a:cubicBezTo>
                  <a:cubicBezTo>
                    <a:pt x="0" y="3191"/>
                    <a:pt x="2411" y="4115"/>
                    <a:pt x="5399" y="4115"/>
                  </a:cubicBezTo>
                  <a:cubicBezTo>
                    <a:pt x="8373" y="4115"/>
                    <a:pt x="10798" y="3191"/>
                    <a:pt x="10798" y="2051"/>
                  </a:cubicBezTo>
                  <a:cubicBezTo>
                    <a:pt x="10798" y="925"/>
                    <a:pt x="8373" y="1"/>
                    <a:pt x="5399" y="1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4" name="Google Shape;16984;p62"/>
            <p:cNvSpPr/>
            <p:nvPr/>
          </p:nvSpPr>
          <p:spPr>
            <a:xfrm>
              <a:off x="6247160" y="2587848"/>
              <a:ext cx="211188" cy="213076"/>
            </a:xfrm>
            <a:custGeom>
              <a:avLst/>
              <a:gdLst/>
              <a:ahLst/>
              <a:cxnLst/>
              <a:rect l="l" t="t" r="r" b="b"/>
              <a:pathLst>
                <a:path w="8056" h="8128" extrusionOk="0">
                  <a:moveTo>
                    <a:pt x="3119" y="1"/>
                  </a:moveTo>
                  <a:cubicBezTo>
                    <a:pt x="3018" y="1"/>
                    <a:pt x="2946" y="87"/>
                    <a:pt x="2946" y="188"/>
                  </a:cubicBezTo>
                  <a:lnTo>
                    <a:pt x="2946" y="997"/>
                  </a:lnTo>
                  <a:cubicBezTo>
                    <a:pt x="2570" y="1127"/>
                    <a:pt x="2224" y="1314"/>
                    <a:pt x="1935" y="1574"/>
                  </a:cubicBezTo>
                  <a:lnTo>
                    <a:pt x="1228" y="1170"/>
                  </a:lnTo>
                  <a:cubicBezTo>
                    <a:pt x="1198" y="1150"/>
                    <a:pt x="1165" y="1141"/>
                    <a:pt x="1132" y="1141"/>
                  </a:cubicBezTo>
                  <a:cubicBezTo>
                    <a:pt x="1069" y="1141"/>
                    <a:pt x="1006" y="1176"/>
                    <a:pt x="968" y="1242"/>
                  </a:cubicBezTo>
                  <a:lnTo>
                    <a:pt x="73" y="2816"/>
                  </a:lnTo>
                  <a:cubicBezTo>
                    <a:pt x="15" y="2902"/>
                    <a:pt x="44" y="3018"/>
                    <a:pt x="145" y="3061"/>
                  </a:cubicBezTo>
                  <a:lnTo>
                    <a:pt x="838" y="3465"/>
                  </a:lnTo>
                  <a:cubicBezTo>
                    <a:pt x="766" y="3855"/>
                    <a:pt x="766" y="4259"/>
                    <a:pt x="838" y="4634"/>
                  </a:cubicBezTo>
                  <a:lnTo>
                    <a:pt x="131" y="5053"/>
                  </a:lnTo>
                  <a:cubicBezTo>
                    <a:pt x="30" y="5096"/>
                    <a:pt x="1" y="5212"/>
                    <a:pt x="58" y="5313"/>
                  </a:cubicBezTo>
                  <a:lnTo>
                    <a:pt x="953" y="6886"/>
                  </a:lnTo>
                  <a:cubicBezTo>
                    <a:pt x="993" y="6946"/>
                    <a:pt x="1061" y="6978"/>
                    <a:pt x="1127" y="6978"/>
                  </a:cubicBezTo>
                  <a:cubicBezTo>
                    <a:pt x="1157" y="6978"/>
                    <a:pt x="1186" y="6972"/>
                    <a:pt x="1213" y="6959"/>
                  </a:cubicBezTo>
                  <a:lnTo>
                    <a:pt x="1921" y="6540"/>
                  </a:lnTo>
                  <a:cubicBezTo>
                    <a:pt x="2209" y="6800"/>
                    <a:pt x="2556" y="7002"/>
                    <a:pt x="2931" y="7132"/>
                  </a:cubicBezTo>
                  <a:lnTo>
                    <a:pt x="2931" y="7940"/>
                  </a:lnTo>
                  <a:cubicBezTo>
                    <a:pt x="2931" y="8041"/>
                    <a:pt x="3003" y="8128"/>
                    <a:pt x="3104" y="8128"/>
                  </a:cubicBezTo>
                  <a:lnTo>
                    <a:pt x="4923" y="8128"/>
                  </a:lnTo>
                  <a:cubicBezTo>
                    <a:pt x="5024" y="8128"/>
                    <a:pt x="5111" y="8041"/>
                    <a:pt x="5111" y="7940"/>
                  </a:cubicBezTo>
                  <a:lnTo>
                    <a:pt x="5111" y="7132"/>
                  </a:lnTo>
                  <a:cubicBezTo>
                    <a:pt x="5472" y="7002"/>
                    <a:pt x="5818" y="6800"/>
                    <a:pt x="6107" y="6540"/>
                  </a:cubicBezTo>
                  <a:lnTo>
                    <a:pt x="6814" y="6959"/>
                  </a:lnTo>
                  <a:cubicBezTo>
                    <a:pt x="6841" y="6972"/>
                    <a:pt x="6871" y="6978"/>
                    <a:pt x="6900" y="6978"/>
                  </a:cubicBezTo>
                  <a:cubicBezTo>
                    <a:pt x="6967" y="6978"/>
                    <a:pt x="7034" y="6946"/>
                    <a:pt x="7074" y="6886"/>
                  </a:cubicBezTo>
                  <a:lnTo>
                    <a:pt x="7969" y="5313"/>
                  </a:lnTo>
                  <a:cubicBezTo>
                    <a:pt x="8027" y="5226"/>
                    <a:pt x="7998" y="5111"/>
                    <a:pt x="7911" y="5053"/>
                  </a:cubicBezTo>
                  <a:lnTo>
                    <a:pt x="7204" y="4649"/>
                  </a:lnTo>
                  <a:cubicBezTo>
                    <a:pt x="7247" y="4461"/>
                    <a:pt x="7276" y="4259"/>
                    <a:pt x="7276" y="4057"/>
                  </a:cubicBezTo>
                  <a:cubicBezTo>
                    <a:pt x="7276" y="3869"/>
                    <a:pt x="7262" y="3667"/>
                    <a:pt x="7233" y="3480"/>
                  </a:cubicBezTo>
                  <a:lnTo>
                    <a:pt x="7926" y="3075"/>
                  </a:lnTo>
                  <a:cubicBezTo>
                    <a:pt x="8027" y="3018"/>
                    <a:pt x="8056" y="2902"/>
                    <a:pt x="7998" y="2816"/>
                  </a:cubicBezTo>
                  <a:lnTo>
                    <a:pt x="7103" y="1242"/>
                  </a:lnTo>
                  <a:cubicBezTo>
                    <a:pt x="7065" y="1176"/>
                    <a:pt x="7002" y="1141"/>
                    <a:pt x="6939" y="1141"/>
                  </a:cubicBezTo>
                  <a:cubicBezTo>
                    <a:pt x="6906" y="1141"/>
                    <a:pt x="6873" y="1150"/>
                    <a:pt x="6843" y="1170"/>
                  </a:cubicBezTo>
                  <a:lnTo>
                    <a:pt x="6136" y="1574"/>
                  </a:lnTo>
                  <a:cubicBezTo>
                    <a:pt x="5847" y="1329"/>
                    <a:pt x="5501" y="1127"/>
                    <a:pt x="5125" y="997"/>
                  </a:cubicBezTo>
                  <a:lnTo>
                    <a:pt x="5125" y="188"/>
                  </a:lnTo>
                  <a:cubicBezTo>
                    <a:pt x="5125" y="87"/>
                    <a:pt x="5053" y="1"/>
                    <a:pt x="4952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5" name="Google Shape;16985;p62"/>
            <p:cNvSpPr/>
            <p:nvPr/>
          </p:nvSpPr>
          <p:spPr>
            <a:xfrm>
              <a:off x="6300141" y="2654670"/>
              <a:ext cx="91988" cy="78907"/>
            </a:xfrm>
            <a:custGeom>
              <a:avLst/>
              <a:gdLst/>
              <a:ahLst/>
              <a:cxnLst/>
              <a:rect l="l" t="t" r="r" b="b"/>
              <a:pathLst>
                <a:path w="3509" h="3010" extrusionOk="0">
                  <a:moveTo>
                    <a:pt x="1993" y="1"/>
                  </a:moveTo>
                  <a:cubicBezTo>
                    <a:pt x="1623" y="1"/>
                    <a:pt x="1247" y="137"/>
                    <a:pt x="939" y="440"/>
                  </a:cubicBezTo>
                  <a:cubicBezTo>
                    <a:pt x="1" y="1393"/>
                    <a:pt x="665" y="3009"/>
                    <a:pt x="2007" y="3009"/>
                  </a:cubicBezTo>
                  <a:cubicBezTo>
                    <a:pt x="2844" y="3009"/>
                    <a:pt x="3508" y="2345"/>
                    <a:pt x="3508" y="1508"/>
                  </a:cubicBezTo>
                  <a:cubicBezTo>
                    <a:pt x="3508" y="599"/>
                    <a:pt x="2767" y="1"/>
                    <a:pt x="1993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6" name="Google Shape;16986;p62"/>
            <p:cNvSpPr/>
            <p:nvPr/>
          </p:nvSpPr>
          <p:spPr>
            <a:xfrm>
              <a:off x="6324730" y="2666571"/>
              <a:ext cx="55654" cy="55654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69" y="0"/>
                  </a:moveTo>
                  <a:cubicBezTo>
                    <a:pt x="477" y="0"/>
                    <a:pt x="1" y="477"/>
                    <a:pt x="1" y="1054"/>
                  </a:cubicBezTo>
                  <a:cubicBezTo>
                    <a:pt x="1" y="1646"/>
                    <a:pt x="477" y="2122"/>
                    <a:pt x="1069" y="2122"/>
                  </a:cubicBezTo>
                  <a:cubicBezTo>
                    <a:pt x="1661" y="2122"/>
                    <a:pt x="2123" y="1646"/>
                    <a:pt x="2123" y="1054"/>
                  </a:cubicBezTo>
                  <a:cubicBezTo>
                    <a:pt x="2123" y="477"/>
                    <a:pt x="1661" y="0"/>
                    <a:pt x="1069" y="0"/>
                  </a:cubicBez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7" name="Google Shape;16987;p62"/>
          <p:cNvGrpSpPr/>
          <p:nvPr/>
        </p:nvGrpSpPr>
        <p:grpSpPr>
          <a:xfrm>
            <a:off x="4676331" y="1980866"/>
            <a:ext cx="377680" cy="377680"/>
            <a:chOff x="4676331" y="1980866"/>
            <a:chExt cx="377680" cy="377680"/>
          </a:xfrm>
        </p:grpSpPr>
        <p:sp>
          <p:nvSpPr>
            <p:cNvPr id="16988" name="Google Shape;16988;p62"/>
            <p:cNvSpPr/>
            <p:nvPr/>
          </p:nvSpPr>
          <p:spPr>
            <a:xfrm>
              <a:off x="4676331" y="1980866"/>
              <a:ext cx="377680" cy="377680"/>
            </a:xfrm>
            <a:custGeom>
              <a:avLst/>
              <a:gdLst/>
              <a:ahLst/>
              <a:cxnLst/>
              <a:rect l="l" t="t" r="r" b="b"/>
              <a:pathLst>
                <a:path w="14407" h="14407" extrusionOk="0">
                  <a:moveTo>
                    <a:pt x="736" y="0"/>
                  </a:moveTo>
                  <a:cubicBezTo>
                    <a:pt x="332" y="0"/>
                    <a:pt x="0" y="332"/>
                    <a:pt x="0" y="737"/>
                  </a:cubicBezTo>
                  <a:lnTo>
                    <a:pt x="0" y="13671"/>
                  </a:lnTo>
                  <a:cubicBezTo>
                    <a:pt x="0" y="14075"/>
                    <a:pt x="332" y="14407"/>
                    <a:pt x="736" y="14407"/>
                  </a:cubicBezTo>
                  <a:lnTo>
                    <a:pt x="13670" y="14407"/>
                  </a:lnTo>
                  <a:cubicBezTo>
                    <a:pt x="14075" y="14407"/>
                    <a:pt x="14407" y="14075"/>
                    <a:pt x="14407" y="13671"/>
                  </a:cubicBezTo>
                  <a:lnTo>
                    <a:pt x="14407" y="737"/>
                  </a:lnTo>
                  <a:cubicBezTo>
                    <a:pt x="14407" y="332"/>
                    <a:pt x="14075" y="0"/>
                    <a:pt x="1367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9" name="Google Shape;16989;p62"/>
            <p:cNvSpPr/>
            <p:nvPr/>
          </p:nvSpPr>
          <p:spPr>
            <a:xfrm>
              <a:off x="5014636" y="1980866"/>
              <a:ext cx="39375" cy="377680"/>
            </a:xfrm>
            <a:custGeom>
              <a:avLst/>
              <a:gdLst/>
              <a:ahLst/>
              <a:cxnLst/>
              <a:rect l="l" t="t" r="r" b="b"/>
              <a:pathLst>
                <a:path w="1502" h="14407" extrusionOk="0">
                  <a:moveTo>
                    <a:pt x="0" y="0"/>
                  </a:moveTo>
                  <a:cubicBezTo>
                    <a:pt x="405" y="0"/>
                    <a:pt x="737" y="332"/>
                    <a:pt x="737" y="737"/>
                  </a:cubicBezTo>
                  <a:lnTo>
                    <a:pt x="737" y="13671"/>
                  </a:lnTo>
                  <a:cubicBezTo>
                    <a:pt x="737" y="14075"/>
                    <a:pt x="405" y="14407"/>
                    <a:pt x="0" y="14407"/>
                  </a:cubicBezTo>
                  <a:lnTo>
                    <a:pt x="765" y="14407"/>
                  </a:lnTo>
                  <a:cubicBezTo>
                    <a:pt x="1170" y="14407"/>
                    <a:pt x="1502" y="14075"/>
                    <a:pt x="1502" y="13671"/>
                  </a:cubicBezTo>
                  <a:lnTo>
                    <a:pt x="1502" y="737"/>
                  </a:lnTo>
                  <a:cubicBezTo>
                    <a:pt x="1502" y="332"/>
                    <a:pt x="1170" y="0"/>
                    <a:pt x="765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0" name="Google Shape;16990;p62"/>
            <p:cNvSpPr/>
            <p:nvPr/>
          </p:nvSpPr>
          <p:spPr>
            <a:xfrm>
              <a:off x="4911689" y="2080378"/>
              <a:ext cx="110155" cy="100692"/>
            </a:xfrm>
            <a:custGeom>
              <a:avLst/>
              <a:gdLst/>
              <a:ahLst/>
              <a:cxnLst/>
              <a:rect l="l" t="t" r="r" b="b"/>
              <a:pathLst>
                <a:path w="4202" h="3841" extrusionOk="0">
                  <a:moveTo>
                    <a:pt x="3447" y="0"/>
                  </a:moveTo>
                  <a:cubicBezTo>
                    <a:pt x="3439" y="0"/>
                    <a:pt x="3431" y="1"/>
                    <a:pt x="3422" y="1"/>
                  </a:cubicBezTo>
                  <a:lnTo>
                    <a:pt x="780" y="1"/>
                  </a:lnTo>
                  <a:cubicBezTo>
                    <a:pt x="362" y="1"/>
                    <a:pt x="1" y="347"/>
                    <a:pt x="1" y="780"/>
                  </a:cubicBezTo>
                  <a:lnTo>
                    <a:pt x="1" y="3061"/>
                  </a:lnTo>
                  <a:cubicBezTo>
                    <a:pt x="1" y="3494"/>
                    <a:pt x="362" y="3841"/>
                    <a:pt x="780" y="3841"/>
                  </a:cubicBezTo>
                  <a:lnTo>
                    <a:pt x="3422" y="3841"/>
                  </a:lnTo>
                  <a:cubicBezTo>
                    <a:pt x="3855" y="3841"/>
                    <a:pt x="4202" y="3494"/>
                    <a:pt x="4202" y="3061"/>
                  </a:cubicBezTo>
                  <a:lnTo>
                    <a:pt x="4202" y="780"/>
                  </a:lnTo>
                  <a:cubicBezTo>
                    <a:pt x="4202" y="356"/>
                    <a:pt x="3869" y="0"/>
                    <a:pt x="3447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1" name="Google Shape;16991;p62"/>
            <p:cNvSpPr/>
            <p:nvPr/>
          </p:nvSpPr>
          <p:spPr>
            <a:xfrm>
              <a:off x="4911689" y="2222279"/>
              <a:ext cx="110155" cy="100692"/>
            </a:xfrm>
            <a:custGeom>
              <a:avLst/>
              <a:gdLst/>
              <a:ahLst/>
              <a:cxnLst/>
              <a:rect l="l" t="t" r="r" b="b"/>
              <a:pathLst>
                <a:path w="4202" h="3841" extrusionOk="0">
                  <a:moveTo>
                    <a:pt x="3447" y="1"/>
                  </a:moveTo>
                  <a:cubicBezTo>
                    <a:pt x="3439" y="1"/>
                    <a:pt x="3431" y="1"/>
                    <a:pt x="3422" y="1"/>
                  </a:cubicBezTo>
                  <a:lnTo>
                    <a:pt x="780" y="1"/>
                  </a:lnTo>
                  <a:cubicBezTo>
                    <a:pt x="362" y="1"/>
                    <a:pt x="1" y="348"/>
                    <a:pt x="1" y="781"/>
                  </a:cubicBezTo>
                  <a:lnTo>
                    <a:pt x="1" y="3061"/>
                  </a:lnTo>
                  <a:cubicBezTo>
                    <a:pt x="1" y="3494"/>
                    <a:pt x="362" y="3841"/>
                    <a:pt x="780" y="3841"/>
                  </a:cubicBezTo>
                  <a:lnTo>
                    <a:pt x="3422" y="3841"/>
                  </a:lnTo>
                  <a:cubicBezTo>
                    <a:pt x="3855" y="3841"/>
                    <a:pt x="4202" y="3494"/>
                    <a:pt x="4202" y="3061"/>
                  </a:cubicBezTo>
                  <a:lnTo>
                    <a:pt x="4202" y="781"/>
                  </a:lnTo>
                  <a:cubicBezTo>
                    <a:pt x="4202" y="356"/>
                    <a:pt x="3869" y="1"/>
                    <a:pt x="3447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2" name="Google Shape;16992;p62"/>
            <p:cNvSpPr/>
            <p:nvPr/>
          </p:nvSpPr>
          <p:spPr>
            <a:xfrm>
              <a:off x="4982077" y="2080378"/>
              <a:ext cx="39768" cy="100692"/>
            </a:xfrm>
            <a:custGeom>
              <a:avLst/>
              <a:gdLst/>
              <a:ahLst/>
              <a:cxnLst/>
              <a:rect l="l" t="t" r="r" b="b"/>
              <a:pathLst>
                <a:path w="1517" h="3841" extrusionOk="0">
                  <a:moveTo>
                    <a:pt x="762" y="0"/>
                  </a:moveTo>
                  <a:cubicBezTo>
                    <a:pt x="754" y="0"/>
                    <a:pt x="746" y="1"/>
                    <a:pt x="737" y="1"/>
                  </a:cubicBezTo>
                  <a:lnTo>
                    <a:pt x="1" y="1"/>
                  </a:lnTo>
                  <a:cubicBezTo>
                    <a:pt x="434" y="1"/>
                    <a:pt x="780" y="347"/>
                    <a:pt x="780" y="780"/>
                  </a:cubicBezTo>
                  <a:lnTo>
                    <a:pt x="780" y="3061"/>
                  </a:lnTo>
                  <a:cubicBezTo>
                    <a:pt x="780" y="3494"/>
                    <a:pt x="434" y="3841"/>
                    <a:pt x="1" y="3841"/>
                  </a:cubicBezTo>
                  <a:lnTo>
                    <a:pt x="737" y="3841"/>
                  </a:lnTo>
                  <a:cubicBezTo>
                    <a:pt x="1170" y="3841"/>
                    <a:pt x="1517" y="3494"/>
                    <a:pt x="1517" y="3061"/>
                  </a:cubicBezTo>
                  <a:lnTo>
                    <a:pt x="1517" y="780"/>
                  </a:lnTo>
                  <a:cubicBezTo>
                    <a:pt x="1517" y="356"/>
                    <a:pt x="1184" y="0"/>
                    <a:pt x="76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3" name="Google Shape;16993;p62"/>
            <p:cNvSpPr/>
            <p:nvPr/>
          </p:nvSpPr>
          <p:spPr>
            <a:xfrm>
              <a:off x="4982077" y="2222279"/>
              <a:ext cx="39768" cy="100692"/>
            </a:xfrm>
            <a:custGeom>
              <a:avLst/>
              <a:gdLst/>
              <a:ahLst/>
              <a:cxnLst/>
              <a:rect l="l" t="t" r="r" b="b"/>
              <a:pathLst>
                <a:path w="1517" h="3841" extrusionOk="0">
                  <a:moveTo>
                    <a:pt x="762" y="1"/>
                  </a:moveTo>
                  <a:cubicBezTo>
                    <a:pt x="754" y="1"/>
                    <a:pt x="746" y="1"/>
                    <a:pt x="737" y="1"/>
                  </a:cubicBezTo>
                  <a:lnTo>
                    <a:pt x="1" y="1"/>
                  </a:lnTo>
                  <a:cubicBezTo>
                    <a:pt x="434" y="1"/>
                    <a:pt x="780" y="348"/>
                    <a:pt x="780" y="781"/>
                  </a:cubicBezTo>
                  <a:lnTo>
                    <a:pt x="780" y="3061"/>
                  </a:lnTo>
                  <a:cubicBezTo>
                    <a:pt x="780" y="3494"/>
                    <a:pt x="434" y="3841"/>
                    <a:pt x="1" y="3841"/>
                  </a:cubicBezTo>
                  <a:lnTo>
                    <a:pt x="737" y="3841"/>
                  </a:lnTo>
                  <a:cubicBezTo>
                    <a:pt x="1170" y="3841"/>
                    <a:pt x="1517" y="3494"/>
                    <a:pt x="1517" y="3061"/>
                  </a:cubicBezTo>
                  <a:lnTo>
                    <a:pt x="1517" y="781"/>
                  </a:lnTo>
                  <a:cubicBezTo>
                    <a:pt x="1517" y="356"/>
                    <a:pt x="1184" y="1"/>
                    <a:pt x="762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4" name="Google Shape;16994;p62"/>
            <p:cNvSpPr/>
            <p:nvPr/>
          </p:nvSpPr>
          <p:spPr>
            <a:xfrm>
              <a:off x="4676331" y="1980866"/>
              <a:ext cx="377680" cy="66245"/>
            </a:xfrm>
            <a:custGeom>
              <a:avLst/>
              <a:gdLst/>
              <a:ahLst/>
              <a:cxnLst/>
              <a:rect l="l" t="t" r="r" b="b"/>
              <a:pathLst>
                <a:path w="14407" h="2527" extrusionOk="0">
                  <a:moveTo>
                    <a:pt x="736" y="0"/>
                  </a:moveTo>
                  <a:cubicBezTo>
                    <a:pt x="318" y="0"/>
                    <a:pt x="0" y="332"/>
                    <a:pt x="0" y="751"/>
                  </a:cubicBezTo>
                  <a:lnTo>
                    <a:pt x="0" y="2527"/>
                  </a:lnTo>
                  <a:lnTo>
                    <a:pt x="14407" y="2527"/>
                  </a:lnTo>
                  <a:lnTo>
                    <a:pt x="14407" y="751"/>
                  </a:lnTo>
                  <a:cubicBezTo>
                    <a:pt x="14407" y="332"/>
                    <a:pt x="14075" y="0"/>
                    <a:pt x="13656" y="0"/>
                  </a:cubicBezTo>
                  <a:close/>
                </a:path>
              </a:pathLst>
            </a:custGeom>
            <a:solidFill>
              <a:srgbClr val="AF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5" name="Google Shape;16995;p62"/>
            <p:cNvSpPr/>
            <p:nvPr/>
          </p:nvSpPr>
          <p:spPr>
            <a:xfrm>
              <a:off x="5014636" y="1980866"/>
              <a:ext cx="39375" cy="66245"/>
            </a:xfrm>
            <a:custGeom>
              <a:avLst/>
              <a:gdLst/>
              <a:ahLst/>
              <a:cxnLst/>
              <a:rect l="l" t="t" r="r" b="b"/>
              <a:pathLst>
                <a:path w="1502" h="2527" extrusionOk="0">
                  <a:moveTo>
                    <a:pt x="0" y="0"/>
                  </a:moveTo>
                  <a:cubicBezTo>
                    <a:pt x="405" y="0"/>
                    <a:pt x="737" y="332"/>
                    <a:pt x="737" y="737"/>
                  </a:cubicBezTo>
                  <a:lnTo>
                    <a:pt x="737" y="2527"/>
                  </a:lnTo>
                  <a:lnTo>
                    <a:pt x="1502" y="2527"/>
                  </a:lnTo>
                  <a:lnTo>
                    <a:pt x="1502" y="737"/>
                  </a:lnTo>
                  <a:cubicBezTo>
                    <a:pt x="1502" y="332"/>
                    <a:pt x="1170" y="0"/>
                    <a:pt x="765" y="0"/>
                  </a:cubicBez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6" name="Google Shape;16996;p62"/>
            <p:cNvSpPr/>
            <p:nvPr/>
          </p:nvSpPr>
          <p:spPr>
            <a:xfrm>
              <a:off x="4697513" y="2002807"/>
              <a:ext cx="26136" cy="22099"/>
            </a:xfrm>
            <a:custGeom>
              <a:avLst/>
              <a:gdLst/>
              <a:ahLst/>
              <a:cxnLst/>
              <a:rect l="l" t="t" r="r" b="b"/>
              <a:pathLst>
                <a:path w="997" h="843" extrusionOk="0">
                  <a:moveTo>
                    <a:pt x="563" y="1"/>
                  </a:moveTo>
                  <a:cubicBezTo>
                    <a:pt x="188" y="1"/>
                    <a:pt x="0" y="448"/>
                    <a:pt x="275" y="722"/>
                  </a:cubicBezTo>
                  <a:cubicBezTo>
                    <a:pt x="358" y="806"/>
                    <a:pt x="462" y="843"/>
                    <a:pt x="565" y="843"/>
                  </a:cubicBezTo>
                  <a:cubicBezTo>
                    <a:pt x="783" y="843"/>
                    <a:pt x="997" y="674"/>
                    <a:pt x="997" y="419"/>
                  </a:cubicBezTo>
                  <a:cubicBezTo>
                    <a:pt x="997" y="188"/>
                    <a:pt x="794" y="1"/>
                    <a:pt x="563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7" name="Google Shape;16997;p62"/>
            <p:cNvSpPr/>
            <p:nvPr/>
          </p:nvSpPr>
          <p:spPr>
            <a:xfrm>
              <a:off x="4740270" y="2002807"/>
              <a:ext cx="25769" cy="22099"/>
            </a:xfrm>
            <a:custGeom>
              <a:avLst/>
              <a:gdLst/>
              <a:ahLst/>
              <a:cxnLst/>
              <a:rect l="l" t="t" r="r" b="b"/>
              <a:pathLst>
                <a:path w="983" h="843" extrusionOk="0">
                  <a:moveTo>
                    <a:pt x="564" y="1"/>
                  </a:moveTo>
                  <a:cubicBezTo>
                    <a:pt x="188" y="1"/>
                    <a:pt x="1" y="448"/>
                    <a:pt x="261" y="722"/>
                  </a:cubicBezTo>
                  <a:cubicBezTo>
                    <a:pt x="348" y="806"/>
                    <a:pt x="454" y="843"/>
                    <a:pt x="557" y="843"/>
                  </a:cubicBezTo>
                  <a:cubicBezTo>
                    <a:pt x="775" y="843"/>
                    <a:pt x="982" y="674"/>
                    <a:pt x="982" y="419"/>
                  </a:cubicBezTo>
                  <a:cubicBezTo>
                    <a:pt x="982" y="188"/>
                    <a:pt x="795" y="1"/>
                    <a:pt x="564" y="1"/>
                  </a:cubicBezTo>
                  <a:close/>
                </a:path>
              </a:pathLst>
            </a:custGeom>
            <a:solidFill>
              <a:srgbClr val="A7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8" name="Google Shape;16998;p62"/>
            <p:cNvSpPr/>
            <p:nvPr/>
          </p:nvSpPr>
          <p:spPr>
            <a:xfrm>
              <a:off x="4782659" y="2002807"/>
              <a:ext cx="26136" cy="22099"/>
            </a:xfrm>
            <a:custGeom>
              <a:avLst/>
              <a:gdLst/>
              <a:ahLst/>
              <a:cxnLst/>
              <a:rect l="l" t="t" r="r" b="b"/>
              <a:pathLst>
                <a:path w="997" h="843" extrusionOk="0">
                  <a:moveTo>
                    <a:pt x="563" y="1"/>
                  </a:moveTo>
                  <a:cubicBezTo>
                    <a:pt x="188" y="1"/>
                    <a:pt x="0" y="448"/>
                    <a:pt x="275" y="722"/>
                  </a:cubicBezTo>
                  <a:cubicBezTo>
                    <a:pt x="358" y="806"/>
                    <a:pt x="462" y="843"/>
                    <a:pt x="565" y="843"/>
                  </a:cubicBezTo>
                  <a:cubicBezTo>
                    <a:pt x="783" y="843"/>
                    <a:pt x="996" y="674"/>
                    <a:pt x="996" y="419"/>
                  </a:cubicBezTo>
                  <a:cubicBezTo>
                    <a:pt x="996" y="188"/>
                    <a:pt x="794" y="1"/>
                    <a:pt x="563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9" name="Google Shape;16999;p62"/>
            <p:cNvSpPr/>
            <p:nvPr/>
          </p:nvSpPr>
          <p:spPr>
            <a:xfrm>
              <a:off x="4704696" y="2002807"/>
              <a:ext cx="18953" cy="22099"/>
            </a:xfrm>
            <a:custGeom>
              <a:avLst/>
              <a:gdLst/>
              <a:ahLst/>
              <a:cxnLst/>
              <a:rect l="l" t="t" r="r" b="b"/>
              <a:pathLst>
                <a:path w="723" h="843" extrusionOk="0">
                  <a:moveTo>
                    <a:pt x="289" y="1"/>
                  </a:moveTo>
                  <a:cubicBezTo>
                    <a:pt x="549" y="260"/>
                    <a:pt x="376" y="708"/>
                    <a:pt x="1" y="722"/>
                  </a:cubicBezTo>
                  <a:cubicBezTo>
                    <a:pt x="89" y="806"/>
                    <a:pt x="194" y="843"/>
                    <a:pt x="297" y="843"/>
                  </a:cubicBezTo>
                  <a:cubicBezTo>
                    <a:pt x="516" y="843"/>
                    <a:pt x="723" y="674"/>
                    <a:pt x="723" y="419"/>
                  </a:cubicBezTo>
                  <a:cubicBezTo>
                    <a:pt x="708" y="188"/>
                    <a:pt x="520" y="1"/>
                    <a:pt x="289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0" name="Google Shape;17000;p62"/>
            <p:cNvSpPr/>
            <p:nvPr/>
          </p:nvSpPr>
          <p:spPr>
            <a:xfrm>
              <a:off x="4747452" y="2002807"/>
              <a:ext cx="18586" cy="22099"/>
            </a:xfrm>
            <a:custGeom>
              <a:avLst/>
              <a:gdLst/>
              <a:ahLst/>
              <a:cxnLst/>
              <a:rect l="l" t="t" r="r" b="b"/>
              <a:pathLst>
                <a:path w="709" h="843" extrusionOk="0">
                  <a:moveTo>
                    <a:pt x="275" y="1"/>
                  </a:moveTo>
                  <a:cubicBezTo>
                    <a:pt x="549" y="260"/>
                    <a:pt x="376" y="722"/>
                    <a:pt x="1" y="722"/>
                  </a:cubicBezTo>
                  <a:cubicBezTo>
                    <a:pt x="84" y="806"/>
                    <a:pt x="186" y="843"/>
                    <a:pt x="287" y="843"/>
                  </a:cubicBezTo>
                  <a:cubicBezTo>
                    <a:pt x="501" y="843"/>
                    <a:pt x="708" y="674"/>
                    <a:pt x="708" y="419"/>
                  </a:cubicBezTo>
                  <a:cubicBezTo>
                    <a:pt x="708" y="188"/>
                    <a:pt x="521" y="1"/>
                    <a:pt x="290" y="1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1" name="Google Shape;17001;p62"/>
            <p:cNvSpPr/>
            <p:nvPr/>
          </p:nvSpPr>
          <p:spPr>
            <a:xfrm>
              <a:off x="4789842" y="2002807"/>
              <a:ext cx="18953" cy="22099"/>
            </a:xfrm>
            <a:custGeom>
              <a:avLst/>
              <a:gdLst/>
              <a:ahLst/>
              <a:cxnLst/>
              <a:rect l="l" t="t" r="r" b="b"/>
              <a:pathLst>
                <a:path w="723" h="843" extrusionOk="0">
                  <a:moveTo>
                    <a:pt x="289" y="1"/>
                  </a:moveTo>
                  <a:cubicBezTo>
                    <a:pt x="549" y="260"/>
                    <a:pt x="376" y="708"/>
                    <a:pt x="1" y="722"/>
                  </a:cubicBezTo>
                  <a:cubicBezTo>
                    <a:pt x="89" y="806"/>
                    <a:pt x="194" y="843"/>
                    <a:pt x="297" y="843"/>
                  </a:cubicBezTo>
                  <a:cubicBezTo>
                    <a:pt x="516" y="843"/>
                    <a:pt x="722" y="674"/>
                    <a:pt x="722" y="419"/>
                  </a:cubicBezTo>
                  <a:cubicBezTo>
                    <a:pt x="708" y="188"/>
                    <a:pt x="520" y="1"/>
                    <a:pt x="289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2" name="Google Shape;17002;p62"/>
            <p:cNvSpPr/>
            <p:nvPr/>
          </p:nvSpPr>
          <p:spPr>
            <a:xfrm>
              <a:off x="4701288" y="2080378"/>
              <a:ext cx="179022" cy="242594"/>
            </a:xfrm>
            <a:custGeom>
              <a:avLst/>
              <a:gdLst/>
              <a:ahLst/>
              <a:cxnLst/>
              <a:rect l="l" t="t" r="r" b="b"/>
              <a:pathLst>
                <a:path w="6829" h="9254" extrusionOk="0">
                  <a:moveTo>
                    <a:pt x="780" y="1"/>
                  </a:moveTo>
                  <a:cubicBezTo>
                    <a:pt x="347" y="1"/>
                    <a:pt x="1" y="347"/>
                    <a:pt x="1" y="780"/>
                  </a:cubicBezTo>
                  <a:lnTo>
                    <a:pt x="1" y="8474"/>
                  </a:lnTo>
                  <a:cubicBezTo>
                    <a:pt x="1" y="8907"/>
                    <a:pt x="347" y="9254"/>
                    <a:pt x="780" y="9254"/>
                  </a:cubicBezTo>
                  <a:lnTo>
                    <a:pt x="6049" y="9254"/>
                  </a:lnTo>
                  <a:cubicBezTo>
                    <a:pt x="6482" y="9254"/>
                    <a:pt x="6829" y="8907"/>
                    <a:pt x="6829" y="8474"/>
                  </a:cubicBezTo>
                  <a:lnTo>
                    <a:pt x="6829" y="780"/>
                  </a:lnTo>
                  <a:cubicBezTo>
                    <a:pt x="6829" y="347"/>
                    <a:pt x="6482" y="1"/>
                    <a:pt x="6049" y="1"/>
                  </a:cubicBezTo>
                  <a:close/>
                </a:path>
              </a:pathLst>
            </a:custGeom>
            <a:solidFill>
              <a:srgbClr val="A7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3" name="Google Shape;17003;p62"/>
            <p:cNvSpPr/>
            <p:nvPr/>
          </p:nvSpPr>
          <p:spPr>
            <a:xfrm>
              <a:off x="4839415" y="2080011"/>
              <a:ext cx="40895" cy="242961"/>
            </a:xfrm>
            <a:custGeom>
              <a:avLst/>
              <a:gdLst/>
              <a:ahLst/>
              <a:cxnLst/>
              <a:rect l="l" t="t" r="r" b="b"/>
              <a:pathLst>
                <a:path w="1560" h="9268" extrusionOk="0">
                  <a:moveTo>
                    <a:pt x="780" y="0"/>
                  </a:moveTo>
                  <a:lnTo>
                    <a:pt x="1" y="29"/>
                  </a:lnTo>
                  <a:cubicBezTo>
                    <a:pt x="419" y="29"/>
                    <a:pt x="780" y="376"/>
                    <a:pt x="780" y="809"/>
                  </a:cubicBezTo>
                  <a:lnTo>
                    <a:pt x="780" y="8517"/>
                  </a:lnTo>
                  <a:cubicBezTo>
                    <a:pt x="780" y="8864"/>
                    <a:pt x="535" y="9181"/>
                    <a:pt x="203" y="9268"/>
                  </a:cubicBezTo>
                  <a:lnTo>
                    <a:pt x="780" y="9268"/>
                  </a:lnTo>
                  <a:cubicBezTo>
                    <a:pt x="1213" y="9268"/>
                    <a:pt x="1560" y="8921"/>
                    <a:pt x="1560" y="8488"/>
                  </a:cubicBezTo>
                  <a:lnTo>
                    <a:pt x="1560" y="794"/>
                  </a:lnTo>
                  <a:cubicBezTo>
                    <a:pt x="1560" y="361"/>
                    <a:pt x="1213" y="0"/>
                    <a:pt x="780" y="0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4" name="Google Shape;17004;p62"/>
            <p:cNvSpPr/>
            <p:nvPr/>
          </p:nvSpPr>
          <p:spPr>
            <a:xfrm>
              <a:off x="4695625" y="2074715"/>
              <a:ext cx="190373" cy="253578"/>
            </a:xfrm>
            <a:custGeom>
              <a:avLst/>
              <a:gdLst/>
              <a:ahLst/>
              <a:cxnLst/>
              <a:rect l="l" t="t" r="r" b="b"/>
              <a:pathLst>
                <a:path w="7262" h="9673" extrusionOk="0">
                  <a:moveTo>
                    <a:pt x="996" y="0"/>
                  </a:moveTo>
                  <a:cubicBezTo>
                    <a:pt x="708" y="0"/>
                    <a:pt x="708" y="419"/>
                    <a:pt x="996" y="419"/>
                  </a:cubicBezTo>
                  <a:lnTo>
                    <a:pt x="1761" y="419"/>
                  </a:lnTo>
                  <a:cubicBezTo>
                    <a:pt x="2036" y="419"/>
                    <a:pt x="2036" y="0"/>
                    <a:pt x="1761" y="0"/>
                  </a:cubicBezTo>
                  <a:close/>
                  <a:moveTo>
                    <a:pt x="2526" y="0"/>
                  </a:moveTo>
                  <a:cubicBezTo>
                    <a:pt x="2252" y="0"/>
                    <a:pt x="2252" y="419"/>
                    <a:pt x="2526" y="419"/>
                  </a:cubicBezTo>
                  <a:lnTo>
                    <a:pt x="3306" y="419"/>
                  </a:lnTo>
                  <a:cubicBezTo>
                    <a:pt x="3580" y="419"/>
                    <a:pt x="3580" y="0"/>
                    <a:pt x="3306" y="0"/>
                  </a:cubicBezTo>
                  <a:close/>
                  <a:moveTo>
                    <a:pt x="4071" y="0"/>
                  </a:moveTo>
                  <a:cubicBezTo>
                    <a:pt x="3797" y="0"/>
                    <a:pt x="3797" y="419"/>
                    <a:pt x="4071" y="419"/>
                  </a:cubicBezTo>
                  <a:lnTo>
                    <a:pt x="4851" y="419"/>
                  </a:lnTo>
                  <a:cubicBezTo>
                    <a:pt x="5125" y="419"/>
                    <a:pt x="5125" y="0"/>
                    <a:pt x="4851" y="0"/>
                  </a:cubicBezTo>
                  <a:close/>
                  <a:moveTo>
                    <a:pt x="5616" y="0"/>
                  </a:moveTo>
                  <a:cubicBezTo>
                    <a:pt x="5341" y="0"/>
                    <a:pt x="5341" y="433"/>
                    <a:pt x="5616" y="433"/>
                  </a:cubicBezTo>
                  <a:lnTo>
                    <a:pt x="6395" y="433"/>
                  </a:lnTo>
                  <a:cubicBezTo>
                    <a:pt x="6641" y="433"/>
                    <a:pt x="6669" y="73"/>
                    <a:pt x="6424" y="15"/>
                  </a:cubicBezTo>
                  <a:cubicBezTo>
                    <a:pt x="6366" y="15"/>
                    <a:pt x="6323" y="15"/>
                    <a:pt x="6265" y="0"/>
                  </a:cubicBezTo>
                  <a:close/>
                  <a:moveTo>
                    <a:pt x="338" y="343"/>
                  </a:moveTo>
                  <a:cubicBezTo>
                    <a:pt x="273" y="343"/>
                    <a:pt x="207" y="374"/>
                    <a:pt x="159" y="448"/>
                  </a:cubicBezTo>
                  <a:cubicBezTo>
                    <a:pt x="58" y="607"/>
                    <a:pt x="0" y="794"/>
                    <a:pt x="0" y="996"/>
                  </a:cubicBezTo>
                  <a:lnTo>
                    <a:pt x="0" y="1300"/>
                  </a:lnTo>
                  <a:cubicBezTo>
                    <a:pt x="0" y="1415"/>
                    <a:pt x="101" y="1516"/>
                    <a:pt x="217" y="1516"/>
                  </a:cubicBezTo>
                  <a:cubicBezTo>
                    <a:pt x="332" y="1516"/>
                    <a:pt x="419" y="1429"/>
                    <a:pt x="433" y="1314"/>
                  </a:cubicBezTo>
                  <a:lnTo>
                    <a:pt x="433" y="996"/>
                  </a:lnTo>
                  <a:cubicBezTo>
                    <a:pt x="433" y="881"/>
                    <a:pt x="462" y="765"/>
                    <a:pt x="520" y="679"/>
                  </a:cubicBezTo>
                  <a:cubicBezTo>
                    <a:pt x="631" y="507"/>
                    <a:pt x="488" y="343"/>
                    <a:pt x="338" y="343"/>
                  </a:cubicBezTo>
                  <a:close/>
                  <a:moveTo>
                    <a:pt x="6985" y="453"/>
                  </a:moveTo>
                  <a:cubicBezTo>
                    <a:pt x="6846" y="453"/>
                    <a:pt x="6709" y="589"/>
                    <a:pt x="6785" y="751"/>
                  </a:cubicBezTo>
                  <a:cubicBezTo>
                    <a:pt x="6814" y="823"/>
                    <a:pt x="6828" y="910"/>
                    <a:pt x="6828" y="996"/>
                  </a:cubicBezTo>
                  <a:lnTo>
                    <a:pt x="6828" y="1429"/>
                  </a:lnTo>
                  <a:cubicBezTo>
                    <a:pt x="6828" y="1545"/>
                    <a:pt x="6929" y="1632"/>
                    <a:pt x="7045" y="1632"/>
                  </a:cubicBezTo>
                  <a:cubicBezTo>
                    <a:pt x="7160" y="1632"/>
                    <a:pt x="7261" y="1545"/>
                    <a:pt x="7261" y="1429"/>
                  </a:cubicBezTo>
                  <a:lnTo>
                    <a:pt x="7261" y="982"/>
                  </a:lnTo>
                  <a:cubicBezTo>
                    <a:pt x="7261" y="838"/>
                    <a:pt x="7218" y="708"/>
                    <a:pt x="7175" y="578"/>
                  </a:cubicBezTo>
                  <a:cubicBezTo>
                    <a:pt x="7130" y="489"/>
                    <a:pt x="7058" y="453"/>
                    <a:pt x="6985" y="453"/>
                  </a:cubicBezTo>
                  <a:close/>
                  <a:moveTo>
                    <a:pt x="210" y="1862"/>
                  </a:moveTo>
                  <a:cubicBezTo>
                    <a:pt x="105" y="1862"/>
                    <a:pt x="0" y="1935"/>
                    <a:pt x="0" y="2079"/>
                  </a:cubicBezTo>
                  <a:lnTo>
                    <a:pt x="0" y="2844"/>
                  </a:lnTo>
                  <a:cubicBezTo>
                    <a:pt x="0" y="2960"/>
                    <a:pt x="101" y="3061"/>
                    <a:pt x="217" y="3061"/>
                  </a:cubicBezTo>
                  <a:cubicBezTo>
                    <a:pt x="332" y="3061"/>
                    <a:pt x="419" y="2960"/>
                    <a:pt x="419" y="2844"/>
                  </a:cubicBezTo>
                  <a:lnTo>
                    <a:pt x="419" y="2079"/>
                  </a:lnTo>
                  <a:cubicBezTo>
                    <a:pt x="419" y="1935"/>
                    <a:pt x="314" y="1862"/>
                    <a:pt x="210" y="1862"/>
                  </a:cubicBezTo>
                  <a:close/>
                  <a:moveTo>
                    <a:pt x="7052" y="1992"/>
                  </a:moveTo>
                  <a:cubicBezTo>
                    <a:pt x="6947" y="1992"/>
                    <a:pt x="6843" y="2065"/>
                    <a:pt x="6843" y="2209"/>
                  </a:cubicBezTo>
                  <a:lnTo>
                    <a:pt x="6843" y="2974"/>
                  </a:lnTo>
                  <a:cubicBezTo>
                    <a:pt x="6843" y="3089"/>
                    <a:pt x="6929" y="3176"/>
                    <a:pt x="7045" y="3176"/>
                  </a:cubicBezTo>
                  <a:cubicBezTo>
                    <a:pt x="7160" y="3176"/>
                    <a:pt x="7261" y="3089"/>
                    <a:pt x="7261" y="2974"/>
                  </a:cubicBezTo>
                  <a:lnTo>
                    <a:pt x="7261" y="2209"/>
                  </a:lnTo>
                  <a:cubicBezTo>
                    <a:pt x="7261" y="2065"/>
                    <a:pt x="7157" y="1992"/>
                    <a:pt x="7052" y="1992"/>
                  </a:cubicBezTo>
                  <a:close/>
                  <a:moveTo>
                    <a:pt x="210" y="3407"/>
                  </a:moveTo>
                  <a:cubicBezTo>
                    <a:pt x="105" y="3407"/>
                    <a:pt x="0" y="3479"/>
                    <a:pt x="0" y="3624"/>
                  </a:cubicBezTo>
                  <a:lnTo>
                    <a:pt x="0" y="4389"/>
                  </a:lnTo>
                  <a:cubicBezTo>
                    <a:pt x="0" y="4504"/>
                    <a:pt x="101" y="4605"/>
                    <a:pt x="217" y="4605"/>
                  </a:cubicBezTo>
                  <a:cubicBezTo>
                    <a:pt x="332" y="4605"/>
                    <a:pt x="419" y="4504"/>
                    <a:pt x="419" y="4389"/>
                  </a:cubicBezTo>
                  <a:lnTo>
                    <a:pt x="419" y="3624"/>
                  </a:lnTo>
                  <a:cubicBezTo>
                    <a:pt x="419" y="3479"/>
                    <a:pt x="314" y="3407"/>
                    <a:pt x="210" y="3407"/>
                  </a:cubicBezTo>
                  <a:close/>
                  <a:moveTo>
                    <a:pt x="7039" y="3519"/>
                  </a:moveTo>
                  <a:cubicBezTo>
                    <a:pt x="6933" y="3519"/>
                    <a:pt x="6828" y="3588"/>
                    <a:pt x="6828" y="3725"/>
                  </a:cubicBezTo>
                  <a:lnTo>
                    <a:pt x="6828" y="4504"/>
                  </a:lnTo>
                  <a:cubicBezTo>
                    <a:pt x="6828" y="4612"/>
                    <a:pt x="6917" y="4708"/>
                    <a:pt x="7023" y="4708"/>
                  </a:cubicBezTo>
                  <a:cubicBezTo>
                    <a:pt x="7030" y="4708"/>
                    <a:pt x="7037" y="4707"/>
                    <a:pt x="7045" y="4706"/>
                  </a:cubicBezTo>
                  <a:lnTo>
                    <a:pt x="7045" y="4721"/>
                  </a:lnTo>
                  <a:cubicBezTo>
                    <a:pt x="7160" y="4721"/>
                    <a:pt x="7261" y="4620"/>
                    <a:pt x="7261" y="4504"/>
                  </a:cubicBezTo>
                  <a:lnTo>
                    <a:pt x="7261" y="3725"/>
                  </a:lnTo>
                  <a:cubicBezTo>
                    <a:pt x="7254" y="3588"/>
                    <a:pt x="7146" y="3519"/>
                    <a:pt x="7039" y="3519"/>
                  </a:cubicBezTo>
                  <a:close/>
                  <a:moveTo>
                    <a:pt x="210" y="4937"/>
                  </a:moveTo>
                  <a:cubicBezTo>
                    <a:pt x="105" y="4937"/>
                    <a:pt x="0" y="5009"/>
                    <a:pt x="0" y="5154"/>
                  </a:cubicBezTo>
                  <a:lnTo>
                    <a:pt x="0" y="5919"/>
                  </a:lnTo>
                  <a:cubicBezTo>
                    <a:pt x="0" y="6034"/>
                    <a:pt x="87" y="6135"/>
                    <a:pt x="217" y="6135"/>
                  </a:cubicBezTo>
                  <a:cubicBezTo>
                    <a:pt x="332" y="6135"/>
                    <a:pt x="419" y="6034"/>
                    <a:pt x="419" y="5919"/>
                  </a:cubicBezTo>
                  <a:lnTo>
                    <a:pt x="419" y="5154"/>
                  </a:lnTo>
                  <a:cubicBezTo>
                    <a:pt x="419" y="5009"/>
                    <a:pt x="314" y="4937"/>
                    <a:pt x="210" y="4937"/>
                  </a:cubicBezTo>
                  <a:close/>
                  <a:moveTo>
                    <a:pt x="7039" y="5064"/>
                  </a:moveTo>
                  <a:cubicBezTo>
                    <a:pt x="6933" y="5064"/>
                    <a:pt x="6828" y="5132"/>
                    <a:pt x="6828" y="5269"/>
                  </a:cubicBezTo>
                  <a:lnTo>
                    <a:pt x="6828" y="6049"/>
                  </a:lnTo>
                  <a:cubicBezTo>
                    <a:pt x="6828" y="6164"/>
                    <a:pt x="6929" y="6251"/>
                    <a:pt x="7045" y="6251"/>
                  </a:cubicBezTo>
                  <a:lnTo>
                    <a:pt x="7045" y="6265"/>
                  </a:lnTo>
                  <a:cubicBezTo>
                    <a:pt x="7160" y="6265"/>
                    <a:pt x="7261" y="6164"/>
                    <a:pt x="7261" y="6049"/>
                  </a:cubicBezTo>
                  <a:lnTo>
                    <a:pt x="7261" y="5269"/>
                  </a:lnTo>
                  <a:cubicBezTo>
                    <a:pt x="7254" y="5132"/>
                    <a:pt x="7146" y="5064"/>
                    <a:pt x="7039" y="5064"/>
                  </a:cubicBezTo>
                  <a:close/>
                  <a:moveTo>
                    <a:pt x="210" y="6482"/>
                  </a:moveTo>
                  <a:cubicBezTo>
                    <a:pt x="105" y="6482"/>
                    <a:pt x="0" y="6554"/>
                    <a:pt x="0" y="6698"/>
                  </a:cubicBezTo>
                  <a:lnTo>
                    <a:pt x="0" y="7463"/>
                  </a:lnTo>
                  <a:cubicBezTo>
                    <a:pt x="0" y="7579"/>
                    <a:pt x="87" y="7680"/>
                    <a:pt x="217" y="7680"/>
                  </a:cubicBezTo>
                  <a:cubicBezTo>
                    <a:pt x="332" y="7680"/>
                    <a:pt x="419" y="7579"/>
                    <a:pt x="419" y="7463"/>
                  </a:cubicBezTo>
                  <a:lnTo>
                    <a:pt x="419" y="6698"/>
                  </a:lnTo>
                  <a:cubicBezTo>
                    <a:pt x="419" y="6554"/>
                    <a:pt x="314" y="6482"/>
                    <a:pt x="210" y="6482"/>
                  </a:cubicBezTo>
                  <a:close/>
                  <a:moveTo>
                    <a:pt x="7039" y="6608"/>
                  </a:moveTo>
                  <a:cubicBezTo>
                    <a:pt x="6933" y="6608"/>
                    <a:pt x="6828" y="6677"/>
                    <a:pt x="6828" y="6814"/>
                  </a:cubicBezTo>
                  <a:lnTo>
                    <a:pt x="6828" y="7593"/>
                  </a:lnTo>
                  <a:cubicBezTo>
                    <a:pt x="6828" y="7709"/>
                    <a:pt x="6929" y="7795"/>
                    <a:pt x="7045" y="7795"/>
                  </a:cubicBezTo>
                  <a:lnTo>
                    <a:pt x="7045" y="7810"/>
                  </a:lnTo>
                  <a:cubicBezTo>
                    <a:pt x="7160" y="7810"/>
                    <a:pt x="7261" y="7709"/>
                    <a:pt x="7261" y="7593"/>
                  </a:cubicBezTo>
                  <a:lnTo>
                    <a:pt x="7261" y="6814"/>
                  </a:lnTo>
                  <a:cubicBezTo>
                    <a:pt x="7254" y="6677"/>
                    <a:pt x="7146" y="6608"/>
                    <a:pt x="7039" y="6608"/>
                  </a:cubicBezTo>
                  <a:close/>
                  <a:moveTo>
                    <a:pt x="210" y="8026"/>
                  </a:moveTo>
                  <a:cubicBezTo>
                    <a:pt x="105" y="8026"/>
                    <a:pt x="0" y="8099"/>
                    <a:pt x="0" y="8243"/>
                  </a:cubicBezTo>
                  <a:lnTo>
                    <a:pt x="0" y="8676"/>
                  </a:lnTo>
                  <a:cubicBezTo>
                    <a:pt x="0" y="8820"/>
                    <a:pt x="29" y="8965"/>
                    <a:pt x="87" y="9080"/>
                  </a:cubicBezTo>
                  <a:cubicBezTo>
                    <a:pt x="116" y="9167"/>
                    <a:pt x="188" y="9210"/>
                    <a:pt x="275" y="9210"/>
                  </a:cubicBezTo>
                  <a:cubicBezTo>
                    <a:pt x="433" y="9210"/>
                    <a:pt x="534" y="9051"/>
                    <a:pt x="477" y="8907"/>
                  </a:cubicBezTo>
                  <a:cubicBezTo>
                    <a:pt x="433" y="8835"/>
                    <a:pt x="419" y="8763"/>
                    <a:pt x="419" y="8676"/>
                  </a:cubicBezTo>
                  <a:lnTo>
                    <a:pt x="419" y="8243"/>
                  </a:lnTo>
                  <a:cubicBezTo>
                    <a:pt x="419" y="8099"/>
                    <a:pt x="314" y="8026"/>
                    <a:pt x="210" y="8026"/>
                  </a:cubicBezTo>
                  <a:close/>
                  <a:moveTo>
                    <a:pt x="7038" y="8153"/>
                  </a:moveTo>
                  <a:cubicBezTo>
                    <a:pt x="6933" y="8153"/>
                    <a:pt x="6828" y="8221"/>
                    <a:pt x="6828" y="8358"/>
                  </a:cubicBezTo>
                  <a:lnTo>
                    <a:pt x="6828" y="8676"/>
                  </a:lnTo>
                  <a:cubicBezTo>
                    <a:pt x="6828" y="8791"/>
                    <a:pt x="6799" y="8893"/>
                    <a:pt x="6742" y="8994"/>
                  </a:cubicBezTo>
                  <a:cubicBezTo>
                    <a:pt x="6644" y="9133"/>
                    <a:pt x="6735" y="9312"/>
                    <a:pt x="6896" y="9312"/>
                  </a:cubicBezTo>
                  <a:cubicBezTo>
                    <a:pt x="6902" y="9312"/>
                    <a:pt x="6909" y="9312"/>
                    <a:pt x="6915" y="9311"/>
                  </a:cubicBezTo>
                  <a:lnTo>
                    <a:pt x="6915" y="9326"/>
                  </a:lnTo>
                  <a:cubicBezTo>
                    <a:pt x="6987" y="9326"/>
                    <a:pt x="7059" y="9282"/>
                    <a:pt x="7088" y="9225"/>
                  </a:cubicBezTo>
                  <a:cubicBezTo>
                    <a:pt x="7189" y="9066"/>
                    <a:pt x="7247" y="8878"/>
                    <a:pt x="7247" y="8676"/>
                  </a:cubicBezTo>
                  <a:lnTo>
                    <a:pt x="7247" y="8358"/>
                  </a:lnTo>
                  <a:cubicBezTo>
                    <a:pt x="7247" y="8221"/>
                    <a:pt x="7142" y="8153"/>
                    <a:pt x="7038" y="8153"/>
                  </a:cubicBezTo>
                  <a:close/>
                  <a:moveTo>
                    <a:pt x="846" y="9248"/>
                  </a:moveTo>
                  <a:cubicBezTo>
                    <a:pt x="613" y="9248"/>
                    <a:pt x="567" y="9631"/>
                    <a:pt x="838" y="9672"/>
                  </a:cubicBezTo>
                  <a:lnTo>
                    <a:pt x="1631" y="9672"/>
                  </a:lnTo>
                  <a:cubicBezTo>
                    <a:pt x="1920" y="9672"/>
                    <a:pt x="1920" y="9253"/>
                    <a:pt x="1631" y="9253"/>
                  </a:cubicBezTo>
                  <a:lnTo>
                    <a:pt x="895" y="9253"/>
                  </a:lnTo>
                  <a:cubicBezTo>
                    <a:pt x="878" y="9250"/>
                    <a:pt x="862" y="9248"/>
                    <a:pt x="846" y="9248"/>
                  </a:cubicBezTo>
                  <a:close/>
                  <a:moveTo>
                    <a:pt x="2411" y="9253"/>
                  </a:moveTo>
                  <a:cubicBezTo>
                    <a:pt x="2122" y="9253"/>
                    <a:pt x="2122" y="9672"/>
                    <a:pt x="2411" y="9672"/>
                  </a:cubicBezTo>
                  <a:lnTo>
                    <a:pt x="3176" y="9672"/>
                  </a:lnTo>
                  <a:cubicBezTo>
                    <a:pt x="3465" y="9672"/>
                    <a:pt x="3465" y="9253"/>
                    <a:pt x="3176" y="9253"/>
                  </a:cubicBezTo>
                  <a:close/>
                  <a:moveTo>
                    <a:pt x="3956" y="9253"/>
                  </a:moveTo>
                  <a:cubicBezTo>
                    <a:pt x="3667" y="9253"/>
                    <a:pt x="3667" y="9672"/>
                    <a:pt x="3956" y="9672"/>
                  </a:cubicBezTo>
                  <a:lnTo>
                    <a:pt x="4721" y="9672"/>
                  </a:lnTo>
                  <a:cubicBezTo>
                    <a:pt x="4995" y="9672"/>
                    <a:pt x="4995" y="9253"/>
                    <a:pt x="4721" y="9253"/>
                  </a:cubicBezTo>
                  <a:close/>
                  <a:moveTo>
                    <a:pt x="5500" y="9253"/>
                  </a:moveTo>
                  <a:cubicBezTo>
                    <a:pt x="5211" y="9253"/>
                    <a:pt x="5211" y="9672"/>
                    <a:pt x="5500" y="9672"/>
                  </a:cubicBezTo>
                  <a:lnTo>
                    <a:pt x="6265" y="9672"/>
                  </a:lnTo>
                  <a:cubicBezTo>
                    <a:pt x="6554" y="9672"/>
                    <a:pt x="6554" y="9253"/>
                    <a:pt x="6265" y="9253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5" name="Google Shape;17005;p62"/>
            <p:cNvSpPr/>
            <p:nvPr/>
          </p:nvSpPr>
          <p:spPr>
            <a:xfrm>
              <a:off x="4913970" y="2083025"/>
              <a:ext cx="105620" cy="95029"/>
            </a:xfrm>
            <a:custGeom>
              <a:avLst/>
              <a:gdLst/>
              <a:ahLst/>
              <a:cxnLst/>
              <a:rect l="l" t="t" r="r" b="b"/>
              <a:pathLst>
                <a:path w="4029" h="3625" extrusionOk="0">
                  <a:moveTo>
                    <a:pt x="289" y="1"/>
                  </a:moveTo>
                  <a:cubicBezTo>
                    <a:pt x="159" y="73"/>
                    <a:pt x="58" y="189"/>
                    <a:pt x="1" y="318"/>
                  </a:cubicBezTo>
                  <a:lnTo>
                    <a:pt x="1689" y="1820"/>
                  </a:lnTo>
                  <a:lnTo>
                    <a:pt x="1" y="3307"/>
                  </a:lnTo>
                  <a:cubicBezTo>
                    <a:pt x="73" y="3437"/>
                    <a:pt x="174" y="3552"/>
                    <a:pt x="289" y="3624"/>
                  </a:cubicBezTo>
                  <a:lnTo>
                    <a:pt x="2007" y="2094"/>
                  </a:lnTo>
                  <a:lnTo>
                    <a:pt x="3739" y="3624"/>
                  </a:lnTo>
                  <a:cubicBezTo>
                    <a:pt x="3855" y="3552"/>
                    <a:pt x="3956" y="3437"/>
                    <a:pt x="4028" y="3321"/>
                  </a:cubicBezTo>
                  <a:lnTo>
                    <a:pt x="2325" y="1820"/>
                  </a:lnTo>
                  <a:lnTo>
                    <a:pt x="4028" y="318"/>
                  </a:lnTo>
                  <a:cubicBezTo>
                    <a:pt x="3970" y="189"/>
                    <a:pt x="3869" y="73"/>
                    <a:pt x="3739" y="1"/>
                  </a:cubicBezTo>
                  <a:lnTo>
                    <a:pt x="2022" y="153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6" name="Google Shape;17006;p62"/>
            <p:cNvSpPr/>
            <p:nvPr/>
          </p:nvSpPr>
          <p:spPr>
            <a:xfrm>
              <a:off x="4913970" y="2224953"/>
              <a:ext cx="105620" cy="95003"/>
            </a:xfrm>
            <a:custGeom>
              <a:avLst/>
              <a:gdLst/>
              <a:ahLst/>
              <a:cxnLst/>
              <a:rect l="l" t="t" r="r" b="b"/>
              <a:pathLst>
                <a:path w="4029" h="3624" extrusionOk="0">
                  <a:moveTo>
                    <a:pt x="289" y="0"/>
                  </a:moveTo>
                  <a:cubicBezTo>
                    <a:pt x="174" y="72"/>
                    <a:pt x="73" y="188"/>
                    <a:pt x="1" y="318"/>
                  </a:cubicBezTo>
                  <a:lnTo>
                    <a:pt x="1704" y="1819"/>
                  </a:lnTo>
                  <a:lnTo>
                    <a:pt x="1" y="3320"/>
                  </a:lnTo>
                  <a:cubicBezTo>
                    <a:pt x="73" y="3436"/>
                    <a:pt x="174" y="3551"/>
                    <a:pt x="289" y="3623"/>
                  </a:cubicBezTo>
                  <a:lnTo>
                    <a:pt x="2022" y="2093"/>
                  </a:lnTo>
                  <a:lnTo>
                    <a:pt x="3739" y="3623"/>
                  </a:lnTo>
                  <a:cubicBezTo>
                    <a:pt x="3869" y="3551"/>
                    <a:pt x="3970" y="3436"/>
                    <a:pt x="4028" y="3320"/>
                  </a:cubicBezTo>
                  <a:lnTo>
                    <a:pt x="2339" y="1819"/>
                  </a:lnTo>
                  <a:lnTo>
                    <a:pt x="4028" y="318"/>
                  </a:lnTo>
                  <a:cubicBezTo>
                    <a:pt x="3970" y="188"/>
                    <a:pt x="3869" y="72"/>
                    <a:pt x="3739" y="0"/>
                  </a:cubicBezTo>
                  <a:lnTo>
                    <a:pt x="2022" y="153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07" name="Google Shape;17007;p62"/>
          <p:cNvGrpSpPr/>
          <p:nvPr/>
        </p:nvGrpSpPr>
        <p:grpSpPr>
          <a:xfrm>
            <a:off x="7526242" y="1522968"/>
            <a:ext cx="357651" cy="332275"/>
            <a:chOff x="7526242" y="1522968"/>
            <a:chExt cx="357651" cy="332275"/>
          </a:xfrm>
        </p:grpSpPr>
        <p:sp>
          <p:nvSpPr>
            <p:cNvPr id="17008" name="Google Shape;17008;p62"/>
            <p:cNvSpPr/>
            <p:nvPr/>
          </p:nvSpPr>
          <p:spPr>
            <a:xfrm>
              <a:off x="7589814" y="1531304"/>
              <a:ext cx="187726" cy="323939"/>
            </a:xfrm>
            <a:custGeom>
              <a:avLst/>
              <a:gdLst/>
              <a:ahLst/>
              <a:cxnLst/>
              <a:rect l="l" t="t" r="r" b="b"/>
              <a:pathLst>
                <a:path w="7161" h="12357" extrusionOk="0">
                  <a:moveTo>
                    <a:pt x="852" y="0"/>
                  </a:moveTo>
                  <a:cubicBezTo>
                    <a:pt x="376" y="0"/>
                    <a:pt x="1" y="375"/>
                    <a:pt x="1" y="852"/>
                  </a:cubicBezTo>
                  <a:lnTo>
                    <a:pt x="1" y="11505"/>
                  </a:lnTo>
                  <a:cubicBezTo>
                    <a:pt x="1" y="11981"/>
                    <a:pt x="376" y="12357"/>
                    <a:pt x="852" y="12357"/>
                  </a:cubicBezTo>
                  <a:lnTo>
                    <a:pt x="6309" y="12357"/>
                  </a:lnTo>
                  <a:cubicBezTo>
                    <a:pt x="6785" y="12357"/>
                    <a:pt x="7161" y="11981"/>
                    <a:pt x="7161" y="11505"/>
                  </a:cubicBezTo>
                  <a:lnTo>
                    <a:pt x="7161" y="852"/>
                  </a:lnTo>
                  <a:cubicBezTo>
                    <a:pt x="7161" y="375"/>
                    <a:pt x="6785" y="0"/>
                    <a:pt x="63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9" name="Google Shape;17009;p62"/>
            <p:cNvSpPr/>
            <p:nvPr/>
          </p:nvSpPr>
          <p:spPr>
            <a:xfrm>
              <a:off x="7739292" y="1531304"/>
              <a:ext cx="38248" cy="323939"/>
            </a:xfrm>
            <a:custGeom>
              <a:avLst/>
              <a:gdLst/>
              <a:ahLst/>
              <a:cxnLst/>
              <a:rect l="l" t="t" r="r" b="b"/>
              <a:pathLst>
                <a:path w="1459" h="12357" extrusionOk="0">
                  <a:moveTo>
                    <a:pt x="1" y="0"/>
                  </a:moveTo>
                  <a:cubicBezTo>
                    <a:pt x="463" y="0"/>
                    <a:pt x="852" y="375"/>
                    <a:pt x="852" y="852"/>
                  </a:cubicBezTo>
                  <a:lnTo>
                    <a:pt x="852" y="11505"/>
                  </a:lnTo>
                  <a:cubicBezTo>
                    <a:pt x="852" y="11981"/>
                    <a:pt x="463" y="12357"/>
                    <a:pt x="1" y="12357"/>
                  </a:cubicBezTo>
                  <a:lnTo>
                    <a:pt x="607" y="12357"/>
                  </a:lnTo>
                  <a:cubicBezTo>
                    <a:pt x="1083" y="12357"/>
                    <a:pt x="1459" y="11981"/>
                    <a:pt x="1459" y="11505"/>
                  </a:cubicBezTo>
                  <a:lnTo>
                    <a:pt x="1459" y="852"/>
                  </a:lnTo>
                  <a:cubicBezTo>
                    <a:pt x="1459" y="375"/>
                    <a:pt x="1083" y="0"/>
                    <a:pt x="607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0" name="Google Shape;17010;p62"/>
            <p:cNvSpPr/>
            <p:nvPr/>
          </p:nvSpPr>
          <p:spPr>
            <a:xfrm>
              <a:off x="7589814" y="1531304"/>
              <a:ext cx="187726" cy="53741"/>
            </a:xfrm>
            <a:custGeom>
              <a:avLst/>
              <a:gdLst/>
              <a:ahLst/>
              <a:cxnLst/>
              <a:rect l="l" t="t" r="r" b="b"/>
              <a:pathLst>
                <a:path w="7161" h="2050" extrusionOk="0">
                  <a:moveTo>
                    <a:pt x="852" y="0"/>
                  </a:moveTo>
                  <a:cubicBezTo>
                    <a:pt x="376" y="0"/>
                    <a:pt x="1" y="375"/>
                    <a:pt x="1" y="852"/>
                  </a:cubicBezTo>
                  <a:lnTo>
                    <a:pt x="1" y="2050"/>
                  </a:lnTo>
                  <a:lnTo>
                    <a:pt x="7161" y="2050"/>
                  </a:lnTo>
                  <a:lnTo>
                    <a:pt x="7161" y="852"/>
                  </a:lnTo>
                  <a:cubicBezTo>
                    <a:pt x="7161" y="375"/>
                    <a:pt x="6785" y="0"/>
                    <a:pt x="6309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1" name="Google Shape;17011;p62"/>
            <p:cNvSpPr/>
            <p:nvPr/>
          </p:nvSpPr>
          <p:spPr>
            <a:xfrm>
              <a:off x="7739292" y="1531304"/>
              <a:ext cx="38248" cy="53741"/>
            </a:xfrm>
            <a:custGeom>
              <a:avLst/>
              <a:gdLst/>
              <a:ahLst/>
              <a:cxnLst/>
              <a:rect l="l" t="t" r="r" b="b"/>
              <a:pathLst>
                <a:path w="1459" h="2050" extrusionOk="0">
                  <a:moveTo>
                    <a:pt x="1" y="0"/>
                  </a:moveTo>
                  <a:cubicBezTo>
                    <a:pt x="463" y="0"/>
                    <a:pt x="852" y="375"/>
                    <a:pt x="852" y="852"/>
                  </a:cubicBezTo>
                  <a:lnTo>
                    <a:pt x="852" y="2050"/>
                  </a:lnTo>
                  <a:lnTo>
                    <a:pt x="1459" y="2050"/>
                  </a:lnTo>
                  <a:lnTo>
                    <a:pt x="1459" y="852"/>
                  </a:lnTo>
                  <a:cubicBezTo>
                    <a:pt x="1459" y="375"/>
                    <a:pt x="1083" y="0"/>
                    <a:pt x="607" y="0"/>
                  </a:cubicBez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2" name="Google Shape;17012;p62"/>
            <p:cNvSpPr/>
            <p:nvPr/>
          </p:nvSpPr>
          <p:spPr>
            <a:xfrm>
              <a:off x="7590207" y="1801476"/>
              <a:ext cx="187726" cy="53767"/>
            </a:xfrm>
            <a:custGeom>
              <a:avLst/>
              <a:gdLst/>
              <a:ahLst/>
              <a:cxnLst/>
              <a:rect l="l" t="t" r="r" b="b"/>
              <a:pathLst>
                <a:path w="7161" h="2051" extrusionOk="0">
                  <a:moveTo>
                    <a:pt x="0" y="1"/>
                  </a:moveTo>
                  <a:lnTo>
                    <a:pt x="0" y="1199"/>
                  </a:lnTo>
                  <a:cubicBezTo>
                    <a:pt x="0" y="1675"/>
                    <a:pt x="375" y="2051"/>
                    <a:pt x="852" y="2051"/>
                  </a:cubicBezTo>
                  <a:lnTo>
                    <a:pt x="6308" y="2051"/>
                  </a:lnTo>
                  <a:cubicBezTo>
                    <a:pt x="6770" y="2051"/>
                    <a:pt x="7160" y="1675"/>
                    <a:pt x="7160" y="1199"/>
                  </a:cubicBezTo>
                  <a:lnTo>
                    <a:pt x="7160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3" name="Google Shape;17013;p62"/>
            <p:cNvSpPr/>
            <p:nvPr/>
          </p:nvSpPr>
          <p:spPr>
            <a:xfrm>
              <a:off x="7739292" y="1801476"/>
              <a:ext cx="38248" cy="53767"/>
            </a:xfrm>
            <a:custGeom>
              <a:avLst/>
              <a:gdLst/>
              <a:ahLst/>
              <a:cxnLst/>
              <a:rect l="l" t="t" r="r" b="b"/>
              <a:pathLst>
                <a:path w="1459" h="2051" extrusionOk="0">
                  <a:moveTo>
                    <a:pt x="838" y="1"/>
                  </a:moveTo>
                  <a:lnTo>
                    <a:pt x="852" y="1199"/>
                  </a:lnTo>
                  <a:cubicBezTo>
                    <a:pt x="852" y="1675"/>
                    <a:pt x="463" y="2051"/>
                    <a:pt x="1" y="2051"/>
                  </a:cubicBezTo>
                  <a:lnTo>
                    <a:pt x="607" y="2051"/>
                  </a:lnTo>
                  <a:cubicBezTo>
                    <a:pt x="1040" y="2051"/>
                    <a:pt x="1401" y="1733"/>
                    <a:pt x="1459" y="1300"/>
                  </a:cubicBezTo>
                  <a:cubicBezTo>
                    <a:pt x="1459" y="1271"/>
                    <a:pt x="1459" y="1228"/>
                    <a:pt x="1459" y="1214"/>
                  </a:cubicBezTo>
                  <a:lnTo>
                    <a:pt x="1459" y="1"/>
                  </a:ln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4" name="Google Shape;17014;p62"/>
            <p:cNvSpPr/>
            <p:nvPr/>
          </p:nvSpPr>
          <p:spPr>
            <a:xfrm>
              <a:off x="7678001" y="1625521"/>
              <a:ext cx="205893" cy="135112"/>
            </a:xfrm>
            <a:custGeom>
              <a:avLst/>
              <a:gdLst/>
              <a:ahLst/>
              <a:cxnLst/>
              <a:rect l="l" t="t" r="r" b="b"/>
              <a:pathLst>
                <a:path w="7854" h="5154" extrusionOk="0">
                  <a:moveTo>
                    <a:pt x="419" y="1"/>
                  </a:moveTo>
                  <a:cubicBezTo>
                    <a:pt x="188" y="1"/>
                    <a:pt x="0" y="188"/>
                    <a:pt x="0" y="419"/>
                  </a:cubicBezTo>
                  <a:lnTo>
                    <a:pt x="0" y="4735"/>
                  </a:lnTo>
                  <a:cubicBezTo>
                    <a:pt x="0" y="4966"/>
                    <a:pt x="188" y="5154"/>
                    <a:pt x="419" y="5154"/>
                  </a:cubicBezTo>
                  <a:lnTo>
                    <a:pt x="7420" y="5154"/>
                  </a:lnTo>
                  <a:cubicBezTo>
                    <a:pt x="7651" y="5154"/>
                    <a:pt x="7853" y="4966"/>
                    <a:pt x="7853" y="4735"/>
                  </a:cubicBezTo>
                  <a:lnTo>
                    <a:pt x="7853" y="419"/>
                  </a:lnTo>
                  <a:cubicBezTo>
                    <a:pt x="7853" y="188"/>
                    <a:pt x="7651" y="1"/>
                    <a:pt x="7420" y="1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5" name="Google Shape;17015;p62"/>
            <p:cNvSpPr/>
            <p:nvPr/>
          </p:nvSpPr>
          <p:spPr>
            <a:xfrm>
              <a:off x="7857364" y="1625521"/>
              <a:ext cx="26530" cy="135112"/>
            </a:xfrm>
            <a:custGeom>
              <a:avLst/>
              <a:gdLst/>
              <a:ahLst/>
              <a:cxnLst/>
              <a:rect l="l" t="t" r="r" b="b"/>
              <a:pathLst>
                <a:path w="1012" h="5154" extrusionOk="0">
                  <a:moveTo>
                    <a:pt x="1" y="1"/>
                  </a:moveTo>
                  <a:cubicBezTo>
                    <a:pt x="232" y="1"/>
                    <a:pt x="419" y="188"/>
                    <a:pt x="419" y="419"/>
                  </a:cubicBezTo>
                  <a:lnTo>
                    <a:pt x="419" y="4735"/>
                  </a:lnTo>
                  <a:cubicBezTo>
                    <a:pt x="419" y="4966"/>
                    <a:pt x="232" y="5154"/>
                    <a:pt x="1" y="5154"/>
                  </a:cubicBezTo>
                  <a:lnTo>
                    <a:pt x="578" y="5154"/>
                  </a:lnTo>
                  <a:cubicBezTo>
                    <a:pt x="809" y="5154"/>
                    <a:pt x="1011" y="4966"/>
                    <a:pt x="1011" y="4735"/>
                  </a:cubicBezTo>
                  <a:lnTo>
                    <a:pt x="1011" y="419"/>
                  </a:lnTo>
                  <a:cubicBezTo>
                    <a:pt x="1011" y="188"/>
                    <a:pt x="809" y="1"/>
                    <a:pt x="578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6" name="Google Shape;17016;p62"/>
            <p:cNvSpPr/>
            <p:nvPr/>
          </p:nvSpPr>
          <p:spPr>
            <a:xfrm>
              <a:off x="7782809" y="1648223"/>
              <a:ext cx="55287" cy="47266"/>
            </a:xfrm>
            <a:custGeom>
              <a:avLst/>
              <a:gdLst/>
              <a:ahLst/>
              <a:cxnLst/>
              <a:rect l="l" t="t" r="r" b="b"/>
              <a:pathLst>
                <a:path w="2109" h="1803" extrusionOk="0">
                  <a:moveTo>
                    <a:pt x="1199" y="1"/>
                  </a:moveTo>
                  <a:cubicBezTo>
                    <a:pt x="405" y="1"/>
                    <a:pt x="1" y="968"/>
                    <a:pt x="564" y="1531"/>
                  </a:cubicBezTo>
                  <a:cubicBezTo>
                    <a:pt x="747" y="1719"/>
                    <a:pt x="974" y="1803"/>
                    <a:pt x="1198" y="1803"/>
                  </a:cubicBezTo>
                  <a:cubicBezTo>
                    <a:pt x="1661" y="1803"/>
                    <a:pt x="2108" y="1441"/>
                    <a:pt x="2108" y="896"/>
                  </a:cubicBezTo>
                  <a:cubicBezTo>
                    <a:pt x="2108" y="390"/>
                    <a:pt x="1704" y="1"/>
                    <a:pt x="1199" y="1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7" name="Google Shape;17017;p62"/>
            <p:cNvSpPr/>
            <p:nvPr/>
          </p:nvSpPr>
          <p:spPr>
            <a:xfrm>
              <a:off x="7807425" y="1648223"/>
              <a:ext cx="55261" cy="47266"/>
            </a:xfrm>
            <a:custGeom>
              <a:avLst/>
              <a:gdLst/>
              <a:ahLst/>
              <a:cxnLst/>
              <a:rect l="l" t="t" r="r" b="b"/>
              <a:pathLst>
                <a:path w="2108" h="1803" extrusionOk="0">
                  <a:moveTo>
                    <a:pt x="1213" y="1"/>
                  </a:moveTo>
                  <a:cubicBezTo>
                    <a:pt x="404" y="1"/>
                    <a:pt x="0" y="968"/>
                    <a:pt x="563" y="1531"/>
                  </a:cubicBezTo>
                  <a:cubicBezTo>
                    <a:pt x="751" y="1719"/>
                    <a:pt x="980" y="1803"/>
                    <a:pt x="1203" y="1803"/>
                  </a:cubicBezTo>
                  <a:cubicBezTo>
                    <a:pt x="1667" y="1803"/>
                    <a:pt x="2108" y="1441"/>
                    <a:pt x="2108" y="896"/>
                  </a:cubicBezTo>
                  <a:cubicBezTo>
                    <a:pt x="2108" y="390"/>
                    <a:pt x="1703" y="1"/>
                    <a:pt x="1213" y="1"/>
                  </a:cubicBezTo>
                  <a:close/>
                </a:path>
              </a:pathLst>
            </a:custGeom>
            <a:solidFill>
              <a:srgbClr val="AF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8" name="Google Shape;17018;p62"/>
            <p:cNvSpPr/>
            <p:nvPr/>
          </p:nvSpPr>
          <p:spPr>
            <a:xfrm>
              <a:off x="7701464" y="1649351"/>
              <a:ext cx="65852" cy="44697"/>
            </a:xfrm>
            <a:custGeom>
              <a:avLst/>
              <a:gdLst/>
              <a:ahLst/>
              <a:cxnLst/>
              <a:rect l="l" t="t" r="r" b="b"/>
              <a:pathLst>
                <a:path w="2512" h="1705" extrusionOk="0">
                  <a:moveTo>
                    <a:pt x="419" y="1"/>
                  </a:moveTo>
                  <a:cubicBezTo>
                    <a:pt x="188" y="1"/>
                    <a:pt x="0" y="189"/>
                    <a:pt x="0" y="420"/>
                  </a:cubicBezTo>
                  <a:lnTo>
                    <a:pt x="0" y="1286"/>
                  </a:lnTo>
                  <a:cubicBezTo>
                    <a:pt x="0" y="1517"/>
                    <a:pt x="188" y="1704"/>
                    <a:pt x="419" y="1704"/>
                  </a:cubicBezTo>
                  <a:lnTo>
                    <a:pt x="2093" y="1704"/>
                  </a:lnTo>
                  <a:cubicBezTo>
                    <a:pt x="2324" y="1704"/>
                    <a:pt x="2512" y="1517"/>
                    <a:pt x="2512" y="1286"/>
                  </a:cubicBezTo>
                  <a:lnTo>
                    <a:pt x="2512" y="420"/>
                  </a:lnTo>
                  <a:cubicBezTo>
                    <a:pt x="2512" y="189"/>
                    <a:pt x="2324" y="1"/>
                    <a:pt x="2093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9" name="Google Shape;17019;p62"/>
            <p:cNvSpPr/>
            <p:nvPr/>
          </p:nvSpPr>
          <p:spPr>
            <a:xfrm>
              <a:off x="7698056" y="1704245"/>
              <a:ext cx="167278" cy="29544"/>
            </a:xfrm>
            <a:custGeom>
              <a:avLst/>
              <a:gdLst/>
              <a:ahLst/>
              <a:cxnLst/>
              <a:rect l="l" t="t" r="r" b="b"/>
              <a:pathLst>
                <a:path w="6381" h="1127" extrusionOk="0">
                  <a:moveTo>
                    <a:pt x="419" y="0"/>
                  </a:moveTo>
                  <a:cubicBezTo>
                    <a:pt x="188" y="0"/>
                    <a:pt x="0" y="188"/>
                    <a:pt x="0" y="419"/>
                  </a:cubicBezTo>
                  <a:lnTo>
                    <a:pt x="0" y="707"/>
                  </a:lnTo>
                  <a:cubicBezTo>
                    <a:pt x="0" y="938"/>
                    <a:pt x="188" y="1126"/>
                    <a:pt x="419" y="1126"/>
                  </a:cubicBezTo>
                  <a:lnTo>
                    <a:pt x="5962" y="1126"/>
                  </a:lnTo>
                  <a:cubicBezTo>
                    <a:pt x="6193" y="1126"/>
                    <a:pt x="6381" y="938"/>
                    <a:pt x="6381" y="707"/>
                  </a:cubicBezTo>
                  <a:lnTo>
                    <a:pt x="6381" y="419"/>
                  </a:lnTo>
                  <a:cubicBezTo>
                    <a:pt x="6381" y="188"/>
                    <a:pt x="6193" y="0"/>
                    <a:pt x="5962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0" name="Google Shape;17020;p62"/>
            <p:cNvSpPr/>
            <p:nvPr/>
          </p:nvSpPr>
          <p:spPr>
            <a:xfrm>
              <a:off x="7678001" y="1608298"/>
              <a:ext cx="9857" cy="169742"/>
            </a:xfrm>
            <a:custGeom>
              <a:avLst/>
              <a:gdLst/>
              <a:ahLst/>
              <a:cxnLst/>
              <a:rect l="l" t="t" r="r" b="b"/>
              <a:pathLst>
                <a:path w="376" h="6475" extrusionOk="0">
                  <a:moveTo>
                    <a:pt x="188" y="1"/>
                  </a:moveTo>
                  <a:cubicBezTo>
                    <a:pt x="94" y="1"/>
                    <a:pt x="0" y="66"/>
                    <a:pt x="0" y="196"/>
                  </a:cubicBezTo>
                  <a:lnTo>
                    <a:pt x="0" y="6287"/>
                  </a:lnTo>
                  <a:cubicBezTo>
                    <a:pt x="0" y="6388"/>
                    <a:pt x="87" y="6475"/>
                    <a:pt x="188" y="6475"/>
                  </a:cubicBezTo>
                  <a:cubicBezTo>
                    <a:pt x="289" y="6475"/>
                    <a:pt x="376" y="6388"/>
                    <a:pt x="376" y="6287"/>
                  </a:cubicBezTo>
                  <a:lnTo>
                    <a:pt x="376" y="196"/>
                  </a:lnTo>
                  <a:cubicBezTo>
                    <a:pt x="376" y="66"/>
                    <a:pt x="282" y="1"/>
                    <a:pt x="18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1" name="Google Shape;17021;p62"/>
            <p:cNvSpPr/>
            <p:nvPr/>
          </p:nvSpPr>
          <p:spPr>
            <a:xfrm>
              <a:off x="7526242" y="1522968"/>
              <a:ext cx="114691" cy="98201"/>
            </a:xfrm>
            <a:custGeom>
              <a:avLst/>
              <a:gdLst/>
              <a:ahLst/>
              <a:cxnLst/>
              <a:rect l="l" t="t" r="r" b="b"/>
              <a:pathLst>
                <a:path w="4375" h="3746" extrusionOk="0">
                  <a:moveTo>
                    <a:pt x="2498" y="1"/>
                  </a:moveTo>
                  <a:cubicBezTo>
                    <a:pt x="838" y="1"/>
                    <a:pt x="1" y="2007"/>
                    <a:pt x="1170" y="3191"/>
                  </a:cubicBezTo>
                  <a:cubicBezTo>
                    <a:pt x="1553" y="3574"/>
                    <a:pt x="2023" y="3745"/>
                    <a:pt x="2485" y="3745"/>
                  </a:cubicBezTo>
                  <a:cubicBezTo>
                    <a:pt x="3450" y="3745"/>
                    <a:pt x="4375" y="2996"/>
                    <a:pt x="4375" y="1863"/>
                  </a:cubicBezTo>
                  <a:cubicBezTo>
                    <a:pt x="4375" y="838"/>
                    <a:pt x="3537" y="1"/>
                    <a:pt x="2498" y="1"/>
                  </a:cubicBezTo>
                  <a:close/>
                </a:path>
              </a:pathLst>
            </a:custGeom>
            <a:solidFill>
              <a:srgbClr val="97A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2" name="Google Shape;17022;p62"/>
            <p:cNvSpPr/>
            <p:nvPr/>
          </p:nvSpPr>
          <p:spPr>
            <a:xfrm>
              <a:off x="7584151" y="1522968"/>
              <a:ext cx="58669" cy="97913"/>
            </a:xfrm>
            <a:custGeom>
              <a:avLst/>
              <a:gdLst/>
              <a:ahLst/>
              <a:cxnLst/>
              <a:rect l="l" t="t" r="r" b="b"/>
              <a:pathLst>
                <a:path w="2238" h="3735" extrusionOk="0">
                  <a:moveTo>
                    <a:pt x="289" y="1"/>
                  </a:moveTo>
                  <a:cubicBezTo>
                    <a:pt x="188" y="1"/>
                    <a:pt x="101" y="1"/>
                    <a:pt x="0" y="15"/>
                  </a:cubicBezTo>
                  <a:cubicBezTo>
                    <a:pt x="910" y="159"/>
                    <a:pt x="1574" y="953"/>
                    <a:pt x="1574" y="1863"/>
                  </a:cubicBezTo>
                  <a:cubicBezTo>
                    <a:pt x="1574" y="2787"/>
                    <a:pt x="910" y="3566"/>
                    <a:pt x="0" y="3710"/>
                  </a:cubicBezTo>
                  <a:cubicBezTo>
                    <a:pt x="102" y="3727"/>
                    <a:pt x="203" y="3735"/>
                    <a:pt x="302" y="3735"/>
                  </a:cubicBezTo>
                  <a:cubicBezTo>
                    <a:pt x="1262" y="3735"/>
                    <a:pt x="2087" y="3002"/>
                    <a:pt x="2166" y="2022"/>
                  </a:cubicBezTo>
                  <a:cubicBezTo>
                    <a:pt x="2238" y="924"/>
                    <a:pt x="1386" y="1"/>
                    <a:pt x="289" y="1"/>
                  </a:cubicBezTo>
                  <a:close/>
                </a:path>
              </a:pathLst>
            </a:custGeom>
            <a:solidFill>
              <a:srgbClr val="88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3" name="Google Shape;17023;p62"/>
            <p:cNvSpPr/>
            <p:nvPr/>
          </p:nvSpPr>
          <p:spPr>
            <a:xfrm>
              <a:off x="7570467" y="1556471"/>
              <a:ext cx="43255" cy="30488"/>
            </a:xfrm>
            <a:custGeom>
              <a:avLst/>
              <a:gdLst/>
              <a:ahLst/>
              <a:cxnLst/>
              <a:rect l="l" t="t" r="r" b="b"/>
              <a:pathLst>
                <a:path w="1650" h="1163" extrusionOk="0">
                  <a:moveTo>
                    <a:pt x="1369" y="0"/>
                  </a:moveTo>
                  <a:cubicBezTo>
                    <a:pt x="1321" y="0"/>
                    <a:pt x="1272" y="19"/>
                    <a:pt x="1230" y="65"/>
                  </a:cubicBezTo>
                  <a:lnTo>
                    <a:pt x="667" y="686"/>
                  </a:lnTo>
                  <a:lnTo>
                    <a:pt x="421" y="368"/>
                  </a:lnTo>
                  <a:cubicBezTo>
                    <a:pt x="376" y="319"/>
                    <a:pt x="323" y="299"/>
                    <a:pt x="272" y="299"/>
                  </a:cubicBezTo>
                  <a:cubicBezTo>
                    <a:pt x="128" y="299"/>
                    <a:pt x="1" y="464"/>
                    <a:pt x="118" y="614"/>
                  </a:cubicBezTo>
                  <a:lnTo>
                    <a:pt x="508" y="1090"/>
                  </a:lnTo>
                  <a:cubicBezTo>
                    <a:pt x="537" y="1133"/>
                    <a:pt x="594" y="1162"/>
                    <a:pt x="652" y="1162"/>
                  </a:cubicBezTo>
                  <a:cubicBezTo>
                    <a:pt x="710" y="1162"/>
                    <a:pt x="753" y="1148"/>
                    <a:pt x="796" y="1104"/>
                  </a:cubicBezTo>
                  <a:lnTo>
                    <a:pt x="1518" y="325"/>
                  </a:lnTo>
                  <a:cubicBezTo>
                    <a:pt x="1649" y="183"/>
                    <a:pt x="1516" y="0"/>
                    <a:pt x="136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4" name="Google Shape;17024;p62"/>
          <p:cNvGrpSpPr/>
          <p:nvPr/>
        </p:nvGrpSpPr>
        <p:grpSpPr>
          <a:xfrm>
            <a:off x="3250786" y="1982386"/>
            <a:ext cx="371650" cy="371624"/>
            <a:chOff x="3250786" y="1982386"/>
            <a:chExt cx="371650" cy="371624"/>
          </a:xfrm>
        </p:grpSpPr>
        <p:sp>
          <p:nvSpPr>
            <p:cNvPr id="17025" name="Google Shape;17025;p62"/>
            <p:cNvSpPr/>
            <p:nvPr/>
          </p:nvSpPr>
          <p:spPr>
            <a:xfrm>
              <a:off x="3358634" y="2006215"/>
              <a:ext cx="179782" cy="164263"/>
            </a:xfrm>
            <a:custGeom>
              <a:avLst/>
              <a:gdLst/>
              <a:ahLst/>
              <a:cxnLst/>
              <a:rect l="l" t="t" r="r" b="b"/>
              <a:pathLst>
                <a:path w="6858" h="6266" extrusionOk="0">
                  <a:moveTo>
                    <a:pt x="6189" y="0"/>
                  </a:moveTo>
                  <a:cubicBezTo>
                    <a:pt x="6181" y="0"/>
                    <a:pt x="6173" y="0"/>
                    <a:pt x="6165" y="1"/>
                  </a:cubicBezTo>
                  <a:lnTo>
                    <a:pt x="679" y="1"/>
                  </a:lnTo>
                  <a:cubicBezTo>
                    <a:pt x="304" y="1"/>
                    <a:pt x="1" y="304"/>
                    <a:pt x="1" y="679"/>
                  </a:cubicBezTo>
                  <a:lnTo>
                    <a:pt x="1" y="4331"/>
                  </a:lnTo>
                  <a:cubicBezTo>
                    <a:pt x="1" y="4706"/>
                    <a:pt x="304" y="5024"/>
                    <a:pt x="679" y="5024"/>
                  </a:cubicBezTo>
                  <a:lnTo>
                    <a:pt x="2513" y="5024"/>
                  </a:lnTo>
                  <a:lnTo>
                    <a:pt x="4346" y="6237"/>
                  </a:lnTo>
                  <a:cubicBezTo>
                    <a:pt x="4370" y="6257"/>
                    <a:pt x="4396" y="6265"/>
                    <a:pt x="4421" y="6265"/>
                  </a:cubicBezTo>
                  <a:cubicBezTo>
                    <a:pt x="4485" y="6265"/>
                    <a:pt x="4540" y="6205"/>
                    <a:pt x="4519" y="6121"/>
                  </a:cubicBezTo>
                  <a:lnTo>
                    <a:pt x="4346" y="5024"/>
                  </a:lnTo>
                  <a:lnTo>
                    <a:pt x="6165" y="5024"/>
                  </a:lnTo>
                  <a:cubicBezTo>
                    <a:pt x="6554" y="5024"/>
                    <a:pt x="6858" y="4706"/>
                    <a:pt x="6858" y="4331"/>
                  </a:cubicBezTo>
                  <a:lnTo>
                    <a:pt x="6858" y="679"/>
                  </a:lnTo>
                  <a:cubicBezTo>
                    <a:pt x="6858" y="312"/>
                    <a:pt x="6554" y="0"/>
                    <a:pt x="6189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6" name="Google Shape;17026;p62"/>
            <p:cNvSpPr/>
            <p:nvPr/>
          </p:nvSpPr>
          <p:spPr>
            <a:xfrm>
              <a:off x="3358634" y="2006215"/>
              <a:ext cx="167671" cy="119619"/>
            </a:xfrm>
            <a:custGeom>
              <a:avLst/>
              <a:gdLst/>
              <a:ahLst/>
              <a:cxnLst/>
              <a:rect l="l" t="t" r="r" b="b"/>
              <a:pathLst>
                <a:path w="6396" h="4563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4331"/>
                  </a:lnTo>
                  <a:cubicBezTo>
                    <a:pt x="1" y="4418"/>
                    <a:pt x="15" y="4490"/>
                    <a:pt x="44" y="4562"/>
                  </a:cubicBezTo>
                  <a:lnTo>
                    <a:pt x="5241" y="4562"/>
                  </a:lnTo>
                  <a:cubicBezTo>
                    <a:pt x="5876" y="4562"/>
                    <a:pt x="6396" y="4057"/>
                    <a:pt x="6396" y="3422"/>
                  </a:cubicBezTo>
                  <a:lnTo>
                    <a:pt x="6396" y="44"/>
                  </a:lnTo>
                  <a:cubicBezTo>
                    <a:pt x="6309" y="15"/>
                    <a:pt x="6237" y="1"/>
                    <a:pt x="616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7" name="Google Shape;17027;p62"/>
            <p:cNvSpPr/>
            <p:nvPr/>
          </p:nvSpPr>
          <p:spPr>
            <a:xfrm>
              <a:off x="3251546" y="2150398"/>
              <a:ext cx="131730" cy="131704"/>
            </a:xfrm>
            <a:custGeom>
              <a:avLst/>
              <a:gdLst/>
              <a:ahLst/>
              <a:cxnLst/>
              <a:rect l="l" t="t" r="r" b="b"/>
              <a:pathLst>
                <a:path w="5025" h="5024" extrusionOk="0">
                  <a:moveTo>
                    <a:pt x="2512" y="0"/>
                  </a:moveTo>
                  <a:cubicBezTo>
                    <a:pt x="1415" y="0"/>
                    <a:pt x="607" y="881"/>
                    <a:pt x="535" y="1949"/>
                  </a:cubicBezTo>
                  <a:cubicBezTo>
                    <a:pt x="462" y="2729"/>
                    <a:pt x="304" y="3494"/>
                    <a:pt x="58" y="4244"/>
                  </a:cubicBezTo>
                  <a:cubicBezTo>
                    <a:pt x="1" y="4374"/>
                    <a:pt x="73" y="4533"/>
                    <a:pt x="203" y="4605"/>
                  </a:cubicBezTo>
                  <a:cubicBezTo>
                    <a:pt x="665" y="4807"/>
                    <a:pt x="1155" y="4952"/>
                    <a:pt x="1661" y="5024"/>
                  </a:cubicBezTo>
                  <a:lnTo>
                    <a:pt x="3364" y="5024"/>
                  </a:lnTo>
                  <a:cubicBezTo>
                    <a:pt x="3869" y="4952"/>
                    <a:pt x="4360" y="4807"/>
                    <a:pt x="4822" y="4605"/>
                  </a:cubicBezTo>
                  <a:cubicBezTo>
                    <a:pt x="4966" y="4533"/>
                    <a:pt x="5024" y="4374"/>
                    <a:pt x="4966" y="4244"/>
                  </a:cubicBezTo>
                  <a:cubicBezTo>
                    <a:pt x="4721" y="3494"/>
                    <a:pt x="4562" y="2729"/>
                    <a:pt x="4504" y="1949"/>
                  </a:cubicBezTo>
                  <a:cubicBezTo>
                    <a:pt x="4418" y="867"/>
                    <a:pt x="3609" y="0"/>
                    <a:pt x="2512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8" name="Google Shape;17028;p62"/>
            <p:cNvSpPr/>
            <p:nvPr/>
          </p:nvSpPr>
          <p:spPr>
            <a:xfrm>
              <a:off x="3287487" y="2150398"/>
              <a:ext cx="95790" cy="131704"/>
            </a:xfrm>
            <a:custGeom>
              <a:avLst/>
              <a:gdLst/>
              <a:ahLst/>
              <a:cxnLst/>
              <a:rect l="l" t="t" r="r" b="b"/>
              <a:pathLst>
                <a:path w="3654" h="5024" extrusionOk="0">
                  <a:moveTo>
                    <a:pt x="1141" y="0"/>
                  </a:moveTo>
                  <a:cubicBezTo>
                    <a:pt x="304" y="0"/>
                    <a:pt x="1" y="1155"/>
                    <a:pt x="723" y="1588"/>
                  </a:cubicBezTo>
                  <a:cubicBezTo>
                    <a:pt x="752" y="1588"/>
                    <a:pt x="780" y="1603"/>
                    <a:pt x="795" y="1617"/>
                  </a:cubicBezTo>
                  <a:lnTo>
                    <a:pt x="1430" y="5024"/>
                  </a:lnTo>
                  <a:lnTo>
                    <a:pt x="1993" y="5024"/>
                  </a:lnTo>
                  <a:cubicBezTo>
                    <a:pt x="2498" y="4952"/>
                    <a:pt x="2989" y="4807"/>
                    <a:pt x="3451" y="4605"/>
                  </a:cubicBezTo>
                  <a:cubicBezTo>
                    <a:pt x="3595" y="4533"/>
                    <a:pt x="3653" y="4374"/>
                    <a:pt x="3595" y="4244"/>
                  </a:cubicBezTo>
                  <a:cubicBezTo>
                    <a:pt x="3350" y="3494"/>
                    <a:pt x="3191" y="2729"/>
                    <a:pt x="3119" y="1949"/>
                  </a:cubicBezTo>
                  <a:cubicBezTo>
                    <a:pt x="3047" y="867"/>
                    <a:pt x="2238" y="0"/>
                    <a:pt x="114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9" name="Google Shape;17029;p62"/>
            <p:cNvSpPr/>
            <p:nvPr/>
          </p:nvSpPr>
          <p:spPr>
            <a:xfrm>
              <a:off x="3251179" y="2249910"/>
              <a:ext cx="131337" cy="104100"/>
            </a:xfrm>
            <a:custGeom>
              <a:avLst/>
              <a:gdLst/>
              <a:ahLst/>
              <a:cxnLst/>
              <a:rect l="l" t="t" r="r" b="b"/>
              <a:pathLst>
                <a:path w="5010" h="3971" extrusionOk="0">
                  <a:moveTo>
                    <a:pt x="1675" y="1"/>
                  </a:moveTo>
                  <a:lnTo>
                    <a:pt x="1675" y="838"/>
                  </a:lnTo>
                  <a:cubicBezTo>
                    <a:pt x="1675" y="1055"/>
                    <a:pt x="1545" y="1242"/>
                    <a:pt x="1357" y="1343"/>
                  </a:cubicBezTo>
                  <a:lnTo>
                    <a:pt x="462" y="1791"/>
                  </a:lnTo>
                  <a:cubicBezTo>
                    <a:pt x="173" y="1935"/>
                    <a:pt x="0" y="2224"/>
                    <a:pt x="0" y="2542"/>
                  </a:cubicBezTo>
                  <a:lnTo>
                    <a:pt x="0" y="3696"/>
                  </a:lnTo>
                  <a:cubicBezTo>
                    <a:pt x="0" y="3841"/>
                    <a:pt x="116" y="3971"/>
                    <a:pt x="274" y="3971"/>
                  </a:cubicBezTo>
                  <a:lnTo>
                    <a:pt x="4735" y="3971"/>
                  </a:lnTo>
                  <a:cubicBezTo>
                    <a:pt x="4894" y="3971"/>
                    <a:pt x="5009" y="3841"/>
                    <a:pt x="5009" y="3696"/>
                  </a:cubicBezTo>
                  <a:lnTo>
                    <a:pt x="5009" y="2542"/>
                  </a:lnTo>
                  <a:cubicBezTo>
                    <a:pt x="5009" y="2224"/>
                    <a:pt x="4836" y="1935"/>
                    <a:pt x="4562" y="1791"/>
                  </a:cubicBezTo>
                  <a:lnTo>
                    <a:pt x="3652" y="1343"/>
                  </a:lnTo>
                  <a:cubicBezTo>
                    <a:pt x="3465" y="1242"/>
                    <a:pt x="3349" y="1055"/>
                    <a:pt x="3349" y="838"/>
                  </a:cubicBezTo>
                  <a:lnTo>
                    <a:pt x="334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0" name="Google Shape;17030;p62"/>
            <p:cNvSpPr/>
            <p:nvPr/>
          </p:nvSpPr>
          <p:spPr>
            <a:xfrm>
              <a:off x="3294303" y="2249910"/>
              <a:ext cx="44697" cy="29544"/>
            </a:xfrm>
            <a:custGeom>
              <a:avLst/>
              <a:gdLst/>
              <a:ahLst/>
              <a:cxnLst/>
              <a:rect l="l" t="t" r="r" b="b"/>
              <a:pathLst>
                <a:path w="1705" h="1127" extrusionOk="0">
                  <a:moveTo>
                    <a:pt x="30" y="1"/>
                  </a:moveTo>
                  <a:lnTo>
                    <a:pt x="30" y="838"/>
                  </a:lnTo>
                  <a:cubicBezTo>
                    <a:pt x="15" y="867"/>
                    <a:pt x="15" y="910"/>
                    <a:pt x="1" y="939"/>
                  </a:cubicBezTo>
                  <a:cubicBezTo>
                    <a:pt x="275" y="1055"/>
                    <a:pt x="564" y="1112"/>
                    <a:pt x="852" y="1127"/>
                  </a:cubicBezTo>
                  <a:cubicBezTo>
                    <a:pt x="1141" y="1112"/>
                    <a:pt x="1430" y="1055"/>
                    <a:pt x="1704" y="939"/>
                  </a:cubicBezTo>
                  <a:cubicBezTo>
                    <a:pt x="1704" y="910"/>
                    <a:pt x="1690" y="867"/>
                    <a:pt x="1690" y="838"/>
                  </a:cubicBezTo>
                  <a:lnTo>
                    <a:pt x="169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1" name="Google Shape;17031;p62"/>
            <p:cNvSpPr/>
            <p:nvPr/>
          </p:nvSpPr>
          <p:spPr>
            <a:xfrm>
              <a:off x="3251179" y="2288525"/>
              <a:ext cx="131337" cy="65485"/>
            </a:xfrm>
            <a:custGeom>
              <a:avLst/>
              <a:gdLst/>
              <a:ahLst/>
              <a:cxnLst/>
              <a:rect l="l" t="t" r="r" b="b"/>
              <a:pathLst>
                <a:path w="5010" h="2498" extrusionOk="0">
                  <a:moveTo>
                    <a:pt x="1097" y="0"/>
                  </a:moveTo>
                  <a:lnTo>
                    <a:pt x="462" y="318"/>
                  </a:lnTo>
                  <a:cubicBezTo>
                    <a:pt x="173" y="462"/>
                    <a:pt x="0" y="751"/>
                    <a:pt x="0" y="1069"/>
                  </a:cubicBezTo>
                  <a:lnTo>
                    <a:pt x="0" y="2223"/>
                  </a:lnTo>
                  <a:cubicBezTo>
                    <a:pt x="0" y="2368"/>
                    <a:pt x="130" y="2498"/>
                    <a:pt x="274" y="2498"/>
                  </a:cubicBezTo>
                  <a:lnTo>
                    <a:pt x="4735" y="2498"/>
                  </a:lnTo>
                  <a:cubicBezTo>
                    <a:pt x="4894" y="2498"/>
                    <a:pt x="5009" y="2368"/>
                    <a:pt x="5009" y="2223"/>
                  </a:cubicBezTo>
                  <a:lnTo>
                    <a:pt x="5009" y="1069"/>
                  </a:lnTo>
                  <a:cubicBezTo>
                    <a:pt x="5009" y="751"/>
                    <a:pt x="4836" y="462"/>
                    <a:pt x="4562" y="318"/>
                  </a:cubicBezTo>
                  <a:lnTo>
                    <a:pt x="3912" y="0"/>
                  </a:lnTo>
                  <a:cubicBezTo>
                    <a:pt x="3580" y="513"/>
                    <a:pt x="3042" y="769"/>
                    <a:pt x="2505" y="769"/>
                  </a:cubicBezTo>
                  <a:cubicBezTo>
                    <a:pt x="1967" y="769"/>
                    <a:pt x="1429" y="513"/>
                    <a:pt x="1097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2" name="Google Shape;17032;p62"/>
            <p:cNvSpPr/>
            <p:nvPr/>
          </p:nvSpPr>
          <p:spPr>
            <a:xfrm>
              <a:off x="3272728" y="2192604"/>
              <a:ext cx="87820" cy="72091"/>
            </a:xfrm>
            <a:custGeom>
              <a:avLst/>
              <a:gdLst/>
              <a:ahLst/>
              <a:cxnLst/>
              <a:rect l="l" t="t" r="r" b="b"/>
              <a:pathLst>
                <a:path w="3350" h="2750" extrusionOk="0">
                  <a:moveTo>
                    <a:pt x="1300" y="1"/>
                  </a:moveTo>
                  <a:cubicBezTo>
                    <a:pt x="1191" y="1"/>
                    <a:pt x="1089" y="68"/>
                    <a:pt x="1040" y="166"/>
                  </a:cubicBezTo>
                  <a:cubicBezTo>
                    <a:pt x="954" y="354"/>
                    <a:pt x="824" y="527"/>
                    <a:pt x="665" y="671"/>
                  </a:cubicBezTo>
                  <a:cubicBezTo>
                    <a:pt x="506" y="801"/>
                    <a:pt x="347" y="917"/>
                    <a:pt x="174" y="1003"/>
                  </a:cubicBezTo>
                  <a:cubicBezTo>
                    <a:pt x="59" y="1061"/>
                    <a:pt x="1" y="1176"/>
                    <a:pt x="15" y="1292"/>
                  </a:cubicBezTo>
                  <a:cubicBezTo>
                    <a:pt x="131" y="2129"/>
                    <a:pt x="838" y="2750"/>
                    <a:pt x="1675" y="2750"/>
                  </a:cubicBezTo>
                  <a:cubicBezTo>
                    <a:pt x="2556" y="2750"/>
                    <a:pt x="3278" y="2086"/>
                    <a:pt x="3350" y="1205"/>
                  </a:cubicBezTo>
                  <a:cubicBezTo>
                    <a:pt x="3350" y="1119"/>
                    <a:pt x="3321" y="1032"/>
                    <a:pt x="3249" y="989"/>
                  </a:cubicBezTo>
                  <a:cubicBezTo>
                    <a:pt x="2700" y="527"/>
                    <a:pt x="2051" y="195"/>
                    <a:pt x="1358" y="7"/>
                  </a:cubicBezTo>
                  <a:cubicBezTo>
                    <a:pt x="1338" y="3"/>
                    <a:pt x="1319" y="1"/>
                    <a:pt x="130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3" name="Google Shape;17033;p62"/>
            <p:cNvSpPr/>
            <p:nvPr/>
          </p:nvSpPr>
          <p:spPr>
            <a:xfrm>
              <a:off x="3272728" y="2192814"/>
              <a:ext cx="87820" cy="71515"/>
            </a:xfrm>
            <a:custGeom>
              <a:avLst/>
              <a:gdLst/>
              <a:ahLst/>
              <a:cxnLst/>
              <a:rect l="l" t="t" r="r" b="b"/>
              <a:pathLst>
                <a:path w="3350" h="2728" extrusionOk="0">
                  <a:moveTo>
                    <a:pt x="1280" y="1"/>
                  </a:moveTo>
                  <a:cubicBezTo>
                    <a:pt x="1179" y="1"/>
                    <a:pt x="1086" y="66"/>
                    <a:pt x="1040" y="158"/>
                  </a:cubicBezTo>
                  <a:cubicBezTo>
                    <a:pt x="968" y="288"/>
                    <a:pt x="882" y="418"/>
                    <a:pt x="780" y="533"/>
                  </a:cubicBezTo>
                  <a:cubicBezTo>
                    <a:pt x="752" y="577"/>
                    <a:pt x="708" y="620"/>
                    <a:pt x="665" y="663"/>
                  </a:cubicBezTo>
                  <a:cubicBezTo>
                    <a:pt x="506" y="793"/>
                    <a:pt x="347" y="909"/>
                    <a:pt x="160" y="995"/>
                  </a:cubicBezTo>
                  <a:cubicBezTo>
                    <a:pt x="59" y="1053"/>
                    <a:pt x="1" y="1168"/>
                    <a:pt x="15" y="1284"/>
                  </a:cubicBezTo>
                  <a:cubicBezTo>
                    <a:pt x="116" y="2020"/>
                    <a:pt x="679" y="2612"/>
                    <a:pt x="1416" y="2727"/>
                  </a:cubicBezTo>
                  <a:cubicBezTo>
                    <a:pt x="1040" y="2482"/>
                    <a:pt x="824" y="2063"/>
                    <a:pt x="853" y="1630"/>
                  </a:cubicBezTo>
                  <a:lnTo>
                    <a:pt x="853" y="1226"/>
                  </a:lnTo>
                  <a:cubicBezTo>
                    <a:pt x="910" y="1183"/>
                    <a:pt x="968" y="1140"/>
                    <a:pt x="1040" y="1082"/>
                  </a:cubicBezTo>
                  <a:cubicBezTo>
                    <a:pt x="1185" y="937"/>
                    <a:pt x="1329" y="779"/>
                    <a:pt x="1430" y="605"/>
                  </a:cubicBezTo>
                  <a:cubicBezTo>
                    <a:pt x="1964" y="779"/>
                    <a:pt x="2455" y="1039"/>
                    <a:pt x="2888" y="1399"/>
                  </a:cubicBezTo>
                  <a:cubicBezTo>
                    <a:pt x="2946" y="1443"/>
                    <a:pt x="3076" y="1573"/>
                    <a:pt x="3220" y="1703"/>
                  </a:cubicBezTo>
                  <a:cubicBezTo>
                    <a:pt x="3292" y="1544"/>
                    <a:pt x="3336" y="1371"/>
                    <a:pt x="3350" y="1197"/>
                  </a:cubicBezTo>
                  <a:cubicBezTo>
                    <a:pt x="3350" y="1111"/>
                    <a:pt x="3321" y="1024"/>
                    <a:pt x="3249" y="981"/>
                  </a:cubicBezTo>
                  <a:cubicBezTo>
                    <a:pt x="2700" y="519"/>
                    <a:pt x="2051" y="187"/>
                    <a:pt x="1358" y="14"/>
                  </a:cubicBezTo>
                  <a:cubicBezTo>
                    <a:pt x="1332" y="5"/>
                    <a:pt x="1306" y="1"/>
                    <a:pt x="128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4" name="Google Shape;17034;p62"/>
            <p:cNvSpPr/>
            <p:nvPr/>
          </p:nvSpPr>
          <p:spPr>
            <a:xfrm>
              <a:off x="3250786" y="2303284"/>
              <a:ext cx="29544" cy="50726"/>
            </a:xfrm>
            <a:custGeom>
              <a:avLst/>
              <a:gdLst/>
              <a:ahLst/>
              <a:cxnLst/>
              <a:rect l="l" t="t" r="r" b="b"/>
              <a:pathLst>
                <a:path w="1127" h="1935" extrusionOk="0">
                  <a:moveTo>
                    <a:pt x="174" y="0"/>
                  </a:moveTo>
                  <a:cubicBezTo>
                    <a:pt x="58" y="145"/>
                    <a:pt x="1" y="332"/>
                    <a:pt x="1" y="506"/>
                  </a:cubicBezTo>
                  <a:lnTo>
                    <a:pt x="1" y="1660"/>
                  </a:lnTo>
                  <a:cubicBezTo>
                    <a:pt x="1" y="1805"/>
                    <a:pt x="131" y="1935"/>
                    <a:pt x="289" y="1935"/>
                  </a:cubicBezTo>
                  <a:lnTo>
                    <a:pt x="1127" y="1935"/>
                  </a:lnTo>
                  <a:lnTo>
                    <a:pt x="1127" y="1025"/>
                  </a:lnTo>
                  <a:cubicBezTo>
                    <a:pt x="1112" y="866"/>
                    <a:pt x="1040" y="708"/>
                    <a:pt x="910" y="592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5" name="Google Shape;17035;p62"/>
            <p:cNvSpPr/>
            <p:nvPr/>
          </p:nvSpPr>
          <p:spPr>
            <a:xfrm>
              <a:off x="3353339" y="2303284"/>
              <a:ext cx="29177" cy="50726"/>
            </a:xfrm>
            <a:custGeom>
              <a:avLst/>
              <a:gdLst/>
              <a:ahLst/>
              <a:cxnLst/>
              <a:rect l="l" t="t" r="r" b="b"/>
              <a:pathLst>
                <a:path w="1113" h="1935" extrusionOk="0">
                  <a:moveTo>
                    <a:pt x="939" y="0"/>
                  </a:moveTo>
                  <a:lnTo>
                    <a:pt x="203" y="592"/>
                  </a:lnTo>
                  <a:cubicBezTo>
                    <a:pt x="73" y="708"/>
                    <a:pt x="1" y="866"/>
                    <a:pt x="1" y="1025"/>
                  </a:cubicBezTo>
                  <a:lnTo>
                    <a:pt x="1" y="1935"/>
                  </a:lnTo>
                  <a:lnTo>
                    <a:pt x="838" y="1935"/>
                  </a:lnTo>
                  <a:cubicBezTo>
                    <a:pt x="982" y="1935"/>
                    <a:pt x="1112" y="1805"/>
                    <a:pt x="1112" y="1660"/>
                  </a:cubicBezTo>
                  <a:lnTo>
                    <a:pt x="1112" y="506"/>
                  </a:lnTo>
                  <a:cubicBezTo>
                    <a:pt x="1112" y="332"/>
                    <a:pt x="1054" y="145"/>
                    <a:pt x="939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6" name="Google Shape;17036;p62"/>
            <p:cNvSpPr/>
            <p:nvPr/>
          </p:nvSpPr>
          <p:spPr>
            <a:xfrm>
              <a:off x="3499802" y="2163636"/>
              <a:ext cx="36360" cy="79117"/>
            </a:xfrm>
            <a:custGeom>
              <a:avLst/>
              <a:gdLst/>
              <a:ahLst/>
              <a:cxnLst/>
              <a:rect l="l" t="t" r="r" b="b"/>
              <a:pathLst>
                <a:path w="1387" h="3018" extrusionOk="0">
                  <a:moveTo>
                    <a:pt x="825" y="0"/>
                  </a:moveTo>
                  <a:cubicBezTo>
                    <a:pt x="362" y="0"/>
                    <a:pt x="0" y="370"/>
                    <a:pt x="15" y="823"/>
                  </a:cubicBezTo>
                  <a:lnTo>
                    <a:pt x="15" y="1026"/>
                  </a:lnTo>
                  <a:cubicBezTo>
                    <a:pt x="0" y="1257"/>
                    <a:pt x="44" y="1502"/>
                    <a:pt x="116" y="1718"/>
                  </a:cubicBezTo>
                  <a:lnTo>
                    <a:pt x="563" y="3018"/>
                  </a:lnTo>
                  <a:lnTo>
                    <a:pt x="1386" y="3018"/>
                  </a:lnTo>
                  <a:lnTo>
                    <a:pt x="1386" y="1"/>
                  </a:lnTo>
                  <a:lnTo>
                    <a:pt x="852" y="1"/>
                  </a:lnTo>
                  <a:cubicBezTo>
                    <a:pt x="843" y="0"/>
                    <a:pt x="834" y="0"/>
                    <a:pt x="825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7" name="Google Shape;17037;p62"/>
            <p:cNvSpPr/>
            <p:nvPr/>
          </p:nvSpPr>
          <p:spPr>
            <a:xfrm>
              <a:off x="3514561" y="2156821"/>
              <a:ext cx="85933" cy="85933"/>
            </a:xfrm>
            <a:custGeom>
              <a:avLst/>
              <a:gdLst/>
              <a:ahLst/>
              <a:cxnLst/>
              <a:rect l="l" t="t" r="r" b="b"/>
              <a:pathLst>
                <a:path w="3278" h="3278" extrusionOk="0">
                  <a:moveTo>
                    <a:pt x="823" y="1"/>
                  </a:moveTo>
                  <a:cubicBezTo>
                    <a:pt x="361" y="1"/>
                    <a:pt x="0" y="362"/>
                    <a:pt x="0" y="824"/>
                  </a:cubicBezTo>
                  <a:cubicBezTo>
                    <a:pt x="0" y="1112"/>
                    <a:pt x="246" y="1358"/>
                    <a:pt x="534" y="1358"/>
                  </a:cubicBezTo>
                  <a:lnTo>
                    <a:pt x="2729" y="3278"/>
                  </a:lnTo>
                  <a:lnTo>
                    <a:pt x="3190" y="1661"/>
                  </a:lnTo>
                  <a:cubicBezTo>
                    <a:pt x="3248" y="1459"/>
                    <a:pt x="3277" y="1257"/>
                    <a:pt x="3277" y="1055"/>
                  </a:cubicBezTo>
                  <a:lnTo>
                    <a:pt x="3277" y="535"/>
                  </a:lnTo>
                  <a:cubicBezTo>
                    <a:pt x="3277" y="246"/>
                    <a:pt x="3032" y="1"/>
                    <a:pt x="274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8" name="Google Shape;17038;p62"/>
            <p:cNvSpPr/>
            <p:nvPr/>
          </p:nvSpPr>
          <p:spPr>
            <a:xfrm>
              <a:off x="3528560" y="2264302"/>
              <a:ext cx="43150" cy="31825"/>
            </a:xfrm>
            <a:custGeom>
              <a:avLst/>
              <a:gdLst/>
              <a:ahLst/>
              <a:cxnLst/>
              <a:rect l="l" t="t" r="r" b="b"/>
              <a:pathLst>
                <a:path w="1646" h="1214" extrusionOk="0">
                  <a:moveTo>
                    <a:pt x="0" y="0"/>
                  </a:moveTo>
                  <a:lnTo>
                    <a:pt x="0" y="1213"/>
                  </a:lnTo>
                  <a:lnTo>
                    <a:pt x="1646" y="1213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9" name="Google Shape;17039;p62"/>
            <p:cNvSpPr/>
            <p:nvPr/>
          </p:nvSpPr>
          <p:spPr>
            <a:xfrm>
              <a:off x="3528560" y="2264302"/>
              <a:ext cx="43150" cy="17538"/>
            </a:xfrm>
            <a:custGeom>
              <a:avLst/>
              <a:gdLst/>
              <a:ahLst/>
              <a:cxnLst/>
              <a:rect l="l" t="t" r="r" b="b"/>
              <a:pathLst>
                <a:path w="1646" h="669" extrusionOk="0">
                  <a:moveTo>
                    <a:pt x="0" y="0"/>
                  </a:moveTo>
                  <a:lnTo>
                    <a:pt x="0" y="506"/>
                  </a:lnTo>
                  <a:cubicBezTo>
                    <a:pt x="267" y="614"/>
                    <a:pt x="549" y="668"/>
                    <a:pt x="829" y="668"/>
                  </a:cubicBezTo>
                  <a:cubicBezTo>
                    <a:pt x="1108" y="668"/>
                    <a:pt x="1386" y="614"/>
                    <a:pt x="1646" y="506"/>
                  </a:cubicBezTo>
                  <a:lnTo>
                    <a:pt x="1646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0" name="Google Shape;17040;p62"/>
            <p:cNvSpPr/>
            <p:nvPr/>
          </p:nvSpPr>
          <p:spPr>
            <a:xfrm>
              <a:off x="3478594" y="2281709"/>
              <a:ext cx="143842" cy="72301"/>
            </a:xfrm>
            <a:custGeom>
              <a:avLst/>
              <a:gdLst/>
              <a:ahLst/>
              <a:cxnLst/>
              <a:rect l="l" t="t" r="r" b="b"/>
              <a:pathLst>
                <a:path w="5487" h="2758" extrusionOk="0">
                  <a:moveTo>
                    <a:pt x="1921" y="0"/>
                  </a:moveTo>
                  <a:lnTo>
                    <a:pt x="593" y="376"/>
                  </a:lnTo>
                  <a:cubicBezTo>
                    <a:pt x="246" y="477"/>
                    <a:pt x="1" y="794"/>
                    <a:pt x="1" y="1170"/>
                  </a:cubicBezTo>
                  <a:lnTo>
                    <a:pt x="1" y="2483"/>
                  </a:lnTo>
                  <a:cubicBezTo>
                    <a:pt x="1" y="2642"/>
                    <a:pt x="116" y="2758"/>
                    <a:pt x="275" y="2758"/>
                  </a:cubicBezTo>
                  <a:lnTo>
                    <a:pt x="5212" y="2758"/>
                  </a:lnTo>
                  <a:cubicBezTo>
                    <a:pt x="5356" y="2758"/>
                    <a:pt x="5486" y="2642"/>
                    <a:pt x="5486" y="2483"/>
                  </a:cubicBezTo>
                  <a:lnTo>
                    <a:pt x="5486" y="1170"/>
                  </a:lnTo>
                  <a:cubicBezTo>
                    <a:pt x="5472" y="794"/>
                    <a:pt x="5226" y="477"/>
                    <a:pt x="4880" y="376"/>
                  </a:cubicBezTo>
                  <a:lnTo>
                    <a:pt x="3552" y="0"/>
                  </a:lnTo>
                  <a:lnTo>
                    <a:pt x="2744" y="549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1" name="Google Shape;17041;p62"/>
            <p:cNvSpPr/>
            <p:nvPr/>
          </p:nvSpPr>
          <p:spPr>
            <a:xfrm>
              <a:off x="3542926" y="2296101"/>
              <a:ext cx="14418" cy="57909"/>
            </a:xfrm>
            <a:custGeom>
              <a:avLst/>
              <a:gdLst/>
              <a:ahLst/>
              <a:cxnLst/>
              <a:rect l="l" t="t" r="r" b="b"/>
              <a:pathLst>
                <a:path w="550" h="2209" extrusionOk="0">
                  <a:moveTo>
                    <a:pt x="145" y="0"/>
                  </a:moveTo>
                  <a:lnTo>
                    <a:pt x="1" y="2209"/>
                  </a:lnTo>
                  <a:lnTo>
                    <a:pt x="549" y="220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2" name="Google Shape;17042;p62"/>
            <p:cNvSpPr/>
            <p:nvPr/>
          </p:nvSpPr>
          <p:spPr>
            <a:xfrm>
              <a:off x="3507352" y="2192394"/>
              <a:ext cx="85933" cy="79117"/>
            </a:xfrm>
            <a:custGeom>
              <a:avLst/>
              <a:gdLst/>
              <a:ahLst/>
              <a:cxnLst/>
              <a:rect l="l" t="t" r="r" b="b"/>
              <a:pathLst>
                <a:path w="3278" h="3018" extrusionOk="0">
                  <a:moveTo>
                    <a:pt x="1055" y="1"/>
                  </a:moveTo>
                  <a:cubicBezTo>
                    <a:pt x="896" y="1"/>
                    <a:pt x="752" y="58"/>
                    <a:pt x="651" y="174"/>
                  </a:cubicBezTo>
                  <a:lnTo>
                    <a:pt x="160" y="665"/>
                  </a:lnTo>
                  <a:cubicBezTo>
                    <a:pt x="59" y="766"/>
                    <a:pt x="1" y="910"/>
                    <a:pt x="1" y="1055"/>
                  </a:cubicBezTo>
                  <a:lnTo>
                    <a:pt x="1" y="1372"/>
                  </a:lnTo>
                  <a:cubicBezTo>
                    <a:pt x="1" y="2282"/>
                    <a:pt x="737" y="3018"/>
                    <a:pt x="1647" y="3018"/>
                  </a:cubicBezTo>
                  <a:cubicBezTo>
                    <a:pt x="2542" y="3018"/>
                    <a:pt x="3278" y="2282"/>
                    <a:pt x="3278" y="1372"/>
                  </a:cubicBezTo>
                  <a:lnTo>
                    <a:pt x="3278" y="1026"/>
                  </a:lnTo>
                  <a:cubicBezTo>
                    <a:pt x="3278" y="881"/>
                    <a:pt x="3220" y="737"/>
                    <a:pt x="3119" y="636"/>
                  </a:cubicBezTo>
                  <a:cubicBezTo>
                    <a:pt x="2700" y="217"/>
                    <a:pt x="1921" y="30"/>
                    <a:pt x="10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3" name="Google Shape;17043;p62"/>
            <p:cNvSpPr/>
            <p:nvPr/>
          </p:nvSpPr>
          <p:spPr>
            <a:xfrm>
              <a:off x="3506985" y="2192394"/>
              <a:ext cx="86300" cy="77229"/>
            </a:xfrm>
            <a:custGeom>
              <a:avLst/>
              <a:gdLst/>
              <a:ahLst/>
              <a:cxnLst/>
              <a:rect l="l" t="t" r="r" b="b"/>
              <a:pathLst>
                <a:path w="3292" h="2946" extrusionOk="0">
                  <a:moveTo>
                    <a:pt x="1054" y="1"/>
                  </a:moveTo>
                  <a:cubicBezTo>
                    <a:pt x="910" y="1"/>
                    <a:pt x="766" y="58"/>
                    <a:pt x="665" y="160"/>
                  </a:cubicBezTo>
                  <a:lnTo>
                    <a:pt x="174" y="665"/>
                  </a:lnTo>
                  <a:cubicBezTo>
                    <a:pt x="58" y="766"/>
                    <a:pt x="0" y="896"/>
                    <a:pt x="0" y="1040"/>
                  </a:cubicBezTo>
                  <a:lnTo>
                    <a:pt x="0" y="1372"/>
                  </a:lnTo>
                  <a:cubicBezTo>
                    <a:pt x="15" y="2108"/>
                    <a:pt x="491" y="2743"/>
                    <a:pt x="1199" y="2946"/>
                  </a:cubicBezTo>
                  <a:cubicBezTo>
                    <a:pt x="953" y="2657"/>
                    <a:pt x="838" y="2296"/>
                    <a:pt x="838" y="1921"/>
                  </a:cubicBezTo>
                  <a:lnTo>
                    <a:pt x="838" y="1127"/>
                  </a:lnTo>
                  <a:lnTo>
                    <a:pt x="823" y="1127"/>
                  </a:lnTo>
                  <a:cubicBezTo>
                    <a:pt x="823" y="825"/>
                    <a:pt x="1070" y="576"/>
                    <a:pt x="1367" y="576"/>
                  </a:cubicBezTo>
                  <a:cubicBezTo>
                    <a:pt x="1383" y="576"/>
                    <a:pt x="1399" y="577"/>
                    <a:pt x="1415" y="578"/>
                  </a:cubicBezTo>
                  <a:cubicBezTo>
                    <a:pt x="1964" y="607"/>
                    <a:pt x="2787" y="708"/>
                    <a:pt x="3292" y="939"/>
                  </a:cubicBezTo>
                  <a:cubicBezTo>
                    <a:pt x="3277" y="824"/>
                    <a:pt x="3220" y="708"/>
                    <a:pt x="3133" y="636"/>
                  </a:cubicBezTo>
                  <a:cubicBezTo>
                    <a:pt x="2714" y="217"/>
                    <a:pt x="1935" y="30"/>
                    <a:pt x="1054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4" name="Google Shape;17044;p62"/>
            <p:cNvSpPr/>
            <p:nvPr/>
          </p:nvSpPr>
          <p:spPr>
            <a:xfrm>
              <a:off x="3478594" y="2299876"/>
              <a:ext cx="28784" cy="54134"/>
            </a:xfrm>
            <a:custGeom>
              <a:avLst/>
              <a:gdLst/>
              <a:ahLst/>
              <a:cxnLst/>
              <a:rect l="l" t="t" r="r" b="b"/>
              <a:pathLst>
                <a:path w="1098" h="2065" extrusionOk="0">
                  <a:moveTo>
                    <a:pt x="145" y="0"/>
                  </a:moveTo>
                  <a:cubicBezTo>
                    <a:pt x="44" y="145"/>
                    <a:pt x="1" y="304"/>
                    <a:pt x="1" y="477"/>
                  </a:cubicBezTo>
                  <a:lnTo>
                    <a:pt x="1" y="1790"/>
                  </a:lnTo>
                  <a:cubicBezTo>
                    <a:pt x="1" y="1935"/>
                    <a:pt x="116" y="2065"/>
                    <a:pt x="275" y="2065"/>
                  </a:cubicBezTo>
                  <a:lnTo>
                    <a:pt x="1083" y="2065"/>
                  </a:lnTo>
                  <a:lnTo>
                    <a:pt x="1083" y="1285"/>
                  </a:lnTo>
                  <a:lnTo>
                    <a:pt x="1098" y="1285"/>
                  </a:lnTo>
                  <a:cubicBezTo>
                    <a:pt x="1098" y="1069"/>
                    <a:pt x="1011" y="866"/>
                    <a:pt x="853" y="708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5" name="Google Shape;17045;p62"/>
            <p:cNvSpPr/>
            <p:nvPr/>
          </p:nvSpPr>
          <p:spPr>
            <a:xfrm>
              <a:off x="3593258" y="2299876"/>
              <a:ext cx="28784" cy="54134"/>
            </a:xfrm>
            <a:custGeom>
              <a:avLst/>
              <a:gdLst/>
              <a:ahLst/>
              <a:cxnLst/>
              <a:rect l="l" t="t" r="r" b="b"/>
              <a:pathLst>
                <a:path w="1098" h="2065" extrusionOk="0">
                  <a:moveTo>
                    <a:pt x="954" y="0"/>
                  </a:moveTo>
                  <a:lnTo>
                    <a:pt x="246" y="708"/>
                  </a:lnTo>
                  <a:cubicBezTo>
                    <a:pt x="87" y="866"/>
                    <a:pt x="1" y="1069"/>
                    <a:pt x="1" y="1285"/>
                  </a:cubicBezTo>
                  <a:lnTo>
                    <a:pt x="1" y="2065"/>
                  </a:lnTo>
                  <a:lnTo>
                    <a:pt x="824" y="2065"/>
                  </a:lnTo>
                  <a:cubicBezTo>
                    <a:pt x="982" y="2065"/>
                    <a:pt x="1098" y="1935"/>
                    <a:pt x="1098" y="1790"/>
                  </a:cubicBezTo>
                  <a:lnTo>
                    <a:pt x="1098" y="477"/>
                  </a:lnTo>
                  <a:cubicBezTo>
                    <a:pt x="1098" y="304"/>
                    <a:pt x="1040" y="145"/>
                    <a:pt x="954" y="0"/>
                  </a:cubicBez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6" name="Google Shape;17046;p62"/>
            <p:cNvSpPr/>
            <p:nvPr/>
          </p:nvSpPr>
          <p:spPr>
            <a:xfrm>
              <a:off x="3542926" y="2296101"/>
              <a:ext cx="14418" cy="14392"/>
            </a:xfrm>
            <a:custGeom>
              <a:avLst/>
              <a:gdLst/>
              <a:ahLst/>
              <a:cxnLst/>
              <a:rect l="l" t="t" r="r" b="b"/>
              <a:pathLst>
                <a:path w="550" h="549" extrusionOk="0">
                  <a:moveTo>
                    <a:pt x="1" y="0"/>
                  </a:moveTo>
                  <a:lnTo>
                    <a:pt x="1" y="433"/>
                  </a:lnTo>
                  <a:cubicBezTo>
                    <a:pt x="1" y="491"/>
                    <a:pt x="59" y="549"/>
                    <a:pt x="116" y="549"/>
                  </a:cubicBezTo>
                  <a:lnTo>
                    <a:pt x="434" y="549"/>
                  </a:lnTo>
                  <a:cubicBezTo>
                    <a:pt x="506" y="549"/>
                    <a:pt x="549" y="491"/>
                    <a:pt x="549" y="433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7" name="Google Shape;17047;p62"/>
            <p:cNvSpPr/>
            <p:nvPr/>
          </p:nvSpPr>
          <p:spPr>
            <a:xfrm>
              <a:off x="3520984" y="2276125"/>
              <a:ext cx="29544" cy="30226"/>
            </a:xfrm>
            <a:custGeom>
              <a:avLst/>
              <a:gdLst/>
              <a:ahLst/>
              <a:cxnLst/>
              <a:rect l="l" t="t" r="r" b="b"/>
              <a:pathLst>
                <a:path w="1127" h="1153" extrusionOk="0">
                  <a:moveTo>
                    <a:pt x="260" y="1"/>
                  </a:moveTo>
                  <a:cubicBezTo>
                    <a:pt x="222" y="1"/>
                    <a:pt x="186" y="20"/>
                    <a:pt x="159" y="55"/>
                  </a:cubicBezTo>
                  <a:lnTo>
                    <a:pt x="1" y="300"/>
                  </a:lnTo>
                  <a:lnTo>
                    <a:pt x="405" y="1065"/>
                  </a:lnTo>
                  <a:cubicBezTo>
                    <a:pt x="442" y="1121"/>
                    <a:pt x="503" y="1153"/>
                    <a:pt x="562" y="1153"/>
                  </a:cubicBezTo>
                  <a:cubicBezTo>
                    <a:pt x="594" y="1153"/>
                    <a:pt x="625" y="1143"/>
                    <a:pt x="650" y="1123"/>
                  </a:cubicBezTo>
                  <a:lnTo>
                    <a:pt x="1127" y="762"/>
                  </a:lnTo>
                  <a:lnTo>
                    <a:pt x="333" y="26"/>
                  </a:lnTo>
                  <a:cubicBezTo>
                    <a:pt x="310" y="9"/>
                    <a:pt x="285" y="1"/>
                    <a:pt x="260" y="1"/>
                  </a:cubicBez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8" name="Google Shape;17048;p62"/>
            <p:cNvSpPr/>
            <p:nvPr/>
          </p:nvSpPr>
          <p:spPr>
            <a:xfrm>
              <a:off x="3550502" y="2276125"/>
              <a:ext cx="29177" cy="30226"/>
            </a:xfrm>
            <a:custGeom>
              <a:avLst/>
              <a:gdLst/>
              <a:ahLst/>
              <a:cxnLst/>
              <a:rect l="l" t="t" r="r" b="b"/>
              <a:pathLst>
                <a:path w="1113" h="1153" extrusionOk="0">
                  <a:moveTo>
                    <a:pt x="852" y="1"/>
                  </a:moveTo>
                  <a:cubicBezTo>
                    <a:pt x="828" y="1"/>
                    <a:pt x="803" y="9"/>
                    <a:pt x="780" y="26"/>
                  </a:cubicBezTo>
                  <a:lnTo>
                    <a:pt x="1" y="762"/>
                  </a:lnTo>
                  <a:lnTo>
                    <a:pt x="463" y="1123"/>
                  </a:lnTo>
                  <a:cubicBezTo>
                    <a:pt x="488" y="1143"/>
                    <a:pt x="519" y="1153"/>
                    <a:pt x="551" y="1153"/>
                  </a:cubicBezTo>
                  <a:cubicBezTo>
                    <a:pt x="609" y="1153"/>
                    <a:pt x="671" y="1121"/>
                    <a:pt x="708" y="1065"/>
                  </a:cubicBezTo>
                  <a:lnTo>
                    <a:pt x="1112" y="300"/>
                  </a:lnTo>
                  <a:lnTo>
                    <a:pt x="953" y="55"/>
                  </a:lnTo>
                  <a:cubicBezTo>
                    <a:pt x="927" y="20"/>
                    <a:pt x="890" y="1"/>
                    <a:pt x="852" y="1"/>
                  </a:cubicBez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9" name="Google Shape;17049;p62"/>
            <p:cNvSpPr/>
            <p:nvPr/>
          </p:nvSpPr>
          <p:spPr>
            <a:xfrm>
              <a:off x="3310582" y="1982386"/>
              <a:ext cx="203612" cy="175169"/>
            </a:xfrm>
            <a:custGeom>
              <a:avLst/>
              <a:gdLst/>
              <a:ahLst/>
              <a:cxnLst/>
              <a:rect l="l" t="t" r="r" b="b"/>
              <a:pathLst>
                <a:path w="7767" h="6682" extrusionOk="0">
                  <a:moveTo>
                    <a:pt x="693" y="0"/>
                  </a:moveTo>
                  <a:cubicBezTo>
                    <a:pt x="318" y="0"/>
                    <a:pt x="0" y="303"/>
                    <a:pt x="0" y="693"/>
                  </a:cubicBezTo>
                  <a:lnTo>
                    <a:pt x="0" y="4331"/>
                  </a:lnTo>
                  <a:cubicBezTo>
                    <a:pt x="0" y="4706"/>
                    <a:pt x="318" y="5024"/>
                    <a:pt x="693" y="5024"/>
                  </a:cubicBezTo>
                  <a:lnTo>
                    <a:pt x="3205" y="5024"/>
                  </a:lnTo>
                  <a:lnTo>
                    <a:pt x="2815" y="6539"/>
                  </a:lnTo>
                  <a:cubicBezTo>
                    <a:pt x="2794" y="6614"/>
                    <a:pt x="2860" y="6681"/>
                    <a:pt x="2931" y="6681"/>
                  </a:cubicBezTo>
                  <a:cubicBezTo>
                    <a:pt x="2956" y="6681"/>
                    <a:pt x="2981" y="6673"/>
                    <a:pt x="3003" y="6655"/>
                  </a:cubicBezTo>
                  <a:lnTo>
                    <a:pt x="5255" y="5024"/>
                  </a:lnTo>
                  <a:lnTo>
                    <a:pt x="7088" y="5024"/>
                  </a:lnTo>
                  <a:cubicBezTo>
                    <a:pt x="7464" y="5024"/>
                    <a:pt x="7767" y="4706"/>
                    <a:pt x="7767" y="4331"/>
                  </a:cubicBezTo>
                  <a:lnTo>
                    <a:pt x="7767" y="679"/>
                  </a:lnTo>
                  <a:cubicBezTo>
                    <a:pt x="7767" y="303"/>
                    <a:pt x="7464" y="0"/>
                    <a:pt x="707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0" name="Google Shape;17050;p62"/>
            <p:cNvSpPr/>
            <p:nvPr/>
          </p:nvSpPr>
          <p:spPr>
            <a:xfrm>
              <a:off x="3345396" y="2012192"/>
              <a:ext cx="33844" cy="11875"/>
            </a:xfrm>
            <a:custGeom>
              <a:avLst/>
              <a:gdLst/>
              <a:ahLst/>
              <a:cxnLst/>
              <a:rect l="l" t="t" r="r" b="b"/>
              <a:pathLst>
                <a:path w="1291" h="453" extrusionOk="0">
                  <a:moveTo>
                    <a:pt x="1006" y="1"/>
                  </a:moveTo>
                  <a:cubicBezTo>
                    <a:pt x="994" y="1"/>
                    <a:pt x="981" y="2"/>
                    <a:pt x="968" y="3"/>
                  </a:cubicBezTo>
                  <a:lnTo>
                    <a:pt x="275" y="3"/>
                  </a:lnTo>
                  <a:cubicBezTo>
                    <a:pt x="1" y="18"/>
                    <a:pt x="1" y="422"/>
                    <a:pt x="275" y="451"/>
                  </a:cubicBezTo>
                  <a:lnTo>
                    <a:pt x="968" y="451"/>
                  </a:lnTo>
                  <a:cubicBezTo>
                    <a:pt x="977" y="452"/>
                    <a:pt x="985" y="452"/>
                    <a:pt x="994" y="452"/>
                  </a:cubicBezTo>
                  <a:cubicBezTo>
                    <a:pt x="1287" y="452"/>
                    <a:pt x="1291" y="1"/>
                    <a:pt x="1006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1" name="Google Shape;17051;p62"/>
            <p:cNvSpPr/>
            <p:nvPr/>
          </p:nvSpPr>
          <p:spPr>
            <a:xfrm>
              <a:off x="3387025" y="2012192"/>
              <a:ext cx="93640" cy="11875"/>
            </a:xfrm>
            <a:custGeom>
              <a:avLst/>
              <a:gdLst/>
              <a:ahLst/>
              <a:cxnLst/>
              <a:rect l="l" t="t" r="r" b="b"/>
              <a:pathLst>
                <a:path w="3572" h="453" extrusionOk="0">
                  <a:moveTo>
                    <a:pt x="3287" y="1"/>
                  </a:moveTo>
                  <a:cubicBezTo>
                    <a:pt x="3274" y="1"/>
                    <a:pt x="3262" y="2"/>
                    <a:pt x="3248" y="3"/>
                  </a:cubicBezTo>
                  <a:lnTo>
                    <a:pt x="289" y="3"/>
                  </a:lnTo>
                  <a:cubicBezTo>
                    <a:pt x="0" y="18"/>
                    <a:pt x="0" y="422"/>
                    <a:pt x="289" y="451"/>
                  </a:cubicBezTo>
                  <a:lnTo>
                    <a:pt x="3248" y="451"/>
                  </a:lnTo>
                  <a:cubicBezTo>
                    <a:pt x="3257" y="452"/>
                    <a:pt x="3266" y="452"/>
                    <a:pt x="3275" y="452"/>
                  </a:cubicBezTo>
                  <a:cubicBezTo>
                    <a:pt x="3568" y="452"/>
                    <a:pt x="3572" y="1"/>
                    <a:pt x="3287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2" name="Google Shape;17052;p62"/>
            <p:cNvSpPr/>
            <p:nvPr/>
          </p:nvSpPr>
          <p:spPr>
            <a:xfrm>
              <a:off x="3344111" y="2042104"/>
              <a:ext cx="136554" cy="11849"/>
            </a:xfrm>
            <a:custGeom>
              <a:avLst/>
              <a:gdLst/>
              <a:ahLst/>
              <a:cxnLst/>
              <a:rect l="l" t="t" r="r" b="b"/>
              <a:pathLst>
                <a:path w="5209" h="452" extrusionOk="0">
                  <a:moveTo>
                    <a:pt x="286" y="0"/>
                  </a:moveTo>
                  <a:cubicBezTo>
                    <a:pt x="1" y="0"/>
                    <a:pt x="5" y="452"/>
                    <a:pt x="298" y="452"/>
                  </a:cubicBezTo>
                  <a:cubicBezTo>
                    <a:pt x="306" y="452"/>
                    <a:pt x="315" y="451"/>
                    <a:pt x="324" y="450"/>
                  </a:cubicBezTo>
                  <a:lnTo>
                    <a:pt x="4885" y="450"/>
                  </a:lnTo>
                  <a:cubicBezTo>
                    <a:pt x="4894" y="451"/>
                    <a:pt x="4903" y="452"/>
                    <a:pt x="4912" y="452"/>
                  </a:cubicBezTo>
                  <a:cubicBezTo>
                    <a:pt x="5205" y="452"/>
                    <a:pt x="5209" y="0"/>
                    <a:pt x="4924" y="0"/>
                  </a:cubicBezTo>
                  <a:cubicBezTo>
                    <a:pt x="4911" y="0"/>
                    <a:pt x="4899" y="1"/>
                    <a:pt x="4885" y="3"/>
                  </a:cubicBezTo>
                  <a:lnTo>
                    <a:pt x="324" y="3"/>
                  </a:lnTo>
                  <a:cubicBezTo>
                    <a:pt x="311" y="1"/>
                    <a:pt x="298" y="0"/>
                    <a:pt x="286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3" name="Google Shape;17053;p62"/>
            <p:cNvSpPr/>
            <p:nvPr/>
          </p:nvSpPr>
          <p:spPr>
            <a:xfrm>
              <a:off x="3345396" y="2072041"/>
              <a:ext cx="93640" cy="11797"/>
            </a:xfrm>
            <a:custGeom>
              <a:avLst/>
              <a:gdLst/>
              <a:ahLst/>
              <a:cxnLst/>
              <a:rect l="l" t="t" r="r" b="b"/>
              <a:pathLst>
                <a:path w="3572" h="450" extrusionOk="0">
                  <a:moveTo>
                    <a:pt x="3275" y="0"/>
                  </a:moveTo>
                  <a:cubicBezTo>
                    <a:pt x="3267" y="0"/>
                    <a:pt x="3258" y="0"/>
                    <a:pt x="3249" y="1"/>
                  </a:cubicBezTo>
                  <a:lnTo>
                    <a:pt x="275" y="1"/>
                  </a:lnTo>
                  <a:cubicBezTo>
                    <a:pt x="1" y="16"/>
                    <a:pt x="1" y="434"/>
                    <a:pt x="275" y="449"/>
                  </a:cubicBezTo>
                  <a:lnTo>
                    <a:pt x="3249" y="449"/>
                  </a:lnTo>
                  <a:cubicBezTo>
                    <a:pt x="3258" y="450"/>
                    <a:pt x="3267" y="450"/>
                    <a:pt x="3275" y="450"/>
                  </a:cubicBezTo>
                  <a:cubicBezTo>
                    <a:pt x="3572" y="450"/>
                    <a:pt x="3572" y="0"/>
                    <a:pt x="3275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4" name="Google Shape;17054;p62"/>
            <p:cNvSpPr/>
            <p:nvPr/>
          </p:nvSpPr>
          <p:spPr>
            <a:xfrm>
              <a:off x="3445904" y="2072041"/>
              <a:ext cx="34761" cy="11797"/>
            </a:xfrm>
            <a:custGeom>
              <a:avLst/>
              <a:gdLst/>
              <a:ahLst/>
              <a:cxnLst/>
              <a:rect l="l" t="t" r="r" b="b"/>
              <a:pathLst>
                <a:path w="1326" h="450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cubicBezTo>
                    <a:pt x="306" y="450"/>
                    <a:pt x="315" y="450"/>
                    <a:pt x="324" y="449"/>
                  </a:cubicBezTo>
                  <a:lnTo>
                    <a:pt x="1002" y="449"/>
                  </a:lnTo>
                  <a:cubicBezTo>
                    <a:pt x="1012" y="450"/>
                    <a:pt x="1021" y="450"/>
                    <a:pt x="1029" y="450"/>
                  </a:cubicBezTo>
                  <a:cubicBezTo>
                    <a:pt x="1325" y="450"/>
                    <a:pt x="1325" y="0"/>
                    <a:pt x="1029" y="0"/>
                  </a:cubicBezTo>
                  <a:cubicBezTo>
                    <a:pt x="1021" y="0"/>
                    <a:pt x="1012" y="0"/>
                    <a:pt x="1002" y="1"/>
                  </a:cubicBezTo>
                  <a:lnTo>
                    <a:pt x="324" y="1"/>
                  </a:lnTo>
                  <a:cubicBezTo>
                    <a:pt x="315" y="0"/>
                    <a:pt x="306" y="0"/>
                    <a:pt x="2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5" name="Google Shape;17055;p62"/>
          <p:cNvGrpSpPr/>
          <p:nvPr/>
        </p:nvGrpSpPr>
        <p:grpSpPr>
          <a:xfrm>
            <a:off x="1342386" y="2916322"/>
            <a:ext cx="373538" cy="331515"/>
            <a:chOff x="1342386" y="2916322"/>
            <a:chExt cx="373538" cy="331515"/>
          </a:xfrm>
        </p:grpSpPr>
        <p:sp>
          <p:nvSpPr>
            <p:cNvPr id="17056" name="Google Shape;17056;p62"/>
            <p:cNvSpPr/>
            <p:nvPr/>
          </p:nvSpPr>
          <p:spPr>
            <a:xfrm>
              <a:off x="1499047" y="2916322"/>
              <a:ext cx="216877" cy="180910"/>
            </a:xfrm>
            <a:custGeom>
              <a:avLst/>
              <a:gdLst/>
              <a:ahLst/>
              <a:cxnLst/>
              <a:rect l="l" t="t" r="r" b="b"/>
              <a:pathLst>
                <a:path w="8273" h="6901" extrusionOk="0">
                  <a:moveTo>
                    <a:pt x="463" y="1"/>
                  </a:moveTo>
                  <a:cubicBezTo>
                    <a:pt x="203" y="1"/>
                    <a:pt x="1" y="203"/>
                    <a:pt x="1" y="463"/>
                  </a:cubicBezTo>
                  <a:lnTo>
                    <a:pt x="1" y="6439"/>
                  </a:lnTo>
                  <a:cubicBezTo>
                    <a:pt x="1" y="6699"/>
                    <a:pt x="203" y="6901"/>
                    <a:pt x="463" y="6901"/>
                  </a:cubicBezTo>
                  <a:lnTo>
                    <a:pt x="7811" y="6901"/>
                  </a:lnTo>
                  <a:cubicBezTo>
                    <a:pt x="8070" y="6901"/>
                    <a:pt x="8272" y="6699"/>
                    <a:pt x="8272" y="6439"/>
                  </a:cubicBezTo>
                  <a:lnTo>
                    <a:pt x="8272" y="463"/>
                  </a:lnTo>
                  <a:cubicBezTo>
                    <a:pt x="8272" y="203"/>
                    <a:pt x="8070" y="1"/>
                    <a:pt x="781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7" name="Google Shape;17057;p62"/>
            <p:cNvSpPr/>
            <p:nvPr/>
          </p:nvSpPr>
          <p:spPr>
            <a:xfrm>
              <a:off x="1342386" y="3060137"/>
              <a:ext cx="217244" cy="187699"/>
            </a:xfrm>
            <a:custGeom>
              <a:avLst/>
              <a:gdLst/>
              <a:ahLst/>
              <a:cxnLst/>
              <a:rect l="l" t="t" r="r" b="b"/>
              <a:pathLst>
                <a:path w="8287" h="7160" extrusionOk="0">
                  <a:moveTo>
                    <a:pt x="8104" y="0"/>
                  </a:moveTo>
                  <a:cubicBezTo>
                    <a:pt x="8063" y="0"/>
                    <a:pt x="8020" y="14"/>
                    <a:pt x="7983" y="43"/>
                  </a:cubicBezTo>
                  <a:lnTo>
                    <a:pt x="3812" y="4042"/>
                  </a:lnTo>
                  <a:cubicBezTo>
                    <a:pt x="3725" y="4129"/>
                    <a:pt x="3610" y="4172"/>
                    <a:pt x="3494" y="4172"/>
                  </a:cubicBezTo>
                  <a:lnTo>
                    <a:pt x="3436" y="4172"/>
                  </a:lnTo>
                  <a:cubicBezTo>
                    <a:pt x="3191" y="4172"/>
                    <a:pt x="2989" y="3970"/>
                    <a:pt x="2989" y="3710"/>
                  </a:cubicBezTo>
                  <a:lnTo>
                    <a:pt x="2989" y="3479"/>
                  </a:lnTo>
                  <a:lnTo>
                    <a:pt x="1603" y="3479"/>
                  </a:lnTo>
                  <a:lnTo>
                    <a:pt x="1603" y="3710"/>
                  </a:lnTo>
                  <a:cubicBezTo>
                    <a:pt x="1603" y="3912"/>
                    <a:pt x="1473" y="4100"/>
                    <a:pt x="1271" y="4157"/>
                  </a:cubicBezTo>
                  <a:lnTo>
                    <a:pt x="506" y="4374"/>
                  </a:lnTo>
                  <a:cubicBezTo>
                    <a:pt x="203" y="4461"/>
                    <a:pt x="1" y="4735"/>
                    <a:pt x="1" y="5038"/>
                  </a:cubicBezTo>
                  <a:lnTo>
                    <a:pt x="1" y="6929"/>
                  </a:lnTo>
                  <a:cubicBezTo>
                    <a:pt x="1" y="7059"/>
                    <a:pt x="102" y="7160"/>
                    <a:pt x="232" y="7160"/>
                  </a:cubicBezTo>
                  <a:lnTo>
                    <a:pt x="3451" y="7160"/>
                  </a:lnTo>
                  <a:cubicBezTo>
                    <a:pt x="3581" y="7160"/>
                    <a:pt x="3682" y="7059"/>
                    <a:pt x="3682" y="6929"/>
                  </a:cubicBezTo>
                  <a:lnTo>
                    <a:pt x="3682" y="5933"/>
                  </a:lnTo>
                  <a:cubicBezTo>
                    <a:pt x="3682" y="5688"/>
                    <a:pt x="3768" y="5457"/>
                    <a:pt x="3942" y="5283"/>
                  </a:cubicBezTo>
                  <a:lnTo>
                    <a:pt x="7854" y="1371"/>
                  </a:lnTo>
                  <a:cubicBezTo>
                    <a:pt x="7969" y="1256"/>
                    <a:pt x="8027" y="1083"/>
                    <a:pt x="7983" y="938"/>
                  </a:cubicBezTo>
                  <a:lnTo>
                    <a:pt x="7897" y="606"/>
                  </a:lnTo>
                  <a:lnTo>
                    <a:pt x="8229" y="289"/>
                  </a:lnTo>
                  <a:cubicBezTo>
                    <a:pt x="8287" y="217"/>
                    <a:pt x="8287" y="115"/>
                    <a:pt x="8214" y="43"/>
                  </a:cubicBezTo>
                  <a:cubicBezTo>
                    <a:pt x="8186" y="14"/>
                    <a:pt x="8146" y="0"/>
                    <a:pt x="810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8" name="Google Shape;17058;p62"/>
            <p:cNvSpPr/>
            <p:nvPr/>
          </p:nvSpPr>
          <p:spPr>
            <a:xfrm>
              <a:off x="1382128" y="3151706"/>
              <a:ext cx="41262" cy="18193"/>
            </a:xfrm>
            <a:custGeom>
              <a:avLst/>
              <a:gdLst/>
              <a:ahLst/>
              <a:cxnLst/>
              <a:rect l="l" t="t" r="r" b="b"/>
              <a:pathLst>
                <a:path w="1574" h="694" extrusionOk="0">
                  <a:moveTo>
                    <a:pt x="101" y="0"/>
                  </a:moveTo>
                  <a:lnTo>
                    <a:pt x="101" y="231"/>
                  </a:lnTo>
                  <a:cubicBezTo>
                    <a:pt x="101" y="332"/>
                    <a:pt x="58" y="419"/>
                    <a:pt x="0" y="506"/>
                  </a:cubicBezTo>
                  <a:cubicBezTo>
                    <a:pt x="246" y="621"/>
                    <a:pt x="520" y="679"/>
                    <a:pt x="794" y="693"/>
                  </a:cubicBezTo>
                  <a:cubicBezTo>
                    <a:pt x="1054" y="679"/>
                    <a:pt x="1328" y="621"/>
                    <a:pt x="1574" y="506"/>
                  </a:cubicBezTo>
                  <a:cubicBezTo>
                    <a:pt x="1516" y="419"/>
                    <a:pt x="1473" y="332"/>
                    <a:pt x="1473" y="231"/>
                  </a:cubicBezTo>
                  <a:lnTo>
                    <a:pt x="147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9" name="Google Shape;17059;p62"/>
            <p:cNvSpPr/>
            <p:nvPr/>
          </p:nvSpPr>
          <p:spPr>
            <a:xfrm>
              <a:off x="1360186" y="3066927"/>
              <a:ext cx="29911" cy="66272"/>
            </a:xfrm>
            <a:custGeom>
              <a:avLst/>
              <a:gdLst/>
              <a:ahLst/>
              <a:cxnLst/>
              <a:rect l="l" t="t" r="r" b="b"/>
              <a:pathLst>
                <a:path w="1141" h="2528" extrusionOk="0">
                  <a:moveTo>
                    <a:pt x="679" y="1"/>
                  </a:moveTo>
                  <a:cubicBezTo>
                    <a:pt x="303" y="1"/>
                    <a:pt x="0" y="318"/>
                    <a:pt x="0" y="694"/>
                  </a:cubicBezTo>
                  <a:lnTo>
                    <a:pt x="0" y="853"/>
                  </a:lnTo>
                  <a:cubicBezTo>
                    <a:pt x="0" y="1055"/>
                    <a:pt x="29" y="1242"/>
                    <a:pt x="101" y="1430"/>
                  </a:cubicBezTo>
                  <a:lnTo>
                    <a:pt x="462" y="2527"/>
                  </a:lnTo>
                  <a:lnTo>
                    <a:pt x="1141" y="2527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0" name="Google Shape;17060;p62"/>
            <p:cNvSpPr/>
            <p:nvPr/>
          </p:nvSpPr>
          <p:spPr>
            <a:xfrm>
              <a:off x="1372297" y="3060871"/>
              <a:ext cx="72301" cy="72694"/>
            </a:xfrm>
            <a:custGeom>
              <a:avLst/>
              <a:gdLst/>
              <a:ahLst/>
              <a:cxnLst/>
              <a:rect l="l" t="t" r="r" b="b"/>
              <a:pathLst>
                <a:path w="2758" h="2773" extrusionOk="0">
                  <a:moveTo>
                    <a:pt x="693" y="1"/>
                  </a:moveTo>
                  <a:cubicBezTo>
                    <a:pt x="303" y="1"/>
                    <a:pt x="0" y="318"/>
                    <a:pt x="0" y="694"/>
                  </a:cubicBezTo>
                  <a:cubicBezTo>
                    <a:pt x="0" y="954"/>
                    <a:pt x="217" y="1156"/>
                    <a:pt x="462" y="1156"/>
                  </a:cubicBezTo>
                  <a:lnTo>
                    <a:pt x="2310" y="2772"/>
                  </a:lnTo>
                  <a:lnTo>
                    <a:pt x="2699" y="1401"/>
                  </a:lnTo>
                  <a:cubicBezTo>
                    <a:pt x="2743" y="1242"/>
                    <a:pt x="2757" y="1069"/>
                    <a:pt x="2757" y="910"/>
                  </a:cubicBezTo>
                  <a:lnTo>
                    <a:pt x="2757" y="463"/>
                  </a:lnTo>
                  <a:cubicBezTo>
                    <a:pt x="2757" y="203"/>
                    <a:pt x="2555" y="1"/>
                    <a:pt x="23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1" name="Google Shape;17061;p62"/>
            <p:cNvSpPr/>
            <p:nvPr/>
          </p:nvSpPr>
          <p:spPr>
            <a:xfrm>
              <a:off x="1366609" y="3091149"/>
              <a:ext cx="72301" cy="66245"/>
            </a:xfrm>
            <a:custGeom>
              <a:avLst/>
              <a:gdLst/>
              <a:ahLst/>
              <a:cxnLst/>
              <a:rect l="l" t="t" r="r" b="b"/>
              <a:pathLst>
                <a:path w="2758" h="2527" extrusionOk="0">
                  <a:moveTo>
                    <a:pt x="881" y="1"/>
                  </a:moveTo>
                  <a:cubicBezTo>
                    <a:pt x="766" y="1"/>
                    <a:pt x="636" y="44"/>
                    <a:pt x="549" y="145"/>
                  </a:cubicBezTo>
                  <a:lnTo>
                    <a:pt x="130" y="564"/>
                  </a:lnTo>
                  <a:cubicBezTo>
                    <a:pt x="44" y="636"/>
                    <a:pt x="1" y="766"/>
                    <a:pt x="1" y="881"/>
                  </a:cubicBezTo>
                  <a:lnTo>
                    <a:pt x="1" y="1156"/>
                  </a:lnTo>
                  <a:cubicBezTo>
                    <a:pt x="1" y="1906"/>
                    <a:pt x="621" y="2527"/>
                    <a:pt x="1386" y="2527"/>
                  </a:cubicBezTo>
                  <a:cubicBezTo>
                    <a:pt x="2137" y="2527"/>
                    <a:pt x="2758" y="1906"/>
                    <a:pt x="2758" y="1156"/>
                  </a:cubicBezTo>
                  <a:lnTo>
                    <a:pt x="2758" y="852"/>
                  </a:lnTo>
                  <a:cubicBezTo>
                    <a:pt x="2758" y="737"/>
                    <a:pt x="2714" y="621"/>
                    <a:pt x="2628" y="535"/>
                  </a:cubicBezTo>
                  <a:cubicBezTo>
                    <a:pt x="2267" y="188"/>
                    <a:pt x="1617" y="30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2" name="Google Shape;17062;p62"/>
            <p:cNvSpPr/>
            <p:nvPr/>
          </p:nvSpPr>
          <p:spPr>
            <a:xfrm>
              <a:off x="1366242" y="3091149"/>
              <a:ext cx="72301" cy="64751"/>
            </a:xfrm>
            <a:custGeom>
              <a:avLst/>
              <a:gdLst/>
              <a:ahLst/>
              <a:cxnLst/>
              <a:rect l="l" t="t" r="r" b="b"/>
              <a:pathLst>
                <a:path w="2758" h="2470" extrusionOk="0">
                  <a:moveTo>
                    <a:pt x="895" y="1"/>
                  </a:moveTo>
                  <a:cubicBezTo>
                    <a:pt x="765" y="1"/>
                    <a:pt x="650" y="44"/>
                    <a:pt x="563" y="145"/>
                  </a:cubicBezTo>
                  <a:lnTo>
                    <a:pt x="144" y="564"/>
                  </a:lnTo>
                  <a:cubicBezTo>
                    <a:pt x="58" y="636"/>
                    <a:pt x="0" y="766"/>
                    <a:pt x="0" y="881"/>
                  </a:cubicBezTo>
                  <a:lnTo>
                    <a:pt x="0" y="1156"/>
                  </a:lnTo>
                  <a:cubicBezTo>
                    <a:pt x="0" y="1762"/>
                    <a:pt x="404" y="2310"/>
                    <a:pt x="996" y="2469"/>
                  </a:cubicBezTo>
                  <a:cubicBezTo>
                    <a:pt x="808" y="2224"/>
                    <a:pt x="693" y="1921"/>
                    <a:pt x="693" y="1617"/>
                  </a:cubicBezTo>
                  <a:lnTo>
                    <a:pt x="693" y="939"/>
                  </a:lnTo>
                  <a:cubicBezTo>
                    <a:pt x="693" y="687"/>
                    <a:pt x="910" y="476"/>
                    <a:pt x="1159" y="476"/>
                  </a:cubicBezTo>
                  <a:cubicBezTo>
                    <a:pt x="1167" y="476"/>
                    <a:pt x="1176" y="477"/>
                    <a:pt x="1184" y="477"/>
                  </a:cubicBezTo>
                  <a:cubicBezTo>
                    <a:pt x="1646" y="506"/>
                    <a:pt x="2339" y="593"/>
                    <a:pt x="2757" y="795"/>
                  </a:cubicBezTo>
                  <a:cubicBezTo>
                    <a:pt x="2743" y="694"/>
                    <a:pt x="2700" y="607"/>
                    <a:pt x="2627" y="535"/>
                  </a:cubicBezTo>
                  <a:cubicBezTo>
                    <a:pt x="2266" y="188"/>
                    <a:pt x="1631" y="30"/>
                    <a:pt x="89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3" name="Google Shape;17063;p62"/>
            <p:cNvSpPr/>
            <p:nvPr/>
          </p:nvSpPr>
          <p:spPr>
            <a:xfrm>
              <a:off x="1342386" y="3086981"/>
              <a:ext cx="198710" cy="160855"/>
            </a:xfrm>
            <a:custGeom>
              <a:avLst/>
              <a:gdLst/>
              <a:ahLst/>
              <a:cxnLst/>
              <a:rect l="l" t="t" r="r" b="b"/>
              <a:pathLst>
                <a:path w="7580" h="6136" extrusionOk="0">
                  <a:moveTo>
                    <a:pt x="6959" y="1"/>
                  </a:moveTo>
                  <a:lnTo>
                    <a:pt x="3812" y="3018"/>
                  </a:lnTo>
                  <a:cubicBezTo>
                    <a:pt x="3754" y="3076"/>
                    <a:pt x="3682" y="3119"/>
                    <a:pt x="3595" y="3133"/>
                  </a:cubicBezTo>
                  <a:cubicBezTo>
                    <a:pt x="3347" y="3644"/>
                    <a:pt x="2859" y="3900"/>
                    <a:pt x="2369" y="3900"/>
                  </a:cubicBezTo>
                  <a:cubicBezTo>
                    <a:pt x="1888" y="3900"/>
                    <a:pt x="1405" y="3655"/>
                    <a:pt x="1141" y="3162"/>
                  </a:cubicBezTo>
                  <a:lnTo>
                    <a:pt x="506" y="3350"/>
                  </a:lnTo>
                  <a:cubicBezTo>
                    <a:pt x="203" y="3437"/>
                    <a:pt x="1" y="3711"/>
                    <a:pt x="1" y="4014"/>
                  </a:cubicBezTo>
                  <a:lnTo>
                    <a:pt x="1" y="5905"/>
                  </a:lnTo>
                  <a:cubicBezTo>
                    <a:pt x="1" y="6035"/>
                    <a:pt x="102" y="6136"/>
                    <a:pt x="232" y="6136"/>
                  </a:cubicBezTo>
                  <a:lnTo>
                    <a:pt x="3451" y="6136"/>
                  </a:lnTo>
                  <a:cubicBezTo>
                    <a:pt x="3581" y="6136"/>
                    <a:pt x="3682" y="6035"/>
                    <a:pt x="3682" y="5905"/>
                  </a:cubicBezTo>
                  <a:lnTo>
                    <a:pt x="3682" y="4909"/>
                  </a:lnTo>
                  <a:cubicBezTo>
                    <a:pt x="3682" y="4664"/>
                    <a:pt x="3768" y="4433"/>
                    <a:pt x="3942" y="4259"/>
                  </a:cubicBezTo>
                  <a:lnTo>
                    <a:pt x="7579" y="636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4" name="Google Shape;17064;p62"/>
            <p:cNvSpPr/>
            <p:nvPr/>
          </p:nvSpPr>
          <p:spPr>
            <a:xfrm>
              <a:off x="1342386" y="3181591"/>
              <a:ext cx="23882" cy="66245"/>
            </a:xfrm>
            <a:custGeom>
              <a:avLst/>
              <a:gdLst/>
              <a:ahLst/>
              <a:cxnLst/>
              <a:rect l="l" t="t" r="r" b="b"/>
              <a:pathLst>
                <a:path w="911" h="2527" extrusionOk="0">
                  <a:moveTo>
                    <a:pt x="131" y="1"/>
                  </a:moveTo>
                  <a:cubicBezTo>
                    <a:pt x="44" y="116"/>
                    <a:pt x="1" y="261"/>
                    <a:pt x="1" y="405"/>
                  </a:cubicBezTo>
                  <a:lnTo>
                    <a:pt x="1" y="2296"/>
                  </a:lnTo>
                  <a:cubicBezTo>
                    <a:pt x="1" y="2426"/>
                    <a:pt x="102" y="2527"/>
                    <a:pt x="232" y="2527"/>
                  </a:cubicBezTo>
                  <a:lnTo>
                    <a:pt x="910" y="2527"/>
                  </a:lnTo>
                  <a:lnTo>
                    <a:pt x="910" y="1069"/>
                  </a:lnTo>
                  <a:cubicBezTo>
                    <a:pt x="910" y="896"/>
                    <a:pt x="838" y="723"/>
                    <a:pt x="708" y="593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5" name="Google Shape;17065;p62"/>
            <p:cNvSpPr/>
            <p:nvPr/>
          </p:nvSpPr>
          <p:spPr>
            <a:xfrm>
              <a:off x="1438517" y="3086981"/>
              <a:ext cx="102579" cy="129083"/>
            </a:xfrm>
            <a:custGeom>
              <a:avLst/>
              <a:gdLst/>
              <a:ahLst/>
              <a:cxnLst/>
              <a:rect l="l" t="t" r="r" b="b"/>
              <a:pathLst>
                <a:path w="3913" h="4924" extrusionOk="0">
                  <a:moveTo>
                    <a:pt x="3292" y="1"/>
                  </a:moveTo>
                  <a:lnTo>
                    <a:pt x="231" y="2946"/>
                  </a:lnTo>
                  <a:cubicBezTo>
                    <a:pt x="87" y="3234"/>
                    <a:pt x="0" y="3552"/>
                    <a:pt x="15" y="3884"/>
                  </a:cubicBezTo>
                  <a:lnTo>
                    <a:pt x="15" y="4923"/>
                  </a:lnTo>
                  <a:cubicBezTo>
                    <a:pt x="15" y="4678"/>
                    <a:pt x="101" y="4447"/>
                    <a:pt x="275" y="4274"/>
                  </a:cubicBezTo>
                  <a:lnTo>
                    <a:pt x="3912" y="636"/>
                  </a:lnTo>
                  <a:lnTo>
                    <a:pt x="329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6" name="Google Shape;17066;p62"/>
            <p:cNvSpPr/>
            <p:nvPr/>
          </p:nvSpPr>
          <p:spPr>
            <a:xfrm>
              <a:off x="1515903" y="2943559"/>
              <a:ext cx="178839" cy="114900"/>
            </a:xfrm>
            <a:custGeom>
              <a:avLst/>
              <a:gdLst/>
              <a:ahLst/>
              <a:cxnLst/>
              <a:rect l="l" t="t" r="r" b="b"/>
              <a:pathLst>
                <a:path w="6822" h="4383" extrusionOk="0">
                  <a:moveTo>
                    <a:pt x="5334" y="1"/>
                  </a:moveTo>
                  <a:cubicBezTo>
                    <a:pt x="4872" y="1"/>
                    <a:pt x="4872" y="694"/>
                    <a:pt x="5334" y="694"/>
                  </a:cubicBezTo>
                  <a:lnTo>
                    <a:pt x="5652" y="694"/>
                  </a:lnTo>
                  <a:lnTo>
                    <a:pt x="3602" y="2729"/>
                  </a:lnTo>
                  <a:lnTo>
                    <a:pt x="2707" y="1834"/>
                  </a:lnTo>
                  <a:cubicBezTo>
                    <a:pt x="2642" y="1762"/>
                    <a:pt x="2555" y="1726"/>
                    <a:pt x="2467" y="1726"/>
                  </a:cubicBezTo>
                  <a:cubicBezTo>
                    <a:pt x="2379" y="1726"/>
                    <a:pt x="2288" y="1762"/>
                    <a:pt x="2216" y="1834"/>
                  </a:cubicBezTo>
                  <a:lnTo>
                    <a:pt x="267" y="3783"/>
                  </a:lnTo>
                  <a:cubicBezTo>
                    <a:pt x="1" y="4027"/>
                    <a:pt x="238" y="4382"/>
                    <a:pt x="513" y="4382"/>
                  </a:cubicBezTo>
                  <a:cubicBezTo>
                    <a:pt x="596" y="4382"/>
                    <a:pt x="681" y="4350"/>
                    <a:pt x="758" y="4274"/>
                  </a:cubicBezTo>
                  <a:lnTo>
                    <a:pt x="2462" y="2556"/>
                  </a:lnTo>
                  <a:lnTo>
                    <a:pt x="3371" y="3465"/>
                  </a:lnTo>
                  <a:cubicBezTo>
                    <a:pt x="3436" y="3530"/>
                    <a:pt x="3523" y="3563"/>
                    <a:pt x="3609" y="3563"/>
                  </a:cubicBezTo>
                  <a:cubicBezTo>
                    <a:pt x="3696" y="3563"/>
                    <a:pt x="3782" y="3530"/>
                    <a:pt x="3847" y="3465"/>
                  </a:cubicBezTo>
                  <a:lnTo>
                    <a:pt x="6143" y="1170"/>
                  </a:lnTo>
                  <a:lnTo>
                    <a:pt x="6143" y="1488"/>
                  </a:lnTo>
                  <a:cubicBezTo>
                    <a:pt x="6143" y="1719"/>
                    <a:pt x="6312" y="1834"/>
                    <a:pt x="6482" y="1834"/>
                  </a:cubicBezTo>
                  <a:cubicBezTo>
                    <a:pt x="6651" y="1834"/>
                    <a:pt x="6821" y="1719"/>
                    <a:pt x="6821" y="1488"/>
                  </a:cubicBezTo>
                  <a:lnTo>
                    <a:pt x="6821" y="347"/>
                  </a:lnTo>
                  <a:cubicBezTo>
                    <a:pt x="6821" y="160"/>
                    <a:pt x="6677" y="1"/>
                    <a:pt x="6489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7" name="Google Shape;17067;p62"/>
          <p:cNvGrpSpPr/>
          <p:nvPr/>
        </p:nvGrpSpPr>
        <p:grpSpPr>
          <a:xfrm>
            <a:off x="2294122" y="2946600"/>
            <a:ext cx="373931" cy="271351"/>
            <a:chOff x="2294122" y="2946600"/>
            <a:chExt cx="373931" cy="271351"/>
          </a:xfrm>
        </p:grpSpPr>
        <p:sp>
          <p:nvSpPr>
            <p:cNvPr id="17068" name="Google Shape;17068;p62"/>
            <p:cNvSpPr/>
            <p:nvPr/>
          </p:nvSpPr>
          <p:spPr>
            <a:xfrm>
              <a:off x="2312289" y="2946600"/>
              <a:ext cx="337597" cy="247129"/>
            </a:xfrm>
            <a:custGeom>
              <a:avLst/>
              <a:gdLst/>
              <a:ahLst/>
              <a:cxnLst/>
              <a:rect l="l" t="t" r="r" b="b"/>
              <a:pathLst>
                <a:path w="12878" h="9427" extrusionOk="0">
                  <a:moveTo>
                    <a:pt x="463" y="0"/>
                  </a:moveTo>
                  <a:cubicBezTo>
                    <a:pt x="203" y="0"/>
                    <a:pt x="1" y="203"/>
                    <a:pt x="1" y="462"/>
                  </a:cubicBezTo>
                  <a:lnTo>
                    <a:pt x="1" y="9427"/>
                  </a:lnTo>
                  <a:lnTo>
                    <a:pt x="12877" y="9427"/>
                  </a:lnTo>
                  <a:lnTo>
                    <a:pt x="12877" y="462"/>
                  </a:lnTo>
                  <a:cubicBezTo>
                    <a:pt x="12877" y="203"/>
                    <a:pt x="12675" y="0"/>
                    <a:pt x="12415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9" name="Google Shape;17069;p62"/>
            <p:cNvSpPr/>
            <p:nvPr/>
          </p:nvSpPr>
          <p:spPr>
            <a:xfrm>
              <a:off x="2336511" y="2970823"/>
              <a:ext cx="289151" cy="192628"/>
            </a:xfrm>
            <a:custGeom>
              <a:avLst/>
              <a:gdLst/>
              <a:ahLst/>
              <a:cxnLst/>
              <a:rect l="l" t="t" r="r" b="b"/>
              <a:pathLst>
                <a:path w="11030" h="7348" extrusionOk="0">
                  <a:moveTo>
                    <a:pt x="232" y="0"/>
                  </a:moveTo>
                  <a:cubicBezTo>
                    <a:pt x="102" y="0"/>
                    <a:pt x="1" y="101"/>
                    <a:pt x="1" y="231"/>
                  </a:cubicBezTo>
                  <a:lnTo>
                    <a:pt x="1" y="7117"/>
                  </a:lnTo>
                  <a:cubicBezTo>
                    <a:pt x="1" y="7247"/>
                    <a:pt x="102" y="7348"/>
                    <a:pt x="232" y="7348"/>
                  </a:cubicBezTo>
                  <a:lnTo>
                    <a:pt x="10798" y="7348"/>
                  </a:lnTo>
                  <a:cubicBezTo>
                    <a:pt x="10928" y="7348"/>
                    <a:pt x="11029" y="7247"/>
                    <a:pt x="11029" y="7117"/>
                  </a:cubicBezTo>
                  <a:lnTo>
                    <a:pt x="11029" y="231"/>
                  </a:lnTo>
                  <a:cubicBezTo>
                    <a:pt x="11029" y="101"/>
                    <a:pt x="10928" y="0"/>
                    <a:pt x="1079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0" name="Google Shape;17070;p62"/>
            <p:cNvSpPr/>
            <p:nvPr/>
          </p:nvSpPr>
          <p:spPr>
            <a:xfrm>
              <a:off x="2336511" y="3127483"/>
              <a:ext cx="168798" cy="35967"/>
            </a:xfrm>
            <a:custGeom>
              <a:avLst/>
              <a:gdLst/>
              <a:ahLst/>
              <a:cxnLst/>
              <a:rect l="l" t="t" r="r" b="b"/>
              <a:pathLst>
                <a:path w="6439" h="1372" extrusionOk="0">
                  <a:moveTo>
                    <a:pt x="1" y="1"/>
                  </a:moveTo>
                  <a:lnTo>
                    <a:pt x="1" y="1141"/>
                  </a:lnTo>
                  <a:cubicBezTo>
                    <a:pt x="1" y="1271"/>
                    <a:pt x="102" y="1372"/>
                    <a:pt x="232" y="1372"/>
                  </a:cubicBezTo>
                  <a:lnTo>
                    <a:pt x="6439" y="1372"/>
                  </a:lnTo>
                  <a:lnTo>
                    <a:pt x="6439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1" name="Google Shape;17071;p62"/>
            <p:cNvSpPr/>
            <p:nvPr/>
          </p:nvSpPr>
          <p:spPr>
            <a:xfrm>
              <a:off x="2505284" y="2970823"/>
              <a:ext cx="120379" cy="96130"/>
            </a:xfrm>
            <a:custGeom>
              <a:avLst/>
              <a:gdLst/>
              <a:ahLst/>
              <a:cxnLst/>
              <a:rect l="l" t="t" r="r" b="b"/>
              <a:pathLst>
                <a:path w="4592" h="3667" extrusionOk="0">
                  <a:moveTo>
                    <a:pt x="1" y="0"/>
                  </a:moveTo>
                  <a:lnTo>
                    <a:pt x="1" y="3667"/>
                  </a:lnTo>
                  <a:lnTo>
                    <a:pt x="4591" y="3667"/>
                  </a:lnTo>
                  <a:lnTo>
                    <a:pt x="4591" y="231"/>
                  </a:lnTo>
                  <a:cubicBezTo>
                    <a:pt x="4591" y="101"/>
                    <a:pt x="4490" y="0"/>
                    <a:pt x="4360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2" name="Google Shape;17072;p62"/>
            <p:cNvSpPr/>
            <p:nvPr/>
          </p:nvSpPr>
          <p:spPr>
            <a:xfrm>
              <a:off x="2505284" y="3066927"/>
              <a:ext cx="120379" cy="96524"/>
            </a:xfrm>
            <a:custGeom>
              <a:avLst/>
              <a:gdLst/>
              <a:ahLst/>
              <a:cxnLst/>
              <a:rect l="l" t="t" r="r" b="b"/>
              <a:pathLst>
                <a:path w="4592" h="3682" extrusionOk="0">
                  <a:moveTo>
                    <a:pt x="1" y="1"/>
                  </a:moveTo>
                  <a:lnTo>
                    <a:pt x="1" y="3682"/>
                  </a:lnTo>
                  <a:lnTo>
                    <a:pt x="4360" y="3682"/>
                  </a:lnTo>
                  <a:cubicBezTo>
                    <a:pt x="4490" y="3682"/>
                    <a:pt x="4591" y="3581"/>
                    <a:pt x="4591" y="3451"/>
                  </a:cubicBezTo>
                  <a:lnTo>
                    <a:pt x="4591" y="1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3" name="Google Shape;17073;p62"/>
            <p:cNvSpPr/>
            <p:nvPr/>
          </p:nvSpPr>
          <p:spPr>
            <a:xfrm>
              <a:off x="2294122" y="3187647"/>
              <a:ext cx="373931" cy="30305"/>
            </a:xfrm>
            <a:custGeom>
              <a:avLst/>
              <a:gdLst/>
              <a:ahLst/>
              <a:cxnLst/>
              <a:rect l="l" t="t" r="r" b="b"/>
              <a:pathLst>
                <a:path w="14264" h="1156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694"/>
                  </a:lnTo>
                  <a:cubicBezTo>
                    <a:pt x="1" y="939"/>
                    <a:pt x="217" y="1156"/>
                    <a:pt x="463" y="1156"/>
                  </a:cubicBezTo>
                  <a:lnTo>
                    <a:pt x="13801" y="1156"/>
                  </a:lnTo>
                  <a:cubicBezTo>
                    <a:pt x="14047" y="1156"/>
                    <a:pt x="14263" y="939"/>
                    <a:pt x="14263" y="694"/>
                  </a:cubicBezTo>
                  <a:lnTo>
                    <a:pt x="14263" y="232"/>
                  </a:lnTo>
                  <a:cubicBezTo>
                    <a:pt x="14263" y="102"/>
                    <a:pt x="14162" y="1"/>
                    <a:pt x="14032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4" name="Google Shape;17074;p62"/>
            <p:cNvSpPr/>
            <p:nvPr/>
          </p:nvSpPr>
          <p:spPr>
            <a:xfrm>
              <a:off x="2294122" y="3187647"/>
              <a:ext cx="373931" cy="12138"/>
            </a:xfrm>
            <a:custGeom>
              <a:avLst/>
              <a:gdLst/>
              <a:ahLst/>
              <a:cxnLst/>
              <a:rect l="l" t="t" r="r" b="b"/>
              <a:pathLst>
                <a:path w="14264" h="463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463"/>
                  </a:lnTo>
                  <a:lnTo>
                    <a:pt x="14263" y="463"/>
                  </a:lnTo>
                  <a:lnTo>
                    <a:pt x="14263" y="232"/>
                  </a:lnTo>
                  <a:cubicBezTo>
                    <a:pt x="14263" y="102"/>
                    <a:pt x="14162" y="1"/>
                    <a:pt x="14032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5" name="Google Shape;17075;p62"/>
            <p:cNvSpPr/>
            <p:nvPr/>
          </p:nvSpPr>
          <p:spPr>
            <a:xfrm>
              <a:off x="2444753" y="3187647"/>
              <a:ext cx="72668" cy="18193"/>
            </a:xfrm>
            <a:custGeom>
              <a:avLst/>
              <a:gdLst/>
              <a:ahLst/>
              <a:cxnLst/>
              <a:rect l="l" t="t" r="r" b="b"/>
              <a:pathLst>
                <a:path w="2772" h="694" extrusionOk="0">
                  <a:moveTo>
                    <a:pt x="0" y="1"/>
                  </a:moveTo>
                  <a:lnTo>
                    <a:pt x="332" y="492"/>
                  </a:lnTo>
                  <a:cubicBezTo>
                    <a:pt x="419" y="607"/>
                    <a:pt x="563" y="694"/>
                    <a:pt x="707" y="694"/>
                  </a:cubicBezTo>
                  <a:lnTo>
                    <a:pt x="2064" y="694"/>
                  </a:lnTo>
                  <a:cubicBezTo>
                    <a:pt x="2209" y="694"/>
                    <a:pt x="2353" y="607"/>
                    <a:pt x="2440" y="492"/>
                  </a:cubicBezTo>
                  <a:lnTo>
                    <a:pt x="2772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6" name="Google Shape;17076;p62"/>
            <p:cNvSpPr/>
            <p:nvPr/>
          </p:nvSpPr>
          <p:spPr>
            <a:xfrm>
              <a:off x="2535195" y="3043097"/>
              <a:ext cx="60557" cy="24249"/>
            </a:xfrm>
            <a:custGeom>
              <a:avLst/>
              <a:gdLst/>
              <a:ahLst/>
              <a:cxnLst/>
              <a:rect l="l" t="t" r="r" b="b"/>
              <a:pathLst>
                <a:path w="2310" h="925" extrusionOk="0">
                  <a:moveTo>
                    <a:pt x="693" y="0"/>
                  </a:moveTo>
                  <a:lnTo>
                    <a:pt x="318" y="116"/>
                  </a:lnTo>
                  <a:cubicBezTo>
                    <a:pt x="130" y="188"/>
                    <a:pt x="0" y="361"/>
                    <a:pt x="0" y="563"/>
                  </a:cubicBezTo>
                  <a:lnTo>
                    <a:pt x="0" y="924"/>
                  </a:lnTo>
                  <a:lnTo>
                    <a:pt x="2310" y="924"/>
                  </a:lnTo>
                  <a:lnTo>
                    <a:pt x="2310" y="563"/>
                  </a:lnTo>
                  <a:cubicBezTo>
                    <a:pt x="2310" y="361"/>
                    <a:pt x="2180" y="188"/>
                    <a:pt x="1992" y="116"/>
                  </a:cubicBezTo>
                  <a:lnTo>
                    <a:pt x="1617" y="0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7" name="Google Shape;17077;p62"/>
            <p:cNvSpPr/>
            <p:nvPr/>
          </p:nvSpPr>
          <p:spPr>
            <a:xfrm>
              <a:off x="2553362" y="3024930"/>
              <a:ext cx="24223" cy="30305"/>
            </a:xfrm>
            <a:custGeom>
              <a:avLst/>
              <a:gdLst/>
              <a:ahLst/>
              <a:cxnLst/>
              <a:rect l="l" t="t" r="r" b="b"/>
              <a:pathLst>
                <a:path w="924" h="1156" extrusionOk="0">
                  <a:moveTo>
                    <a:pt x="0" y="1"/>
                  </a:moveTo>
                  <a:lnTo>
                    <a:pt x="0" y="693"/>
                  </a:lnTo>
                  <a:cubicBezTo>
                    <a:pt x="0" y="939"/>
                    <a:pt x="202" y="1155"/>
                    <a:pt x="462" y="1155"/>
                  </a:cubicBezTo>
                  <a:cubicBezTo>
                    <a:pt x="707" y="1155"/>
                    <a:pt x="924" y="939"/>
                    <a:pt x="924" y="693"/>
                  </a:cubicBezTo>
                  <a:lnTo>
                    <a:pt x="924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8" name="Google Shape;17078;p62"/>
            <p:cNvSpPr/>
            <p:nvPr/>
          </p:nvSpPr>
          <p:spPr>
            <a:xfrm>
              <a:off x="2547306" y="2994652"/>
              <a:ext cx="36334" cy="42416"/>
            </a:xfrm>
            <a:custGeom>
              <a:avLst/>
              <a:gdLst/>
              <a:ahLst/>
              <a:cxnLst/>
              <a:rect l="l" t="t" r="r" b="b"/>
              <a:pathLst>
                <a:path w="1386" h="1618" extrusionOk="0">
                  <a:moveTo>
                    <a:pt x="462" y="1"/>
                  </a:moveTo>
                  <a:cubicBezTo>
                    <a:pt x="202" y="1"/>
                    <a:pt x="0" y="217"/>
                    <a:pt x="0" y="463"/>
                  </a:cubicBezTo>
                  <a:lnTo>
                    <a:pt x="0" y="925"/>
                  </a:lnTo>
                  <a:cubicBezTo>
                    <a:pt x="0" y="1300"/>
                    <a:pt x="318" y="1617"/>
                    <a:pt x="693" y="1617"/>
                  </a:cubicBezTo>
                  <a:cubicBezTo>
                    <a:pt x="1068" y="1617"/>
                    <a:pt x="1386" y="1300"/>
                    <a:pt x="1386" y="925"/>
                  </a:cubicBezTo>
                  <a:lnTo>
                    <a:pt x="1386" y="463"/>
                  </a:lnTo>
                  <a:cubicBezTo>
                    <a:pt x="1386" y="217"/>
                    <a:pt x="1169" y="1"/>
                    <a:pt x="924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9" name="Google Shape;17079;p62"/>
            <p:cNvSpPr/>
            <p:nvPr/>
          </p:nvSpPr>
          <p:spPr>
            <a:xfrm>
              <a:off x="2547306" y="2994652"/>
              <a:ext cx="24249" cy="42337"/>
            </a:xfrm>
            <a:custGeom>
              <a:avLst/>
              <a:gdLst/>
              <a:ahLst/>
              <a:cxnLst/>
              <a:rect l="l" t="t" r="r" b="b"/>
              <a:pathLst>
                <a:path w="925" h="1615" extrusionOk="0">
                  <a:moveTo>
                    <a:pt x="462" y="1"/>
                  </a:moveTo>
                  <a:cubicBezTo>
                    <a:pt x="202" y="1"/>
                    <a:pt x="0" y="217"/>
                    <a:pt x="0" y="463"/>
                  </a:cubicBezTo>
                  <a:lnTo>
                    <a:pt x="0" y="925"/>
                  </a:lnTo>
                  <a:cubicBezTo>
                    <a:pt x="0" y="1319"/>
                    <a:pt x="327" y="1614"/>
                    <a:pt x="693" y="1614"/>
                  </a:cubicBezTo>
                  <a:cubicBezTo>
                    <a:pt x="769" y="1614"/>
                    <a:pt x="847" y="1602"/>
                    <a:pt x="924" y="1574"/>
                  </a:cubicBezTo>
                  <a:cubicBezTo>
                    <a:pt x="650" y="1473"/>
                    <a:pt x="462" y="1213"/>
                    <a:pt x="462" y="925"/>
                  </a:cubicBezTo>
                  <a:lnTo>
                    <a:pt x="462" y="463"/>
                  </a:lnTo>
                  <a:cubicBezTo>
                    <a:pt x="462" y="217"/>
                    <a:pt x="664" y="1"/>
                    <a:pt x="924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0" name="Google Shape;17080;p62"/>
            <p:cNvSpPr/>
            <p:nvPr/>
          </p:nvSpPr>
          <p:spPr>
            <a:xfrm>
              <a:off x="2547306" y="2994652"/>
              <a:ext cx="36334" cy="18193"/>
            </a:xfrm>
            <a:custGeom>
              <a:avLst/>
              <a:gdLst/>
              <a:ahLst/>
              <a:cxnLst/>
              <a:rect l="l" t="t" r="r" b="b"/>
              <a:pathLst>
                <a:path w="1386" h="694" extrusionOk="0">
                  <a:moveTo>
                    <a:pt x="462" y="1"/>
                  </a:moveTo>
                  <a:cubicBezTo>
                    <a:pt x="202" y="1"/>
                    <a:pt x="0" y="203"/>
                    <a:pt x="0" y="463"/>
                  </a:cubicBezTo>
                  <a:cubicBezTo>
                    <a:pt x="448" y="593"/>
                    <a:pt x="910" y="665"/>
                    <a:pt x="1386" y="694"/>
                  </a:cubicBezTo>
                  <a:lnTo>
                    <a:pt x="1386" y="463"/>
                  </a:lnTo>
                  <a:cubicBezTo>
                    <a:pt x="1386" y="203"/>
                    <a:pt x="1169" y="1"/>
                    <a:pt x="924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1" name="Google Shape;17081;p62"/>
            <p:cNvSpPr/>
            <p:nvPr/>
          </p:nvSpPr>
          <p:spPr>
            <a:xfrm>
              <a:off x="2547306" y="2994652"/>
              <a:ext cx="24249" cy="15178"/>
            </a:xfrm>
            <a:custGeom>
              <a:avLst/>
              <a:gdLst/>
              <a:ahLst/>
              <a:cxnLst/>
              <a:rect l="l" t="t" r="r" b="b"/>
              <a:pathLst>
                <a:path w="925" h="579" extrusionOk="0">
                  <a:moveTo>
                    <a:pt x="462" y="1"/>
                  </a:moveTo>
                  <a:cubicBezTo>
                    <a:pt x="202" y="1"/>
                    <a:pt x="0" y="217"/>
                    <a:pt x="0" y="463"/>
                  </a:cubicBezTo>
                  <a:cubicBezTo>
                    <a:pt x="159" y="506"/>
                    <a:pt x="303" y="549"/>
                    <a:pt x="462" y="578"/>
                  </a:cubicBezTo>
                  <a:lnTo>
                    <a:pt x="462" y="463"/>
                  </a:lnTo>
                  <a:cubicBezTo>
                    <a:pt x="462" y="217"/>
                    <a:pt x="664" y="1"/>
                    <a:pt x="92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2" name="Google Shape;17082;p62"/>
            <p:cNvSpPr/>
            <p:nvPr/>
          </p:nvSpPr>
          <p:spPr>
            <a:xfrm>
              <a:off x="2535195" y="3139595"/>
              <a:ext cx="60557" cy="23856"/>
            </a:xfrm>
            <a:custGeom>
              <a:avLst/>
              <a:gdLst/>
              <a:ahLst/>
              <a:cxnLst/>
              <a:rect l="l" t="t" r="r" b="b"/>
              <a:pathLst>
                <a:path w="2310" h="910" extrusionOk="0">
                  <a:moveTo>
                    <a:pt x="693" y="0"/>
                  </a:moveTo>
                  <a:lnTo>
                    <a:pt x="318" y="116"/>
                  </a:lnTo>
                  <a:cubicBezTo>
                    <a:pt x="130" y="174"/>
                    <a:pt x="0" y="361"/>
                    <a:pt x="0" y="549"/>
                  </a:cubicBezTo>
                  <a:lnTo>
                    <a:pt x="0" y="910"/>
                  </a:lnTo>
                  <a:lnTo>
                    <a:pt x="2310" y="910"/>
                  </a:lnTo>
                  <a:lnTo>
                    <a:pt x="2310" y="549"/>
                  </a:lnTo>
                  <a:cubicBezTo>
                    <a:pt x="2310" y="361"/>
                    <a:pt x="2180" y="174"/>
                    <a:pt x="1992" y="116"/>
                  </a:cubicBezTo>
                  <a:lnTo>
                    <a:pt x="1617" y="0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3" name="Google Shape;17083;p62"/>
            <p:cNvSpPr/>
            <p:nvPr/>
          </p:nvSpPr>
          <p:spPr>
            <a:xfrm>
              <a:off x="2553362" y="3121428"/>
              <a:ext cx="24223" cy="29911"/>
            </a:xfrm>
            <a:custGeom>
              <a:avLst/>
              <a:gdLst/>
              <a:ahLst/>
              <a:cxnLst/>
              <a:rect l="l" t="t" r="r" b="b"/>
              <a:pathLst>
                <a:path w="924" h="1141" extrusionOk="0">
                  <a:moveTo>
                    <a:pt x="0" y="1"/>
                  </a:moveTo>
                  <a:lnTo>
                    <a:pt x="0" y="693"/>
                  </a:lnTo>
                  <a:cubicBezTo>
                    <a:pt x="0" y="939"/>
                    <a:pt x="202" y="1141"/>
                    <a:pt x="462" y="1141"/>
                  </a:cubicBezTo>
                  <a:cubicBezTo>
                    <a:pt x="707" y="1141"/>
                    <a:pt x="924" y="939"/>
                    <a:pt x="924" y="693"/>
                  </a:cubicBezTo>
                  <a:lnTo>
                    <a:pt x="924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4" name="Google Shape;17084;p62"/>
            <p:cNvSpPr/>
            <p:nvPr/>
          </p:nvSpPr>
          <p:spPr>
            <a:xfrm>
              <a:off x="2547306" y="3091543"/>
              <a:ext cx="36334" cy="42023"/>
            </a:xfrm>
            <a:custGeom>
              <a:avLst/>
              <a:gdLst/>
              <a:ahLst/>
              <a:cxnLst/>
              <a:rect l="l" t="t" r="r" b="b"/>
              <a:pathLst>
                <a:path w="1386" h="1603" extrusionOk="0">
                  <a:moveTo>
                    <a:pt x="462" y="0"/>
                  </a:moveTo>
                  <a:cubicBezTo>
                    <a:pt x="217" y="0"/>
                    <a:pt x="15" y="202"/>
                    <a:pt x="15" y="462"/>
                  </a:cubicBezTo>
                  <a:lnTo>
                    <a:pt x="15" y="910"/>
                  </a:lnTo>
                  <a:cubicBezTo>
                    <a:pt x="0" y="1285"/>
                    <a:pt x="318" y="1588"/>
                    <a:pt x="693" y="1602"/>
                  </a:cubicBezTo>
                  <a:cubicBezTo>
                    <a:pt x="1068" y="1602"/>
                    <a:pt x="1386" y="1299"/>
                    <a:pt x="1386" y="910"/>
                  </a:cubicBezTo>
                  <a:lnTo>
                    <a:pt x="1386" y="462"/>
                  </a:lnTo>
                  <a:cubicBezTo>
                    <a:pt x="1386" y="202"/>
                    <a:pt x="1184" y="0"/>
                    <a:pt x="924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5" name="Google Shape;17085;p62"/>
            <p:cNvSpPr/>
            <p:nvPr/>
          </p:nvSpPr>
          <p:spPr>
            <a:xfrm>
              <a:off x="2547306" y="3091543"/>
              <a:ext cx="24249" cy="42101"/>
            </a:xfrm>
            <a:custGeom>
              <a:avLst/>
              <a:gdLst/>
              <a:ahLst/>
              <a:cxnLst/>
              <a:rect l="l" t="t" r="r" b="b"/>
              <a:pathLst>
                <a:path w="925" h="1606" extrusionOk="0">
                  <a:moveTo>
                    <a:pt x="462" y="0"/>
                  </a:moveTo>
                  <a:cubicBezTo>
                    <a:pt x="217" y="0"/>
                    <a:pt x="0" y="202"/>
                    <a:pt x="15" y="462"/>
                  </a:cubicBezTo>
                  <a:lnTo>
                    <a:pt x="15" y="910"/>
                  </a:lnTo>
                  <a:cubicBezTo>
                    <a:pt x="3" y="1311"/>
                    <a:pt x="319" y="1606"/>
                    <a:pt x="679" y="1606"/>
                  </a:cubicBezTo>
                  <a:cubicBezTo>
                    <a:pt x="759" y="1606"/>
                    <a:pt x="842" y="1591"/>
                    <a:pt x="924" y="1559"/>
                  </a:cubicBezTo>
                  <a:cubicBezTo>
                    <a:pt x="650" y="1473"/>
                    <a:pt x="462" y="1198"/>
                    <a:pt x="462" y="910"/>
                  </a:cubicBezTo>
                  <a:lnTo>
                    <a:pt x="462" y="462"/>
                  </a:lnTo>
                  <a:cubicBezTo>
                    <a:pt x="462" y="202"/>
                    <a:pt x="664" y="0"/>
                    <a:pt x="92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6" name="Google Shape;17086;p62"/>
            <p:cNvSpPr/>
            <p:nvPr/>
          </p:nvSpPr>
          <p:spPr>
            <a:xfrm>
              <a:off x="2547306" y="3091149"/>
              <a:ext cx="36334" cy="18193"/>
            </a:xfrm>
            <a:custGeom>
              <a:avLst/>
              <a:gdLst/>
              <a:ahLst/>
              <a:cxnLst/>
              <a:rect l="l" t="t" r="r" b="b"/>
              <a:pathLst>
                <a:path w="1386" h="694" extrusionOk="0">
                  <a:moveTo>
                    <a:pt x="462" y="1"/>
                  </a:moveTo>
                  <a:cubicBezTo>
                    <a:pt x="202" y="1"/>
                    <a:pt x="0" y="217"/>
                    <a:pt x="15" y="477"/>
                  </a:cubicBezTo>
                  <a:cubicBezTo>
                    <a:pt x="462" y="607"/>
                    <a:pt x="924" y="679"/>
                    <a:pt x="1386" y="694"/>
                  </a:cubicBezTo>
                  <a:lnTo>
                    <a:pt x="1386" y="477"/>
                  </a:lnTo>
                  <a:cubicBezTo>
                    <a:pt x="1386" y="217"/>
                    <a:pt x="1184" y="1"/>
                    <a:pt x="924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7" name="Google Shape;17087;p62"/>
            <p:cNvSpPr/>
            <p:nvPr/>
          </p:nvSpPr>
          <p:spPr>
            <a:xfrm>
              <a:off x="2547306" y="3091543"/>
              <a:ext cx="24249" cy="14785"/>
            </a:xfrm>
            <a:custGeom>
              <a:avLst/>
              <a:gdLst/>
              <a:ahLst/>
              <a:cxnLst/>
              <a:rect l="l" t="t" r="r" b="b"/>
              <a:pathLst>
                <a:path w="925" h="564" extrusionOk="0">
                  <a:moveTo>
                    <a:pt x="462" y="0"/>
                  </a:moveTo>
                  <a:cubicBezTo>
                    <a:pt x="217" y="0"/>
                    <a:pt x="0" y="202"/>
                    <a:pt x="15" y="462"/>
                  </a:cubicBezTo>
                  <a:cubicBezTo>
                    <a:pt x="159" y="505"/>
                    <a:pt x="318" y="534"/>
                    <a:pt x="462" y="563"/>
                  </a:cubicBezTo>
                  <a:lnTo>
                    <a:pt x="462" y="462"/>
                  </a:lnTo>
                  <a:cubicBezTo>
                    <a:pt x="462" y="202"/>
                    <a:pt x="664" y="0"/>
                    <a:pt x="92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8" name="Google Shape;17088;p62"/>
            <p:cNvSpPr/>
            <p:nvPr/>
          </p:nvSpPr>
          <p:spPr>
            <a:xfrm>
              <a:off x="2384563" y="3049153"/>
              <a:ext cx="72327" cy="90075"/>
            </a:xfrm>
            <a:custGeom>
              <a:avLst/>
              <a:gdLst/>
              <a:ahLst/>
              <a:cxnLst/>
              <a:rect l="l" t="t" r="r" b="b"/>
              <a:pathLst>
                <a:path w="2759" h="3436" extrusionOk="0">
                  <a:moveTo>
                    <a:pt x="925" y="0"/>
                  </a:moveTo>
                  <a:lnTo>
                    <a:pt x="925" y="448"/>
                  </a:lnTo>
                  <a:cubicBezTo>
                    <a:pt x="925" y="534"/>
                    <a:pt x="867" y="621"/>
                    <a:pt x="795" y="650"/>
                  </a:cubicBezTo>
                  <a:lnTo>
                    <a:pt x="246" y="924"/>
                  </a:lnTo>
                  <a:cubicBezTo>
                    <a:pt x="102" y="996"/>
                    <a:pt x="1" y="1155"/>
                    <a:pt x="1" y="1328"/>
                  </a:cubicBezTo>
                  <a:lnTo>
                    <a:pt x="1" y="3205"/>
                  </a:lnTo>
                  <a:cubicBezTo>
                    <a:pt x="1" y="3335"/>
                    <a:pt x="102" y="3436"/>
                    <a:pt x="232" y="3436"/>
                  </a:cubicBezTo>
                  <a:lnTo>
                    <a:pt x="2527" y="3436"/>
                  </a:lnTo>
                  <a:cubicBezTo>
                    <a:pt x="2657" y="3436"/>
                    <a:pt x="2758" y="3335"/>
                    <a:pt x="2758" y="3205"/>
                  </a:cubicBezTo>
                  <a:lnTo>
                    <a:pt x="2758" y="1343"/>
                  </a:lnTo>
                  <a:cubicBezTo>
                    <a:pt x="2758" y="1170"/>
                    <a:pt x="2657" y="1011"/>
                    <a:pt x="2513" y="924"/>
                  </a:cubicBezTo>
                  <a:lnTo>
                    <a:pt x="1964" y="664"/>
                  </a:lnTo>
                  <a:cubicBezTo>
                    <a:pt x="1892" y="621"/>
                    <a:pt x="1834" y="549"/>
                    <a:pt x="1834" y="462"/>
                  </a:cubicBezTo>
                  <a:lnTo>
                    <a:pt x="1834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9" name="Google Shape;17089;p62"/>
            <p:cNvSpPr/>
            <p:nvPr/>
          </p:nvSpPr>
          <p:spPr>
            <a:xfrm>
              <a:off x="2407659" y="3048760"/>
              <a:ext cx="26503" cy="18115"/>
            </a:xfrm>
            <a:custGeom>
              <a:avLst/>
              <a:gdLst/>
              <a:ahLst/>
              <a:cxnLst/>
              <a:rect l="l" t="t" r="r" b="b"/>
              <a:pathLst>
                <a:path w="1011" h="691" extrusionOk="0">
                  <a:moveTo>
                    <a:pt x="968" y="1"/>
                  </a:moveTo>
                  <a:lnTo>
                    <a:pt x="44" y="15"/>
                  </a:lnTo>
                  <a:lnTo>
                    <a:pt x="44" y="463"/>
                  </a:lnTo>
                  <a:cubicBezTo>
                    <a:pt x="44" y="506"/>
                    <a:pt x="29" y="564"/>
                    <a:pt x="0" y="593"/>
                  </a:cubicBezTo>
                  <a:cubicBezTo>
                    <a:pt x="159" y="658"/>
                    <a:pt x="329" y="690"/>
                    <a:pt x="500" y="690"/>
                  </a:cubicBezTo>
                  <a:cubicBezTo>
                    <a:pt x="672" y="690"/>
                    <a:pt x="845" y="658"/>
                    <a:pt x="1011" y="593"/>
                  </a:cubicBezTo>
                  <a:cubicBezTo>
                    <a:pt x="982" y="564"/>
                    <a:pt x="968" y="506"/>
                    <a:pt x="968" y="463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0" name="Google Shape;17090;p62"/>
            <p:cNvSpPr/>
            <p:nvPr/>
          </p:nvSpPr>
          <p:spPr>
            <a:xfrm>
              <a:off x="2384563" y="3068080"/>
              <a:ext cx="72327" cy="71541"/>
            </a:xfrm>
            <a:custGeom>
              <a:avLst/>
              <a:gdLst/>
              <a:ahLst/>
              <a:cxnLst/>
              <a:rect l="l" t="t" r="r" b="b"/>
              <a:pathLst>
                <a:path w="2759" h="2729" extrusionOk="0">
                  <a:moveTo>
                    <a:pt x="679" y="0"/>
                  </a:moveTo>
                  <a:lnTo>
                    <a:pt x="261" y="202"/>
                  </a:lnTo>
                  <a:cubicBezTo>
                    <a:pt x="102" y="289"/>
                    <a:pt x="1" y="448"/>
                    <a:pt x="1" y="621"/>
                  </a:cubicBezTo>
                  <a:lnTo>
                    <a:pt x="1" y="2497"/>
                  </a:lnTo>
                  <a:cubicBezTo>
                    <a:pt x="1" y="2613"/>
                    <a:pt x="102" y="2728"/>
                    <a:pt x="232" y="2728"/>
                  </a:cubicBezTo>
                  <a:lnTo>
                    <a:pt x="2542" y="2728"/>
                  </a:lnTo>
                  <a:cubicBezTo>
                    <a:pt x="2657" y="2728"/>
                    <a:pt x="2758" y="2613"/>
                    <a:pt x="2758" y="2497"/>
                  </a:cubicBezTo>
                  <a:lnTo>
                    <a:pt x="2758" y="621"/>
                  </a:lnTo>
                  <a:cubicBezTo>
                    <a:pt x="2758" y="448"/>
                    <a:pt x="2657" y="289"/>
                    <a:pt x="2513" y="202"/>
                  </a:cubicBezTo>
                  <a:lnTo>
                    <a:pt x="2094" y="0"/>
                  </a:lnTo>
                  <a:cubicBezTo>
                    <a:pt x="1914" y="224"/>
                    <a:pt x="1650" y="336"/>
                    <a:pt x="1387" y="336"/>
                  </a:cubicBezTo>
                  <a:cubicBezTo>
                    <a:pt x="1123" y="336"/>
                    <a:pt x="860" y="224"/>
                    <a:pt x="679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1" name="Google Shape;17091;p62"/>
            <p:cNvSpPr/>
            <p:nvPr/>
          </p:nvSpPr>
          <p:spPr>
            <a:xfrm>
              <a:off x="2396675" y="3000708"/>
              <a:ext cx="48105" cy="54527"/>
            </a:xfrm>
            <a:custGeom>
              <a:avLst/>
              <a:gdLst/>
              <a:ahLst/>
              <a:cxnLst/>
              <a:rect l="l" t="t" r="r" b="b"/>
              <a:pathLst>
                <a:path w="1835" h="2080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lnTo>
                    <a:pt x="1" y="1155"/>
                  </a:lnTo>
                  <a:cubicBezTo>
                    <a:pt x="1" y="1661"/>
                    <a:pt x="405" y="2079"/>
                    <a:pt x="925" y="2079"/>
                  </a:cubicBezTo>
                  <a:cubicBezTo>
                    <a:pt x="1430" y="2065"/>
                    <a:pt x="1834" y="1661"/>
                    <a:pt x="1834" y="1155"/>
                  </a:cubicBezTo>
                  <a:lnTo>
                    <a:pt x="1834" y="694"/>
                  </a:lnTo>
                  <a:cubicBezTo>
                    <a:pt x="1834" y="318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2" name="Google Shape;17092;p62"/>
            <p:cNvSpPr/>
            <p:nvPr/>
          </p:nvSpPr>
          <p:spPr>
            <a:xfrm>
              <a:off x="2396675" y="3000708"/>
              <a:ext cx="33345" cy="54422"/>
            </a:xfrm>
            <a:custGeom>
              <a:avLst/>
              <a:gdLst/>
              <a:ahLst/>
              <a:cxnLst/>
              <a:rect l="l" t="t" r="r" b="b"/>
              <a:pathLst>
                <a:path w="1272" h="2076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lnTo>
                    <a:pt x="1" y="1155"/>
                  </a:lnTo>
                  <a:cubicBezTo>
                    <a:pt x="1" y="1682"/>
                    <a:pt x="437" y="2075"/>
                    <a:pt x="925" y="2075"/>
                  </a:cubicBezTo>
                  <a:cubicBezTo>
                    <a:pt x="1039" y="2075"/>
                    <a:pt x="1156" y="2054"/>
                    <a:pt x="1271" y="2007"/>
                  </a:cubicBezTo>
                  <a:cubicBezTo>
                    <a:pt x="910" y="1863"/>
                    <a:pt x="694" y="1531"/>
                    <a:pt x="694" y="1155"/>
                  </a:cubicBezTo>
                  <a:lnTo>
                    <a:pt x="694" y="694"/>
                  </a:lnTo>
                  <a:cubicBezTo>
                    <a:pt x="694" y="362"/>
                    <a:pt x="939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3" name="Google Shape;17093;p62"/>
            <p:cNvSpPr/>
            <p:nvPr/>
          </p:nvSpPr>
          <p:spPr>
            <a:xfrm>
              <a:off x="2396675" y="3000708"/>
              <a:ext cx="48105" cy="24301"/>
            </a:xfrm>
            <a:custGeom>
              <a:avLst/>
              <a:gdLst/>
              <a:ahLst/>
              <a:cxnLst/>
              <a:rect l="l" t="t" r="r" b="b"/>
              <a:pathLst>
                <a:path w="1835" h="927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550" y="841"/>
                    <a:pt x="1124" y="926"/>
                    <a:pt x="1700" y="926"/>
                  </a:cubicBezTo>
                  <a:cubicBezTo>
                    <a:pt x="1745" y="926"/>
                    <a:pt x="1789" y="926"/>
                    <a:pt x="1834" y="925"/>
                  </a:cubicBezTo>
                  <a:lnTo>
                    <a:pt x="1834" y="694"/>
                  </a:lnTo>
                  <a:cubicBezTo>
                    <a:pt x="1834" y="318"/>
                    <a:pt x="1531" y="1"/>
                    <a:pt x="115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4" name="Google Shape;17094;p62"/>
            <p:cNvSpPr/>
            <p:nvPr/>
          </p:nvSpPr>
          <p:spPr>
            <a:xfrm>
              <a:off x="2396675" y="3000708"/>
              <a:ext cx="33345" cy="21968"/>
            </a:xfrm>
            <a:custGeom>
              <a:avLst/>
              <a:gdLst/>
              <a:ahLst/>
              <a:cxnLst/>
              <a:rect l="l" t="t" r="r" b="b"/>
              <a:pathLst>
                <a:path w="1272" h="838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232" y="766"/>
                    <a:pt x="463" y="809"/>
                    <a:pt x="694" y="838"/>
                  </a:cubicBezTo>
                  <a:lnTo>
                    <a:pt x="694" y="694"/>
                  </a:lnTo>
                  <a:cubicBezTo>
                    <a:pt x="694" y="362"/>
                    <a:pt x="939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5" name="Google Shape;17095;p62"/>
            <p:cNvSpPr/>
            <p:nvPr/>
          </p:nvSpPr>
          <p:spPr>
            <a:xfrm>
              <a:off x="2384563" y="3079038"/>
              <a:ext cx="30305" cy="60583"/>
            </a:xfrm>
            <a:custGeom>
              <a:avLst/>
              <a:gdLst/>
              <a:ahLst/>
              <a:cxnLst/>
              <a:rect l="l" t="t" r="r" b="b"/>
              <a:pathLst>
                <a:path w="1156" h="2311" extrusionOk="0">
                  <a:moveTo>
                    <a:pt x="59" y="1"/>
                  </a:moveTo>
                  <a:cubicBezTo>
                    <a:pt x="30" y="59"/>
                    <a:pt x="1" y="131"/>
                    <a:pt x="1" y="203"/>
                  </a:cubicBezTo>
                  <a:lnTo>
                    <a:pt x="1" y="2079"/>
                  </a:lnTo>
                  <a:cubicBezTo>
                    <a:pt x="1" y="2209"/>
                    <a:pt x="102" y="2310"/>
                    <a:pt x="232" y="2310"/>
                  </a:cubicBezTo>
                  <a:lnTo>
                    <a:pt x="1156" y="2310"/>
                  </a:lnTo>
                  <a:lnTo>
                    <a:pt x="1156" y="1849"/>
                  </a:lnTo>
                  <a:lnTo>
                    <a:pt x="925" y="1849"/>
                  </a:lnTo>
                  <a:cubicBezTo>
                    <a:pt x="795" y="1849"/>
                    <a:pt x="694" y="1747"/>
                    <a:pt x="694" y="1618"/>
                  </a:cubicBezTo>
                  <a:lnTo>
                    <a:pt x="694" y="694"/>
                  </a:lnTo>
                  <a:cubicBezTo>
                    <a:pt x="694" y="549"/>
                    <a:pt x="622" y="419"/>
                    <a:pt x="506" y="333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6" name="Google Shape;17096;p62"/>
            <p:cNvSpPr/>
            <p:nvPr/>
          </p:nvSpPr>
          <p:spPr>
            <a:xfrm>
              <a:off x="2426953" y="3078671"/>
              <a:ext cx="30305" cy="60557"/>
            </a:xfrm>
            <a:custGeom>
              <a:avLst/>
              <a:gdLst/>
              <a:ahLst/>
              <a:cxnLst/>
              <a:rect l="l" t="t" r="r" b="b"/>
              <a:pathLst>
                <a:path w="1156" h="2310" extrusionOk="0">
                  <a:moveTo>
                    <a:pt x="1083" y="0"/>
                  </a:moveTo>
                  <a:lnTo>
                    <a:pt x="636" y="347"/>
                  </a:lnTo>
                  <a:cubicBezTo>
                    <a:pt x="520" y="419"/>
                    <a:pt x="463" y="563"/>
                    <a:pt x="463" y="708"/>
                  </a:cubicBezTo>
                  <a:lnTo>
                    <a:pt x="463" y="1617"/>
                  </a:lnTo>
                  <a:cubicBezTo>
                    <a:pt x="463" y="1747"/>
                    <a:pt x="362" y="1848"/>
                    <a:pt x="232" y="1848"/>
                  </a:cubicBezTo>
                  <a:lnTo>
                    <a:pt x="1" y="1848"/>
                  </a:lnTo>
                  <a:lnTo>
                    <a:pt x="1" y="2310"/>
                  </a:lnTo>
                  <a:lnTo>
                    <a:pt x="925" y="2310"/>
                  </a:lnTo>
                  <a:cubicBezTo>
                    <a:pt x="1040" y="2310"/>
                    <a:pt x="1156" y="2209"/>
                    <a:pt x="1156" y="2079"/>
                  </a:cubicBezTo>
                  <a:lnTo>
                    <a:pt x="1156" y="217"/>
                  </a:lnTo>
                  <a:cubicBezTo>
                    <a:pt x="1141" y="145"/>
                    <a:pt x="1127" y="73"/>
                    <a:pt x="1083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7" name="Google Shape;17097;p62"/>
            <p:cNvSpPr/>
            <p:nvPr/>
          </p:nvSpPr>
          <p:spPr>
            <a:xfrm>
              <a:off x="2408786" y="3127483"/>
              <a:ext cx="24249" cy="11744"/>
            </a:xfrm>
            <a:custGeom>
              <a:avLst/>
              <a:gdLst/>
              <a:ahLst/>
              <a:cxnLst/>
              <a:rect l="l" t="t" r="r" b="b"/>
              <a:pathLst>
                <a:path w="925" h="448" extrusionOk="0">
                  <a:moveTo>
                    <a:pt x="1" y="1"/>
                  </a:moveTo>
                  <a:lnTo>
                    <a:pt x="1" y="448"/>
                  </a:lnTo>
                  <a:lnTo>
                    <a:pt x="925" y="448"/>
                  </a:lnTo>
                  <a:lnTo>
                    <a:pt x="925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8" name="Google Shape;17098;p62"/>
          <p:cNvGrpSpPr/>
          <p:nvPr/>
        </p:nvGrpSpPr>
        <p:grpSpPr>
          <a:xfrm>
            <a:off x="2769819" y="2907251"/>
            <a:ext cx="373905" cy="349682"/>
            <a:chOff x="2769819" y="2907251"/>
            <a:chExt cx="373905" cy="349682"/>
          </a:xfrm>
        </p:grpSpPr>
        <p:sp>
          <p:nvSpPr>
            <p:cNvPr id="17099" name="Google Shape;17099;p62"/>
            <p:cNvSpPr/>
            <p:nvPr/>
          </p:nvSpPr>
          <p:spPr>
            <a:xfrm>
              <a:off x="2975292" y="2943559"/>
              <a:ext cx="168431" cy="176532"/>
            </a:xfrm>
            <a:custGeom>
              <a:avLst/>
              <a:gdLst/>
              <a:ahLst/>
              <a:cxnLst/>
              <a:rect l="l" t="t" r="r" b="b"/>
              <a:pathLst>
                <a:path w="6425" h="6734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4375"/>
                  </a:lnTo>
                  <a:cubicBezTo>
                    <a:pt x="1" y="4750"/>
                    <a:pt x="304" y="5053"/>
                    <a:pt x="679" y="5053"/>
                  </a:cubicBezTo>
                  <a:lnTo>
                    <a:pt x="1372" y="5053"/>
                  </a:lnTo>
                  <a:lnTo>
                    <a:pt x="982" y="6583"/>
                  </a:lnTo>
                  <a:cubicBezTo>
                    <a:pt x="960" y="6671"/>
                    <a:pt x="1021" y="6734"/>
                    <a:pt x="1096" y="6734"/>
                  </a:cubicBezTo>
                  <a:cubicBezTo>
                    <a:pt x="1120" y="6734"/>
                    <a:pt x="1146" y="6727"/>
                    <a:pt x="1170" y="6713"/>
                  </a:cubicBezTo>
                  <a:lnTo>
                    <a:pt x="3436" y="5053"/>
                  </a:lnTo>
                  <a:lnTo>
                    <a:pt x="5732" y="5053"/>
                  </a:lnTo>
                  <a:cubicBezTo>
                    <a:pt x="6121" y="5053"/>
                    <a:pt x="6424" y="4750"/>
                    <a:pt x="6424" y="4375"/>
                  </a:cubicBezTo>
                  <a:lnTo>
                    <a:pt x="6424" y="694"/>
                  </a:lnTo>
                  <a:cubicBezTo>
                    <a:pt x="6424" y="304"/>
                    <a:pt x="6121" y="1"/>
                    <a:pt x="5746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0" name="Google Shape;17100;p62"/>
            <p:cNvSpPr/>
            <p:nvPr/>
          </p:nvSpPr>
          <p:spPr>
            <a:xfrm>
              <a:off x="3035456" y="2943559"/>
              <a:ext cx="48105" cy="114691"/>
            </a:xfrm>
            <a:custGeom>
              <a:avLst/>
              <a:gdLst/>
              <a:ahLst/>
              <a:cxnLst/>
              <a:rect l="l" t="t" r="r" b="b"/>
              <a:pathLst>
                <a:path w="1835" h="4375" extrusionOk="0">
                  <a:moveTo>
                    <a:pt x="1" y="1"/>
                  </a:moveTo>
                  <a:lnTo>
                    <a:pt x="1" y="3451"/>
                  </a:lnTo>
                  <a:cubicBezTo>
                    <a:pt x="1" y="3956"/>
                    <a:pt x="405" y="4375"/>
                    <a:pt x="925" y="4375"/>
                  </a:cubicBezTo>
                  <a:cubicBezTo>
                    <a:pt x="1430" y="4360"/>
                    <a:pt x="1834" y="3956"/>
                    <a:pt x="1834" y="3451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1" name="Google Shape;17101;p62"/>
            <p:cNvSpPr/>
            <p:nvPr/>
          </p:nvSpPr>
          <p:spPr>
            <a:xfrm>
              <a:off x="3047567" y="2907251"/>
              <a:ext cx="23882" cy="96524"/>
            </a:xfrm>
            <a:custGeom>
              <a:avLst/>
              <a:gdLst/>
              <a:ahLst/>
              <a:cxnLst/>
              <a:rect l="l" t="t" r="r" b="b"/>
              <a:pathLst>
                <a:path w="911" h="3682" extrusionOk="0">
                  <a:moveTo>
                    <a:pt x="246" y="0"/>
                  </a:moveTo>
                  <a:cubicBezTo>
                    <a:pt x="116" y="0"/>
                    <a:pt x="1" y="116"/>
                    <a:pt x="15" y="246"/>
                  </a:cubicBezTo>
                  <a:lnTo>
                    <a:pt x="217" y="3465"/>
                  </a:lnTo>
                  <a:cubicBezTo>
                    <a:pt x="217" y="3595"/>
                    <a:pt x="318" y="3681"/>
                    <a:pt x="448" y="3681"/>
                  </a:cubicBezTo>
                  <a:lnTo>
                    <a:pt x="477" y="3681"/>
                  </a:lnTo>
                  <a:cubicBezTo>
                    <a:pt x="593" y="3681"/>
                    <a:pt x="694" y="3595"/>
                    <a:pt x="708" y="3465"/>
                  </a:cubicBezTo>
                  <a:lnTo>
                    <a:pt x="896" y="246"/>
                  </a:lnTo>
                  <a:cubicBezTo>
                    <a:pt x="910" y="116"/>
                    <a:pt x="809" y="0"/>
                    <a:pt x="679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2" name="Google Shape;17102;p62"/>
            <p:cNvSpPr/>
            <p:nvPr/>
          </p:nvSpPr>
          <p:spPr>
            <a:xfrm>
              <a:off x="3047567" y="3021916"/>
              <a:ext cx="23882" cy="24223"/>
            </a:xfrm>
            <a:custGeom>
              <a:avLst/>
              <a:gdLst/>
              <a:ahLst/>
              <a:cxnLst/>
              <a:rect l="l" t="t" r="r" b="b"/>
              <a:pathLst>
                <a:path w="911" h="924" extrusionOk="0">
                  <a:moveTo>
                    <a:pt x="448" y="0"/>
                  </a:moveTo>
                  <a:cubicBezTo>
                    <a:pt x="203" y="0"/>
                    <a:pt x="1" y="202"/>
                    <a:pt x="1" y="462"/>
                  </a:cubicBezTo>
                  <a:cubicBezTo>
                    <a:pt x="1" y="707"/>
                    <a:pt x="203" y="924"/>
                    <a:pt x="448" y="924"/>
                  </a:cubicBezTo>
                  <a:cubicBezTo>
                    <a:pt x="708" y="924"/>
                    <a:pt x="910" y="707"/>
                    <a:pt x="910" y="462"/>
                  </a:cubicBezTo>
                  <a:cubicBezTo>
                    <a:pt x="910" y="202"/>
                    <a:pt x="708" y="0"/>
                    <a:pt x="448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3" name="Google Shape;17103;p62"/>
            <p:cNvSpPr/>
            <p:nvPr/>
          </p:nvSpPr>
          <p:spPr>
            <a:xfrm>
              <a:off x="2769819" y="3172521"/>
              <a:ext cx="205132" cy="84412"/>
            </a:xfrm>
            <a:custGeom>
              <a:avLst/>
              <a:gdLst/>
              <a:ahLst/>
              <a:cxnLst/>
              <a:rect l="l" t="t" r="r" b="b"/>
              <a:pathLst>
                <a:path w="7825" h="3220" extrusionOk="0">
                  <a:moveTo>
                    <a:pt x="2541" y="0"/>
                  </a:moveTo>
                  <a:lnTo>
                    <a:pt x="606" y="708"/>
                  </a:lnTo>
                  <a:cubicBezTo>
                    <a:pt x="246" y="838"/>
                    <a:pt x="0" y="1184"/>
                    <a:pt x="0" y="1574"/>
                  </a:cubicBezTo>
                  <a:lnTo>
                    <a:pt x="0" y="2988"/>
                  </a:lnTo>
                  <a:cubicBezTo>
                    <a:pt x="0" y="3118"/>
                    <a:pt x="101" y="3219"/>
                    <a:pt x="231" y="3219"/>
                  </a:cubicBezTo>
                  <a:lnTo>
                    <a:pt x="7593" y="3219"/>
                  </a:lnTo>
                  <a:cubicBezTo>
                    <a:pt x="7723" y="3219"/>
                    <a:pt x="7824" y="3118"/>
                    <a:pt x="7824" y="2988"/>
                  </a:cubicBezTo>
                  <a:lnTo>
                    <a:pt x="7824" y="1574"/>
                  </a:lnTo>
                  <a:cubicBezTo>
                    <a:pt x="7824" y="1184"/>
                    <a:pt x="7579" y="838"/>
                    <a:pt x="7218" y="708"/>
                  </a:cubicBezTo>
                  <a:lnTo>
                    <a:pt x="5298" y="0"/>
                  </a:lnTo>
                  <a:lnTo>
                    <a:pt x="3912" y="462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4" name="Google Shape;17104;p62"/>
            <p:cNvSpPr/>
            <p:nvPr/>
          </p:nvSpPr>
          <p:spPr>
            <a:xfrm>
              <a:off x="2860628" y="3196743"/>
              <a:ext cx="24249" cy="60190"/>
            </a:xfrm>
            <a:custGeom>
              <a:avLst/>
              <a:gdLst/>
              <a:ahLst/>
              <a:cxnLst/>
              <a:rect l="l" t="t" r="r" b="b"/>
              <a:pathLst>
                <a:path w="925" h="2296" extrusionOk="0">
                  <a:moveTo>
                    <a:pt x="217" y="0"/>
                  </a:moveTo>
                  <a:lnTo>
                    <a:pt x="1" y="2295"/>
                  </a:lnTo>
                  <a:lnTo>
                    <a:pt x="925" y="229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5" name="Google Shape;17105;p62"/>
            <p:cNvSpPr/>
            <p:nvPr/>
          </p:nvSpPr>
          <p:spPr>
            <a:xfrm>
              <a:off x="2862148" y="3184632"/>
              <a:ext cx="21208" cy="20448"/>
            </a:xfrm>
            <a:custGeom>
              <a:avLst/>
              <a:gdLst/>
              <a:ahLst/>
              <a:cxnLst/>
              <a:rect l="l" t="t" r="r" b="b"/>
              <a:pathLst>
                <a:path w="809" h="780" extrusionOk="0">
                  <a:moveTo>
                    <a:pt x="0" y="0"/>
                  </a:moveTo>
                  <a:lnTo>
                    <a:pt x="0" y="621"/>
                  </a:lnTo>
                  <a:cubicBezTo>
                    <a:pt x="0" y="708"/>
                    <a:pt x="73" y="780"/>
                    <a:pt x="159" y="780"/>
                  </a:cubicBezTo>
                  <a:lnTo>
                    <a:pt x="650" y="780"/>
                  </a:lnTo>
                  <a:cubicBezTo>
                    <a:pt x="737" y="780"/>
                    <a:pt x="809" y="708"/>
                    <a:pt x="809" y="621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6" name="Google Shape;17106;p62"/>
            <p:cNvSpPr/>
            <p:nvPr/>
          </p:nvSpPr>
          <p:spPr>
            <a:xfrm>
              <a:off x="2938958" y="3197110"/>
              <a:ext cx="35993" cy="59823"/>
            </a:xfrm>
            <a:custGeom>
              <a:avLst/>
              <a:gdLst/>
              <a:ahLst/>
              <a:cxnLst/>
              <a:rect l="l" t="t" r="r" b="b"/>
              <a:pathLst>
                <a:path w="1373" h="2282" extrusionOk="0">
                  <a:moveTo>
                    <a:pt x="1127" y="1"/>
                  </a:moveTo>
                  <a:lnTo>
                    <a:pt x="261" y="867"/>
                  </a:lnTo>
                  <a:cubicBezTo>
                    <a:pt x="87" y="1040"/>
                    <a:pt x="1" y="1271"/>
                    <a:pt x="1" y="1516"/>
                  </a:cubicBezTo>
                  <a:lnTo>
                    <a:pt x="1" y="2281"/>
                  </a:lnTo>
                  <a:lnTo>
                    <a:pt x="1141" y="2281"/>
                  </a:lnTo>
                  <a:cubicBezTo>
                    <a:pt x="1271" y="2281"/>
                    <a:pt x="1372" y="2180"/>
                    <a:pt x="1372" y="2050"/>
                  </a:cubicBezTo>
                  <a:lnTo>
                    <a:pt x="1372" y="621"/>
                  </a:lnTo>
                  <a:cubicBezTo>
                    <a:pt x="1372" y="390"/>
                    <a:pt x="1286" y="174"/>
                    <a:pt x="112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7" name="Google Shape;17107;p62"/>
            <p:cNvSpPr/>
            <p:nvPr/>
          </p:nvSpPr>
          <p:spPr>
            <a:xfrm>
              <a:off x="2806520" y="2985582"/>
              <a:ext cx="132464" cy="96130"/>
            </a:xfrm>
            <a:custGeom>
              <a:avLst/>
              <a:gdLst/>
              <a:ahLst/>
              <a:cxnLst/>
              <a:rect l="l" t="t" r="r" b="b"/>
              <a:pathLst>
                <a:path w="5053" h="3667" extrusionOk="0">
                  <a:moveTo>
                    <a:pt x="1834" y="0"/>
                  </a:moveTo>
                  <a:cubicBezTo>
                    <a:pt x="823" y="0"/>
                    <a:pt x="0" y="823"/>
                    <a:pt x="0" y="1848"/>
                  </a:cubicBezTo>
                  <a:lnTo>
                    <a:pt x="0" y="2382"/>
                  </a:lnTo>
                  <a:cubicBezTo>
                    <a:pt x="0" y="2627"/>
                    <a:pt x="29" y="2873"/>
                    <a:pt x="116" y="3104"/>
                  </a:cubicBezTo>
                  <a:lnTo>
                    <a:pt x="188" y="3335"/>
                  </a:lnTo>
                  <a:cubicBezTo>
                    <a:pt x="217" y="3407"/>
                    <a:pt x="217" y="3479"/>
                    <a:pt x="231" y="3551"/>
                  </a:cubicBezTo>
                  <a:lnTo>
                    <a:pt x="231" y="3667"/>
                  </a:lnTo>
                  <a:lnTo>
                    <a:pt x="4822" y="3667"/>
                  </a:lnTo>
                  <a:lnTo>
                    <a:pt x="4822" y="3551"/>
                  </a:lnTo>
                  <a:cubicBezTo>
                    <a:pt x="4822" y="3479"/>
                    <a:pt x="4836" y="3407"/>
                    <a:pt x="4865" y="3335"/>
                  </a:cubicBezTo>
                  <a:lnTo>
                    <a:pt x="4937" y="3104"/>
                  </a:lnTo>
                  <a:cubicBezTo>
                    <a:pt x="5010" y="2873"/>
                    <a:pt x="5053" y="2627"/>
                    <a:pt x="5053" y="2397"/>
                  </a:cubicBezTo>
                  <a:lnTo>
                    <a:pt x="5053" y="462"/>
                  </a:lnTo>
                  <a:cubicBezTo>
                    <a:pt x="5053" y="217"/>
                    <a:pt x="4851" y="0"/>
                    <a:pt x="459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8" name="Google Shape;17108;p62"/>
            <p:cNvSpPr/>
            <p:nvPr/>
          </p:nvSpPr>
          <p:spPr>
            <a:xfrm>
              <a:off x="2836405" y="2985582"/>
              <a:ext cx="102579" cy="96524"/>
            </a:xfrm>
            <a:custGeom>
              <a:avLst/>
              <a:gdLst/>
              <a:ahLst/>
              <a:cxnLst/>
              <a:rect l="l" t="t" r="r" b="b"/>
              <a:pathLst>
                <a:path w="3913" h="3682" extrusionOk="0">
                  <a:moveTo>
                    <a:pt x="939" y="0"/>
                  </a:moveTo>
                  <a:cubicBezTo>
                    <a:pt x="419" y="0"/>
                    <a:pt x="1" y="419"/>
                    <a:pt x="1" y="939"/>
                  </a:cubicBezTo>
                  <a:cubicBezTo>
                    <a:pt x="1" y="1458"/>
                    <a:pt x="419" y="1877"/>
                    <a:pt x="939" y="1877"/>
                  </a:cubicBezTo>
                  <a:lnTo>
                    <a:pt x="1069" y="1877"/>
                  </a:lnTo>
                  <a:lnTo>
                    <a:pt x="1127" y="3681"/>
                  </a:lnTo>
                  <a:lnTo>
                    <a:pt x="3682" y="3681"/>
                  </a:lnTo>
                  <a:lnTo>
                    <a:pt x="3682" y="3566"/>
                  </a:lnTo>
                  <a:cubicBezTo>
                    <a:pt x="3682" y="3494"/>
                    <a:pt x="3696" y="3407"/>
                    <a:pt x="3725" y="3349"/>
                  </a:cubicBezTo>
                  <a:lnTo>
                    <a:pt x="3797" y="3118"/>
                  </a:lnTo>
                  <a:cubicBezTo>
                    <a:pt x="3870" y="2887"/>
                    <a:pt x="3913" y="2642"/>
                    <a:pt x="3913" y="2397"/>
                  </a:cubicBezTo>
                  <a:lnTo>
                    <a:pt x="3913" y="462"/>
                  </a:lnTo>
                  <a:cubicBezTo>
                    <a:pt x="3913" y="217"/>
                    <a:pt x="3711" y="0"/>
                    <a:pt x="345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9" name="Google Shape;17109;p62"/>
            <p:cNvSpPr/>
            <p:nvPr/>
          </p:nvSpPr>
          <p:spPr>
            <a:xfrm>
              <a:off x="2836405" y="3130498"/>
              <a:ext cx="72327" cy="54160"/>
            </a:xfrm>
            <a:custGeom>
              <a:avLst/>
              <a:gdLst/>
              <a:ahLst/>
              <a:cxnLst/>
              <a:rect l="l" t="t" r="r" b="b"/>
              <a:pathLst>
                <a:path w="2759" h="2066" extrusionOk="0">
                  <a:moveTo>
                    <a:pt x="1" y="1"/>
                  </a:moveTo>
                  <a:lnTo>
                    <a:pt x="1" y="2065"/>
                  </a:lnTo>
                  <a:lnTo>
                    <a:pt x="2758" y="2065"/>
                  </a:lnTo>
                  <a:lnTo>
                    <a:pt x="2758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0" name="Google Shape;17110;p62"/>
            <p:cNvSpPr/>
            <p:nvPr/>
          </p:nvSpPr>
          <p:spPr>
            <a:xfrm>
              <a:off x="2836405" y="3130498"/>
              <a:ext cx="72327" cy="30121"/>
            </a:xfrm>
            <a:custGeom>
              <a:avLst/>
              <a:gdLst/>
              <a:ahLst/>
              <a:cxnLst/>
              <a:rect l="l" t="t" r="r" b="b"/>
              <a:pathLst>
                <a:path w="2759" h="1149" extrusionOk="0">
                  <a:moveTo>
                    <a:pt x="1" y="1"/>
                  </a:moveTo>
                  <a:lnTo>
                    <a:pt x="1" y="781"/>
                  </a:lnTo>
                  <a:cubicBezTo>
                    <a:pt x="427" y="1026"/>
                    <a:pt x="903" y="1149"/>
                    <a:pt x="1379" y="1149"/>
                  </a:cubicBezTo>
                  <a:cubicBezTo>
                    <a:pt x="1856" y="1149"/>
                    <a:pt x="2332" y="1026"/>
                    <a:pt x="2758" y="781"/>
                  </a:cubicBezTo>
                  <a:lnTo>
                    <a:pt x="275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1" name="Google Shape;17111;p62"/>
            <p:cNvSpPr/>
            <p:nvPr/>
          </p:nvSpPr>
          <p:spPr>
            <a:xfrm>
              <a:off x="2824294" y="3162533"/>
              <a:ext cx="48472" cy="43202"/>
            </a:xfrm>
            <a:custGeom>
              <a:avLst/>
              <a:gdLst/>
              <a:ahLst/>
              <a:cxnLst/>
              <a:rect l="l" t="t" r="r" b="b"/>
              <a:pathLst>
                <a:path w="1849" h="1648" extrusionOk="0">
                  <a:moveTo>
                    <a:pt x="413" y="0"/>
                  </a:moveTo>
                  <a:cubicBezTo>
                    <a:pt x="327" y="0"/>
                    <a:pt x="242" y="48"/>
                    <a:pt x="203" y="136"/>
                  </a:cubicBezTo>
                  <a:lnTo>
                    <a:pt x="1" y="555"/>
                  </a:lnTo>
                  <a:lnTo>
                    <a:pt x="766" y="1551"/>
                  </a:lnTo>
                  <a:cubicBezTo>
                    <a:pt x="814" y="1614"/>
                    <a:pt x="883" y="1647"/>
                    <a:pt x="953" y="1647"/>
                  </a:cubicBezTo>
                  <a:cubicBezTo>
                    <a:pt x="1010" y="1647"/>
                    <a:pt x="1067" y="1625"/>
                    <a:pt x="1112" y="1579"/>
                  </a:cubicBezTo>
                  <a:lnTo>
                    <a:pt x="1849" y="843"/>
                  </a:lnTo>
                  <a:lnTo>
                    <a:pt x="535" y="35"/>
                  </a:lnTo>
                  <a:cubicBezTo>
                    <a:pt x="497" y="11"/>
                    <a:pt x="455" y="0"/>
                    <a:pt x="41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2" name="Google Shape;17112;p62"/>
            <p:cNvSpPr/>
            <p:nvPr/>
          </p:nvSpPr>
          <p:spPr>
            <a:xfrm>
              <a:off x="2872739" y="3162533"/>
              <a:ext cx="48078" cy="43202"/>
            </a:xfrm>
            <a:custGeom>
              <a:avLst/>
              <a:gdLst/>
              <a:ahLst/>
              <a:cxnLst/>
              <a:rect l="l" t="t" r="r" b="b"/>
              <a:pathLst>
                <a:path w="1834" h="1648" extrusionOk="0">
                  <a:moveTo>
                    <a:pt x="1432" y="0"/>
                  </a:moveTo>
                  <a:cubicBezTo>
                    <a:pt x="1393" y="0"/>
                    <a:pt x="1352" y="11"/>
                    <a:pt x="1314" y="35"/>
                  </a:cubicBezTo>
                  <a:lnTo>
                    <a:pt x="1" y="843"/>
                  </a:lnTo>
                  <a:lnTo>
                    <a:pt x="737" y="1579"/>
                  </a:lnTo>
                  <a:cubicBezTo>
                    <a:pt x="776" y="1625"/>
                    <a:pt x="832" y="1647"/>
                    <a:pt x="891" y="1647"/>
                  </a:cubicBezTo>
                  <a:cubicBezTo>
                    <a:pt x="962" y="1647"/>
                    <a:pt x="1036" y="1614"/>
                    <a:pt x="1083" y="1551"/>
                  </a:cubicBezTo>
                  <a:lnTo>
                    <a:pt x="1834" y="555"/>
                  </a:lnTo>
                  <a:lnTo>
                    <a:pt x="1632" y="136"/>
                  </a:lnTo>
                  <a:cubicBezTo>
                    <a:pt x="1593" y="48"/>
                    <a:pt x="1515" y="0"/>
                    <a:pt x="14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3" name="Google Shape;17113;p62"/>
            <p:cNvSpPr/>
            <p:nvPr/>
          </p:nvSpPr>
          <p:spPr>
            <a:xfrm>
              <a:off x="2812576" y="3034709"/>
              <a:ext cx="120746" cy="113616"/>
            </a:xfrm>
            <a:custGeom>
              <a:avLst/>
              <a:gdLst/>
              <a:ahLst/>
              <a:cxnLst/>
              <a:rect l="l" t="t" r="r" b="b"/>
              <a:pathLst>
                <a:path w="4606" h="4334" extrusionOk="0">
                  <a:moveTo>
                    <a:pt x="2002" y="0"/>
                  </a:moveTo>
                  <a:cubicBezTo>
                    <a:pt x="1409" y="0"/>
                    <a:pt x="895" y="100"/>
                    <a:pt x="636" y="162"/>
                  </a:cubicBezTo>
                  <a:cubicBezTo>
                    <a:pt x="535" y="176"/>
                    <a:pt x="448" y="277"/>
                    <a:pt x="462" y="378"/>
                  </a:cubicBezTo>
                  <a:lnTo>
                    <a:pt x="462" y="927"/>
                  </a:lnTo>
                  <a:cubicBezTo>
                    <a:pt x="448" y="1057"/>
                    <a:pt x="405" y="1172"/>
                    <a:pt x="318" y="1259"/>
                  </a:cubicBezTo>
                  <a:lnTo>
                    <a:pt x="130" y="1446"/>
                  </a:lnTo>
                  <a:cubicBezTo>
                    <a:pt x="44" y="1533"/>
                    <a:pt x="0" y="1648"/>
                    <a:pt x="0" y="1778"/>
                  </a:cubicBezTo>
                  <a:lnTo>
                    <a:pt x="0" y="2038"/>
                  </a:lnTo>
                  <a:cubicBezTo>
                    <a:pt x="0" y="3309"/>
                    <a:pt x="1025" y="4333"/>
                    <a:pt x="2296" y="4333"/>
                  </a:cubicBezTo>
                  <a:cubicBezTo>
                    <a:pt x="2304" y="4334"/>
                    <a:pt x="2313" y="4334"/>
                    <a:pt x="2322" y="4334"/>
                  </a:cubicBezTo>
                  <a:cubicBezTo>
                    <a:pt x="3580" y="4334"/>
                    <a:pt x="4605" y="3300"/>
                    <a:pt x="4605" y="2038"/>
                  </a:cubicBezTo>
                  <a:lnTo>
                    <a:pt x="4605" y="1778"/>
                  </a:lnTo>
                  <a:cubicBezTo>
                    <a:pt x="4605" y="1648"/>
                    <a:pt x="4548" y="1533"/>
                    <a:pt x="4461" y="1446"/>
                  </a:cubicBezTo>
                  <a:lnTo>
                    <a:pt x="4273" y="1259"/>
                  </a:lnTo>
                  <a:cubicBezTo>
                    <a:pt x="4187" y="1172"/>
                    <a:pt x="4143" y="1057"/>
                    <a:pt x="4143" y="927"/>
                  </a:cubicBezTo>
                  <a:lnTo>
                    <a:pt x="4143" y="811"/>
                  </a:lnTo>
                  <a:cubicBezTo>
                    <a:pt x="4143" y="710"/>
                    <a:pt x="4100" y="624"/>
                    <a:pt x="4028" y="566"/>
                  </a:cubicBezTo>
                  <a:cubicBezTo>
                    <a:pt x="3419" y="124"/>
                    <a:pt x="2662" y="0"/>
                    <a:pt x="200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4" name="Google Shape;17114;p62"/>
            <p:cNvSpPr/>
            <p:nvPr/>
          </p:nvSpPr>
          <p:spPr>
            <a:xfrm>
              <a:off x="2812183" y="3034577"/>
              <a:ext cx="108268" cy="113380"/>
            </a:xfrm>
            <a:custGeom>
              <a:avLst/>
              <a:gdLst/>
              <a:ahLst/>
              <a:cxnLst/>
              <a:rect l="l" t="t" r="r" b="b"/>
              <a:pathLst>
                <a:path w="4130" h="4325" extrusionOk="0">
                  <a:moveTo>
                    <a:pt x="2014" y="0"/>
                  </a:moveTo>
                  <a:cubicBezTo>
                    <a:pt x="1792" y="0"/>
                    <a:pt x="1580" y="15"/>
                    <a:pt x="1387" y="37"/>
                  </a:cubicBezTo>
                  <a:cubicBezTo>
                    <a:pt x="1141" y="66"/>
                    <a:pt x="882" y="109"/>
                    <a:pt x="636" y="167"/>
                  </a:cubicBezTo>
                  <a:cubicBezTo>
                    <a:pt x="535" y="181"/>
                    <a:pt x="463" y="282"/>
                    <a:pt x="463" y="383"/>
                  </a:cubicBezTo>
                  <a:lnTo>
                    <a:pt x="463" y="932"/>
                  </a:lnTo>
                  <a:cubicBezTo>
                    <a:pt x="463" y="1062"/>
                    <a:pt x="405" y="1177"/>
                    <a:pt x="333" y="1264"/>
                  </a:cubicBezTo>
                  <a:lnTo>
                    <a:pt x="131" y="1451"/>
                  </a:lnTo>
                  <a:cubicBezTo>
                    <a:pt x="44" y="1538"/>
                    <a:pt x="1" y="1653"/>
                    <a:pt x="1" y="1769"/>
                  </a:cubicBezTo>
                  <a:lnTo>
                    <a:pt x="1" y="2043"/>
                  </a:lnTo>
                  <a:cubicBezTo>
                    <a:pt x="1" y="3198"/>
                    <a:pt x="867" y="4180"/>
                    <a:pt x="2022" y="4324"/>
                  </a:cubicBezTo>
                  <a:cubicBezTo>
                    <a:pt x="1603" y="3891"/>
                    <a:pt x="1372" y="3328"/>
                    <a:pt x="1372" y="2736"/>
                  </a:cubicBezTo>
                  <a:lnTo>
                    <a:pt x="1372" y="1047"/>
                  </a:lnTo>
                  <a:cubicBezTo>
                    <a:pt x="1372" y="816"/>
                    <a:pt x="1546" y="629"/>
                    <a:pt x="1777" y="600"/>
                  </a:cubicBezTo>
                  <a:cubicBezTo>
                    <a:pt x="1967" y="575"/>
                    <a:pt x="2208" y="554"/>
                    <a:pt x="2474" y="554"/>
                  </a:cubicBezTo>
                  <a:cubicBezTo>
                    <a:pt x="2996" y="554"/>
                    <a:pt x="3613" y="635"/>
                    <a:pt x="4130" y="932"/>
                  </a:cubicBezTo>
                  <a:lnTo>
                    <a:pt x="4130" y="816"/>
                  </a:lnTo>
                  <a:cubicBezTo>
                    <a:pt x="4130" y="715"/>
                    <a:pt x="4101" y="629"/>
                    <a:pt x="4028" y="571"/>
                  </a:cubicBezTo>
                  <a:cubicBezTo>
                    <a:pt x="3424" y="128"/>
                    <a:pt x="2674" y="0"/>
                    <a:pt x="20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5" name="Google Shape;17115;p62"/>
            <p:cNvSpPr/>
            <p:nvPr/>
          </p:nvSpPr>
          <p:spPr>
            <a:xfrm>
              <a:off x="2770186" y="3197110"/>
              <a:ext cx="36360" cy="59823"/>
            </a:xfrm>
            <a:custGeom>
              <a:avLst/>
              <a:gdLst/>
              <a:ahLst/>
              <a:cxnLst/>
              <a:rect l="l" t="t" r="r" b="b"/>
              <a:pathLst>
                <a:path w="1387" h="2282" extrusionOk="0">
                  <a:moveTo>
                    <a:pt x="246" y="1"/>
                  </a:moveTo>
                  <a:cubicBezTo>
                    <a:pt x="87" y="174"/>
                    <a:pt x="1" y="390"/>
                    <a:pt x="1" y="621"/>
                  </a:cubicBezTo>
                  <a:lnTo>
                    <a:pt x="1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1386" y="2281"/>
                  </a:lnTo>
                  <a:lnTo>
                    <a:pt x="1386" y="1516"/>
                  </a:lnTo>
                  <a:cubicBezTo>
                    <a:pt x="1372" y="1271"/>
                    <a:pt x="1285" y="1040"/>
                    <a:pt x="1112" y="867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16" name="Google Shape;17116;p62"/>
          <p:cNvGrpSpPr/>
          <p:nvPr/>
        </p:nvGrpSpPr>
        <p:grpSpPr>
          <a:xfrm>
            <a:off x="3246251" y="2895245"/>
            <a:ext cx="375792" cy="373800"/>
            <a:chOff x="3246251" y="2895245"/>
            <a:chExt cx="375792" cy="373800"/>
          </a:xfrm>
        </p:grpSpPr>
        <p:sp>
          <p:nvSpPr>
            <p:cNvPr id="17117" name="Google Shape;17117;p62"/>
            <p:cNvSpPr/>
            <p:nvPr/>
          </p:nvSpPr>
          <p:spPr>
            <a:xfrm>
              <a:off x="3246251" y="2960599"/>
              <a:ext cx="308446" cy="308446"/>
            </a:xfrm>
            <a:custGeom>
              <a:avLst/>
              <a:gdLst/>
              <a:ahLst/>
              <a:cxnLst/>
              <a:rect l="l" t="t" r="r" b="b"/>
              <a:pathLst>
                <a:path w="11766" h="11766" extrusionOk="0">
                  <a:moveTo>
                    <a:pt x="5876" y="1"/>
                  </a:moveTo>
                  <a:cubicBezTo>
                    <a:pt x="2628" y="1"/>
                    <a:pt x="0" y="2628"/>
                    <a:pt x="0" y="5876"/>
                  </a:cubicBezTo>
                  <a:cubicBezTo>
                    <a:pt x="0" y="9138"/>
                    <a:pt x="2628" y="11765"/>
                    <a:pt x="5876" y="11765"/>
                  </a:cubicBezTo>
                  <a:cubicBezTo>
                    <a:pt x="9124" y="11765"/>
                    <a:pt x="11765" y="9138"/>
                    <a:pt x="11765" y="5876"/>
                  </a:cubicBezTo>
                  <a:cubicBezTo>
                    <a:pt x="11765" y="2628"/>
                    <a:pt x="9124" y="1"/>
                    <a:pt x="587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8" name="Google Shape;17118;p62"/>
            <p:cNvSpPr/>
            <p:nvPr/>
          </p:nvSpPr>
          <p:spPr>
            <a:xfrm>
              <a:off x="3400264" y="3108556"/>
              <a:ext cx="154039" cy="12531"/>
            </a:xfrm>
            <a:custGeom>
              <a:avLst/>
              <a:gdLst/>
              <a:ahLst/>
              <a:cxnLst/>
              <a:rect l="l" t="t" r="r" b="b"/>
              <a:pathLst>
                <a:path w="5876" h="478" extrusionOk="0">
                  <a:moveTo>
                    <a:pt x="1" y="1"/>
                  </a:moveTo>
                  <a:lnTo>
                    <a:pt x="1" y="477"/>
                  </a:lnTo>
                  <a:lnTo>
                    <a:pt x="5876" y="477"/>
                  </a:lnTo>
                  <a:lnTo>
                    <a:pt x="5876" y="246"/>
                  </a:lnTo>
                  <a:lnTo>
                    <a:pt x="5876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9" name="Google Shape;17119;p62"/>
            <p:cNvSpPr/>
            <p:nvPr/>
          </p:nvSpPr>
          <p:spPr>
            <a:xfrm>
              <a:off x="3529687" y="2895245"/>
              <a:ext cx="92355" cy="89970"/>
            </a:xfrm>
            <a:custGeom>
              <a:avLst/>
              <a:gdLst/>
              <a:ahLst/>
              <a:cxnLst/>
              <a:rect l="l" t="t" r="r" b="b"/>
              <a:pathLst>
                <a:path w="3523" h="3432" extrusionOk="0">
                  <a:moveTo>
                    <a:pt x="2126" y="1"/>
                  </a:moveTo>
                  <a:cubicBezTo>
                    <a:pt x="2069" y="1"/>
                    <a:pt x="2010" y="22"/>
                    <a:pt x="1964" y="68"/>
                  </a:cubicBezTo>
                  <a:lnTo>
                    <a:pt x="217" y="1815"/>
                  </a:lnTo>
                  <a:cubicBezTo>
                    <a:pt x="87" y="1945"/>
                    <a:pt x="1" y="2118"/>
                    <a:pt x="15" y="2306"/>
                  </a:cubicBezTo>
                  <a:lnTo>
                    <a:pt x="1" y="3432"/>
                  </a:lnTo>
                  <a:lnTo>
                    <a:pt x="1127" y="3432"/>
                  </a:lnTo>
                  <a:cubicBezTo>
                    <a:pt x="1314" y="3432"/>
                    <a:pt x="1487" y="3360"/>
                    <a:pt x="1632" y="3230"/>
                  </a:cubicBezTo>
                  <a:lnTo>
                    <a:pt x="3364" y="1483"/>
                  </a:lnTo>
                  <a:cubicBezTo>
                    <a:pt x="3523" y="1339"/>
                    <a:pt x="3422" y="1079"/>
                    <a:pt x="3205" y="1079"/>
                  </a:cubicBezTo>
                  <a:lnTo>
                    <a:pt x="2368" y="1079"/>
                  </a:lnTo>
                  <a:lnTo>
                    <a:pt x="2368" y="242"/>
                  </a:lnTo>
                  <a:cubicBezTo>
                    <a:pt x="2368" y="95"/>
                    <a:pt x="2248" y="1"/>
                    <a:pt x="2126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0" name="Google Shape;17120;p62"/>
            <p:cNvSpPr/>
            <p:nvPr/>
          </p:nvSpPr>
          <p:spPr>
            <a:xfrm>
              <a:off x="3529687" y="2895245"/>
              <a:ext cx="62103" cy="89970"/>
            </a:xfrm>
            <a:custGeom>
              <a:avLst/>
              <a:gdLst/>
              <a:ahLst/>
              <a:cxnLst/>
              <a:rect l="l" t="t" r="r" b="b"/>
              <a:pathLst>
                <a:path w="2369" h="3432" extrusionOk="0">
                  <a:moveTo>
                    <a:pt x="2126" y="1"/>
                  </a:moveTo>
                  <a:cubicBezTo>
                    <a:pt x="2069" y="1"/>
                    <a:pt x="2010" y="22"/>
                    <a:pt x="1964" y="68"/>
                  </a:cubicBezTo>
                  <a:lnTo>
                    <a:pt x="217" y="1815"/>
                  </a:lnTo>
                  <a:cubicBezTo>
                    <a:pt x="87" y="1945"/>
                    <a:pt x="1" y="2118"/>
                    <a:pt x="15" y="2306"/>
                  </a:cubicBezTo>
                  <a:lnTo>
                    <a:pt x="15" y="3432"/>
                  </a:lnTo>
                  <a:lnTo>
                    <a:pt x="2354" y="1093"/>
                  </a:lnTo>
                  <a:lnTo>
                    <a:pt x="2354" y="242"/>
                  </a:lnTo>
                  <a:lnTo>
                    <a:pt x="2368" y="242"/>
                  </a:lnTo>
                  <a:cubicBezTo>
                    <a:pt x="2368" y="95"/>
                    <a:pt x="2248" y="1"/>
                    <a:pt x="212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1" name="Google Shape;17121;p62"/>
            <p:cNvSpPr/>
            <p:nvPr/>
          </p:nvSpPr>
          <p:spPr>
            <a:xfrm>
              <a:off x="3283345" y="2997693"/>
              <a:ext cx="234257" cy="234257"/>
            </a:xfrm>
            <a:custGeom>
              <a:avLst/>
              <a:gdLst/>
              <a:ahLst/>
              <a:cxnLst/>
              <a:rect l="l" t="t" r="r" b="b"/>
              <a:pathLst>
                <a:path w="8936" h="8936" extrusionOk="0">
                  <a:moveTo>
                    <a:pt x="4461" y="0"/>
                  </a:moveTo>
                  <a:cubicBezTo>
                    <a:pt x="1992" y="0"/>
                    <a:pt x="0" y="1992"/>
                    <a:pt x="0" y="4461"/>
                  </a:cubicBezTo>
                  <a:cubicBezTo>
                    <a:pt x="0" y="6944"/>
                    <a:pt x="1992" y="8936"/>
                    <a:pt x="4461" y="8936"/>
                  </a:cubicBezTo>
                  <a:cubicBezTo>
                    <a:pt x="6929" y="8936"/>
                    <a:pt x="8936" y="6944"/>
                    <a:pt x="8936" y="4461"/>
                  </a:cubicBezTo>
                  <a:cubicBezTo>
                    <a:pt x="8936" y="1992"/>
                    <a:pt x="6929" y="0"/>
                    <a:pt x="4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2" name="Google Shape;17122;p62"/>
            <p:cNvSpPr/>
            <p:nvPr/>
          </p:nvSpPr>
          <p:spPr>
            <a:xfrm>
              <a:off x="3400264" y="3108556"/>
              <a:ext cx="117338" cy="12531"/>
            </a:xfrm>
            <a:custGeom>
              <a:avLst/>
              <a:gdLst/>
              <a:ahLst/>
              <a:cxnLst/>
              <a:rect l="l" t="t" r="r" b="b"/>
              <a:pathLst>
                <a:path w="4476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461" y="477"/>
                  </a:lnTo>
                  <a:cubicBezTo>
                    <a:pt x="4461" y="390"/>
                    <a:pt x="4476" y="318"/>
                    <a:pt x="4476" y="246"/>
                  </a:cubicBezTo>
                  <a:cubicBezTo>
                    <a:pt x="4476" y="160"/>
                    <a:pt x="4476" y="87"/>
                    <a:pt x="446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3" name="Google Shape;17123;p62"/>
            <p:cNvSpPr/>
            <p:nvPr/>
          </p:nvSpPr>
          <p:spPr>
            <a:xfrm>
              <a:off x="3313990" y="3028338"/>
              <a:ext cx="172573" cy="172967"/>
            </a:xfrm>
            <a:custGeom>
              <a:avLst/>
              <a:gdLst/>
              <a:ahLst/>
              <a:cxnLst/>
              <a:rect l="l" t="t" r="r" b="b"/>
              <a:pathLst>
                <a:path w="6583" h="6598" extrusionOk="0">
                  <a:moveTo>
                    <a:pt x="3292" y="0"/>
                  </a:moveTo>
                  <a:cubicBezTo>
                    <a:pt x="1473" y="0"/>
                    <a:pt x="0" y="1487"/>
                    <a:pt x="0" y="3292"/>
                  </a:cubicBezTo>
                  <a:cubicBezTo>
                    <a:pt x="0" y="5111"/>
                    <a:pt x="1473" y="6597"/>
                    <a:pt x="3292" y="6597"/>
                  </a:cubicBezTo>
                  <a:cubicBezTo>
                    <a:pt x="5111" y="6597"/>
                    <a:pt x="6583" y="5111"/>
                    <a:pt x="6583" y="3292"/>
                  </a:cubicBezTo>
                  <a:cubicBezTo>
                    <a:pt x="6583" y="1487"/>
                    <a:pt x="5111" y="0"/>
                    <a:pt x="3292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4" name="Google Shape;17124;p62"/>
            <p:cNvSpPr/>
            <p:nvPr/>
          </p:nvSpPr>
          <p:spPr>
            <a:xfrm>
              <a:off x="3400264" y="3108556"/>
              <a:ext cx="86693" cy="12531"/>
            </a:xfrm>
            <a:custGeom>
              <a:avLst/>
              <a:gdLst/>
              <a:ahLst/>
              <a:cxnLst/>
              <a:rect l="l" t="t" r="r" b="b"/>
              <a:pathLst>
                <a:path w="3307" h="478" extrusionOk="0">
                  <a:moveTo>
                    <a:pt x="1" y="1"/>
                  </a:moveTo>
                  <a:lnTo>
                    <a:pt x="1" y="477"/>
                  </a:lnTo>
                  <a:lnTo>
                    <a:pt x="3292" y="477"/>
                  </a:lnTo>
                  <a:cubicBezTo>
                    <a:pt x="3292" y="390"/>
                    <a:pt x="3306" y="318"/>
                    <a:pt x="3306" y="246"/>
                  </a:cubicBezTo>
                  <a:cubicBezTo>
                    <a:pt x="3306" y="160"/>
                    <a:pt x="3306" y="87"/>
                    <a:pt x="3292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5" name="Google Shape;17125;p62"/>
            <p:cNvSpPr/>
            <p:nvPr/>
          </p:nvSpPr>
          <p:spPr>
            <a:xfrm>
              <a:off x="3351084" y="3065432"/>
              <a:ext cx="98778" cy="98778"/>
            </a:xfrm>
            <a:custGeom>
              <a:avLst/>
              <a:gdLst/>
              <a:ahLst/>
              <a:cxnLst/>
              <a:rect l="l" t="t" r="r" b="b"/>
              <a:pathLst>
                <a:path w="3768" h="3768" extrusionOk="0">
                  <a:moveTo>
                    <a:pt x="1877" y="0"/>
                  </a:moveTo>
                  <a:cubicBezTo>
                    <a:pt x="837" y="0"/>
                    <a:pt x="0" y="837"/>
                    <a:pt x="0" y="1877"/>
                  </a:cubicBezTo>
                  <a:cubicBezTo>
                    <a:pt x="0" y="2930"/>
                    <a:pt x="837" y="3768"/>
                    <a:pt x="1877" y="3768"/>
                  </a:cubicBezTo>
                  <a:cubicBezTo>
                    <a:pt x="2916" y="3768"/>
                    <a:pt x="3768" y="2930"/>
                    <a:pt x="3768" y="1877"/>
                  </a:cubicBezTo>
                  <a:cubicBezTo>
                    <a:pt x="3768" y="837"/>
                    <a:pt x="2916" y="0"/>
                    <a:pt x="1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6" name="Google Shape;17126;p62"/>
            <p:cNvSpPr/>
            <p:nvPr/>
          </p:nvSpPr>
          <p:spPr>
            <a:xfrm>
              <a:off x="3400264" y="3108556"/>
              <a:ext cx="49599" cy="12531"/>
            </a:xfrm>
            <a:custGeom>
              <a:avLst/>
              <a:gdLst/>
              <a:ahLst/>
              <a:cxnLst/>
              <a:rect l="l" t="t" r="r" b="b"/>
              <a:pathLst>
                <a:path w="1892" h="478" extrusionOk="0">
                  <a:moveTo>
                    <a:pt x="1" y="1"/>
                  </a:moveTo>
                  <a:lnTo>
                    <a:pt x="1" y="477"/>
                  </a:lnTo>
                  <a:lnTo>
                    <a:pt x="1877" y="477"/>
                  </a:lnTo>
                  <a:cubicBezTo>
                    <a:pt x="1892" y="318"/>
                    <a:pt x="1892" y="160"/>
                    <a:pt x="187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7" name="Google Shape;17127;p62"/>
            <p:cNvSpPr/>
            <p:nvPr/>
          </p:nvSpPr>
          <p:spPr>
            <a:xfrm>
              <a:off x="3381730" y="3096445"/>
              <a:ext cx="37120" cy="36753"/>
            </a:xfrm>
            <a:custGeom>
              <a:avLst/>
              <a:gdLst/>
              <a:ahLst/>
              <a:cxnLst/>
              <a:rect l="l" t="t" r="r" b="b"/>
              <a:pathLst>
                <a:path w="1416" h="1402" extrusionOk="0">
                  <a:moveTo>
                    <a:pt x="708" y="1"/>
                  </a:moveTo>
                  <a:cubicBezTo>
                    <a:pt x="318" y="1"/>
                    <a:pt x="0" y="318"/>
                    <a:pt x="0" y="694"/>
                  </a:cubicBezTo>
                  <a:cubicBezTo>
                    <a:pt x="0" y="1083"/>
                    <a:pt x="318" y="1401"/>
                    <a:pt x="708" y="1401"/>
                  </a:cubicBezTo>
                  <a:cubicBezTo>
                    <a:pt x="1097" y="1401"/>
                    <a:pt x="1415" y="1083"/>
                    <a:pt x="1415" y="694"/>
                  </a:cubicBezTo>
                  <a:cubicBezTo>
                    <a:pt x="1415" y="318"/>
                    <a:pt x="1097" y="1"/>
                    <a:pt x="708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8" name="Google Shape;17128;p62"/>
            <p:cNvSpPr/>
            <p:nvPr/>
          </p:nvSpPr>
          <p:spPr>
            <a:xfrm>
              <a:off x="3400264" y="3108556"/>
              <a:ext cx="18953" cy="12531"/>
            </a:xfrm>
            <a:custGeom>
              <a:avLst/>
              <a:gdLst/>
              <a:ahLst/>
              <a:cxnLst/>
              <a:rect l="l" t="t" r="r" b="b"/>
              <a:pathLst>
                <a:path w="723" h="478" extrusionOk="0">
                  <a:moveTo>
                    <a:pt x="1" y="1"/>
                  </a:moveTo>
                  <a:lnTo>
                    <a:pt x="1" y="477"/>
                  </a:lnTo>
                  <a:lnTo>
                    <a:pt x="679" y="477"/>
                  </a:lnTo>
                  <a:cubicBezTo>
                    <a:pt x="722" y="318"/>
                    <a:pt x="722" y="160"/>
                    <a:pt x="679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9" name="Google Shape;17129;p62"/>
            <p:cNvSpPr/>
            <p:nvPr/>
          </p:nvSpPr>
          <p:spPr>
            <a:xfrm>
              <a:off x="3391429" y="3079431"/>
              <a:ext cx="44434" cy="41603"/>
            </a:xfrm>
            <a:custGeom>
              <a:avLst/>
              <a:gdLst/>
              <a:ahLst/>
              <a:cxnLst/>
              <a:rect l="l" t="t" r="r" b="b"/>
              <a:pathLst>
                <a:path w="1695" h="1587" extrusionOk="0">
                  <a:moveTo>
                    <a:pt x="1348" y="0"/>
                  </a:moveTo>
                  <a:lnTo>
                    <a:pt x="179" y="1184"/>
                  </a:lnTo>
                  <a:cubicBezTo>
                    <a:pt x="1" y="1351"/>
                    <a:pt x="157" y="1586"/>
                    <a:pt x="344" y="1586"/>
                  </a:cubicBezTo>
                  <a:cubicBezTo>
                    <a:pt x="400" y="1586"/>
                    <a:pt x="458" y="1566"/>
                    <a:pt x="511" y="1516"/>
                  </a:cubicBezTo>
                  <a:lnTo>
                    <a:pt x="1695" y="332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0" name="Google Shape;17130;p62"/>
            <p:cNvSpPr/>
            <p:nvPr/>
          </p:nvSpPr>
          <p:spPr>
            <a:xfrm>
              <a:off x="3420056" y="2908038"/>
              <a:ext cx="189718" cy="185052"/>
            </a:xfrm>
            <a:custGeom>
              <a:avLst/>
              <a:gdLst/>
              <a:ahLst/>
              <a:cxnLst/>
              <a:rect l="l" t="t" r="r" b="b"/>
              <a:pathLst>
                <a:path w="7237" h="7059" extrusionOk="0">
                  <a:moveTo>
                    <a:pt x="6897" y="1"/>
                  </a:moveTo>
                  <a:cubicBezTo>
                    <a:pt x="6843" y="1"/>
                    <a:pt x="6787" y="22"/>
                    <a:pt x="6738" y="71"/>
                  </a:cubicBezTo>
                  <a:lnTo>
                    <a:pt x="141" y="6668"/>
                  </a:lnTo>
                  <a:cubicBezTo>
                    <a:pt x="0" y="6809"/>
                    <a:pt x="92" y="7058"/>
                    <a:pt x="297" y="7058"/>
                  </a:cubicBezTo>
                  <a:cubicBezTo>
                    <a:pt x="302" y="7058"/>
                    <a:pt x="308" y="7058"/>
                    <a:pt x="314" y="7058"/>
                  </a:cubicBezTo>
                  <a:cubicBezTo>
                    <a:pt x="372" y="7058"/>
                    <a:pt x="429" y="7043"/>
                    <a:pt x="473" y="6986"/>
                  </a:cubicBezTo>
                  <a:lnTo>
                    <a:pt x="7070" y="403"/>
                  </a:lnTo>
                  <a:cubicBezTo>
                    <a:pt x="7237" y="236"/>
                    <a:pt x="7078" y="1"/>
                    <a:pt x="6897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1" name="Google Shape;17131;p62"/>
          <p:cNvGrpSpPr/>
          <p:nvPr/>
        </p:nvGrpSpPr>
        <p:grpSpPr>
          <a:xfrm>
            <a:off x="3791182" y="2895454"/>
            <a:ext cx="234650" cy="373590"/>
            <a:chOff x="3791182" y="2895454"/>
            <a:chExt cx="234650" cy="373590"/>
          </a:xfrm>
        </p:grpSpPr>
        <p:sp>
          <p:nvSpPr>
            <p:cNvPr id="17132" name="Google Shape;17132;p62"/>
            <p:cNvSpPr/>
            <p:nvPr/>
          </p:nvSpPr>
          <p:spPr>
            <a:xfrm>
              <a:off x="3905479" y="2895454"/>
              <a:ext cx="30278" cy="35652"/>
            </a:xfrm>
            <a:custGeom>
              <a:avLst/>
              <a:gdLst/>
              <a:ahLst/>
              <a:cxnLst/>
              <a:rect l="l" t="t" r="r" b="b"/>
              <a:pathLst>
                <a:path w="1155" h="1360" extrusionOk="0">
                  <a:moveTo>
                    <a:pt x="133" y="0"/>
                  </a:moveTo>
                  <a:cubicBezTo>
                    <a:pt x="58" y="0"/>
                    <a:pt x="0" y="55"/>
                    <a:pt x="0" y="133"/>
                  </a:cubicBezTo>
                  <a:lnTo>
                    <a:pt x="0" y="1129"/>
                  </a:lnTo>
                  <a:lnTo>
                    <a:pt x="1155" y="1360"/>
                  </a:lnTo>
                  <a:cubicBezTo>
                    <a:pt x="1155" y="306"/>
                    <a:pt x="476" y="60"/>
                    <a:pt x="159" y="3"/>
                  </a:cubicBezTo>
                  <a:cubicBezTo>
                    <a:pt x="150" y="1"/>
                    <a:pt x="141" y="0"/>
                    <a:pt x="133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3" name="Google Shape;17133;p62"/>
            <p:cNvSpPr/>
            <p:nvPr/>
          </p:nvSpPr>
          <p:spPr>
            <a:xfrm>
              <a:off x="3881623" y="2918969"/>
              <a:ext cx="138520" cy="265689"/>
            </a:xfrm>
            <a:custGeom>
              <a:avLst/>
              <a:gdLst/>
              <a:ahLst/>
              <a:cxnLst/>
              <a:rect l="l" t="t" r="r" b="b"/>
              <a:pathLst>
                <a:path w="5284" h="10135" extrusionOk="0">
                  <a:moveTo>
                    <a:pt x="419" y="1"/>
                  </a:moveTo>
                  <a:cubicBezTo>
                    <a:pt x="304" y="1"/>
                    <a:pt x="203" y="73"/>
                    <a:pt x="188" y="174"/>
                  </a:cubicBezTo>
                  <a:lnTo>
                    <a:pt x="1" y="1155"/>
                  </a:lnTo>
                  <a:lnTo>
                    <a:pt x="2758" y="5760"/>
                  </a:lnTo>
                  <a:lnTo>
                    <a:pt x="2989" y="10134"/>
                  </a:lnTo>
                  <a:lnTo>
                    <a:pt x="4129" y="10134"/>
                  </a:lnTo>
                  <a:cubicBezTo>
                    <a:pt x="4129" y="7363"/>
                    <a:pt x="5284" y="6684"/>
                    <a:pt x="5284" y="4144"/>
                  </a:cubicBezTo>
                  <a:cubicBezTo>
                    <a:pt x="5284" y="275"/>
                    <a:pt x="1329" y="15"/>
                    <a:pt x="41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4" name="Google Shape;17134;p62"/>
            <p:cNvSpPr/>
            <p:nvPr/>
          </p:nvSpPr>
          <p:spPr>
            <a:xfrm>
              <a:off x="3791182" y="2940885"/>
              <a:ext cx="223299" cy="255491"/>
            </a:xfrm>
            <a:custGeom>
              <a:avLst/>
              <a:gdLst/>
              <a:ahLst/>
              <a:cxnLst/>
              <a:rect l="l" t="t" r="r" b="b"/>
              <a:pathLst>
                <a:path w="8518" h="9746" extrusionOk="0">
                  <a:moveTo>
                    <a:pt x="3367" y="0"/>
                  </a:moveTo>
                  <a:cubicBezTo>
                    <a:pt x="3145" y="0"/>
                    <a:pt x="2923" y="10"/>
                    <a:pt x="2700" y="31"/>
                  </a:cubicBezTo>
                  <a:cubicBezTo>
                    <a:pt x="2469" y="60"/>
                    <a:pt x="2281" y="262"/>
                    <a:pt x="2296" y="493"/>
                  </a:cubicBezTo>
                  <a:lnTo>
                    <a:pt x="2296" y="781"/>
                  </a:lnTo>
                  <a:lnTo>
                    <a:pt x="159" y="2903"/>
                  </a:lnTo>
                  <a:cubicBezTo>
                    <a:pt x="58" y="3019"/>
                    <a:pt x="1" y="3163"/>
                    <a:pt x="29" y="3322"/>
                  </a:cubicBezTo>
                  <a:lnTo>
                    <a:pt x="188" y="4087"/>
                  </a:lnTo>
                  <a:cubicBezTo>
                    <a:pt x="203" y="4174"/>
                    <a:pt x="275" y="4246"/>
                    <a:pt x="361" y="4260"/>
                  </a:cubicBezTo>
                  <a:cubicBezTo>
                    <a:pt x="616" y="4315"/>
                    <a:pt x="853" y="4338"/>
                    <a:pt x="1071" y="4338"/>
                  </a:cubicBezTo>
                  <a:cubicBezTo>
                    <a:pt x="1889" y="4338"/>
                    <a:pt x="2444" y="4009"/>
                    <a:pt x="2729" y="3770"/>
                  </a:cubicBezTo>
                  <a:cubicBezTo>
                    <a:pt x="2816" y="3700"/>
                    <a:pt x="2930" y="3661"/>
                    <a:pt x="3045" y="3661"/>
                  </a:cubicBezTo>
                  <a:cubicBezTo>
                    <a:pt x="3120" y="3661"/>
                    <a:pt x="3195" y="3678"/>
                    <a:pt x="3263" y="3712"/>
                  </a:cubicBezTo>
                  <a:cubicBezTo>
                    <a:pt x="3612" y="3930"/>
                    <a:pt x="4018" y="4033"/>
                    <a:pt x="4426" y="4033"/>
                  </a:cubicBezTo>
                  <a:cubicBezTo>
                    <a:pt x="4559" y="4033"/>
                    <a:pt x="4691" y="4022"/>
                    <a:pt x="4822" y="4000"/>
                  </a:cubicBezTo>
                  <a:lnTo>
                    <a:pt x="4822" y="4000"/>
                  </a:lnTo>
                  <a:cubicBezTo>
                    <a:pt x="2729" y="6108"/>
                    <a:pt x="2065" y="7537"/>
                    <a:pt x="2065" y="8374"/>
                  </a:cubicBezTo>
                  <a:cubicBezTo>
                    <a:pt x="2065" y="8908"/>
                    <a:pt x="2310" y="9428"/>
                    <a:pt x="2743" y="9746"/>
                  </a:cubicBezTo>
                  <a:lnTo>
                    <a:pt x="7810" y="9746"/>
                  </a:lnTo>
                  <a:cubicBezTo>
                    <a:pt x="7810" y="9746"/>
                    <a:pt x="7059" y="8605"/>
                    <a:pt x="7882" y="4794"/>
                  </a:cubicBezTo>
                  <a:cubicBezTo>
                    <a:pt x="8517" y="1864"/>
                    <a:pt x="7088" y="810"/>
                    <a:pt x="5472" y="291"/>
                  </a:cubicBezTo>
                  <a:cubicBezTo>
                    <a:pt x="4789" y="103"/>
                    <a:pt x="4081" y="0"/>
                    <a:pt x="3367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5" name="Google Shape;17135;p62"/>
            <p:cNvSpPr/>
            <p:nvPr/>
          </p:nvSpPr>
          <p:spPr>
            <a:xfrm>
              <a:off x="3869145" y="2961726"/>
              <a:ext cx="12138" cy="17826"/>
            </a:xfrm>
            <a:custGeom>
              <a:avLst/>
              <a:gdLst/>
              <a:ahLst/>
              <a:cxnLst/>
              <a:rect l="l" t="t" r="r" b="b"/>
              <a:pathLst>
                <a:path w="463" h="680" extrusionOk="0">
                  <a:moveTo>
                    <a:pt x="231" y="1"/>
                  </a:moveTo>
                  <a:cubicBezTo>
                    <a:pt x="123" y="1"/>
                    <a:pt x="15" y="73"/>
                    <a:pt x="0" y="217"/>
                  </a:cubicBezTo>
                  <a:lnTo>
                    <a:pt x="0" y="448"/>
                  </a:lnTo>
                  <a:cubicBezTo>
                    <a:pt x="0" y="564"/>
                    <a:pt x="101" y="679"/>
                    <a:pt x="231" y="679"/>
                  </a:cubicBezTo>
                  <a:cubicBezTo>
                    <a:pt x="361" y="679"/>
                    <a:pt x="462" y="564"/>
                    <a:pt x="462" y="448"/>
                  </a:cubicBezTo>
                  <a:lnTo>
                    <a:pt x="462" y="217"/>
                  </a:lnTo>
                  <a:cubicBezTo>
                    <a:pt x="448" y="73"/>
                    <a:pt x="339" y="1"/>
                    <a:pt x="23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6" name="Google Shape;17136;p62"/>
            <p:cNvSpPr/>
            <p:nvPr/>
          </p:nvSpPr>
          <p:spPr>
            <a:xfrm>
              <a:off x="3793069" y="3004247"/>
              <a:ext cx="155193" cy="186467"/>
            </a:xfrm>
            <a:custGeom>
              <a:avLst/>
              <a:gdLst/>
              <a:ahLst/>
              <a:cxnLst/>
              <a:rect l="l" t="t" r="r" b="b"/>
              <a:pathLst>
                <a:path w="5920" h="7113" extrusionOk="0">
                  <a:moveTo>
                    <a:pt x="3146" y="1"/>
                  </a:moveTo>
                  <a:cubicBezTo>
                    <a:pt x="2981" y="1"/>
                    <a:pt x="2828" y="55"/>
                    <a:pt x="2686" y="198"/>
                  </a:cubicBezTo>
                  <a:cubicBezTo>
                    <a:pt x="2244" y="639"/>
                    <a:pt x="1380" y="1081"/>
                    <a:pt x="169" y="1081"/>
                  </a:cubicBezTo>
                  <a:cubicBezTo>
                    <a:pt x="114" y="1081"/>
                    <a:pt x="58" y="1080"/>
                    <a:pt x="1" y="1078"/>
                  </a:cubicBezTo>
                  <a:lnTo>
                    <a:pt x="1" y="1078"/>
                  </a:lnTo>
                  <a:lnTo>
                    <a:pt x="116" y="1670"/>
                  </a:lnTo>
                  <a:cubicBezTo>
                    <a:pt x="145" y="1757"/>
                    <a:pt x="217" y="1829"/>
                    <a:pt x="304" y="1843"/>
                  </a:cubicBezTo>
                  <a:cubicBezTo>
                    <a:pt x="556" y="1898"/>
                    <a:pt x="790" y="1921"/>
                    <a:pt x="1006" y="1921"/>
                  </a:cubicBezTo>
                  <a:cubicBezTo>
                    <a:pt x="1817" y="1921"/>
                    <a:pt x="2375" y="1592"/>
                    <a:pt x="2671" y="1353"/>
                  </a:cubicBezTo>
                  <a:cubicBezTo>
                    <a:pt x="2759" y="1283"/>
                    <a:pt x="2867" y="1244"/>
                    <a:pt x="2978" y="1244"/>
                  </a:cubicBezTo>
                  <a:cubicBezTo>
                    <a:pt x="3050" y="1244"/>
                    <a:pt x="3123" y="1261"/>
                    <a:pt x="3191" y="1295"/>
                  </a:cubicBezTo>
                  <a:cubicBezTo>
                    <a:pt x="3551" y="1513"/>
                    <a:pt x="3951" y="1616"/>
                    <a:pt x="4356" y="1616"/>
                  </a:cubicBezTo>
                  <a:cubicBezTo>
                    <a:pt x="4487" y="1616"/>
                    <a:pt x="4619" y="1605"/>
                    <a:pt x="4750" y="1583"/>
                  </a:cubicBezTo>
                  <a:lnTo>
                    <a:pt x="4750" y="1583"/>
                  </a:lnTo>
                  <a:cubicBezTo>
                    <a:pt x="2642" y="3691"/>
                    <a:pt x="1993" y="5120"/>
                    <a:pt x="1993" y="5957"/>
                  </a:cubicBezTo>
                  <a:cubicBezTo>
                    <a:pt x="1993" y="6376"/>
                    <a:pt x="2152" y="6795"/>
                    <a:pt x="2440" y="7112"/>
                  </a:cubicBezTo>
                  <a:lnTo>
                    <a:pt x="3841" y="7112"/>
                  </a:lnTo>
                  <a:lnTo>
                    <a:pt x="3841" y="6881"/>
                  </a:lnTo>
                  <a:lnTo>
                    <a:pt x="3826" y="6881"/>
                  </a:lnTo>
                  <a:cubicBezTo>
                    <a:pt x="3826" y="6881"/>
                    <a:pt x="2902" y="5264"/>
                    <a:pt x="4519" y="3431"/>
                  </a:cubicBezTo>
                  <a:cubicBezTo>
                    <a:pt x="5919" y="1814"/>
                    <a:pt x="5905" y="963"/>
                    <a:pt x="5789" y="631"/>
                  </a:cubicBezTo>
                  <a:cubicBezTo>
                    <a:pt x="5750" y="527"/>
                    <a:pt x="5653" y="470"/>
                    <a:pt x="5550" y="470"/>
                  </a:cubicBezTo>
                  <a:cubicBezTo>
                    <a:pt x="5538" y="470"/>
                    <a:pt x="5527" y="470"/>
                    <a:pt x="5515" y="472"/>
                  </a:cubicBezTo>
                  <a:cubicBezTo>
                    <a:pt x="5366" y="509"/>
                    <a:pt x="5223" y="524"/>
                    <a:pt x="5085" y="524"/>
                  </a:cubicBezTo>
                  <a:cubicBezTo>
                    <a:pt x="4286" y="524"/>
                    <a:pt x="3658" y="1"/>
                    <a:pt x="314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7" name="Google Shape;17137;p62"/>
            <p:cNvSpPr/>
            <p:nvPr/>
          </p:nvSpPr>
          <p:spPr>
            <a:xfrm>
              <a:off x="3833178" y="3184632"/>
              <a:ext cx="180936" cy="30305"/>
            </a:xfrm>
            <a:custGeom>
              <a:avLst/>
              <a:gdLst/>
              <a:ahLst/>
              <a:cxnLst/>
              <a:rect l="l" t="t" r="r" b="b"/>
              <a:pathLst>
                <a:path w="6902" h="1156" extrusionOk="0">
                  <a:moveTo>
                    <a:pt x="448" y="0"/>
                  </a:moveTo>
                  <a:cubicBezTo>
                    <a:pt x="203" y="0"/>
                    <a:pt x="1" y="202"/>
                    <a:pt x="1" y="462"/>
                  </a:cubicBezTo>
                  <a:lnTo>
                    <a:pt x="1" y="1155"/>
                  </a:lnTo>
                  <a:lnTo>
                    <a:pt x="6901" y="1155"/>
                  </a:lnTo>
                  <a:lnTo>
                    <a:pt x="6901" y="462"/>
                  </a:lnTo>
                  <a:cubicBezTo>
                    <a:pt x="6901" y="202"/>
                    <a:pt x="6699" y="0"/>
                    <a:pt x="643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8" name="Google Shape;17138;p62"/>
            <p:cNvSpPr/>
            <p:nvPr/>
          </p:nvSpPr>
          <p:spPr>
            <a:xfrm>
              <a:off x="3833178" y="3184632"/>
              <a:ext cx="60216" cy="30305"/>
            </a:xfrm>
            <a:custGeom>
              <a:avLst/>
              <a:gdLst/>
              <a:ahLst/>
              <a:cxnLst/>
              <a:rect l="l" t="t" r="r" b="b"/>
              <a:pathLst>
                <a:path w="2297" h="1156" extrusionOk="0">
                  <a:moveTo>
                    <a:pt x="463" y="0"/>
                  </a:moveTo>
                  <a:cubicBezTo>
                    <a:pt x="203" y="0"/>
                    <a:pt x="1" y="202"/>
                    <a:pt x="1" y="462"/>
                  </a:cubicBezTo>
                  <a:lnTo>
                    <a:pt x="1" y="1155"/>
                  </a:lnTo>
                  <a:lnTo>
                    <a:pt x="1849" y="1155"/>
                  </a:lnTo>
                  <a:lnTo>
                    <a:pt x="1849" y="462"/>
                  </a:lnTo>
                  <a:cubicBezTo>
                    <a:pt x="1849" y="202"/>
                    <a:pt x="2051" y="0"/>
                    <a:pt x="2296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9" name="Google Shape;17139;p62"/>
            <p:cNvSpPr/>
            <p:nvPr/>
          </p:nvSpPr>
          <p:spPr>
            <a:xfrm>
              <a:off x="3821067" y="3208855"/>
              <a:ext cx="204765" cy="60190"/>
            </a:xfrm>
            <a:custGeom>
              <a:avLst/>
              <a:gdLst/>
              <a:ahLst/>
              <a:cxnLst/>
              <a:rect l="l" t="t" r="r" b="b"/>
              <a:pathLst>
                <a:path w="7811" h="2296" extrusionOk="0">
                  <a:moveTo>
                    <a:pt x="463" y="0"/>
                  </a:moveTo>
                  <a:cubicBezTo>
                    <a:pt x="203" y="0"/>
                    <a:pt x="1" y="202"/>
                    <a:pt x="1" y="462"/>
                  </a:cubicBezTo>
                  <a:lnTo>
                    <a:pt x="1" y="1833"/>
                  </a:lnTo>
                  <a:cubicBezTo>
                    <a:pt x="1" y="2093"/>
                    <a:pt x="203" y="2295"/>
                    <a:pt x="463" y="2295"/>
                  </a:cubicBezTo>
                  <a:lnTo>
                    <a:pt x="7363" y="2295"/>
                  </a:lnTo>
                  <a:cubicBezTo>
                    <a:pt x="7608" y="2295"/>
                    <a:pt x="7811" y="2093"/>
                    <a:pt x="7811" y="1833"/>
                  </a:cubicBezTo>
                  <a:lnTo>
                    <a:pt x="7811" y="462"/>
                  </a:lnTo>
                  <a:cubicBezTo>
                    <a:pt x="7811" y="202"/>
                    <a:pt x="7608" y="0"/>
                    <a:pt x="7363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0" name="Google Shape;17140;p62"/>
            <p:cNvSpPr/>
            <p:nvPr/>
          </p:nvSpPr>
          <p:spPr>
            <a:xfrm>
              <a:off x="3821067" y="3208855"/>
              <a:ext cx="78383" cy="60190"/>
            </a:xfrm>
            <a:custGeom>
              <a:avLst/>
              <a:gdLst/>
              <a:ahLst/>
              <a:cxnLst/>
              <a:rect l="l" t="t" r="r" b="b"/>
              <a:pathLst>
                <a:path w="2990" h="2296" extrusionOk="0">
                  <a:moveTo>
                    <a:pt x="463" y="0"/>
                  </a:moveTo>
                  <a:cubicBezTo>
                    <a:pt x="203" y="0"/>
                    <a:pt x="1" y="202"/>
                    <a:pt x="1" y="448"/>
                  </a:cubicBezTo>
                  <a:lnTo>
                    <a:pt x="1" y="1833"/>
                  </a:lnTo>
                  <a:cubicBezTo>
                    <a:pt x="1" y="2093"/>
                    <a:pt x="203" y="2295"/>
                    <a:pt x="463" y="2295"/>
                  </a:cubicBezTo>
                  <a:lnTo>
                    <a:pt x="2989" y="2295"/>
                  </a:lnTo>
                  <a:cubicBezTo>
                    <a:pt x="2729" y="2295"/>
                    <a:pt x="2527" y="2093"/>
                    <a:pt x="2527" y="1833"/>
                  </a:cubicBezTo>
                  <a:lnTo>
                    <a:pt x="2527" y="448"/>
                  </a:lnTo>
                  <a:cubicBezTo>
                    <a:pt x="2527" y="202"/>
                    <a:pt x="2729" y="0"/>
                    <a:pt x="29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41" name="Google Shape;17141;p62"/>
          <p:cNvGrpSpPr/>
          <p:nvPr/>
        </p:nvGrpSpPr>
        <p:grpSpPr>
          <a:xfrm>
            <a:off x="7042995" y="2489463"/>
            <a:ext cx="364441" cy="256225"/>
            <a:chOff x="7042995" y="2489463"/>
            <a:chExt cx="364441" cy="256225"/>
          </a:xfrm>
        </p:grpSpPr>
        <p:sp>
          <p:nvSpPr>
            <p:cNvPr id="17142" name="Google Shape;17142;p62"/>
            <p:cNvSpPr/>
            <p:nvPr/>
          </p:nvSpPr>
          <p:spPr>
            <a:xfrm>
              <a:off x="7042995" y="2526164"/>
              <a:ext cx="364441" cy="219524"/>
            </a:xfrm>
            <a:custGeom>
              <a:avLst/>
              <a:gdLst/>
              <a:ahLst/>
              <a:cxnLst/>
              <a:rect l="l" t="t" r="r" b="b"/>
              <a:pathLst>
                <a:path w="13902" h="8374" extrusionOk="0">
                  <a:moveTo>
                    <a:pt x="6944" y="1"/>
                  </a:moveTo>
                  <a:cubicBezTo>
                    <a:pt x="6121" y="1"/>
                    <a:pt x="4880" y="535"/>
                    <a:pt x="3263" y="1574"/>
                  </a:cubicBezTo>
                  <a:cubicBezTo>
                    <a:pt x="2224" y="2267"/>
                    <a:pt x="1213" y="3003"/>
                    <a:pt x="246" y="3797"/>
                  </a:cubicBezTo>
                  <a:cubicBezTo>
                    <a:pt x="0" y="3999"/>
                    <a:pt x="0" y="4375"/>
                    <a:pt x="246" y="4577"/>
                  </a:cubicBezTo>
                  <a:cubicBezTo>
                    <a:pt x="1213" y="5371"/>
                    <a:pt x="2224" y="6107"/>
                    <a:pt x="3263" y="6800"/>
                  </a:cubicBezTo>
                  <a:cubicBezTo>
                    <a:pt x="4880" y="7839"/>
                    <a:pt x="6121" y="8373"/>
                    <a:pt x="6944" y="8373"/>
                  </a:cubicBezTo>
                  <a:cubicBezTo>
                    <a:pt x="7781" y="8373"/>
                    <a:pt x="9023" y="7839"/>
                    <a:pt x="10639" y="6800"/>
                  </a:cubicBezTo>
                  <a:cubicBezTo>
                    <a:pt x="11679" y="6107"/>
                    <a:pt x="12689" y="5371"/>
                    <a:pt x="13656" y="4591"/>
                  </a:cubicBezTo>
                  <a:cubicBezTo>
                    <a:pt x="13902" y="4375"/>
                    <a:pt x="13902" y="3999"/>
                    <a:pt x="13656" y="3797"/>
                  </a:cubicBezTo>
                  <a:cubicBezTo>
                    <a:pt x="12689" y="3003"/>
                    <a:pt x="11679" y="2267"/>
                    <a:pt x="10639" y="1574"/>
                  </a:cubicBezTo>
                  <a:cubicBezTo>
                    <a:pt x="9023" y="535"/>
                    <a:pt x="7781" y="1"/>
                    <a:pt x="694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3" name="Google Shape;17143;p62"/>
            <p:cNvSpPr/>
            <p:nvPr/>
          </p:nvSpPr>
          <p:spPr>
            <a:xfrm>
              <a:off x="7042995" y="2526164"/>
              <a:ext cx="200204" cy="219524"/>
            </a:xfrm>
            <a:custGeom>
              <a:avLst/>
              <a:gdLst/>
              <a:ahLst/>
              <a:cxnLst/>
              <a:rect l="l" t="t" r="r" b="b"/>
              <a:pathLst>
                <a:path w="7637" h="8374" extrusionOk="0">
                  <a:moveTo>
                    <a:pt x="6958" y="1"/>
                  </a:moveTo>
                  <a:cubicBezTo>
                    <a:pt x="6121" y="1"/>
                    <a:pt x="4880" y="535"/>
                    <a:pt x="3263" y="1574"/>
                  </a:cubicBezTo>
                  <a:cubicBezTo>
                    <a:pt x="2224" y="2267"/>
                    <a:pt x="1213" y="3003"/>
                    <a:pt x="246" y="3797"/>
                  </a:cubicBezTo>
                  <a:cubicBezTo>
                    <a:pt x="0" y="3999"/>
                    <a:pt x="0" y="4375"/>
                    <a:pt x="246" y="4591"/>
                  </a:cubicBezTo>
                  <a:cubicBezTo>
                    <a:pt x="1213" y="5371"/>
                    <a:pt x="2224" y="6107"/>
                    <a:pt x="3263" y="6800"/>
                  </a:cubicBezTo>
                  <a:cubicBezTo>
                    <a:pt x="4894" y="7854"/>
                    <a:pt x="6121" y="8373"/>
                    <a:pt x="6944" y="8373"/>
                  </a:cubicBezTo>
                  <a:cubicBezTo>
                    <a:pt x="7189" y="8373"/>
                    <a:pt x="7420" y="8344"/>
                    <a:pt x="7637" y="8272"/>
                  </a:cubicBezTo>
                  <a:cubicBezTo>
                    <a:pt x="6872" y="8085"/>
                    <a:pt x="5861" y="7594"/>
                    <a:pt x="4649" y="6800"/>
                  </a:cubicBezTo>
                  <a:cubicBezTo>
                    <a:pt x="3609" y="6107"/>
                    <a:pt x="2599" y="5371"/>
                    <a:pt x="1632" y="4577"/>
                  </a:cubicBezTo>
                  <a:cubicBezTo>
                    <a:pt x="1386" y="4375"/>
                    <a:pt x="1386" y="3999"/>
                    <a:pt x="1632" y="3797"/>
                  </a:cubicBezTo>
                  <a:cubicBezTo>
                    <a:pt x="2599" y="3003"/>
                    <a:pt x="3609" y="2267"/>
                    <a:pt x="4649" y="1574"/>
                  </a:cubicBezTo>
                  <a:cubicBezTo>
                    <a:pt x="5861" y="795"/>
                    <a:pt x="6872" y="304"/>
                    <a:pt x="7637" y="102"/>
                  </a:cubicBezTo>
                  <a:cubicBezTo>
                    <a:pt x="7420" y="44"/>
                    <a:pt x="7189" y="1"/>
                    <a:pt x="6958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4" name="Google Shape;17144;p62"/>
            <p:cNvSpPr/>
            <p:nvPr/>
          </p:nvSpPr>
          <p:spPr>
            <a:xfrm>
              <a:off x="7120198" y="2557255"/>
              <a:ext cx="183557" cy="157395"/>
            </a:xfrm>
            <a:custGeom>
              <a:avLst/>
              <a:gdLst/>
              <a:ahLst/>
              <a:cxnLst/>
              <a:rect l="l" t="t" r="r" b="b"/>
              <a:pathLst>
                <a:path w="7002" h="6004" extrusionOk="0">
                  <a:moveTo>
                    <a:pt x="3981" y="1"/>
                  </a:moveTo>
                  <a:cubicBezTo>
                    <a:pt x="3246" y="1"/>
                    <a:pt x="2498" y="273"/>
                    <a:pt x="1891" y="879"/>
                  </a:cubicBezTo>
                  <a:cubicBezTo>
                    <a:pt x="0" y="2770"/>
                    <a:pt x="1328" y="6004"/>
                    <a:pt x="3999" y="6004"/>
                  </a:cubicBezTo>
                  <a:cubicBezTo>
                    <a:pt x="5659" y="6004"/>
                    <a:pt x="7002" y="4661"/>
                    <a:pt x="7002" y="3001"/>
                  </a:cubicBezTo>
                  <a:cubicBezTo>
                    <a:pt x="7002" y="1193"/>
                    <a:pt x="5520" y="1"/>
                    <a:pt x="3981" y="1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5" name="Google Shape;17145;p62"/>
            <p:cNvSpPr/>
            <p:nvPr/>
          </p:nvSpPr>
          <p:spPr>
            <a:xfrm>
              <a:off x="7146308" y="2557622"/>
              <a:ext cx="93876" cy="157002"/>
            </a:xfrm>
            <a:custGeom>
              <a:avLst/>
              <a:gdLst/>
              <a:ahLst/>
              <a:cxnLst/>
              <a:rect l="l" t="t" r="r" b="b"/>
              <a:pathLst>
                <a:path w="3581" h="5989" extrusionOk="0">
                  <a:moveTo>
                    <a:pt x="2996" y="0"/>
                  </a:moveTo>
                  <a:cubicBezTo>
                    <a:pt x="1374" y="0"/>
                    <a:pt x="0" y="1309"/>
                    <a:pt x="0" y="2987"/>
                  </a:cubicBezTo>
                  <a:cubicBezTo>
                    <a:pt x="0" y="4678"/>
                    <a:pt x="1374" y="5988"/>
                    <a:pt x="2996" y="5988"/>
                  </a:cubicBezTo>
                  <a:cubicBezTo>
                    <a:pt x="3188" y="5988"/>
                    <a:pt x="3383" y="5970"/>
                    <a:pt x="3580" y="5932"/>
                  </a:cubicBezTo>
                  <a:cubicBezTo>
                    <a:pt x="2166" y="5658"/>
                    <a:pt x="1155" y="4416"/>
                    <a:pt x="1155" y="2987"/>
                  </a:cubicBezTo>
                  <a:cubicBezTo>
                    <a:pt x="1155" y="1558"/>
                    <a:pt x="2166" y="331"/>
                    <a:pt x="3580" y="57"/>
                  </a:cubicBezTo>
                  <a:cubicBezTo>
                    <a:pt x="3383" y="18"/>
                    <a:pt x="3188" y="0"/>
                    <a:pt x="299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6" name="Google Shape;17146;p62"/>
            <p:cNvSpPr/>
            <p:nvPr/>
          </p:nvSpPr>
          <p:spPr>
            <a:xfrm>
              <a:off x="7172025" y="2596236"/>
              <a:ext cx="92749" cy="79431"/>
            </a:xfrm>
            <a:custGeom>
              <a:avLst/>
              <a:gdLst/>
              <a:ahLst/>
              <a:cxnLst/>
              <a:rect l="l" t="t" r="r" b="b"/>
              <a:pathLst>
                <a:path w="3538" h="3030" extrusionOk="0">
                  <a:moveTo>
                    <a:pt x="2011" y="1"/>
                  </a:moveTo>
                  <a:cubicBezTo>
                    <a:pt x="1640" y="1"/>
                    <a:pt x="1261" y="138"/>
                    <a:pt x="954" y="446"/>
                  </a:cubicBezTo>
                  <a:cubicBezTo>
                    <a:pt x="1" y="1398"/>
                    <a:pt x="679" y="3030"/>
                    <a:pt x="2022" y="3030"/>
                  </a:cubicBezTo>
                  <a:cubicBezTo>
                    <a:pt x="2859" y="3030"/>
                    <a:pt x="3538" y="2351"/>
                    <a:pt x="3538" y="1514"/>
                  </a:cubicBezTo>
                  <a:cubicBezTo>
                    <a:pt x="3538" y="605"/>
                    <a:pt x="2790" y="1"/>
                    <a:pt x="2011" y="1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7" name="Google Shape;17147;p62"/>
            <p:cNvSpPr/>
            <p:nvPr/>
          </p:nvSpPr>
          <p:spPr>
            <a:xfrm>
              <a:off x="7185290" y="2596420"/>
              <a:ext cx="55261" cy="79143"/>
            </a:xfrm>
            <a:custGeom>
              <a:avLst/>
              <a:gdLst/>
              <a:ahLst/>
              <a:cxnLst/>
              <a:rect l="l" t="t" r="r" b="b"/>
              <a:pathLst>
                <a:path w="2108" h="3019" extrusionOk="0">
                  <a:moveTo>
                    <a:pt x="1516" y="1"/>
                  </a:moveTo>
                  <a:cubicBezTo>
                    <a:pt x="717" y="1"/>
                    <a:pt x="0" y="637"/>
                    <a:pt x="0" y="1507"/>
                  </a:cubicBezTo>
                  <a:cubicBezTo>
                    <a:pt x="0" y="2374"/>
                    <a:pt x="713" y="3019"/>
                    <a:pt x="1509" y="3019"/>
                  </a:cubicBezTo>
                  <a:cubicBezTo>
                    <a:pt x="1706" y="3019"/>
                    <a:pt x="1909" y="2979"/>
                    <a:pt x="2108" y="2893"/>
                  </a:cubicBezTo>
                  <a:cubicBezTo>
                    <a:pt x="1545" y="2662"/>
                    <a:pt x="1184" y="2113"/>
                    <a:pt x="1184" y="1507"/>
                  </a:cubicBezTo>
                  <a:cubicBezTo>
                    <a:pt x="1184" y="901"/>
                    <a:pt x="1545" y="352"/>
                    <a:pt x="2108" y="121"/>
                  </a:cubicBezTo>
                  <a:cubicBezTo>
                    <a:pt x="1912" y="39"/>
                    <a:pt x="1711" y="1"/>
                    <a:pt x="151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8" name="Google Shape;17148;p62"/>
            <p:cNvSpPr/>
            <p:nvPr/>
          </p:nvSpPr>
          <p:spPr>
            <a:xfrm>
              <a:off x="7338360" y="2541159"/>
              <a:ext cx="35574" cy="24747"/>
            </a:xfrm>
            <a:custGeom>
              <a:avLst/>
              <a:gdLst/>
              <a:ahLst/>
              <a:cxnLst/>
              <a:rect l="l" t="t" r="r" b="b"/>
              <a:pathLst>
                <a:path w="1357" h="944" extrusionOk="0">
                  <a:moveTo>
                    <a:pt x="308" y="1"/>
                  </a:moveTo>
                  <a:cubicBezTo>
                    <a:pt x="121" y="1"/>
                    <a:pt x="0" y="266"/>
                    <a:pt x="181" y="410"/>
                  </a:cubicBezTo>
                  <a:lnTo>
                    <a:pt x="181" y="396"/>
                  </a:lnTo>
                  <a:cubicBezTo>
                    <a:pt x="426" y="555"/>
                    <a:pt x="672" y="728"/>
                    <a:pt x="917" y="901"/>
                  </a:cubicBezTo>
                  <a:cubicBezTo>
                    <a:pt x="949" y="931"/>
                    <a:pt x="984" y="944"/>
                    <a:pt x="1020" y="944"/>
                  </a:cubicBezTo>
                  <a:cubicBezTo>
                    <a:pt x="1189" y="944"/>
                    <a:pt x="1356" y="648"/>
                    <a:pt x="1177" y="540"/>
                  </a:cubicBezTo>
                  <a:cubicBezTo>
                    <a:pt x="917" y="367"/>
                    <a:pt x="672" y="179"/>
                    <a:pt x="426" y="35"/>
                  </a:cubicBezTo>
                  <a:cubicBezTo>
                    <a:pt x="386" y="11"/>
                    <a:pt x="346" y="1"/>
                    <a:pt x="308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9" name="Google Shape;17149;p62"/>
            <p:cNvSpPr/>
            <p:nvPr/>
          </p:nvSpPr>
          <p:spPr>
            <a:xfrm>
              <a:off x="7106567" y="2489463"/>
              <a:ext cx="221648" cy="56415"/>
            </a:xfrm>
            <a:custGeom>
              <a:avLst/>
              <a:gdLst/>
              <a:ahLst/>
              <a:cxnLst/>
              <a:rect l="l" t="t" r="r" b="b"/>
              <a:pathLst>
                <a:path w="8455" h="2152" extrusionOk="0">
                  <a:moveTo>
                    <a:pt x="4519" y="0"/>
                  </a:moveTo>
                  <a:cubicBezTo>
                    <a:pt x="3436" y="0"/>
                    <a:pt x="2007" y="563"/>
                    <a:pt x="188" y="1733"/>
                  </a:cubicBezTo>
                  <a:cubicBezTo>
                    <a:pt x="1" y="1848"/>
                    <a:pt x="87" y="2137"/>
                    <a:pt x="318" y="2137"/>
                  </a:cubicBezTo>
                  <a:lnTo>
                    <a:pt x="304" y="2151"/>
                  </a:lnTo>
                  <a:cubicBezTo>
                    <a:pt x="347" y="2151"/>
                    <a:pt x="390" y="2137"/>
                    <a:pt x="434" y="2108"/>
                  </a:cubicBezTo>
                  <a:cubicBezTo>
                    <a:pt x="2180" y="997"/>
                    <a:pt x="3523" y="448"/>
                    <a:pt x="4519" y="448"/>
                  </a:cubicBezTo>
                  <a:cubicBezTo>
                    <a:pt x="5414" y="448"/>
                    <a:pt x="6540" y="867"/>
                    <a:pt x="7983" y="1718"/>
                  </a:cubicBezTo>
                  <a:cubicBezTo>
                    <a:pt x="8027" y="1747"/>
                    <a:pt x="8070" y="1760"/>
                    <a:pt x="8111" y="1760"/>
                  </a:cubicBezTo>
                  <a:cubicBezTo>
                    <a:pt x="8315" y="1760"/>
                    <a:pt x="8455" y="1449"/>
                    <a:pt x="8214" y="1329"/>
                  </a:cubicBezTo>
                  <a:cubicBezTo>
                    <a:pt x="6699" y="434"/>
                    <a:pt x="5486" y="0"/>
                    <a:pt x="4519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0" name="Google Shape;17150;p62"/>
            <p:cNvSpPr/>
            <p:nvPr/>
          </p:nvSpPr>
          <p:spPr>
            <a:xfrm>
              <a:off x="7234863" y="2598884"/>
              <a:ext cx="32192" cy="27211"/>
            </a:xfrm>
            <a:custGeom>
              <a:avLst/>
              <a:gdLst/>
              <a:ahLst/>
              <a:cxnLst/>
              <a:rect l="l" t="t" r="r" b="b"/>
              <a:pathLst>
                <a:path w="1228" h="1038" extrusionOk="0">
                  <a:moveTo>
                    <a:pt x="524" y="0"/>
                  </a:moveTo>
                  <a:cubicBezTo>
                    <a:pt x="256" y="0"/>
                    <a:pt x="0" y="207"/>
                    <a:pt x="0" y="518"/>
                  </a:cubicBezTo>
                  <a:cubicBezTo>
                    <a:pt x="0" y="807"/>
                    <a:pt x="231" y="1038"/>
                    <a:pt x="520" y="1038"/>
                  </a:cubicBezTo>
                  <a:cubicBezTo>
                    <a:pt x="996" y="1038"/>
                    <a:pt x="1227" y="475"/>
                    <a:pt x="895" y="157"/>
                  </a:cubicBezTo>
                  <a:cubicBezTo>
                    <a:pt x="787" y="49"/>
                    <a:pt x="654" y="0"/>
                    <a:pt x="524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1" name="Google Shape;17151;p62"/>
          <p:cNvGrpSpPr/>
          <p:nvPr/>
        </p:nvGrpSpPr>
        <p:grpSpPr>
          <a:xfrm>
            <a:off x="7517172" y="2437007"/>
            <a:ext cx="364284" cy="361243"/>
            <a:chOff x="7517172" y="2437007"/>
            <a:chExt cx="364284" cy="361243"/>
          </a:xfrm>
        </p:grpSpPr>
        <p:sp>
          <p:nvSpPr>
            <p:cNvPr id="17152" name="Google Shape;17152;p62"/>
            <p:cNvSpPr/>
            <p:nvPr/>
          </p:nvSpPr>
          <p:spPr>
            <a:xfrm>
              <a:off x="7517172" y="2548499"/>
              <a:ext cx="164997" cy="78724"/>
            </a:xfrm>
            <a:custGeom>
              <a:avLst/>
              <a:gdLst/>
              <a:ahLst/>
              <a:cxnLst/>
              <a:rect l="l" t="t" r="r" b="b"/>
              <a:pathLst>
                <a:path w="6294" h="3003" extrusionOk="0">
                  <a:moveTo>
                    <a:pt x="6294" y="0"/>
                  </a:moveTo>
                  <a:lnTo>
                    <a:pt x="4923" y="116"/>
                  </a:lnTo>
                  <a:cubicBezTo>
                    <a:pt x="3118" y="260"/>
                    <a:pt x="1429" y="1040"/>
                    <a:pt x="144" y="2324"/>
                  </a:cubicBezTo>
                  <a:cubicBezTo>
                    <a:pt x="0" y="2469"/>
                    <a:pt x="87" y="2729"/>
                    <a:pt x="303" y="2743"/>
                  </a:cubicBezTo>
                  <a:lnTo>
                    <a:pt x="3277" y="3003"/>
                  </a:lnTo>
                  <a:lnTo>
                    <a:pt x="6294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3" name="Google Shape;17153;p62"/>
            <p:cNvSpPr/>
            <p:nvPr/>
          </p:nvSpPr>
          <p:spPr>
            <a:xfrm>
              <a:off x="7690112" y="2635166"/>
              <a:ext cx="79117" cy="163084"/>
            </a:xfrm>
            <a:custGeom>
              <a:avLst/>
              <a:gdLst/>
              <a:ahLst/>
              <a:cxnLst/>
              <a:rect l="l" t="t" r="r" b="b"/>
              <a:pathLst>
                <a:path w="3018" h="6221" extrusionOk="0">
                  <a:moveTo>
                    <a:pt x="3017" y="0"/>
                  </a:moveTo>
                  <a:lnTo>
                    <a:pt x="0" y="3017"/>
                  </a:lnTo>
                  <a:lnTo>
                    <a:pt x="260" y="5991"/>
                  </a:lnTo>
                  <a:cubicBezTo>
                    <a:pt x="270" y="6134"/>
                    <a:pt x="387" y="6221"/>
                    <a:pt x="507" y="6221"/>
                  </a:cubicBezTo>
                  <a:cubicBezTo>
                    <a:pt x="568" y="6221"/>
                    <a:pt x="630" y="6198"/>
                    <a:pt x="679" y="6150"/>
                  </a:cubicBezTo>
                  <a:cubicBezTo>
                    <a:pt x="1963" y="4865"/>
                    <a:pt x="2743" y="3176"/>
                    <a:pt x="2887" y="1386"/>
                  </a:cubicBezTo>
                  <a:lnTo>
                    <a:pt x="3017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4" name="Google Shape;17154;p62"/>
            <p:cNvSpPr/>
            <p:nvPr/>
          </p:nvSpPr>
          <p:spPr>
            <a:xfrm>
              <a:off x="7517172" y="2552274"/>
              <a:ext cx="118833" cy="69286"/>
            </a:xfrm>
            <a:custGeom>
              <a:avLst/>
              <a:gdLst/>
              <a:ahLst/>
              <a:cxnLst/>
              <a:rect l="l" t="t" r="r" b="b"/>
              <a:pathLst>
                <a:path w="4533" h="2643" extrusionOk="0">
                  <a:moveTo>
                    <a:pt x="4533" y="1"/>
                  </a:moveTo>
                  <a:cubicBezTo>
                    <a:pt x="2873" y="232"/>
                    <a:pt x="1328" y="982"/>
                    <a:pt x="144" y="2166"/>
                  </a:cubicBezTo>
                  <a:cubicBezTo>
                    <a:pt x="0" y="2325"/>
                    <a:pt x="87" y="2585"/>
                    <a:pt x="303" y="2599"/>
                  </a:cubicBezTo>
                  <a:lnTo>
                    <a:pt x="751" y="2642"/>
                  </a:lnTo>
                  <a:cubicBezTo>
                    <a:pt x="606" y="2541"/>
                    <a:pt x="592" y="2325"/>
                    <a:pt x="707" y="2209"/>
                  </a:cubicBezTo>
                  <a:cubicBezTo>
                    <a:pt x="1761" y="1141"/>
                    <a:pt x="3089" y="391"/>
                    <a:pt x="4533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5" name="Google Shape;17155;p62"/>
            <p:cNvSpPr/>
            <p:nvPr/>
          </p:nvSpPr>
          <p:spPr>
            <a:xfrm>
              <a:off x="7690112" y="2699864"/>
              <a:ext cx="23095" cy="98385"/>
            </a:xfrm>
            <a:custGeom>
              <a:avLst/>
              <a:gdLst/>
              <a:ahLst/>
              <a:cxnLst/>
              <a:rect l="l" t="t" r="r" b="b"/>
              <a:pathLst>
                <a:path w="881" h="3753" extrusionOk="0">
                  <a:moveTo>
                    <a:pt x="549" y="1"/>
                  </a:moveTo>
                  <a:lnTo>
                    <a:pt x="0" y="549"/>
                  </a:lnTo>
                  <a:lnTo>
                    <a:pt x="260" y="3523"/>
                  </a:lnTo>
                  <a:cubicBezTo>
                    <a:pt x="270" y="3666"/>
                    <a:pt x="387" y="3753"/>
                    <a:pt x="511" y="3753"/>
                  </a:cubicBezTo>
                  <a:cubicBezTo>
                    <a:pt x="574" y="3753"/>
                    <a:pt x="639" y="3730"/>
                    <a:pt x="693" y="3682"/>
                  </a:cubicBezTo>
                  <a:cubicBezTo>
                    <a:pt x="751" y="3609"/>
                    <a:pt x="823" y="3552"/>
                    <a:pt x="881" y="3479"/>
                  </a:cubicBezTo>
                  <a:cubicBezTo>
                    <a:pt x="866" y="3451"/>
                    <a:pt x="852" y="3422"/>
                    <a:pt x="852" y="3378"/>
                  </a:cubicBezTo>
                  <a:lnTo>
                    <a:pt x="549" y="1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6" name="Google Shape;17156;p62"/>
            <p:cNvSpPr/>
            <p:nvPr/>
          </p:nvSpPr>
          <p:spPr>
            <a:xfrm>
              <a:off x="7585646" y="2437138"/>
              <a:ext cx="295128" cy="293608"/>
            </a:xfrm>
            <a:custGeom>
              <a:avLst/>
              <a:gdLst/>
              <a:ahLst/>
              <a:cxnLst/>
              <a:rect l="l" t="t" r="r" b="b"/>
              <a:pathLst>
                <a:path w="11258" h="11200" extrusionOk="0">
                  <a:moveTo>
                    <a:pt x="11038" y="0"/>
                  </a:moveTo>
                  <a:cubicBezTo>
                    <a:pt x="11025" y="0"/>
                    <a:pt x="11013" y="2"/>
                    <a:pt x="11001" y="4"/>
                  </a:cubicBezTo>
                  <a:lnTo>
                    <a:pt x="8619" y="697"/>
                  </a:lnTo>
                  <a:lnTo>
                    <a:pt x="6858" y="1217"/>
                  </a:lnTo>
                  <a:cubicBezTo>
                    <a:pt x="6713" y="1246"/>
                    <a:pt x="6583" y="1332"/>
                    <a:pt x="6482" y="1434"/>
                  </a:cubicBezTo>
                  <a:lnTo>
                    <a:pt x="88" y="7828"/>
                  </a:lnTo>
                  <a:cubicBezTo>
                    <a:pt x="1" y="7915"/>
                    <a:pt x="1" y="8045"/>
                    <a:pt x="88" y="8117"/>
                  </a:cubicBezTo>
                  <a:lnTo>
                    <a:pt x="1358" y="9402"/>
                  </a:lnTo>
                  <a:lnTo>
                    <a:pt x="1834" y="9864"/>
                  </a:lnTo>
                  <a:lnTo>
                    <a:pt x="3090" y="11134"/>
                  </a:lnTo>
                  <a:cubicBezTo>
                    <a:pt x="3141" y="11177"/>
                    <a:pt x="3198" y="11199"/>
                    <a:pt x="3256" y="11199"/>
                  </a:cubicBezTo>
                  <a:cubicBezTo>
                    <a:pt x="3314" y="11199"/>
                    <a:pt x="3372" y="11177"/>
                    <a:pt x="3422" y="11134"/>
                  </a:cubicBezTo>
                  <a:lnTo>
                    <a:pt x="6988" y="7554"/>
                  </a:lnTo>
                  <a:lnTo>
                    <a:pt x="9774" y="4768"/>
                  </a:lnTo>
                  <a:cubicBezTo>
                    <a:pt x="9889" y="4653"/>
                    <a:pt x="9976" y="4508"/>
                    <a:pt x="10034" y="4349"/>
                  </a:cubicBezTo>
                  <a:lnTo>
                    <a:pt x="11232" y="250"/>
                  </a:lnTo>
                  <a:cubicBezTo>
                    <a:pt x="11258" y="119"/>
                    <a:pt x="11154" y="0"/>
                    <a:pt x="1103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7" name="Google Shape;17157;p62"/>
            <p:cNvSpPr/>
            <p:nvPr/>
          </p:nvSpPr>
          <p:spPr>
            <a:xfrm>
              <a:off x="7585646" y="2437400"/>
              <a:ext cx="295495" cy="219341"/>
            </a:xfrm>
            <a:custGeom>
              <a:avLst/>
              <a:gdLst/>
              <a:ahLst/>
              <a:cxnLst/>
              <a:rect l="l" t="t" r="r" b="b"/>
              <a:pathLst>
                <a:path w="11272" h="8367" extrusionOk="0">
                  <a:moveTo>
                    <a:pt x="11057" y="0"/>
                  </a:moveTo>
                  <a:cubicBezTo>
                    <a:pt x="11039" y="0"/>
                    <a:pt x="11020" y="3"/>
                    <a:pt x="11001" y="9"/>
                  </a:cubicBezTo>
                  <a:lnTo>
                    <a:pt x="6843" y="1221"/>
                  </a:lnTo>
                  <a:cubicBezTo>
                    <a:pt x="6713" y="1250"/>
                    <a:pt x="6583" y="1308"/>
                    <a:pt x="6482" y="1409"/>
                  </a:cubicBezTo>
                  <a:lnTo>
                    <a:pt x="73" y="7818"/>
                  </a:lnTo>
                  <a:cubicBezTo>
                    <a:pt x="1" y="7891"/>
                    <a:pt x="1" y="8035"/>
                    <a:pt x="73" y="8107"/>
                  </a:cubicBezTo>
                  <a:lnTo>
                    <a:pt x="333" y="8367"/>
                  </a:lnTo>
                  <a:lnTo>
                    <a:pt x="1069" y="7645"/>
                  </a:lnTo>
                  <a:lnTo>
                    <a:pt x="6814" y="1900"/>
                  </a:lnTo>
                  <a:cubicBezTo>
                    <a:pt x="6901" y="1813"/>
                    <a:pt x="7017" y="1741"/>
                    <a:pt x="7132" y="1712"/>
                  </a:cubicBezTo>
                  <a:lnTo>
                    <a:pt x="11160" y="543"/>
                  </a:lnTo>
                  <a:lnTo>
                    <a:pt x="11246" y="240"/>
                  </a:lnTo>
                  <a:cubicBezTo>
                    <a:pt x="11271" y="115"/>
                    <a:pt x="11177" y="0"/>
                    <a:pt x="11057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8" name="Google Shape;17158;p62"/>
            <p:cNvSpPr/>
            <p:nvPr/>
          </p:nvSpPr>
          <p:spPr>
            <a:xfrm>
              <a:off x="7734757" y="2520868"/>
              <a:ext cx="61710" cy="61710"/>
            </a:xfrm>
            <a:custGeom>
              <a:avLst/>
              <a:gdLst/>
              <a:ahLst/>
              <a:cxnLst/>
              <a:rect l="l" t="t" r="r" b="b"/>
              <a:pathLst>
                <a:path w="2354" h="2354" extrusionOk="0">
                  <a:moveTo>
                    <a:pt x="1170" y="1"/>
                  </a:moveTo>
                  <a:cubicBezTo>
                    <a:pt x="520" y="1"/>
                    <a:pt x="1" y="535"/>
                    <a:pt x="1" y="1184"/>
                  </a:cubicBezTo>
                  <a:cubicBezTo>
                    <a:pt x="1" y="1834"/>
                    <a:pt x="520" y="2354"/>
                    <a:pt x="1170" y="2354"/>
                  </a:cubicBezTo>
                  <a:cubicBezTo>
                    <a:pt x="1819" y="2354"/>
                    <a:pt x="2353" y="1834"/>
                    <a:pt x="2353" y="1184"/>
                  </a:cubicBezTo>
                  <a:cubicBezTo>
                    <a:pt x="2353" y="535"/>
                    <a:pt x="1819" y="1"/>
                    <a:pt x="117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9" name="Google Shape;17159;p62"/>
            <p:cNvSpPr/>
            <p:nvPr/>
          </p:nvSpPr>
          <p:spPr>
            <a:xfrm>
              <a:off x="7734757" y="2520790"/>
              <a:ext cx="38248" cy="61867"/>
            </a:xfrm>
            <a:custGeom>
              <a:avLst/>
              <a:gdLst/>
              <a:ahLst/>
              <a:cxnLst/>
              <a:rect l="l" t="t" r="r" b="b"/>
              <a:pathLst>
                <a:path w="1459" h="2360" extrusionOk="0">
                  <a:moveTo>
                    <a:pt x="1184" y="1"/>
                  </a:moveTo>
                  <a:cubicBezTo>
                    <a:pt x="544" y="1"/>
                    <a:pt x="1" y="516"/>
                    <a:pt x="1" y="1187"/>
                  </a:cubicBezTo>
                  <a:cubicBezTo>
                    <a:pt x="1" y="1856"/>
                    <a:pt x="541" y="2360"/>
                    <a:pt x="1179" y="2360"/>
                  </a:cubicBezTo>
                  <a:cubicBezTo>
                    <a:pt x="1271" y="2360"/>
                    <a:pt x="1364" y="2349"/>
                    <a:pt x="1458" y="2328"/>
                  </a:cubicBezTo>
                  <a:cubicBezTo>
                    <a:pt x="563" y="2111"/>
                    <a:pt x="246" y="1000"/>
                    <a:pt x="895" y="350"/>
                  </a:cubicBezTo>
                  <a:cubicBezTo>
                    <a:pt x="1054" y="191"/>
                    <a:pt x="1242" y="90"/>
                    <a:pt x="1458" y="32"/>
                  </a:cubicBezTo>
                  <a:cubicBezTo>
                    <a:pt x="1366" y="11"/>
                    <a:pt x="1274" y="1"/>
                    <a:pt x="118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0" name="Google Shape;17160;p62"/>
            <p:cNvSpPr/>
            <p:nvPr/>
          </p:nvSpPr>
          <p:spPr>
            <a:xfrm>
              <a:off x="7578096" y="2659362"/>
              <a:ext cx="79484" cy="78750"/>
            </a:xfrm>
            <a:custGeom>
              <a:avLst/>
              <a:gdLst/>
              <a:ahLst/>
              <a:cxnLst/>
              <a:rect l="l" t="t" r="r" b="b"/>
              <a:pathLst>
                <a:path w="3032" h="3004" extrusionOk="0">
                  <a:moveTo>
                    <a:pt x="780" y="1"/>
                  </a:moveTo>
                  <a:lnTo>
                    <a:pt x="116" y="679"/>
                  </a:lnTo>
                  <a:cubicBezTo>
                    <a:pt x="0" y="795"/>
                    <a:pt x="0" y="997"/>
                    <a:pt x="116" y="1112"/>
                  </a:cubicBezTo>
                  <a:lnTo>
                    <a:pt x="1011" y="2007"/>
                  </a:lnTo>
                  <a:lnTo>
                    <a:pt x="1920" y="2917"/>
                  </a:lnTo>
                  <a:cubicBezTo>
                    <a:pt x="1978" y="2975"/>
                    <a:pt x="2057" y="3004"/>
                    <a:pt x="2137" y="3004"/>
                  </a:cubicBezTo>
                  <a:cubicBezTo>
                    <a:pt x="2216" y="3004"/>
                    <a:pt x="2295" y="2975"/>
                    <a:pt x="2353" y="2917"/>
                  </a:cubicBezTo>
                  <a:lnTo>
                    <a:pt x="3032" y="2253"/>
                  </a:lnTo>
                  <a:lnTo>
                    <a:pt x="2151" y="1372"/>
                  </a:lnTo>
                  <a:lnTo>
                    <a:pt x="1675" y="896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1" name="Google Shape;17161;p62"/>
            <p:cNvSpPr/>
            <p:nvPr/>
          </p:nvSpPr>
          <p:spPr>
            <a:xfrm>
              <a:off x="7578096" y="2659755"/>
              <a:ext cx="31039" cy="34473"/>
            </a:xfrm>
            <a:custGeom>
              <a:avLst/>
              <a:gdLst/>
              <a:ahLst/>
              <a:cxnLst/>
              <a:rect l="l" t="t" r="r" b="b"/>
              <a:pathLst>
                <a:path w="1184" h="1315" extrusionOk="0">
                  <a:moveTo>
                    <a:pt x="780" y="0"/>
                  </a:moveTo>
                  <a:lnTo>
                    <a:pt x="116" y="664"/>
                  </a:lnTo>
                  <a:cubicBezTo>
                    <a:pt x="0" y="780"/>
                    <a:pt x="0" y="982"/>
                    <a:pt x="116" y="1097"/>
                  </a:cubicBezTo>
                  <a:lnTo>
                    <a:pt x="332" y="1314"/>
                  </a:lnTo>
                  <a:cubicBezTo>
                    <a:pt x="347" y="1242"/>
                    <a:pt x="376" y="1184"/>
                    <a:pt x="419" y="1141"/>
                  </a:cubicBezTo>
                  <a:lnTo>
                    <a:pt x="1184" y="39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2" name="Google Shape;17162;p62"/>
            <p:cNvSpPr/>
            <p:nvPr/>
          </p:nvSpPr>
          <p:spPr>
            <a:xfrm>
              <a:off x="7585646" y="2627196"/>
              <a:ext cx="104493" cy="103549"/>
            </a:xfrm>
            <a:custGeom>
              <a:avLst/>
              <a:gdLst/>
              <a:ahLst/>
              <a:cxnLst/>
              <a:rect l="l" t="t" r="r" b="b"/>
              <a:pathLst>
                <a:path w="3986" h="3950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82"/>
                  </a:cubicBezTo>
                  <a:lnTo>
                    <a:pt x="1358" y="2152"/>
                  </a:lnTo>
                  <a:lnTo>
                    <a:pt x="1834" y="2628"/>
                  </a:lnTo>
                  <a:lnTo>
                    <a:pt x="3090" y="3884"/>
                  </a:lnTo>
                  <a:cubicBezTo>
                    <a:pt x="3141" y="3927"/>
                    <a:pt x="3198" y="3949"/>
                    <a:pt x="3256" y="3949"/>
                  </a:cubicBezTo>
                  <a:cubicBezTo>
                    <a:pt x="3314" y="3949"/>
                    <a:pt x="3372" y="3927"/>
                    <a:pt x="3422" y="3884"/>
                  </a:cubicBezTo>
                  <a:lnTo>
                    <a:pt x="3985" y="3321"/>
                  </a:lnTo>
                  <a:lnTo>
                    <a:pt x="2556" y="1906"/>
                  </a:lnTo>
                  <a:lnTo>
                    <a:pt x="2094" y="1430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3" name="Google Shape;17163;p62"/>
            <p:cNvSpPr/>
            <p:nvPr/>
          </p:nvSpPr>
          <p:spPr>
            <a:xfrm>
              <a:off x="7585646" y="2627196"/>
              <a:ext cx="28050" cy="29544"/>
            </a:xfrm>
            <a:custGeom>
              <a:avLst/>
              <a:gdLst/>
              <a:ahLst/>
              <a:cxnLst/>
              <a:rect l="l" t="t" r="r" b="b"/>
              <a:pathLst>
                <a:path w="1070" h="1127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67"/>
                  </a:cubicBezTo>
                  <a:lnTo>
                    <a:pt x="347" y="1127"/>
                  </a:lnTo>
                  <a:lnTo>
                    <a:pt x="1069" y="405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B6C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4" name="Google Shape;17164;p62"/>
            <p:cNvSpPr/>
            <p:nvPr/>
          </p:nvSpPr>
          <p:spPr>
            <a:xfrm>
              <a:off x="7539874" y="2697505"/>
              <a:ext cx="32480" cy="29544"/>
            </a:xfrm>
            <a:custGeom>
              <a:avLst/>
              <a:gdLst/>
              <a:ahLst/>
              <a:cxnLst/>
              <a:rect l="l" t="t" r="r" b="b"/>
              <a:pathLst>
                <a:path w="1239" h="1127" extrusionOk="0">
                  <a:moveTo>
                    <a:pt x="939" y="1"/>
                  </a:moveTo>
                  <a:cubicBezTo>
                    <a:pt x="891" y="1"/>
                    <a:pt x="840" y="19"/>
                    <a:pt x="794" y="62"/>
                  </a:cubicBezTo>
                  <a:lnTo>
                    <a:pt x="87" y="769"/>
                  </a:lnTo>
                  <a:cubicBezTo>
                    <a:pt x="0" y="856"/>
                    <a:pt x="0" y="986"/>
                    <a:pt x="87" y="1072"/>
                  </a:cubicBezTo>
                  <a:cubicBezTo>
                    <a:pt x="130" y="1108"/>
                    <a:pt x="184" y="1126"/>
                    <a:pt x="237" y="1126"/>
                  </a:cubicBezTo>
                  <a:cubicBezTo>
                    <a:pt x="289" y="1126"/>
                    <a:pt x="339" y="1108"/>
                    <a:pt x="376" y="1072"/>
                  </a:cubicBezTo>
                  <a:lnTo>
                    <a:pt x="1083" y="365"/>
                  </a:lnTo>
                  <a:cubicBezTo>
                    <a:pt x="1239" y="209"/>
                    <a:pt x="1102" y="1"/>
                    <a:pt x="93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5" name="Google Shape;17165;p62"/>
            <p:cNvSpPr/>
            <p:nvPr/>
          </p:nvSpPr>
          <p:spPr>
            <a:xfrm>
              <a:off x="7558041" y="2715515"/>
              <a:ext cx="32454" cy="29597"/>
            </a:xfrm>
            <a:custGeom>
              <a:avLst/>
              <a:gdLst/>
              <a:ahLst/>
              <a:cxnLst/>
              <a:rect l="l" t="t" r="r" b="b"/>
              <a:pathLst>
                <a:path w="1238" h="1129" extrusionOk="0">
                  <a:moveTo>
                    <a:pt x="937" y="1"/>
                  </a:moveTo>
                  <a:cubicBezTo>
                    <a:pt x="888" y="1"/>
                    <a:pt x="838" y="20"/>
                    <a:pt x="794" y="68"/>
                  </a:cubicBezTo>
                  <a:lnTo>
                    <a:pt x="87" y="775"/>
                  </a:lnTo>
                  <a:cubicBezTo>
                    <a:pt x="0" y="862"/>
                    <a:pt x="0" y="991"/>
                    <a:pt x="87" y="1064"/>
                  </a:cubicBezTo>
                  <a:cubicBezTo>
                    <a:pt x="123" y="1107"/>
                    <a:pt x="173" y="1129"/>
                    <a:pt x="226" y="1129"/>
                  </a:cubicBezTo>
                  <a:cubicBezTo>
                    <a:pt x="278" y="1129"/>
                    <a:pt x="332" y="1107"/>
                    <a:pt x="375" y="1064"/>
                  </a:cubicBezTo>
                  <a:lnTo>
                    <a:pt x="1083" y="356"/>
                  </a:lnTo>
                  <a:cubicBezTo>
                    <a:pt x="1238" y="212"/>
                    <a:pt x="1096" y="1"/>
                    <a:pt x="93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6" name="Google Shape;17166;p62"/>
            <p:cNvSpPr/>
            <p:nvPr/>
          </p:nvSpPr>
          <p:spPr>
            <a:xfrm>
              <a:off x="7593982" y="2751639"/>
              <a:ext cx="32507" cy="29518"/>
            </a:xfrm>
            <a:custGeom>
              <a:avLst/>
              <a:gdLst/>
              <a:ahLst/>
              <a:cxnLst/>
              <a:rect l="l" t="t" r="r" b="b"/>
              <a:pathLst>
                <a:path w="1240" h="1126" extrusionOk="0">
                  <a:moveTo>
                    <a:pt x="939" y="0"/>
                  </a:moveTo>
                  <a:cubicBezTo>
                    <a:pt x="891" y="0"/>
                    <a:pt x="840" y="18"/>
                    <a:pt x="794" y="61"/>
                  </a:cubicBezTo>
                  <a:lnTo>
                    <a:pt x="87" y="768"/>
                  </a:lnTo>
                  <a:cubicBezTo>
                    <a:pt x="1" y="855"/>
                    <a:pt x="1" y="985"/>
                    <a:pt x="87" y="1071"/>
                  </a:cubicBezTo>
                  <a:cubicBezTo>
                    <a:pt x="130" y="1107"/>
                    <a:pt x="185" y="1126"/>
                    <a:pt x="237" y="1126"/>
                  </a:cubicBezTo>
                  <a:cubicBezTo>
                    <a:pt x="289" y="1126"/>
                    <a:pt x="340" y="1107"/>
                    <a:pt x="376" y="1071"/>
                  </a:cubicBezTo>
                  <a:lnTo>
                    <a:pt x="1083" y="364"/>
                  </a:lnTo>
                  <a:cubicBezTo>
                    <a:pt x="1239" y="208"/>
                    <a:pt x="1103" y="0"/>
                    <a:pt x="93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7" name="Google Shape;17167;p62"/>
            <p:cNvSpPr/>
            <p:nvPr/>
          </p:nvSpPr>
          <p:spPr>
            <a:xfrm>
              <a:off x="7576208" y="2733629"/>
              <a:ext cx="32140" cy="29649"/>
            </a:xfrm>
            <a:custGeom>
              <a:avLst/>
              <a:gdLst/>
              <a:ahLst/>
              <a:cxnLst/>
              <a:rect l="l" t="t" r="r" b="b"/>
              <a:pathLst>
                <a:path w="1226" h="1131" extrusionOk="0">
                  <a:moveTo>
                    <a:pt x="932" y="1"/>
                  </a:moveTo>
                  <a:cubicBezTo>
                    <a:pt x="881" y="1"/>
                    <a:pt x="828" y="21"/>
                    <a:pt x="780" y="69"/>
                  </a:cubicBezTo>
                  <a:lnTo>
                    <a:pt x="72" y="777"/>
                  </a:lnTo>
                  <a:cubicBezTo>
                    <a:pt x="0" y="849"/>
                    <a:pt x="0" y="979"/>
                    <a:pt x="72" y="1066"/>
                  </a:cubicBezTo>
                  <a:cubicBezTo>
                    <a:pt x="116" y="1109"/>
                    <a:pt x="170" y="1130"/>
                    <a:pt x="224" y="1130"/>
                  </a:cubicBezTo>
                  <a:cubicBezTo>
                    <a:pt x="278" y="1130"/>
                    <a:pt x="332" y="1109"/>
                    <a:pt x="375" y="1066"/>
                  </a:cubicBezTo>
                  <a:lnTo>
                    <a:pt x="1083" y="358"/>
                  </a:lnTo>
                  <a:cubicBezTo>
                    <a:pt x="1225" y="205"/>
                    <a:pt x="1093" y="1"/>
                    <a:pt x="93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8" name="Google Shape;17168;p62"/>
            <p:cNvSpPr/>
            <p:nvPr/>
          </p:nvSpPr>
          <p:spPr>
            <a:xfrm>
              <a:off x="7811567" y="2437033"/>
              <a:ext cx="69522" cy="68736"/>
            </a:xfrm>
            <a:custGeom>
              <a:avLst/>
              <a:gdLst/>
              <a:ahLst/>
              <a:cxnLst/>
              <a:rect l="l" t="t" r="r" b="b"/>
              <a:pathLst>
                <a:path w="2652" h="2622" extrusionOk="0">
                  <a:moveTo>
                    <a:pt x="2435" y="1"/>
                  </a:moveTo>
                  <a:cubicBezTo>
                    <a:pt x="2418" y="1"/>
                    <a:pt x="2400" y="3"/>
                    <a:pt x="2383" y="8"/>
                  </a:cubicBezTo>
                  <a:lnTo>
                    <a:pt x="1" y="701"/>
                  </a:lnTo>
                  <a:lnTo>
                    <a:pt x="1921" y="2621"/>
                  </a:lnTo>
                  <a:lnTo>
                    <a:pt x="2614" y="254"/>
                  </a:lnTo>
                  <a:cubicBezTo>
                    <a:pt x="2652" y="127"/>
                    <a:pt x="2556" y="1"/>
                    <a:pt x="2435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9" name="Google Shape;17169;p62"/>
            <p:cNvSpPr/>
            <p:nvPr/>
          </p:nvSpPr>
          <p:spPr>
            <a:xfrm>
              <a:off x="7811567" y="2437007"/>
              <a:ext cx="69889" cy="30147"/>
            </a:xfrm>
            <a:custGeom>
              <a:avLst/>
              <a:gdLst/>
              <a:ahLst/>
              <a:cxnLst/>
              <a:rect l="l" t="t" r="r" b="b"/>
              <a:pathLst>
                <a:path w="2666" h="1150" extrusionOk="0">
                  <a:moveTo>
                    <a:pt x="2440" y="1"/>
                  </a:moveTo>
                  <a:cubicBezTo>
                    <a:pt x="2421" y="1"/>
                    <a:pt x="2402" y="4"/>
                    <a:pt x="2383" y="9"/>
                  </a:cubicBezTo>
                  <a:lnTo>
                    <a:pt x="1603" y="240"/>
                  </a:lnTo>
                  <a:lnTo>
                    <a:pt x="1" y="702"/>
                  </a:lnTo>
                  <a:lnTo>
                    <a:pt x="448" y="1150"/>
                  </a:lnTo>
                  <a:lnTo>
                    <a:pt x="2542" y="544"/>
                  </a:lnTo>
                  <a:lnTo>
                    <a:pt x="2628" y="255"/>
                  </a:lnTo>
                  <a:cubicBezTo>
                    <a:pt x="2666" y="117"/>
                    <a:pt x="2562" y="1"/>
                    <a:pt x="2440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0" name="Google Shape;17170;p62"/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1" name="Google Shape;17171;p62"/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2" name="Google Shape;17172;p62"/>
            <p:cNvSpPr/>
            <p:nvPr/>
          </p:nvSpPr>
          <p:spPr>
            <a:xfrm>
              <a:off x="7600798" y="2589080"/>
              <a:ext cx="126409" cy="126330"/>
            </a:xfrm>
            <a:custGeom>
              <a:avLst/>
              <a:gdLst/>
              <a:ahLst/>
              <a:cxnLst/>
              <a:rect l="l" t="t" r="r" b="b"/>
              <a:pathLst>
                <a:path w="4822" h="4819" extrusionOk="0">
                  <a:moveTo>
                    <a:pt x="4531" y="1"/>
                  </a:moveTo>
                  <a:cubicBezTo>
                    <a:pt x="4450" y="1"/>
                    <a:pt x="4367" y="33"/>
                    <a:pt x="4302" y="98"/>
                  </a:cubicBezTo>
                  <a:lnTo>
                    <a:pt x="130" y="4255"/>
                  </a:lnTo>
                  <a:cubicBezTo>
                    <a:pt x="0" y="4385"/>
                    <a:pt x="0" y="4587"/>
                    <a:pt x="130" y="4703"/>
                  </a:cubicBezTo>
                  <a:lnTo>
                    <a:pt x="145" y="4732"/>
                  </a:lnTo>
                  <a:cubicBezTo>
                    <a:pt x="202" y="4790"/>
                    <a:pt x="289" y="4818"/>
                    <a:pt x="376" y="4818"/>
                  </a:cubicBezTo>
                  <a:cubicBezTo>
                    <a:pt x="289" y="4688"/>
                    <a:pt x="318" y="4530"/>
                    <a:pt x="419" y="4429"/>
                  </a:cubicBezTo>
                  <a:lnTo>
                    <a:pt x="4591" y="271"/>
                  </a:lnTo>
                  <a:cubicBezTo>
                    <a:pt x="4649" y="199"/>
                    <a:pt x="4735" y="170"/>
                    <a:pt x="4822" y="170"/>
                  </a:cubicBezTo>
                  <a:cubicBezTo>
                    <a:pt x="4807" y="156"/>
                    <a:pt x="4793" y="127"/>
                    <a:pt x="4764" y="112"/>
                  </a:cubicBezTo>
                  <a:lnTo>
                    <a:pt x="4750" y="98"/>
                  </a:lnTo>
                  <a:cubicBezTo>
                    <a:pt x="4692" y="33"/>
                    <a:pt x="4612" y="1"/>
                    <a:pt x="453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3" name="Google Shape;17173;p62"/>
          <p:cNvGrpSpPr/>
          <p:nvPr/>
        </p:nvGrpSpPr>
        <p:grpSpPr>
          <a:xfrm>
            <a:off x="8006475" y="2436954"/>
            <a:ext cx="335290" cy="361321"/>
            <a:chOff x="8006475" y="2436954"/>
            <a:chExt cx="335290" cy="361321"/>
          </a:xfrm>
        </p:grpSpPr>
        <p:sp>
          <p:nvSpPr>
            <p:cNvPr id="17174" name="Google Shape;17174;p62"/>
            <p:cNvSpPr/>
            <p:nvPr/>
          </p:nvSpPr>
          <p:spPr>
            <a:xfrm>
              <a:off x="8174487" y="2454256"/>
              <a:ext cx="83652" cy="45824"/>
            </a:xfrm>
            <a:custGeom>
              <a:avLst/>
              <a:gdLst/>
              <a:ahLst/>
              <a:cxnLst/>
              <a:rect l="l" t="t" r="r" b="b"/>
              <a:pathLst>
                <a:path w="3191" h="1748" extrusionOk="0">
                  <a:moveTo>
                    <a:pt x="1" y="1"/>
                  </a:moveTo>
                  <a:lnTo>
                    <a:pt x="1" y="1748"/>
                  </a:lnTo>
                  <a:lnTo>
                    <a:pt x="2916" y="1748"/>
                  </a:lnTo>
                  <a:cubicBezTo>
                    <a:pt x="3075" y="1748"/>
                    <a:pt x="3191" y="1574"/>
                    <a:pt x="3119" y="1430"/>
                  </a:cubicBezTo>
                  <a:lnTo>
                    <a:pt x="2830" y="882"/>
                  </a:lnTo>
                  <a:lnTo>
                    <a:pt x="3119" y="319"/>
                  </a:lnTo>
                  <a:cubicBezTo>
                    <a:pt x="3191" y="174"/>
                    <a:pt x="3090" y="1"/>
                    <a:pt x="291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5" name="Google Shape;17175;p62"/>
            <p:cNvSpPr/>
            <p:nvPr/>
          </p:nvSpPr>
          <p:spPr>
            <a:xfrm>
              <a:off x="8174487" y="2454256"/>
              <a:ext cx="17066" cy="45824"/>
            </a:xfrm>
            <a:custGeom>
              <a:avLst/>
              <a:gdLst/>
              <a:ahLst/>
              <a:cxnLst/>
              <a:rect l="l" t="t" r="r" b="b"/>
              <a:pathLst>
                <a:path w="651" h="1748" extrusionOk="0">
                  <a:moveTo>
                    <a:pt x="1" y="1"/>
                  </a:moveTo>
                  <a:lnTo>
                    <a:pt x="1" y="1748"/>
                  </a:lnTo>
                  <a:lnTo>
                    <a:pt x="650" y="1748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6" name="Google Shape;17176;p62"/>
            <p:cNvSpPr/>
            <p:nvPr/>
          </p:nvSpPr>
          <p:spPr>
            <a:xfrm>
              <a:off x="8168431" y="2436954"/>
              <a:ext cx="11771" cy="258008"/>
            </a:xfrm>
            <a:custGeom>
              <a:avLst/>
              <a:gdLst/>
              <a:ahLst/>
              <a:cxnLst/>
              <a:rect l="l" t="t" r="r" b="b"/>
              <a:pathLst>
                <a:path w="449" h="9842" extrusionOk="0">
                  <a:moveTo>
                    <a:pt x="224" y="1"/>
                  </a:moveTo>
                  <a:cubicBezTo>
                    <a:pt x="112" y="1"/>
                    <a:pt x="1" y="76"/>
                    <a:pt x="1" y="228"/>
                  </a:cubicBezTo>
                  <a:lnTo>
                    <a:pt x="1" y="9625"/>
                  </a:lnTo>
                  <a:cubicBezTo>
                    <a:pt x="1" y="9741"/>
                    <a:pt x="102" y="9842"/>
                    <a:pt x="232" y="9842"/>
                  </a:cubicBezTo>
                  <a:cubicBezTo>
                    <a:pt x="347" y="9842"/>
                    <a:pt x="448" y="9741"/>
                    <a:pt x="448" y="9625"/>
                  </a:cubicBezTo>
                  <a:lnTo>
                    <a:pt x="448" y="228"/>
                  </a:lnTo>
                  <a:cubicBezTo>
                    <a:pt x="448" y="76"/>
                    <a:pt x="336" y="1"/>
                    <a:pt x="224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7" name="Google Shape;17177;p62"/>
            <p:cNvSpPr/>
            <p:nvPr/>
          </p:nvSpPr>
          <p:spPr>
            <a:xfrm>
              <a:off x="8076862" y="2643476"/>
              <a:ext cx="45798" cy="103340"/>
            </a:xfrm>
            <a:custGeom>
              <a:avLst/>
              <a:gdLst/>
              <a:ahLst/>
              <a:cxnLst/>
              <a:rect l="l" t="t" r="r" b="b"/>
              <a:pathLst>
                <a:path w="1747" h="3942" extrusionOk="0">
                  <a:moveTo>
                    <a:pt x="0" y="1"/>
                  </a:moveTo>
                  <a:lnTo>
                    <a:pt x="0" y="3942"/>
                  </a:lnTo>
                  <a:lnTo>
                    <a:pt x="1747" y="3942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8" name="Google Shape;17178;p62"/>
            <p:cNvSpPr/>
            <p:nvPr/>
          </p:nvSpPr>
          <p:spPr>
            <a:xfrm>
              <a:off x="8065118" y="2534500"/>
              <a:ext cx="122267" cy="120353"/>
            </a:xfrm>
            <a:custGeom>
              <a:avLst/>
              <a:gdLst/>
              <a:ahLst/>
              <a:cxnLst/>
              <a:rect l="l" t="t" r="r" b="b"/>
              <a:pathLst>
                <a:path w="4664" h="4591" extrusionOk="0">
                  <a:moveTo>
                    <a:pt x="881" y="0"/>
                  </a:moveTo>
                  <a:lnTo>
                    <a:pt x="881" y="520"/>
                  </a:lnTo>
                  <a:cubicBezTo>
                    <a:pt x="881" y="607"/>
                    <a:pt x="823" y="679"/>
                    <a:pt x="751" y="708"/>
                  </a:cubicBezTo>
                  <a:lnTo>
                    <a:pt x="260" y="924"/>
                  </a:lnTo>
                  <a:cubicBezTo>
                    <a:pt x="102" y="996"/>
                    <a:pt x="1" y="1155"/>
                    <a:pt x="1" y="1328"/>
                  </a:cubicBezTo>
                  <a:lnTo>
                    <a:pt x="1" y="2671"/>
                  </a:lnTo>
                  <a:cubicBezTo>
                    <a:pt x="1" y="2931"/>
                    <a:pt x="44" y="3191"/>
                    <a:pt x="116" y="3450"/>
                  </a:cubicBezTo>
                  <a:lnTo>
                    <a:pt x="448" y="4591"/>
                  </a:lnTo>
                  <a:lnTo>
                    <a:pt x="665" y="4158"/>
                  </a:lnTo>
                  <a:lnTo>
                    <a:pt x="2195" y="4158"/>
                  </a:lnTo>
                  <a:lnTo>
                    <a:pt x="2195" y="1877"/>
                  </a:lnTo>
                  <a:lnTo>
                    <a:pt x="2715" y="2498"/>
                  </a:lnTo>
                  <a:cubicBezTo>
                    <a:pt x="2798" y="2606"/>
                    <a:pt x="2924" y="2661"/>
                    <a:pt x="3052" y="2661"/>
                  </a:cubicBezTo>
                  <a:cubicBezTo>
                    <a:pt x="3146" y="2661"/>
                    <a:pt x="3241" y="2631"/>
                    <a:pt x="3321" y="2570"/>
                  </a:cubicBezTo>
                  <a:lnTo>
                    <a:pt x="4548" y="1588"/>
                  </a:lnTo>
                  <a:cubicBezTo>
                    <a:pt x="4634" y="1516"/>
                    <a:pt x="4663" y="1386"/>
                    <a:pt x="4620" y="1285"/>
                  </a:cubicBezTo>
                  <a:cubicBezTo>
                    <a:pt x="4571" y="1198"/>
                    <a:pt x="4477" y="1143"/>
                    <a:pt x="4385" y="1143"/>
                  </a:cubicBezTo>
                  <a:cubicBezTo>
                    <a:pt x="4341" y="1143"/>
                    <a:pt x="4297" y="1156"/>
                    <a:pt x="4259" y="1184"/>
                  </a:cubicBezTo>
                  <a:lnTo>
                    <a:pt x="3104" y="1964"/>
                  </a:lnTo>
                  <a:lnTo>
                    <a:pt x="2498" y="1011"/>
                  </a:lnTo>
                  <a:cubicBezTo>
                    <a:pt x="2440" y="924"/>
                    <a:pt x="2354" y="852"/>
                    <a:pt x="2267" y="823"/>
                  </a:cubicBezTo>
                  <a:lnTo>
                    <a:pt x="1906" y="708"/>
                  </a:lnTo>
                  <a:cubicBezTo>
                    <a:pt x="1820" y="679"/>
                    <a:pt x="1747" y="592"/>
                    <a:pt x="1747" y="506"/>
                  </a:cubicBezTo>
                  <a:lnTo>
                    <a:pt x="1747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9" name="Google Shape;17179;p62"/>
            <p:cNvSpPr/>
            <p:nvPr/>
          </p:nvSpPr>
          <p:spPr>
            <a:xfrm>
              <a:off x="8099932" y="2654827"/>
              <a:ext cx="5715" cy="91988"/>
            </a:xfrm>
            <a:custGeom>
              <a:avLst/>
              <a:gdLst/>
              <a:ahLst/>
              <a:cxnLst/>
              <a:rect l="l" t="t" r="r" b="b"/>
              <a:pathLst>
                <a:path w="218" h="3509" extrusionOk="0">
                  <a:moveTo>
                    <a:pt x="102" y="1"/>
                  </a:moveTo>
                  <a:cubicBezTo>
                    <a:pt x="44" y="1"/>
                    <a:pt x="1" y="58"/>
                    <a:pt x="1" y="116"/>
                  </a:cubicBezTo>
                  <a:lnTo>
                    <a:pt x="1" y="3509"/>
                  </a:lnTo>
                  <a:lnTo>
                    <a:pt x="217" y="3509"/>
                  </a:lnTo>
                  <a:lnTo>
                    <a:pt x="217" y="116"/>
                  </a:lnTo>
                  <a:cubicBezTo>
                    <a:pt x="217" y="44"/>
                    <a:pt x="160" y="1"/>
                    <a:pt x="102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0" name="Google Shape;17180;p62"/>
            <p:cNvSpPr/>
            <p:nvPr/>
          </p:nvSpPr>
          <p:spPr>
            <a:xfrm>
              <a:off x="8006475" y="2677450"/>
              <a:ext cx="335290" cy="120825"/>
            </a:xfrm>
            <a:custGeom>
              <a:avLst/>
              <a:gdLst/>
              <a:ahLst/>
              <a:cxnLst/>
              <a:rect l="l" t="t" r="r" b="b"/>
              <a:pathLst>
                <a:path w="12790" h="4609" extrusionOk="0">
                  <a:moveTo>
                    <a:pt x="6397" y="0"/>
                  </a:moveTo>
                  <a:cubicBezTo>
                    <a:pt x="6218" y="0"/>
                    <a:pt x="6041" y="54"/>
                    <a:pt x="5890" y="163"/>
                  </a:cubicBezTo>
                  <a:lnTo>
                    <a:pt x="173" y="4205"/>
                  </a:lnTo>
                  <a:cubicBezTo>
                    <a:pt x="0" y="4334"/>
                    <a:pt x="87" y="4609"/>
                    <a:pt x="303" y="4609"/>
                  </a:cubicBezTo>
                  <a:lnTo>
                    <a:pt x="12487" y="4609"/>
                  </a:lnTo>
                  <a:cubicBezTo>
                    <a:pt x="12703" y="4609"/>
                    <a:pt x="12790" y="4334"/>
                    <a:pt x="12617" y="4205"/>
                  </a:cubicBezTo>
                  <a:lnTo>
                    <a:pt x="6915" y="163"/>
                  </a:lnTo>
                  <a:cubicBezTo>
                    <a:pt x="6756" y="54"/>
                    <a:pt x="6576" y="0"/>
                    <a:pt x="6397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1" name="Google Shape;17181;p62"/>
            <p:cNvSpPr/>
            <p:nvPr/>
          </p:nvSpPr>
          <p:spPr>
            <a:xfrm>
              <a:off x="8200283" y="2711163"/>
              <a:ext cx="56336" cy="40188"/>
            </a:xfrm>
            <a:custGeom>
              <a:avLst/>
              <a:gdLst/>
              <a:ahLst/>
              <a:cxnLst/>
              <a:rect l="l" t="t" r="r" b="b"/>
              <a:pathLst>
                <a:path w="2149" h="1533" extrusionOk="0">
                  <a:moveTo>
                    <a:pt x="312" y="0"/>
                  </a:moveTo>
                  <a:cubicBezTo>
                    <a:pt x="126" y="0"/>
                    <a:pt x="0" y="266"/>
                    <a:pt x="200" y="407"/>
                  </a:cubicBezTo>
                  <a:lnTo>
                    <a:pt x="1730" y="1489"/>
                  </a:lnTo>
                  <a:cubicBezTo>
                    <a:pt x="1759" y="1518"/>
                    <a:pt x="1803" y="1533"/>
                    <a:pt x="1846" y="1533"/>
                  </a:cubicBezTo>
                  <a:cubicBezTo>
                    <a:pt x="2062" y="1533"/>
                    <a:pt x="2149" y="1258"/>
                    <a:pt x="1976" y="1129"/>
                  </a:cubicBezTo>
                  <a:lnTo>
                    <a:pt x="446" y="46"/>
                  </a:lnTo>
                  <a:cubicBezTo>
                    <a:pt x="400" y="14"/>
                    <a:pt x="355" y="0"/>
                    <a:pt x="312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2" name="Google Shape;17182;p62"/>
            <p:cNvSpPr/>
            <p:nvPr/>
          </p:nvSpPr>
          <p:spPr>
            <a:xfrm>
              <a:off x="8177187" y="2694883"/>
              <a:ext cx="22309" cy="15598"/>
            </a:xfrm>
            <a:custGeom>
              <a:avLst/>
              <a:gdLst/>
              <a:ahLst/>
              <a:cxnLst/>
              <a:rect l="l" t="t" r="r" b="b"/>
              <a:pathLst>
                <a:path w="851" h="595" extrusionOk="0">
                  <a:moveTo>
                    <a:pt x="326" y="0"/>
                  </a:moveTo>
                  <a:cubicBezTo>
                    <a:pt x="136" y="0"/>
                    <a:pt x="1" y="266"/>
                    <a:pt x="201" y="407"/>
                  </a:cubicBezTo>
                  <a:lnTo>
                    <a:pt x="417" y="566"/>
                  </a:lnTo>
                  <a:cubicBezTo>
                    <a:pt x="460" y="580"/>
                    <a:pt x="504" y="595"/>
                    <a:pt x="547" y="595"/>
                  </a:cubicBezTo>
                  <a:cubicBezTo>
                    <a:pt x="764" y="595"/>
                    <a:pt x="850" y="320"/>
                    <a:pt x="677" y="205"/>
                  </a:cubicBezTo>
                  <a:lnTo>
                    <a:pt x="460" y="46"/>
                  </a:lnTo>
                  <a:cubicBezTo>
                    <a:pt x="415" y="14"/>
                    <a:pt x="369" y="0"/>
                    <a:pt x="326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3" name="Google Shape;17183;p62"/>
            <p:cNvSpPr/>
            <p:nvPr/>
          </p:nvSpPr>
          <p:spPr>
            <a:xfrm>
              <a:off x="8006475" y="2677398"/>
              <a:ext cx="174461" cy="120877"/>
            </a:xfrm>
            <a:custGeom>
              <a:avLst/>
              <a:gdLst/>
              <a:ahLst/>
              <a:cxnLst/>
              <a:rect l="l" t="t" r="r" b="b"/>
              <a:pathLst>
                <a:path w="6655" h="4611" extrusionOk="0">
                  <a:moveTo>
                    <a:pt x="6406" y="1"/>
                  </a:moveTo>
                  <a:cubicBezTo>
                    <a:pt x="6222" y="1"/>
                    <a:pt x="6039" y="55"/>
                    <a:pt x="5890" y="165"/>
                  </a:cubicBezTo>
                  <a:lnTo>
                    <a:pt x="173" y="4207"/>
                  </a:lnTo>
                  <a:cubicBezTo>
                    <a:pt x="0" y="4336"/>
                    <a:pt x="87" y="4611"/>
                    <a:pt x="303" y="4611"/>
                  </a:cubicBezTo>
                  <a:lnTo>
                    <a:pt x="2974" y="4611"/>
                  </a:lnTo>
                  <a:cubicBezTo>
                    <a:pt x="2844" y="4611"/>
                    <a:pt x="2801" y="4351"/>
                    <a:pt x="2902" y="4207"/>
                  </a:cubicBezTo>
                  <a:lnTo>
                    <a:pt x="6496" y="165"/>
                  </a:lnTo>
                  <a:cubicBezTo>
                    <a:pt x="6539" y="107"/>
                    <a:pt x="6583" y="64"/>
                    <a:pt x="6655" y="35"/>
                  </a:cubicBezTo>
                  <a:cubicBezTo>
                    <a:pt x="6574" y="12"/>
                    <a:pt x="6490" y="1"/>
                    <a:pt x="6406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4" name="Google Shape;17184;p62"/>
            <p:cNvSpPr/>
            <p:nvPr/>
          </p:nvSpPr>
          <p:spPr>
            <a:xfrm>
              <a:off x="8088213" y="2534500"/>
              <a:ext cx="23489" cy="17040"/>
            </a:xfrm>
            <a:custGeom>
              <a:avLst/>
              <a:gdLst/>
              <a:ahLst/>
              <a:cxnLst/>
              <a:rect l="l" t="t" r="r" b="b"/>
              <a:pathLst>
                <a:path w="896" h="650" extrusionOk="0">
                  <a:moveTo>
                    <a:pt x="0" y="0"/>
                  </a:moveTo>
                  <a:lnTo>
                    <a:pt x="0" y="520"/>
                  </a:lnTo>
                  <a:cubicBezTo>
                    <a:pt x="0" y="534"/>
                    <a:pt x="0" y="549"/>
                    <a:pt x="0" y="578"/>
                  </a:cubicBezTo>
                  <a:cubicBezTo>
                    <a:pt x="145" y="621"/>
                    <a:pt x="289" y="650"/>
                    <a:pt x="448" y="650"/>
                  </a:cubicBezTo>
                  <a:cubicBezTo>
                    <a:pt x="592" y="650"/>
                    <a:pt x="751" y="621"/>
                    <a:pt x="895" y="578"/>
                  </a:cubicBezTo>
                  <a:cubicBezTo>
                    <a:pt x="881" y="549"/>
                    <a:pt x="881" y="520"/>
                    <a:pt x="881" y="506"/>
                  </a:cubicBezTo>
                  <a:lnTo>
                    <a:pt x="881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5" name="Google Shape;17185;p62"/>
            <p:cNvSpPr/>
            <p:nvPr/>
          </p:nvSpPr>
          <p:spPr>
            <a:xfrm>
              <a:off x="8076862" y="2494391"/>
              <a:ext cx="46191" cy="51486"/>
            </a:xfrm>
            <a:custGeom>
              <a:avLst/>
              <a:gdLst/>
              <a:ahLst/>
              <a:cxnLst/>
              <a:rect l="l" t="t" r="r" b="b"/>
              <a:pathLst>
                <a:path w="1762" h="1964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097"/>
                  </a:lnTo>
                  <a:cubicBezTo>
                    <a:pt x="0" y="1574"/>
                    <a:pt x="390" y="1963"/>
                    <a:pt x="881" y="1963"/>
                  </a:cubicBezTo>
                  <a:cubicBezTo>
                    <a:pt x="1357" y="1963"/>
                    <a:pt x="1761" y="1574"/>
                    <a:pt x="1761" y="1097"/>
                  </a:cubicBezTo>
                  <a:lnTo>
                    <a:pt x="1761" y="650"/>
                  </a:lnTo>
                  <a:cubicBezTo>
                    <a:pt x="1761" y="289"/>
                    <a:pt x="1458" y="0"/>
                    <a:pt x="1097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6" name="Google Shape;17186;p62"/>
            <p:cNvSpPr/>
            <p:nvPr/>
          </p:nvSpPr>
          <p:spPr>
            <a:xfrm>
              <a:off x="8076548" y="2494391"/>
              <a:ext cx="31746" cy="51644"/>
            </a:xfrm>
            <a:custGeom>
              <a:avLst/>
              <a:gdLst/>
              <a:ahLst/>
              <a:cxnLst/>
              <a:rect l="l" t="t" r="r" b="b"/>
              <a:pathLst>
                <a:path w="1211" h="1970" extrusionOk="0">
                  <a:moveTo>
                    <a:pt x="662" y="0"/>
                  </a:moveTo>
                  <a:cubicBezTo>
                    <a:pt x="301" y="0"/>
                    <a:pt x="12" y="289"/>
                    <a:pt x="12" y="664"/>
                  </a:cubicBezTo>
                  <a:lnTo>
                    <a:pt x="12" y="1097"/>
                  </a:lnTo>
                  <a:cubicBezTo>
                    <a:pt x="0" y="1600"/>
                    <a:pt x="415" y="1970"/>
                    <a:pt x="879" y="1970"/>
                  </a:cubicBezTo>
                  <a:cubicBezTo>
                    <a:pt x="989" y="1970"/>
                    <a:pt x="1100" y="1950"/>
                    <a:pt x="1210" y="1906"/>
                  </a:cubicBezTo>
                  <a:cubicBezTo>
                    <a:pt x="878" y="1776"/>
                    <a:pt x="662" y="1444"/>
                    <a:pt x="662" y="1097"/>
                  </a:cubicBezTo>
                  <a:lnTo>
                    <a:pt x="662" y="650"/>
                  </a:lnTo>
                  <a:cubicBezTo>
                    <a:pt x="662" y="332"/>
                    <a:pt x="893" y="72"/>
                    <a:pt x="1210" y="15"/>
                  </a:cubicBezTo>
                  <a:cubicBezTo>
                    <a:pt x="1167" y="0"/>
                    <a:pt x="1138" y="0"/>
                    <a:pt x="109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7" name="Google Shape;17187;p62"/>
            <p:cNvSpPr/>
            <p:nvPr/>
          </p:nvSpPr>
          <p:spPr>
            <a:xfrm>
              <a:off x="8076862" y="2494391"/>
              <a:ext cx="45798" cy="23095"/>
            </a:xfrm>
            <a:custGeom>
              <a:avLst/>
              <a:gdLst/>
              <a:ahLst/>
              <a:cxnLst/>
              <a:rect l="l" t="t" r="r" b="b"/>
              <a:pathLst>
                <a:path w="1747" h="881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cubicBezTo>
                    <a:pt x="563" y="809"/>
                    <a:pt x="1155" y="881"/>
                    <a:pt x="1747" y="881"/>
                  </a:cubicBezTo>
                  <a:lnTo>
                    <a:pt x="1747" y="650"/>
                  </a:lnTo>
                  <a:cubicBezTo>
                    <a:pt x="1747" y="289"/>
                    <a:pt x="1458" y="0"/>
                    <a:pt x="10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8" name="Google Shape;17188;p62"/>
            <p:cNvSpPr/>
            <p:nvPr/>
          </p:nvSpPr>
          <p:spPr>
            <a:xfrm>
              <a:off x="8076862" y="2494391"/>
              <a:ext cx="31432" cy="20841"/>
            </a:xfrm>
            <a:custGeom>
              <a:avLst/>
              <a:gdLst/>
              <a:ahLst/>
              <a:cxnLst/>
              <a:rect l="l" t="t" r="r" b="b"/>
              <a:pathLst>
                <a:path w="1199" h="795" extrusionOk="0">
                  <a:moveTo>
                    <a:pt x="650" y="0"/>
                  </a:moveTo>
                  <a:cubicBezTo>
                    <a:pt x="289" y="0"/>
                    <a:pt x="0" y="289"/>
                    <a:pt x="0" y="664"/>
                  </a:cubicBezTo>
                  <a:cubicBezTo>
                    <a:pt x="202" y="722"/>
                    <a:pt x="433" y="765"/>
                    <a:pt x="650" y="794"/>
                  </a:cubicBezTo>
                  <a:lnTo>
                    <a:pt x="650" y="650"/>
                  </a:lnTo>
                  <a:cubicBezTo>
                    <a:pt x="650" y="332"/>
                    <a:pt x="881" y="72"/>
                    <a:pt x="1198" y="15"/>
                  </a:cubicBezTo>
                  <a:cubicBezTo>
                    <a:pt x="1155" y="0"/>
                    <a:pt x="1126" y="0"/>
                    <a:pt x="108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9" name="Google Shape;17189;p62"/>
            <p:cNvSpPr/>
            <p:nvPr/>
          </p:nvSpPr>
          <p:spPr>
            <a:xfrm>
              <a:off x="8065511" y="2553794"/>
              <a:ext cx="112017" cy="89708"/>
            </a:xfrm>
            <a:custGeom>
              <a:avLst/>
              <a:gdLst/>
              <a:ahLst/>
              <a:cxnLst/>
              <a:rect l="l" t="t" r="r" b="b"/>
              <a:pathLst>
                <a:path w="4273" h="3422" extrusionOk="0">
                  <a:moveTo>
                    <a:pt x="2007" y="0"/>
                  </a:moveTo>
                  <a:cubicBezTo>
                    <a:pt x="1829" y="237"/>
                    <a:pt x="1565" y="356"/>
                    <a:pt x="1301" y="356"/>
                  </a:cubicBezTo>
                  <a:cubicBezTo>
                    <a:pt x="1049" y="356"/>
                    <a:pt x="797" y="248"/>
                    <a:pt x="621" y="29"/>
                  </a:cubicBezTo>
                  <a:lnTo>
                    <a:pt x="260" y="188"/>
                  </a:lnTo>
                  <a:cubicBezTo>
                    <a:pt x="101" y="260"/>
                    <a:pt x="0" y="419"/>
                    <a:pt x="0" y="592"/>
                  </a:cubicBezTo>
                  <a:lnTo>
                    <a:pt x="0" y="3422"/>
                  </a:lnTo>
                  <a:lnTo>
                    <a:pt x="2194" y="3422"/>
                  </a:lnTo>
                  <a:lnTo>
                    <a:pt x="2194" y="1141"/>
                  </a:lnTo>
                  <a:lnTo>
                    <a:pt x="2714" y="1762"/>
                  </a:lnTo>
                  <a:cubicBezTo>
                    <a:pt x="2797" y="1870"/>
                    <a:pt x="2923" y="1925"/>
                    <a:pt x="3051" y="1925"/>
                  </a:cubicBezTo>
                  <a:cubicBezTo>
                    <a:pt x="3145" y="1925"/>
                    <a:pt x="3241" y="1895"/>
                    <a:pt x="3320" y="1834"/>
                  </a:cubicBezTo>
                  <a:lnTo>
                    <a:pt x="4273" y="1069"/>
                  </a:lnTo>
                  <a:lnTo>
                    <a:pt x="3970" y="636"/>
                  </a:lnTo>
                  <a:lnTo>
                    <a:pt x="3104" y="1228"/>
                  </a:lnTo>
                  <a:lnTo>
                    <a:pt x="2483" y="275"/>
                  </a:lnTo>
                  <a:cubicBezTo>
                    <a:pt x="2425" y="188"/>
                    <a:pt x="2353" y="116"/>
                    <a:pt x="2252" y="87"/>
                  </a:cubicBezTo>
                  <a:lnTo>
                    <a:pt x="2007" y="0"/>
                  </a:ln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0" name="Google Shape;17190;p62"/>
            <p:cNvSpPr/>
            <p:nvPr/>
          </p:nvSpPr>
          <p:spPr>
            <a:xfrm>
              <a:off x="8122634" y="2560977"/>
              <a:ext cx="54527" cy="43176"/>
            </a:xfrm>
            <a:custGeom>
              <a:avLst/>
              <a:gdLst/>
              <a:ahLst/>
              <a:cxnLst/>
              <a:rect l="l" t="t" r="r" b="b"/>
              <a:pathLst>
                <a:path w="2080" h="1647" extrusionOk="0">
                  <a:moveTo>
                    <a:pt x="318" y="1"/>
                  </a:moveTo>
                  <a:lnTo>
                    <a:pt x="131" y="318"/>
                  </a:lnTo>
                  <a:cubicBezTo>
                    <a:pt x="44" y="448"/>
                    <a:pt x="1" y="607"/>
                    <a:pt x="1" y="766"/>
                  </a:cubicBezTo>
                  <a:lnTo>
                    <a:pt x="1" y="867"/>
                  </a:lnTo>
                  <a:lnTo>
                    <a:pt x="521" y="1488"/>
                  </a:lnTo>
                  <a:cubicBezTo>
                    <a:pt x="614" y="1590"/>
                    <a:pt x="743" y="1647"/>
                    <a:pt x="871" y="1647"/>
                  </a:cubicBezTo>
                  <a:cubicBezTo>
                    <a:pt x="961" y="1647"/>
                    <a:pt x="1050" y="1619"/>
                    <a:pt x="1127" y="1560"/>
                  </a:cubicBezTo>
                  <a:lnTo>
                    <a:pt x="2080" y="795"/>
                  </a:lnTo>
                  <a:lnTo>
                    <a:pt x="1791" y="362"/>
                  </a:lnTo>
                  <a:lnTo>
                    <a:pt x="925" y="954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1" name="Google Shape;17191;p62"/>
            <p:cNvSpPr/>
            <p:nvPr/>
          </p:nvSpPr>
          <p:spPr>
            <a:xfrm>
              <a:off x="8065511" y="2560977"/>
              <a:ext cx="17040" cy="94269"/>
            </a:xfrm>
            <a:custGeom>
              <a:avLst/>
              <a:gdLst/>
              <a:ahLst/>
              <a:cxnLst/>
              <a:rect l="l" t="t" r="r" b="b"/>
              <a:pathLst>
                <a:path w="650" h="3596" extrusionOk="0">
                  <a:moveTo>
                    <a:pt x="130" y="1"/>
                  </a:moveTo>
                  <a:cubicBezTo>
                    <a:pt x="43" y="87"/>
                    <a:pt x="0" y="203"/>
                    <a:pt x="0" y="318"/>
                  </a:cubicBezTo>
                  <a:lnTo>
                    <a:pt x="0" y="3379"/>
                  </a:lnTo>
                  <a:cubicBezTo>
                    <a:pt x="0" y="3494"/>
                    <a:pt x="87" y="3595"/>
                    <a:pt x="217" y="3595"/>
                  </a:cubicBezTo>
                  <a:lnTo>
                    <a:pt x="650" y="3595"/>
                  </a:lnTo>
                  <a:lnTo>
                    <a:pt x="650" y="795"/>
                  </a:lnTo>
                  <a:cubicBezTo>
                    <a:pt x="650" y="621"/>
                    <a:pt x="578" y="448"/>
                    <a:pt x="462" y="333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2" name="Google Shape;17192;p62"/>
            <p:cNvSpPr/>
            <p:nvPr/>
          </p:nvSpPr>
          <p:spPr>
            <a:xfrm>
              <a:off x="8071174" y="2654827"/>
              <a:ext cx="11377" cy="11377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1" y="1"/>
                  </a:moveTo>
                  <a:lnTo>
                    <a:pt x="1" y="217"/>
                  </a:lnTo>
                  <a:cubicBezTo>
                    <a:pt x="1" y="347"/>
                    <a:pt x="102" y="434"/>
                    <a:pt x="217" y="434"/>
                  </a:cubicBezTo>
                  <a:lnTo>
                    <a:pt x="347" y="434"/>
                  </a:lnTo>
                  <a:cubicBezTo>
                    <a:pt x="390" y="434"/>
                    <a:pt x="434" y="405"/>
                    <a:pt x="434" y="347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3" name="Google Shape;17193;p62"/>
          <p:cNvGrpSpPr/>
          <p:nvPr/>
        </p:nvGrpSpPr>
        <p:grpSpPr>
          <a:xfrm>
            <a:off x="5596661" y="2909139"/>
            <a:ext cx="394326" cy="349682"/>
            <a:chOff x="5596661" y="2909139"/>
            <a:chExt cx="394326" cy="349682"/>
          </a:xfrm>
        </p:grpSpPr>
        <p:sp>
          <p:nvSpPr>
            <p:cNvPr id="17194" name="Google Shape;17194;p62"/>
            <p:cNvSpPr/>
            <p:nvPr/>
          </p:nvSpPr>
          <p:spPr>
            <a:xfrm>
              <a:off x="5762025" y="2909139"/>
              <a:ext cx="228962" cy="190740"/>
            </a:xfrm>
            <a:custGeom>
              <a:avLst/>
              <a:gdLst/>
              <a:ahLst/>
              <a:cxnLst/>
              <a:rect l="l" t="t" r="r" b="b"/>
              <a:pathLst>
                <a:path w="8734" h="7276" extrusionOk="0">
                  <a:moveTo>
                    <a:pt x="491" y="0"/>
                  </a:moveTo>
                  <a:cubicBezTo>
                    <a:pt x="217" y="0"/>
                    <a:pt x="0" y="217"/>
                    <a:pt x="0" y="477"/>
                  </a:cubicBezTo>
                  <a:lnTo>
                    <a:pt x="0" y="6785"/>
                  </a:lnTo>
                  <a:cubicBezTo>
                    <a:pt x="0" y="7059"/>
                    <a:pt x="217" y="7276"/>
                    <a:pt x="491" y="7276"/>
                  </a:cubicBezTo>
                  <a:lnTo>
                    <a:pt x="8243" y="7276"/>
                  </a:lnTo>
                  <a:cubicBezTo>
                    <a:pt x="8517" y="7276"/>
                    <a:pt x="8734" y="7059"/>
                    <a:pt x="8734" y="6785"/>
                  </a:cubicBezTo>
                  <a:lnTo>
                    <a:pt x="8734" y="477"/>
                  </a:lnTo>
                  <a:cubicBezTo>
                    <a:pt x="8734" y="217"/>
                    <a:pt x="8517" y="0"/>
                    <a:pt x="824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5" name="Google Shape;17195;p62"/>
            <p:cNvSpPr/>
            <p:nvPr/>
          </p:nvSpPr>
          <p:spPr>
            <a:xfrm>
              <a:off x="5597395" y="3061631"/>
              <a:ext cx="113957" cy="114324"/>
            </a:xfrm>
            <a:custGeom>
              <a:avLst/>
              <a:gdLst/>
              <a:ahLst/>
              <a:cxnLst/>
              <a:rect l="l" t="t" r="r" b="b"/>
              <a:pathLst>
                <a:path w="4347" h="4361" extrusionOk="0">
                  <a:moveTo>
                    <a:pt x="2181" y="1"/>
                  </a:moveTo>
                  <a:cubicBezTo>
                    <a:pt x="1228" y="1"/>
                    <a:pt x="521" y="766"/>
                    <a:pt x="448" y="1690"/>
                  </a:cubicBezTo>
                  <a:cubicBezTo>
                    <a:pt x="391" y="2368"/>
                    <a:pt x="246" y="3032"/>
                    <a:pt x="44" y="3682"/>
                  </a:cubicBezTo>
                  <a:cubicBezTo>
                    <a:pt x="1" y="3797"/>
                    <a:pt x="44" y="3942"/>
                    <a:pt x="174" y="3985"/>
                  </a:cubicBezTo>
                  <a:cubicBezTo>
                    <a:pt x="564" y="4173"/>
                    <a:pt x="997" y="4302"/>
                    <a:pt x="1430" y="4360"/>
                  </a:cubicBezTo>
                  <a:lnTo>
                    <a:pt x="2903" y="4360"/>
                  </a:lnTo>
                  <a:cubicBezTo>
                    <a:pt x="3350" y="4302"/>
                    <a:pt x="3769" y="4173"/>
                    <a:pt x="4173" y="3985"/>
                  </a:cubicBezTo>
                  <a:cubicBezTo>
                    <a:pt x="4288" y="3942"/>
                    <a:pt x="4346" y="3797"/>
                    <a:pt x="4303" y="3682"/>
                  </a:cubicBezTo>
                  <a:cubicBezTo>
                    <a:pt x="4101" y="3032"/>
                    <a:pt x="3956" y="2368"/>
                    <a:pt x="3899" y="1690"/>
                  </a:cubicBezTo>
                  <a:cubicBezTo>
                    <a:pt x="3826" y="766"/>
                    <a:pt x="3133" y="1"/>
                    <a:pt x="218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6" name="Google Shape;17196;p62"/>
            <p:cNvSpPr/>
            <p:nvPr/>
          </p:nvSpPr>
          <p:spPr>
            <a:xfrm>
              <a:off x="5628434" y="3061631"/>
              <a:ext cx="82918" cy="114324"/>
            </a:xfrm>
            <a:custGeom>
              <a:avLst/>
              <a:gdLst/>
              <a:ahLst/>
              <a:cxnLst/>
              <a:rect l="l" t="t" r="r" b="b"/>
              <a:pathLst>
                <a:path w="3163" h="4361" extrusionOk="0">
                  <a:moveTo>
                    <a:pt x="997" y="1"/>
                  </a:moveTo>
                  <a:cubicBezTo>
                    <a:pt x="275" y="1"/>
                    <a:pt x="1" y="997"/>
                    <a:pt x="636" y="1372"/>
                  </a:cubicBezTo>
                  <a:cubicBezTo>
                    <a:pt x="650" y="1387"/>
                    <a:pt x="665" y="1387"/>
                    <a:pt x="694" y="1401"/>
                  </a:cubicBezTo>
                  <a:lnTo>
                    <a:pt x="1242" y="4360"/>
                  </a:lnTo>
                  <a:lnTo>
                    <a:pt x="1733" y="4360"/>
                  </a:lnTo>
                  <a:cubicBezTo>
                    <a:pt x="2166" y="4302"/>
                    <a:pt x="2599" y="4173"/>
                    <a:pt x="3003" y="3985"/>
                  </a:cubicBezTo>
                  <a:cubicBezTo>
                    <a:pt x="3119" y="3942"/>
                    <a:pt x="3162" y="3797"/>
                    <a:pt x="3119" y="3682"/>
                  </a:cubicBezTo>
                  <a:cubicBezTo>
                    <a:pt x="2917" y="3032"/>
                    <a:pt x="2772" y="2368"/>
                    <a:pt x="2715" y="1690"/>
                  </a:cubicBezTo>
                  <a:cubicBezTo>
                    <a:pt x="2642" y="766"/>
                    <a:pt x="1949" y="1"/>
                    <a:pt x="997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7" name="Google Shape;17197;p62"/>
            <p:cNvSpPr/>
            <p:nvPr/>
          </p:nvSpPr>
          <p:spPr>
            <a:xfrm>
              <a:off x="5596661" y="3067032"/>
              <a:ext cx="216483" cy="191789"/>
            </a:xfrm>
            <a:custGeom>
              <a:avLst/>
              <a:gdLst/>
              <a:ahLst/>
              <a:cxnLst/>
              <a:rect l="l" t="t" r="r" b="b"/>
              <a:pathLst>
                <a:path w="8258" h="7316" extrusionOk="0">
                  <a:moveTo>
                    <a:pt x="8070" y="0"/>
                  </a:moveTo>
                  <a:cubicBezTo>
                    <a:pt x="8023" y="0"/>
                    <a:pt x="7976" y="19"/>
                    <a:pt x="7940" y="55"/>
                  </a:cubicBezTo>
                  <a:lnTo>
                    <a:pt x="3782" y="4024"/>
                  </a:lnTo>
                  <a:cubicBezTo>
                    <a:pt x="3696" y="4096"/>
                    <a:pt x="3566" y="4154"/>
                    <a:pt x="3450" y="4154"/>
                  </a:cubicBezTo>
                  <a:lnTo>
                    <a:pt x="3407" y="4154"/>
                  </a:lnTo>
                  <a:cubicBezTo>
                    <a:pt x="3133" y="4154"/>
                    <a:pt x="2916" y="3938"/>
                    <a:pt x="2916" y="3663"/>
                  </a:cubicBezTo>
                  <a:lnTo>
                    <a:pt x="2916" y="3202"/>
                  </a:lnTo>
                  <a:lnTo>
                    <a:pt x="1458" y="3202"/>
                  </a:lnTo>
                  <a:lnTo>
                    <a:pt x="1458" y="3678"/>
                  </a:lnTo>
                  <a:cubicBezTo>
                    <a:pt x="1458" y="3866"/>
                    <a:pt x="1357" y="4024"/>
                    <a:pt x="1198" y="4111"/>
                  </a:cubicBezTo>
                  <a:lnTo>
                    <a:pt x="404" y="4501"/>
                  </a:lnTo>
                  <a:cubicBezTo>
                    <a:pt x="159" y="4631"/>
                    <a:pt x="0" y="4876"/>
                    <a:pt x="0" y="5150"/>
                  </a:cubicBezTo>
                  <a:lnTo>
                    <a:pt x="0" y="7070"/>
                  </a:lnTo>
                  <a:cubicBezTo>
                    <a:pt x="0" y="7200"/>
                    <a:pt x="116" y="7316"/>
                    <a:pt x="246" y="7316"/>
                  </a:cubicBezTo>
                  <a:lnTo>
                    <a:pt x="3161" y="7316"/>
                  </a:lnTo>
                  <a:cubicBezTo>
                    <a:pt x="3291" y="7316"/>
                    <a:pt x="3392" y="7200"/>
                    <a:pt x="3392" y="7070"/>
                  </a:cubicBezTo>
                  <a:lnTo>
                    <a:pt x="3392" y="6262"/>
                  </a:lnTo>
                  <a:cubicBezTo>
                    <a:pt x="3392" y="6002"/>
                    <a:pt x="3494" y="5757"/>
                    <a:pt x="3681" y="5583"/>
                  </a:cubicBezTo>
                  <a:lnTo>
                    <a:pt x="7810" y="1455"/>
                  </a:lnTo>
                  <a:cubicBezTo>
                    <a:pt x="7925" y="1325"/>
                    <a:pt x="7983" y="1152"/>
                    <a:pt x="7940" y="993"/>
                  </a:cubicBezTo>
                  <a:lnTo>
                    <a:pt x="7853" y="646"/>
                  </a:lnTo>
                  <a:lnTo>
                    <a:pt x="8185" y="300"/>
                  </a:lnTo>
                  <a:cubicBezTo>
                    <a:pt x="8257" y="228"/>
                    <a:pt x="8257" y="112"/>
                    <a:pt x="8199" y="55"/>
                  </a:cubicBezTo>
                  <a:cubicBezTo>
                    <a:pt x="8163" y="19"/>
                    <a:pt x="8116" y="0"/>
                    <a:pt x="8070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8" name="Google Shape;17198;p62"/>
            <p:cNvSpPr/>
            <p:nvPr/>
          </p:nvSpPr>
          <p:spPr>
            <a:xfrm>
              <a:off x="5596661" y="3095318"/>
              <a:ext cx="197163" cy="163136"/>
            </a:xfrm>
            <a:custGeom>
              <a:avLst/>
              <a:gdLst/>
              <a:ahLst/>
              <a:cxnLst/>
              <a:rect l="l" t="t" r="r" b="b"/>
              <a:pathLst>
                <a:path w="7521" h="6223" extrusionOk="0">
                  <a:moveTo>
                    <a:pt x="6871" y="1"/>
                  </a:moveTo>
                  <a:lnTo>
                    <a:pt x="3782" y="2945"/>
                  </a:lnTo>
                  <a:cubicBezTo>
                    <a:pt x="3696" y="3032"/>
                    <a:pt x="3566" y="3075"/>
                    <a:pt x="3450" y="3075"/>
                  </a:cubicBezTo>
                  <a:lnTo>
                    <a:pt x="3306" y="3075"/>
                  </a:lnTo>
                  <a:cubicBezTo>
                    <a:pt x="3096" y="3561"/>
                    <a:pt x="2642" y="3806"/>
                    <a:pt x="2189" y="3806"/>
                  </a:cubicBezTo>
                  <a:cubicBezTo>
                    <a:pt x="1740" y="3806"/>
                    <a:pt x="1291" y="3564"/>
                    <a:pt x="1083" y="3075"/>
                  </a:cubicBezTo>
                  <a:lnTo>
                    <a:pt x="404" y="3422"/>
                  </a:lnTo>
                  <a:cubicBezTo>
                    <a:pt x="159" y="3537"/>
                    <a:pt x="0" y="3797"/>
                    <a:pt x="0" y="4071"/>
                  </a:cubicBezTo>
                  <a:lnTo>
                    <a:pt x="0" y="5991"/>
                  </a:lnTo>
                  <a:cubicBezTo>
                    <a:pt x="0" y="6121"/>
                    <a:pt x="116" y="6222"/>
                    <a:pt x="246" y="6222"/>
                  </a:cubicBezTo>
                  <a:lnTo>
                    <a:pt x="3161" y="6222"/>
                  </a:lnTo>
                  <a:cubicBezTo>
                    <a:pt x="3291" y="6222"/>
                    <a:pt x="3392" y="6121"/>
                    <a:pt x="3392" y="5991"/>
                  </a:cubicBezTo>
                  <a:lnTo>
                    <a:pt x="3392" y="5183"/>
                  </a:lnTo>
                  <a:cubicBezTo>
                    <a:pt x="3392" y="4923"/>
                    <a:pt x="3494" y="4678"/>
                    <a:pt x="3681" y="4504"/>
                  </a:cubicBezTo>
                  <a:lnTo>
                    <a:pt x="7521" y="665"/>
                  </a:lnTo>
                  <a:lnTo>
                    <a:pt x="6871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9" name="Google Shape;17199;p62"/>
            <p:cNvSpPr/>
            <p:nvPr/>
          </p:nvSpPr>
          <p:spPr>
            <a:xfrm>
              <a:off x="5633362" y="3150946"/>
              <a:ext cx="41262" cy="22361"/>
            </a:xfrm>
            <a:custGeom>
              <a:avLst/>
              <a:gdLst/>
              <a:ahLst/>
              <a:cxnLst/>
              <a:rect l="l" t="t" r="r" b="b"/>
              <a:pathLst>
                <a:path w="1574" h="853" extrusionOk="0">
                  <a:moveTo>
                    <a:pt x="58" y="1"/>
                  </a:moveTo>
                  <a:lnTo>
                    <a:pt x="58" y="477"/>
                  </a:lnTo>
                  <a:cubicBezTo>
                    <a:pt x="58" y="549"/>
                    <a:pt x="44" y="621"/>
                    <a:pt x="0" y="693"/>
                  </a:cubicBezTo>
                  <a:cubicBezTo>
                    <a:pt x="246" y="794"/>
                    <a:pt x="520" y="852"/>
                    <a:pt x="794" y="852"/>
                  </a:cubicBezTo>
                  <a:cubicBezTo>
                    <a:pt x="1054" y="852"/>
                    <a:pt x="1314" y="794"/>
                    <a:pt x="1574" y="679"/>
                  </a:cubicBezTo>
                  <a:cubicBezTo>
                    <a:pt x="1531" y="621"/>
                    <a:pt x="1516" y="549"/>
                    <a:pt x="1516" y="477"/>
                  </a:cubicBezTo>
                  <a:lnTo>
                    <a:pt x="151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0" name="Google Shape;17200;p62"/>
            <p:cNvSpPr/>
            <p:nvPr/>
          </p:nvSpPr>
          <p:spPr>
            <a:xfrm>
              <a:off x="5615562" y="3098149"/>
              <a:ext cx="76469" cy="62654"/>
            </a:xfrm>
            <a:custGeom>
              <a:avLst/>
              <a:gdLst/>
              <a:ahLst/>
              <a:cxnLst/>
              <a:rect l="l" t="t" r="r" b="b"/>
              <a:pathLst>
                <a:path w="2917" h="2390" extrusionOk="0">
                  <a:moveTo>
                    <a:pt x="1126" y="1"/>
                  </a:moveTo>
                  <a:cubicBezTo>
                    <a:pt x="1032" y="1"/>
                    <a:pt x="946" y="57"/>
                    <a:pt x="910" y="152"/>
                  </a:cubicBezTo>
                  <a:cubicBezTo>
                    <a:pt x="824" y="311"/>
                    <a:pt x="708" y="455"/>
                    <a:pt x="578" y="585"/>
                  </a:cubicBezTo>
                  <a:cubicBezTo>
                    <a:pt x="448" y="701"/>
                    <a:pt x="304" y="787"/>
                    <a:pt x="145" y="874"/>
                  </a:cubicBezTo>
                  <a:cubicBezTo>
                    <a:pt x="44" y="917"/>
                    <a:pt x="1" y="1018"/>
                    <a:pt x="15" y="1120"/>
                  </a:cubicBezTo>
                  <a:cubicBezTo>
                    <a:pt x="116" y="1856"/>
                    <a:pt x="723" y="2390"/>
                    <a:pt x="1459" y="2390"/>
                  </a:cubicBezTo>
                  <a:cubicBezTo>
                    <a:pt x="2210" y="2390"/>
                    <a:pt x="2845" y="1798"/>
                    <a:pt x="2902" y="1047"/>
                  </a:cubicBezTo>
                  <a:cubicBezTo>
                    <a:pt x="2917" y="975"/>
                    <a:pt x="2874" y="903"/>
                    <a:pt x="2830" y="860"/>
                  </a:cubicBezTo>
                  <a:cubicBezTo>
                    <a:pt x="2339" y="455"/>
                    <a:pt x="1776" y="167"/>
                    <a:pt x="1185" y="8"/>
                  </a:cubicBezTo>
                  <a:cubicBezTo>
                    <a:pt x="1165" y="3"/>
                    <a:pt x="1145" y="1"/>
                    <a:pt x="112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1" name="Google Shape;17201;p62"/>
            <p:cNvSpPr/>
            <p:nvPr/>
          </p:nvSpPr>
          <p:spPr>
            <a:xfrm>
              <a:off x="5615562" y="3098149"/>
              <a:ext cx="76469" cy="61894"/>
            </a:xfrm>
            <a:custGeom>
              <a:avLst/>
              <a:gdLst/>
              <a:ahLst/>
              <a:cxnLst/>
              <a:rect l="l" t="t" r="r" b="b"/>
              <a:pathLst>
                <a:path w="2917" h="2361" extrusionOk="0">
                  <a:moveTo>
                    <a:pt x="1125" y="1"/>
                  </a:moveTo>
                  <a:cubicBezTo>
                    <a:pt x="1031" y="1"/>
                    <a:pt x="946" y="54"/>
                    <a:pt x="910" y="138"/>
                  </a:cubicBezTo>
                  <a:cubicBezTo>
                    <a:pt x="853" y="268"/>
                    <a:pt x="766" y="369"/>
                    <a:pt x="679" y="470"/>
                  </a:cubicBezTo>
                  <a:cubicBezTo>
                    <a:pt x="650" y="499"/>
                    <a:pt x="607" y="542"/>
                    <a:pt x="578" y="585"/>
                  </a:cubicBezTo>
                  <a:cubicBezTo>
                    <a:pt x="448" y="686"/>
                    <a:pt x="304" y="787"/>
                    <a:pt x="145" y="874"/>
                  </a:cubicBezTo>
                  <a:cubicBezTo>
                    <a:pt x="44" y="917"/>
                    <a:pt x="1" y="1018"/>
                    <a:pt x="15" y="1120"/>
                  </a:cubicBezTo>
                  <a:cubicBezTo>
                    <a:pt x="102" y="1755"/>
                    <a:pt x="593" y="2274"/>
                    <a:pt x="1242" y="2361"/>
                  </a:cubicBezTo>
                  <a:cubicBezTo>
                    <a:pt x="910" y="2173"/>
                    <a:pt x="708" y="1798"/>
                    <a:pt x="723" y="1423"/>
                  </a:cubicBezTo>
                  <a:lnTo>
                    <a:pt x="723" y="1076"/>
                  </a:lnTo>
                  <a:cubicBezTo>
                    <a:pt x="780" y="1033"/>
                    <a:pt x="838" y="990"/>
                    <a:pt x="896" y="946"/>
                  </a:cubicBezTo>
                  <a:cubicBezTo>
                    <a:pt x="1026" y="816"/>
                    <a:pt x="1141" y="686"/>
                    <a:pt x="1242" y="528"/>
                  </a:cubicBezTo>
                  <a:cubicBezTo>
                    <a:pt x="1704" y="672"/>
                    <a:pt x="2137" y="903"/>
                    <a:pt x="2498" y="1221"/>
                  </a:cubicBezTo>
                  <a:cubicBezTo>
                    <a:pt x="2542" y="1264"/>
                    <a:pt x="2657" y="1365"/>
                    <a:pt x="2801" y="1495"/>
                  </a:cubicBezTo>
                  <a:cubicBezTo>
                    <a:pt x="2859" y="1350"/>
                    <a:pt x="2888" y="1192"/>
                    <a:pt x="2902" y="1047"/>
                  </a:cubicBezTo>
                  <a:cubicBezTo>
                    <a:pt x="2917" y="975"/>
                    <a:pt x="2874" y="903"/>
                    <a:pt x="2830" y="860"/>
                  </a:cubicBezTo>
                  <a:cubicBezTo>
                    <a:pt x="2339" y="455"/>
                    <a:pt x="1776" y="167"/>
                    <a:pt x="1185" y="8"/>
                  </a:cubicBezTo>
                  <a:cubicBezTo>
                    <a:pt x="1164" y="3"/>
                    <a:pt x="1144" y="1"/>
                    <a:pt x="112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2" name="Google Shape;17202;p62"/>
            <p:cNvSpPr/>
            <p:nvPr/>
          </p:nvSpPr>
          <p:spPr>
            <a:xfrm>
              <a:off x="5596661" y="3191815"/>
              <a:ext cx="25743" cy="66639"/>
            </a:xfrm>
            <a:custGeom>
              <a:avLst/>
              <a:gdLst/>
              <a:ahLst/>
              <a:cxnLst/>
              <a:rect l="l" t="t" r="r" b="b"/>
              <a:pathLst>
                <a:path w="982" h="2542" extrusionOk="0">
                  <a:moveTo>
                    <a:pt x="116" y="1"/>
                  </a:moveTo>
                  <a:cubicBezTo>
                    <a:pt x="43" y="116"/>
                    <a:pt x="0" y="246"/>
                    <a:pt x="0" y="390"/>
                  </a:cubicBezTo>
                  <a:lnTo>
                    <a:pt x="0" y="2310"/>
                  </a:lnTo>
                  <a:cubicBezTo>
                    <a:pt x="0" y="2440"/>
                    <a:pt x="116" y="2541"/>
                    <a:pt x="246" y="2541"/>
                  </a:cubicBezTo>
                  <a:lnTo>
                    <a:pt x="967" y="2541"/>
                  </a:lnTo>
                  <a:lnTo>
                    <a:pt x="982" y="1256"/>
                  </a:lnTo>
                  <a:cubicBezTo>
                    <a:pt x="982" y="997"/>
                    <a:pt x="866" y="751"/>
                    <a:pt x="693" y="564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3" name="Google Shape;17203;p62"/>
            <p:cNvSpPr/>
            <p:nvPr/>
          </p:nvSpPr>
          <p:spPr>
            <a:xfrm>
              <a:off x="5819174" y="2953416"/>
              <a:ext cx="114297" cy="114691"/>
            </a:xfrm>
            <a:custGeom>
              <a:avLst/>
              <a:gdLst/>
              <a:ahLst/>
              <a:cxnLst/>
              <a:rect l="l" t="t" r="r" b="b"/>
              <a:pathLst>
                <a:path w="4360" h="4375" extrusionOk="0">
                  <a:moveTo>
                    <a:pt x="2180" y="0"/>
                  </a:moveTo>
                  <a:cubicBezTo>
                    <a:pt x="982" y="0"/>
                    <a:pt x="0" y="982"/>
                    <a:pt x="0" y="2180"/>
                  </a:cubicBezTo>
                  <a:cubicBezTo>
                    <a:pt x="0" y="3393"/>
                    <a:pt x="982" y="4374"/>
                    <a:pt x="2180" y="4374"/>
                  </a:cubicBezTo>
                  <a:cubicBezTo>
                    <a:pt x="3393" y="4374"/>
                    <a:pt x="4360" y="3393"/>
                    <a:pt x="4360" y="2180"/>
                  </a:cubicBezTo>
                  <a:cubicBezTo>
                    <a:pt x="4360" y="982"/>
                    <a:pt x="3393" y="0"/>
                    <a:pt x="2180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4" name="Google Shape;17204;p62"/>
            <p:cNvSpPr/>
            <p:nvPr/>
          </p:nvSpPr>
          <p:spPr>
            <a:xfrm>
              <a:off x="5838075" y="2972710"/>
              <a:ext cx="76469" cy="76076"/>
            </a:xfrm>
            <a:custGeom>
              <a:avLst/>
              <a:gdLst/>
              <a:ahLst/>
              <a:cxnLst/>
              <a:rect l="l" t="t" r="r" b="b"/>
              <a:pathLst>
                <a:path w="2917" h="2902" extrusionOk="0">
                  <a:moveTo>
                    <a:pt x="1459" y="0"/>
                  </a:moveTo>
                  <a:cubicBezTo>
                    <a:pt x="665" y="0"/>
                    <a:pt x="1" y="650"/>
                    <a:pt x="1" y="1444"/>
                  </a:cubicBezTo>
                  <a:cubicBezTo>
                    <a:pt x="1" y="2252"/>
                    <a:pt x="665" y="2902"/>
                    <a:pt x="1459" y="2902"/>
                  </a:cubicBezTo>
                  <a:cubicBezTo>
                    <a:pt x="2267" y="2902"/>
                    <a:pt x="2917" y="2252"/>
                    <a:pt x="2917" y="1444"/>
                  </a:cubicBezTo>
                  <a:cubicBezTo>
                    <a:pt x="2917" y="650"/>
                    <a:pt x="2267" y="0"/>
                    <a:pt x="1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5" name="Google Shape;17205;p62"/>
            <p:cNvSpPr/>
            <p:nvPr/>
          </p:nvSpPr>
          <p:spPr>
            <a:xfrm>
              <a:off x="5685582" y="3095318"/>
              <a:ext cx="108242" cy="135872"/>
            </a:xfrm>
            <a:custGeom>
              <a:avLst/>
              <a:gdLst/>
              <a:ahLst/>
              <a:cxnLst/>
              <a:rect l="l" t="t" r="r" b="b"/>
              <a:pathLst>
                <a:path w="4129" h="5183" extrusionOk="0">
                  <a:moveTo>
                    <a:pt x="3479" y="1"/>
                  </a:moveTo>
                  <a:lnTo>
                    <a:pt x="722" y="2628"/>
                  </a:lnTo>
                  <a:cubicBezTo>
                    <a:pt x="506" y="2830"/>
                    <a:pt x="332" y="3075"/>
                    <a:pt x="203" y="3350"/>
                  </a:cubicBezTo>
                  <a:cubicBezTo>
                    <a:pt x="73" y="3653"/>
                    <a:pt x="0" y="3970"/>
                    <a:pt x="0" y="4288"/>
                  </a:cubicBezTo>
                  <a:lnTo>
                    <a:pt x="0" y="5183"/>
                  </a:lnTo>
                  <a:cubicBezTo>
                    <a:pt x="0" y="4923"/>
                    <a:pt x="102" y="4678"/>
                    <a:pt x="289" y="4504"/>
                  </a:cubicBezTo>
                  <a:lnTo>
                    <a:pt x="4129" y="650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6" name="Google Shape;17206;p62"/>
            <p:cNvSpPr/>
            <p:nvPr/>
          </p:nvSpPr>
          <p:spPr>
            <a:xfrm>
              <a:off x="5857396" y="2991637"/>
              <a:ext cx="38248" cy="38248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722" y="0"/>
                  </a:moveTo>
                  <a:cubicBezTo>
                    <a:pt x="318" y="0"/>
                    <a:pt x="0" y="332"/>
                    <a:pt x="0" y="722"/>
                  </a:cubicBezTo>
                  <a:cubicBezTo>
                    <a:pt x="0" y="1126"/>
                    <a:pt x="318" y="1458"/>
                    <a:pt x="722" y="1458"/>
                  </a:cubicBezTo>
                  <a:cubicBezTo>
                    <a:pt x="1126" y="1458"/>
                    <a:pt x="1458" y="1126"/>
                    <a:pt x="1458" y="722"/>
                  </a:cubicBezTo>
                  <a:cubicBezTo>
                    <a:pt x="1458" y="332"/>
                    <a:pt x="1126" y="0"/>
                    <a:pt x="722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7" name="Google Shape;17207;p62"/>
            <p:cNvSpPr/>
            <p:nvPr/>
          </p:nvSpPr>
          <p:spPr>
            <a:xfrm>
              <a:off x="5867986" y="2934384"/>
              <a:ext cx="87532" cy="82630"/>
            </a:xfrm>
            <a:custGeom>
              <a:avLst/>
              <a:gdLst/>
              <a:ahLst/>
              <a:cxnLst/>
              <a:rect l="l" t="t" r="r" b="b"/>
              <a:pathLst>
                <a:path w="3339" h="3152" extrusionOk="0">
                  <a:moveTo>
                    <a:pt x="2986" y="0"/>
                  </a:moveTo>
                  <a:cubicBezTo>
                    <a:pt x="2929" y="0"/>
                    <a:pt x="2869" y="23"/>
                    <a:pt x="2815" y="77"/>
                  </a:cubicBezTo>
                  <a:lnTo>
                    <a:pt x="145" y="2747"/>
                  </a:lnTo>
                  <a:cubicBezTo>
                    <a:pt x="0" y="2892"/>
                    <a:pt x="101" y="3151"/>
                    <a:pt x="318" y="3151"/>
                  </a:cubicBezTo>
                  <a:cubicBezTo>
                    <a:pt x="390" y="3151"/>
                    <a:pt x="448" y="3137"/>
                    <a:pt x="491" y="3079"/>
                  </a:cubicBezTo>
                  <a:lnTo>
                    <a:pt x="3162" y="423"/>
                  </a:lnTo>
                  <a:cubicBezTo>
                    <a:pt x="3339" y="246"/>
                    <a:pt x="3176" y="0"/>
                    <a:pt x="2986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8" name="Google Shape;17208;p62"/>
            <p:cNvSpPr/>
            <p:nvPr/>
          </p:nvSpPr>
          <p:spPr>
            <a:xfrm>
              <a:off x="5916799" y="2937241"/>
              <a:ext cx="38248" cy="33214"/>
            </a:xfrm>
            <a:custGeom>
              <a:avLst/>
              <a:gdLst/>
              <a:ahLst/>
              <a:cxnLst/>
              <a:rect l="l" t="t" r="r" b="b"/>
              <a:pathLst>
                <a:path w="1459" h="1267" extrusionOk="0">
                  <a:moveTo>
                    <a:pt x="495" y="1"/>
                  </a:moveTo>
                  <a:cubicBezTo>
                    <a:pt x="298" y="1"/>
                    <a:pt x="104" y="113"/>
                    <a:pt x="1" y="300"/>
                  </a:cubicBezTo>
                  <a:lnTo>
                    <a:pt x="1" y="1021"/>
                  </a:lnTo>
                  <a:cubicBezTo>
                    <a:pt x="1" y="1151"/>
                    <a:pt x="116" y="1267"/>
                    <a:pt x="246" y="1267"/>
                  </a:cubicBezTo>
                  <a:lnTo>
                    <a:pt x="968" y="1267"/>
                  </a:lnTo>
                  <a:lnTo>
                    <a:pt x="1459" y="776"/>
                  </a:lnTo>
                  <a:cubicBezTo>
                    <a:pt x="1444" y="646"/>
                    <a:pt x="1343" y="545"/>
                    <a:pt x="1213" y="545"/>
                  </a:cubicBezTo>
                  <a:lnTo>
                    <a:pt x="722" y="545"/>
                  </a:lnTo>
                  <a:lnTo>
                    <a:pt x="722" y="54"/>
                  </a:lnTo>
                  <a:cubicBezTo>
                    <a:pt x="649" y="18"/>
                    <a:pt x="572" y="1"/>
                    <a:pt x="495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9" name="Google Shape;17209;p62"/>
            <p:cNvSpPr/>
            <p:nvPr/>
          </p:nvSpPr>
          <p:spPr>
            <a:xfrm>
              <a:off x="5889430" y="2934384"/>
              <a:ext cx="63729" cy="60635"/>
            </a:xfrm>
            <a:custGeom>
              <a:avLst/>
              <a:gdLst/>
              <a:ahLst/>
              <a:cxnLst/>
              <a:rect l="l" t="t" r="r" b="b"/>
              <a:pathLst>
                <a:path w="2431" h="2313" extrusionOk="0">
                  <a:moveTo>
                    <a:pt x="2170" y="1"/>
                  </a:moveTo>
                  <a:cubicBezTo>
                    <a:pt x="2109" y="1"/>
                    <a:pt x="2048" y="26"/>
                    <a:pt x="1997" y="77"/>
                  </a:cubicBezTo>
                  <a:lnTo>
                    <a:pt x="178" y="1896"/>
                  </a:lnTo>
                  <a:cubicBezTo>
                    <a:pt x="0" y="2074"/>
                    <a:pt x="166" y="2312"/>
                    <a:pt x="357" y="2312"/>
                  </a:cubicBezTo>
                  <a:cubicBezTo>
                    <a:pt x="413" y="2312"/>
                    <a:pt x="472" y="2291"/>
                    <a:pt x="525" y="2242"/>
                  </a:cubicBezTo>
                  <a:lnTo>
                    <a:pt x="2344" y="423"/>
                  </a:lnTo>
                  <a:cubicBezTo>
                    <a:pt x="2430" y="322"/>
                    <a:pt x="2430" y="163"/>
                    <a:pt x="2344" y="77"/>
                  </a:cubicBezTo>
                  <a:cubicBezTo>
                    <a:pt x="2293" y="26"/>
                    <a:pt x="2232" y="1"/>
                    <a:pt x="217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0" name="Google Shape;17210;p62"/>
          <p:cNvGrpSpPr/>
          <p:nvPr/>
        </p:nvGrpSpPr>
        <p:grpSpPr>
          <a:xfrm>
            <a:off x="874658" y="2914408"/>
            <a:ext cx="356891" cy="335709"/>
            <a:chOff x="874658" y="2914408"/>
            <a:chExt cx="356891" cy="335709"/>
          </a:xfrm>
        </p:grpSpPr>
        <p:sp>
          <p:nvSpPr>
            <p:cNvPr id="17211" name="Google Shape;17211;p62"/>
            <p:cNvSpPr/>
            <p:nvPr/>
          </p:nvSpPr>
          <p:spPr>
            <a:xfrm>
              <a:off x="909472" y="2994285"/>
              <a:ext cx="287238" cy="177869"/>
            </a:xfrm>
            <a:custGeom>
              <a:avLst/>
              <a:gdLst/>
              <a:ahLst/>
              <a:cxnLst/>
              <a:rect l="l" t="t" r="r" b="b"/>
              <a:pathLst>
                <a:path w="10957" h="6785" extrusionOk="0">
                  <a:moveTo>
                    <a:pt x="0" y="0"/>
                  </a:moveTo>
                  <a:lnTo>
                    <a:pt x="0" y="6785"/>
                  </a:lnTo>
                  <a:lnTo>
                    <a:pt x="10957" y="6785"/>
                  </a:lnTo>
                  <a:lnTo>
                    <a:pt x="10957" y="0"/>
                  </a:ln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2" name="Google Shape;17212;p62"/>
            <p:cNvSpPr/>
            <p:nvPr/>
          </p:nvSpPr>
          <p:spPr>
            <a:xfrm>
              <a:off x="874658" y="2914408"/>
              <a:ext cx="356891" cy="93902"/>
            </a:xfrm>
            <a:custGeom>
              <a:avLst/>
              <a:gdLst/>
              <a:ahLst/>
              <a:cxnLst/>
              <a:rect l="l" t="t" r="r" b="b"/>
              <a:pathLst>
                <a:path w="13614" h="3582" extrusionOk="0">
                  <a:moveTo>
                    <a:pt x="265" y="0"/>
                  </a:moveTo>
                  <a:cubicBezTo>
                    <a:pt x="117" y="0"/>
                    <a:pt x="0" y="125"/>
                    <a:pt x="0" y="276"/>
                  </a:cubicBezTo>
                  <a:lnTo>
                    <a:pt x="0" y="3293"/>
                  </a:lnTo>
                  <a:cubicBezTo>
                    <a:pt x="0" y="3451"/>
                    <a:pt x="130" y="3581"/>
                    <a:pt x="289" y="3581"/>
                  </a:cubicBezTo>
                  <a:lnTo>
                    <a:pt x="13339" y="3581"/>
                  </a:lnTo>
                  <a:cubicBezTo>
                    <a:pt x="13498" y="3581"/>
                    <a:pt x="13613" y="3451"/>
                    <a:pt x="13613" y="3293"/>
                  </a:cubicBezTo>
                  <a:lnTo>
                    <a:pt x="13613" y="276"/>
                  </a:lnTo>
                  <a:cubicBezTo>
                    <a:pt x="13613" y="117"/>
                    <a:pt x="13498" y="1"/>
                    <a:pt x="13339" y="1"/>
                  </a:cubicBezTo>
                  <a:lnTo>
                    <a:pt x="289" y="1"/>
                  </a:lnTo>
                  <a:cubicBezTo>
                    <a:pt x="281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3" name="Google Shape;17213;p62"/>
            <p:cNvSpPr/>
            <p:nvPr/>
          </p:nvSpPr>
          <p:spPr>
            <a:xfrm>
              <a:off x="1211442" y="2914434"/>
              <a:ext cx="20107" cy="93876"/>
            </a:xfrm>
            <a:custGeom>
              <a:avLst/>
              <a:gdLst/>
              <a:ahLst/>
              <a:cxnLst/>
              <a:rect l="l" t="t" r="r" b="b"/>
              <a:pathLst>
                <a:path w="767" h="3581" extrusionOk="0">
                  <a:moveTo>
                    <a:pt x="1" y="0"/>
                  </a:moveTo>
                  <a:lnTo>
                    <a:pt x="1" y="3580"/>
                  </a:lnTo>
                  <a:lnTo>
                    <a:pt x="492" y="3580"/>
                  </a:lnTo>
                  <a:cubicBezTo>
                    <a:pt x="651" y="3580"/>
                    <a:pt x="766" y="3450"/>
                    <a:pt x="766" y="3292"/>
                  </a:cubicBezTo>
                  <a:lnTo>
                    <a:pt x="766" y="275"/>
                  </a:lnTo>
                  <a:cubicBezTo>
                    <a:pt x="766" y="116"/>
                    <a:pt x="651" y="0"/>
                    <a:pt x="4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4" name="Google Shape;17214;p62"/>
            <p:cNvSpPr/>
            <p:nvPr/>
          </p:nvSpPr>
          <p:spPr>
            <a:xfrm>
              <a:off x="874658" y="2914408"/>
              <a:ext cx="20081" cy="93902"/>
            </a:xfrm>
            <a:custGeom>
              <a:avLst/>
              <a:gdLst/>
              <a:ahLst/>
              <a:cxnLst/>
              <a:rect l="l" t="t" r="r" b="b"/>
              <a:pathLst>
                <a:path w="766" h="3582" extrusionOk="0">
                  <a:moveTo>
                    <a:pt x="265" y="0"/>
                  </a:moveTo>
                  <a:cubicBezTo>
                    <a:pt x="117" y="0"/>
                    <a:pt x="0" y="125"/>
                    <a:pt x="0" y="276"/>
                  </a:cubicBezTo>
                  <a:lnTo>
                    <a:pt x="0" y="3293"/>
                  </a:lnTo>
                  <a:cubicBezTo>
                    <a:pt x="0" y="3451"/>
                    <a:pt x="130" y="3581"/>
                    <a:pt x="289" y="3581"/>
                  </a:cubicBezTo>
                  <a:lnTo>
                    <a:pt x="765" y="3581"/>
                  </a:lnTo>
                  <a:lnTo>
                    <a:pt x="765" y="1"/>
                  </a:lnTo>
                  <a:lnTo>
                    <a:pt x="289" y="1"/>
                  </a:lnTo>
                  <a:cubicBezTo>
                    <a:pt x="281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5" name="Google Shape;17215;p62"/>
            <p:cNvSpPr/>
            <p:nvPr/>
          </p:nvSpPr>
          <p:spPr>
            <a:xfrm>
              <a:off x="1171333" y="2945079"/>
              <a:ext cx="34080" cy="34079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0" y="1"/>
                  </a:moveTo>
                  <a:cubicBezTo>
                    <a:pt x="290" y="1"/>
                    <a:pt x="1" y="289"/>
                    <a:pt x="1" y="650"/>
                  </a:cubicBezTo>
                  <a:cubicBezTo>
                    <a:pt x="1" y="1011"/>
                    <a:pt x="290" y="1300"/>
                    <a:pt x="650" y="1300"/>
                  </a:cubicBezTo>
                  <a:cubicBezTo>
                    <a:pt x="1011" y="1300"/>
                    <a:pt x="1300" y="1011"/>
                    <a:pt x="1300" y="650"/>
                  </a:cubicBezTo>
                  <a:cubicBezTo>
                    <a:pt x="1300" y="289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6" name="Google Shape;17216;p62"/>
            <p:cNvSpPr/>
            <p:nvPr/>
          </p:nvSpPr>
          <p:spPr>
            <a:xfrm>
              <a:off x="1113451" y="2945079"/>
              <a:ext cx="34080" cy="34079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0" y="1"/>
                  </a:moveTo>
                  <a:cubicBezTo>
                    <a:pt x="289" y="1"/>
                    <a:pt x="0" y="289"/>
                    <a:pt x="0" y="650"/>
                  </a:cubicBezTo>
                  <a:cubicBezTo>
                    <a:pt x="0" y="1011"/>
                    <a:pt x="289" y="1300"/>
                    <a:pt x="650" y="1300"/>
                  </a:cubicBezTo>
                  <a:cubicBezTo>
                    <a:pt x="1011" y="1300"/>
                    <a:pt x="1299" y="1011"/>
                    <a:pt x="1299" y="650"/>
                  </a:cubicBezTo>
                  <a:cubicBezTo>
                    <a:pt x="1299" y="289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7" name="Google Shape;17217;p62"/>
            <p:cNvSpPr/>
            <p:nvPr/>
          </p:nvSpPr>
          <p:spPr>
            <a:xfrm>
              <a:off x="898488" y="2956824"/>
              <a:ext cx="197582" cy="10617"/>
            </a:xfrm>
            <a:custGeom>
              <a:avLst/>
              <a:gdLst/>
              <a:ahLst/>
              <a:cxnLst/>
              <a:rect l="l" t="t" r="r" b="b"/>
              <a:pathLst>
                <a:path w="7537" h="405" extrusionOk="0">
                  <a:moveTo>
                    <a:pt x="275" y="0"/>
                  </a:moveTo>
                  <a:cubicBezTo>
                    <a:pt x="5" y="0"/>
                    <a:pt x="1" y="405"/>
                    <a:pt x="261" y="405"/>
                  </a:cubicBezTo>
                  <a:cubicBezTo>
                    <a:pt x="266" y="405"/>
                    <a:pt x="270" y="405"/>
                    <a:pt x="275" y="404"/>
                  </a:cubicBezTo>
                  <a:lnTo>
                    <a:pt x="7262" y="404"/>
                  </a:lnTo>
                  <a:cubicBezTo>
                    <a:pt x="7536" y="404"/>
                    <a:pt x="7536" y="0"/>
                    <a:pt x="7262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8" name="Google Shape;17218;p62"/>
            <p:cNvSpPr/>
            <p:nvPr/>
          </p:nvSpPr>
          <p:spPr>
            <a:xfrm>
              <a:off x="874658" y="3035154"/>
              <a:ext cx="356891" cy="94243"/>
            </a:xfrm>
            <a:custGeom>
              <a:avLst/>
              <a:gdLst/>
              <a:ahLst/>
              <a:cxnLst/>
              <a:rect l="l" t="t" r="r" b="b"/>
              <a:pathLst>
                <a:path w="13614" h="3595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13339" y="3595"/>
                  </a:lnTo>
                  <a:cubicBezTo>
                    <a:pt x="13498" y="3595"/>
                    <a:pt x="13613" y="3465"/>
                    <a:pt x="13613" y="3306"/>
                  </a:cubicBezTo>
                  <a:lnTo>
                    <a:pt x="13613" y="289"/>
                  </a:lnTo>
                  <a:cubicBezTo>
                    <a:pt x="13613" y="130"/>
                    <a:pt x="13498" y="0"/>
                    <a:pt x="13339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9" name="Google Shape;17219;p62"/>
            <p:cNvSpPr/>
            <p:nvPr/>
          </p:nvSpPr>
          <p:spPr>
            <a:xfrm>
              <a:off x="1211442" y="3035154"/>
              <a:ext cx="20107" cy="94243"/>
            </a:xfrm>
            <a:custGeom>
              <a:avLst/>
              <a:gdLst/>
              <a:ahLst/>
              <a:cxnLst/>
              <a:rect l="l" t="t" r="r" b="b"/>
              <a:pathLst>
                <a:path w="767" h="3595" extrusionOk="0">
                  <a:moveTo>
                    <a:pt x="1" y="0"/>
                  </a:moveTo>
                  <a:lnTo>
                    <a:pt x="1" y="3595"/>
                  </a:lnTo>
                  <a:lnTo>
                    <a:pt x="492" y="3595"/>
                  </a:lnTo>
                  <a:cubicBezTo>
                    <a:pt x="651" y="3595"/>
                    <a:pt x="766" y="3465"/>
                    <a:pt x="766" y="3306"/>
                  </a:cubicBezTo>
                  <a:lnTo>
                    <a:pt x="766" y="289"/>
                  </a:lnTo>
                  <a:cubicBezTo>
                    <a:pt x="766" y="130"/>
                    <a:pt x="651" y="0"/>
                    <a:pt x="4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0" name="Google Shape;17220;p62"/>
            <p:cNvSpPr/>
            <p:nvPr/>
          </p:nvSpPr>
          <p:spPr>
            <a:xfrm>
              <a:off x="874658" y="3035154"/>
              <a:ext cx="20081" cy="94243"/>
            </a:xfrm>
            <a:custGeom>
              <a:avLst/>
              <a:gdLst/>
              <a:ahLst/>
              <a:cxnLst/>
              <a:rect l="l" t="t" r="r" b="b"/>
              <a:pathLst>
                <a:path w="766" h="3595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765" y="359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1" name="Google Shape;17221;p62"/>
            <p:cNvSpPr/>
            <p:nvPr/>
          </p:nvSpPr>
          <p:spPr>
            <a:xfrm>
              <a:off x="1171333" y="3066167"/>
              <a:ext cx="34080" cy="34106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650" y="1"/>
                  </a:moveTo>
                  <a:cubicBezTo>
                    <a:pt x="290" y="1"/>
                    <a:pt x="1" y="290"/>
                    <a:pt x="1" y="651"/>
                  </a:cubicBezTo>
                  <a:cubicBezTo>
                    <a:pt x="1" y="1011"/>
                    <a:pt x="290" y="1300"/>
                    <a:pt x="650" y="1300"/>
                  </a:cubicBezTo>
                  <a:cubicBezTo>
                    <a:pt x="1011" y="1300"/>
                    <a:pt x="1300" y="1011"/>
                    <a:pt x="1300" y="651"/>
                  </a:cubicBezTo>
                  <a:cubicBezTo>
                    <a:pt x="1300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2" name="Google Shape;17222;p62"/>
            <p:cNvSpPr/>
            <p:nvPr/>
          </p:nvSpPr>
          <p:spPr>
            <a:xfrm>
              <a:off x="1113451" y="3066167"/>
              <a:ext cx="34080" cy="34106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650" y="1"/>
                  </a:moveTo>
                  <a:cubicBezTo>
                    <a:pt x="289" y="1"/>
                    <a:pt x="0" y="290"/>
                    <a:pt x="0" y="651"/>
                  </a:cubicBezTo>
                  <a:cubicBezTo>
                    <a:pt x="0" y="1011"/>
                    <a:pt x="289" y="1300"/>
                    <a:pt x="650" y="1300"/>
                  </a:cubicBezTo>
                  <a:cubicBezTo>
                    <a:pt x="1011" y="1300"/>
                    <a:pt x="1299" y="1011"/>
                    <a:pt x="1299" y="651"/>
                  </a:cubicBezTo>
                  <a:cubicBezTo>
                    <a:pt x="1299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3" name="Google Shape;17223;p62"/>
            <p:cNvSpPr/>
            <p:nvPr/>
          </p:nvSpPr>
          <p:spPr>
            <a:xfrm>
              <a:off x="898488" y="3077544"/>
              <a:ext cx="197582" cy="10984"/>
            </a:xfrm>
            <a:custGeom>
              <a:avLst/>
              <a:gdLst/>
              <a:ahLst/>
              <a:cxnLst/>
              <a:rect l="l" t="t" r="r" b="b"/>
              <a:pathLst>
                <a:path w="7537" h="419" extrusionOk="0">
                  <a:moveTo>
                    <a:pt x="275" y="0"/>
                  </a:moveTo>
                  <a:cubicBezTo>
                    <a:pt x="1" y="0"/>
                    <a:pt x="1" y="419"/>
                    <a:pt x="275" y="419"/>
                  </a:cubicBezTo>
                  <a:lnTo>
                    <a:pt x="7262" y="419"/>
                  </a:lnTo>
                  <a:cubicBezTo>
                    <a:pt x="7536" y="419"/>
                    <a:pt x="7536" y="0"/>
                    <a:pt x="7262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4" name="Google Shape;17224;p62"/>
            <p:cNvSpPr/>
            <p:nvPr/>
          </p:nvSpPr>
          <p:spPr>
            <a:xfrm>
              <a:off x="874658" y="3155874"/>
              <a:ext cx="356891" cy="94243"/>
            </a:xfrm>
            <a:custGeom>
              <a:avLst/>
              <a:gdLst/>
              <a:ahLst/>
              <a:cxnLst/>
              <a:rect l="l" t="t" r="r" b="b"/>
              <a:pathLst>
                <a:path w="13614" h="3595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13339" y="3595"/>
                  </a:lnTo>
                  <a:cubicBezTo>
                    <a:pt x="13498" y="3595"/>
                    <a:pt x="13613" y="3465"/>
                    <a:pt x="13613" y="3306"/>
                  </a:cubicBezTo>
                  <a:lnTo>
                    <a:pt x="13613" y="289"/>
                  </a:lnTo>
                  <a:cubicBezTo>
                    <a:pt x="13613" y="130"/>
                    <a:pt x="13498" y="0"/>
                    <a:pt x="13339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5" name="Google Shape;17225;p62"/>
            <p:cNvSpPr/>
            <p:nvPr/>
          </p:nvSpPr>
          <p:spPr>
            <a:xfrm>
              <a:off x="1211442" y="3155874"/>
              <a:ext cx="20107" cy="94243"/>
            </a:xfrm>
            <a:custGeom>
              <a:avLst/>
              <a:gdLst/>
              <a:ahLst/>
              <a:cxnLst/>
              <a:rect l="l" t="t" r="r" b="b"/>
              <a:pathLst>
                <a:path w="767" h="3595" extrusionOk="0">
                  <a:moveTo>
                    <a:pt x="1" y="0"/>
                  </a:moveTo>
                  <a:lnTo>
                    <a:pt x="1" y="3595"/>
                  </a:lnTo>
                  <a:lnTo>
                    <a:pt x="492" y="3595"/>
                  </a:lnTo>
                  <a:cubicBezTo>
                    <a:pt x="651" y="3595"/>
                    <a:pt x="766" y="3465"/>
                    <a:pt x="766" y="3306"/>
                  </a:cubicBezTo>
                  <a:lnTo>
                    <a:pt x="766" y="289"/>
                  </a:lnTo>
                  <a:cubicBezTo>
                    <a:pt x="766" y="130"/>
                    <a:pt x="651" y="0"/>
                    <a:pt x="4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6" name="Google Shape;17226;p62"/>
            <p:cNvSpPr/>
            <p:nvPr/>
          </p:nvSpPr>
          <p:spPr>
            <a:xfrm>
              <a:off x="874658" y="3155874"/>
              <a:ext cx="20081" cy="94243"/>
            </a:xfrm>
            <a:custGeom>
              <a:avLst/>
              <a:gdLst/>
              <a:ahLst/>
              <a:cxnLst/>
              <a:rect l="l" t="t" r="r" b="b"/>
              <a:pathLst>
                <a:path w="766" h="3595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765" y="359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7" name="Google Shape;17227;p62"/>
            <p:cNvSpPr/>
            <p:nvPr/>
          </p:nvSpPr>
          <p:spPr>
            <a:xfrm>
              <a:off x="1171333" y="3186887"/>
              <a:ext cx="34080" cy="34106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cubicBezTo>
                    <a:pt x="1" y="1011"/>
                    <a:pt x="290" y="1300"/>
                    <a:pt x="650" y="1300"/>
                  </a:cubicBezTo>
                  <a:cubicBezTo>
                    <a:pt x="1011" y="1300"/>
                    <a:pt x="1300" y="1011"/>
                    <a:pt x="1300" y="650"/>
                  </a:cubicBezTo>
                  <a:cubicBezTo>
                    <a:pt x="1300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8" name="Google Shape;17228;p62"/>
            <p:cNvSpPr/>
            <p:nvPr/>
          </p:nvSpPr>
          <p:spPr>
            <a:xfrm>
              <a:off x="1113451" y="3186887"/>
              <a:ext cx="34080" cy="34106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0" y="1011"/>
                    <a:pt x="289" y="1300"/>
                    <a:pt x="650" y="1300"/>
                  </a:cubicBezTo>
                  <a:cubicBezTo>
                    <a:pt x="1011" y="1300"/>
                    <a:pt x="1299" y="1011"/>
                    <a:pt x="1299" y="650"/>
                  </a:cubicBezTo>
                  <a:cubicBezTo>
                    <a:pt x="1299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9" name="Google Shape;17229;p62"/>
            <p:cNvSpPr/>
            <p:nvPr/>
          </p:nvSpPr>
          <p:spPr>
            <a:xfrm>
              <a:off x="898488" y="3198631"/>
              <a:ext cx="197582" cy="10617"/>
            </a:xfrm>
            <a:custGeom>
              <a:avLst/>
              <a:gdLst/>
              <a:ahLst/>
              <a:cxnLst/>
              <a:rect l="l" t="t" r="r" b="b"/>
              <a:pathLst>
                <a:path w="7537" h="405" extrusionOk="0">
                  <a:moveTo>
                    <a:pt x="275" y="0"/>
                  </a:moveTo>
                  <a:cubicBezTo>
                    <a:pt x="1" y="0"/>
                    <a:pt x="1" y="405"/>
                    <a:pt x="275" y="405"/>
                  </a:cubicBezTo>
                  <a:lnTo>
                    <a:pt x="7262" y="405"/>
                  </a:lnTo>
                  <a:cubicBezTo>
                    <a:pt x="7536" y="405"/>
                    <a:pt x="7536" y="0"/>
                    <a:pt x="7262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0" name="Google Shape;17230;p62"/>
            <p:cNvSpPr/>
            <p:nvPr/>
          </p:nvSpPr>
          <p:spPr>
            <a:xfrm>
              <a:off x="898488" y="3094924"/>
              <a:ext cx="30305" cy="10643"/>
            </a:xfrm>
            <a:custGeom>
              <a:avLst/>
              <a:gdLst/>
              <a:ahLst/>
              <a:cxnLst/>
              <a:rect l="l" t="t" r="r" b="b"/>
              <a:pathLst>
                <a:path w="1156" h="406" extrusionOk="0">
                  <a:moveTo>
                    <a:pt x="261" y="1"/>
                  </a:moveTo>
                  <a:cubicBezTo>
                    <a:pt x="1" y="1"/>
                    <a:pt x="5" y="405"/>
                    <a:pt x="275" y="405"/>
                  </a:cubicBezTo>
                  <a:lnTo>
                    <a:pt x="881" y="405"/>
                  </a:lnTo>
                  <a:cubicBezTo>
                    <a:pt x="1156" y="405"/>
                    <a:pt x="1156" y="1"/>
                    <a:pt x="881" y="1"/>
                  </a:cubicBezTo>
                  <a:lnTo>
                    <a:pt x="275" y="1"/>
                  </a:lnTo>
                  <a:cubicBezTo>
                    <a:pt x="270" y="1"/>
                    <a:pt x="266" y="1"/>
                    <a:pt x="261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1" name="Google Shape;17231;p62"/>
          <p:cNvGrpSpPr/>
          <p:nvPr/>
        </p:nvGrpSpPr>
        <p:grpSpPr>
          <a:xfrm>
            <a:off x="4230912" y="2929193"/>
            <a:ext cx="308813" cy="306165"/>
            <a:chOff x="4230912" y="2929193"/>
            <a:chExt cx="308813" cy="306165"/>
          </a:xfrm>
        </p:grpSpPr>
        <p:sp>
          <p:nvSpPr>
            <p:cNvPr id="17232" name="Google Shape;17232;p62"/>
            <p:cNvSpPr/>
            <p:nvPr/>
          </p:nvSpPr>
          <p:spPr>
            <a:xfrm>
              <a:off x="4425427" y="2976878"/>
              <a:ext cx="114297" cy="258113"/>
            </a:xfrm>
            <a:custGeom>
              <a:avLst/>
              <a:gdLst/>
              <a:ahLst/>
              <a:cxnLst/>
              <a:rect l="l" t="t" r="r" b="b"/>
              <a:pathLst>
                <a:path w="4360" h="9846" extrusionOk="0">
                  <a:moveTo>
                    <a:pt x="0" y="0"/>
                  </a:moveTo>
                  <a:lnTo>
                    <a:pt x="0" y="9845"/>
                  </a:lnTo>
                  <a:lnTo>
                    <a:pt x="1213" y="9845"/>
                  </a:lnTo>
                  <a:cubicBezTo>
                    <a:pt x="1285" y="9845"/>
                    <a:pt x="1357" y="9787"/>
                    <a:pt x="1386" y="9715"/>
                  </a:cubicBezTo>
                  <a:lnTo>
                    <a:pt x="2584" y="5847"/>
                  </a:lnTo>
                  <a:lnTo>
                    <a:pt x="4317" y="246"/>
                  </a:lnTo>
                  <a:cubicBezTo>
                    <a:pt x="4360" y="130"/>
                    <a:pt x="4273" y="0"/>
                    <a:pt x="4143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3" name="Google Shape;17233;p62"/>
            <p:cNvSpPr/>
            <p:nvPr/>
          </p:nvSpPr>
          <p:spPr>
            <a:xfrm>
              <a:off x="4425427" y="2976878"/>
              <a:ext cx="93116" cy="258480"/>
            </a:xfrm>
            <a:custGeom>
              <a:avLst/>
              <a:gdLst/>
              <a:ahLst/>
              <a:cxnLst/>
              <a:rect l="l" t="t" r="r" b="b"/>
              <a:pathLst>
                <a:path w="3552" h="9860" extrusionOk="0">
                  <a:moveTo>
                    <a:pt x="0" y="0"/>
                  </a:moveTo>
                  <a:lnTo>
                    <a:pt x="0" y="9860"/>
                  </a:lnTo>
                  <a:lnTo>
                    <a:pt x="1213" y="9860"/>
                  </a:lnTo>
                  <a:cubicBezTo>
                    <a:pt x="1285" y="9845"/>
                    <a:pt x="1357" y="9802"/>
                    <a:pt x="1386" y="9715"/>
                  </a:cubicBezTo>
                  <a:lnTo>
                    <a:pt x="2584" y="5847"/>
                  </a:lnTo>
                  <a:lnTo>
                    <a:pt x="3551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4" name="Google Shape;17234;p62"/>
            <p:cNvSpPr/>
            <p:nvPr/>
          </p:nvSpPr>
          <p:spPr>
            <a:xfrm>
              <a:off x="4404613" y="2962879"/>
              <a:ext cx="100299" cy="272479"/>
            </a:xfrm>
            <a:custGeom>
              <a:avLst/>
              <a:gdLst/>
              <a:ahLst/>
              <a:cxnLst/>
              <a:rect l="l" t="t" r="r" b="b"/>
              <a:pathLst>
                <a:path w="3826" h="10394" extrusionOk="0">
                  <a:moveTo>
                    <a:pt x="0" y="0"/>
                  </a:moveTo>
                  <a:lnTo>
                    <a:pt x="0" y="10394"/>
                  </a:lnTo>
                  <a:lnTo>
                    <a:pt x="1993" y="10394"/>
                  </a:lnTo>
                  <a:cubicBezTo>
                    <a:pt x="2079" y="10394"/>
                    <a:pt x="2151" y="10321"/>
                    <a:pt x="2166" y="10235"/>
                  </a:cubicBezTo>
                  <a:lnTo>
                    <a:pt x="2729" y="6770"/>
                  </a:lnTo>
                  <a:lnTo>
                    <a:pt x="3811" y="231"/>
                  </a:lnTo>
                  <a:cubicBezTo>
                    <a:pt x="3826" y="116"/>
                    <a:pt x="3739" y="15"/>
                    <a:pt x="3624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5" name="Google Shape;17235;p62"/>
            <p:cNvSpPr/>
            <p:nvPr/>
          </p:nvSpPr>
          <p:spPr>
            <a:xfrm>
              <a:off x="4404613" y="2962879"/>
              <a:ext cx="71934" cy="272479"/>
            </a:xfrm>
            <a:custGeom>
              <a:avLst/>
              <a:gdLst/>
              <a:ahLst/>
              <a:cxnLst/>
              <a:rect l="l" t="t" r="r" b="b"/>
              <a:pathLst>
                <a:path w="2744" h="10394" extrusionOk="0">
                  <a:moveTo>
                    <a:pt x="0" y="0"/>
                  </a:moveTo>
                  <a:lnTo>
                    <a:pt x="0" y="10394"/>
                  </a:lnTo>
                  <a:lnTo>
                    <a:pt x="1993" y="10394"/>
                  </a:lnTo>
                  <a:cubicBezTo>
                    <a:pt x="2079" y="10394"/>
                    <a:pt x="2151" y="10321"/>
                    <a:pt x="2166" y="10235"/>
                  </a:cubicBezTo>
                  <a:lnTo>
                    <a:pt x="2743" y="6770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6" name="Google Shape;17236;p62"/>
            <p:cNvSpPr/>
            <p:nvPr/>
          </p:nvSpPr>
          <p:spPr>
            <a:xfrm>
              <a:off x="4230912" y="2929193"/>
              <a:ext cx="229722" cy="306165"/>
            </a:xfrm>
            <a:custGeom>
              <a:avLst/>
              <a:gdLst/>
              <a:ahLst/>
              <a:cxnLst/>
              <a:rect l="l" t="t" r="r" b="b"/>
              <a:pathLst>
                <a:path w="8763" h="11679" extrusionOk="0">
                  <a:moveTo>
                    <a:pt x="188" y="0"/>
                  </a:moveTo>
                  <a:cubicBezTo>
                    <a:pt x="87" y="0"/>
                    <a:pt x="1" y="87"/>
                    <a:pt x="1" y="188"/>
                  </a:cubicBezTo>
                  <a:lnTo>
                    <a:pt x="1" y="11476"/>
                  </a:lnTo>
                  <a:cubicBezTo>
                    <a:pt x="1" y="11592"/>
                    <a:pt x="87" y="11679"/>
                    <a:pt x="188" y="11679"/>
                  </a:cubicBezTo>
                  <a:lnTo>
                    <a:pt x="8575" y="11679"/>
                  </a:lnTo>
                  <a:cubicBezTo>
                    <a:pt x="8676" y="11679"/>
                    <a:pt x="8763" y="11592"/>
                    <a:pt x="8763" y="11476"/>
                  </a:cubicBezTo>
                  <a:lnTo>
                    <a:pt x="8763" y="1011"/>
                  </a:lnTo>
                  <a:cubicBezTo>
                    <a:pt x="8763" y="910"/>
                    <a:pt x="8676" y="823"/>
                    <a:pt x="8575" y="823"/>
                  </a:cubicBezTo>
                  <a:lnTo>
                    <a:pt x="3234" y="823"/>
                  </a:lnTo>
                  <a:cubicBezTo>
                    <a:pt x="3191" y="823"/>
                    <a:pt x="3133" y="809"/>
                    <a:pt x="3104" y="765"/>
                  </a:cubicBezTo>
                  <a:lnTo>
                    <a:pt x="2411" y="58"/>
                  </a:lnTo>
                  <a:cubicBezTo>
                    <a:pt x="2368" y="15"/>
                    <a:pt x="2325" y="0"/>
                    <a:pt x="2267" y="0"/>
                  </a:cubicBez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7" name="Google Shape;17237;p62"/>
            <p:cNvSpPr/>
            <p:nvPr/>
          </p:nvSpPr>
          <p:spPr>
            <a:xfrm>
              <a:off x="4443594" y="2950768"/>
              <a:ext cx="17040" cy="284590"/>
            </a:xfrm>
            <a:custGeom>
              <a:avLst/>
              <a:gdLst/>
              <a:ahLst/>
              <a:cxnLst/>
              <a:rect l="l" t="t" r="r" b="b"/>
              <a:pathLst>
                <a:path w="650" h="10856" extrusionOk="0">
                  <a:moveTo>
                    <a:pt x="0" y="0"/>
                  </a:moveTo>
                  <a:lnTo>
                    <a:pt x="0" y="10856"/>
                  </a:lnTo>
                  <a:lnTo>
                    <a:pt x="462" y="10856"/>
                  </a:lnTo>
                  <a:cubicBezTo>
                    <a:pt x="563" y="10856"/>
                    <a:pt x="650" y="10769"/>
                    <a:pt x="650" y="10653"/>
                  </a:cubicBezTo>
                  <a:lnTo>
                    <a:pt x="650" y="188"/>
                  </a:lnTo>
                  <a:cubicBezTo>
                    <a:pt x="650" y="87"/>
                    <a:pt x="563" y="0"/>
                    <a:pt x="462" y="0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8" name="Google Shape;17238;p62"/>
            <p:cNvSpPr/>
            <p:nvPr/>
          </p:nvSpPr>
          <p:spPr>
            <a:xfrm>
              <a:off x="4271021" y="3008651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59" y="1"/>
                  </a:moveTo>
                  <a:cubicBezTo>
                    <a:pt x="73" y="1"/>
                    <a:pt x="1" y="73"/>
                    <a:pt x="1" y="174"/>
                  </a:cubicBezTo>
                  <a:lnTo>
                    <a:pt x="1" y="694"/>
                  </a:lnTo>
                  <a:cubicBezTo>
                    <a:pt x="1" y="780"/>
                    <a:pt x="73" y="852"/>
                    <a:pt x="159" y="852"/>
                  </a:cubicBezTo>
                  <a:lnTo>
                    <a:pt x="679" y="852"/>
                  </a:lnTo>
                  <a:cubicBezTo>
                    <a:pt x="780" y="852"/>
                    <a:pt x="852" y="780"/>
                    <a:pt x="852" y="694"/>
                  </a:cubicBezTo>
                  <a:lnTo>
                    <a:pt x="852" y="174"/>
                  </a:lnTo>
                  <a:cubicBezTo>
                    <a:pt x="852" y="73"/>
                    <a:pt x="780" y="1"/>
                    <a:pt x="679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9" name="Google Shape;17239;p62"/>
            <p:cNvSpPr/>
            <p:nvPr/>
          </p:nvSpPr>
          <p:spPr>
            <a:xfrm>
              <a:off x="4310003" y="3026451"/>
              <a:ext cx="114691" cy="9490"/>
            </a:xfrm>
            <a:custGeom>
              <a:avLst/>
              <a:gdLst/>
              <a:ahLst/>
              <a:cxnLst/>
              <a:rect l="l" t="t" r="r" b="b"/>
              <a:pathLst>
                <a:path w="4375" h="362" extrusionOk="0">
                  <a:moveTo>
                    <a:pt x="232" y="0"/>
                  </a:moveTo>
                  <a:cubicBezTo>
                    <a:pt x="1" y="0"/>
                    <a:pt x="1" y="361"/>
                    <a:pt x="232" y="361"/>
                  </a:cubicBezTo>
                  <a:lnTo>
                    <a:pt x="4129" y="361"/>
                  </a:lnTo>
                  <a:cubicBezTo>
                    <a:pt x="4374" y="361"/>
                    <a:pt x="4374" y="0"/>
                    <a:pt x="4129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0" name="Google Shape;17240;p62"/>
            <p:cNvSpPr/>
            <p:nvPr/>
          </p:nvSpPr>
          <p:spPr>
            <a:xfrm>
              <a:off x="4310003" y="3010538"/>
              <a:ext cx="37120" cy="9490"/>
            </a:xfrm>
            <a:custGeom>
              <a:avLst/>
              <a:gdLst/>
              <a:ahLst/>
              <a:cxnLst/>
              <a:rect l="l" t="t" r="r" b="b"/>
              <a:pathLst>
                <a:path w="1416" h="362" extrusionOk="0">
                  <a:moveTo>
                    <a:pt x="232" y="1"/>
                  </a:moveTo>
                  <a:cubicBezTo>
                    <a:pt x="1" y="1"/>
                    <a:pt x="1" y="362"/>
                    <a:pt x="232" y="362"/>
                  </a:cubicBezTo>
                  <a:lnTo>
                    <a:pt x="1184" y="362"/>
                  </a:lnTo>
                  <a:cubicBezTo>
                    <a:pt x="1415" y="362"/>
                    <a:pt x="1415" y="1"/>
                    <a:pt x="1184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1" name="Google Shape;17241;p62"/>
            <p:cNvSpPr/>
            <p:nvPr/>
          </p:nvSpPr>
          <p:spPr>
            <a:xfrm>
              <a:off x="4271021" y="3082079"/>
              <a:ext cx="22361" cy="22335"/>
            </a:xfrm>
            <a:custGeom>
              <a:avLst/>
              <a:gdLst/>
              <a:ahLst/>
              <a:cxnLst/>
              <a:rect l="l" t="t" r="r" b="b"/>
              <a:pathLst>
                <a:path w="853" h="852" extrusionOk="0">
                  <a:moveTo>
                    <a:pt x="159" y="0"/>
                  </a:moveTo>
                  <a:cubicBezTo>
                    <a:pt x="73" y="0"/>
                    <a:pt x="1" y="72"/>
                    <a:pt x="1" y="173"/>
                  </a:cubicBezTo>
                  <a:lnTo>
                    <a:pt x="1" y="693"/>
                  </a:lnTo>
                  <a:cubicBezTo>
                    <a:pt x="1" y="780"/>
                    <a:pt x="73" y="852"/>
                    <a:pt x="159" y="852"/>
                  </a:cubicBezTo>
                  <a:lnTo>
                    <a:pt x="679" y="852"/>
                  </a:lnTo>
                  <a:cubicBezTo>
                    <a:pt x="780" y="852"/>
                    <a:pt x="852" y="780"/>
                    <a:pt x="852" y="693"/>
                  </a:cubicBezTo>
                  <a:lnTo>
                    <a:pt x="852" y="173"/>
                  </a:lnTo>
                  <a:cubicBezTo>
                    <a:pt x="852" y="72"/>
                    <a:pt x="780" y="0"/>
                    <a:pt x="679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2" name="Google Shape;17242;p62"/>
            <p:cNvSpPr/>
            <p:nvPr/>
          </p:nvSpPr>
          <p:spPr>
            <a:xfrm>
              <a:off x="4310003" y="3099853"/>
              <a:ext cx="114691" cy="9490"/>
            </a:xfrm>
            <a:custGeom>
              <a:avLst/>
              <a:gdLst/>
              <a:ahLst/>
              <a:cxnLst/>
              <a:rect l="l" t="t" r="r" b="b"/>
              <a:pathLst>
                <a:path w="4375" h="362" extrusionOk="0">
                  <a:moveTo>
                    <a:pt x="232" y="1"/>
                  </a:moveTo>
                  <a:cubicBezTo>
                    <a:pt x="1" y="1"/>
                    <a:pt x="1" y="362"/>
                    <a:pt x="232" y="362"/>
                  </a:cubicBezTo>
                  <a:lnTo>
                    <a:pt x="4129" y="362"/>
                  </a:lnTo>
                  <a:cubicBezTo>
                    <a:pt x="4374" y="362"/>
                    <a:pt x="4374" y="1"/>
                    <a:pt x="412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3" name="Google Shape;17243;p62"/>
            <p:cNvSpPr/>
            <p:nvPr/>
          </p:nvSpPr>
          <p:spPr>
            <a:xfrm>
              <a:off x="4310003" y="3084334"/>
              <a:ext cx="37120" cy="9490"/>
            </a:xfrm>
            <a:custGeom>
              <a:avLst/>
              <a:gdLst/>
              <a:ahLst/>
              <a:cxnLst/>
              <a:rect l="l" t="t" r="r" b="b"/>
              <a:pathLst>
                <a:path w="1416" h="362" extrusionOk="0">
                  <a:moveTo>
                    <a:pt x="232" y="1"/>
                  </a:moveTo>
                  <a:cubicBezTo>
                    <a:pt x="1" y="1"/>
                    <a:pt x="1" y="362"/>
                    <a:pt x="232" y="362"/>
                  </a:cubicBezTo>
                  <a:lnTo>
                    <a:pt x="1184" y="362"/>
                  </a:lnTo>
                  <a:cubicBezTo>
                    <a:pt x="1415" y="362"/>
                    <a:pt x="1415" y="1"/>
                    <a:pt x="1184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4" name="Google Shape;17244;p62"/>
            <p:cNvSpPr/>
            <p:nvPr/>
          </p:nvSpPr>
          <p:spPr>
            <a:xfrm>
              <a:off x="4271021" y="3155874"/>
              <a:ext cx="22361" cy="21968"/>
            </a:xfrm>
            <a:custGeom>
              <a:avLst/>
              <a:gdLst/>
              <a:ahLst/>
              <a:cxnLst/>
              <a:rect l="l" t="t" r="r" b="b"/>
              <a:pathLst>
                <a:path w="853" h="838" extrusionOk="0">
                  <a:moveTo>
                    <a:pt x="159" y="0"/>
                  </a:moveTo>
                  <a:cubicBezTo>
                    <a:pt x="73" y="0"/>
                    <a:pt x="1" y="72"/>
                    <a:pt x="1" y="173"/>
                  </a:cubicBezTo>
                  <a:lnTo>
                    <a:pt x="1" y="679"/>
                  </a:lnTo>
                  <a:cubicBezTo>
                    <a:pt x="1" y="765"/>
                    <a:pt x="73" y="837"/>
                    <a:pt x="159" y="837"/>
                  </a:cubicBezTo>
                  <a:lnTo>
                    <a:pt x="679" y="837"/>
                  </a:lnTo>
                  <a:cubicBezTo>
                    <a:pt x="766" y="837"/>
                    <a:pt x="852" y="765"/>
                    <a:pt x="852" y="679"/>
                  </a:cubicBezTo>
                  <a:lnTo>
                    <a:pt x="852" y="173"/>
                  </a:lnTo>
                  <a:cubicBezTo>
                    <a:pt x="852" y="72"/>
                    <a:pt x="780" y="0"/>
                    <a:pt x="679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5" name="Google Shape;17245;p62"/>
            <p:cNvSpPr/>
            <p:nvPr/>
          </p:nvSpPr>
          <p:spPr>
            <a:xfrm>
              <a:off x="4310003" y="3173281"/>
              <a:ext cx="114691" cy="9490"/>
            </a:xfrm>
            <a:custGeom>
              <a:avLst/>
              <a:gdLst/>
              <a:ahLst/>
              <a:cxnLst/>
              <a:rect l="l" t="t" r="r" b="b"/>
              <a:pathLst>
                <a:path w="4375" h="362" extrusionOk="0">
                  <a:moveTo>
                    <a:pt x="232" y="0"/>
                  </a:moveTo>
                  <a:cubicBezTo>
                    <a:pt x="1" y="0"/>
                    <a:pt x="1" y="361"/>
                    <a:pt x="232" y="361"/>
                  </a:cubicBezTo>
                  <a:lnTo>
                    <a:pt x="4129" y="361"/>
                  </a:lnTo>
                  <a:cubicBezTo>
                    <a:pt x="4374" y="361"/>
                    <a:pt x="4374" y="0"/>
                    <a:pt x="4129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6" name="Google Shape;17246;p62"/>
            <p:cNvSpPr/>
            <p:nvPr/>
          </p:nvSpPr>
          <p:spPr>
            <a:xfrm>
              <a:off x="4310003" y="3157762"/>
              <a:ext cx="37120" cy="9490"/>
            </a:xfrm>
            <a:custGeom>
              <a:avLst/>
              <a:gdLst/>
              <a:ahLst/>
              <a:cxnLst/>
              <a:rect l="l" t="t" r="r" b="b"/>
              <a:pathLst>
                <a:path w="1416" h="362" extrusionOk="0">
                  <a:moveTo>
                    <a:pt x="232" y="0"/>
                  </a:moveTo>
                  <a:cubicBezTo>
                    <a:pt x="1" y="0"/>
                    <a:pt x="1" y="361"/>
                    <a:pt x="232" y="361"/>
                  </a:cubicBezTo>
                  <a:lnTo>
                    <a:pt x="1184" y="361"/>
                  </a:lnTo>
                  <a:cubicBezTo>
                    <a:pt x="1415" y="361"/>
                    <a:pt x="1415" y="0"/>
                    <a:pt x="1184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47" name="Google Shape;17247;p62"/>
          <p:cNvGrpSpPr/>
          <p:nvPr/>
        </p:nvGrpSpPr>
        <p:grpSpPr>
          <a:xfrm>
            <a:off x="4627886" y="3401089"/>
            <a:ext cx="409111" cy="267944"/>
            <a:chOff x="4627886" y="3401089"/>
            <a:chExt cx="409111" cy="267944"/>
          </a:xfrm>
        </p:grpSpPr>
        <p:sp>
          <p:nvSpPr>
            <p:cNvPr id="17248" name="Google Shape;17248;p62"/>
            <p:cNvSpPr/>
            <p:nvPr/>
          </p:nvSpPr>
          <p:spPr>
            <a:xfrm>
              <a:off x="4627886" y="3401089"/>
              <a:ext cx="409111" cy="267944"/>
            </a:xfrm>
            <a:custGeom>
              <a:avLst/>
              <a:gdLst/>
              <a:ahLst/>
              <a:cxnLst/>
              <a:rect l="l" t="t" r="r" b="b"/>
              <a:pathLst>
                <a:path w="15606" h="10221" extrusionOk="0">
                  <a:moveTo>
                    <a:pt x="549" y="0"/>
                  </a:moveTo>
                  <a:cubicBezTo>
                    <a:pt x="246" y="0"/>
                    <a:pt x="0" y="231"/>
                    <a:pt x="0" y="534"/>
                  </a:cubicBezTo>
                  <a:lnTo>
                    <a:pt x="0" y="9672"/>
                  </a:lnTo>
                  <a:cubicBezTo>
                    <a:pt x="0" y="9975"/>
                    <a:pt x="246" y="10221"/>
                    <a:pt x="549" y="10221"/>
                  </a:cubicBezTo>
                  <a:lnTo>
                    <a:pt x="15071" y="10221"/>
                  </a:lnTo>
                  <a:cubicBezTo>
                    <a:pt x="15360" y="10221"/>
                    <a:pt x="15605" y="9975"/>
                    <a:pt x="15605" y="9686"/>
                  </a:cubicBezTo>
                  <a:lnTo>
                    <a:pt x="15605" y="534"/>
                  </a:lnTo>
                  <a:cubicBezTo>
                    <a:pt x="15605" y="231"/>
                    <a:pt x="15374" y="0"/>
                    <a:pt x="15071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9" name="Google Shape;17249;p62"/>
            <p:cNvSpPr/>
            <p:nvPr/>
          </p:nvSpPr>
          <p:spPr>
            <a:xfrm>
              <a:off x="4670276" y="3422271"/>
              <a:ext cx="324332" cy="225580"/>
            </a:xfrm>
            <a:custGeom>
              <a:avLst/>
              <a:gdLst/>
              <a:ahLst/>
              <a:cxnLst/>
              <a:rect l="l" t="t" r="r" b="b"/>
              <a:pathLst>
                <a:path w="12372" h="8605" extrusionOk="0">
                  <a:moveTo>
                    <a:pt x="274" y="1"/>
                  </a:moveTo>
                  <a:cubicBezTo>
                    <a:pt x="130" y="1"/>
                    <a:pt x="0" y="116"/>
                    <a:pt x="0" y="261"/>
                  </a:cubicBezTo>
                  <a:lnTo>
                    <a:pt x="0" y="8330"/>
                  </a:lnTo>
                  <a:cubicBezTo>
                    <a:pt x="0" y="8489"/>
                    <a:pt x="130" y="8604"/>
                    <a:pt x="274" y="8604"/>
                  </a:cubicBezTo>
                  <a:lnTo>
                    <a:pt x="12111" y="8604"/>
                  </a:lnTo>
                  <a:cubicBezTo>
                    <a:pt x="12256" y="8604"/>
                    <a:pt x="12371" y="8489"/>
                    <a:pt x="12371" y="8330"/>
                  </a:cubicBezTo>
                  <a:lnTo>
                    <a:pt x="12371" y="261"/>
                  </a:lnTo>
                  <a:cubicBezTo>
                    <a:pt x="12371" y="116"/>
                    <a:pt x="12256" y="1"/>
                    <a:pt x="12111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0" name="Google Shape;17250;p62"/>
            <p:cNvSpPr/>
            <p:nvPr/>
          </p:nvSpPr>
          <p:spPr>
            <a:xfrm>
              <a:off x="4642252" y="3520761"/>
              <a:ext cx="14025" cy="28312"/>
            </a:xfrm>
            <a:custGeom>
              <a:avLst/>
              <a:gdLst/>
              <a:ahLst/>
              <a:cxnLst/>
              <a:rect l="l" t="t" r="r" b="b"/>
              <a:pathLst>
                <a:path w="535" h="1080" extrusionOk="0">
                  <a:moveTo>
                    <a:pt x="268" y="0"/>
                  </a:moveTo>
                  <a:cubicBezTo>
                    <a:pt x="134" y="0"/>
                    <a:pt x="1" y="91"/>
                    <a:pt x="1" y="271"/>
                  </a:cubicBezTo>
                  <a:lnTo>
                    <a:pt x="1" y="805"/>
                  </a:lnTo>
                  <a:cubicBezTo>
                    <a:pt x="1" y="964"/>
                    <a:pt x="116" y="1080"/>
                    <a:pt x="261" y="1080"/>
                  </a:cubicBezTo>
                  <a:cubicBezTo>
                    <a:pt x="420" y="1080"/>
                    <a:pt x="535" y="964"/>
                    <a:pt x="535" y="805"/>
                  </a:cubicBezTo>
                  <a:lnTo>
                    <a:pt x="535" y="271"/>
                  </a:lnTo>
                  <a:cubicBezTo>
                    <a:pt x="535" y="91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1" name="Google Shape;17251;p62"/>
            <p:cNvSpPr/>
            <p:nvPr/>
          </p:nvSpPr>
          <p:spPr>
            <a:xfrm>
              <a:off x="5008947" y="3513578"/>
              <a:ext cx="14025" cy="42678"/>
            </a:xfrm>
            <a:custGeom>
              <a:avLst/>
              <a:gdLst/>
              <a:ahLst/>
              <a:cxnLst/>
              <a:rect l="l" t="t" r="r" b="b"/>
              <a:pathLst>
                <a:path w="535" h="1628" extrusionOk="0">
                  <a:moveTo>
                    <a:pt x="268" y="0"/>
                  </a:moveTo>
                  <a:cubicBezTo>
                    <a:pt x="134" y="0"/>
                    <a:pt x="1" y="90"/>
                    <a:pt x="1" y="271"/>
                  </a:cubicBezTo>
                  <a:lnTo>
                    <a:pt x="1" y="1354"/>
                  </a:lnTo>
                  <a:cubicBezTo>
                    <a:pt x="1" y="1498"/>
                    <a:pt x="116" y="1628"/>
                    <a:pt x="261" y="1628"/>
                  </a:cubicBezTo>
                  <a:cubicBezTo>
                    <a:pt x="419" y="1628"/>
                    <a:pt x="535" y="1498"/>
                    <a:pt x="535" y="1354"/>
                  </a:cubicBezTo>
                  <a:lnTo>
                    <a:pt x="535" y="271"/>
                  </a:lnTo>
                  <a:cubicBezTo>
                    <a:pt x="535" y="90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2" name="Google Shape;17252;p62"/>
            <p:cNvSpPr/>
            <p:nvPr/>
          </p:nvSpPr>
          <p:spPr>
            <a:xfrm>
              <a:off x="5006299" y="3421904"/>
              <a:ext cx="18953" cy="14392"/>
            </a:xfrm>
            <a:custGeom>
              <a:avLst/>
              <a:gdLst/>
              <a:ahLst/>
              <a:cxnLst/>
              <a:rect l="l" t="t" r="r" b="b"/>
              <a:pathLst>
                <a:path w="723" h="549" extrusionOk="0">
                  <a:moveTo>
                    <a:pt x="362" y="0"/>
                  </a:moveTo>
                  <a:cubicBezTo>
                    <a:pt x="1" y="0"/>
                    <a:pt x="1" y="549"/>
                    <a:pt x="362" y="549"/>
                  </a:cubicBezTo>
                  <a:cubicBezTo>
                    <a:pt x="723" y="549"/>
                    <a:pt x="723" y="0"/>
                    <a:pt x="362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3" name="Google Shape;17253;p62"/>
            <p:cNvSpPr/>
            <p:nvPr/>
          </p:nvSpPr>
          <p:spPr>
            <a:xfrm>
              <a:off x="4642252" y="3485554"/>
              <a:ext cx="14025" cy="21129"/>
            </a:xfrm>
            <a:custGeom>
              <a:avLst/>
              <a:gdLst/>
              <a:ahLst/>
              <a:cxnLst/>
              <a:rect l="l" t="t" r="r" b="b"/>
              <a:pathLst>
                <a:path w="535" h="806" extrusionOk="0">
                  <a:moveTo>
                    <a:pt x="268" y="1"/>
                  </a:moveTo>
                  <a:cubicBezTo>
                    <a:pt x="134" y="1"/>
                    <a:pt x="1" y="91"/>
                    <a:pt x="1" y="272"/>
                  </a:cubicBezTo>
                  <a:lnTo>
                    <a:pt x="1" y="546"/>
                  </a:lnTo>
                  <a:cubicBezTo>
                    <a:pt x="1" y="690"/>
                    <a:pt x="116" y="806"/>
                    <a:pt x="261" y="806"/>
                  </a:cubicBezTo>
                  <a:cubicBezTo>
                    <a:pt x="420" y="806"/>
                    <a:pt x="535" y="690"/>
                    <a:pt x="535" y="546"/>
                  </a:cubicBezTo>
                  <a:lnTo>
                    <a:pt x="535" y="272"/>
                  </a:lnTo>
                  <a:cubicBezTo>
                    <a:pt x="535" y="91"/>
                    <a:pt x="401" y="1"/>
                    <a:pt x="268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4" name="Google Shape;17254;p62"/>
            <p:cNvSpPr/>
            <p:nvPr/>
          </p:nvSpPr>
          <p:spPr>
            <a:xfrm>
              <a:off x="4642252" y="3563150"/>
              <a:ext cx="14025" cy="21103"/>
            </a:xfrm>
            <a:custGeom>
              <a:avLst/>
              <a:gdLst/>
              <a:ahLst/>
              <a:cxnLst/>
              <a:rect l="l" t="t" r="r" b="b"/>
              <a:pathLst>
                <a:path w="535" h="805" extrusionOk="0">
                  <a:moveTo>
                    <a:pt x="268" y="0"/>
                  </a:moveTo>
                  <a:cubicBezTo>
                    <a:pt x="134" y="0"/>
                    <a:pt x="1" y="90"/>
                    <a:pt x="1" y="271"/>
                  </a:cubicBezTo>
                  <a:lnTo>
                    <a:pt x="1" y="545"/>
                  </a:lnTo>
                  <a:cubicBezTo>
                    <a:pt x="1" y="690"/>
                    <a:pt x="116" y="805"/>
                    <a:pt x="261" y="805"/>
                  </a:cubicBezTo>
                  <a:cubicBezTo>
                    <a:pt x="420" y="805"/>
                    <a:pt x="535" y="690"/>
                    <a:pt x="535" y="545"/>
                  </a:cubicBezTo>
                  <a:lnTo>
                    <a:pt x="535" y="271"/>
                  </a:lnTo>
                  <a:cubicBezTo>
                    <a:pt x="535" y="90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5" name="Google Shape;17255;p62"/>
            <p:cNvSpPr/>
            <p:nvPr/>
          </p:nvSpPr>
          <p:spPr>
            <a:xfrm>
              <a:off x="4761845" y="3457478"/>
              <a:ext cx="141561" cy="113170"/>
            </a:xfrm>
            <a:custGeom>
              <a:avLst/>
              <a:gdLst/>
              <a:ahLst/>
              <a:cxnLst/>
              <a:rect l="l" t="t" r="r" b="b"/>
              <a:pathLst>
                <a:path w="5400" h="4317" extrusionOk="0">
                  <a:moveTo>
                    <a:pt x="2160" y="1243"/>
                  </a:moveTo>
                  <a:cubicBezTo>
                    <a:pt x="2200" y="1243"/>
                    <a:pt x="2241" y="1252"/>
                    <a:pt x="2281" y="1270"/>
                  </a:cubicBezTo>
                  <a:lnTo>
                    <a:pt x="3566" y="1906"/>
                  </a:lnTo>
                  <a:cubicBezTo>
                    <a:pt x="3754" y="2007"/>
                    <a:pt x="3754" y="2295"/>
                    <a:pt x="3566" y="2396"/>
                  </a:cubicBezTo>
                  <a:lnTo>
                    <a:pt x="2281" y="3032"/>
                  </a:lnTo>
                  <a:cubicBezTo>
                    <a:pt x="2241" y="3050"/>
                    <a:pt x="2200" y="3059"/>
                    <a:pt x="2160" y="3059"/>
                  </a:cubicBezTo>
                  <a:cubicBezTo>
                    <a:pt x="2016" y="3059"/>
                    <a:pt x="1892" y="2945"/>
                    <a:pt x="1892" y="2786"/>
                  </a:cubicBezTo>
                  <a:lnTo>
                    <a:pt x="1892" y="1516"/>
                  </a:lnTo>
                  <a:cubicBezTo>
                    <a:pt x="1892" y="1357"/>
                    <a:pt x="2016" y="1243"/>
                    <a:pt x="2160" y="1243"/>
                  </a:cubicBezTo>
                  <a:close/>
                  <a:moveTo>
                    <a:pt x="1083" y="0"/>
                  </a:moveTo>
                  <a:cubicBezTo>
                    <a:pt x="491" y="0"/>
                    <a:pt x="0" y="477"/>
                    <a:pt x="0" y="1083"/>
                  </a:cubicBezTo>
                  <a:lnTo>
                    <a:pt x="0" y="3234"/>
                  </a:lnTo>
                  <a:cubicBezTo>
                    <a:pt x="0" y="3826"/>
                    <a:pt x="491" y="4316"/>
                    <a:pt x="1083" y="4316"/>
                  </a:cubicBezTo>
                  <a:lnTo>
                    <a:pt x="4317" y="4316"/>
                  </a:lnTo>
                  <a:cubicBezTo>
                    <a:pt x="4909" y="4316"/>
                    <a:pt x="5399" y="3826"/>
                    <a:pt x="5399" y="3234"/>
                  </a:cubicBezTo>
                  <a:lnTo>
                    <a:pt x="5399" y="1068"/>
                  </a:lnTo>
                  <a:cubicBezTo>
                    <a:pt x="5385" y="477"/>
                    <a:pt x="4909" y="0"/>
                    <a:pt x="4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6" name="Google Shape;17256;p62"/>
            <p:cNvSpPr/>
            <p:nvPr/>
          </p:nvSpPr>
          <p:spPr>
            <a:xfrm>
              <a:off x="4691457" y="3598619"/>
              <a:ext cx="281942" cy="14025"/>
            </a:xfrm>
            <a:custGeom>
              <a:avLst/>
              <a:gdLst/>
              <a:ahLst/>
              <a:cxnLst/>
              <a:rect l="l" t="t" r="r" b="b"/>
              <a:pathLst>
                <a:path w="10755" h="535" extrusionOk="0">
                  <a:moveTo>
                    <a:pt x="275" y="1"/>
                  </a:moveTo>
                  <a:cubicBezTo>
                    <a:pt x="116" y="1"/>
                    <a:pt x="0" y="116"/>
                    <a:pt x="0" y="260"/>
                  </a:cubicBezTo>
                  <a:cubicBezTo>
                    <a:pt x="0" y="405"/>
                    <a:pt x="116" y="535"/>
                    <a:pt x="275" y="535"/>
                  </a:cubicBezTo>
                  <a:lnTo>
                    <a:pt x="10495" y="535"/>
                  </a:lnTo>
                  <a:cubicBezTo>
                    <a:pt x="10639" y="535"/>
                    <a:pt x="10755" y="405"/>
                    <a:pt x="10755" y="260"/>
                  </a:cubicBezTo>
                  <a:cubicBezTo>
                    <a:pt x="10755" y="116"/>
                    <a:pt x="10639" y="1"/>
                    <a:pt x="10495" y="1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7" name="Google Shape;17257;p62"/>
            <p:cNvSpPr/>
            <p:nvPr/>
          </p:nvSpPr>
          <p:spPr>
            <a:xfrm>
              <a:off x="4691457" y="3598619"/>
              <a:ext cx="63598" cy="14025"/>
            </a:xfrm>
            <a:custGeom>
              <a:avLst/>
              <a:gdLst/>
              <a:ahLst/>
              <a:cxnLst/>
              <a:rect l="l" t="t" r="r" b="b"/>
              <a:pathLst>
                <a:path w="2426" h="535" extrusionOk="0">
                  <a:moveTo>
                    <a:pt x="275" y="1"/>
                  </a:moveTo>
                  <a:cubicBezTo>
                    <a:pt x="116" y="1"/>
                    <a:pt x="0" y="116"/>
                    <a:pt x="0" y="260"/>
                  </a:cubicBezTo>
                  <a:cubicBezTo>
                    <a:pt x="0" y="405"/>
                    <a:pt x="116" y="535"/>
                    <a:pt x="275" y="535"/>
                  </a:cubicBezTo>
                  <a:lnTo>
                    <a:pt x="2426" y="535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8" name="Google Shape;17258;p62"/>
            <p:cNvSpPr/>
            <p:nvPr/>
          </p:nvSpPr>
          <p:spPr>
            <a:xfrm>
              <a:off x="4741030" y="3591436"/>
              <a:ext cx="28024" cy="28024"/>
            </a:xfrm>
            <a:custGeom>
              <a:avLst/>
              <a:gdLst/>
              <a:ahLst/>
              <a:cxnLst/>
              <a:rect l="l" t="t" r="r" b="b"/>
              <a:pathLst>
                <a:path w="1069" h="1069" extrusionOk="0">
                  <a:moveTo>
                    <a:pt x="535" y="0"/>
                  </a:moveTo>
                  <a:cubicBezTo>
                    <a:pt x="232" y="0"/>
                    <a:pt x="1" y="246"/>
                    <a:pt x="1" y="534"/>
                  </a:cubicBezTo>
                  <a:cubicBezTo>
                    <a:pt x="1" y="838"/>
                    <a:pt x="232" y="1068"/>
                    <a:pt x="535" y="1068"/>
                  </a:cubicBezTo>
                  <a:cubicBezTo>
                    <a:pt x="823" y="1068"/>
                    <a:pt x="1069" y="838"/>
                    <a:pt x="1069" y="534"/>
                  </a:cubicBezTo>
                  <a:cubicBezTo>
                    <a:pt x="1069" y="246"/>
                    <a:pt x="823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9" name="Google Shape;17259;p62"/>
          <p:cNvGrpSpPr/>
          <p:nvPr/>
        </p:nvGrpSpPr>
        <p:grpSpPr>
          <a:xfrm>
            <a:off x="4652476" y="2898915"/>
            <a:ext cx="386016" cy="384495"/>
            <a:chOff x="4652476" y="2898915"/>
            <a:chExt cx="386016" cy="384495"/>
          </a:xfrm>
        </p:grpSpPr>
        <p:sp>
          <p:nvSpPr>
            <p:cNvPr id="17260" name="Google Shape;17260;p62"/>
            <p:cNvSpPr/>
            <p:nvPr/>
          </p:nvSpPr>
          <p:spPr>
            <a:xfrm>
              <a:off x="4842456" y="3088895"/>
              <a:ext cx="60190" cy="60190"/>
            </a:xfrm>
            <a:custGeom>
              <a:avLst/>
              <a:gdLst/>
              <a:ahLst/>
              <a:cxnLst/>
              <a:rect l="l" t="t" r="r" b="b"/>
              <a:pathLst>
                <a:path w="2296" h="2296" extrusionOk="0">
                  <a:moveTo>
                    <a:pt x="592" y="0"/>
                  </a:moveTo>
                  <a:lnTo>
                    <a:pt x="0" y="592"/>
                  </a:lnTo>
                  <a:lnTo>
                    <a:pt x="1704" y="2295"/>
                  </a:lnTo>
                  <a:lnTo>
                    <a:pt x="2295" y="1703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1" name="Google Shape;17261;p62"/>
            <p:cNvSpPr/>
            <p:nvPr/>
          </p:nvSpPr>
          <p:spPr>
            <a:xfrm>
              <a:off x="4652476" y="2898915"/>
              <a:ext cx="247889" cy="247889"/>
            </a:xfrm>
            <a:custGeom>
              <a:avLst/>
              <a:gdLst/>
              <a:ahLst/>
              <a:cxnLst/>
              <a:rect l="l" t="t" r="r" b="b"/>
              <a:pathLst>
                <a:path w="9456" h="9456" extrusionOk="0">
                  <a:moveTo>
                    <a:pt x="4721" y="1"/>
                  </a:moveTo>
                  <a:cubicBezTo>
                    <a:pt x="2108" y="1"/>
                    <a:pt x="1" y="2108"/>
                    <a:pt x="1" y="4721"/>
                  </a:cubicBezTo>
                  <a:cubicBezTo>
                    <a:pt x="1" y="7334"/>
                    <a:pt x="2108" y="9456"/>
                    <a:pt x="4721" y="9456"/>
                  </a:cubicBezTo>
                  <a:cubicBezTo>
                    <a:pt x="7334" y="9456"/>
                    <a:pt x="9456" y="7334"/>
                    <a:pt x="9456" y="4721"/>
                  </a:cubicBezTo>
                  <a:cubicBezTo>
                    <a:pt x="9456" y="2108"/>
                    <a:pt x="7334" y="1"/>
                    <a:pt x="472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2" name="Google Shape;17262;p62"/>
            <p:cNvSpPr/>
            <p:nvPr/>
          </p:nvSpPr>
          <p:spPr>
            <a:xfrm>
              <a:off x="4680866" y="2927306"/>
              <a:ext cx="191134" cy="191134"/>
            </a:xfrm>
            <a:custGeom>
              <a:avLst/>
              <a:gdLst/>
              <a:ahLst/>
              <a:cxnLst/>
              <a:rect l="l" t="t" r="r" b="b"/>
              <a:pathLst>
                <a:path w="7291" h="7291" extrusionOk="0">
                  <a:moveTo>
                    <a:pt x="3638" y="0"/>
                  </a:moveTo>
                  <a:cubicBezTo>
                    <a:pt x="1632" y="0"/>
                    <a:pt x="0" y="1631"/>
                    <a:pt x="0" y="3638"/>
                  </a:cubicBezTo>
                  <a:cubicBezTo>
                    <a:pt x="0" y="5659"/>
                    <a:pt x="1632" y="7290"/>
                    <a:pt x="3638" y="7290"/>
                  </a:cubicBezTo>
                  <a:cubicBezTo>
                    <a:pt x="5659" y="7290"/>
                    <a:pt x="7290" y="5659"/>
                    <a:pt x="7290" y="3638"/>
                  </a:cubicBezTo>
                  <a:cubicBezTo>
                    <a:pt x="7290" y="1631"/>
                    <a:pt x="5659" y="0"/>
                    <a:pt x="3638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3" name="Google Shape;17263;p62"/>
            <p:cNvSpPr/>
            <p:nvPr/>
          </p:nvSpPr>
          <p:spPr>
            <a:xfrm>
              <a:off x="4869693" y="3117653"/>
              <a:ext cx="168798" cy="165757"/>
            </a:xfrm>
            <a:custGeom>
              <a:avLst/>
              <a:gdLst/>
              <a:ahLst/>
              <a:cxnLst/>
              <a:rect l="l" t="t" r="r" b="b"/>
              <a:pathLst>
                <a:path w="6439" h="6323" extrusionOk="0">
                  <a:moveTo>
                    <a:pt x="1293" y="0"/>
                  </a:moveTo>
                  <a:cubicBezTo>
                    <a:pt x="1145" y="0"/>
                    <a:pt x="997" y="58"/>
                    <a:pt x="881" y="173"/>
                  </a:cubicBezTo>
                  <a:lnTo>
                    <a:pt x="232" y="823"/>
                  </a:lnTo>
                  <a:cubicBezTo>
                    <a:pt x="1" y="1054"/>
                    <a:pt x="1" y="1415"/>
                    <a:pt x="232" y="1646"/>
                  </a:cubicBezTo>
                  <a:lnTo>
                    <a:pt x="4735" y="6150"/>
                  </a:lnTo>
                  <a:cubicBezTo>
                    <a:pt x="4851" y="6265"/>
                    <a:pt x="4999" y="6323"/>
                    <a:pt x="5147" y="6323"/>
                  </a:cubicBezTo>
                  <a:cubicBezTo>
                    <a:pt x="5295" y="6323"/>
                    <a:pt x="5443" y="6265"/>
                    <a:pt x="5558" y="6150"/>
                  </a:cubicBezTo>
                  <a:lnTo>
                    <a:pt x="6208" y="5500"/>
                  </a:lnTo>
                  <a:cubicBezTo>
                    <a:pt x="6439" y="5269"/>
                    <a:pt x="6439" y="4908"/>
                    <a:pt x="6208" y="4677"/>
                  </a:cubicBezTo>
                  <a:lnTo>
                    <a:pt x="1704" y="173"/>
                  </a:lnTo>
                  <a:cubicBezTo>
                    <a:pt x="1588" y="58"/>
                    <a:pt x="1441" y="0"/>
                    <a:pt x="129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4" name="Google Shape;17264;p62"/>
            <p:cNvSpPr/>
            <p:nvPr/>
          </p:nvSpPr>
          <p:spPr>
            <a:xfrm>
              <a:off x="4881437" y="3118020"/>
              <a:ext cx="157054" cy="155560"/>
            </a:xfrm>
            <a:custGeom>
              <a:avLst/>
              <a:gdLst/>
              <a:ahLst/>
              <a:cxnLst/>
              <a:rect l="l" t="t" r="r" b="b"/>
              <a:pathLst>
                <a:path w="5991" h="5934" extrusionOk="0">
                  <a:moveTo>
                    <a:pt x="25" y="582"/>
                  </a:moveTo>
                  <a:cubicBezTo>
                    <a:pt x="17" y="590"/>
                    <a:pt x="8" y="598"/>
                    <a:pt x="0" y="607"/>
                  </a:cubicBezTo>
                  <a:lnTo>
                    <a:pt x="25" y="582"/>
                  </a:lnTo>
                  <a:close/>
                  <a:moveTo>
                    <a:pt x="845" y="1"/>
                  </a:moveTo>
                  <a:cubicBezTo>
                    <a:pt x="697" y="1"/>
                    <a:pt x="549" y="58"/>
                    <a:pt x="433" y="174"/>
                  </a:cubicBezTo>
                  <a:lnTo>
                    <a:pt x="25" y="582"/>
                  </a:lnTo>
                  <a:lnTo>
                    <a:pt x="25" y="582"/>
                  </a:lnTo>
                  <a:cubicBezTo>
                    <a:pt x="131" y="483"/>
                    <a:pt x="267" y="434"/>
                    <a:pt x="404" y="434"/>
                  </a:cubicBezTo>
                  <a:cubicBezTo>
                    <a:pt x="552" y="434"/>
                    <a:pt x="700" y="491"/>
                    <a:pt x="808" y="607"/>
                  </a:cubicBezTo>
                  <a:lnTo>
                    <a:pt x="5327" y="5111"/>
                  </a:lnTo>
                  <a:cubicBezTo>
                    <a:pt x="5543" y="5342"/>
                    <a:pt x="5543" y="5703"/>
                    <a:pt x="5327" y="5934"/>
                  </a:cubicBezTo>
                  <a:lnTo>
                    <a:pt x="5760" y="5501"/>
                  </a:lnTo>
                  <a:cubicBezTo>
                    <a:pt x="5991" y="5270"/>
                    <a:pt x="5991" y="4909"/>
                    <a:pt x="5760" y="4678"/>
                  </a:cubicBezTo>
                  <a:lnTo>
                    <a:pt x="1256" y="174"/>
                  </a:lnTo>
                  <a:cubicBezTo>
                    <a:pt x="1140" y="58"/>
                    <a:pt x="993" y="1"/>
                    <a:pt x="845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5" name="Google Shape;17265;p62"/>
            <p:cNvSpPr/>
            <p:nvPr/>
          </p:nvSpPr>
          <p:spPr>
            <a:xfrm>
              <a:off x="4952952" y="3199391"/>
              <a:ext cx="54134" cy="54134"/>
            </a:xfrm>
            <a:custGeom>
              <a:avLst/>
              <a:gdLst/>
              <a:ahLst/>
              <a:cxnLst/>
              <a:rect l="l" t="t" r="r" b="b"/>
              <a:pathLst>
                <a:path w="2065" h="2065" extrusionOk="0">
                  <a:moveTo>
                    <a:pt x="1458" y="0"/>
                  </a:moveTo>
                  <a:lnTo>
                    <a:pt x="0" y="1473"/>
                  </a:lnTo>
                  <a:lnTo>
                    <a:pt x="592" y="2064"/>
                  </a:lnTo>
                  <a:lnTo>
                    <a:pt x="2065" y="607"/>
                  </a:lnTo>
                  <a:lnTo>
                    <a:pt x="145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6" name="Google Shape;17266;p62"/>
            <p:cNvSpPr/>
            <p:nvPr/>
          </p:nvSpPr>
          <p:spPr>
            <a:xfrm>
              <a:off x="4931377" y="3179232"/>
              <a:ext cx="55209" cy="50464"/>
            </a:xfrm>
            <a:custGeom>
              <a:avLst/>
              <a:gdLst/>
              <a:ahLst/>
              <a:cxnLst/>
              <a:rect l="l" t="t" r="r" b="b"/>
              <a:pathLst>
                <a:path w="2106" h="1925" extrusionOk="0">
                  <a:moveTo>
                    <a:pt x="1771" y="0"/>
                  </a:moveTo>
                  <a:cubicBezTo>
                    <a:pt x="1713" y="0"/>
                    <a:pt x="1653" y="26"/>
                    <a:pt x="1603" y="91"/>
                  </a:cubicBezTo>
                  <a:lnTo>
                    <a:pt x="130" y="1549"/>
                  </a:lnTo>
                  <a:cubicBezTo>
                    <a:pt x="1" y="1693"/>
                    <a:pt x="102" y="1924"/>
                    <a:pt x="289" y="1924"/>
                  </a:cubicBezTo>
                  <a:cubicBezTo>
                    <a:pt x="347" y="1924"/>
                    <a:pt x="405" y="1910"/>
                    <a:pt x="448" y="1866"/>
                  </a:cubicBezTo>
                  <a:lnTo>
                    <a:pt x="1920" y="394"/>
                  </a:lnTo>
                  <a:cubicBezTo>
                    <a:pt x="2105" y="242"/>
                    <a:pt x="1947" y="0"/>
                    <a:pt x="177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7" name="Google Shape;17267;p62"/>
            <p:cNvSpPr/>
            <p:nvPr/>
          </p:nvSpPr>
          <p:spPr>
            <a:xfrm>
              <a:off x="4736101" y="2955670"/>
              <a:ext cx="87453" cy="95396"/>
            </a:xfrm>
            <a:custGeom>
              <a:avLst/>
              <a:gdLst/>
              <a:ahLst/>
              <a:cxnLst/>
              <a:rect l="l" t="t" r="r" b="b"/>
              <a:pathLst>
                <a:path w="3336" h="3639" extrusionOk="0">
                  <a:moveTo>
                    <a:pt x="1529" y="1"/>
                  </a:moveTo>
                  <a:cubicBezTo>
                    <a:pt x="1161" y="1"/>
                    <a:pt x="789" y="133"/>
                    <a:pt x="492" y="405"/>
                  </a:cubicBezTo>
                  <a:cubicBezTo>
                    <a:pt x="174" y="694"/>
                    <a:pt x="1" y="1098"/>
                    <a:pt x="1" y="1517"/>
                  </a:cubicBezTo>
                  <a:cubicBezTo>
                    <a:pt x="1" y="1863"/>
                    <a:pt x="257" y="2036"/>
                    <a:pt x="513" y="2036"/>
                  </a:cubicBezTo>
                  <a:cubicBezTo>
                    <a:pt x="770" y="2036"/>
                    <a:pt x="1026" y="1863"/>
                    <a:pt x="1026" y="1517"/>
                  </a:cubicBezTo>
                  <a:cubicBezTo>
                    <a:pt x="1026" y="1236"/>
                    <a:pt x="1270" y="1011"/>
                    <a:pt x="1549" y="1011"/>
                  </a:cubicBezTo>
                  <a:cubicBezTo>
                    <a:pt x="1557" y="1011"/>
                    <a:pt x="1566" y="1011"/>
                    <a:pt x="1574" y="1011"/>
                  </a:cubicBezTo>
                  <a:cubicBezTo>
                    <a:pt x="1820" y="1040"/>
                    <a:pt x="2022" y="1242"/>
                    <a:pt x="2051" y="1488"/>
                  </a:cubicBezTo>
                  <a:cubicBezTo>
                    <a:pt x="2051" y="1704"/>
                    <a:pt x="1935" y="1892"/>
                    <a:pt x="1748" y="1979"/>
                  </a:cubicBezTo>
                  <a:cubicBezTo>
                    <a:pt x="1300" y="2181"/>
                    <a:pt x="1011" y="2628"/>
                    <a:pt x="1026" y="3119"/>
                  </a:cubicBezTo>
                  <a:cubicBezTo>
                    <a:pt x="1026" y="3408"/>
                    <a:pt x="1257" y="3639"/>
                    <a:pt x="1531" y="3639"/>
                  </a:cubicBezTo>
                  <a:cubicBezTo>
                    <a:pt x="1820" y="3639"/>
                    <a:pt x="2051" y="3422"/>
                    <a:pt x="2051" y="3133"/>
                  </a:cubicBezTo>
                  <a:cubicBezTo>
                    <a:pt x="2051" y="3047"/>
                    <a:pt x="2108" y="2960"/>
                    <a:pt x="2181" y="2931"/>
                  </a:cubicBezTo>
                  <a:cubicBezTo>
                    <a:pt x="3032" y="2527"/>
                    <a:pt x="3335" y="1459"/>
                    <a:pt x="2801" y="679"/>
                  </a:cubicBezTo>
                  <a:cubicBezTo>
                    <a:pt x="2505" y="234"/>
                    <a:pt x="2020" y="1"/>
                    <a:pt x="1529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8" name="Google Shape;17268;p62"/>
            <p:cNvSpPr/>
            <p:nvPr/>
          </p:nvSpPr>
          <p:spPr>
            <a:xfrm>
              <a:off x="4762972" y="3064279"/>
              <a:ext cx="26897" cy="28050"/>
            </a:xfrm>
            <a:custGeom>
              <a:avLst/>
              <a:gdLst/>
              <a:ahLst/>
              <a:cxnLst/>
              <a:rect l="l" t="t" r="r" b="b"/>
              <a:pathLst>
                <a:path w="1026" h="1070" extrusionOk="0">
                  <a:moveTo>
                    <a:pt x="513" y="1"/>
                  </a:moveTo>
                  <a:cubicBezTo>
                    <a:pt x="257" y="1"/>
                    <a:pt x="1" y="174"/>
                    <a:pt x="1" y="520"/>
                  </a:cubicBezTo>
                  <a:lnTo>
                    <a:pt x="1" y="549"/>
                  </a:lnTo>
                  <a:cubicBezTo>
                    <a:pt x="1" y="838"/>
                    <a:pt x="232" y="1069"/>
                    <a:pt x="506" y="1069"/>
                  </a:cubicBezTo>
                  <a:cubicBezTo>
                    <a:pt x="795" y="1069"/>
                    <a:pt x="1026" y="838"/>
                    <a:pt x="1026" y="549"/>
                  </a:cubicBezTo>
                  <a:lnTo>
                    <a:pt x="1026" y="520"/>
                  </a:lnTo>
                  <a:cubicBezTo>
                    <a:pt x="1026" y="174"/>
                    <a:pt x="769" y="1"/>
                    <a:pt x="513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9" name="Google Shape;17269;p62"/>
          <p:cNvGrpSpPr/>
          <p:nvPr/>
        </p:nvGrpSpPr>
        <p:grpSpPr>
          <a:xfrm>
            <a:off x="5156931" y="2922194"/>
            <a:ext cx="324699" cy="347611"/>
            <a:chOff x="5156931" y="2922194"/>
            <a:chExt cx="324699" cy="347611"/>
          </a:xfrm>
        </p:grpSpPr>
        <p:sp>
          <p:nvSpPr>
            <p:cNvPr id="17270" name="Google Shape;17270;p62"/>
            <p:cNvSpPr/>
            <p:nvPr/>
          </p:nvSpPr>
          <p:spPr>
            <a:xfrm>
              <a:off x="5160706" y="3072982"/>
              <a:ext cx="317149" cy="43543"/>
            </a:xfrm>
            <a:custGeom>
              <a:avLst/>
              <a:gdLst/>
              <a:ahLst/>
              <a:cxnLst/>
              <a:rect l="l" t="t" r="r" b="b"/>
              <a:pathLst>
                <a:path w="12098" h="1661" extrusionOk="0">
                  <a:moveTo>
                    <a:pt x="15" y="1"/>
                  </a:moveTo>
                  <a:lnTo>
                    <a:pt x="0" y="1661"/>
                  </a:lnTo>
                  <a:lnTo>
                    <a:pt x="12097" y="1661"/>
                  </a:lnTo>
                  <a:lnTo>
                    <a:pt x="12083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1" name="Google Shape;17271;p62"/>
            <p:cNvSpPr/>
            <p:nvPr/>
          </p:nvSpPr>
          <p:spPr>
            <a:xfrm>
              <a:off x="5258330" y="2922194"/>
              <a:ext cx="128689" cy="62261"/>
            </a:xfrm>
            <a:custGeom>
              <a:avLst/>
              <a:gdLst/>
              <a:ahLst/>
              <a:cxnLst/>
              <a:rect l="l" t="t" r="r" b="b"/>
              <a:pathLst>
                <a:path w="4909" h="2375" extrusionOk="0">
                  <a:moveTo>
                    <a:pt x="2453" y="0"/>
                  </a:moveTo>
                  <a:cubicBezTo>
                    <a:pt x="2397" y="0"/>
                    <a:pt x="2339" y="22"/>
                    <a:pt x="2296" y="65"/>
                  </a:cubicBezTo>
                  <a:lnTo>
                    <a:pt x="997" y="1364"/>
                  </a:lnTo>
                  <a:lnTo>
                    <a:pt x="1" y="2375"/>
                  </a:lnTo>
                  <a:lnTo>
                    <a:pt x="4909" y="2375"/>
                  </a:lnTo>
                  <a:lnTo>
                    <a:pt x="2599" y="65"/>
                  </a:lnTo>
                  <a:cubicBezTo>
                    <a:pt x="2563" y="22"/>
                    <a:pt x="2509" y="0"/>
                    <a:pt x="2453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2" name="Google Shape;17272;p62"/>
            <p:cNvSpPr/>
            <p:nvPr/>
          </p:nvSpPr>
          <p:spPr>
            <a:xfrm>
              <a:off x="5258330" y="2957951"/>
              <a:ext cx="128689" cy="26503"/>
            </a:xfrm>
            <a:custGeom>
              <a:avLst/>
              <a:gdLst/>
              <a:ahLst/>
              <a:cxnLst/>
              <a:rect l="l" t="t" r="r" b="b"/>
              <a:pathLst>
                <a:path w="4909" h="1011" extrusionOk="0">
                  <a:moveTo>
                    <a:pt x="997" y="0"/>
                  </a:moveTo>
                  <a:lnTo>
                    <a:pt x="1" y="1011"/>
                  </a:lnTo>
                  <a:lnTo>
                    <a:pt x="4909" y="1011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3" name="Google Shape;17273;p62"/>
            <p:cNvSpPr/>
            <p:nvPr/>
          </p:nvSpPr>
          <p:spPr>
            <a:xfrm>
              <a:off x="5180000" y="2975358"/>
              <a:ext cx="278561" cy="260761"/>
            </a:xfrm>
            <a:custGeom>
              <a:avLst/>
              <a:gdLst/>
              <a:ahLst/>
              <a:cxnLst/>
              <a:rect l="l" t="t" r="r" b="b"/>
              <a:pathLst>
                <a:path w="10626" h="9947" extrusionOk="0">
                  <a:moveTo>
                    <a:pt x="217" y="0"/>
                  </a:moveTo>
                  <a:cubicBezTo>
                    <a:pt x="102" y="0"/>
                    <a:pt x="1" y="102"/>
                    <a:pt x="1" y="217"/>
                  </a:cubicBezTo>
                  <a:lnTo>
                    <a:pt x="1" y="9946"/>
                  </a:lnTo>
                  <a:lnTo>
                    <a:pt x="10625" y="9946"/>
                  </a:lnTo>
                  <a:lnTo>
                    <a:pt x="10625" y="217"/>
                  </a:lnTo>
                  <a:cubicBezTo>
                    <a:pt x="10625" y="102"/>
                    <a:pt x="10524" y="0"/>
                    <a:pt x="104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4" name="Google Shape;17274;p62"/>
            <p:cNvSpPr/>
            <p:nvPr/>
          </p:nvSpPr>
          <p:spPr>
            <a:xfrm>
              <a:off x="5438847" y="2975358"/>
              <a:ext cx="19714" cy="260761"/>
            </a:xfrm>
            <a:custGeom>
              <a:avLst/>
              <a:gdLst/>
              <a:ahLst/>
              <a:cxnLst/>
              <a:rect l="l" t="t" r="r" b="b"/>
              <a:pathLst>
                <a:path w="752" h="9947" extrusionOk="0">
                  <a:moveTo>
                    <a:pt x="1" y="0"/>
                  </a:moveTo>
                  <a:lnTo>
                    <a:pt x="1" y="9946"/>
                  </a:lnTo>
                  <a:lnTo>
                    <a:pt x="751" y="9946"/>
                  </a:lnTo>
                  <a:lnTo>
                    <a:pt x="751" y="217"/>
                  </a:lnTo>
                  <a:cubicBezTo>
                    <a:pt x="751" y="102"/>
                    <a:pt x="650" y="0"/>
                    <a:pt x="535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5" name="Google Shape;17275;p62"/>
            <p:cNvSpPr/>
            <p:nvPr/>
          </p:nvSpPr>
          <p:spPr>
            <a:xfrm>
              <a:off x="5180000" y="3062785"/>
              <a:ext cx="278561" cy="172967"/>
            </a:xfrm>
            <a:custGeom>
              <a:avLst/>
              <a:gdLst/>
              <a:ahLst/>
              <a:cxnLst/>
              <a:rect l="l" t="t" r="r" b="b"/>
              <a:pathLst>
                <a:path w="10626" h="6598" extrusionOk="0">
                  <a:moveTo>
                    <a:pt x="1" y="0"/>
                  </a:moveTo>
                  <a:lnTo>
                    <a:pt x="1" y="6597"/>
                  </a:lnTo>
                  <a:lnTo>
                    <a:pt x="10625" y="6597"/>
                  </a:lnTo>
                  <a:lnTo>
                    <a:pt x="10625" y="0"/>
                  </a:lnTo>
                  <a:lnTo>
                    <a:pt x="5313" y="37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6" name="Google Shape;17276;p62"/>
            <p:cNvSpPr/>
            <p:nvPr/>
          </p:nvSpPr>
          <p:spPr>
            <a:xfrm>
              <a:off x="5221262" y="3114192"/>
              <a:ext cx="196953" cy="10329"/>
            </a:xfrm>
            <a:custGeom>
              <a:avLst/>
              <a:gdLst/>
              <a:ahLst/>
              <a:cxnLst/>
              <a:rect l="l" t="t" r="r" b="b"/>
              <a:pathLst>
                <a:path w="7513" h="394" extrusionOk="0">
                  <a:moveTo>
                    <a:pt x="7259" y="1"/>
                  </a:moveTo>
                  <a:cubicBezTo>
                    <a:pt x="7250" y="1"/>
                    <a:pt x="7241" y="1"/>
                    <a:pt x="7232" y="2"/>
                  </a:cubicBezTo>
                  <a:lnTo>
                    <a:pt x="246" y="2"/>
                  </a:lnTo>
                  <a:cubicBezTo>
                    <a:pt x="0" y="17"/>
                    <a:pt x="0" y="378"/>
                    <a:pt x="246" y="392"/>
                  </a:cubicBezTo>
                  <a:lnTo>
                    <a:pt x="7232" y="392"/>
                  </a:lnTo>
                  <a:cubicBezTo>
                    <a:pt x="7241" y="393"/>
                    <a:pt x="7250" y="393"/>
                    <a:pt x="7259" y="393"/>
                  </a:cubicBezTo>
                  <a:cubicBezTo>
                    <a:pt x="7512" y="393"/>
                    <a:pt x="7512" y="1"/>
                    <a:pt x="7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7" name="Google Shape;17277;p62"/>
            <p:cNvSpPr/>
            <p:nvPr/>
          </p:nvSpPr>
          <p:spPr>
            <a:xfrm>
              <a:off x="5254031" y="3136528"/>
              <a:ext cx="129581" cy="10696"/>
            </a:xfrm>
            <a:custGeom>
              <a:avLst/>
              <a:gdLst/>
              <a:ahLst/>
              <a:cxnLst/>
              <a:rect l="l" t="t" r="r" b="b"/>
              <a:pathLst>
                <a:path w="4943" h="408" extrusionOk="0">
                  <a:moveTo>
                    <a:pt x="255" y="1"/>
                  </a:moveTo>
                  <a:cubicBezTo>
                    <a:pt x="0" y="1"/>
                    <a:pt x="0" y="407"/>
                    <a:pt x="255" y="407"/>
                  </a:cubicBezTo>
                  <a:cubicBezTo>
                    <a:pt x="263" y="407"/>
                    <a:pt x="272" y="407"/>
                    <a:pt x="280" y="406"/>
                  </a:cubicBezTo>
                  <a:lnTo>
                    <a:pt x="4698" y="406"/>
                  </a:lnTo>
                  <a:cubicBezTo>
                    <a:pt x="4943" y="377"/>
                    <a:pt x="4943" y="31"/>
                    <a:pt x="4698" y="2"/>
                  </a:cubicBezTo>
                  <a:lnTo>
                    <a:pt x="280" y="2"/>
                  </a:lnTo>
                  <a:cubicBezTo>
                    <a:pt x="272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8" name="Google Shape;17278;p62"/>
            <p:cNvSpPr/>
            <p:nvPr/>
          </p:nvSpPr>
          <p:spPr>
            <a:xfrm>
              <a:off x="5284074" y="3159282"/>
              <a:ext cx="68893" cy="10617"/>
            </a:xfrm>
            <a:custGeom>
              <a:avLst/>
              <a:gdLst/>
              <a:ahLst/>
              <a:cxnLst/>
              <a:rect l="l" t="t" r="r" b="b"/>
              <a:pathLst>
                <a:path w="2628" h="405" extrusionOk="0">
                  <a:moveTo>
                    <a:pt x="246" y="0"/>
                  </a:moveTo>
                  <a:cubicBezTo>
                    <a:pt x="0" y="15"/>
                    <a:pt x="0" y="375"/>
                    <a:pt x="246" y="404"/>
                  </a:cubicBezTo>
                  <a:lnTo>
                    <a:pt x="2382" y="404"/>
                  </a:lnTo>
                  <a:cubicBezTo>
                    <a:pt x="2628" y="375"/>
                    <a:pt x="2628" y="15"/>
                    <a:pt x="2382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9" name="Google Shape;17279;p62"/>
            <p:cNvSpPr/>
            <p:nvPr/>
          </p:nvSpPr>
          <p:spPr>
            <a:xfrm>
              <a:off x="5156931" y="3073009"/>
              <a:ext cx="324699" cy="196796"/>
            </a:xfrm>
            <a:custGeom>
              <a:avLst/>
              <a:gdLst/>
              <a:ahLst/>
              <a:cxnLst/>
              <a:rect l="l" t="t" r="r" b="b"/>
              <a:pathLst>
                <a:path w="12386" h="7507" extrusionOk="0">
                  <a:moveTo>
                    <a:pt x="176" y="0"/>
                  </a:moveTo>
                  <a:cubicBezTo>
                    <a:pt x="85" y="0"/>
                    <a:pt x="0" y="67"/>
                    <a:pt x="0" y="173"/>
                  </a:cubicBezTo>
                  <a:lnTo>
                    <a:pt x="0" y="7304"/>
                  </a:lnTo>
                  <a:cubicBezTo>
                    <a:pt x="0" y="7420"/>
                    <a:pt x="101" y="7506"/>
                    <a:pt x="217" y="7506"/>
                  </a:cubicBezTo>
                  <a:lnTo>
                    <a:pt x="12169" y="7506"/>
                  </a:lnTo>
                  <a:cubicBezTo>
                    <a:pt x="12285" y="7506"/>
                    <a:pt x="12386" y="7420"/>
                    <a:pt x="12386" y="7304"/>
                  </a:cubicBezTo>
                  <a:lnTo>
                    <a:pt x="12386" y="173"/>
                  </a:lnTo>
                  <a:cubicBezTo>
                    <a:pt x="12375" y="76"/>
                    <a:pt x="12291" y="3"/>
                    <a:pt x="12201" y="3"/>
                  </a:cubicBezTo>
                  <a:cubicBezTo>
                    <a:pt x="12171" y="3"/>
                    <a:pt x="12140" y="11"/>
                    <a:pt x="12111" y="29"/>
                  </a:cubicBezTo>
                  <a:lnTo>
                    <a:pt x="11722" y="303"/>
                  </a:lnTo>
                  <a:lnTo>
                    <a:pt x="6294" y="4201"/>
                  </a:lnTo>
                  <a:cubicBezTo>
                    <a:pt x="6265" y="4222"/>
                    <a:pt x="6229" y="4233"/>
                    <a:pt x="6193" y="4233"/>
                  </a:cubicBezTo>
                  <a:cubicBezTo>
                    <a:pt x="6157" y="4233"/>
                    <a:pt x="6121" y="4222"/>
                    <a:pt x="6092" y="4201"/>
                  </a:cubicBezTo>
                  <a:lnTo>
                    <a:pt x="274" y="29"/>
                  </a:lnTo>
                  <a:cubicBezTo>
                    <a:pt x="243" y="9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0" name="Google Shape;17280;p62"/>
            <p:cNvSpPr/>
            <p:nvPr/>
          </p:nvSpPr>
          <p:spPr>
            <a:xfrm>
              <a:off x="5464197" y="3072694"/>
              <a:ext cx="17433" cy="197111"/>
            </a:xfrm>
            <a:custGeom>
              <a:avLst/>
              <a:gdLst/>
              <a:ahLst/>
              <a:cxnLst/>
              <a:rect l="l" t="t" r="r" b="b"/>
              <a:pathLst>
                <a:path w="665" h="7519" extrusionOk="0">
                  <a:moveTo>
                    <a:pt x="481" y="0"/>
                  </a:moveTo>
                  <a:cubicBezTo>
                    <a:pt x="450" y="0"/>
                    <a:pt x="419" y="8"/>
                    <a:pt x="390" y="26"/>
                  </a:cubicBezTo>
                  <a:lnTo>
                    <a:pt x="1" y="301"/>
                  </a:lnTo>
                  <a:lnTo>
                    <a:pt x="1" y="7518"/>
                  </a:lnTo>
                  <a:lnTo>
                    <a:pt x="448" y="7518"/>
                  </a:lnTo>
                  <a:cubicBezTo>
                    <a:pt x="564" y="7518"/>
                    <a:pt x="665" y="7432"/>
                    <a:pt x="665" y="7316"/>
                  </a:cubicBezTo>
                  <a:lnTo>
                    <a:pt x="665" y="185"/>
                  </a:lnTo>
                  <a:cubicBezTo>
                    <a:pt x="665" y="76"/>
                    <a:pt x="575" y="0"/>
                    <a:pt x="4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1" name="Google Shape;17281;p62"/>
            <p:cNvSpPr/>
            <p:nvPr/>
          </p:nvSpPr>
          <p:spPr>
            <a:xfrm>
              <a:off x="5217461" y="3013579"/>
              <a:ext cx="32585" cy="32952"/>
            </a:xfrm>
            <a:custGeom>
              <a:avLst/>
              <a:gdLst/>
              <a:ahLst/>
              <a:cxnLst/>
              <a:rect l="l" t="t" r="r" b="b"/>
              <a:pathLst>
                <a:path w="1243" h="1257" extrusionOk="0">
                  <a:moveTo>
                    <a:pt x="188" y="0"/>
                  </a:moveTo>
                  <a:cubicBezTo>
                    <a:pt x="87" y="0"/>
                    <a:pt x="1" y="87"/>
                    <a:pt x="1" y="203"/>
                  </a:cubicBezTo>
                  <a:lnTo>
                    <a:pt x="1" y="1054"/>
                  </a:lnTo>
                  <a:cubicBezTo>
                    <a:pt x="1" y="1155"/>
                    <a:pt x="87" y="1256"/>
                    <a:pt x="188" y="1256"/>
                  </a:cubicBezTo>
                  <a:lnTo>
                    <a:pt x="1040" y="1256"/>
                  </a:lnTo>
                  <a:cubicBezTo>
                    <a:pt x="1156" y="1256"/>
                    <a:pt x="1242" y="1155"/>
                    <a:pt x="1242" y="1054"/>
                  </a:cubicBezTo>
                  <a:lnTo>
                    <a:pt x="1242" y="203"/>
                  </a:lnTo>
                  <a:cubicBezTo>
                    <a:pt x="1242" y="87"/>
                    <a:pt x="1156" y="0"/>
                    <a:pt x="1040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2" name="Google Shape;17282;p62"/>
            <p:cNvSpPr/>
            <p:nvPr/>
          </p:nvSpPr>
          <p:spPr>
            <a:xfrm>
              <a:off x="5271595" y="3008258"/>
              <a:ext cx="36491" cy="10670"/>
            </a:xfrm>
            <a:custGeom>
              <a:avLst/>
              <a:gdLst/>
              <a:ahLst/>
              <a:cxnLst/>
              <a:rect l="l" t="t" r="r" b="b"/>
              <a:pathLst>
                <a:path w="1392" h="407" extrusionOk="0">
                  <a:moveTo>
                    <a:pt x="1137" y="0"/>
                  </a:moveTo>
                  <a:cubicBezTo>
                    <a:pt x="1129" y="0"/>
                    <a:pt x="1120" y="0"/>
                    <a:pt x="1112" y="1"/>
                  </a:cubicBezTo>
                  <a:lnTo>
                    <a:pt x="245" y="1"/>
                  </a:lnTo>
                  <a:cubicBezTo>
                    <a:pt x="0" y="30"/>
                    <a:pt x="0" y="391"/>
                    <a:pt x="245" y="406"/>
                  </a:cubicBezTo>
                  <a:lnTo>
                    <a:pt x="1112" y="406"/>
                  </a:lnTo>
                  <a:cubicBezTo>
                    <a:pt x="1120" y="406"/>
                    <a:pt x="1129" y="407"/>
                    <a:pt x="1137" y="407"/>
                  </a:cubicBezTo>
                  <a:cubicBezTo>
                    <a:pt x="1392" y="407"/>
                    <a:pt x="1392" y="0"/>
                    <a:pt x="113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3" name="Google Shape;17283;p62"/>
            <p:cNvSpPr/>
            <p:nvPr/>
          </p:nvSpPr>
          <p:spPr>
            <a:xfrm>
              <a:off x="5270206" y="3036255"/>
              <a:ext cx="113406" cy="10670"/>
            </a:xfrm>
            <a:custGeom>
              <a:avLst/>
              <a:gdLst/>
              <a:ahLst/>
              <a:cxnLst/>
              <a:rect l="l" t="t" r="r" b="b"/>
              <a:pathLst>
                <a:path w="4326" h="407" extrusionOk="0">
                  <a:moveTo>
                    <a:pt x="271" y="0"/>
                  </a:moveTo>
                  <a:cubicBezTo>
                    <a:pt x="0" y="0"/>
                    <a:pt x="5" y="406"/>
                    <a:pt x="284" y="406"/>
                  </a:cubicBezTo>
                  <a:cubicBezTo>
                    <a:pt x="289" y="406"/>
                    <a:pt x="294" y="406"/>
                    <a:pt x="298" y="406"/>
                  </a:cubicBezTo>
                  <a:lnTo>
                    <a:pt x="4081" y="406"/>
                  </a:lnTo>
                  <a:cubicBezTo>
                    <a:pt x="4326" y="377"/>
                    <a:pt x="4326" y="16"/>
                    <a:pt x="4081" y="2"/>
                  </a:cubicBezTo>
                  <a:lnTo>
                    <a:pt x="298" y="2"/>
                  </a:lnTo>
                  <a:cubicBezTo>
                    <a:pt x="289" y="1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4" name="Google Shape;17284;p62"/>
            <p:cNvSpPr/>
            <p:nvPr/>
          </p:nvSpPr>
          <p:spPr>
            <a:xfrm>
              <a:off x="5223517" y="3080532"/>
              <a:ext cx="69915" cy="10670"/>
            </a:xfrm>
            <a:custGeom>
              <a:avLst/>
              <a:gdLst/>
              <a:ahLst/>
              <a:cxnLst/>
              <a:rect l="l" t="t" r="r" b="b"/>
              <a:pathLst>
                <a:path w="2667" h="407" extrusionOk="0">
                  <a:moveTo>
                    <a:pt x="2396" y="0"/>
                  </a:moveTo>
                  <a:cubicBezTo>
                    <a:pt x="2387" y="0"/>
                    <a:pt x="2378" y="1"/>
                    <a:pt x="2368" y="2"/>
                  </a:cubicBezTo>
                  <a:lnTo>
                    <a:pt x="246" y="2"/>
                  </a:lnTo>
                  <a:cubicBezTo>
                    <a:pt x="1" y="16"/>
                    <a:pt x="1" y="377"/>
                    <a:pt x="246" y="406"/>
                  </a:cubicBezTo>
                  <a:lnTo>
                    <a:pt x="2368" y="406"/>
                  </a:lnTo>
                  <a:cubicBezTo>
                    <a:pt x="2373" y="406"/>
                    <a:pt x="2378" y="406"/>
                    <a:pt x="2382" y="406"/>
                  </a:cubicBezTo>
                  <a:cubicBezTo>
                    <a:pt x="2662" y="406"/>
                    <a:pt x="2667" y="0"/>
                    <a:pt x="2396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5" name="Google Shape;17285;p62"/>
            <p:cNvSpPr/>
            <p:nvPr/>
          </p:nvSpPr>
          <p:spPr>
            <a:xfrm>
              <a:off x="5183251" y="3234152"/>
              <a:ext cx="56939" cy="10696"/>
            </a:xfrm>
            <a:custGeom>
              <a:avLst/>
              <a:gdLst/>
              <a:ahLst/>
              <a:cxnLst/>
              <a:rect l="l" t="t" r="r" b="b"/>
              <a:pathLst>
                <a:path w="2172" h="408" extrusionOk="0">
                  <a:moveTo>
                    <a:pt x="255" y="1"/>
                  </a:moveTo>
                  <a:cubicBezTo>
                    <a:pt x="1" y="1"/>
                    <a:pt x="1" y="408"/>
                    <a:pt x="255" y="408"/>
                  </a:cubicBezTo>
                  <a:cubicBezTo>
                    <a:pt x="264" y="408"/>
                    <a:pt x="272" y="407"/>
                    <a:pt x="281" y="406"/>
                  </a:cubicBezTo>
                  <a:lnTo>
                    <a:pt x="1927" y="406"/>
                  </a:lnTo>
                  <a:cubicBezTo>
                    <a:pt x="2172" y="378"/>
                    <a:pt x="2172" y="31"/>
                    <a:pt x="1927" y="2"/>
                  </a:cubicBezTo>
                  <a:lnTo>
                    <a:pt x="281" y="2"/>
                  </a:lnTo>
                  <a:cubicBezTo>
                    <a:pt x="272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86" name="Google Shape;17286;p62"/>
          <p:cNvGrpSpPr/>
          <p:nvPr/>
        </p:nvGrpSpPr>
        <p:grpSpPr>
          <a:xfrm>
            <a:off x="6086331" y="2905337"/>
            <a:ext cx="364441" cy="364834"/>
            <a:chOff x="6086331" y="2905337"/>
            <a:chExt cx="364441" cy="364834"/>
          </a:xfrm>
        </p:grpSpPr>
        <p:sp>
          <p:nvSpPr>
            <p:cNvPr id="17287" name="Google Shape;17287;p62"/>
            <p:cNvSpPr/>
            <p:nvPr/>
          </p:nvSpPr>
          <p:spPr>
            <a:xfrm>
              <a:off x="6086331" y="2905337"/>
              <a:ext cx="277407" cy="277433"/>
            </a:xfrm>
            <a:custGeom>
              <a:avLst/>
              <a:gdLst/>
              <a:ahLst/>
              <a:cxnLst/>
              <a:rect l="l" t="t" r="r" b="b"/>
              <a:pathLst>
                <a:path w="10582" h="10583" extrusionOk="0">
                  <a:moveTo>
                    <a:pt x="4952" y="1"/>
                  </a:moveTo>
                  <a:cubicBezTo>
                    <a:pt x="4735" y="1"/>
                    <a:pt x="4533" y="160"/>
                    <a:pt x="4490" y="391"/>
                  </a:cubicBezTo>
                  <a:lnTo>
                    <a:pt x="4245" y="1589"/>
                  </a:lnTo>
                  <a:cubicBezTo>
                    <a:pt x="3956" y="1675"/>
                    <a:pt x="3667" y="1791"/>
                    <a:pt x="3407" y="1935"/>
                  </a:cubicBezTo>
                  <a:lnTo>
                    <a:pt x="2382" y="1257"/>
                  </a:lnTo>
                  <a:cubicBezTo>
                    <a:pt x="2303" y="1202"/>
                    <a:pt x="2210" y="1175"/>
                    <a:pt x="2117" y="1175"/>
                  </a:cubicBezTo>
                  <a:cubicBezTo>
                    <a:pt x="1992" y="1175"/>
                    <a:pt x="1867" y="1223"/>
                    <a:pt x="1776" y="1315"/>
                  </a:cubicBezTo>
                  <a:lnTo>
                    <a:pt x="1314" y="1791"/>
                  </a:lnTo>
                  <a:cubicBezTo>
                    <a:pt x="1155" y="1950"/>
                    <a:pt x="1127" y="2195"/>
                    <a:pt x="1256" y="2397"/>
                  </a:cubicBezTo>
                  <a:lnTo>
                    <a:pt x="1935" y="3408"/>
                  </a:lnTo>
                  <a:cubicBezTo>
                    <a:pt x="1776" y="3668"/>
                    <a:pt x="1661" y="3956"/>
                    <a:pt x="1589" y="4259"/>
                  </a:cubicBezTo>
                  <a:lnTo>
                    <a:pt x="376" y="4490"/>
                  </a:lnTo>
                  <a:cubicBezTo>
                    <a:pt x="159" y="4534"/>
                    <a:pt x="1" y="4736"/>
                    <a:pt x="1" y="4967"/>
                  </a:cubicBezTo>
                  <a:lnTo>
                    <a:pt x="1" y="5616"/>
                  </a:lnTo>
                  <a:cubicBezTo>
                    <a:pt x="1" y="5847"/>
                    <a:pt x="159" y="6049"/>
                    <a:pt x="376" y="6093"/>
                  </a:cubicBezTo>
                  <a:lnTo>
                    <a:pt x="1589" y="6338"/>
                  </a:lnTo>
                  <a:cubicBezTo>
                    <a:pt x="1661" y="6627"/>
                    <a:pt x="1776" y="6915"/>
                    <a:pt x="1935" y="7175"/>
                  </a:cubicBezTo>
                  <a:lnTo>
                    <a:pt x="1256" y="8200"/>
                  </a:lnTo>
                  <a:cubicBezTo>
                    <a:pt x="1127" y="8388"/>
                    <a:pt x="1155" y="8633"/>
                    <a:pt x="1314" y="8807"/>
                  </a:cubicBezTo>
                  <a:lnTo>
                    <a:pt x="1776" y="9268"/>
                  </a:lnTo>
                  <a:cubicBezTo>
                    <a:pt x="1867" y="9360"/>
                    <a:pt x="1992" y="9408"/>
                    <a:pt x="2117" y="9408"/>
                  </a:cubicBezTo>
                  <a:cubicBezTo>
                    <a:pt x="2210" y="9408"/>
                    <a:pt x="2303" y="9381"/>
                    <a:pt x="2382" y="9326"/>
                  </a:cubicBezTo>
                  <a:lnTo>
                    <a:pt x="3407" y="8648"/>
                  </a:lnTo>
                  <a:cubicBezTo>
                    <a:pt x="3667" y="8792"/>
                    <a:pt x="3956" y="8908"/>
                    <a:pt x="4245" y="8994"/>
                  </a:cubicBezTo>
                  <a:lnTo>
                    <a:pt x="4490" y="10192"/>
                  </a:lnTo>
                  <a:cubicBezTo>
                    <a:pt x="4533" y="10423"/>
                    <a:pt x="4735" y="10582"/>
                    <a:pt x="4952" y="10582"/>
                  </a:cubicBezTo>
                  <a:lnTo>
                    <a:pt x="5616" y="10582"/>
                  </a:lnTo>
                  <a:cubicBezTo>
                    <a:pt x="5847" y="10582"/>
                    <a:pt x="6035" y="10423"/>
                    <a:pt x="6078" y="10192"/>
                  </a:cubicBezTo>
                  <a:lnTo>
                    <a:pt x="6323" y="8994"/>
                  </a:lnTo>
                  <a:cubicBezTo>
                    <a:pt x="6612" y="8908"/>
                    <a:pt x="6901" y="8792"/>
                    <a:pt x="7175" y="8648"/>
                  </a:cubicBezTo>
                  <a:lnTo>
                    <a:pt x="8186" y="9326"/>
                  </a:lnTo>
                  <a:cubicBezTo>
                    <a:pt x="8265" y="9381"/>
                    <a:pt x="8358" y="9408"/>
                    <a:pt x="8451" y="9408"/>
                  </a:cubicBezTo>
                  <a:cubicBezTo>
                    <a:pt x="8576" y="9408"/>
                    <a:pt x="8701" y="9360"/>
                    <a:pt x="8792" y="9268"/>
                  </a:cubicBezTo>
                  <a:lnTo>
                    <a:pt x="9254" y="8807"/>
                  </a:lnTo>
                  <a:cubicBezTo>
                    <a:pt x="9413" y="8633"/>
                    <a:pt x="9441" y="8388"/>
                    <a:pt x="9311" y="8200"/>
                  </a:cubicBezTo>
                  <a:lnTo>
                    <a:pt x="8633" y="7175"/>
                  </a:lnTo>
                  <a:cubicBezTo>
                    <a:pt x="8792" y="6915"/>
                    <a:pt x="8907" y="6627"/>
                    <a:pt x="8994" y="6338"/>
                  </a:cubicBezTo>
                  <a:lnTo>
                    <a:pt x="10192" y="6093"/>
                  </a:lnTo>
                  <a:cubicBezTo>
                    <a:pt x="10409" y="6049"/>
                    <a:pt x="10567" y="5847"/>
                    <a:pt x="10582" y="5616"/>
                  </a:cubicBezTo>
                  <a:lnTo>
                    <a:pt x="10582" y="4967"/>
                  </a:lnTo>
                  <a:cubicBezTo>
                    <a:pt x="10567" y="4736"/>
                    <a:pt x="10409" y="4534"/>
                    <a:pt x="10192" y="4490"/>
                  </a:cubicBezTo>
                  <a:lnTo>
                    <a:pt x="8994" y="4259"/>
                  </a:lnTo>
                  <a:cubicBezTo>
                    <a:pt x="8907" y="3956"/>
                    <a:pt x="8792" y="3682"/>
                    <a:pt x="8647" y="3408"/>
                  </a:cubicBezTo>
                  <a:lnTo>
                    <a:pt x="9311" y="2397"/>
                  </a:lnTo>
                  <a:cubicBezTo>
                    <a:pt x="9441" y="2195"/>
                    <a:pt x="9413" y="1950"/>
                    <a:pt x="9254" y="1791"/>
                  </a:cubicBezTo>
                  <a:lnTo>
                    <a:pt x="8792" y="1315"/>
                  </a:lnTo>
                  <a:cubicBezTo>
                    <a:pt x="8701" y="1223"/>
                    <a:pt x="8576" y="1175"/>
                    <a:pt x="8451" y="1175"/>
                  </a:cubicBezTo>
                  <a:cubicBezTo>
                    <a:pt x="8358" y="1175"/>
                    <a:pt x="8265" y="1202"/>
                    <a:pt x="8186" y="1257"/>
                  </a:cubicBezTo>
                  <a:lnTo>
                    <a:pt x="7175" y="1935"/>
                  </a:lnTo>
                  <a:cubicBezTo>
                    <a:pt x="6901" y="1791"/>
                    <a:pt x="6612" y="1675"/>
                    <a:pt x="6323" y="1589"/>
                  </a:cubicBezTo>
                  <a:lnTo>
                    <a:pt x="6078" y="391"/>
                  </a:lnTo>
                  <a:cubicBezTo>
                    <a:pt x="6035" y="160"/>
                    <a:pt x="5847" y="1"/>
                    <a:pt x="5616" y="1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8" name="Google Shape;17288;p62"/>
            <p:cNvSpPr/>
            <p:nvPr/>
          </p:nvSpPr>
          <p:spPr>
            <a:xfrm>
              <a:off x="6143480" y="2983301"/>
              <a:ext cx="142321" cy="121821"/>
            </a:xfrm>
            <a:custGeom>
              <a:avLst/>
              <a:gdLst/>
              <a:ahLst/>
              <a:cxnLst/>
              <a:rect l="l" t="t" r="r" b="b"/>
              <a:pathLst>
                <a:path w="5429" h="4647" extrusionOk="0">
                  <a:moveTo>
                    <a:pt x="3104" y="1"/>
                  </a:moveTo>
                  <a:cubicBezTo>
                    <a:pt x="1040" y="1"/>
                    <a:pt x="0" y="2498"/>
                    <a:pt x="1458" y="3956"/>
                  </a:cubicBezTo>
                  <a:cubicBezTo>
                    <a:pt x="1931" y="4433"/>
                    <a:pt x="2515" y="4647"/>
                    <a:pt x="3087" y="4647"/>
                  </a:cubicBezTo>
                  <a:cubicBezTo>
                    <a:pt x="4281" y="4647"/>
                    <a:pt x="5428" y="3720"/>
                    <a:pt x="5428" y="2325"/>
                  </a:cubicBezTo>
                  <a:cubicBezTo>
                    <a:pt x="5428" y="1040"/>
                    <a:pt x="4389" y="1"/>
                    <a:pt x="3104" y="1"/>
                  </a:cubicBezTo>
                  <a:close/>
                </a:path>
              </a:pathLst>
            </a:custGeom>
            <a:solidFill>
              <a:srgbClr val="EB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9" name="Google Shape;17289;p62"/>
            <p:cNvSpPr/>
            <p:nvPr/>
          </p:nvSpPr>
          <p:spPr>
            <a:xfrm>
              <a:off x="6184349" y="3013946"/>
              <a:ext cx="70781" cy="60557"/>
            </a:xfrm>
            <a:custGeom>
              <a:avLst/>
              <a:gdLst/>
              <a:ahLst/>
              <a:cxnLst/>
              <a:rect l="l" t="t" r="r" b="b"/>
              <a:pathLst>
                <a:path w="2700" h="2310" extrusionOk="0">
                  <a:moveTo>
                    <a:pt x="1545" y="1"/>
                  </a:moveTo>
                  <a:cubicBezTo>
                    <a:pt x="520" y="1"/>
                    <a:pt x="0" y="1242"/>
                    <a:pt x="722" y="1964"/>
                  </a:cubicBezTo>
                  <a:cubicBezTo>
                    <a:pt x="961" y="2203"/>
                    <a:pt x="1253" y="2310"/>
                    <a:pt x="1539" y="2310"/>
                  </a:cubicBezTo>
                  <a:cubicBezTo>
                    <a:pt x="2134" y="2310"/>
                    <a:pt x="2700" y="1848"/>
                    <a:pt x="2700" y="1156"/>
                  </a:cubicBezTo>
                  <a:cubicBezTo>
                    <a:pt x="2700" y="506"/>
                    <a:pt x="2180" y="1"/>
                    <a:pt x="1545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0" name="Google Shape;17290;p62"/>
            <p:cNvSpPr/>
            <p:nvPr/>
          </p:nvSpPr>
          <p:spPr>
            <a:xfrm>
              <a:off x="6268368" y="3087374"/>
              <a:ext cx="182404" cy="182797"/>
            </a:xfrm>
            <a:custGeom>
              <a:avLst/>
              <a:gdLst/>
              <a:ahLst/>
              <a:cxnLst/>
              <a:rect l="l" t="t" r="r" b="b"/>
              <a:pathLst>
                <a:path w="6958" h="6973" extrusionOk="0">
                  <a:moveTo>
                    <a:pt x="3262" y="0"/>
                  </a:moveTo>
                  <a:cubicBezTo>
                    <a:pt x="3118" y="0"/>
                    <a:pt x="2988" y="116"/>
                    <a:pt x="2945" y="260"/>
                  </a:cubicBezTo>
                  <a:lnTo>
                    <a:pt x="2801" y="1054"/>
                  </a:lnTo>
                  <a:cubicBezTo>
                    <a:pt x="2598" y="1097"/>
                    <a:pt x="2411" y="1184"/>
                    <a:pt x="2238" y="1285"/>
                  </a:cubicBezTo>
                  <a:lnTo>
                    <a:pt x="1574" y="838"/>
                  </a:lnTo>
                  <a:cubicBezTo>
                    <a:pt x="1518" y="800"/>
                    <a:pt x="1454" y="782"/>
                    <a:pt x="1392" y="782"/>
                  </a:cubicBezTo>
                  <a:cubicBezTo>
                    <a:pt x="1308" y="782"/>
                    <a:pt x="1227" y="815"/>
                    <a:pt x="1169" y="881"/>
                  </a:cubicBezTo>
                  <a:lnTo>
                    <a:pt x="866" y="1184"/>
                  </a:lnTo>
                  <a:cubicBezTo>
                    <a:pt x="765" y="1285"/>
                    <a:pt x="736" y="1458"/>
                    <a:pt x="823" y="1574"/>
                  </a:cubicBezTo>
                  <a:lnTo>
                    <a:pt x="1270" y="2252"/>
                  </a:lnTo>
                  <a:cubicBezTo>
                    <a:pt x="1169" y="2426"/>
                    <a:pt x="1097" y="2613"/>
                    <a:pt x="1039" y="2801"/>
                  </a:cubicBezTo>
                  <a:lnTo>
                    <a:pt x="260" y="2960"/>
                  </a:lnTo>
                  <a:cubicBezTo>
                    <a:pt x="101" y="2988"/>
                    <a:pt x="0" y="3118"/>
                    <a:pt x="0" y="3277"/>
                  </a:cubicBezTo>
                  <a:lnTo>
                    <a:pt x="0" y="3710"/>
                  </a:lnTo>
                  <a:cubicBezTo>
                    <a:pt x="0" y="3855"/>
                    <a:pt x="101" y="3985"/>
                    <a:pt x="260" y="4013"/>
                  </a:cubicBezTo>
                  <a:lnTo>
                    <a:pt x="1039" y="4172"/>
                  </a:lnTo>
                  <a:cubicBezTo>
                    <a:pt x="1097" y="4360"/>
                    <a:pt x="1169" y="4548"/>
                    <a:pt x="1270" y="4735"/>
                  </a:cubicBezTo>
                  <a:lnTo>
                    <a:pt x="823" y="5399"/>
                  </a:lnTo>
                  <a:cubicBezTo>
                    <a:pt x="751" y="5529"/>
                    <a:pt x="765" y="5688"/>
                    <a:pt x="866" y="5803"/>
                  </a:cubicBezTo>
                  <a:lnTo>
                    <a:pt x="1169" y="6107"/>
                  </a:lnTo>
                  <a:cubicBezTo>
                    <a:pt x="1234" y="6163"/>
                    <a:pt x="1312" y="6192"/>
                    <a:pt x="1390" y="6192"/>
                  </a:cubicBezTo>
                  <a:cubicBezTo>
                    <a:pt x="1453" y="6192"/>
                    <a:pt x="1516" y="6174"/>
                    <a:pt x="1574" y="6135"/>
                  </a:cubicBezTo>
                  <a:lnTo>
                    <a:pt x="2238" y="5702"/>
                  </a:lnTo>
                  <a:cubicBezTo>
                    <a:pt x="2411" y="5789"/>
                    <a:pt x="2598" y="5876"/>
                    <a:pt x="2801" y="5919"/>
                  </a:cubicBezTo>
                  <a:lnTo>
                    <a:pt x="2959" y="6713"/>
                  </a:lnTo>
                  <a:cubicBezTo>
                    <a:pt x="2988" y="6857"/>
                    <a:pt x="3118" y="6973"/>
                    <a:pt x="3262" y="6973"/>
                  </a:cubicBezTo>
                  <a:lnTo>
                    <a:pt x="3696" y="6973"/>
                  </a:lnTo>
                  <a:cubicBezTo>
                    <a:pt x="3840" y="6973"/>
                    <a:pt x="3970" y="6857"/>
                    <a:pt x="3999" y="6713"/>
                  </a:cubicBezTo>
                  <a:lnTo>
                    <a:pt x="4157" y="5919"/>
                  </a:lnTo>
                  <a:cubicBezTo>
                    <a:pt x="4360" y="5876"/>
                    <a:pt x="4547" y="5789"/>
                    <a:pt x="4720" y="5702"/>
                  </a:cubicBezTo>
                  <a:lnTo>
                    <a:pt x="5384" y="6135"/>
                  </a:lnTo>
                  <a:cubicBezTo>
                    <a:pt x="5442" y="6174"/>
                    <a:pt x="5505" y="6192"/>
                    <a:pt x="5568" y="6192"/>
                  </a:cubicBezTo>
                  <a:cubicBezTo>
                    <a:pt x="5646" y="6192"/>
                    <a:pt x="5724" y="6163"/>
                    <a:pt x="5789" y="6107"/>
                  </a:cubicBezTo>
                  <a:lnTo>
                    <a:pt x="6092" y="5803"/>
                  </a:lnTo>
                  <a:cubicBezTo>
                    <a:pt x="6193" y="5688"/>
                    <a:pt x="6207" y="5529"/>
                    <a:pt x="6135" y="5399"/>
                  </a:cubicBezTo>
                  <a:lnTo>
                    <a:pt x="5688" y="4735"/>
                  </a:lnTo>
                  <a:cubicBezTo>
                    <a:pt x="5789" y="4548"/>
                    <a:pt x="5861" y="4360"/>
                    <a:pt x="5919" y="4172"/>
                  </a:cubicBezTo>
                  <a:lnTo>
                    <a:pt x="6698" y="4013"/>
                  </a:lnTo>
                  <a:cubicBezTo>
                    <a:pt x="6857" y="3985"/>
                    <a:pt x="6958" y="3855"/>
                    <a:pt x="6958" y="3710"/>
                  </a:cubicBezTo>
                  <a:lnTo>
                    <a:pt x="6958" y="3277"/>
                  </a:lnTo>
                  <a:cubicBezTo>
                    <a:pt x="6958" y="3118"/>
                    <a:pt x="6857" y="2988"/>
                    <a:pt x="6698" y="2960"/>
                  </a:cubicBezTo>
                  <a:lnTo>
                    <a:pt x="5919" y="2801"/>
                  </a:lnTo>
                  <a:cubicBezTo>
                    <a:pt x="5861" y="2613"/>
                    <a:pt x="5774" y="2426"/>
                    <a:pt x="5688" y="2252"/>
                  </a:cubicBezTo>
                  <a:lnTo>
                    <a:pt x="6135" y="1574"/>
                  </a:lnTo>
                  <a:cubicBezTo>
                    <a:pt x="6207" y="1458"/>
                    <a:pt x="6193" y="1285"/>
                    <a:pt x="6092" y="1184"/>
                  </a:cubicBezTo>
                  <a:lnTo>
                    <a:pt x="5789" y="881"/>
                  </a:lnTo>
                  <a:cubicBezTo>
                    <a:pt x="5723" y="815"/>
                    <a:pt x="5643" y="782"/>
                    <a:pt x="5562" y="782"/>
                  </a:cubicBezTo>
                  <a:cubicBezTo>
                    <a:pt x="5501" y="782"/>
                    <a:pt x="5440" y="800"/>
                    <a:pt x="5384" y="838"/>
                  </a:cubicBezTo>
                  <a:lnTo>
                    <a:pt x="4720" y="1285"/>
                  </a:lnTo>
                  <a:cubicBezTo>
                    <a:pt x="4533" y="1184"/>
                    <a:pt x="4360" y="1097"/>
                    <a:pt x="4157" y="1054"/>
                  </a:cubicBezTo>
                  <a:lnTo>
                    <a:pt x="3999" y="260"/>
                  </a:lnTo>
                  <a:cubicBezTo>
                    <a:pt x="3970" y="116"/>
                    <a:pt x="3840" y="0"/>
                    <a:pt x="3696" y="0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1" name="Google Shape;17291;p62"/>
            <p:cNvSpPr/>
            <p:nvPr/>
          </p:nvSpPr>
          <p:spPr>
            <a:xfrm>
              <a:off x="6298620" y="3133172"/>
              <a:ext cx="106747" cy="91412"/>
            </a:xfrm>
            <a:custGeom>
              <a:avLst/>
              <a:gdLst/>
              <a:ahLst/>
              <a:cxnLst/>
              <a:rect l="l" t="t" r="r" b="b"/>
              <a:pathLst>
                <a:path w="4072" h="3487" extrusionOk="0">
                  <a:moveTo>
                    <a:pt x="2325" y="0"/>
                  </a:moveTo>
                  <a:cubicBezTo>
                    <a:pt x="780" y="0"/>
                    <a:pt x="1" y="1877"/>
                    <a:pt x="1098" y="2974"/>
                  </a:cubicBezTo>
                  <a:cubicBezTo>
                    <a:pt x="1453" y="3328"/>
                    <a:pt x="1889" y="3487"/>
                    <a:pt x="2317" y="3487"/>
                  </a:cubicBezTo>
                  <a:cubicBezTo>
                    <a:pt x="3212" y="3487"/>
                    <a:pt x="4072" y="2792"/>
                    <a:pt x="4072" y="1747"/>
                  </a:cubicBezTo>
                  <a:cubicBezTo>
                    <a:pt x="4057" y="780"/>
                    <a:pt x="3292" y="0"/>
                    <a:pt x="2325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2" name="Google Shape;17292;p62"/>
            <p:cNvSpPr/>
            <p:nvPr/>
          </p:nvSpPr>
          <p:spPr>
            <a:xfrm>
              <a:off x="6322843" y="3151706"/>
              <a:ext cx="63991" cy="54527"/>
            </a:xfrm>
            <a:custGeom>
              <a:avLst/>
              <a:gdLst/>
              <a:ahLst/>
              <a:cxnLst/>
              <a:rect l="l" t="t" r="r" b="b"/>
              <a:pathLst>
                <a:path w="2441" h="2080" extrusionOk="0">
                  <a:moveTo>
                    <a:pt x="1401" y="0"/>
                  </a:moveTo>
                  <a:cubicBezTo>
                    <a:pt x="477" y="0"/>
                    <a:pt x="1" y="1112"/>
                    <a:pt x="665" y="1776"/>
                  </a:cubicBezTo>
                  <a:cubicBezTo>
                    <a:pt x="874" y="1985"/>
                    <a:pt x="1134" y="2079"/>
                    <a:pt x="1388" y="2079"/>
                  </a:cubicBezTo>
                  <a:cubicBezTo>
                    <a:pt x="1924" y="2079"/>
                    <a:pt x="2440" y="1666"/>
                    <a:pt x="2440" y="1040"/>
                  </a:cubicBezTo>
                  <a:cubicBezTo>
                    <a:pt x="2440" y="462"/>
                    <a:pt x="1978" y="0"/>
                    <a:pt x="1401" y="0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3" name="Google Shape;17293;p62"/>
          <p:cNvGrpSpPr/>
          <p:nvPr/>
        </p:nvGrpSpPr>
        <p:grpSpPr>
          <a:xfrm>
            <a:off x="6554059" y="2907251"/>
            <a:ext cx="377706" cy="377680"/>
            <a:chOff x="6554059" y="2907251"/>
            <a:chExt cx="377706" cy="377680"/>
          </a:xfrm>
        </p:grpSpPr>
        <p:sp>
          <p:nvSpPr>
            <p:cNvPr id="17294" name="Google Shape;17294;p62"/>
            <p:cNvSpPr/>
            <p:nvPr/>
          </p:nvSpPr>
          <p:spPr>
            <a:xfrm>
              <a:off x="6635064" y="2907251"/>
              <a:ext cx="215723" cy="377680"/>
            </a:xfrm>
            <a:custGeom>
              <a:avLst/>
              <a:gdLst/>
              <a:ahLst/>
              <a:cxnLst/>
              <a:rect l="l" t="t" r="r" b="b"/>
              <a:pathLst>
                <a:path w="8229" h="14407" extrusionOk="0">
                  <a:moveTo>
                    <a:pt x="866" y="0"/>
                  </a:moveTo>
                  <a:cubicBezTo>
                    <a:pt x="390" y="0"/>
                    <a:pt x="0" y="390"/>
                    <a:pt x="0" y="881"/>
                  </a:cubicBezTo>
                  <a:lnTo>
                    <a:pt x="0" y="13541"/>
                  </a:lnTo>
                  <a:cubicBezTo>
                    <a:pt x="0" y="14017"/>
                    <a:pt x="390" y="14407"/>
                    <a:pt x="866" y="14407"/>
                  </a:cubicBezTo>
                  <a:lnTo>
                    <a:pt x="7362" y="14407"/>
                  </a:lnTo>
                  <a:cubicBezTo>
                    <a:pt x="7838" y="14407"/>
                    <a:pt x="8228" y="14017"/>
                    <a:pt x="8228" y="13541"/>
                  </a:cubicBezTo>
                  <a:lnTo>
                    <a:pt x="8228" y="881"/>
                  </a:lnTo>
                  <a:cubicBezTo>
                    <a:pt x="8228" y="390"/>
                    <a:pt x="7838" y="0"/>
                    <a:pt x="7362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5" name="Google Shape;17295;p62"/>
            <p:cNvSpPr/>
            <p:nvPr/>
          </p:nvSpPr>
          <p:spPr>
            <a:xfrm>
              <a:off x="6805330" y="2907251"/>
              <a:ext cx="45457" cy="377680"/>
            </a:xfrm>
            <a:custGeom>
              <a:avLst/>
              <a:gdLst/>
              <a:ahLst/>
              <a:cxnLst/>
              <a:rect l="l" t="t" r="r" b="b"/>
              <a:pathLst>
                <a:path w="1734" h="14407" extrusionOk="0">
                  <a:moveTo>
                    <a:pt x="1" y="0"/>
                  </a:moveTo>
                  <a:cubicBezTo>
                    <a:pt x="477" y="0"/>
                    <a:pt x="867" y="390"/>
                    <a:pt x="867" y="881"/>
                  </a:cubicBezTo>
                  <a:lnTo>
                    <a:pt x="867" y="13541"/>
                  </a:lnTo>
                  <a:cubicBezTo>
                    <a:pt x="867" y="14017"/>
                    <a:pt x="477" y="14407"/>
                    <a:pt x="1" y="14407"/>
                  </a:cubicBezTo>
                  <a:lnTo>
                    <a:pt x="867" y="14407"/>
                  </a:lnTo>
                  <a:cubicBezTo>
                    <a:pt x="1343" y="14407"/>
                    <a:pt x="1733" y="14017"/>
                    <a:pt x="1733" y="13541"/>
                  </a:cubicBezTo>
                  <a:lnTo>
                    <a:pt x="1733" y="881"/>
                  </a:lnTo>
                  <a:cubicBezTo>
                    <a:pt x="1733" y="390"/>
                    <a:pt x="1343" y="0"/>
                    <a:pt x="867" y="0"/>
                  </a:cubicBezTo>
                  <a:close/>
                </a:path>
              </a:pathLst>
            </a:custGeom>
            <a:solidFill>
              <a:srgbClr val="CCD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6" name="Google Shape;17296;p62"/>
            <p:cNvSpPr/>
            <p:nvPr/>
          </p:nvSpPr>
          <p:spPr>
            <a:xfrm>
              <a:off x="6635064" y="3227389"/>
              <a:ext cx="215723" cy="22728"/>
            </a:xfrm>
            <a:custGeom>
              <a:avLst/>
              <a:gdLst/>
              <a:ahLst/>
              <a:cxnLst/>
              <a:rect l="l" t="t" r="r" b="b"/>
              <a:pathLst>
                <a:path w="8229" h="867" extrusionOk="0">
                  <a:moveTo>
                    <a:pt x="0" y="0"/>
                  </a:moveTo>
                  <a:lnTo>
                    <a:pt x="0" y="867"/>
                  </a:lnTo>
                  <a:lnTo>
                    <a:pt x="8228" y="867"/>
                  </a:lnTo>
                  <a:lnTo>
                    <a:pt x="8228" y="0"/>
                  </a:lnTo>
                  <a:close/>
                </a:path>
              </a:pathLst>
            </a:custGeom>
            <a:solidFill>
              <a:srgbClr val="91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7" name="Google Shape;17297;p62"/>
            <p:cNvSpPr/>
            <p:nvPr/>
          </p:nvSpPr>
          <p:spPr>
            <a:xfrm>
              <a:off x="6828058" y="3227389"/>
              <a:ext cx="22728" cy="22728"/>
            </a:xfrm>
            <a:custGeom>
              <a:avLst/>
              <a:gdLst/>
              <a:ahLst/>
              <a:cxnLst/>
              <a:rect l="l" t="t" r="r" b="b"/>
              <a:pathLst>
                <a:path w="867" h="867" extrusionOk="0">
                  <a:moveTo>
                    <a:pt x="0" y="0"/>
                  </a:moveTo>
                  <a:lnTo>
                    <a:pt x="0" y="867"/>
                  </a:lnTo>
                  <a:lnTo>
                    <a:pt x="866" y="867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8" name="Google Shape;17298;p62"/>
            <p:cNvSpPr/>
            <p:nvPr/>
          </p:nvSpPr>
          <p:spPr>
            <a:xfrm>
              <a:off x="6635064" y="3250091"/>
              <a:ext cx="215723" cy="34840"/>
            </a:xfrm>
            <a:custGeom>
              <a:avLst/>
              <a:gdLst/>
              <a:ahLst/>
              <a:cxnLst/>
              <a:rect l="l" t="t" r="r" b="b"/>
              <a:pathLst>
                <a:path w="8229" h="1329" extrusionOk="0">
                  <a:moveTo>
                    <a:pt x="0" y="1"/>
                  </a:moveTo>
                  <a:lnTo>
                    <a:pt x="0" y="463"/>
                  </a:lnTo>
                  <a:cubicBezTo>
                    <a:pt x="0" y="939"/>
                    <a:pt x="390" y="1329"/>
                    <a:pt x="866" y="1329"/>
                  </a:cubicBezTo>
                  <a:lnTo>
                    <a:pt x="7362" y="1329"/>
                  </a:lnTo>
                  <a:cubicBezTo>
                    <a:pt x="7838" y="1329"/>
                    <a:pt x="8228" y="939"/>
                    <a:pt x="8228" y="463"/>
                  </a:cubicBezTo>
                  <a:lnTo>
                    <a:pt x="8228" y="1"/>
                  </a:ln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9" name="Google Shape;17299;p62"/>
            <p:cNvSpPr/>
            <p:nvPr/>
          </p:nvSpPr>
          <p:spPr>
            <a:xfrm>
              <a:off x="6805330" y="3250091"/>
              <a:ext cx="45457" cy="34840"/>
            </a:xfrm>
            <a:custGeom>
              <a:avLst/>
              <a:gdLst/>
              <a:ahLst/>
              <a:cxnLst/>
              <a:rect l="l" t="t" r="r" b="b"/>
              <a:pathLst>
                <a:path w="1734" h="1329" extrusionOk="0">
                  <a:moveTo>
                    <a:pt x="867" y="1"/>
                  </a:moveTo>
                  <a:lnTo>
                    <a:pt x="867" y="463"/>
                  </a:lnTo>
                  <a:cubicBezTo>
                    <a:pt x="867" y="939"/>
                    <a:pt x="477" y="1329"/>
                    <a:pt x="1" y="1329"/>
                  </a:cubicBezTo>
                  <a:lnTo>
                    <a:pt x="867" y="1329"/>
                  </a:lnTo>
                  <a:cubicBezTo>
                    <a:pt x="1343" y="1329"/>
                    <a:pt x="1733" y="939"/>
                    <a:pt x="1733" y="46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55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0" name="Google Shape;17300;p62"/>
            <p:cNvSpPr/>
            <p:nvPr/>
          </p:nvSpPr>
          <p:spPr>
            <a:xfrm>
              <a:off x="6635064" y="2907251"/>
              <a:ext cx="216090" cy="35207"/>
            </a:xfrm>
            <a:custGeom>
              <a:avLst/>
              <a:gdLst/>
              <a:ahLst/>
              <a:cxnLst/>
              <a:rect l="l" t="t" r="r" b="b"/>
              <a:pathLst>
                <a:path w="8243" h="1343" extrusionOk="0">
                  <a:moveTo>
                    <a:pt x="866" y="0"/>
                  </a:moveTo>
                  <a:cubicBezTo>
                    <a:pt x="390" y="15"/>
                    <a:pt x="0" y="390"/>
                    <a:pt x="0" y="881"/>
                  </a:cubicBezTo>
                  <a:lnTo>
                    <a:pt x="0" y="1343"/>
                  </a:lnTo>
                  <a:lnTo>
                    <a:pt x="8243" y="1343"/>
                  </a:lnTo>
                  <a:lnTo>
                    <a:pt x="8243" y="881"/>
                  </a:lnTo>
                  <a:cubicBezTo>
                    <a:pt x="8243" y="390"/>
                    <a:pt x="7853" y="0"/>
                    <a:pt x="7362" y="0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1" name="Google Shape;17301;p62"/>
            <p:cNvSpPr/>
            <p:nvPr/>
          </p:nvSpPr>
          <p:spPr>
            <a:xfrm>
              <a:off x="6805330" y="2907251"/>
              <a:ext cx="45457" cy="35207"/>
            </a:xfrm>
            <a:custGeom>
              <a:avLst/>
              <a:gdLst/>
              <a:ahLst/>
              <a:cxnLst/>
              <a:rect l="l" t="t" r="r" b="b"/>
              <a:pathLst>
                <a:path w="1734" h="1343" extrusionOk="0">
                  <a:moveTo>
                    <a:pt x="1" y="0"/>
                  </a:moveTo>
                  <a:cubicBezTo>
                    <a:pt x="477" y="0"/>
                    <a:pt x="867" y="390"/>
                    <a:pt x="867" y="881"/>
                  </a:cubicBezTo>
                  <a:lnTo>
                    <a:pt x="867" y="1343"/>
                  </a:lnTo>
                  <a:lnTo>
                    <a:pt x="1733" y="1343"/>
                  </a:lnTo>
                  <a:lnTo>
                    <a:pt x="1733" y="881"/>
                  </a:lnTo>
                  <a:cubicBezTo>
                    <a:pt x="1733" y="390"/>
                    <a:pt x="1343" y="0"/>
                    <a:pt x="867" y="0"/>
                  </a:cubicBezTo>
                  <a:close/>
                </a:path>
              </a:pathLst>
            </a:custGeom>
            <a:solidFill>
              <a:srgbClr val="55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2" name="Google Shape;17302;p62"/>
            <p:cNvSpPr/>
            <p:nvPr/>
          </p:nvSpPr>
          <p:spPr>
            <a:xfrm>
              <a:off x="6720577" y="3262202"/>
              <a:ext cx="45064" cy="11010"/>
            </a:xfrm>
            <a:custGeom>
              <a:avLst/>
              <a:gdLst/>
              <a:ahLst/>
              <a:cxnLst/>
              <a:rect l="l" t="t" r="r" b="b"/>
              <a:pathLst>
                <a:path w="1719" h="420" extrusionOk="0">
                  <a:moveTo>
                    <a:pt x="1444" y="0"/>
                  </a:moveTo>
                  <a:cubicBezTo>
                    <a:pt x="1439" y="0"/>
                    <a:pt x="1434" y="0"/>
                    <a:pt x="1430" y="1"/>
                  </a:cubicBezTo>
                  <a:lnTo>
                    <a:pt x="275" y="1"/>
                  </a:lnTo>
                  <a:cubicBezTo>
                    <a:pt x="0" y="1"/>
                    <a:pt x="0" y="419"/>
                    <a:pt x="275" y="419"/>
                  </a:cubicBezTo>
                  <a:lnTo>
                    <a:pt x="1430" y="419"/>
                  </a:lnTo>
                  <a:cubicBezTo>
                    <a:pt x="1714" y="419"/>
                    <a:pt x="1718" y="0"/>
                    <a:pt x="1444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3" name="Google Shape;17303;p62"/>
            <p:cNvSpPr/>
            <p:nvPr/>
          </p:nvSpPr>
          <p:spPr>
            <a:xfrm>
              <a:off x="6554059" y="2962879"/>
              <a:ext cx="149137" cy="163765"/>
            </a:xfrm>
            <a:custGeom>
              <a:avLst/>
              <a:gdLst/>
              <a:ahLst/>
              <a:cxnLst/>
              <a:rect l="l" t="t" r="r" b="b"/>
              <a:pathLst>
                <a:path w="5689" h="6247" extrusionOk="0">
                  <a:moveTo>
                    <a:pt x="1127" y="0"/>
                  </a:moveTo>
                  <a:cubicBezTo>
                    <a:pt x="506" y="0"/>
                    <a:pt x="1" y="505"/>
                    <a:pt x="1" y="1112"/>
                  </a:cubicBezTo>
                  <a:lnTo>
                    <a:pt x="1" y="3811"/>
                  </a:lnTo>
                  <a:cubicBezTo>
                    <a:pt x="1" y="4417"/>
                    <a:pt x="506" y="4923"/>
                    <a:pt x="1127" y="4923"/>
                  </a:cubicBezTo>
                  <a:lnTo>
                    <a:pt x="2108" y="4923"/>
                  </a:lnTo>
                  <a:cubicBezTo>
                    <a:pt x="2166" y="4923"/>
                    <a:pt x="2209" y="4966"/>
                    <a:pt x="2224" y="5024"/>
                  </a:cubicBezTo>
                  <a:cubicBezTo>
                    <a:pt x="2313" y="6043"/>
                    <a:pt x="2886" y="6246"/>
                    <a:pt x="3324" y="6246"/>
                  </a:cubicBezTo>
                  <a:cubicBezTo>
                    <a:pt x="3457" y="6246"/>
                    <a:pt x="3577" y="6227"/>
                    <a:pt x="3667" y="6207"/>
                  </a:cubicBezTo>
                  <a:cubicBezTo>
                    <a:pt x="3696" y="6193"/>
                    <a:pt x="3696" y="6164"/>
                    <a:pt x="3667" y="6150"/>
                  </a:cubicBezTo>
                  <a:cubicBezTo>
                    <a:pt x="3047" y="6049"/>
                    <a:pt x="3162" y="5283"/>
                    <a:pt x="3220" y="5009"/>
                  </a:cubicBezTo>
                  <a:cubicBezTo>
                    <a:pt x="3234" y="4966"/>
                    <a:pt x="3278" y="4923"/>
                    <a:pt x="3321" y="4923"/>
                  </a:cubicBezTo>
                  <a:lnTo>
                    <a:pt x="4577" y="4923"/>
                  </a:lnTo>
                  <a:cubicBezTo>
                    <a:pt x="5183" y="4923"/>
                    <a:pt x="5688" y="4432"/>
                    <a:pt x="5688" y="3811"/>
                  </a:cubicBezTo>
                  <a:lnTo>
                    <a:pt x="5688" y="1112"/>
                  </a:lnTo>
                  <a:cubicBezTo>
                    <a:pt x="5688" y="491"/>
                    <a:pt x="5183" y="0"/>
                    <a:pt x="4562" y="0"/>
                  </a:cubicBez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4" name="Google Shape;17304;p62"/>
            <p:cNvSpPr/>
            <p:nvPr/>
          </p:nvSpPr>
          <p:spPr>
            <a:xfrm>
              <a:off x="6650950" y="2962879"/>
              <a:ext cx="52246" cy="129056"/>
            </a:xfrm>
            <a:custGeom>
              <a:avLst/>
              <a:gdLst/>
              <a:ahLst/>
              <a:cxnLst/>
              <a:rect l="l" t="t" r="r" b="b"/>
              <a:pathLst>
                <a:path w="1993" h="4923" extrusionOk="0">
                  <a:moveTo>
                    <a:pt x="0" y="0"/>
                  </a:moveTo>
                  <a:cubicBezTo>
                    <a:pt x="621" y="0"/>
                    <a:pt x="1126" y="505"/>
                    <a:pt x="1126" y="1112"/>
                  </a:cubicBezTo>
                  <a:lnTo>
                    <a:pt x="1126" y="3811"/>
                  </a:lnTo>
                  <a:cubicBezTo>
                    <a:pt x="1126" y="4417"/>
                    <a:pt x="621" y="4923"/>
                    <a:pt x="0" y="4923"/>
                  </a:cubicBezTo>
                  <a:lnTo>
                    <a:pt x="866" y="4923"/>
                  </a:lnTo>
                  <a:cubicBezTo>
                    <a:pt x="1487" y="4923"/>
                    <a:pt x="1992" y="4417"/>
                    <a:pt x="1992" y="3811"/>
                  </a:cubicBezTo>
                  <a:lnTo>
                    <a:pt x="1992" y="1112"/>
                  </a:lnTo>
                  <a:cubicBezTo>
                    <a:pt x="1992" y="505"/>
                    <a:pt x="1487" y="0"/>
                    <a:pt x="866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5" name="Google Shape;17305;p62"/>
            <p:cNvSpPr/>
            <p:nvPr/>
          </p:nvSpPr>
          <p:spPr>
            <a:xfrm>
              <a:off x="6596842" y="2999580"/>
              <a:ext cx="64358" cy="53295"/>
            </a:xfrm>
            <a:custGeom>
              <a:avLst/>
              <a:gdLst/>
              <a:ahLst/>
              <a:cxnLst/>
              <a:rect l="l" t="t" r="r" b="b"/>
              <a:pathLst>
                <a:path w="2455" h="2033" extrusionOk="0">
                  <a:moveTo>
                    <a:pt x="621" y="0"/>
                  </a:moveTo>
                  <a:cubicBezTo>
                    <a:pt x="274" y="29"/>
                    <a:pt x="0" y="332"/>
                    <a:pt x="29" y="693"/>
                  </a:cubicBezTo>
                  <a:cubicBezTo>
                    <a:pt x="29" y="1097"/>
                    <a:pt x="361" y="1588"/>
                    <a:pt x="1169" y="2021"/>
                  </a:cubicBezTo>
                  <a:cubicBezTo>
                    <a:pt x="1191" y="2029"/>
                    <a:pt x="1213" y="2032"/>
                    <a:pt x="1232" y="2032"/>
                  </a:cubicBezTo>
                  <a:cubicBezTo>
                    <a:pt x="1252" y="2032"/>
                    <a:pt x="1270" y="2029"/>
                    <a:pt x="1285" y="2021"/>
                  </a:cubicBezTo>
                  <a:cubicBezTo>
                    <a:pt x="2108" y="1588"/>
                    <a:pt x="2425" y="1097"/>
                    <a:pt x="2425" y="693"/>
                  </a:cubicBezTo>
                  <a:cubicBezTo>
                    <a:pt x="2454" y="332"/>
                    <a:pt x="2194" y="29"/>
                    <a:pt x="1848" y="0"/>
                  </a:cubicBezTo>
                  <a:cubicBezTo>
                    <a:pt x="1646" y="0"/>
                    <a:pt x="1444" y="87"/>
                    <a:pt x="1299" y="231"/>
                  </a:cubicBezTo>
                  <a:cubicBezTo>
                    <a:pt x="1285" y="253"/>
                    <a:pt x="1263" y="264"/>
                    <a:pt x="1240" y="264"/>
                  </a:cubicBezTo>
                  <a:cubicBezTo>
                    <a:pt x="1216" y="264"/>
                    <a:pt x="1191" y="253"/>
                    <a:pt x="1169" y="231"/>
                  </a:cubicBezTo>
                  <a:cubicBezTo>
                    <a:pt x="1025" y="87"/>
                    <a:pt x="837" y="0"/>
                    <a:pt x="621" y="0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6" name="Google Shape;17306;p62"/>
            <p:cNvSpPr/>
            <p:nvPr/>
          </p:nvSpPr>
          <p:spPr>
            <a:xfrm>
              <a:off x="6782628" y="3055576"/>
              <a:ext cx="149137" cy="163765"/>
            </a:xfrm>
            <a:custGeom>
              <a:avLst/>
              <a:gdLst/>
              <a:ahLst/>
              <a:cxnLst/>
              <a:rect l="l" t="t" r="r" b="b"/>
              <a:pathLst>
                <a:path w="5689" h="6247" extrusionOk="0">
                  <a:moveTo>
                    <a:pt x="1127" y="1"/>
                  </a:moveTo>
                  <a:cubicBezTo>
                    <a:pt x="506" y="1"/>
                    <a:pt x="1" y="492"/>
                    <a:pt x="1" y="1112"/>
                  </a:cubicBezTo>
                  <a:lnTo>
                    <a:pt x="1" y="3812"/>
                  </a:lnTo>
                  <a:cubicBezTo>
                    <a:pt x="1" y="4432"/>
                    <a:pt x="506" y="4938"/>
                    <a:pt x="1127" y="4938"/>
                  </a:cubicBezTo>
                  <a:lnTo>
                    <a:pt x="2368" y="4938"/>
                  </a:lnTo>
                  <a:cubicBezTo>
                    <a:pt x="2376" y="4936"/>
                    <a:pt x="2383" y="4935"/>
                    <a:pt x="2390" y="4935"/>
                  </a:cubicBezTo>
                  <a:cubicBezTo>
                    <a:pt x="2437" y="4935"/>
                    <a:pt x="2471" y="4974"/>
                    <a:pt x="2484" y="5024"/>
                  </a:cubicBezTo>
                  <a:cubicBezTo>
                    <a:pt x="2527" y="5284"/>
                    <a:pt x="2643" y="6049"/>
                    <a:pt x="2036" y="6150"/>
                  </a:cubicBezTo>
                  <a:cubicBezTo>
                    <a:pt x="2007" y="6165"/>
                    <a:pt x="2007" y="6208"/>
                    <a:pt x="2036" y="6208"/>
                  </a:cubicBezTo>
                  <a:cubicBezTo>
                    <a:pt x="2124" y="6228"/>
                    <a:pt x="2242" y="6247"/>
                    <a:pt x="2374" y="6247"/>
                  </a:cubicBezTo>
                  <a:cubicBezTo>
                    <a:pt x="2806" y="6247"/>
                    <a:pt x="3380" y="6046"/>
                    <a:pt x="3480" y="5039"/>
                  </a:cubicBezTo>
                  <a:cubicBezTo>
                    <a:pt x="3480" y="4967"/>
                    <a:pt x="3523" y="4923"/>
                    <a:pt x="3581" y="4923"/>
                  </a:cubicBezTo>
                  <a:lnTo>
                    <a:pt x="4577" y="4923"/>
                  </a:lnTo>
                  <a:cubicBezTo>
                    <a:pt x="5183" y="4923"/>
                    <a:pt x="5688" y="4432"/>
                    <a:pt x="5688" y="3812"/>
                  </a:cubicBezTo>
                  <a:lnTo>
                    <a:pt x="5688" y="1112"/>
                  </a:lnTo>
                  <a:cubicBezTo>
                    <a:pt x="5688" y="506"/>
                    <a:pt x="5183" y="1"/>
                    <a:pt x="4577" y="1"/>
                  </a:cubicBez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7" name="Google Shape;17307;p62"/>
            <p:cNvSpPr/>
            <p:nvPr/>
          </p:nvSpPr>
          <p:spPr>
            <a:xfrm>
              <a:off x="6879885" y="3055576"/>
              <a:ext cx="51879" cy="129083"/>
            </a:xfrm>
            <a:custGeom>
              <a:avLst/>
              <a:gdLst/>
              <a:ahLst/>
              <a:cxnLst/>
              <a:rect l="l" t="t" r="r" b="b"/>
              <a:pathLst>
                <a:path w="1979" h="4924" extrusionOk="0">
                  <a:moveTo>
                    <a:pt x="1" y="1"/>
                  </a:moveTo>
                  <a:cubicBezTo>
                    <a:pt x="607" y="1"/>
                    <a:pt x="1112" y="506"/>
                    <a:pt x="1112" y="1112"/>
                  </a:cubicBezTo>
                  <a:lnTo>
                    <a:pt x="1112" y="3812"/>
                  </a:lnTo>
                  <a:cubicBezTo>
                    <a:pt x="1112" y="4432"/>
                    <a:pt x="607" y="4923"/>
                    <a:pt x="1" y="4923"/>
                  </a:cubicBezTo>
                  <a:lnTo>
                    <a:pt x="867" y="4923"/>
                  </a:lnTo>
                  <a:cubicBezTo>
                    <a:pt x="1473" y="4923"/>
                    <a:pt x="1978" y="4432"/>
                    <a:pt x="1978" y="3812"/>
                  </a:cubicBezTo>
                  <a:lnTo>
                    <a:pt x="1978" y="1112"/>
                  </a:lnTo>
                  <a:cubicBezTo>
                    <a:pt x="1978" y="506"/>
                    <a:pt x="1473" y="1"/>
                    <a:pt x="867" y="1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8" name="Google Shape;17308;p62"/>
            <p:cNvSpPr/>
            <p:nvPr/>
          </p:nvSpPr>
          <p:spPr>
            <a:xfrm>
              <a:off x="6841297" y="3080926"/>
              <a:ext cx="31799" cy="32192"/>
            </a:xfrm>
            <a:custGeom>
              <a:avLst/>
              <a:gdLst/>
              <a:ahLst/>
              <a:cxnLst/>
              <a:rect l="l" t="t" r="r" b="b"/>
              <a:pathLst>
                <a:path w="1213" h="1228" extrusionOk="0">
                  <a:moveTo>
                    <a:pt x="607" y="1"/>
                  </a:moveTo>
                  <a:cubicBezTo>
                    <a:pt x="275" y="1"/>
                    <a:pt x="0" y="275"/>
                    <a:pt x="0" y="607"/>
                  </a:cubicBezTo>
                  <a:cubicBezTo>
                    <a:pt x="0" y="954"/>
                    <a:pt x="275" y="1228"/>
                    <a:pt x="607" y="1228"/>
                  </a:cubicBezTo>
                  <a:cubicBezTo>
                    <a:pt x="953" y="1228"/>
                    <a:pt x="1213" y="954"/>
                    <a:pt x="1213" y="607"/>
                  </a:cubicBezTo>
                  <a:cubicBezTo>
                    <a:pt x="1213" y="275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9" name="Google Shape;17309;p62"/>
            <p:cNvSpPr/>
            <p:nvPr/>
          </p:nvSpPr>
          <p:spPr>
            <a:xfrm>
              <a:off x="6830706" y="3113091"/>
              <a:ext cx="53374" cy="31825"/>
            </a:xfrm>
            <a:custGeom>
              <a:avLst/>
              <a:gdLst/>
              <a:ahLst/>
              <a:cxnLst/>
              <a:rect l="l" t="t" r="r" b="b"/>
              <a:pathLst>
                <a:path w="2036" h="1214" extrusionOk="0">
                  <a:moveTo>
                    <a:pt x="895" y="1"/>
                  </a:moveTo>
                  <a:cubicBezTo>
                    <a:pt x="404" y="1"/>
                    <a:pt x="0" y="391"/>
                    <a:pt x="0" y="882"/>
                  </a:cubicBezTo>
                  <a:lnTo>
                    <a:pt x="0" y="896"/>
                  </a:lnTo>
                  <a:cubicBezTo>
                    <a:pt x="0" y="1069"/>
                    <a:pt x="145" y="1214"/>
                    <a:pt x="318" y="1214"/>
                  </a:cubicBezTo>
                  <a:lnTo>
                    <a:pt x="1718" y="1214"/>
                  </a:lnTo>
                  <a:cubicBezTo>
                    <a:pt x="1891" y="1214"/>
                    <a:pt x="2036" y="1069"/>
                    <a:pt x="2036" y="896"/>
                  </a:cubicBezTo>
                  <a:lnTo>
                    <a:pt x="2036" y="882"/>
                  </a:lnTo>
                  <a:cubicBezTo>
                    <a:pt x="2036" y="391"/>
                    <a:pt x="1631" y="1"/>
                    <a:pt x="1155" y="1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0" name="Google Shape;17310;p62"/>
            <p:cNvSpPr/>
            <p:nvPr/>
          </p:nvSpPr>
          <p:spPr>
            <a:xfrm>
              <a:off x="6725112" y="2972343"/>
              <a:ext cx="95396" cy="10984"/>
            </a:xfrm>
            <a:custGeom>
              <a:avLst/>
              <a:gdLst/>
              <a:ahLst/>
              <a:cxnLst/>
              <a:rect l="l" t="t" r="r" b="b"/>
              <a:pathLst>
                <a:path w="3639" h="419" extrusionOk="0">
                  <a:moveTo>
                    <a:pt x="289" y="0"/>
                  </a:moveTo>
                  <a:cubicBezTo>
                    <a:pt x="1" y="0"/>
                    <a:pt x="1" y="419"/>
                    <a:pt x="289" y="419"/>
                  </a:cubicBezTo>
                  <a:lnTo>
                    <a:pt x="3350" y="419"/>
                  </a:lnTo>
                  <a:cubicBezTo>
                    <a:pt x="3638" y="419"/>
                    <a:pt x="3638" y="0"/>
                    <a:pt x="3350" y="0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1" name="Google Shape;17311;p62"/>
            <p:cNvSpPr/>
            <p:nvPr/>
          </p:nvSpPr>
          <p:spPr>
            <a:xfrm>
              <a:off x="6725112" y="2995045"/>
              <a:ext cx="95396" cy="10984"/>
            </a:xfrm>
            <a:custGeom>
              <a:avLst/>
              <a:gdLst/>
              <a:ahLst/>
              <a:cxnLst/>
              <a:rect l="l" t="t" r="r" b="b"/>
              <a:pathLst>
                <a:path w="3639" h="419" extrusionOk="0">
                  <a:moveTo>
                    <a:pt x="289" y="0"/>
                  </a:moveTo>
                  <a:cubicBezTo>
                    <a:pt x="1" y="0"/>
                    <a:pt x="1" y="419"/>
                    <a:pt x="289" y="419"/>
                  </a:cubicBezTo>
                  <a:lnTo>
                    <a:pt x="3350" y="419"/>
                  </a:lnTo>
                  <a:cubicBezTo>
                    <a:pt x="3638" y="419"/>
                    <a:pt x="3638" y="0"/>
                    <a:pt x="3350" y="0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2" name="Google Shape;17312;p62"/>
            <p:cNvSpPr/>
            <p:nvPr/>
          </p:nvSpPr>
          <p:spPr>
            <a:xfrm>
              <a:off x="6725112" y="3017747"/>
              <a:ext cx="95396" cy="11377"/>
            </a:xfrm>
            <a:custGeom>
              <a:avLst/>
              <a:gdLst/>
              <a:ahLst/>
              <a:cxnLst/>
              <a:rect l="l" t="t" r="r" b="b"/>
              <a:pathLst>
                <a:path w="3639" h="434" extrusionOk="0">
                  <a:moveTo>
                    <a:pt x="289" y="0"/>
                  </a:moveTo>
                  <a:cubicBezTo>
                    <a:pt x="1" y="0"/>
                    <a:pt x="1" y="433"/>
                    <a:pt x="289" y="433"/>
                  </a:cubicBezTo>
                  <a:lnTo>
                    <a:pt x="3350" y="433"/>
                  </a:lnTo>
                  <a:cubicBezTo>
                    <a:pt x="3638" y="419"/>
                    <a:pt x="3638" y="0"/>
                    <a:pt x="3350" y="0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3" name="Google Shape;17313;p62"/>
            <p:cNvSpPr/>
            <p:nvPr/>
          </p:nvSpPr>
          <p:spPr>
            <a:xfrm>
              <a:off x="6664949" y="3138467"/>
              <a:ext cx="91595" cy="23095"/>
            </a:xfrm>
            <a:custGeom>
              <a:avLst/>
              <a:gdLst/>
              <a:ahLst/>
              <a:cxnLst/>
              <a:rect l="l" t="t" r="r" b="b"/>
              <a:pathLst>
                <a:path w="3494" h="881" extrusionOk="0">
                  <a:moveTo>
                    <a:pt x="174" y="0"/>
                  </a:moveTo>
                  <a:cubicBezTo>
                    <a:pt x="73" y="0"/>
                    <a:pt x="0" y="87"/>
                    <a:pt x="0" y="173"/>
                  </a:cubicBezTo>
                  <a:lnTo>
                    <a:pt x="0" y="707"/>
                  </a:lnTo>
                  <a:cubicBezTo>
                    <a:pt x="0" y="794"/>
                    <a:pt x="73" y="881"/>
                    <a:pt x="174" y="881"/>
                  </a:cubicBezTo>
                  <a:lnTo>
                    <a:pt x="3321" y="881"/>
                  </a:lnTo>
                  <a:cubicBezTo>
                    <a:pt x="3422" y="881"/>
                    <a:pt x="3494" y="794"/>
                    <a:pt x="3494" y="707"/>
                  </a:cubicBezTo>
                  <a:lnTo>
                    <a:pt x="3494" y="173"/>
                  </a:lnTo>
                  <a:cubicBezTo>
                    <a:pt x="3494" y="87"/>
                    <a:pt x="3422" y="0"/>
                    <a:pt x="3321" y="0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4" name="Google Shape;17314;p62"/>
            <p:cNvSpPr/>
            <p:nvPr/>
          </p:nvSpPr>
          <p:spPr>
            <a:xfrm>
              <a:off x="6663428" y="3178576"/>
              <a:ext cx="95003" cy="11377"/>
            </a:xfrm>
            <a:custGeom>
              <a:avLst/>
              <a:gdLst/>
              <a:ahLst/>
              <a:cxnLst/>
              <a:rect l="l" t="t" r="r" b="b"/>
              <a:pathLst>
                <a:path w="3624" h="434" extrusionOk="0">
                  <a:moveTo>
                    <a:pt x="275" y="0"/>
                  </a:moveTo>
                  <a:cubicBezTo>
                    <a:pt x="1" y="0"/>
                    <a:pt x="1" y="433"/>
                    <a:pt x="275" y="433"/>
                  </a:cubicBezTo>
                  <a:lnTo>
                    <a:pt x="3350" y="433"/>
                  </a:lnTo>
                  <a:cubicBezTo>
                    <a:pt x="3624" y="419"/>
                    <a:pt x="3624" y="0"/>
                    <a:pt x="3350" y="0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5" name="Google Shape;17315;p62"/>
          <p:cNvGrpSpPr/>
          <p:nvPr/>
        </p:nvGrpSpPr>
        <p:grpSpPr>
          <a:xfrm>
            <a:off x="7491796" y="2945446"/>
            <a:ext cx="400801" cy="317542"/>
            <a:chOff x="7491796" y="2945446"/>
            <a:chExt cx="400801" cy="317542"/>
          </a:xfrm>
        </p:grpSpPr>
        <p:sp>
          <p:nvSpPr>
            <p:cNvPr id="17316" name="Google Shape;17316;p62"/>
            <p:cNvSpPr/>
            <p:nvPr/>
          </p:nvSpPr>
          <p:spPr>
            <a:xfrm>
              <a:off x="7491796" y="2998453"/>
              <a:ext cx="340611" cy="264536"/>
            </a:xfrm>
            <a:custGeom>
              <a:avLst/>
              <a:gdLst/>
              <a:ahLst/>
              <a:cxnLst/>
              <a:rect l="l" t="t" r="r" b="b"/>
              <a:pathLst>
                <a:path w="12993" h="10091" extrusionOk="0">
                  <a:moveTo>
                    <a:pt x="1" y="0"/>
                  </a:moveTo>
                  <a:lnTo>
                    <a:pt x="1" y="9787"/>
                  </a:lnTo>
                  <a:cubicBezTo>
                    <a:pt x="1" y="9960"/>
                    <a:pt x="145" y="10090"/>
                    <a:pt x="319" y="10090"/>
                  </a:cubicBezTo>
                  <a:lnTo>
                    <a:pt x="12675" y="10090"/>
                  </a:lnTo>
                  <a:cubicBezTo>
                    <a:pt x="12848" y="10090"/>
                    <a:pt x="12993" y="9960"/>
                    <a:pt x="12993" y="9787"/>
                  </a:cubicBezTo>
                  <a:lnTo>
                    <a:pt x="12993" y="0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7" name="Google Shape;17317;p62"/>
            <p:cNvSpPr/>
            <p:nvPr/>
          </p:nvSpPr>
          <p:spPr>
            <a:xfrm>
              <a:off x="7491796" y="2998453"/>
              <a:ext cx="24249" cy="264536"/>
            </a:xfrm>
            <a:custGeom>
              <a:avLst/>
              <a:gdLst/>
              <a:ahLst/>
              <a:cxnLst/>
              <a:rect l="l" t="t" r="r" b="b"/>
              <a:pathLst>
                <a:path w="925" h="10091" extrusionOk="0">
                  <a:moveTo>
                    <a:pt x="1" y="0"/>
                  </a:moveTo>
                  <a:lnTo>
                    <a:pt x="1" y="9787"/>
                  </a:lnTo>
                  <a:cubicBezTo>
                    <a:pt x="1" y="9960"/>
                    <a:pt x="145" y="10090"/>
                    <a:pt x="319" y="10090"/>
                  </a:cubicBezTo>
                  <a:lnTo>
                    <a:pt x="925" y="10090"/>
                  </a:lnTo>
                  <a:cubicBezTo>
                    <a:pt x="752" y="10090"/>
                    <a:pt x="622" y="9960"/>
                    <a:pt x="622" y="9787"/>
                  </a:cubicBezTo>
                  <a:lnTo>
                    <a:pt x="622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8" name="Google Shape;17318;p62"/>
            <p:cNvSpPr/>
            <p:nvPr/>
          </p:nvSpPr>
          <p:spPr>
            <a:xfrm>
              <a:off x="7541002" y="2945473"/>
              <a:ext cx="291406" cy="58669"/>
            </a:xfrm>
            <a:custGeom>
              <a:avLst/>
              <a:gdLst/>
              <a:ahLst/>
              <a:cxnLst/>
              <a:rect l="l" t="t" r="r" b="b"/>
              <a:pathLst>
                <a:path w="11116" h="2238" extrusionOk="0">
                  <a:moveTo>
                    <a:pt x="1" y="0"/>
                  </a:moveTo>
                  <a:lnTo>
                    <a:pt x="1" y="2238"/>
                  </a:lnTo>
                  <a:lnTo>
                    <a:pt x="11116" y="2238"/>
                  </a:lnTo>
                  <a:lnTo>
                    <a:pt x="11116" y="318"/>
                  </a:lnTo>
                  <a:cubicBezTo>
                    <a:pt x="11116" y="144"/>
                    <a:pt x="10971" y="0"/>
                    <a:pt x="10784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9" name="Google Shape;17319;p62"/>
            <p:cNvSpPr/>
            <p:nvPr/>
          </p:nvSpPr>
          <p:spPr>
            <a:xfrm>
              <a:off x="7491796" y="2945473"/>
              <a:ext cx="56415" cy="58669"/>
            </a:xfrm>
            <a:custGeom>
              <a:avLst/>
              <a:gdLst/>
              <a:ahLst/>
              <a:cxnLst/>
              <a:rect l="l" t="t" r="r" b="b"/>
              <a:pathLst>
                <a:path w="2152" h="2238" extrusionOk="0">
                  <a:moveTo>
                    <a:pt x="319" y="0"/>
                  </a:moveTo>
                  <a:cubicBezTo>
                    <a:pt x="145" y="0"/>
                    <a:pt x="1" y="144"/>
                    <a:pt x="1" y="318"/>
                  </a:cubicBezTo>
                  <a:lnTo>
                    <a:pt x="1" y="2238"/>
                  </a:lnTo>
                  <a:lnTo>
                    <a:pt x="2152" y="2238"/>
                  </a:lnTo>
                  <a:lnTo>
                    <a:pt x="2152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0" name="Google Shape;17320;p62"/>
            <p:cNvSpPr/>
            <p:nvPr/>
          </p:nvSpPr>
          <p:spPr>
            <a:xfrm>
              <a:off x="7491796" y="2945446"/>
              <a:ext cx="24642" cy="58695"/>
            </a:xfrm>
            <a:custGeom>
              <a:avLst/>
              <a:gdLst/>
              <a:ahLst/>
              <a:cxnLst/>
              <a:rect l="l" t="t" r="r" b="b"/>
              <a:pathLst>
                <a:path w="940" h="2239" extrusionOk="0">
                  <a:moveTo>
                    <a:pt x="915" y="0"/>
                  </a:moveTo>
                  <a:cubicBezTo>
                    <a:pt x="907" y="0"/>
                    <a:pt x="899" y="0"/>
                    <a:pt x="891" y="1"/>
                  </a:cubicBezTo>
                  <a:lnTo>
                    <a:pt x="939" y="1"/>
                  </a:lnTo>
                  <a:cubicBezTo>
                    <a:pt x="931" y="0"/>
                    <a:pt x="923" y="0"/>
                    <a:pt x="915" y="0"/>
                  </a:cubicBezTo>
                  <a:close/>
                  <a:moveTo>
                    <a:pt x="319" y="1"/>
                  </a:moveTo>
                  <a:cubicBezTo>
                    <a:pt x="145" y="1"/>
                    <a:pt x="1" y="145"/>
                    <a:pt x="1" y="319"/>
                  </a:cubicBezTo>
                  <a:lnTo>
                    <a:pt x="1" y="2239"/>
                  </a:lnTo>
                  <a:lnTo>
                    <a:pt x="607" y="2239"/>
                  </a:lnTo>
                  <a:lnTo>
                    <a:pt x="607" y="319"/>
                  </a:lnTo>
                  <a:cubicBezTo>
                    <a:pt x="607" y="148"/>
                    <a:pt x="738" y="14"/>
                    <a:pt x="891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1" name="Google Shape;17321;p62"/>
            <p:cNvSpPr/>
            <p:nvPr/>
          </p:nvSpPr>
          <p:spPr>
            <a:xfrm>
              <a:off x="7568632" y="2968542"/>
              <a:ext cx="228962" cy="12138"/>
            </a:xfrm>
            <a:custGeom>
              <a:avLst/>
              <a:gdLst/>
              <a:ahLst/>
              <a:cxnLst/>
              <a:rect l="l" t="t" r="r" b="b"/>
              <a:pathLst>
                <a:path w="8734" h="463" extrusionOk="0">
                  <a:moveTo>
                    <a:pt x="303" y="1"/>
                  </a:moveTo>
                  <a:cubicBezTo>
                    <a:pt x="0" y="1"/>
                    <a:pt x="0" y="463"/>
                    <a:pt x="303" y="463"/>
                  </a:cubicBezTo>
                  <a:lnTo>
                    <a:pt x="8416" y="463"/>
                  </a:lnTo>
                  <a:cubicBezTo>
                    <a:pt x="8734" y="463"/>
                    <a:pt x="8734" y="1"/>
                    <a:pt x="841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2" name="Google Shape;17322;p62"/>
            <p:cNvSpPr/>
            <p:nvPr/>
          </p:nvSpPr>
          <p:spPr>
            <a:xfrm>
              <a:off x="7656793" y="3073402"/>
              <a:ext cx="225947" cy="122450"/>
            </a:xfrm>
            <a:custGeom>
              <a:avLst/>
              <a:gdLst/>
              <a:ahLst/>
              <a:cxnLst/>
              <a:rect l="l" t="t" r="r" b="b"/>
              <a:pathLst>
                <a:path w="8619" h="4671" extrusionOk="0">
                  <a:moveTo>
                    <a:pt x="8354" y="0"/>
                  </a:moveTo>
                  <a:cubicBezTo>
                    <a:pt x="8289" y="0"/>
                    <a:pt x="8226" y="30"/>
                    <a:pt x="8186" y="86"/>
                  </a:cubicBezTo>
                  <a:lnTo>
                    <a:pt x="5226" y="3781"/>
                  </a:lnTo>
                  <a:lnTo>
                    <a:pt x="2946" y="1962"/>
                  </a:lnTo>
                  <a:cubicBezTo>
                    <a:pt x="2902" y="1926"/>
                    <a:pt x="2848" y="1908"/>
                    <a:pt x="2796" y="1908"/>
                  </a:cubicBezTo>
                  <a:cubicBezTo>
                    <a:pt x="2744" y="1908"/>
                    <a:pt x="2693" y="1926"/>
                    <a:pt x="2657" y="1962"/>
                  </a:cubicBezTo>
                  <a:lnTo>
                    <a:pt x="188" y="4258"/>
                  </a:lnTo>
                  <a:cubicBezTo>
                    <a:pt x="0" y="4413"/>
                    <a:pt x="161" y="4670"/>
                    <a:pt x="343" y="4670"/>
                  </a:cubicBezTo>
                  <a:cubicBezTo>
                    <a:pt x="399" y="4670"/>
                    <a:pt x="456" y="4647"/>
                    <a:pt x="506" y="4590"/>
                  </a:cubicBezTo>
                  <a:lnTo>
                    <a:pt x="2816" y="2439"/>
                  </a:lnTo>
                  <a:lnTo>
                    <a:pt x="5125" y="4287"/>
                  </a:lnTo>
                  <a:cubicBezTo>
                    <a:pt x="5167" y="4317"/>
                    <a:pt x="5217" y="4332"/>
                    <a:pt x="5266" y="4332"/>
                  </a:cubicBezTo>
                  <a:cubicBezTo>
                    <a:pt x="5334" y="4332"/>
                    <a:pt x="5401" y="4302"/>
                    <a:pt x="5443" y="4243"/>
                  </a:cubicBezTo>
                  <a:lnTo>
                    <a:pt x="8547" y="375"/>
                  </a:lnTo>
                  <a:cubicBezTo>
                    <a:pt x="8619" y="274"/>
                    <a:pt x="8604" y="129"/>
                    <a:pt x="8503" y="57"/>
                  </a:cubicBezTo>
                  <a:cubicBezTo>
                    <a:pt x="8459" y="19"/>
                    <a:pt x="8405" y="0"/>
                    <a:pt x="835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3" name="Google Shape;17323;p62"/>
            <p:cNvSpPr/>
            <p:nvPr/>
          </p:nvSpPr>
          <p:spPr>
            <a:xfrm>
              <a:off x="7649610" y="3172888"/>
              <a:ext cx="32952" cy="32952"/>
            </a:xfrm>
            <a:custGeom>
              <a:avLst/>
              <a:gdLst/>
              <a:ahLst/>
              <a:cxnLst/>
              <a:rect l="l" t="t" r="r" b="b"/>
              <a:pathLst>
                <a:path w="1257" h="1257" extrusionOk="0">
                  <a:moveTo>
                    <a:pt x="621" y="1"/>
                  </a:moveTo>
                  <a:cubicBezTo>
                    <a:pt x="275" y="1"/>
                    <a:pt x="1" y="275"/>
                    <a:pt x="1" y="636"/>
                  </a:cubicBezTo>
                  <a:cubicBezTo>
                    <a:pt x="1" y="982"/>
                    <a:pt x="275" y="1257"/>
                    <a:pt x="621" y="1257"/>
                  </a:cubicBezTo>
                  <a:cubicBezTo>
                    <a:pt x="968" y="1257"/>
                    <a:pt x="1256" y="982"/>
                    <a:pt x="1256" y="636"/>
                  </a:cubicBezTo>
                  <a:cubicBezTo>
                    <a:pt x="1256" y="275"/>
                    <a:pt x="968" y="1"/>
                    <a:pt x="621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4" name="Google Shape;17324;p62"/>
            <p:cNvSpPr/>
            <p:nvPr/>
          </p:nvSpPr>
          <p:spPr>
            <a:xfrm>
              <a:off x="7778273" y="3164184"/>
              <a:ext cx="32952" cy="33345"/>
            </a:xfrm>
            <a:custGeom>
              <a:avLst/>
              <a:gdLst/>
              <a:ahLst/>
              <a:cxnLst/>
              <a:rect l="l" t="t" r="r" b="b"/>
              <a:pathLst>
                <a:path w="1257" h="1272" extrusionOk="0">
                  <a:moveTo>
                    <a:pt x="636" y="1"/>
                  </a:moveTo>
                  <a:cubicBezTo>
                    <a:pt x="275" y="1"/>
                    <a:pt x="1" y="289"/>
                    <a:pt x="1" y="636"/>
                  </a:cubicBezTo>
                  <a:cubicBezTo>
                    <a:pt x="1" y="982"/>
                    <a:pt x="275" y="1271"/>
                    <a:pt x="636" y="1271"/>
                  </a:cubicBezTo>
                  <a:cubicBezTo>
                    <a:pt x="982" y="1271"/>
                    <a:pt x="1256" y="982"/>
                    <a:pt x="1256" y="636"/>
                  </a:cubicBezTo>
                  <a:cubicBezTo>
                    <a:pt x="1256" y="289"/>
                    <a:pt x="982" y="1"/>
                    <a:pt x="636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5" name="Google Shape;17325;p62"/>
            <p:cNvSpPr/>
            <p:nvPr/>
          </p:nvSpPr>
          <p:spPr>
            <a:xfrm>
              <a:off x="7859252" y="3062785"/>
              <a:ext cx="33345" cy="33319"/>
            </a:xfrm>
            <a:custGeom>
              <a:avLst/>
              <a:gdLst/>
              <a:ahLst/>
              <a:cxnLst/>
              <a:rect l="l" t="t" r="r" b="b"/>
              <a:pathLst>
                <a:path w="1272" h="1271" extrusionOk="0">
                  <a:moveTo>
                    <a:pt x="636" y="0"/>
                  </a:moveTo>
                  <a:cubicBezTo>
                    <a:pt x="289" y="0"/>
                    <a:pt x="1" y="289"/>
                    <a:pt x="1" y="635"/>
                  </a:cubicBezTo>
                  <a:cubicBezTo>
                    <a:pt x="1" y="982"/>
                    <a:pt x="289" y="1270"/>
                    <a:pt x="636" y="1270"/>
                  </a:cubicBezTo>
                  <a:cubicBezTo>
                    <a:pt x="982" y="1270"/>
                    <a:pt x="1271" y="982"/>
                    <a:pt x="1271" y="635"/>
                  </a:cubicBezTo>
                  <a:cubicBezTo>
                    <a:pt x="1271" y="289"/>
                    <a:pt x="982" y="0"/>
                    <a:pt x="636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6" name="Google Shape;17326;p62"/>
            <p:cNvSpPr/>
            <p:nvPr/>
          </p:nvSpPr>
          <p:spPr>
            <a:xfrm>
              <a:off x="7713942" y="3112724"/>
              <a:ext cx="32952" cy="33319"/>
            </a:xfrm>
            <a:custGeom>
              <a:avLst/>
              <a:gdLst/>
              <a:ahLst/>
              <a:cxnLst/>
              <a:rect l="l" t="t" r="r" b="b"/>
              <a:pathLst>
                <a:path w="1257" h="1271" extrusionOk="0">
                  <a:moveTo>
                    <a:pt x="621" y="1"/>
                  </a:moveTo>
                  <a:cubicBezTo>
                    <a:pt x="275" y="1"/>
                    <a:pt x="1" y="289"/>
                    <a:pt x="1" y="636"/>
                  </a:cubicBezTo>
                  <a:cubicBezTo>
                    <a:pt x="1" y="982"/>
                    <a:pt x="275" y="1271"/>
                    <a:pt x="621" y="1271"/>
                  </a:cubicBezTo>
                  <a:cubicBezTo>
                    <a:pt x="982" y="1271"/>
                    <a:pt x="1256" y="982"/>
                    <a:pt x="1256" y="636"/>
                  </a:cubicBezTo>
                  <a:cubicBezTo>
                    <a:pt x="1256" y="289"/>
                    <a:pt x="982" y="1"/>
                    <a:pt x="62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7" name="Google Shape;17327;p62"/>
            <p:cNvSpPr/>
            <p:nvPr/>
          </p:nvSpPr>
          <p:spPr>
            <a:xfrm>
              <a:off x="7649610" y="3172704"/>
              <a:ext cx="24616" cy="33319"/>
            </a:xfrm>
            <a:custGeom>
              <a:avLst/>
              <a:gdLst/>
              <a:ahLst/>
              <a:cxnLst/>
              <a:rect l="l" t="t" r="r" b="b"/>
              <a:pathLst>
                <a:path w="939" h="1271" extrusionOk="0">
                  <a:moveTo>
                    <a:pt x="635" y="1"/>
                  </a:moveTo>
                  <a:cubicBezTo>
                    <a:pt x="305" y="1"/>
                    <a:pt x="1" y="264"/>
                    <a:pt x="1" y="628"/>
                  </a:cubicBezTo>
                  <a:cubicBezTo>
                    <a:pt x="1" y="1004"/>
                    <a:pt x="305" y="1270"/>
                    <a:pt x="636" y="1270"/>
                  </a:cubicBezTo>
                  <a:cubicBezTo>
                    <a:pt x="737" y="1270"/>
                    <a:pt x="841" y="1245"/>
                    <a:pt x="939" y="1191"/>
                  </a:cubicBezTo>
                  <a:cubicBezTo>
                    <a:pt x="737" y="1076"/>
                    <a:pt x="621" y="859"/>
                    <a:pt x="621" y="643"/>
                  </a:cubicBezTo>
                  <a:cubicBezTo>
                    <a:pt x="607" y="412"/>
                    <a:pt x="737" y="195"/>
                    <a:pt x="939" y="80"/>
                  </a:cubicBezTo>
                  <a:cubicBezTo>
                    <a:pt x="841" y="26"/>
                    <a:pt x="737" y="1"/>
                    <a:pt x="635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8" name="Google Shape;17328;p62"/>
            <p:cNvSpPr/>
            <p:nvPr/>
          </p:nvSpPr>
          <p:spPr>
            <a:xfrm>
              <a:off x="7778273" y="3164237"/>
              <a:ext cx="24616" cy="33083"/>
            </a:xfrm>
            <a:custGeom>
              <a:avLst/>
              <a:gdLst/>
              <a:ahLst/>
              <a:cxnLst/>
              <a:rect l="l" t="t" r="r" b="b"/>
              <a:pathLst>
                <a:path w="939" h="1262" extrusionOk="0">
                  <a:moveTo>
                    <a:pt x="631" y="0"/>
                  </a:moveTo>
                  <a:cubicBezTo>
                    <a:pt x="302" y="0"/>
                    <a:pt x="1" y="271"/>
                    <a:pt x="1" y="634"/>
                  </a:cubicBezTo>
                  <a:cubicBezTo>
                    <a:pt x="1" y="998"/>
                    <a:pt x="305" y="1261"/>
                    <a:pt x="635" y="1261"/>
                  </a:cubicBezTo>
                  <a:cubicBezTo>
                    <a:pt x="737" y="1261"/>
                    <a:pt x="841" y="1237"/>
                    <a:pt x="939" y="1182"/>
                  </a:cubicBezTo>
                  <a:cubicBezTo>
                    <a:pt x="737" y="1067"/>
                    <a:pt x="621" y="865"/>
                    <a:pt x="621" y="634"/>
                  </a:cubicBezTo>
                  <a:cubicBezTo>
                    <a:pt x="607" y="403"/>
                    <a:pt x="737" y="186"/>
                    <a:pt x="939" y="85"/>
                  </a:cubicBezTo>
                  <a:cubicBezTo>
                    <a:pt x="839" y="27"/>
                    <a:pt x="734" y="0"/>
                    <a:pt x="631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9" name="Google Shape;17329;p62"/>
            <p:cNvSpPr/>
            <p:nvPr/>
          </p:nvSpPr>
          <p:spPr>
            <a:xfrm>
              <a:off x="7859252" y="3062968"/>
              <a:ext cx="24642" cy="33083"/>
            </a:xfrm>
            <a:custGeom>
              <a:avLst/>
              <a:gdLst/>
              <a:ahLst/>
              <a:cxnLst/>
              <a:rect l="l" t="t" r="r" b="b"/>
              <a:pathLst>
                <a:path w="940" h="1262" extrusionOk="0">
                  <a:moveTo>
                    <a:pt x="635" y="1"/>
                  </a:moveTo>
                  <a:cubicBezTo>
                    <a:pt x="305" y="1"/>
                    <a:pt x="1" y="264"/>
                    <a:pt x="1" y="628"/>
                  </a:cubicBezTo>
                  <a:cubicBezTo>
                    <a:pt x="1" y="991"/>
                    <a:pt x="302" y="1262"/>
                    <a:pt x="631" y="1262"/>
                  </a:cubicBezTo>
                  <a:cubicBezTo>
                    <a:pt x="734" y="1262"/>
                    <a:pt x="839" y="1235"/>
                    <a:pt x="939" y="1177"/>
                  </a:cubicBezTo>
                  <a:cubicBezTo>
                    <a:pt x="751" y="1076"/>
                    <a:pt x="621" y="859"/>
                    <a:pt x="621" y="628"/>
                  </a:cubicBezTo>
                  <a:cubicBezTo>
                    <a:pt x="621" y="397"/>
                    <a:pt x="737" y="195"/>
                    <a:pt x="939" y="80"/>
                  </a:cubicBezTo>
                  <a:cubicBezTo>
                    <a:pt x="841" y="25"/>
                    <a:pt x="737" y="1"/>
                    <a:pt x="635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0" name="Google Shape;17330;p62"/>
            <p:cNvSpPr/>
            <p:nvPr/>
          </p:nvSpPr>
          <p:spPr>
            <a:xfrm>
              <a:off x="7713942" y="3112777"/>
              <a:ext cx="24616" cy="33083"/>
            </a:xfrm>
            <a:custGeom>
              <a:avLst/>
              <a:gdLst/>
              <a:ahLst/>
              <a:cxnLst/>
              <a:rect l="l" t="t" r="r" b="b"/>
              <a:pathLst>
                <a:path w="939" h="1262" extrusionOk="0">
                  <a:moveTo>
                    <a:pt x="631" y="0"/>
                  </a:moveTo>
                  <a:cubicBezTo>
                    <a:pt x="302" y="0"/>
                    <a:pt x="1" y="271"/>
                    <a:pt x="1" y="634"/>
                  </a:cubicBezTo>
                  <a:cubicBezTo>
                    <a:pt x="1" y="998"/>
                    <a:pt x="305" y="1261"/>
                    <a:pt x="635" y="1261"/>
                  </a:cubicBezTo>
                  <a:cubicBezTo>
                    <a:pt x="737" y="1261"/>
                    <a:pt x="841" y="1236"/>
                    <a:pt x="939" y="1182"/>
                  </a:cubicBezTo>
                  <a:cubicBezTo>
                    <a:pt x="737" y="1067"/>
                    <a:pt x="607" y="865"/>
                    <a:pt x="607" y="634"/>
                  </a:cubicBezTo>
                  <a:cubicBezTo>
                    <a:pt x="607" y="403"/>
                    <a:pt x="737" y="186"/>
                    <a:pt x="939" y="85"/>
                  </a:cubicBezTo>
                  <a:cubicBezTo>
                    <a:pt x="839" y="27"/>
                    <a:pt x="734" y="0"/>
                    <a:pt x="631" y="0"/>
                  </a:cubicBezTo>
                  <a:close/>
                </a:path>
              </a:pathLst>
            </a:custGeom>
            <a:solidFill>
              <a:srgbClr val="90A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1" name="Google Shape;17331;p62"/>
            <p:cNvSpPr/>
            <p:nvPr/>
          </p:nvSpPr>
          <p:spPr>
            <a:xfrm>
              <a:off x="7530411" y="3104021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1"/>
                  </a:moveTo>
                  <a:cubicBezTo>
                    <a:pt x="0" y="1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1"/>
                    <a:pt x="3566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2" name="Google Shape;17332;p62"/>
            <p:cNvSpPr/>
            <p:nvPr/>
          </p:nvSpPr>
          <p:spPr>
            <a:xfrm>
              <a:off x="7530411" y="3133539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3" name="Google Shape;17333;p62"/>
            <p:cNvSpPr/>
            <p:nvPr/>
          </p:nvSpPr>
          <p:spPr>
            <a:xfrm>
              <a:off x="7530411" y="3163057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4" name="Google Shape;17334;p62"/>
            <p:cNvSpPr/>
            <p:nvPr/>
          </p:nvSpPr>
          <p:spPr>
            <a:xfrm>
              <a:off x="7530411" y="3192575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5" name="Google Shape;17335;p62"/>
            <p:cNvSpPr/>
            <p:nvPr/>
          </p:nvSpPr>
          <p:spPr>
            <a:xfrm>
              <a:off x="7530411" y="3222093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6" name="Google Shape;17336;p62"/>
            <p:cNvSpPr/>
            <p:nvPr/>
          </p:nvSpPr>
          <p:spPr>
            <a:xfrm>
              <a:off x="7538354" y="3035521"/>
              <a:ext cx="247522" cy="44303"/>
            </a:xfrm>
            <a:custGeom>
              <a:avLst/>
              <a:gdLst/>
              <a:ahLst/>
              <a:cxnLst/>
              <a:rect l="l" t="t" r="r" b="b"/>
              <a:pathLst>
                <a:path w="9442" h="1690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lnTo>
                    <a:pt x="0" y="1329"/>
                  </a:lnTo>
                  <a:cubicBezTo>
                    <a:pt x="0" y="1531"/>
                    <a:pt x="159" y="1690"/>
                    <a:pt x="361" y="1690"/>
                  </a:cubicBezTo>
                  <a:lnTo>
                    <a:pt x="9080" y="1690"/>
                  </a:lnTo>
                  <a:cubicBezTo>
                    <a:pt x="9282" y="1690"/>
                    <a:pt x="9441" y="1531"/>
                    <a:pt x="9441" y="1329"/>
                  </a:cubicBezTo>
                  <a:lnTo>
                    <a:pt x="9441" y="362"/>
                  </a:lnTo>
                  <a:cubicBezTo>
                    <a:pt x="9441" y="160"/>
                    <a:pt x="9282" y="1"/>
                    <a:pt x="9080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7" name="Google Shape;17337;p62"/>
            <p:cNvSpPr/>
            <p:nvPr/>
          </p:nvSpPr>
          <p:spPr>
            <a:xfrm>
              <a:off x="7538721" y="3054081"/>
              <a:ext cx="246762" cy="25743"/>
            </a:xfrm>
            <a:custGeom>
              <a:avLst/>
              <a:gdLst/>
              <a:ahLst/>
              <a:cxnLst/>
              <a:rect l="l" t="t" r="r" b="b"/>
              <a:pathLst>
                <a:path w="9413" h="982" extrusionOk="0">
                  <a:moveTo>
                    <a:pt x="9413" y="0"/>
                  </a:moveTo>
                  <a:cubicBezTo>
                    <a:pt x="9413" y="202"/>
                    <a:pt x="9254" y="361"/>
                    <a:pt x="9052" y="375"/>
                  </a:cubicBezTo>
                  <a:lnTo>
                    <a:pt x="362" y="375"/>
                  </a:lnTo>
                  <a:cubicBezTo>
                    <a:pt x="160" y="361"/>
                    <a:pt x="1" y="202"/>
                    <a:pt x="1" y="14"/>
                  </a:cubicBezTo>
                  <a:lnTo>
                    <a:pt x="1" y="621"/>
                  </a:lnTo>
                  <a:cubicBezTo>
                    <a:pt x="1" y="823"/>
                    <a:pt x="160" y="982"/>
                    <a:pt x="362" y="982"/>
                  </a:cubicBezTo>
                  <a:lnTo>
                    <a:pt x="9052" y="982"/>
                  </a:lnTo>
                  <a:cubicBezTo>
                    <a:pt x="9254" y="982"/>
                    <a:pt x="9413" y="823"/>
                    <a:pt x="9413" y="621"/>
                  </a:cubicBezTo>
                  <a:lnTo>
                    <a:pt x="9413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38" name="Google Shape;17338;p62"/>
          <p:cNvGrpSpPr/>
          <p:nvPr/>
        </p:nvGrpSpPr>
        <p:grpSpPr>
          <a:xfrm>
            <a:off x="7045643" y="2907723"/>
            <a:ext cx="345304" cy="365857"/>
            <a:chOff x="7045643" y="2907723"/>
            <a:chExt cx="345304" cy="365857"/>
          </a:xfrm>
        </p:grpSpPr>
        <p:sp>
          <p:nvSpPr>
            <p:cNvPr id="17339" name="Google Shape;17339;p62"/>
            <p:cNvSpPr/>
            <p:nvPr/>
          </p:nvSpPr>
          <p:spPr>
            <a:xfrm>
              <a:off x="7101638" y="2970429"/>
              <a:ext cx="231636" cy="284223"/>
            </a:xfrm>
            <a:custGeom>
              <a:avLst/>
              <a:gdLst/>
              <a:ahLst/>
              <a:cxnLst/>
              <a:rect l="l" t="t" r="r" b="b"/>
              <a:pathLst>
                <a:path w="8836" h="10842" extrusionOk="0">
                  <a:moveTo>
                    <a:pt x="4418" y="1"/>
                  </a:moveTo>
                  <a:cubicBezTo>
                    <a:pt x="2498" y="1"/>
                    <a:pt x="838" y="1329"/>
                    <a:pt x="420" y="3205"/>
                  </a:cubicBezTo>
                  <a:cubicBezTo>
                    <a:pt x="1" y="5082"/>
                    <a:pt x="939" y="6988"/>
                    <a:pt x="2672" y="7810"/>
                  </a:cubicBezTo>
                  <a:cubicBezTo>
                    <a:pt x="3004" y="7969"/>
                    <a:pt x="3220" y="8301"/>
                    <a:pt x="3220" y="8676"/>
                  </a:cubicBezTo>
                  <a:lnTo>
                    <a:pt x="3220" y="10365"/>
                  </a:lnTo>
                  <a:cubicBezTo>
                    <a:pt x="3220" y="10625"/>
                    <a:pt x="3437" y="10842"/>
                    <a:pt x="3696" y="10842"/>
                  </a:cubicBezTo>
                  <a:lnTo>
                    <a:pt x="5140" y="10842"/>
                  </a:lnTo>
                  <a:cubicBezTo>
                    <a:pt x="5414" y="10842"/>
                    <a:pt x="5631" y="10625"/>
                    <a:pt x="5631" y="10365"/>
                  </a:cubicBezTo>
                  <a:lnTo>
                    <a:pt x="5631" y="8676"/>
                  </a:lnTo>
                  <a:cubicBezTo>
                    <a:pt x="5631" y="8301"/>
                    <a:pt x="5833" y="7969"/>
                    <a:pt x="6165" y="7810"/>
                  </a:cubicBezTo>
                  <a:cubicBezTo>
                    <a:pt x="7897" y="6988"/>
                    <a:pt x="8835" y="5082"/>
                    <a:pt x="8417" y="3205"/>
                  </a:cubicBezTo>
                  <a:cubicBezTo>
                    <a:pt x="7998" y="1329"/>
                    <a:pt x="6338" y="1"/>
                    <a:pt x="441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0" name="Google Shape;17340;p62"/>
            <p:cNvSpPr/>
            <p:nvPr/>
          </p:nvSpPr>
          <p:spPr>
            <a:xfrm>
              <a:off x="7129269" y="2989357"/>
              <a:ext cx="176768" cy="177135"/>
            </a:xfrm>
            <a:custGeom>
              <a:avLst/>
              <a:gdLst/>
              <a:ahLst/>
              <a:cxnLst/>
              <a:rect l="l" t="t" r="r" b="b"/>
              <a:pathLst>
                <a:path w="6743" h="6757" extrusionOk="0">
                  <a:moveTo>
                    <a:pt x="3364" y="1"/>
                  </a:moveTo>
                  <a:cubicBezTo>
                    <a:pt x="1502" y="1"/>
                    <a:pt x="1" y="1516"/>
                    <a:pt x="1" y="3378"/>
                  </a:cubicBezTo>
                  <a:cubicBezTo>
                    <a:pt x="1" y="5241"/>
                    <a:pt x="1502" y="6756"/>
                    <a:pt x="3364" y="6756"/>
                  </a:cubicBezTo>
                  <a:cubicBezTo>
                    <a:pt x="5226" y="6756"/>
                    <a:pt x="6742" y="5241"/>
                    <a:pt x="6742" y="3378"/>
                  </a:cubicBezTo>
                  <a:cubicBezTo>
                    <a:pt x="6742" y="1516"/>
                    <a:pt x="5226" y="1"/>
                    <a:pt x="3364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1" name="Google Shape;17341;p62"/>
            <p:cNvSpPr/>
            <p:nvPr/>
          </p:nvSpPr>
          <p:spPr>
            <a:xfrm>
              <a:off x="7148196" y="3008284"/>
              <a:ext cx="138913" cy="139280"/>
            </a:xfrm>
            <a:custGeom>
              <a:avLst/>
              <a:gdLst/>
              <a:ahLst/>
              <a:cxnLst/>
              <a:rect l="l" t="t" r="r" b="b"/>
              <a:pathLst>
                <a:path w="5299" h="5313" extrusionOk="0">
                  <a:moveTo>
                    <a:pt x="2642" y="0"/>
                  </a:moveTo>
                  <a:cubicBezTo>
                    <a:pt x="1184" y="0"/>
                    <a:pt x="1" y="1199"/>
                    <a:pt x="1" y="2656"/>
                  </a:cubicBezTo>
                  <a:cubicBezTo>
                    <a:pt x="1" y="4114"/>
                    <a:pt x="1184" y="5313"/>
                    <a:pt x="2642" y="5313"/>
                  </a:cubicBezTo>
                  <a:cubicBezTo>
                    <a:pt x="4115" y="5313"/>
                    <a:pt x="5298" y="4114"/>
                    <a:pt x="5298" y="2656"/>
                  </a:cubicBezTo>
                  <a:cubicBezTo>
                    <a:pt x="5298" y="1199"/>
                    <a:pt x="4115" y="0"/>
                    <a:pt x="2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2" name="Google Shape;17342;p62"/>
            <p:cNvSpPr/>
            <p:nvPr/>
          </p:nvSpPr>
          <p:spPr>
            <a:xfrm>
              <a:off x="7198529" y="3248570"/>
              <a:ext cx="37854" cy="25009"/>
            </a:xfrm>
            <a:custGeom>
              <a:avLst/>
              <a:gdLst/>
              <a:ahLst/>
              <a:cxnLst/>
              <a:rect l="l" t="t" r="r" b="b"/>
              <a:pathLst>
                <a:path w="1444" h="954" extrusionOk="0">
                  <a:moveTo>
                    <a:pt x="0" y="1"/>
                  </a:moveTo>
                  <a:lnTo>
                    <a:pt x="0" y="477"/>
                  </a:lnTo>
                  <a:cubicBezTo>
                    <a:pt x="0" y="737"/>
                    <a:pt x="217" y="954"/>
                    <a:pt x="491" y="954"/>
                  </a:cubicBezTo>
                  <a:lnTo>
                    <a:pt x="968" y="954"/>
                  </a:lnTo>
                  <a:cubicBezTo>
                    <a:pt x="1227" y="954"/>
                    <a:pt x="1444" y="737"/>
                    <a:pt x="1444" y="477"/>
                  </a:cubicBezTo>
                  <a:lnTo>
                    <a:pt x="1444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3" name="Google Shape;17343;p62"/>
            <p:cNvSpPr/>
            <p:nvPr/>
          </p:nvSpPr>
          <p:spPr>
            <a:xfrm>
              <a:off x="7342711" y="3071436"/>
              <a:ext cx="48236" cy="12950"/>
            </a:xfrm>
            <a:custGeom>
              <a:avLst/>
              <a:gdLst/>
              <a:ahLst/>
              <a:cxnLst/>
              <a:rect l="l" t="t" r="r" b="b"/>
              <a:pathLst>
                <a:path w="1840" h="494" extrusionOk="0">
                  <a:moveTo>
                    <a:pt x="1528" y="1"/>
                  </a:moveTo>
                  <a:cubicBezTo>
                    <a:pt x="1519" y="1"/>
                    <a:pt x="1511" y="1"/>
                    <a:pt x="1502" y="2"/>
                  </a:cubicBezTo>
                  <a:lnTo>
                    <a:pt x="289" y="2"/>
                  </a:lnTo>
                  <a:cubicBezTo>
                    <a:pt x="0" y="31"/>
                    <a:pt x="0" y="464"/>
                    <a:pt x="289" y="493"/>
                  </a:cubicBezTo>
                  <a:lnTo>
                    <a:pt x="1502" y="493"/>
                  </a:lnTo>
                  <a:cubicBezTo>
                    <a:pt x="1511" y="494"/>
                    <a:pt x="1519" y="494"/>
                    <a:pt x="1528" y="494"/>
                  </a:cubicBezTo>
                  <a:cubicBezTo>
                    <a:pt x="1839" y="494"/>
                    <a:pt x="1839" y="1"/>
                    <a:pt x="152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4" name="Google Shape;17344;p62"/>
            <p:cNvSpPr/>
            <p:nvPr/>
          </p:nvSpPr>
          <p:spPr>
            <a:xfrm>
              <a:off x="7045643" y="3071436"/>
              <a:ext cx="54658" cy="12950"/>
            </a:xfrm>
            <a:custGeom>
              <a:avLst/>
              <a:gdLst/>
              <a:ahLst/>
              <a:cxnLst/>
              <a:rect l="l" t="t" r="r" b="b"/>
              <a:pathLst>
                <a:path w="2085" h="494" extrusionOk="0">
                  <a:moveTo>
                    <a:pt x="1773" y="1"/>
                  </a:moveTo>
                  <a:cubicBezTo>
                    <a:pt x="1765" y="1"/>
                    <a:pt x="1756" y="1"/>
                    <a:pt x="1747" y="2"/>
                  </a:cubicBezTo>
                  <a:lnTo>
                    <a:pt x="304" y="2"/>
                  </a:lnTo>
                  <a:cubicBezTo>
                    <a:pt x="1" y="31"/>
                    <a:pt x="1" y="464"/>
                    <a:pt x="304" y="493"/>
                  </a:cubicBezTo>
                  <a:lnTo>
                    <a:pt x="1747" y="493"/>
                  </a:lnTo>
                  <a:cubicBezTo>
                    <a:pt x="1756" y="494"/>
                    <a:pt x="1765" y="494"/>
                    <a:pt x="1773" y="494"/>
                  </a:cubicBezTo>
                  <a:cubicBezTo>
                    <a:pt x="2085" y="494"/>
                    <a:pt x="2085" y="1"/>
                    <a:pt x="1773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5" name="Google Shape;17345;p62"/>
            <p:cNvSpPr/>
            <p:nvPr/>
          </p:nvSpPr>
          <p:spPr>
            <a:xfrm>
              <a:off x="7211400" y="2907723"/>
              <a:ext cx="12505" cy="43831"/>
            </a:xfrm>
            <a:custGeom>
              <a:avLst/>
              <a:gdLst/>
              <a:ahLst/>
              <a:cxnLst/>
              <a:rect l="l" t="t" r="r" b="b"/>
              <a:pathLst>
                <a:path w="477" h="1672" extrusionOk="0">
                  <a:moveTo>
                    <a:pt x="233" y="0"/>
                  </a:moveTo>
                  <a:cubicBezTo>
                    <a:pt x="119" y="0"/>
                    <a:pt x="7" y="76"/>
                    <a:pt x="0" y="228"/>
                  </a:cubicBezTo>
                  <a:lnTo>
                    <a:pt x="0" y="1426"/>
                  </a:lnTo>
                  <a:cubicBezTo>
                    <a:pt x="0" y="1570"/>
                    <a:pt x="101" y="1671"/>
                    <a:pt x="231" y="1671"/>
                  </a:cubicBezTo>
                  <a:cubicBezTo>
                    <a:pt x="361" y="1671"/>
                    <a:pt x="477" y="1570"/>
                    <a:pt x="477" y="1426"/>
                  </a:cubicBezTo>
                  <a:lnTo>
                    <a:pt x="477" y="228"/>
                  </a:lnTo>
                  <a:cubicBezTo>
                    <a:pt x="462" y="76"/>
                    <a:pt x="347" y="0"/>
                    <a:pt x="23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6" name="Google Shape;17346;p62"/>
            <p:cNvSpPr/>
            <p:nvPr/>
          </p:nvSpPr>
          <p:spPr>
            <a:xfrm>
              <a:off x="7204951" y="3014706"/>
              <a:ext cx="25009" cy="107508"/>
            </a:xfrm>
            <a:custGeom>
              <a:avLst/>
              <a:gdLst/>
              <a:ahLst/>
              <a:cxnLst/>
              <a:rect l="l" t="t" r="r" b="b"/>
              <a:pathLst>
                <a:path w="954" h="4101" extrusionOk="0">
                  <a:moveTo>
                    <a:pt x="477" y="1"/>
                  </a:moveTo>
                  <a:cubicBezTo>
                    <a:pt x="217" y="1"/>
                    <a:pt x="1" y="217"/>
                    <a:pt x="15" y="477"/>
                  </a:cubicBezTo>
                  <a:lnTo>
                    <a:pt x="145" y="3783"/>
                  </a:lnTo>
                  <a:cubicBezTo>
                    <a:pt x="160" y="3956"/>
                    <a:pt x="304" y="4100"/>
                    <a:pt x="477" y="4100"/>
                  </a:cubicBezTo>
                  <a:cubicBezTo>
                    <a:pt x="665" y="4100"/>
                    <a:pt x="809" y="3956"/>
                    <a:pt x="809" y="3783"/>
                  </a:cubicBezTo>
                  <a:lnTo>
                    <a:pt x="939" y="477"/>
                  </a:lnTo>
                  <a:cubicBezTo>
                    <a:pt x="954" y="217"/>
                    <a:pt x="737" y="1"/>
                    <a:pt x="47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7" name="Google Shape;17347;p62"/>
            <p:cNvSpPr/>
            <p:nvPr/>
          </p:nvSpPr>
          <p:spPr>
            <a:xfrm>
              <a:off x="7207992" y="3134666"/>
              <a:ext cx="18953" cy="18953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cubicBezTo>
                    <a:pt x="0" y="564"/>
                    <a:pt x="159" y="723"/>
                    <a:pt x="361" y="723"/>
                  </a:cubicBezTo>
                  <a:cubicBezTo>
                    <a:pt x="563" y="723"/>
                    <a:pt x="722" y="564"/>
                    <a:pt x="722" y="362"/>
                  </a:cubicBezTo>
                  <a:cubicBezTo>
                    <a:pt x="722" y="160"/>
                    <a:pt x="563" y="1"/>
                    <a:pt x="36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8" name="Google Shape;17348;p62"/>
            <p:cNvSpPr/>
            <p:nvPr/>
          </p:nvSpPr>
          <p:spPr>
            <a:xfrm>
              <a:off x="7276099" y="2940754"/>
              <a:ext cx="25088" cy="28574"/>
            </a:xfrm>
            <a:custGeom>
              <a:avLst/>
              <a:gdLst/>
              <a:ahLst/>
              <a:cxnLst/>
              <a:rect l="l" t="t" r="r" b="b"/>
              <a:pathLst>
                <a:path w="957" h="1090" extrusionOk="0">
                  <a:moveTo>
                    <a:pt x="646" y="0"/>
                  </a:moveTo>
                  <a:cubicBezTo>
                    <a:pt x="574" y="0"/>
                    <a:pt x="502" y="32"/>
                    <a:pt x="448" y="108"/>
                  </a:cubicBezTo>
                  <a:lnTo>
                    <a:pt x="87" y="729"/>
                  </a:lnTo>
                  <a:cubicBezTo>
                    <a:pt x="1" y="887"/>
                    <a:pt x="116" y="1090"/>
                    <a:pt x="304" y="1090"/>
                  </a:cubicBezTo>
                  <a:cubicBezTo>
                    <a:pt x="376" y="1090"/>
                    <a:pt x="463" y="1046"/>
                    <a:pt x="506" y="974"/>
                  </a:cubicBezTo>
                  <a:lnTo>
                    <a:pt x="867" y="339"/>
                  </a:lnTo>
                  <a:cubicBezTo>
                    <a:pt x="957" y="159"/>
                    <a:pt x="805" y="0"/>
                    <a:pt x="646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9" name="Google Shape;17349;p62"/>
            <p:cNvSpPr/>
            <p:nvPr/>
          </p:nvSpPr>
          <p:spPr>
            <a:xfrm>
              <a:off x="7133804" y="3185812"/>
              <a:ext cx="26372" cy="29859"/>
            </a:xfrm>
            <a:custGeom>
              <a:avLst/>
              <a:gdLst/>
              <a:ahLst/>
              <a:cxnLst/>
              <a:rect l="l" t="t" r="r" b="b"/>
              <a:pathLst>
                <a:path w="1006" h="1139" extrusionOk="0">
                  <a:moveTo>
                    <a:pt x="665" y="1"/>
                  </a:moveTo>
                  <a:cubicBezTo>
                    <a:pt x="587" y="1"/>
                    <a:pt x="509" y="42"/>
                    <a:pt x="463" y="143"/>
                  </a:cubicBezTo>
                  <a:lnTo>
                    <a:pt x="102" y="778"/>
                  </a:lnTo>
                  <a:cubicBezTo>
                    <a:pt x="1" y="937"/>
                    <a:pt x="116" y="1139"/>
                    <a:pt x="304" y="1139"/>
                  </a:cubicBezTo>
                  <a:cubicBezTo>
                    <a:pt x="391" y="1139"/>
                    <a:pt x="463" y="1081"/>
                    <a:pt x="506" y="1009"/>
                  </a:cubicBezTo>
                  <a:lnTo>
                    <a:pt x="867" y="388"/>
                  </a:lnTo>
                  <a:cubicBezTo>
                    <a:pt x="1005" y="191"/>
                    <a:pt x="834" y="1"/>
                    <a:pt x="66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0" name="Google Shape;17350;p62"/>
            <p:cNvSpPr/>
            <p:nvPr/>
          </p:nvSpPr>
          <p:spPr>
            <a:xfrm>
              <a:off x="7132886" y="2939758"/>
              <a:ext cx="26320" cy="29571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333" y="0"/>
                  </a:moveTo>
                  <a:cubicBezTo>
                    <a:pt x="167" y="0"/>
                    <a:pt x="1" y="182"/>
                    <a:pt x="137" y="377"/>
                  </a:cubicBezTo>
                  <a:lnTo>
                    <a:pt x="498" y="1012"/>
                  </a:lnTo>
                  <a:cubicBezTo>
                    <a:pt x="527" y="1084"/>
                    <a:pt x="613" y="1128"/>
                    <a:pt x="700" y="1128"/>
                  </a:cubicBezTo>
                  <a:cubicBezTo>
                    <a:pt x="888" y="1128"/>
                    <a:pt x="1003" y="925"/>
                    <a:pt x="902" y="767"/>
                  </a:cubicBezTo>
                  <a:lnTo>
                    <a:pt x="541" y="146"/>
                  </a:lnTo>
                  <a:cubicBezTo>
                    <a:pt x="494" y="43"/>
                    <a:pt x="414" y="0"/>
                    <a:pt x="333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1" name="Google Shape;17351;p62"/>
            <p:cNvSpPr/>
            <p:nvPr/>
          </p:nvSpPr>
          <p:spPr>
            <a:xfrm>
              <a:off x="7276020" y="3186729"/>
              <a:ext cx="25062" cy="28941"/>
            </a:xfrm>
            <a:custGeom>
              <a:avLst/>
              <a:gdLst/>
              <a:ahLst/>
              <a:cxnLst/>
              <a:rect l="l" t="t" r="r" b="b"/>
              <a:pathLst>
                <a:path w="956" h="1104" extrusionOk="0">
                  <a:moveTo>
                    <a:pt x="313" y="1"/>
                  </a:moveTo>
                  <a:cubicBezTo>
                    <a:pt x="153" y="1"/>
                    <a:pt x="0" y="163"/>
                    <a:pt x="90" y="353"/>
                  </a:cubicBezTo>
                  <a:lnTo>
                    <a:pt x="451" y="974"/>
                  </a:lnTo>
                  <a:cubicBezTo>
                    <a:pt x="493" y="1043"/>
                    <a:pt x="574" y="1099"/>
                    <a:pt x="657" y="1104"/>
                  </a:cubicBezTo>
                  <a:lnTo>
                    <a:pt x="657" y="1104"/>
                  </a:lnTo>
                  <a:cubicBezTo>
                    <a:pt x="842" y="1087"/>
                    <a:pt x="956" y="901"/>
                    <a:pt x="870" y="743"/>
                  </a:cubicBezTo>
                  <a:lnTo>
                    <a:pt x="509" y="108"/>
                  </a:lnTo>
                  <a:cubicBezTo>
                    <a:pt x="456" y="33"/>
                    <a:pt x="384" y="1"/>
                    <a:pt x="313" y="1"/>
                  </a:cubicBezTo>
                  <a:close/>
                  <a:moveTo>
                    <a:pt x="657" y="1104"/>
                  </a:moveTo>
                  <a:cubicBezTo>
                    <a:pt x="656" y="1104"/>
                    <a:pt x="655" y="1104"/>
                    <a:pt x="653" y="1104"/>
                  </a:cubicBezTo>
                  <a:lnTo>
                    <a:pt x="668" y="1104"/>
                  </a:lnTo>
                  <a:cubicBezTo>
                    <a:pt x="664" y="1104"/>
                    <a:pt x="661" y="1104"/>
                    <a:pt x="657" y="1104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2" name="Google Shape;17352;p62"/>
            <p:cNvSpPr/>
            <p:nvPr/>
          </p:nvSpPr>
          <p:spPr>
            <a:xfrm>
              <a:off x="7322185" y="3137550"/>
              <a:ext cx="35312" cy="22886"/>
            </a:xfrm>
            <a:custGeom>
              <a:avLst/>
              <a:gdLst/>
              <a:ahLst/>
              <a:cxnLst/>
              <a:rect l="l" t="t" r="r" b="b"/>
              <a:pathLst>
                <a:path w="1347" h="873" extrusionOk="0">
                  <a:moveTo>
                    <a:pt x="365" y="0"/>
                  </a:moveTo>
                  <a:cubicBezTo>
                    <a:pt x="144" y="0"/>
                    <a:pt x="0" y="348"/>
                    <a:pt x="264" y="468"/>
                  </a:cubicBezTo>
                  <a:lnTo>
                    <a:pt x="899" y="829"/>
                  </a:lnTo>
                  <a:cubicBezTo>
                    <a:pt x="928" y="858"/>
                    <a:pt x="971" y="872"/>
                    <a:pt x="1014" y="872"/>
                  </a:cubicBezTo>
                  <a:cubicBezTo>
                    <a:pt x="1260" y="858"/>
                    <a:pt x="1346" y="540"/>
                    <a:pt x="1130" y="410"/>
                  </a:cubicBezTo>
                  <a:lnTo>
                    <a:pt x="509" y="50"/>
                  </a:lnTo>
                  <a:cubicBezTo>
                    <a:pt x="460" y="15"/>
                    <a:pt x="411" y="0"/>
                    <a:pt x="365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3" name="Google Shape;17353;p62"/>
            <p:cNvSpPr/>
            <p:nvPr/>
          </p:nvSpPr>
          <p:spPr>
            <a:xfrm>
              <a:off x="7077599" y="2995858"/>
              <a:ext cx="33922" cy="21916"/>
            </a:xfrm>
            <a:custGeom>
              <a:avLst/>
              <a:gdLst/>
              <a:ahLst/>
              <a:cxnLst/>
              <a:rect l="l" t="t" r="r" b="b"/>
              <a:pathLst>
                <a:path w="1294" h="836" extrusionOk="0">
                  <a:moveTo>
                    <a:pt x="343" y="0"/>
                  </a:moveTo>
                  <a:cubicBezTo>
                    <a:pt x="129" y="0"/>
                    <a:pt x="0" y="297"/>
                    <a:pt x="211" y="446"/>
                  </a:cubicBezTo>
                  <a:lnTo>
                    <a:pt x="846" y="806"/>
                  </a:lnTo>
                  <a:cubicBezTo>
                    <a:pt x="875" y="835"/>
                    <a:pt x="918" y="835"/>
                    <a:pt x="961" y="835"/>
                  </a:cubicBezTo>
                  <a:cubicBezTo>
                    <a:pt x="1207" y="835"/>
                    <a:pt x="1293" y="518"/>
                    <a:pt x="1077" y="388"/>
                  </a:cubicBezTo>
                  <a:lnTo>
                    <a:pt x="456" y="27"/>
                  </a:lnTo>
                  <a:cubicBezTo>
                    <a:pt x="417" y="8"/>
                    <a:pt x="379" y="0"/>
                    <a:pt x="343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4" name="Google Shape;17354;p62"/>
            <p:cNvSpPr/>
            <p:nvPr/>
          </p:nvSpPr>
          <p:spPr>
            <a:xfrm>
              <a:off x="7323784" y="2995255"/>
              <a:ext cx="35312" cy="22519"/>
            </a:xfrm>
            <a:custGeom>
              <a:avLst/>
              <a:gdLst/>
              <a:ahLst/>
              <a:cxnLst/>
              <a:rect l="l" t="t" r="r" b="b"/>
              <a:pathLst>
                <a:path w="1347" h="859" extrusionOk="0">
                  <a:moveTo>
                    <a:pt x="981" y="1"/>
                  </a:moveTo>
                  <a:cubicBezTo>
                    <a:pt x="936" y="1"/>
                    <a:pt x="887" y="15"/>
                    <a:pt x="838" y="50"/>
                  </a:cubicBezTo>
                  <a:lnTo>
                    <a:pt x="217" y="411"/>
                  </a:lnTo>
                  <a:cubicBezTo>
                    <a:pt x="1" y="541"/>
                    <a:pt x="87" y="858"/>
                    <a:pt x="333" y="858"/>
                  </a:cubicBezTo>
                  <a:cubicBezTo>
                    <a:pt x="376" y="858"/>
                    <a:pt x="419" y="858"/>
                    <a:pt x="448" y="829"/>
                  </a:cubicBezTo>
                  <a:lnTo>
                    <a:pt x="1083" y="469"/>
                  </a:lnTo>
                  <a:cubicBezTo>
                    <a:pt x="1347" y="349"/>
                    <a:pt x="1203" y="1"/>
                    <a:pt x="981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5" name="Google Shape;17355;p62"/>
            <p:cNvSpPr/>
            <p:nvPr/>
          </p:nvSpPr>
          <p:spPr>
            <a:xfrm>
              <a:off x="7077809" y="3137550"/>
              <a:ext cx="34945" cy="22886"/>
            </a:xfrm>
            <a:custGeom>
              <a:avLst/>
              <a:gdLst/>
              <a:ahLst/>
              <a:cxnLst/>
              <a:rect l="l" t="t" r="r" b="b"/>
              <a:pathLst>
                <a:path w="1333" h="873" extrusionOk="0">
                  <a:moveTo>
                    <a:pt x="967" y="0"/>
                  </a:moveTo>
                  <a:cubicBezTo>
                    <a:pt x="921" y="0"/>
                    <a:pt x="873" y="15"/>
                    <a:pt x="823" y="50"/>
                  </a:cubicBezTo>
                  <a:lnTo>
                    <a:pt x="203" y="410"/>
                  </a:lnTo>
                  <a:cubicBezTo>
                    <a:pt x="1" y="540"/>
                    <a:pt x="73" y="858"/>
                    <a:pt x="318" y="872"/>
                  </a:cubicBezTo>
                  <a:cubicBezTo>
                    <a:pt x="361" y="872"/>
                    <a:pt x="405" y="858"/>
                    <a:pt x="448" y="829"/>
                  </a:cubicBezTo>
                  <a:lnTo>
                    <a:pt x="1069" y="468"/>
                  </a:lnTo>
                  <a:cubicBezTo>
                    <a:pt x="1332" y="348"/>
                    <a:pt x="1188" y="0"/>
                    <a:pt x="967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6" name="Google Shape;17356;p62"/>
            <p:cNvSpPr/>
            <p:nvPr/>
          </p:nvSpPr>
          <p:spPr>
            <a:xfrm>
              <a:off x="7186050" y="3210742"/>
              <a:ext cx="63204" cy="44303"/>
            </a:xfrm>
            <a:custGeom>
              <a:avLst/>
              <a:gdLst/>
              <a:ahLst/>
              <a:cxnLst/>
              <a:rect l="l" t="t" r="r" b="b"/>
              <a:pathLst>
                <a:path w="2411" h="1690" extrusionOk="0">
                  <a:moveTo>
                    <a:pt x="0" y="0"/>
                  </a:moveTo>
                  <a:lnTo>
                    <a:pt x="0" y="1198"/>
                  </a:lnTo>
                  <a:cubicBezTo>
                    <a:pt x="0" y="1473"/>
                    <a:pt x="217" y="1689"/>
                    <a:pt x="476" y="1689"/>
                  </a:cubicBezTo>
                  <a:lnTo>
                    <a:pt x="1920" y="1689"/>
                  </a:lnTo>
                  <a:cubicBezTo>
                    <a:pt x="2194" y="1689"/>
                    <a:pt x="2411" y="1473"/>
                    <a:pt x="2411" y="1198"/>
                  </a:cubicBezTo>
                  <a:lnTo>
                    <a:pt x="2411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7" name="Google Shape;17357;p62"/>
            <p:cNvSpPr/>
            <p:nvPr/>
          </p:nvSpPr>
          <p:spPr>
            <a:xfrm>
              <a:off x="7179602" y="3210349"/>
              <a:ext cx="76102" cy="12898"/>
            </a:xfrm>
            <a:custGeom>
              <a:avLst/>
              <a:gdLst/>
              <a:ahLst/>
              <a:cxnLst/>
              <a:rect l="l" t="t" r="r" b="b"/>
              <a:pathLst>
                <a:path w="2903" h="492" extrusionOk="0">
                  <a:moveTo>
                    <a:pt x="246" y="1"/>
                  </a:moveTo>
                  <a:cubicBezTo>
                    <a:pt x="116" y="1"/>
                    <a:pt x="1" y="116"/>
                    <a:pt x="1" y="246"/>
                  </a:cubicBezTo>
                  <a:cubicBezTo>
                    <a:pt x="1" y="376"/>
                    <a:pt x="116" y="492"/>
                    <a:pt x="246" y="492"/>
                  </a:cubicBezTo>
                  <a:lnTo>
                    <a:pt x="2657" y="492"/>
                  </a:lnTo>
                  <a:cubicBezTo>
                    <a:pt x="2787" y="492"/>
                    <a:pt x="2902" y="376"/>
                    <a:pt x="2902" y="246"/>
                  </a:cubicBezTo>
                  <a:cubicBezTo>
                    <a:pt x="2902" y="116"/>
                    <a:pt x="2787" y="1"/>
                    <a:pt x="2657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58" name="Google Shape;17358;p62"/>
          <p:cNvGrpSpPr/>
          <p:nvPr/>
        </p:nvGrpSpPr>
        <p:grpSpPr>
          <a:xfrm>
            <a:off x="7992843" y="2907251"/>
            <a:ext cx="347794" cy="366328"/>
            <a:chOff x="7992843" y="2907251"/>
            <a:chExt cx="347794" cy="366328"/>
          </a:xfrm>
        </p:grpSpPr>
        <p:sp>
          <p:nvSpPr>
            <p:cNvPr id="17359" name="Google Shape;17359;p62"/>
            <p:cNvSpPr/>
            <p:nvPr/>
          </p:nvSpPr>
          <p:spPr>
            <a:xfrm>
              <a:off x="7992843" y="2907251"/>
              <a:ext cx="347794" cy="238032"/>
            </a:xfrm>
            <a:custGeom>
              <a:avLst/>
              <a:gdLst/>
              <a:ahLst/>
              <a:cxnLst/>
              <a:rect l="l" t="t" r="r" b="b"/>
              <a:pathLst>
                <a:path w="13267" h="9080" extrusionOk="0">
                  <a:moveTo>
                    <a:pt x="491" y="0"/>
                  </a:moveTo>
                  <a:cubicBezTo>
                    <a:pt x="217" y="0"/>
                    <a:pt x="15" y="217"/>
                    <a:pt x="0" y="476"/>
                  </a:cubicBezTo>
                  <a:lnTo>
                    <a:pt x="0" y="9080"/>
                  </a:lnTo>
                  <a:lnTo>
                    <a:pt x="13267" y="9080"/>
                  </a:lnTo>
                  <a:lnTo>
                    <a:pt x="13267" y="476"/>
                  </a:lnTo>
                  <a:cubicBezTo>
                    <a:pt x="13267" y="217"/>
                    <a:pt x="13050" y="0"/>
                    <a:pt x="12790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0" name="Google Shape;17360;p62"/>
            <p:cNvSpPr/>
            <p:nvPr/>
          </p:nvSpPr>
          <p:spPr>
            <a:xfrm>
              <a:off x="7993210" y="2907251"/>
              <a:ext cx="26897" cy="238032"/>
            </a:xfrm>
            <a:custGeom>
              <a:avLst/>
              <a:gdLst/>
              <a:ahLst/>
              <a:cxnLst/>
              <a:rect l="l" t="t" r="r" b="b"/>
              <a:pathLst>
                <a:path w="1026" h="9080" extrusionOk="0">
                  <a:moveTo>
                    <a:pt x="477" y="0"/>
                  </a:moveTo>
                  <a:cubicBezTo>
                    <a:pt x="203" y="0"/>
                    <a:pt x="1" y="217"/>
                    <a:pt x="1" y="476"/>
                  </a:cubicBezTo>
                  <a:lnTo>
                    <a:pt x="1" y="9080"/>
                  </a:lnTo>
                  <a:lnTo>
                    <a:pt x="549" y="9080"/>
                  </a:lnTo>
                  <a:lnTo>
                    <a:pt x="549" y="476"/>
                  </a:lnTo>
                  <a:cubicBezTo>
                    <a:pt x="549" y="217"/>
                    <a:pt x="766" y="0"/>
                    <a:pt x="1026" y="0"/>
                  </a:cubicBezTo>
                  <a:close/>
                </a:path>
              </a:pathLst>
            </a:custGeom>
            <a:solidFill>
              <a:srgbClr val="6B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1" name="Google Shape;17361;p62"/>
            <p:cNvSpPr/>
            <p:nvPr/>
          </p:nvSpPr>
          <p:spPr>
            <a:xfrm>
              <a:off x="8018586" y="2935590"/>
              <a:ext cx="296334" cy="207439"/>
            </a:xfrm>
            <a:custGeom>
              <a:avLst/>
              <a:gdLst/>
              <a:ahLst/>
              <a:cxnLst/>
              <a:rect l="l" t="t" r="r" b="b"/>
              <a:pathLst>
                <a:path w="11304" h="7913" extrusionOk="0">
                  <a:moveTo>
                    <a:pt x="265" y="1"/>
                  </a:moveTo>
                  <a:cubicBezTo>
                    <a:pt x="117" y="1"/>
                    <a:pt x="0" y="125"/>
                    <a:pt x="0" y="276"/>
                  </a:cubicBezTo>
                  <a:lnTo>
                    <a:pt x="0" y="7912"/>
                  </a:lnTo>
                  <a:lnTo>
                    <a:pt x="11303" y="7912"/>
                  </a:lnTo>
                  <a:lnTo>
                    <a:pt x="11303" y="276"/>
                  </a:lnTo>
                  <a:cubicBezTo>
                    <a:pt x="11289" y="125"/>
                    <a:pt x="11185" y="1"/>
                    <a:pt x="11038" y="1"/>
                  </a:cubicBezTo>
                  <a:cubicBezTo>
                    <a:pt x="11030" y="1"/>
                    <a:pt x="11022" y="1"/>
                    <a:pt x="11014" y="2"/>
                  </a:cubicBezTo>
                  <a:lnTo>
                    <a:pt x="289" y="2"/>
                  </a:lnTo>
                  <a:cubicBezTo>
                    <a:pt x="281" y="1"/>
                    <a:pt x="273" y="1"/>
                    <a:pt x="265" y="1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2" name="Google Shape;17362;p62"/>
            <p:cNvSpPr/>
            <p:nvPr/>
          </p:nvSpPr>
          <p:spPr>
            <a:xfrm>
              <a:off x="8018586" y="2935249"/>
              <a:ext cx="22335" cy="207387"/>
            </a:xfrm>
            <a:custGeom>
              <a:avLst/>
              <a:gdLst/>
              <a:ahLst/>
              <a:cxnLst/>
              <a:rect l="l" t="t" r="r" b="b"/>
              <a:pathLst>
                <a:path w="852" h="7911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7911"/>
                  </a:lnTo>
                  <a:lnTo>
                    <a:pt x="563" y="7911"/>
                  </a:lnTo>
                  <a:lnTo>
                    <a:pt x="563" y="289"/>
                  </a:lnTo>
                  <a:cubicBezTo>
                    <a:pt x="563" y="130"/>
                    <a:pt x="693" y="0"/>
                    <a:pt x="85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3" name="Google Shape;17363;p62"/>
            <p:cNvSpPr/>
            <p:nvPr/>
          </p:nvSpPr>
          <p:spPr>
            <a:xfrm>
              <a:off x="8137393" y="3051801"/>
              <a:ext cx="27657" cy="91595"/>
            </a:xfrm>
            <a:custGeom>
              <a:avLst/>
              <a:gdLst/>
              <a:ahLst/>
              <a:cxnLst/>
              <a:rect l="l" t="t" r="r" b="b"/>
              <a:pathLst>
                <a:path w="1055" h="3494" extrusionOk="0">
                  <a:moveTo>
                    <a:pt x="1" y="0"/>
                  </a:moveTo>
                  <a:lnTo>
                    <a:pt x="1" y="3494"/>
                  </a:lnTo>
                  <a:lnTo>
                    <a:pt x="1055" y="3494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4" name="Google Shape;17364;p62"/>
            <p:cNvSpPr/>
            <p:nvPr/>
          </p:nvSpPr>
          <p:spPr>
            <a:xfrm>
              <a:off x="8137393" y="3051801"/>
              <a:ext cx="14785" cy="91595"/>
            </a:xfrm>
            <a:custGeom>
              <a:avLst/>
              <a:gdLst/>
              <a:ahLst/>
              <a:cxnLst/>
              <a:rect l="l" t="t" r="r" b="b"/>
              <a:pathLst>
                <a:path w="564" h="3494" extrusionOk="0">
                  <a:moveTo>
                    <a:pt x="1" y="0"/>
                  </a:moveTo>
                  <a:lnTo>
                    <a:pt x="1" y="3494"/>
                  </a:lnTo>
                  <a:lnTo>
                    <a:pt x="564" y="3494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5" name="Google Shape;17365;p62"/>
            <p:cNvSpPr/>
            <p:nvPr/>
          </p:nvSpPr>
          <p:spPr>
            <a:xfrm>
              <a:off x="8216116" y="2961726"/>
              <a:ext cx="54134" cy="182430"/>
            </a:xfrm>
            <a:custGeom>
              <a:avLst/>
              <a:gdLst/>
              <a:ahLst/>
              <a:cxnLst/>
              <a:rect l="l" t="t" r="r" b="b"/>
              <a:pathLst>
                <a:path w="2065" h="6959" extrusionOk="0">
                  <a:moveTo>
                    <a:pt x="116" y="1"/>
                  </a:moveTo>
                  <a:cubicBezTo>
                    <a:pt x="44" y="1"/>
                    <a:pt x="0" y="44"/>
                    <a:pt x="0" y="116"/>
                  </a:cubicBezTo>
                  <a:lnTo>
                    <a:pt x="0" y="6959"/>
                  </a:lnTo>
                  <a:lnTo>
                    <a:pt x="2065" y="6959"/>
                  </a:lnTo>
                  <a:lnTo>
                    <a:pt x="2065" y="116"/>
                  </a:lnTo>
                  <a:cubicBezTo>
                    <a:pt x="2065" y="44"/>
                    <a:pt x="2007" y="1"/>
                    <a:pt x="194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6" name="Google Shape;17366;p62"/>
            <p:cNvSpPr/>
            <p:nvPr/>
          </p:nvSpPr>
          <p:spPr>
            <a:xfrm>
              <a:off x="8216116" y="2961726"/>
              <a:ext cx="17800" cy="182430"/>
            </a:xfrm>
            <a:custGeom>
              <a:avLst/>
              <a:gdLst/>
              <a:ahLst/>
              <a:cxnLst/>
              <a:rect l="l" t="t" r="r" b="b"/>
              <a:pathLst>
                <a:path w="679" h="6959" extrusionOk="0">
                  <a:moveTo>
                    <a:pt x="116" y="1"/>
                  </a:moveTo>
                  <a:cubicBezTo>
                    <a:pt x="44" y="1"/>
                    <a:pt x="0" y="44"/>
                    <a:pt x="0" y="116"/>
                  </a:cubicBezTo>
                  <a:lnTo>
                    <a:pt x="0" y="6959"/>
                  </a:lnTo>
                  <a:lnTo>
                    <a:pt x="563" y="6959"/>
                  </a:lnTo>
                  <a:lnTo>
                    <a:pt x="563" y="116"/>
                  </a:lnTo>
                  <a:cubicBezTo>
                    <a:pt x="563" y="44"/>
                    <a:pt x="607" y="1"/>
                    <a:pt x="679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7" name="Google Shape;17367;p62"/>
            <p:cNvSpPr/>
            <p:nvPr/>
          </p:nvSpPr>
          <p:spPr>
            <a:xfrm>
              <a:off x="8137393" y="2998637"/>
              <a:ext cx="54160" cy="53190"/>
            </a:xfrm>
            <a:custGeom>
              <a:avLst/>
              <a:gdLst/>
              <a:ahLst/>
              <a:cxnLst/>
              <a:rect l="l" t="t" r="r" b="b"/>
              <a:pathLst>
                <a:path w="2066" h="2029" extrusionOk="0">
                  <a:moveTo>
                    <a:pt x="1035" y="0"/>
                  </a:moveTo>
                  <a:cubicBezTo>
                    <a:pt x="993" y="0"/>
                    <a:pt x="954" y="22"/>
                    <a:pt x="939" y="65"/>
                  </a:cubicBezTo>
                  <a:lnTo>
                    <a:pt x="1" y="2028"/>
                  </a:lnTo>
                  <a:lnTo>
                    <a:pt x="2065" y="2028"/>
                  </a:lnTo>
                  <a:lnTo>
                    <a:pt x="1141" y="65"/>
                  </a:lnTo>
                  <a:cubicBezTo>
                    <a:pt x="1120" y="22"/>
                    <a:pt x="1076" y="0"/>
                    <a:pt x="1035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8" name="Google Shape;17368;p62"/>
            <p:cNvSpPr/>
            <p:nvPr/>
          </p:nvSpPr>
          <p:spPr>
            <a:xfrm>
              <a:off x="8137393" y="2998637"/>
              <a:ext cx="34473" cy="53190"/>
            </a:xfrm>
            <a:custGeom>
              <a:avLst/>
              <a:gdLst/>
              <a:ahLst/>
              <a:cxnLst/>
              <a:rect l="l" t="t" r="r" b="b"/>
              <a:pathLst>
                <a:path w="1315" h="2029" extrusionOk="0">
                  <a:moveTo>
                    <a:pt x="1035" y="0"/>
                  </a:moveTo>
                  <a:cubicBezTo>
                    <a:pt x="993" y="0"/>
                    <a:pt x="954" y="22"/>
                    <a:pt x="939" y="65"/>
                  </a:cubicBezTo>
                  <a:lnTo>
                    <a:pt x="1" y="2028"/>
                  </a:lnTo>
                  <a:lnTo>
                    <a:pt x="564" y="2028"/>
                  </a:lnTo>
                  <a:lnTo>
                    <a:pt x="1314" y="441"/>
                  </a:lnTo>
                  <a:lnTo>
                    <a:pt x="1141" y="65"/>
                  </a:lnTo>
                  <a:cubicBezTo>
                    <a:pt x="1120" y="22"/>
                    <a:pt x="1076" y="0"/>
                    <a:pt x="103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9" name="Google Shape;17369;p62"/>
            <p:cNvSpPr/>
            <p:nvPr/>
          </p:nvSpPr>
          <p:spPr>
            <a:xfrm>
              <a:off x="8147617" y="2998060"/>
              <a:ext cx="34079" cy="32585"/>
            </a:xfrm>
            <a:custGeom>
              <a:avLst/>
              <a:gdLst/>
              <a:ahLst/>
              <a:cxnLst/>
              <a:rect l="l" t="t" r="r" b="b"/>
              <a:pathLst>
                <a:path w="1300" h="1243" extrusionOk="0">
                  <a:moveTo>
                    <a:pt x="652" y="1"/>
                  </a:moveTo>
                  <a:cubicBezTo>
                    <a:pt x="607" y="1"/>
                    <a:pt x="564" y="29"/>
                    <a:pt x="549" y="87"/>
                  </a:cubicBezTo>
                  <a:lnTo>
                    <a:pt x="1" y="1242"/>
                  </a:lnTo>
                  <a:lnTo>
                    <a:pt x="1300" y="1242"/>
                  </a:lnTo>
                  <a:lnTo>
                    <a:pt x="766" y="87"/>
                  </a:lnTo>
                  <a:cubicBezTo>
                    <a:pt x="744" y="29"/>
                    <a:pt x="697" y="1"/>
                    <a:pt x="652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0" name="Google Shape;17370;p62"/>
            <p:cNvSpPr/>
            <p:nvPr/>
          </p:nvSpPr>
          <p:spPr>
            <a:xfrm>
              <a:off x="8148010" y="2998479"/>
              <a:ext cx="23856" cy="32166"/>
            </a:xfrm>
            <a:custGeom>
              <a:avLst/>
              <a:gdLst/>
              <a:ahLst/>
              <a:cxnLst/>
              <a:rect l="l" t="t" r="r" b="b"/>
              <a:pathLst>
                <a:path w="910" h="1227" extrusionOk="0">
                  <a:moveTo>
                    <a:pt x="642" y="1"/>
                  </a:moveTo>
                  <a:cubicBezTo>
                    <a:pt x="610" y="1"/>
                    <a:pt x="576" y="15"/>
                    <a:pt x="549" y="42"/>
                  </a:cubicBezTo>
                  <a:cubicBezTo>
                    <a:pt x="549" y="42"/>
                    <a:pt x="534" y="42"/>
                    <a:pt x="534" y="57"/>
                  </a:cubicBezTo>
                  <a:lnTo>
                    <a:pt x="0" y="1226"/>
                  </a:lnTo>
                  <a:lnTo>
                    <a:pt x="549" y="1226"/>
                  </a:lnTo>
                  <a:lnTo>
                    <a:pt x="909" y="447"/>
                  </a:lnTo>
                  <a:lnTo>
                    <a:pt x="736" y="57"/>
                  </a:lnTo>
                  <a:cubicBezTo>
                    <a:pt x="713" y="19"/>
                    <a:pt x="678" y="1"/>
                    <a:pt x="642" y="1"/>
                  </a:cubicBezTo>
                  <a:close/>
                </a:path>
              </a:pathLst>
            </a:custGeom>
            <a:solidFill>
              <a:srgbClr val="6B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1" name="Google Shape;17371;p62"/>
            <p:cNvSpPr/>
            <p:nvPr/>
          </p:nvSpPr>
          <p:spPr>
            <a:xfrm>
              <a:off x="8076102" y="3071488"/>
              <a:ext cx="29544" cy="29544"/>
            </a:xfrm>
            <a:custGeom>
              <a:avLst/>
              <a:gdLst/>
              <a:ahLst/>
              <a:cxnLst/>
              <a:rect l="l" t="t" r="r" b="b"/>
              <a:pathLst>
                <a:path w="1127" h="1127" extrusionOk="0">
                  <a:moveTo>
                    <a:pt x="0" y="0"/>
                  </a:moveTo>
                  <a:lnTo>
                    <a:pt x="0" y="1126"/>
                  </a:lnTo>
                  <a:lnTo>
                    <a:pt x="1126" y="1126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2" name="Google Shape;17372;p62"/>
            <p:cNvSpPr/>
            <p:nvPr/>
          </p:nvSpPr>
          <p:spPr>
            <a:xfrm>
              <a:off x="8076102" y="3071488"/>
              <a:ext cx="14785" cy="29544"/>
            </a:xfrm>
            <a:custGeom>
              <a:avLst/>
              <a:gdLst/>
              <a:ahLst/>
              <a:cxnLst/>
              <a:rect l="l" t="t" r="r" b="b"/>
              <a:pathLst>
                <a:path w="564" h="1127" extrusionOk="0">
                  <a:moveTo>
                    <a:pt x="0" y="0"/>
                  </a:moveTo>
                  <a:lnTo>
                    <a:pt x="0" y="1126"/>
                  </a:lnTo>
                  <a:lnTo>
                    <a:pt x="563" y="1126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3" name="Google Shape;17373;p62"/>
            <p:cNvSpPr/>
            <p:nvPr/>
          </p:nvSpPr>
          <p:spPr>
            <a:xfrm>
              <a:off x="8068526" y="3098726"/>
              <a:ext cx="44670" cy="44670"/>
            </a:xfrm>
            <a:custGeom>
              <a:avLst/>
              <a:gdLst/>
              <a:ahLst/>
              <a:cxnLst/>
              <a:rect l="l" t="t" r="r" b="b"/>
              <a:pathLst>
                <a:path w="1704" h="1704" extrusionOk="0">
                  <a:moveTo>
                    <a:pt x="318" y="0"/>
                  </a:moveTo>
                  <a:cubicBezTo>
                    <a:pt x="145" y="0"/>
                    <a:pt x="1" y="145"/>
                    <a:pt x="15" y="318"/>
                  </a:cubicBezTo>
                  <a:lnTo>
                    <a:pt x="58" y="1704"/>
                  </a:lnTo>
                  <a:lnTo>
                    <a:pt x="1646" y="1704"/>
                  </a:lnTo>
                  <a:lnTo>
                    <a:pt x="1704" y="318"/>
                  </a:lnTo>
                  <a:cubicBezTo>
                    <a:pt x="1704" y="145"/>
                    <a:pt x="1574" y="0"/>
                    <a:pt x="1401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4" name="Google Shape;17374;p62"/>
            <p:cNvSpPr/>
            <p:nvPr/>
          </p:nvSpPr>
          <p:spPr>
            <a:xfrm>
              <a:off x="8068526" y="3098726"/>
              <a:ext cx="23122" cy="44670"/>
            </a:xfrm>
            <a:custGeom>
              <a:avLst/>
              <a:gdLst/>
              <a:ahLst/>
              <a:cxnLst/>
              <a:rect l="l" t="t" r="r" b="b"/>
              <a:pathLst>
                <a:path w="882" h="1704" extrusionOk="0">
                  <a:moveTo>
                    <a:pt x="318" y="0"/>
                  </a:moveTo>
                  <a:cubicBezTo>
                    <a:pt x="145" y="0"/>
                    <a:pt x="1" y="145"/>
                    <a:pt x="15" y="318"/>
                  </a:cubicBezTo>
                  <a:lnTo>
                    <a:pt x="58" y="1704"/>
                  </a:lnTo>
                  <a:lnTo>
                    <a:pt x="621" y="1704"/>
                  </a:lnTo>
                  <a:lnTo>
                    <a:pt x="578" y="318"/>
                  </a:lnTo>
                  <a:cubicBezTo>
                    <a:pt x="564" y="145"/>
                    <a:pt x="708" y="0"/>
                    <a:pt x="88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5" name="Google Shape;17375;p62"/>
            <p:cNvSpPr/>
            <p:nvPr/>
          </p:nvSpPr>
          <p:spPr>
            <a:xfrm>
              <a:off x="8250170" y="3065773"/>
              <a:ext cx="20081" cy="11037"/>
            </a:xfrm>
            <a:custGeom>
              <a:avLst/>
              <a:gdLst/>
              <a:ahLst/>
              <a:cxnLst/>
              <a:rect l="l" t="t" r="r" b="b"/>
              <a:pathLst>
                <a:path w="766" h="421" extrusionOk="0">
                  <a:moveTo>
                    <a:pt x="181" y="0"/>
                  </a:moveTo>
                  <a:cubicBezTo>
                    <a:pt x="76" y="0"/>
                    <a:pt x="1" y="96"/>
                    <a:pt x="1" y="204"/>
                  </a:cubicBezTo>
                  <a:cubicBezTo>
                    <a:pt x="1" y="319"/>
                    <a:pt x="87" y="420"/>
                    <a:pt x="203" y="420"/>
                  </a:cubicBezTo>
                  <a:lnTo>
                    <a:pt x="766" y="420"/>
                  </a:lnTo>
                  <a:lnTo>
                    <a:pt x="766" y="2"/>
                  </a:lnTo>
                  <a:lnTo>
                    <a:pt x="203" y="2"/>
                  </a:lnTo>
                  <a:cubicBezTo>
                    <a:pt x="195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6" name="Google Shape;17376;p62"/>
            <p:cNvSpPr/>
            <p:nvPr/>
          </p:nvSpPr>
          <p:spPr>
            <a:xfrm>
              <a:off x="8247758" y="3102107"/>
              <a:ext cx="22492" cy="11063"/>
            </a:xfrm>
            <a:custGeom>
              <a:avLst/>
              <a:gdLst/>
              <a:ahLst/>
              <a:cxnLst/>
              <a:rect l="l" t="t" r="r" b="b"/>
              <a:pathLst>
                <a:path w="858" h="422" extrusionOk="0">
                  <a:moveTo>
                    <a:pt x="269" y="0"/>
                  </a:moveTo>
                  <a:cubicBezTo>
                    <a:pt x="0" y="0"/>
                    <a:pt x="0" y="421"/>
                    <a:pt x="269" y="421"/>
                  </a:cubicBezTo>
                  <a:cubicBezTo>
                    <a:pt x="277" y="421"/>
                    <a:pt x="286" y="421"/>
                    <a:pt x="295" y="420"/>
                  </a:cubicBezTo>
                  <a:lnTo>
                    <a:pt x="858" y="420"/>
                  </a:lnTo>
                  <a:lnTo>
                    <a:pt x="858" y="1"/>
                  </a:lnTo>
                  <a:lnTo>
                    <a:pt x="295" y="1"/>
                  </a:lnTo>
                  <a:cubicBezTo>
                    <a:pt x="286" y="0"/>
                    <a:pt x="277" y="0"/>
                    <a:pt x="269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7" name="Google Shape;17377;p62"/>
            <p:cNvSpPr/>
            <p:nvPr/>
          </p:nvSpPr>
          <p:spPr>
            <a:xfrm>
              <a:off x="8250170" y="2992397"/>
              <a:ext cx="20081" cy="11377"/>
            </a:xfrm>
            <a:custGeom>
              <a:avLst/>
              <a:gdLst/>
              <a:ahLst/>
              <a:cxnLst/>
              <a:rect l="l" t="t" r="r" b="b"/>
              <a:pathLst>
                <a:path w="766" h="434" extrusionOk="0">
                  <a:moveTo>
                    <a:pt x="203" y="0"/>
                  </a:moveTo>
                  <a:cubicBezTo>
                    <a:pt x="87" y="0"/>
                    <a:pt x="1" y="101"/>
                    <a:pt x="1" y="217"/>
                  </a:cubicBezTo>
                  <a:cubicBezTo>
                    <a:pt x="1" y="332"/>
                    <a:pt x="87" y="433"/>
                    <a:pt x="203" y="433"/>
                  </a:cubicBezTo>
                  <a:lnTo>
                    <a:pt x="766" y="43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8" name="Google Shape;17378;p62"/>
            <p:cNvSpPr/>
            <p:nvPr/>
          </p:nvSpPr>
          <p:spPr>
            <a:xfrm>
              <a:off x="8250170" y="3029098"/>
              <a:ext cx="20081" cy="10984"/>
            </a:xfrm>
            <a:custGeom>
              <a:avLst/>
              <a:gdLst/>
              <a:ahLst/>
              <a:cxnLst/>
              <a:rect l="l" t="t" r="r" b="b"/>
              <a:pathLst>
                <a:path w="766" h="419" extrusionOk="0">
                  <a:moveTo>
                    <a:pt x="203" y="0"/>
                  </a:moveTo>
                  <a:cubicBezTo>
                    <a:pt x="87" y="0"/>
                    <a:pt x="1" y="87"/>
                    <a:pt x="1" y="217"/>
                  </a:cubicBezTo>
                  <a:cubicBezTo>
                    <a:pt x="1" y="332"/>
                    <a:pt x="87" y="419"/>
                    <a:pt x="203" y="419"/>
                  </a:cubicBezTo>
                  <a:lnTo>
                    <a:pt x="766" y="419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9" name="Google Shape;17379;p62"/>
            <p:cNvSpPr/>
            <p:nvPr/>
          </p:nvSpPr>
          <p:spPr>
            <a:xfrm>
              <a:off x="8059062" y="2981597"/>
              <a:ext cx="63231" cy="74765"/>
            </a:xfrm>
            <a:custGeom>
              <a:avLst/>
              <a:gdLst/>
              <a:ahLst/>
              <a:cxnLst/>
              <a:rect l="l" t="t" r="r" b="b"/>
              <a:pathLst>
                <a:path w="2412" h="2852" extrusionOk="0">
                  <a:moveTo>
                    <a:pt x="1211" y="1"/>
                  </a:moveTo>
                  <a:cubicBezTo>
                    <a:pt x="1192" y="1"/>
                    <a:pt x="1170" y="8"/>
                    <a:pt x="1156" y="22"/>
                  </a:cubicBezTo>
                  <a:lnTo>
                    <a:pt x="44" y="1654"/>
                  </a:lnTo>
                  <a:cubicBezTo>
                    <a:pt x="1" y="1726"/>
                    <a:pt x="1" y="1812"/>
                    <a:pt x="73" y="1884"/>
                  </a:cubicBezTo>
                  <a:lnTo>
                    <a:pt x="593" y="2419"/>
                  </a:lnTo>
                  <a:cubicBezTo>
                    <a:pt x="621" y="2462"/>
                    <a:pt x="650" y="2491"/>
                    <a:pt x="650" y="2549"/>
                  </a:cubicBezTo>
                  <a:lnTo>
                    <a:pt x="650" y="2852"/>
                  </a:lnTo>
                  <a:lnTo>
                    <a:pt x="1776" y="2852"/>
                  </a:lnTo>
                  <a:lnTo>
                    <a:pt x="1776" y="2534"/>
                  </a:lnTo>
                  <a:cubicBezTo>
                    <a:pt x="1776" y="2491"/>
                    <a:pt x="1791" y="2447"/>
                    <a:pt x="1834" y="2419"/>
                  </a:cubicBezTo>
                  <a:lnTo>
                    <a:pt x="2354" y="1870"/>
                  </a:lnTo>
                  <a:cubicBezTo>
                    <a:pt x="2411" y="1812"/>
                    <a:pt x="2411" y="1726"/>
                    <a:pt x="2368" y="1654"/>
                  </a:cubicBezTo>
                  <a:lnTo>
                    <a:pt x="1257" y="22"/>
                  </a:lnTo>
                  <a:cubicBezTo>
                    <a:pt x="1249" y="8"/>
                    <a:pt x="1231" y="1"/>
                    <a:pt x="1211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0" name="Google Shape;17380;p62"/>
            <p:cNvSpPr/>
            <p:nvPr/>
          </p:nvSpPr>
          <p:spPr>
            <a:xfrm>
              <a:off x="8059062" y="2981309"/>
              <a:ext cx="39008" cy="75054"/>
            </a:xfrm>
            <a:custGeom>
              <a:avLst/>
              <a:gdLst/>
              <a:ahLst/>
              <a:cxnLst/>
              <a:rect l="l" t="t" r="r" b="b"/>
              <a:pathLst>
                <a:path w="1488" h="2863" extrusionOk="0">
                  <a:moveTo>
                    <a:pt x="1211" y="1"/>
                  </a:moveTo>
                  <a:cubicBezTo>
                    <a:pt x="1192" y="1"/>
                    <a:pt x="1170" y="12"/>
                    <a:pt x="1156" y="33"/>
                  </a:cubicBezTo>
                  <a:lnTo>
                    <a:pt x="44" y="1650"/>
                  </a:lnTo>
                  <a:cubicBezTo>
                    <a:pt x="1" y="1722"/>
                    <a:pt x="15" y="1823"/>
                    <a:pt x="73" y="1881"/>
                  </a:cubicBezTo>
                  <a:lnTo>
                    <a:pt x="593" y="2430"/>
                  </a:lnTo>
                  <a:cubicBezTo>
                    <a:pt x="621" y="2458"/>
                    <a:pt x="650" y="2502"/>
                    <a:pt x="650" y="2545"/>
                  </a:cubicBezTo>
                  <a:lnTo>
                    <a:pt x="650" y="2863"/>
                  </a:lnTo>
                  <a:lnTo>
                    <a:pt x="1213" y="2863"/>
                  </a:lnTo>
                  <a:lnTo>
                    <a:pt x="1213" y="2545"/>
                  </a:lnTo>
                  <a:cubicBezTo>
                    <a:pt x="1213" y="2502"/>
                    <a:pt x="1184" y="2458"/>
                    <a:pt x="1156" y="2430"/>
                  </a:cubicBezTo>
                  <a:lnTo>
                    <a:pt x="636" y="1881"/>
                  </a:lnTo>
                  <a:cubicBezTo>
                    <a:pt x="578" y="1823"/>
                    <a:pt x="564" y="1722"/>
                    <a:pt x="607" y="1650"/>
                  </a:cubicBezTo>
                  <a:lnTo>
                    <a:pt x="1488" y="365"/>
                  </a:lnTo>
                  <a:lnTo>
                    <a:pt x="1257" y="33"/>
                  </a:lnTo>
                  <a:cubicBezTo>
                    <a:pt x="1249" y="12"/>
                    <a:pt x="1231" y="1"/>
                    <a:pt x="121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1" name="Google Shape;17381;p62"/>
            <p:cNvSpPr/>
            <p:nvPr/>
          </p:nvSpPr>
          <p:spPr>
            <a:xfrm>
              <a:off x="8079510" y="2981597"/>
              <a:ext cx="21968" cy="50176"/>
            </a:xfrm>
            <a:custGeom>
              <a:avLst/>
              <a:gdLst/>
              <a:ahLst/>
              <a:cxnLst/>
              <a:rect l="l" t="t" r="r" b="b"/>
              <a:pathLst>
                <a:path w="838" h="1914" extrusionOk="0">
                  <a:moveTo>
                    <a:pt x="431" y="1"/>
                  </a:moveTo>
                  <a:cubicBezTo>
                    <a:pt x="412" y="1"/>
                    <a:pt x="390" y="8"/>
                    <a:pt x="376" y="22"/>
                  </a:cubicBezTo>
                  <a:lnTo>
                    <a:pt x="246" y="210"/>
                  </a:lnTo>
                  <a:lnTo>
                    <a:pt x="246" y="1552"/>
                  </a:lnTo>
                  <a:cubicBezTo>
                    <a:pt x="0" y="1552"/>
                    <a:pt x="0" y="1913"/>
                    <a:pt x="246" y="1913"/>
                  </a:cubicBezTo>
                  <a:lnTo>
                    <a:pt x="606" y="1913"/>
                  </a:lnTo>
                  <a:cubicBezTo>
                    <a:pt x="837" y="1913"/>
                    <a:pt x="837" y="1552"/>
                    <a:pt x="606" y="1552"/>
                  </a:cubicBezTo>
                  <a:lnTo>
                    <a:pt x="606" y="210"/>
                  </a:lnTo>
                  <a:lnTo>
                    <a:pt x="477" y="22"/>
                  </a:lnTo>
                  <a:cubicBezTo>
                    <a:pt x="469" y="8"/>
                    <a:pt x="451" y="1"/>
                    <a:pt x="43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2" name="Google Shape;17382;p62"/>
            <p:cNvSpPr/>
            <p:nvPr/>
          </p:nvSpPr>
          <p:spPr>
            <a:xfrm>
              <a:off x="8065511" y="3055969"/>
              <a:ext cx="50726" cy="17040"/>
            </a:xfrm>
            <a:custGeom>
              <a:avLst/>
              <a:gdLst/>
              <a:ahLst/>
              <a:cxnLst/>
              <a:rect l="l" t="t" r="r" b="b"/>
              <a:pathLst>
                <a:path w="1935" h="650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433"/>
                  </a:lnTo>
                  <a:cubicBezTo>
                    <a:pt x="0" y="549"/>
                    <a:pt x="101" y="650"/>
                    <a:pt x="231" y="650"/>
                  </a:cubicBezTo>
                  <a:lnTo>
                    <a:pt x="1718" y="650"/>
                  </a:lnTo>
                  <a:cubicBezTo>
                    <a:pt x="1833" y="650"/>
                    <a:pt x="1934" y="549"/>
                    <a:pt x="1934" y="433"/>
                  </a:cubicBezTo>
                  <a:lnTo>
                    <a:pt x="1934" y="231"/>
                  </a:lnTo>
                  <a:cubicBezTo>
                    <a:pt x="1934" y="101"/>
                    <a:pt x="1833" y="0"/>
                    <a:pt x="1718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3" name="Google Shape;17383;p62"/>
            <p:cNvSpPr/>
            <p:nvPr/>
          </p:nvSpPr>
          <p:spPr>
            <a:xfrm>
              <a:off x="8065511" y="3058617"/>
              <a:ext cx="50726" cy="14392"/>
            </a:xfrm>
            <a:custGeom>
              <a:avLst/>
              <a:gdLst/>
              <a:ahLst/>
              <a:cxnLst/>
              <a:rect l="l" t="t" r="r" b="b"/>
              <a:pathLst>
                <a:path w="1935" h="549" extrusionOk="0">
                  <a:moveTo>
                    <a:pt x="29" y="0"/>
                  </a:moveTo>
                  <a:cubicBezTo>
                    <a:pt x="15" y="29"/>
                    <a:pt x="0" y="72"/>
                    <a:pt x="0" y="116"/>
                  </a:cubicBezTo>
                  <a:lnTo>
                    <a:pt x="0" y="318"/>
                  </a:lnTo>
                  <a:cubicBezTo>
                    <a:pt x="0" y="448"/>
                    <a:pt x="101" y="549"/>
                    <a:pt x="231" y="549"/>
                  </a:cubicBezTo>
                  <a:lnTo>
                    <a:pt x="1718" y="549"/>
                  </a:lnTo>
                  <a:cubicBezTo>
                    <a:pt x="1833" y="549"/>
                    <a:pt x="1934" y="448"/>
                    <a:pt x="1934" y="318"/>
                  </a:cubicBezTo>
                  <a:lnTo>
                    <a:pt x="1934" y="130"/>
                  </a:lnTo>
                  <a:cubicBezTo>
                    <a:pt x="1934" y="72"/>
                    <a:pt x="1934" y="44"/>
                    <a:pt x="1906" y="0"/>
                  </a:cubicBezTo>
                  <a:cubicBezTo>
                    <a:pt x="1862" y="72"/>
                    <a:pt x="1790" y="101"/>
                    <a:pt x="1718" y="101"/>
                  </a:cubicBezTo>
                  <a:lnTo>
                    <a:pt x="231" y="101"/>
                  </a:lnTo>
                  <a:cubicBezTo>
                    <a:pt x="144" y="101"/>
                    <a:pt x="72" y="58"/>
                    <a:pt x="29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4" name="Google Shape;17384;p62"/>
            <p:cNvSpPr/>
            <p:nvPr/>
          </p:nvSpPr>
          <p:spPr>
            <a:xfrm>
              <a:off x="8164656" y="3051801"/>
              <a:ext cx="26897" cy="91595"/>
            </a:xfrm>
            <a:custGeom>
              <a:avLst/>
              <a:gdLst/>
              <a:ahLst/>
              <a:cxnLst/>
              <a:rect l="l" t="t" r="r" b="b"/>
              <a:pathLst>
                <a:path w="1026" h="3494" extrusionOk="0">
                  <a:moveTo>
                    <a:pt x="0" y="0"/>
                  </a:moveTo>
                  <a:lnTo>
                    <a:pt x="0" y="3494"/>
                  </a:lnTo>
                  <a:lnTo>
                    <a:pt x="1025" y="3494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5" name="Google Shape;17385;p62"/>
            <p:cNvSpPr/>
            <p:nvPr/>
          </p:nvSpPr>
          <p:spPr>
            <a:xfrm>
              <a:off x="8130577" y="3199391"/>
              <a:ext cx="68919" cy="47711"/>
            </a:xfrm>
            <a:custGeom>
              <a:avLst/>
              <a:gdLst/>
              <a:ahLst/>
              <a:cxnLst/>
              <a:rect l="l" t="t" r="r" b="b"/>
              <a:pathLst>
                <a:path w="2629" h="1820" extrusionOk="0">
                  <a:moveTo>
                    <a:pt x="1" y="0"/>
                  </a:moveTo>
                  <a:lnTo>
                    <a:pt x="1" y="1819"/>
                  </a:lnTo>
                  <a:lnTo>
                    <a:pt x="2628" y="1819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6" name="Google Shape;17386;p62"/>
            <p:cNvSpPr/>
            <p:nvPr/>
          </p:nvSpPr>
          <p:spPr>
            <a:xfrm>
              <a:off x="8130577" y="3199391"/>
              <a:ext cx="14785" cy="47711"/>
            </a:xfrm>
            <a:custGeom>
              <a:avLst/>
              <a:gdLst/>
              <a:ahLst/>
              <a:cxnLst/>
              <a:rect l="l" t="t" r="r" b="b"/>
              <a:pathLst>
                <a:path w="564" h="1820" extrusionOk="0">
                  <a:moveTo>
                    <a:pt x="1" y="0"/>
                  </a:moveTo>
                  <a:lnTo>
                    <a:pt x="1" y="1819"/>
                  </a:lnTo>
                  <a:lnTo>
                    <a:pt x="564" y="1819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7" name="Google Shape;17387;p62"/>
            <p:cNvSpPr/>
            <p:nvPr/>
          </p:nvSpPr>
          <p:spPr>
            <a:xfrm>
              <a:off x="8096917" y="3245556"/>
              <a:ext cx="136633" cy="28024"/>
            </a:xfrm>
            <a:custGeom>
              <a:avLst/>
              <a:gdLst/>
              <a:ahLst/>
              <a:cxnLst/>
              <a:rect l="l" t="t" r="r" b="b"/>
              <a:pathLst>
                <a:path w="5212" h="1069" extrusionOk="0">
                  <a:moveTo>
                    <a:pt x="390" y="0"/>
                  </a:moveTo>
                  <a:cubicBezTo>
                    <a:pt x="173" y="0"/>
                    <a:pt x="0" y="174"/>
                    <a:pt x="0" y="390"/>
                  </a:cubicBezTo>
                  <a:lnTo>
                    <a:pt x="0" y="664"/>
                  </a:lnTo>
                  <a:cubicBezTo>
                    <a:pt x="0" y="895"/>
                    <a:pt x="173" y="1069"/>
                    <a:pt x="390" y="1069"/>
                  </a:cubicBezTo>
                  <a:lnTo>
                    <a:pt x="4807" y="1069"/>
                  </a:lnTo>
                  <a:cubicBezTo>
                    <a:pt x="5024" y="1069"/>
                    <a:pt x="5211" y="895"/>
                    <a:pt x="5211" y="664"/>
                  </a:cubicBezTo>
                  <a:lnTo>
                    <a:pt x="5211" y="390"/>
                  </a:lnTo>
                  <a:cubicBezTo>
                    <a:pt x="5211" y="174"/>
                    <a:pt x="5024" y="0"/>
                    <a:pt x="4807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8" name="Google Shape;17388;p62"/>
            <p:cNvSpPr/>
            <p:nvPr/>
          </p:nvSpPr>
          <p:spPr>
            <a:xfrm>
              <a:off x="8096524" y="3252372"/>
              <a:ext cx="137026" cy="21208"/>
            </a:xfrm>
            <a:custGeom>
              <a:avLst/>
              <a:gdLst/>
              <a:ahLst/>
              <a:cxnLst/>
              <a:rect l="l" t="t" r="r" b="b"/>
              <a:pathLst>
                <a:path w="5227" h="809" extrusionOk="0">
                  <a:moveTo>
                    <a:pt x="30" y="0"/>
                  </a:moveTo>
                  <a:cubicBezTo>
                    <a:pt x="15" y="43"/>
                    <a:pt x="1" y="87"/>
                    <a:pt x="1" y="145"/>
                  </a:cubicBezTo>
                  <a:lnTo>
                    <a:pt x="1" y="419"/>
                  </a:lnTo>
                  <a:cubicBezTo>
                    <a:pt x="1" y="635"/>
                    <a:pt x="188" y="809"/>
                    <a:pt x="405" y="809"/>
                  </a:cubicBezTo>
                  <a:lnTo>
                    <a:pt x="4822" y="809"/>
                  </a:lnTo>
                  <a:cubicBezTo>
                    <a:pt x="5039" y="809"/>
                    <a:pt x="5226" y="635"/>
                    <a:pt x="5226" y="419"/>
                  </a:cubicBezTo>
                  <a:lnTo>
                    <a:pt x="5226" y="145"/>
                  </a:lnTo>
                  <a:cubicBezTo>
                    <a:pt x="5226" y="87"/>
                    <a:pt x="5212" y="43"/>
                    <a:pt x="5198" y="0"/>
                  </a:cubicBezTo>
                  <a:cubicBezTo>
                    <a:pt x="5140" y="145"/>
                    <a:pt x="4995" y="246"/>
                    <a:pt x="4822" y="260"/>
                  </a:cubicBezTo>
                  <a:lnTo>
                    <a:pt x="405" y="260"/>
                  </a:lnTo>
                  <a:cubicBezTo>
                    <a:pt x="246" y="260"/>
                    <a:pt x="87" y="145"/>
                    <a:pt x="30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9" name="Google Shape;17389;p62"/>
            <p:cNvSpPr/>
            <p:nvPr/>
          </p:nvSpPr>
          <p:spPr>
            <a:xfrm>
              <a:off x="7992843" y="3143003"/>
              <a:ext cx="347794" cy="59823"/>
            </a:xfrm>
            <a:custGeom>
              <a:avLst/>
              <a:gdLst/>
              <a:ahLst/>
              <a:cxnLst/>
              <a:rect l="l" t="t" r="r" b="b"/>
              <a:pathLst>
                <a:path w="13267" h="2282" extrusionOk="0">
                  <a:moveTo>
                    <a:pt x="0" y="0"/>
                  </a:moveTo>
                  <a:lnTo>
                    <a:pt x="0" y="1805"/>
                  </a:lnTo>
                  <a:cubicBezTo>
                    <a:pt x="15" y="2065"/>
                    <a:pt x="217" y="2281"/>
                    <a:pt x="491" y="2281"/>
                  </a:cubicBezTo>
                  <a:lnTo>
                    <a:pt x="12790" y="2281"/>
                  </a:lnTo>
                  <a:cubicBezTo>
                    <a:pt x="13050" y="2281"/>
                    <a:pt x="13252" y="2065"/>
                    <a:pt x="13267" y="1805"/>
                  </a:cubicBezTo>
                  <a:lnTo>
                    <a:pt x="13267" y="0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0" name="Google Shape;17390;p62"/>
            <p:cNvSpPr/>
            <p:nvPr/>
          </p:nvSpPr>
          <p:spPr>
            <a:xfrm>
              <a:off x="7992843" y="3143003"/>
              <a:ext cx="27264" cy="59823"/>
            </a:xfrm>
            <a:custGeom>
              <a:avLst/>
              <a:gdLst/>
              <a:ahLst/>
              <a:cxnLst/>
              <a:rect l="l" t="t" r="r" b="b"/>
              <a:pathLst>
                <a:path w="1040" h="2282" extrusionOk="0">
                  <a:moveTo>
                    <a:pt x="0" y="0"/>
                  </a:moveTo>
                  <a:lnTo>
                    <a:pt x="0" y="1805"/>
                  </a:lnTo>
                  <a:cubicBezTo>
                    <a:pt x="0" y="2065"/>
                    <a:pt x="217" y="2281"/>
                    <a:pt x="477" y="2281"/>
                  </a:cubicBezTo>
                  <a:lnTo>
                    <a:pt x="1040" y="2281"/>
                  </a:lnTo>
                  <a:cubicBezTo>
                    <a:pt x="780" y="2281"/>
                    <a:pt x="563" y="2065"/>
                    <a:pt x="563" y="1805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1" name="Google Shape;17391;p62"/>
            <p:cNvSpPr/>
            <p:nvPr/>
          </p:nvSpPr>
          <p:spPr>
            <a:xfrm>
              <a:off x="8157447" y="3167225"/>
              <a:ext cx="18586" cy="11377"/>
            </a:xfrm>
            <a:custGeom>
              <a:avLst/>
              <a:gdLst/>
              <a:ahLst/>
              <a:cxnLst/>
              <a:rect l="l" t="t" r="r" b="b"/>
              <a:pathLst>
                <a:path w="709" h="434" extrusionOk="0">
                  <a:moveTo>
                    <a:pt x="290" y="0"/>
                  </a:moveTo>
                  <a:cubicBezTo>
                    <a:pt x="1" y="0"/>
                    <a:pt x="1" y="433"/>
                    <a:pt x="290" y="433"/>
                  </a:cubicBezTo>
                  <a:lnTo>
                    <a:pt x="420" y="433"/>
                  </a:lnTo>
                  <a:cubicBezTo>
                    <a:pt x="708" y="433"/>
                    <a:pt x="708" y="0"/>
                    <a:pt x="420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92" name="Google Shape;17392;p62"/>
          <p:cNvGrpSpPr/>
          <p:nvPr/>
        </p:nvGrpSpPr>
        <p:grpSpPr>
          <a:xfrm>
            <a:off x="873898" y="1512377"/>
            <a:ext cx="398127" cy="353457"/>
            <a:chOff x="873898" y="1512377"/>
            <a:chExt cx="398127" cy="353457"/>
          </a:xfrm>
        </p:grpSpPr>
        <p:sp>
          <p:nvSpPr>
            <p:cNvPr id="17393" name="Google Shape;17393;p62"/>
            <p:cNvSpPr/>
            <p:nvPr/>
          </p:nvSpPr>
          <p:spPr>
            <a:xfrm>
              <a:off x="944652" y="1531671"/>
              <a:ext cx="76862" cy="64358"/>
            </a:xfrm>
            <a:custGeom>
              <a:avLst/>
              <a:gdLst/>
              <a:ahLst/>
              <a:cxnLst/>
              <a:rect l="l" t="t" r="r" b="b"/>
              <a:pathLst>
                <a:path w="2932" h="2455" extrusionOk="0">
                  <a:moveTo>
                    <a:pt x="1459" y="1"/>
                  </a:moveTo>
                  <a:cubicBezTo>
                    <a:pt x="651" y="1"/>
                    <a:pt x="1" y="549"/>
                    <a:pt x="1" y="1228"/>
                  </a:cubicBezTo>
                  <a:cubicBezTo>
                    <a:pt x="1" y="1906"/>
                    <a:pt x="651" y="2455"/>
                    <a:pt x="1459" y="2455"/>
                  </a:cubicBezTo>
                  <a:cubicBezTo>
                    <a:pt x="2282" y="2455"/>
                    <a:pt x="2931" y="1906"/>
                    <a:pt x="2931" y="1228"/>
                  </a:cubicBezTo>
                  <a:cubicBezTo>
                    <a:pt x="2931" y="549"/>
                    <a:pt x="2282" y="1"/>
                    <a:pt x="1459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4" name="Google Shape;17394;p62"/>
            <p:cNvSpPr/>
            <p:nvPr/>
          </p:nvSpPr>
          <p:spPr>
            <a:xfrm>
              <a:off x="944285" y="1531671"/>
              <a:ext cx="51879" cy="64358"/>
            </a:xfrm>
            <a:custGeom>
              <a:avLst/>
              <a:gdLst/>
              <a:ahLst/>
              <a:cxnLst/>
              <a:rect l="l" t="t" r="r" b="b"/>
              <a:pathLst>
                <a:path w="1979" h="2455" extrusionOk="0">
                  <a:moveTo>
                    <a:pt x="1473" y="1"/>
                  </a:moveTo>
                  <a:cubicBezTo>
                    <a:pt x="665" y="1"/>
                    <a:pt x="1" y="549"/>
                    <a:pt x="1" y="1228"/>
                  </a:cubicBezTo>
                  <a:cubicBezTo>
                    <a:pt x="1" y="1906"/>
                    <a:pt x="665" y="2455"/>
                    <a:pt x="1473" y="2455"/>
                  </a:cubicBezTo>
                  <a:cubicBezTo>
                    <a:pt x="1646" y="2455"/>
                    <a:pt x="1805" y="2426"/>
                    <a:pt x="1978" y="2382"/>
                  </a:cubicBezTo>
                  <a:cubicBezTo>
                    <a:pt x="1401" y="2224"/>
                    <a:pt x="997" y="1762"/>
                    <a:pt x="997" y="1228"/>
                  </a:cubicBezTo>
                  <a:cubicBezTo>
                    <a:pt x="997" y="693"/>
                    <a:pt x="1401" y="246"/>
                    <a:pt x="1964" y="73"/>
                  </a:cubicBezTo>
                  <a:cubicBezTo>
                    <a:pt x="1805" y="29"/>
                    <a:pt x="1646" y="1"/>
                    <a:pt x="147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5" name="Google Shape;17395;p62"/>
            <p:cNvSpPr/>
            <p:nvPr/>
          </p:nvSpPr>
          <p:spPr>
            <a:xfrm>
              <a:off x="899641" y="1563837"/>
              <a:ext cx="166911" cy="166911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76" y="1"/>
                  </a:moveTo>
                  <a:cubicBezTo>
                    <a:pt x="1415" y="1"/>
                    <a:pt x="0" y="1430"/>
                    <a:pt x="0" y="3191"/>
                  </a:cubicBezTo>
                  <a:cubicBezTo>
                    <a:pt x="0" y="4952"/>
                    <a:pt x="1415" y="6367"/>
                    <a:pt x="3176" y="6367"/>
                  </a:cubicBezTo>
                  <a:cubicBezTo>
                    <a:pt x="4937" y="6367"/>
                    <a:pt x="6366" y="4952"/>
                    <a:pt x="6366" y="3191"/>
                  </a:cubicBezTo>
                  <a:cubicBezTo>
                    <a:pt x="6366" y="1430"/>
                    <a:pt x="4937" y="1"/>
                    <a:pt x="317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6" name="Google Shape;17396;p62"/>
            <p:cNvSpPr/>
            <p:nvPr/>
          </p:nvSpPr>
          <p:spPr>
            <a:xfrm>
              <a:off x="933301" y="1563837"/>
              <a:ext cx="133618" cy="166911"/>
            </a:xfrm>
            <a:custGeom>
              <a:avLst/>
              <a:gdLst/>
              <a:ahLst/>
              <a:cxnLst/>
              <a:rect l="l" t="t" r="r" b="b"/>
              <a:pathLst>
                <a:path w="5097" h="6367" extrusionOk="0">
                  <a:moveTo>
                    <a:pt x="1930" y="1"/>
                  </a:moveTo>
                  <a:cubicBezTo>
                    <a:pt x="1759" y="1"/>
                    <a:pt x="1588" y="15"/>
                    <a:pt x="1416" y="44"/>
                  </a:cubicBezTo>
                  <a:cubicBezTo>
                    <a:pt x="160" y="275"/>
                    <a:pt x="1" y="2108"/>
                    <a:pt x="1271" y="2498"/>
                  </a:cubicBezTo>
                  <a:lnTo>
                    <a:pt x="1315" y="2498"/>
                  </a:lnTo>
                  <a:lnTo>
                    <a:pt x="1618" y="6352"/>
                  </a:lnTo>
                  <a:cubicBezTo>
                    <a:pt x="1719" y="6352"/>
                    <a:pt x="1805" y="6367"/>
                    <a:pt x="1892" y="6367"/>
                  </a:cubicBezTo>
                  <a:cubicBezTo>
                    <a:pt x="3653" y="6367"/>
                    <a:pt x="5082" y="4952"/>
                    <a:pt x="5082" y="3191"/>
                  </a:cubicBezTo>
                  <a:cubicBezTo>
                    <a:pt x="5097" y="2527"/>
                    <a:pt x="4895" y="1877"/>
                    <a:pt x="4505" y="1358"/>
                  </a:cubicBezTo>
                  <a:cubicBezTo>
                    <a:pt x="3911" y="504"/>
                    <a:pt x="2947" y="1"/>
                    <a:pt x="193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7" name="Google Shape;17397;p62"/>
            <p:cNvSpPr/>
            <p:nvPr/>
          </p:nvSpPr>
          <p:spPr>
            <a:xfrm>
              <a:off x="873898" y="1737145"/>
              <a:ext cx="218371" cy="128689"/>
            </a:xfrm>
            <a:custGeom>
              <a:avLst/>
              <a:gdLst/>
              <a:ahLst/>
              <a:cxnLst/>
              <a:rect l="l" t="t" r="r" b="b"/>
              <a:pathLst>
                <a:path w="8330" h="4909" extrusionOk="0">
                  <a:moveTo>
                    <a:pt x="2945" y="1"/>
                  </a:moveTo>
                  <a:lnTo>
                    <a:pt x="2945" y="1084"/>
                  </a:lnTo>
                  <a:cubicBezTo>
                    <a:pt x="2931" y="1271"/>
                    <a:pt x="2830" y="1445"/>
                    <a:pt x="2642" y="1531"/>
                  </a:cubicBezTo>
                  <a:lnTo>
                    <a:pt x="578" y="2441"/>
                  </a:lnTo>
                  <a:cubicBezTo>
                    <a:pt x="231" y="2599"/>
                    <a:pt x="1" y="2946"/>
                    <a:pt x="1" y="3336"/>
                  </a:cubicBezTo>
                  <a:lnTo>
                    <a:pt x="1" y="4664"/>
                  </a:lnTo>
                  <a:cubicBezTo>
                    <a:pt x="1" y="4794"/>
                    <a:pt x="102" y="4909"/>
                    <a:pt x="246" y="4909"/>
                  </a:cubicBezTo>
                  <a:lnTo>
                    <a:pt x="8084" y="4909"/>
                  </a:lnTo>
                  <a:cubicBezTo>
                    <a:pt x="8214" y="4909"/>
                    <a:pt x="8330" y="4794"/>
                    <a:pt x="8330" y="4664"/>
                  </a:cubicBezTo>
                  <a:lnTo>
                    <a:pt x="8330" y="3350"/>
                  </a:lnTo>
                  <a:cubicBezTo>
                    <a:pt x="8330" y="2960"/>
                    <a:pt x="8099" y="2599"/>
                    <a:pt x="7752" y="2441"/>
                  </a:cubicBezTo>
                  <a:lnTo>
                    <a:pt x="5688" y="1531"/>
                  </a:lnTo>
                  <a:cubicBezTo>
                    <a:pt x="5500" y="1445"/>
                    <a:pt x="5385" y="1271"/>
                    <a:pt x="5385" y="1084"/>
                  </a:cubicBezTo>
                  <a:lnTo>
                    <a:pt x="5385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8" name="Google Shape;17398;p62"/>
            <p:cNvSpPr/>
            <p:nvPr/>
          </p:nvSpPr>
          <p:spPr>
            <a:xfrm>
              <a:off x="873898" y="1783702"/>
              <a:ext cx="218371" cy="82132"/>
            </a:xfrm>
            <a:custGeom>
              <a:avLst/>
              <a:gdLst/>
              <a:ahLst/>
              <a:cxnLst/>
              <a:rect l="l" t="t" r="r" b="b"/>
              <a:pathLst>
                <a:path w="8330" h="3133" extrusionOk="0">
                  <a:moveTo>
                    <a:pt x="2108" y="1"/>
                  </a:moveTo>
                  <a:lnTo>
                    <a:pt x="578" y="665"/>
                  </a:lnTo>
                  <a:cubicBezTo>
                    <a:pt x="231" y="823"/>
                    <a:pt x="1" y="1184"/>
                    <a:pt x="1" y="1574"/>
                  </a:cubicBezTo>
                  <a:lnTo>
                    <a:pt x="1" y="2888"/>
                  </a:lnTo>
                  <a:cubicBezTo>
                    <a:pt x="1" y="3018"/>
                    <a:pt x="102" y="3133"/>
                    <a:pt x="246" y="3133"/>
                  </a:cubicBezTo>
                  <a:lnTo>
                    <a:pt x="8084" y="3133"/>
                  </a:lnTo>
                  <a:cubicBezTo>
                    <a:pt x="8214" y="3133"/>
                    <a:pt x="8330" y="3018"/>
                    <a:pt x="8330" y="2888"/>
                  </a:cubicBezTo>
                  <a:lnTo>
                    <a:pt x="8330" y="1560"/>
                  </a:lnTo>
                  <a:cubicBezTo>
                    <a:pt x="8330" y="1170"/>
                    <a:pt x="8099" y="823"/>
                    <a:pt x="7752" y="665"/>
                  </a:cubicBezTo>
                  <a:lnTo>
                    <a:pt x="6222" y="1"/>
                  </a:lnTo>
                  <a:cubicBezTo>
                    <a:pt x="5861" y="946"/>
                    <a:pt x="5013" y="1419"/>
                    <a:pt x="4165" y="1419"/>
                  </a:cubicBezTo>
                  <a:cubicBezTo>
                    <a:pt x="3317" y="1419"/>
                    <a:pt x="2469" y="946"/>
                    <a:pt x="210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9" name="Google Shape;17399;p62"/>
            <p:cNvSpPr/>
            <p:nvPr/>
          </p:nvSpPr>
          <p:spPr>
            <a:xfrm>
              <a:off x="951101" y="1737145"/>
              <a:ext cx="63965" cy="25769"/>
            </a:xfrm>
            <a:custGeom>
              <a:avLst/>
              <a:gdLst/>
              <a:ahLst/>
              <a:cxnLst/>
              <a:rect l="l" t="t" r="r" b="b"/>
              <a:pathLst>
                <a:path w="2440" h="983" extrusionOk="0">
                  <a:moveTo>
                    <a:pt x="0" y="1"/>
                  </a:moveTo>
                  <a:lnTo>
                    <a:pt x="0" y="723"/>
                  </a:lnTo>
                  <a:cubicBezTo>
                    <a:pt x="383" y="896"/>
                    <a:pt x="798" y="983"/>
                    <a:pt x="1215" y="983"/>
                  </a:cubicBezTo>
                  <a:cubicBezTo>
                    <a:pt x="1632" y="983"/>
                    <a:pt x="2050" y="896"/>
                    <a:pt x="2440" y="723"/>
                  </a:cubicBezTo>
                  <a:lnTo>
                    <a:pt x="244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0" name="Google Shape;17400;p62"/>
            <p:cNvSpPr/>
            <p:nvPr/>
          </p:nvSpPr>
          <p:spPr>
            <a:xfrm>
              <a:off x="918542" y="1629191"/>
              <a:ext cx="128689" cy="120982"/>
            </a:xfrm>
            <a:custGeom>
              <a:avLst/>
              <a:gdLst/>
              <a:ahLst/>
              <a:cxnLst/>
              <a:rect l="l" t="t" r="r" b="b"/>
              <a:pathLst>
                <a:path w="4909" h="4615" extrusionOk="0">
                  <a:moveTo>
                    <a:pt x="1805" y="0"/>
                  </a:moveTo>
                  <a:cubicBezTo>
                    <a:pt x="1617" y="0"/>
                    <a:pt x="1447" y="98"/>
                    <a:pt x="1358" y="265"/>
                  </a:cubicBezTo>
                  <a:cubicBezTo>
                    <a:pt x="1098" y="784"/>
                    <a:pt x="694" y="1217"/>
                    <a:pt x="217" y="1549"/>
                  </a:cubicBezTo>
                  <a:cubicBezTo>
                    <a:pt x="88" y="1636"/>
                    <a:pt x="1" y="1780"/>
                    <a:pt x="15" y="1939"/>
                  </a:cubicBezTo>
                  <a:lnTo>
                    <a:pt x="15" y="2084"/>
                  </a:lnTo>
                  <a:cubicBezTo>
                    <a:pt x="15" y="3383"/>
                    <a:pt x="997" y="4523"/>
                    <a:pt x="2296" y="4610"/>
                  </a:cubicBezTo>
                  <a:cubicBezTo>
                    <a:pt x="2348" y="4613"/>
                    <a:pt x="2400" y="4615"/>
                    <a:pt x="2451" y="4615"/>
                  </a:cubicBezTo>
                  <a:cubicBezTo>
                    <a:pt x="3797" y="4615"/>
                    <a:pt x="4909" y="3533"/>
                    <a:pt x="4909" y="2170"/>
                  </a:cubicBezTo>
                  <a:lnTo>
                    <a:pt x="4909" y="1737"/>
                  </a:lnTo>
                  <a:cubicBezTo>
                    <a:pt x="4909" y="1521"/>
                    <a:pt x="4822" y="1319"/>
                    <a:pt x="4664" y="1189"/>
                  </a:cubicBezTo>
                  <a:cubicBezTo>
                    <a:pt x="4274" y="842"/>
                    <a:pt x="3393" y="236"/>
                    <a:pt x="1878" y="5"/>
                  </a:cubicBezTo>
                  <a:cubicBezTo>
                    <a:pt x="1853" y="2"/>
                    <a:pt x="1829" y="0"/>
                    <a:pt x="180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1" name="Google Shape;17401;p62"/>
            <p:cNvSpPr/>
            <p:nvPr/>
          </p:nvSpPr>
          <p:spPr>
            <a:xfrm>
              <a:off x="918542" y="1629191"/>
              <a:ext cx="126042" cy="120484"/>
            </a:xfrm>
            <a:custGeom>
              <a:avLst/>
              <a:gdLst/>
              <a:ahLst/>
              <a:cxnLst/>
              <a:rect l="l" t="t" r="r" b="b"/>
              <a:pathLst>
                <a:path w="4808" h="4596" extrusionOk="0">
                  <a:moveTo>
                    <a:pt x="1805" y="0"/>
                  </a:moveTo>
                  <a:cubicBezTo>
                    <a:pt x="1617" y="0"/>
                    <a:pt x="1447" y="98"/>
                    <a:pt x="1358" y="265"/>
                  </a:cubicBezTo>
                  <a:cubicBezTo>
                    <a:pt x="1315" y="351"/>
                    <a:pt x="1257" y="452"/>
                    <a:pt x="1213" y="525"/>
                  </a:cubicBezTo>
                  <a:cubicBezTo>
                    <a:pt x="954" y="929"/>
                    <a:pt x="607" y="1275"/>
                    <a:pt x="217" y="1535"/>
                  </a:cubicBezTo>
                  <a:cubicBezTo>
                    <a:pt x="88" y="1636"/>
                    <a:pt x="15" y="1780"/>
                    <a:pt x="15" y="1939"/>
                  </a:cubicBezTo>
                  <a:lnTo>
                    <a:pt x="15" y="2084"/>
                  </a:lnTo>
                  <a:cubicBezTo>
                    <a:pt x="1" y="3339"/>
                    <a:pt x="910" y="4408"/>
                    <a:pt x="2166" y="4595"/>
                  </a:cubicBezTo>
                  <a:cubicBezTo>
                    <a:pt x="1719" y="4133"/>
                    <a:pt x="1473" y="3527"/>
                    <a:pt x="1488" y="2906"/>
                  </a:cubicBezTo>
                  <a:lnTo>
                    <a:pt x="1488" y="1362"/>
                  </a:lnTo>
                  <a:cubicBezTo>
                    <a:pt x="1473" y="1102"/>
                    <a:pt x="1675" y="900"/>
                    <a:pt x="1921" y="871"/>
                  </a:cubicBezTo>
                  <a:cubicBezTo>
                    <a:pt x="2104" y="852"/>
                    <a:pt x="2288" y="843"/>
                    <a:pt x="2472" y="843"/>
                  </a:cubicBezTo>
                  <a:cubicBezTo>
                    <a:pt x="3272" y="843"/>
                    <a:pt x="4069" y="1019"/>
                    <a:pt x="4808" y="1347"/>
                  </a:cubicBezTo>
                  <a:cubicBezTo>
                    <a:pt x="4765" y="1290"/>
                    <a:pt x="4721" y="1232"/>
                    <a:pt x="4664" y="1189"/>
                  </a:cubicBezTo>
                  <a:cubicBezTo>
                    <a:pt x="4274" y="842"/>
                    <a:pt x="3393" y="236"/>
                    <a:pt x="1878" y="5"/>
                  </a:cubicBezTo>
                  <a:cubicBezTo>
                    <a:pt x="1853" y="2"/>
                    <a:pt x="1829" y="0"/>
                    <a:pt x="180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2" name="Google Shape;17402;p62"/>
            <p:cNvSpPr/>
            <p:nvPr/>
          </p:nvSpPr>
          <p:spPr>
            <a:xfrm>
              <a:off x="873898" y="1804884"/>
              <a:ext cx="45064" cy="60950"/>
            </a:xfrm>
            <a:custGeom>
              <a:avLst/>
              <a:gdLst/>
              <a:ahLst/>
              <a:cxnLst/>
              <a:rect l="l" t="t" r="r" b="b"/>
              <a:pathLst>
                <a:path w="1719" h="2325" extrusionOk="0">
                  <a:moveTo>
                    <a:pt x="361" y="1"/>
                  </a:moveTo>
                  <a:cubicBezTo>
                    <a:pt x="130" y="174"/>
                    <a:pt x="1" y="463"/>
                    <a:pt x="1" y="752"/>
                  </a:cubicBezTo>
                  <a:lnTo>
                    <a:pt x="1" y="2080"/>
                  </a:lnTo>
                  <a:cubicBezTo>
                    <a:pt x="1" y="2210"/>
                    <a:pt x="116" y="2325"/>
                    <a:pt x="246" y="2325"/>
                  </a:cubicBezTo>
                  <a:lnTo>
                    <a:pt x="1718" y="2325"/>
                  </a:lnTo>
                  <a:lnTo>
                    <a:pt x="1718" y="1647"/>
                  </a:lnTo>
                  <a:cubicBezTo>
                    <a:pt x="1718" y="1444"/>
                    <a:pt x="1632" y="1257"/>
                    <a:pt x="1502" y="1127"/>
                  </a:cubicBezTo>
                  <a:lnTo>
                    <a:pt x="361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3" name="Google Shape;17403;p62"/>
            <p:cNvSpPr/>
            <p:nvPr/>
          </p:nvSpPr>
          <p:spPr>
            <a:xfrm>
              <a:off x="1047205" y="1804884"/>
              <a:ext cx="45064" cy="60950"/>
            </a:xfrm>
            <a:custGeom>
              <a:avLst/>
              <a:gdLst/>
              <a:ahLst/>
              <a:cxnLst/>
              <a:rect l="l" t="t" r="r" b="b"/>
              <a:pathLst>
                <a:path w="1719" h="2325" extrusionOk="0">
                  <a:moveTo>
                    <a:pt x="1358" y="1"/>
                  </a:moveTo>
                  <a:lnTo>
                    <a:pt x="218" y="1127"/>
                  </a:lnTo>
                  <a:cubicBezTo>
                    <a:pt x="73" y="1271"/>
                    <a:pt x="1" y="1459"/>
                    <a:pt x="1" y="1647"/>
                  </a:cubicBezTo>
                  <a:lnTo>
                    <a:pt x="1" y="2325"/>
                  </a:lnTo>
                  <a:lnTo>
                    <a:pt x="1473" y="2325"/>
                  </a:lnTo>
                  <a:cubicBezTo>
                    <a:pt x="1603" y="2325"/>
                    <a:pt x="1719" y="2210"/>
                    <a:pt x="1719" y="2080"/>
                  </a:cubicBezTo>
                  <a:lnTo>
                    <a:pt x="1719" y="752"/>
                  </a:lnTo>
                  <a:cubicBezTo>
                    <a:pt x="1719" y="463"/>
                    <a:pt x="1574" y="174"/>
                    <a:pt x="1358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4" name="Google Shape;17404;p62"/>
            <p:cNvSpPr/>
            <p:nvPr/>
          </p:nvSpPr>
          <p:spPr>
            <a:xfrm>
              <a:off x="1092243" y="1531671"/>
              <a:ext cx="179782" cy="188224"/>
            </a:xfrm>
            <a:custGeom>
              <a:avLst/>
              <a:gdLst/>
              <a:ahLst/>
              <a:cxnLst/>
              <a:rect l="l" t="t" r="r" b="b"/>
              <a:pathLst>
                <a:path w="6858" h="7180" extrusionOk="0">
                  <a:moveTo>
                    <a:pt x="737" y="1"/>
                  </a:moveTo>
                  <a:cubicBezTo>
                    <a:pt x="333" y="1"/>
                    <a:pt x="1" y="333"/>
                    <a:pt x="1" y="737"/>
                  </a:cubicBezTo>
                  <a:lnTo>
                    <a:pt x="1" y="4663"/>
                  </a:lnTo>
                  <a:cubicBezTo>
                    <a:pt x="1" y="5067"/>
                    <a:pt x="333" y="5399"/>
                    <a:pt x="737" y="5399"/>
                  </a:cubicBezTo>
                  <a:lnTo>
                    <a:pt x="1473" y="5399"/>
                  </a:lnTo>
                  <a:lnTo>
                    <a:pt x="1069" y="7031"/>
                  </a:lnTo>
                  <a:cubicBezTo>
                    <a:pt x="1047" y="7109"/>
                    <a:pt x="1111" y="7179"/>
                    <a:pt x="1189" y="7179"/>
                  </a:cubicBezTo>
                  <a:cubicBezTo>
                    <a:pt x="1211" y="7179"/>
                    <a:pt x="1234" y="7173"/>
                    <a:pt x="1257" y="7161"/>
                  </a:cubicBezTo>
                  <a:lnTo>
                    <a:pt x="3682" y="5399"/>
                  </a:lnTo>
                  <a:lnTo>
                    <a:pt x="6121" y="5399"/>
                  </a:lnTo>
                  <a:cubicBezTo>
                    <a:pt x="6526" y="5399"/>
                    <a:pt x="6858" y="5067"/>
                    <a:pt x="6858" y="4663"/>
                  </a:cubicBezTo>
                  <a:lnTo>
                    <a:pt x="6858" y="737"/>
                  </a:lnTo>
                  <a:cubicBezTo>
                    <a:pt x="6858" y="333"/>
                    <a:pt x="6540" y="1"/>
                    <a:pt x="612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5" name="Google Shape;17405;p62"/>
            <p:cNvSpPr/>
            <p:nvPr/>
          </p:nvSpPr>
          <p:spPr>
            <a:xfrm>
              <a:off x="1117986" y="1531671"/>
              <a:ext cx="141168" cy="96497"/>
            </a:xfrm>
            <a:custGeom>
              <a:avLst/>
              <a:gdLst/>
              <a:ahLst/>
              <a:cxnLst/>
              <a:rect l="l" t="t" r="r" b="b"/>
              <a:pathLst>
                <a:path w="5385" h="3681" extrusionOk="0">
                  <a:moveTo>
                    <a:pt x="332" y="1"/>
                  </a:moveTo>
                  <a:cubicBezTo>
                    <a:pt x="116" y="376"/>
                    <a:pt x="0" y="795"/>
                    <a:pt x="0" y="1228"/>
                  </a:cubicBezTo>
                  <a:cubicBezTo>
                    <a:pt x="0" y="2620"/>
                    <a:pt x="1135" y="3681"/>
                    <a:pt x="2446" y="3681"/>
                  </a:cubicBezTo>
                  <a:cubicBezTo>
                    <a:pt x="2658" y="3681"/>
                    <a:pt x="2873" y="3653"/>
                    <a:pt x="3090" y="3595"/>
                  </a:cubicBezTo>
                  <a:cubicBezTo>
                    <a:pt x="4634" y="3176"/>
                    <a:pt x="5385" y="1401"/>
                    <a:pt x="4576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6" name="Google Shape;17406;p62"/>
            <p:cNvSpPr/>
            <p:nvPr/>
          </p:nvSpPr>
          <p:spPr>
            <a:xfrm>
              <a:off x="1175501" y="1628064"/>
              <a:ext cx="13265" cy="25874"/>
            </a:xfrm>
            <a:custGeom>
              <a:avLst/>
              <a:gdLst/>
              <a:ahLst/>
              <a:cxnLst/>
              <a:rect l="l" t="t" r="r" b="b"/>
              <a:pathLst>
                <a:path w="506" h="987" extrusionOk="0">
                  <a:moveTo>
                    <a:pt x="260" y="1"/>
                  </a:moveTo>
                  <a:cubicBezTo>
                    <a:pt x="138" y="1"/>
                    <a:pt x="15" y="84"/>
                    <a:pt x="15" y="250"/>
                  </a:cubicBezTo>
                  <a:lnTo>
                    <a:pt x="15" y="741"/>
                  </a:lnTo>
                  <a:cubicBezTo>
                    <a:pt x="1" y="871"/>
                    <a:pt x="116" y="986"/>
                    <a:pt x="260" y="986"/>
                  </a:cubicBezTo>
                  <a:cubicBezTo>
                    <a:pt x="390" y="986"/>
                    <a:pt x="491" y="871"/>
                    <a:pt x="506" y="741"/>
                  </a:cubicBezTo>
                  <a:lnTo>
                    <a:pt x="506" y="250"/>
                  </a:lnTo>
                  <a:cubicBezTo>
                    <a:pt x="506" y="84"/>
                    <a:pt x="383" y="1"/>
                    <a:pt x="260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7" name="Google Shape;17407;p62"/>
            <p:cNvSpPr/>
            <p:nvPr/>
          </p:nvSpPr>
          <p:spPr>
            <a:xfrm>
              <a:off x="1130857" y="1512377"/>
              <a:ext cx="102579" cy="102946"/>
            </a:xfrm>
            <a:custGeom>
              <a:avLst/>
              <a:gdLst/>
              <a:ahLst/>
              <a:cxnLst/>
              <a:rect l="l" t="t" r="r" b="b"/>
              <a:pathLst>
                <a:path w="3913" h="3927" extrusionOk="0">
                  <a:moveTo>
                    <a:pt x="1963" y="0"/>
                  </a:moveTo>
                  <a:cubicBezTo>
                    <a:pt x="881" y="0"/>
                    <a:pt x="0" y="881"/>
                    <a:pt x="0" y="1964"/>
                  </a:cubicBezTo>
                  <a:cubicBezTo>
                    <a:pt x="0" y="3046"/>
                    <a:pt x="881" y="3927"/>
                    <a:pt x="1963" y="3927"/>
                  </a:cubicBezTo>
                  <a:cubicBezTo>
                    <a:pt x="3046" y="3927"/>
                    <a:pt x="3912" y="3046"/>
                    <a:pt x="3912" y="1964"/>
                  </a:cubicBezTo>
                  <a:cubicBezTo>
                    <a:pt x="3912" y="881"/>
                    <a:pt x="3046" y="0"/>
                    <a:pt x="1963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8" name="Google Shape;17408;p62"/>
            <p:cNvSpPr/>
            <p:nvPr/>
          </p:nvSpPr>
          <p:spPr>
            <a:xfrm>
              <a:off x="1143729" y="1525249"/>
              <a:ext cx="77203" cy="77203"/>
            </a:xfrm>
            <a:custGeom>
              <a:avLst/>
              <a:gdLst/>
              <a:ahLst/>
              <a:cxnLst/>
              <a:rect l="l" t="t" r="r" b="b"/>
              <a:pathLst>
                <a:path w="2945" h="2945" extrusionOk="0">
                  <a:moveTo>
                    <a:pt x="1472" y="0"/>
                  </a:moveTo>
                  <a:cubicBezTo>
                    <a:pt x="650" y="0"/>
                    <a:pt x="0" y="664"/>
                    <a:pt x="0" y="1473"/>
                  </a:cubicBezTo>
                  <a:cubicBezTo>
                    <a:pt x="0" y="2281"/>
                    <a:pt x="650" y="2945"/>
                    <a:pt x="1472" y="2945"/>
                  </a:cubicBezTo>
                  <a:cubicBezTo>
                    <a:pt x="2281" y="2945"/>
                    <a:pt x="2945" y="2281"/>
                    <a:pt x="2945" y="1473"/>
                  </a:cubicBezTo>
                  <a:cubicBezTo>
                    <a:pt x="2945" y="664"/>
                    <a:pt x="2281" y="0"/>
                    <a:pt x="1472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9" name="Google Shape;17409;p62"/>
            <p:cNvSpPr/>
            <p:nvPr/>
          </p:nvSpPr>
          <p:spPr>
            <a:xfrm>
              <a:off x="1155919" y="1557257"/>
              <a:ext cx="52535" cy="58066"/>
            </a:xfrm>
            <a:custGeom>
              <a:avLst/>
              <a:gdLst/>
              <a:ahLst/>
              <a:cxnLst/>
              <a:rect l="l" t="t" r="r" b="b"/>
              <a:pathLst>
                <a:path w="2004" h="2215" extrusionOk="0">
                  <a:moveTo>
                    <a:pt x="1736" y="1"/>
                  </a:moveTo>
                  <a:cubicBezTo>
                    <a:pt x="1625" y="1"/>
                    <a:pt x="1523" y="81"/>
                    <a:pt x="1498" y="194"/>
                  </a:cubicBezTo>
                  <a:lnTo>
                    <a:pt x="1484" y="237"/>
                  </a:lnTo>
                  <a:lnTo>
                    <a:pt x="517" y="237"/>
                  </a:lnTo>
                  <a:lnTo>
                    <a:pt x="502" y="194"/>
                  </a:lnTo>
                  <a:cubicBezTo>
                    <a:pt x="466" y="67"/>
                    <a:pt x="369" y="11"/>
                    <a:pt x="271" y="11"/>
                  </a:cubicBezTo>
                  <a:cubicBezTo>
                    <a:pt x="136" y="11"/>
                    <a:pt x="1" y="119"/>
                    <a:pt x="26" y="295"/>
                  </a:cubicBezTo>
                  <a:lnTo>
                    <a:pt x="430" y="2128"/>
                  </a:lnTo>
                  <a:cubicBezTo>
                    <a:pt x="603" y="2171"/>
                    <a:pt x="776" y="2200"/>
                    <a:pt x="950" y="2200"/>
                  </a:cubicBezTo>
                  <a:lnTo>
                    <a:pt x="632" y="742"/>
                  </a:lnTo>
                  <a:lnTo>
                    <a:pt x="1383" y="742"/>
                  </a:lnTo>
                  <a:lnTo>
                    <a:pt x="1051" y="2215"/>
                  </a:lnTo>
                  <a:cubicBezTo>
                    <a:pt x="1224" y="2200"/>
                    <a:pt x="1397" y="2171"/>
                    <a:pt x="1570" y="2128"/>
                  </a:cubicBezTo>
                  <a:lnTo>
                    <a:pt x="1975" y="309"/>
                  </a:lnTo>
                  <a:cubicBezTo>
                    <a:pt x="2003" y="165"/>
                    <a:pt x="1917" y="35"/>
                    <a:pt x="1787" y="6"/>
                  </a:cubicBezTo>
                  <a:cubicBezTo>
                    <a:pt x="1770" y="2"/>
                    <a:pt x="1753" y="1"/>
                    <a:pt x="1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0" name="Google Shape;17410;p62"/>
            <p:cNvSpPr/>
            <p:nvPr/>
          </p:nvSpPr>
          <p:spPr>
            <a:xfrm>
              <a:off x="1163023" y="1611522"/>
              <a:ext cx="38615" cy="29544"/>
            </a:xfrm>
            <a:custGeom>
              <a:avLst/>
              <a:gdLst/>
              <a:ahLst/>
              <a:cxnLst/>
              <a:rect l="l" t="t" r="r" b="b"/>
              <a:pathLst>
                <a:path w="1473" h="1127" extrusionOk="0">
                  <a:moveTo>
                    <a:pt x="0" y="0"/>
                  </a:moveTo>
                  <a:lnTo>
                    <a:pt x="0" y="881"/>
                  </a:lnTo>
                  <a:cubicBezTo>
                    <a:pt x="0" y="1011"/>
                    <a:pt x="101" y="1126"/>
                    <a:pt x="246" y="1126"/>
                  </a:cubicBezTo>
                  <a:lnTo>
                    <a:pt x="1227" y="1126"/>
                  </a:lnTo>
                  <a:cubicBezTo>
                    <a:pt x="1357" y="1126"/>
                    <a:pt x="1473" y="1011"/>
                    <a:pt x="1473" y="881"/>
                  </a:cubicBezTo>
                  <a:lnTo>
                    <a:pt x="1473" y="0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1" name="Google Shape;17411;p62"/>
            <p:cNvSpPr/>
            <p:nvPr/>
          </p:nvSpPr>
          <p:spPr>
            <a:xfrm>
              <a:off x="1163023" y="1611522"/>
              <a:ext cx="19320" cy="29544"/>
            </a:xfrm>
            <a:custGeom>
              <a:avLst/>
              <a:gdLst/>
              <a:ahLst/>
              <a:cxnLst/>
              <a:rect l="l" t="t" r="r" b="b"/>
              <a:pathLst>
                <a:path w="737" h="1127" extrusionOk="0">
                  <a:moveTo>
                    <a:pt x="0" y="0"/>
                  </a:moveTo>
                  <a:lnTo>
                    <a:pt x="0" y="881"/>
                  </a:lnTo>
                  <a:cubicBezTo>
                    <a:pt x="0" y="1011"/>
                    <a:pt x="101" y="1126"/>
                    <a:pt x="246" y="1126"/>
                  </a:cubicBezTo>
                  <a:lnTo>
                    <a:pt x="736" y="1126"/>
                  </a:lnTo>
                  <a:cubicBezTo>
                    <a:pt x="592" y="1126"/>
                    <a:pt x="477" y="1011"/>
                    <a:pt x="491" y="881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12" name="Google Shape;17412;p62"/>
          <p:cNvGrpSpPr/>
          <p:nvPr/>
        </p:nvGrpSpPr>
        <p:grpSpPr>
          <a:xfrm>
            <a:off x="1424125" y="1515680"/>
            <a:ext cx="246762" cy="347139"/>
            <a:chOff x="1424125" y="1515680"/>
            <a:chExt cx="246762" cy="347139"/>
          </a:xfrm>
        </p:grpSpPr>
        <p:sp>
          <p:nvSpPr>
            <p:cNvPr id="17413" name="Google Shape;17413;p62"/>
            <p:cNvSpPr/>
            <p:nvPr/>
          </p:nvSpPr>
          <p:spPr>
            <a:xfrm>
              <a:off x="1424125" y="1537727"/>
              <a:ext cx="246762" cy="325092"/>
            </a:xfrm>
            <a:custGeom>
              <a:avLst/>
              <a:gdLst/>
              <a:ahLst/>
              <a:cxnLst/>
              <a:rect l="l" t="t" r="r" b="b"/>
              <a:pathLst>
                <a:path w="9413" h="12401" extrusionOk="0">
                  <a:moveTo>
                    <a:pt x="636" y="1"/>
                  </a:moveTo>
                  <a:cubicBezTo>
                    <a:pt x="289" y="1"/>
                    <a:pt x="1" y="289"/>
                    <a:pt x="1" y="636"/>
                  </a:cubicBezTo>
                  <a:lnTo>
                    <a:pt x="1" y="11751"/>
                  </a:lnTo>
                  <a:cubicBezTo>
                    <a:pt x="1" y="12112"/>
                    <a:pt x="289" y="12401"/>
                    <a:pt x="636" y="12401"/>
                  </a:cubicBezTo>
                  <a:lnTo>
                    <a:pt x="8763" y="12401"/>
                  </a:lnTo>
                  <a:cubicBezTo>
                    <a:pt x="9109" y="12401"/>
                    <a:pt x="9398" y="12112"/>
                    <a:pt x="9398" y="11751"/>
                  </a:cubicBezTo>
                  <a:lnTo>
                    <a:pt x="9398" y="650"/>
                  </a:lnTo>
                  <a:cubicBezTo>
                    <a:pt x="9413" y="289"/>
                    <a:pt x="9109" y="1"/>
                    <a:pt x="8749" y="1"/>
                  </a:cubicBezTo>
                  <a:lnTo>
                    <a:pt x="5342" y="1"/>
                  </a:lnTo>
                  <a:cubicBezTo>
                    <a:pt x="5342" y="426"/>
                    <a:pt x="5021" y="639"/>
                    <a:pt x="4699" y="639"/>
                  </a:cubicBezTo>
                  <a:cubicBezTo>
                    <a:pt x="4378" y="639"/>
                    <a:pt x="4057" y="426"/>
                    <a:pt x="4057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4" name="Google Shape;17414;p62"/>
            <p:cNvSpPr/>
            <p:nvPr/>
          </p:nvSpPr>
          <p:spPr>
            <a:xfrm>
              <a:off x="1435109" y="1537727"/>
              <a:ext cx="224060" cy="302757"/>
            </a:xfrm>
            <a:custGeom>
              <a:avLst/>
              <a:gdLst/>
              <a:ahLst/>
              <a:cxnLst/>
              <a:rect l="l" t="t" r="r" b="b"/>
              <a:pathLst>
                <a:path w="8547" h="11549" extrusionOk="0">
                  <a:moveTo>
                    <a:pt x="1935" y="1"/>
                  </a:moveTo>
                  <a:lnTo>
                    <a:pt x="1935" y="217"/>
                  </a:lnTo>
                  <a:cubicBezTo>
                    <a:pt x="1935" y="347"/>
                    <a:pt x="1834" y="434"/>
                    <a:pt x="1718" y="434"/>
                  </a:cubicBezTo>
                  <a:lnTo>
                    <a:pt x="433" y="434"/>
                  </a:lnTo>
                  <a:cubicBezTo>
                    <a:pt x="202" y="434"/>
                    <a:pt x="15" y="621"/>
                    <a:pt x="15" y="867"/>
                  </a:cubicBezTo>
                  <a:lnTo>
                    <a:pt x="15" y="11116"/>
                  </a:lnTo>
                  <a:cubicBezTo>
                    <a:pt x="0" y="11347"/>
                    <a:pt x="202" y="11549"/>
                    <a:pt x="433" y="11549"/>
                  </a:cubicBezTo>
                  <a:lnTo>
                    <a:pt x="8127" y="11549"/>
                  </a:lnTo>
                  <a:cubicBezTo>
                    <a:pt x="8358" y="11549"/>
                    <a:pt x="8546" y="11361"/>
                    <a:pt x="8546" y="11116"/>
                  </a:cubicBezTo>
                  <a:lnTo>
                    <a:pt x="8546" y="867"/>
                  </a:lnTo>
                  <a:cubicBezTo>
                    <a:pt x="8546" y="621"/>
                    <a:pt x="8358" y="434"/>
                    <a:pt x="8127" y="434"/>
                  </a:cubicBezTo>
                  <a:lnTo>
                    <a:pt x="6843" y="434"/>
                  </a:lnTo>
                  <a:cubicBezTo>
                    <a:pt x="6727" y="434"/>
                    <a:pt x="6626" y="347"/>
                    <a:pt x="6626" y="217"/>
                  </a:cubicBezTo>
                  <a:lnTo>
                    <a:pt x="6626" y="1"/>
                  </a:lnTo>
                  <a:lnTo>
                    <a:pt x="4923" y="1"/>
                  </a:lnTo>
                  <a:cubicBezTo>
                    <a:pt x="4923" y="426"/>
                    <a:pt x="4602" y="639"/>
                    <a:pt x="4280" y="639"/>
                  </a:cubicBezTo>
                  <a:cubicBezTo>
                    <a:pt x="3959" y="639"/>
                    <a:pt x="3638" y="426"/>
                    <a:pt x="363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5" name="Google Shape;17415;p62"/>
            <p:cNvSpPr/>
            <p:nvPr/>
          </p:nvSpPr>
          <p:spPr>
            <a:xfrm>
              <a:off x="1446460" y="1560429"/>
              <a:ext cx="201724" cy="268704"/>
            </a:xfrm>
            <a:custGeom>
              <a:avLst/>
              <a:gdLst/>
              <a:ahLst/>
              <a:cxnLst/>
              <a:rect l="l" t="t" r="r" b="b"/>
              <a:pathLst>
                <a:path w="7695" h="10250" extrusionOk="0">
                  <a:moveTo>
                    <a:pt x="217" y="1"/>
                  </a:moveTo>
                  <a:cubicBezTo>
                    <a:pt x="101" y="1"/>
                    <a:pt x="0" y="102"/>
                    <a:pt x="0" y="217"/>
                  </a:cubicBezTo>
                  <a:lnTo>
                    <a:pt x="0" y="10033"/>
                  </a:lnTo>
                  <a:cubicBezTo>
                    <a:pt x="0" y="10149"/>
                    <a:pt x="101" y="10250"/>
                    <a:pt x="217" y="10250"/>
                  </a:cubicBezTo>
                  <a:lnTo>
                    <a:pt x="7478" y="10250"/>
                  </a:lnTo>
                  <a:cubicBezTo>
                    <a:pt x="7593" y="10250"/>
                    <a:pt x="7694" y="10149"/>
                    <a:pt x="7694" y="10033"/>
                  </a:cubicBezTo>
                  <a:lnTo>
                    <a:pt x="7694" y="217"/>
                  </a:lnTo>
                  <a:cubicBezTo>
                    <a:pt x="7694" y="102"/>
                    <a:pt x="7593" y="1"/>
                    <a:pt x="7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6" name="Google Shape;17416;p62"/>
            <p:cNvSpPr/>
            <p:nvPr/>
          </p:nvSpPr>
          <p:spPr>
            <a:xfrm>
              <a:off x="1496792" y="1515680"/>
              <a:ext cx="100692" cy="50464"/>
            </a:xfrm>
            <a:custGeom>
              <a:avLst/>
              <a:gdLst/>
              <a:ahLst/>
              <a:cxnLst/>
              <a:rect l="l" t="t" r="r" b="b"/>
              <a:pathLst>
                <a:path w="3841" h="1925" extrusionOk="0">
                  <a:moveTo>
                    <a:pt x="1922" y="527"/>
                  </a:moveTo>
                  <a:cubicBezTo>
                    <a:pt x="2085" y="527"/>
                    <a:pt x="2243" y="649"/>
                    <a:pt x="2252" y="842"/>
                  </a:cubicBezTo>
                  <a:cubicBezTo>
                    <a:pt x="2252" y="1013"/>
                    <a:pt x="2112" y="1170"/>
                    <a:pt x="1927" y="1173"/>
                  </a:cubicBezTo>
                  <a:lnTo>
                    <a:pt x="1927" y="1173"/>
                  </a:lnTo>
                  <a:cubicBezTo>
                    <a:pt x="1644" y="1168"/>
                    <a:pt x="1503" y="825"/>
                    <a:pt x="1689" y="625"/>
                  </a:cubicBezTo>
                  <a:cubicBezTo>
                    <a:pt x="1757" y="558"/>
                    <a:pt x="1840" y="527"/>
                    <a:pt x="1922" y="527"/>
                  </a:cubicBezTo>
                  <a:close/>
                  <a:moveTo>
                    <a:pt x="1926" y="1"/>
                  </a:moveTo>
                  <a:cubicBezTo>
                    <a:pt x="1639" y="1"/>
                    <a:pt x="1350" y="141"/>
                    <a:pt x="1184" y="423"/>
                  </a:cubicBezTo>
                  <a:lnTo>
                    <a:pt x="433" y="423"/>
                  </a:lnTo>
                  <a:cubicBezTo>
                    <a:pt x="202" y="423"/>
                    <a:pt x="15" y="611"/>
                    <a:pt x="0" y="842"/>
                  </a:cubicBezTo>
                  <a:lnTo>
                    <a:pt x="0" y="1693"/>
                  </a:lnTo>
                  <a:cubicBezTo>
                    <a:pt x="0" y="1823"/>
                    <a:pt x="87" y="1924"/>
                    <a:pt x="217" y="1924"/>
                  </a:cubicBezTo>
                  <a:lnTo>
                    <a:pt x="3638" y="1924"/>
                  </a:lnTo>
                  <a:cubicBezTo>
                    <a:pt x="3754" y="1924"/>
                    <a:pt x="3840" y="1823"/>
                    <a:pt x="3840" y="1708"/>
                  </a:cubicBezTo>
                  <a:lnTo>
                    <a:pt x="3840" y="842"/>
                  </a:lnTo>
                  <a:cubicBezTo>
                    <a:pt x="3840" y="611"/>
                    <a:pt x="3652" y="423"/>
                    <a:pt x="3422" y="423"/>
                  </a:cubicBezTo>
                  <a:lnTo>
                    <a:pt x="2656" y="423"/>
                  </a:lnTo>
                  <a:cubicBezTo>
                    <a:pt x="2498" y="141"/>
                    <a:pt x="2213" y="1"/>
                    <a:pt x="192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7" name="Google Shape;17417;p62"/>
            <p:cNvSpPr/>
            <p:nvPr/>
          </p:nvSpPr>
          <p:spPr>
            <a:xfrm>
              <a:off x="1477498" y="1669431"/>
              <a:ext cx="28024" cy="28024"/>
            </a:xfrm>
            <a:custGeom>
              <a:avLst/>
              <a:gdLst/>
              <a:ahLst/>
              <a:cxnLst/>
              <a:rect l="l" t="t" r="r" b="b"/>
              <a:pathLst>
                <a:path w="1069" h="1069" extrusionOk="0">
                  <a:moveTo>
                    <a:pt x="534" y="0"/>
                  </a:moveTo>
                  <a:cubicBezTo>
                    <a:pt x="231" y="0"/>
                    <a:pt x="0" y="245"/>
                    <a:pt x="0" y="534"/>
                  </a:cubicBezTo>
                  <a:cubicBezTo>
                    <a:pt x="0" y="837"/>
                    <a:pt x="231" y="1068"/>
                    <a:pt x="534" y="1068"/>
                  </a:cubicBezTo>
                  <a:cubicBezTo>
                    <a:pt x="823" y="1068"/>
                    <a:pt x="1068" y="837"/>
                    <a:pt x="1068" y="534"/>
                  </a:cubicBezTo>
                  <a:cubicBezTo>
                    <a:pt x="1068" y="245"/>
                    <a:pt x="823" y="0"/>
                    <a:pt x="534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8" name="Google Shape;17418;p62"/>
            <p:cNvSpPr/>
            <p:nvPr/>
          </p:nvSpPr>
          <p:spPr>
            <a:xfrm>
              <a:off x="1477498" y="1719738"/>
              <a:ext cx="28024" cy="28050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4" y="1"/>
                  </a:moveTo>
                  <a:cubicBezTo>
                    <a:pt x="231" y="1"/>
                    <a:pt x="0" y="246"/>
                    <a:pt x="0" y="535"/>
                  </a:cubicBezTo>
                  <a:cubicBezTo>
                    <a:pt x="0" y="838"/>
                    <a:pt x="231" y="1069"/>
                    <a:pt x="534" y="1069"/>
                  </a:cubicBezTo>
                  <a:cubicBezTo>
                    <a:pt x="823" y="1069"/>
                    <a:pt x="1068" y="838"/>
                    <a:pt x="1068" y="535"/>
                  </a:cubicBezTo>
                  <a:cubicBezTo>
                    <a:pt x="1068" y="246"/>
                    <a:pt x="823" y="1"/>
                    <a:pt x="53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9" name="Google Shape;17419;p62"/>
            <p:cNvSpPr/>
            <p:nvPr/>
          </p:nvSpPr>
          <p:spPr>
            <a:xfrm>
              <a:off x="1477498" y="1770071"/>
              <a:ext cx="28024" cy="28050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4" y="1"/>
                  </a:moveTo>
                  <a:cubicBezTo>
                    <a:pt x="231" y="1"/>
                    <a:pt x="0" y="246"/>
                    <a:pt x="0" y="535"/>
                  </a:cubicBezTo>
                  <a:cubicBezTo>
                    <a:pt x="0" y="838"/>
                    <a:pt x="231" y="1069"/>
                    <a:pt x="534" y="1069"/>
                  </a:cubicBezTo>
                  <a:cubicBezTo>
                    <a:pt x="823" y="1069"/>
                    <a:pt x="1068" y="838"/>
                    <a:pt x="1068" y="535"/>
                  </a:cubicBezTo>
                  <a:cubicBezTo>
                    <a:pt x="1068" y="246"/>
                    <a:pt x="823" y="1"/>
                    <a:pt x="53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0" name="Google Shape;17420;p62"/>
            <p:cNvSpPr/>
            <p:nvPr/>
          </p:nvSpPr>
          <p:spPr>
            <a:xfrm>
              <a:off x="1517607" y="1666784"/>
              <a:ext cx="65118" cy="10984"/>
            </a:xfrm>
            <a:custGeom>
              <a:avLst/>
              <a:gdLst/>
              <a:ahLst/>
              <a:cxnLst/>
              <a:rect l="l" t="t" r="r" b="b"/>
              <a:pathLst>
                <a:path w="2484" h="419" extrusionOk="0">
                  <a:moveTo>
                    <a:pt x="275" y="0"/>
                  </a:moveTo>
                  <a:cubicBezTo>
                    <a:pt x="0" y="0"/>
                    <a:pt x="0" y="419"/>
                    <a:pt x="275" y="419"/>
                  </a:cubicBezTo>
                  <a:lnTo>
                    <a:pt x="2194" y="419"/>
                  </a:lnTo>
                  <a:cubicBezTo>
                    <a:pt x="2483" y="419"/>
                    <a:pt x="2483" y="0"/>
                    <a:pt x="2194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1" name="Google Shape;17421;p62"/>
            <p:cNvSpPr/>
            <p:nvPr/>
          </p:nvSpPr>
          <p:spPr>
            <a:xfrm>
              <a:off x="1517607" y="1689093"/>
              <a:ext cx="104467" cy="11377"/>
            </a:xfrm>
            <a:custGeom>
              <a:avLst/>
              <a:gdLst/>
              <a:ahLst/>
              <a:cxnLst/>
              <a:rect l="l" t="t" r="r" b="b"/>
              <a:pathLst>
                <a:path w="3985" h="434" extrusionOk="0">
                  <a:moveTo>
                    <a:pt x="275" y="1"/>
                  </a:moveTo>
                  <a:cubicBezTo>
                    <a:pt x="0" y="1"/>
                    <a:pt x="0" y="434"/>
                    <a:pt x="275" y="434"/>
                  </a:cubicBezTo>
                  <a:lnTo>
                    <a:pt x="3696" y="434"/>
                  </a:lnTo>
                  <a:cubicBezTo>
                    <a:pt x="3984" y="434"/>
                    <a:pt x="3984" y="1"/>
                    <a:pt x="369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2" name="Google Shape;17422;p62"/>
            <p:cNvSpPr/>
            <p:nvPr/>
          </p:nvSpPr>
          <p:spPr>
            <a:xfrm>
              <a:off x="1517607" y="1717090"/>
              <a:ext cx="65118" cy="11377"/>
            </a:xfrm>
            <a:custGeom>
              <a:avLst/>
              <a:gdLst/>
              <a:ahLst/>
              <a:cxnLst/>
              <a:rect l="l" t="t" r="r" b="b"/>
              <a:pathLst>
                <a:path w="2484" h="434" extrusionOk="0">
                  <a:moveTo>
                    <a:pt x="275" y="1"/>
                  </a:moveTo>
                  <a:cubicBezTo>
                    <a:pt x="0" y="1"/>
                    <a:pt x="0" y="434"/>
                    <a:pt x="275" y="434"/>
                  </a:cubicBezTo>
                  <a:lnTo>
                    <a:pt x="2194" y="434"/>
                  </a:lnTo>
                  <a:cubicBezTo>
                    <a:pt x="2483" y="434"/>
                    <a:pt x="2483" y="1"/>
                    <a:pt x="2194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3" name="Google Shape;17423;p62"/>
            <p:cNvSpPr/>
            <p:nvPr/>
          </p:nvSpPr>
          <p:spPr>
            <a:xfrm>
              <a:off x="1517607" y="1739425"/>
              <a:ext cx="104467" cy="11377"/>
            </a:xfrm>
            <a:custGeom>
              <a:avLst/>
              <a:gdLst/>
              <a:ahLst/>
              <a:cxnLst/>
              <a:rect l="l" t="t" r="r" b="b"/>
              <a:pathLst>
                <a:path w="3985" h="434" extrusionOk="0">
                  <a:moveTo>
                    <a:pt x="275" y="1"/>
                  </a:moveTo>
                  <a:cubicBezTo>
                    <a:pt x="0" y="1"/>
                    <a:pt x="0" y="434"/>
                    <a:pt x="275" y="434"/>
                  </a:cubicBezTo>
                  <a:lnTo>
                    <a:pt x="3696" y="434"/>
                  </a:lnTo>
                  <a:cubicBezTo>
                    <a:pt x="3984" y="434"/>
                    <a:pt x="3984" y="1"/>
                    <a:pt x="369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4" name="Google Shape;17424;p62"/>
            <p:cNvSpPr/>
            <p:nvPr/>
          </p:nvSpPr>
          <p:spPr>
            <a:xfrm>
              <a:off x="1517607" y="1767423"/>
              <a:ext cx="65118" cy="11377"/>
            </a:xfrm>
            <a:custGeom>
              <a:avLst/>
              <a:gdLst/>
              <a:ahLst/>
              <a:cxnLst/>
              <a:rect l="l" t="t" r="r" b="b"/>
              <a:pathLst>
                <a:path w="2484" h="434" extrusionOk="0">
                  <a:moveTo>
                    <a:pt x="275" y="1"/>
                  </a:moveTo>
                  <a:cubicBezTo>
                    <a:pt x="0" y="1"/>
                    <a:pt x="0" y="434"/>
                    <a:pt x="275" y="434"/>
                  </a:cubicBezTo>
                  <a:lnTo>
                    <a:pt x="2194" y="434"/>
                  </a:lnTo>
                  <a:cubicBezTo>
                    <a:pt x="2483" y="434"/>
                    <a:pt x="2483" y="1"/>
                    <a:pt x="2194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5" name="Google Shape;17425;p62"/>
            <p:cNvSpPr/>
            <p:nvPr/>
          </p:nvSpPr>
          <p:spPr>
            <a:xfrm>
              <a:off x="1517607" y="1789758"/>
              <a:ext cx="104467" cy="11377"/>
            </a:xfrm>
            <a:custGeom>
              <a:avLst/>
              <a:gdLst/>
              <a:ahLst/>
              <a:cxnLst/>
              <a:rect l="l" t="t" r="r" b="b"/>
              <a:pathLst>
                <a:path w="3985" h="434" extrusionOk="0">
                  <a:moveTo>
                    <a:pt x="275" y="0"/>
                  </a:moveTo>
                  <a:cubicBezTo>
                    <a:pt x="0" y="0"/>
                    <a:pt x="0" y="434"/>
                    <a:pt x="275" y="434"/>
                  </a:cubicBezTo>
                  <a:lnTo>
                    <a:pt x="3696" y="434"/>
                  </a:lnTo>
                  <a:cubicBezTo>
                    <a:pt x="3984" y="434"/>
                    <a:pt x="3984" y="0"/>
                    <a:pt x="3696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6" name="Google Shape;17426;p62"/>
            <p:cNvSpPr/>
            <p:nvPr/>
          </p:nvSpPr>
          <p:spPr>
            <a:xfrm>
              <a:off x="1517607" y="1582765"/>
              <a:ext cx="98778" cy="11377"/>
            </a:xfrm>
            <a:custGeom>
              <a:avLst/>
              <a:gdLst/>
              <a:ahLst/>
              <a:cxnLst/>
              <a:rect l="l" t="t" r="r" b="b"/>
              <a:pathLst>
                <a:path w="3768" h="434" extrusionOk="0">
                  <a:moveTo>
                    <a:pt x="275" y="0"/>
                  </a:moveTo>
                  <a:cubicBezTo>
                    <a:pt x="0" y="0"/>
                    <a:pt x="0" y="433"/>
                    <a:pt x="275" y="433"/>
                  </a:cubicBezTo>
                  <a:lnTo>
                    <a:pt x="3479" y="433"/>
                  </a:lnTo>
                  <a:cubicBezTo>
                    <a:pt x="3768" y="433"/>
                    <a:pt x="3768" y="0"/>
                    <a:pt x="3479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7" name="Google Shape;17427;p62"/>
            <p:cNvSpPr/>
            <p:nvPr/>
          </p:nvSpPr>
          <p:spPr>
            <a:xfrm>
              <a:off x="1472570" y="1633097"/>
              <a:ext cx="149504" cy="11377"/>
            </a:xfrm>
            <a:custGeom>
              <a:avLst/>
              <a:gdLst/>
              <a:ahLst/>
              <a:cxnLst/>
              <a:rect l="l" t="t" r="r" b="b"/>
              <a:pathLst>
                <a:path w="5703" h="434" extrusionOk="0">
                  <a:moveTo>
                    <a:pt x="289" y="0"/>
                  </a:moveTo>
                  <a:cubicBezTo>
                    <a:pt x="0" y="0"/>
                    <a:pt x="0" y="433"/>
                    <a:pt x="289" y="433"/>
                  </a:cubicBezTo>
                  <a:lnTo>
                    <a:pt x="5414" y="433"/>
                  </a:lnTo>
                  <a:cubicBezTo>
                    <a:pt x="5702" y="433"/>
                    <a:pt x="5702" y="0"/>
                    <a:pt x="5414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8" name="Google Shape;17428;p62"/>
            <p:cNvSpPr/>
            <p:nvPr/>
          </p:nvSpPr>
          <p:spPr>
            <a:xfrm>
              <a:off x="1517607" y="1605100"/>
              <a:ext cx="26136" cy="11377"/>
            </a:xfrm>
            <a:custGeom>
              <a:avLst/>
              <a:gdLst/>
              <a:ahLst/>
              <a:cxnLst/>
              <a:rect l="l" t="t" r="r" b="b"/>
              <a:pathLst>
                <a:path w="997" h="434" extrusionOk="0">
                  <a:moveTo>
                    <a:pt x="275" y="0"/>
                  </a:moveTo>
                  <a:cubicBezTo>
                    <a:pt x="0" y="0"/>
                    <a:pt x="0" y="433"/>
                    <a:pt x="275" y="433"/>
                  </a:cubicBezTo>
                  <a:lnTo>
                    <a:pt x="708" y="433"/>
                  </a:lnTo>
                  <a:cubicBezTo>
                    <a:pt x="996" y="433"/>
                    <a:pt x="996" y="0"/>
                    <a:pt x="708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9" name="Google Shape;17429;p62"/>
            <p:cNvSpPr/>
            <p:nvPr/>
          </p:nvSpPr>
          <p:spPr>
            <a:xfrm>
              <a:off x="1550900" y="1605100"/>
              <a:ext cx="37487" cy="11377"/>
            </a:xfrm>
            <a:custGeom>
              <a:avLst/>
              <a:gdLst/>
              <a:ahLst/>
              <a:cxnLst/>
              <a:rect l="l" t="t" r="r" b="b"/>
              <a:pathLst>
                <a:path w="1430" h="434" extrusionOk="0">
                  <a:moveTo>
                    <a:pt x="289" y="0"/>
                  </a:moveTo>
                  <a:cubicBezTo>
                    <a:pt x="1" y="0"/>
                    <a:pt x="1" y="433"/>
                    <a:pt x="289" y="433"/>
                  </a:cubicBezTo>
                  <a:lnTo>
                    <a:pt x="1141" y="433"/>
                  </a:lnTo>
                  <a:cubicBezTo>
                    <a:pt x="1430" y="433"/>
                    <a:pt x="1430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0" name="Google Shape;17430;p62"/>
            <p:cNvSpPr/>
            <p:nvPr/>
          </p:nvSpPr>
          <p:spPr>
            <a:xfrm>
              <a:off x="1474457" y="1582765"/>
              <a:ext cx="33712" cy="33712"/>
            </a:xfrm>
            <a:custGeom>
              <a:avLst/>
              <a:gdLst/>
              <a:ahLst/>
              <a:cxnLst/>
              <a:rect l="l" t="t" r="r" b="b"/>
              <a:pathLst>
                <a:path w="1286" h="1286" extrusionOk="0">
                  <a:moveTo>
                    <a:pt x="217" y="0"/>
                  </a:moveTo>
                  <a:cubicBezTo>
                    <a:pt x="102" y="0"/>
                    <a:pt x="1" y="101"/>
                    <a:pt x="1" y="217"/>
                  </a:cubicBezTo>
                  <a:lnTo>
                    <a:pt x="1" y="1069"/>
                  </a:lnTo>
                  <a:cubicBezTo>
                    <a:pt x="1" y="1184"/>
                    <a:pt x="102" y="1285"/>
                    <a:pt x="217" y="1285"/>
                  </a:cubicBezTo>
                  <a:lnTo>
                    <a:pt x="1069" y="1285"/>
                  </a:lnTo>
                  <a:cubicBezTo>
                    <a:pt x="1184" y="1285"/>
                    <a:pt x="1285" y="1184"/>
                    <a:pt x="1285" y="1069"/>
                  </a:cubicBezTo>
                  <a:lnTo>
                    <a:pt x="1285" y="217"/>
                  </a:lnTo>
                  <a:cubicBezTo>
                    <a:pt x="1285" y="101"/>
                    <a:pt x="1184" y="0"/>
                    <a:pt x="1069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1" name="Google Shape;17431;p62"/>
            <p:cNvSpPr/>
            <p:nvPr/>
          </p:nvSpPr>
          <p:spPr>
            <a:xfrm>
              <a:off x="1496792" y="1555134"/>
              <a:ext cx="100692" cy="11010"/>
            </a:xfrm>
            <a:custGeom>
              <a:avLst/>
              <a:gdLst/>
              <a:ahLst/>
              <a:cxnLst/>
              <a:rect l="l" t="t" r="r" b="b"/>
              <a:pathLst>
                <a:path w="3841" h="420" extrusionOk="0">
                  <a:moveTo>
                    <a:pt x="217" y="1"/>
                  </a:moveTo>
                  <a:cubicBezTo>
                    <a:pt x="101" y="1"/>
                    <a:pt x="0" y="87"/>
                    <a:pt x="0" y="203"/>
                  </a:cubicBezTo>
                  <a:cubicBezTo>
                    <a:pt x="0" y="318"/>
                    <a:pt x="101" y="419"/>
                    <a:pt x="217" y="419"/>
                  </a:cubicBezTo>
                  <a:lnTo>
                    <a:pt x="3638" y="419"/>
                  </a:lnTo>
                  <a:cubicBezTo>
                    <a:pt x="3754" y="419"/>
                    <a:pt x="3840" y="318"/>
                    <a:pt x="3840" y="203"/>
                  </a:cubicBezTo>
                  <a:cubicBezTo>
                    <a:pt x="3840" y="87"/>
                    <a:pt x="3754" y="1"/>
                    <a:pt x="363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2" name="Google Shape;17432;p62"/>
            <p:cNvSpPr/>
            <p:nvPr/>
          </p:nvSpPr>
          <p:spPr>
            <a:xfrm>
              <a:off x="1482794" y="1591075"/>
              <a:ext cx="17040" cy="17066"/>
            </a:xfrm>
            <a:custGeom>
              <a:avLst/>
              <a:gdLst/>
              <a:ahLst/>
              <a:cxnLst/>
              <a:rect l="l" t="t" r="r" b="b"/>
              <a:pathLst>
                <a:path w="650" h="651" extrusionOk="0">
                  <a:moveTo>
                    <a:pt x="332" y="1"/>
                  </a:moveTo>
                  <a:cubicBezTo>
                    <a:pt x="145" y="1"/>
                    <a:pt x="0" y="145"/>
                    <a:pt x="0" y="319"/>
                  </a:cubicBezTo>
                  <a:cubicBezTo>
                    <a:pt x="0" y="506"/>
                    <a:pt x="145" y="651"/>
                    <a:pt x="332" y="651"/>
                  </a:cubicBezTo>
                  <a:cubicBezTo>
                    <a:pt x="505" y="651"/>
                    <a:pt x="650" y="506"/>
                    <a:pt x="650" y="319"/>
                  </a:cubicBezTo>
                  <a:cubicBezTo>
                    <a:pt x="650" y="145"/>
                    <a:pt x="505" y="1"/>
                    <a:pt x="332" y="1"/>
                  </a:cubicBezTo>
                  <a:close/>
                </a:path>
              </a:pathLst>
            </a:custGeom>
            <a:solidFill>
              <a:srgbClr val="A8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33" name="Google Shape;17433;p62"/>
          <p:cNvGrpSpPr/>
          <p:nvPr/>
        </p:nvGrpSpPr>
        <p:grpSpPr>
          <a:xfrm>
            <a:off x="2319498" y="1512744"/>
            <a:ext cx="352697" cy="352723"/>
            <a:chOff x="2319498" y="1512744"/>
            <a:chExt cx="352697" cy="352723"/>
          </a:xfrm>
        </p:grpSpPr>
        <p:sp>
          <p:nvSpPr>
            <p:cNvPr id="17434" name="Google Shape;17434;p62"/>
            <p:cNvSpPr/>
            <p:nvPr/>
          </p:nvSpPr>
          <p:spPr>
            <a:xfrm>
              <a:off x="2319498" y="1512744"/>
              <a:ext cx="352697" cy="352723"/>
            </a:xfrm>
            <a:custGeom>
              <a:avLst/>
              <a:gdLst/>
              <a:ahLst/>
              <a:cxnLst/>
              <a:rect l="l" t="t" r="r" b="b"/>
              <a:pathLst>
                <a:path w="13454" h="13455" extrusionOk="0">
                  <a:moveTo>
                    <a:pt x="6727" y="1"/>
                  </a:moveTo>
                  <a:cubicBezTo>
                    <a:pt x="3017" y="1"/>
                    <a:pt x="0" y="3018"/>
                    <a:pt x="0" y="6728"/>
                  </a:cubicBezTo>
                  <a:cubicBezTo>
                    <a:pt x="0" y="10438"/>
                    <a:pt x="3017" y="13455"/>
                    <a:pt x="6727" y="13455"/>
                  </a:cubicBezTo>
                  <a:cubicBezTo>
                    <a:pt x="10437" y="13455"/>
                    <a:pt x="13454" y="10438"/>
                    <a:pt x="13454" y="6728"/>
                  </a:cubicBezTo>
                  <a:cubicBezTo>
                    <a:pt x="13454" y="3018"/>
                    <a:pt x="10437" y="1"/>
                    <a:pt x="6727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5" name="Google Shape;17435;p62"/>
            <p:cNvSpPr/>
            <p:nvPr/>
          </p:nvSpPr>
          <p:spPr>
            <a:xfrm>
              <a:off x="2345975" y="1539248"/>
              <a:ext cx="299742" cy="299742"/>
            </a:xfrm>
            <a:custGeom>
              <a:avLst/>
              <a:gdLst/>
              <a:ahLst/>
              <a:cxnLst/>
              <a:rect l="l" t="t" r="r" b="b"/>
              <a:pathLst>
                <a:path w="11434" h="11434" extrusionOk="0">
                  <a:moveTo>
                    <a:pt x="5717" y="0"/>
                  </a:moveTo>
                  <a:cubicBezTo>
                    <a:pt x="2556" y="0"/>
                    <a:pt x="0" y="2555"/>
                    <a:pt x="0" y="5717"/>
                  </a:cubicBezTo>
                  <a:cubicBezTo>
                    <a:pt x="0" y="8878"/>
                    <a:pt x="2556" y="11433"/>
                    <a:pt x="5717" y="11433"/>
                  </a:cubicBezTo>
                  <a:cubicBezTo>
                    <a:pt x="8878" y="11433"/>
                    <a:pt x="11433" y="8878"/>
                    <a:pt x="11433" y="5717"/>
                  </a:cubicBezTo>
                  <a:cubicBezTo>
                    <a:pt x="11433" y="2555"/>
                    <a:pt x="8878" y="0"/>
                    <a:pt x="5717" y="0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6" name="Google Shape;17436;p62"/>
            <p:cNvSpPr/>
            <p:nvPr/>
          </p:nvSpPr>
          <p:spPr>
            <a:xfrm>
              <a:off x="2490524" y="1560534"/>
              <a:ext cx="11010" cy="133880"/>
            </a:xfrm>
            <a:custGeom>
              <a:avLst/>
              <a:gdLst/>
              <a:ahLst/>
              <a:cxnLst/>
              <a:rect l="l" t="t" r="r" b="b"/>
              <a:pathLst>
                <a:path w="420" h="5107" extrusionOk="0">
                  <a:moveTo>
                    <a:pt x="212" y="0"/>
                  </a:moveTo>
                  <a:cubicBezTo>
                    <a:pt x="116" y="0"/>
                    <a:pt x="22" y="62"/>
                    <a:pt x="15" y="184"/>
                  </a:cubicBezTo>
                  <a:lnTo>
                    <a:pt x="15" y="4905"/>
                  </a:lnTo>
                  <a:cubicBezTo>
                    <a:pt x="1" y="5020"/>
                    <a:pt x="102" y="5107"/>
                    <a:pt x="203" y="5107"/>
                  </a:cubicBezTo>
                  <a:cubicBezTo>
                    <a:pt x="318" y="5107"/>
                    <a:pt x="419" y="5020"/>
                    <a:pt x="419" y="4905"/>
                  </a:cubicBezTo>
                  <a:lnTo>
                    <a:pt x="419" y="184"/>
                  </a:lnTo>
                  <a:cubicBezTo>
                    <a:pt x="405" y="62"/>
                    <a:pt x="308" y="0"/>
                    <a:pt x="212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7" name="Google Shape;17437;p62"/>
            <p:cNvSpPr/>
            <p:nvPr/>
          </p:nvSpPr>
          <p:spPr>
            <a:xfrm>
              <a:off x="2489397" y="1683771"/>
              <a:ext cx="137917" cy="10696"/>
            </a:xfrm>
            <a:custGeom>
              <a:avLst/>
              <a:gdLst/>
              <a:ahLst/>
              <a:cxnLst/>
              <a:rect l="l" t="t" r="r" b="b"/>
              <a:pathLst>
                <a:path w="5261" h="408" extrusionOk="0">
                  <a:moveTo>
                    <a:pt x="5006" y="0"/>
                  </a:moveTo>
                  <a:cubicBezTo>
                    <a:pt x="4998" y="0"/>
                    <a:pt x="4990" y="1"/>
                    <a:pt x="4981" y="2"/>
                  </a:cubicBezTo>
                  <a:lnTo>
                    <a:pt x="246" y="2"/>
                  </a:lnTo>
                  <a:cubicBezTo>
                    <a:pt x="1" y="30"/>
                    <a:pt x="1" y="391"/>
                    <a:pt x="246" y="406"/>
                  </a:cubicBezTo>
                  <a:lnTo>
                    <a:pt x="4981" y="406"/>
                  </a:lnTo>
                  <a:cubicBezTo>
                    <a:pt x="4990" y="407"/>
                    <a:pt x="4998" y="407"/>
                    <a:pt x="5006" y="407"/>
                  </a:cubicBezTo>
                  <a:cubicBezTo>
                    <a:pt x="5261" y="407"/>
                    <a:pt x="5261" y="0"/>
                    <a:pt x="5006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8" name="Google Shape;17438;p62"/>
            <p:cNvSpPr/>
            <p:nvPr/>
          </p:nvSpPr>
          <p:spPr>
            <a:xfrm>
              <a:off x="2383069" y="1576316"/>
              <a:ext cx="280422" cy="262753"/>
            </a:xfrm>
            <a:custGeom>
              <a:avLst/>
              <a:gdLst/>
              <a:ahLst/>
              <a:cxnLst/>
              <a:rect l="l" t="t" r="r" b="b"/>
              <a:pathLst>
                <a:path w="10697" h="10023" extrusionOk="0">
                  <a:moveTo>
                    <a:pt x="8070" y="1"/>
                  </a:moveTo>
                  <a:lnTo>
                    <a:pt x="8070" y="1"/>
                  </a:lnTo>
                  <a:cubicBezTo>
                    <a:pt x="10033" y="2253"/>
                    <a:pt x="9917" y="5674"/>
                    <a:pt x="7795" y="7796"/>
                  </a:cubicBezTo>
                  <a:cubicBezTo>
                    <a:pt x="6686" y="8906"/>
                    <a:pt x="5225" y="9467"/>
                    <a:pt x="3760" y="9467"/>
                  </a:cubicBezTo>
                  <a:cubicBezTo>
                    <a:pt x="2422" y="9467"/>
                    <a:pt x="1082" y="8999"/>
                    <a:pt x="0" y="8056"/>
                  </a:cubicBezTo>
                  <a:lnTo>
                    <a:pt x="0" y="8056"/>
                  </a:lnTo>
                  <a:cubicBezTo>
                    <a:pt x="1131" y="9360"/>
                    <a:pt x="2719" y="10023"/>
                    <a:pt x="4311" y="10023"/>
                  </a:cubicBezTo>
                  <a:cubicBezTo>
                    <a:pt x="5767" y="10023"/>
                    <a:pt x="7227" y="9469"/>
                    <a:pt x="8344" y="8345"/>
                  </a:cubicBezTo>
                  <a:cubicBezTo>
                    <a:pt x="10697" y="6006"/>
                    <a:pt x="10567" y="2166"/>
                    <a:pt x="8070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9" name="Google Shape;17439;p62"/>
            <p:cNvSpPr/>
            <p:nvPr/>
          </p:nvSpPr>
          <p:spPr>
            <a:xfrm>
              <a:off x="2365662" y="1683771"/>
              <a:ext cx="21732" cy="10696"/>
            </a:xfrm>
            <a:custGeom>
              <a:avLst/>
              <a:gdLst/>
              <a:ahLst/>
              <a:cxnLst/>
              <a:rect l="l" t="t" r="r" b="b"/>
              <a:pathLst>
                <a:path w="829" h="408" extrusionOk="0">
                  <a:moveTo>
                    <a:pt x="561" y="0"/>
                  </a:moveTo>
                  <a:cubicBezTo>
                    <a:pt x="552" y="0"/>
                    <a:pt x="543" y="1"/>
                    <a:pt x="534" y="2"/>
                  </a:cubicBezTo>
                  <a:lnTo>
                    <a:pt x="246" y="2"/>
                  </a:lnTo>
                  <a:cubicBezTo>
                    <a:pt x="0" y="30"/>
                    <a:pt x="0" y="391"/>
                    <a:pt x="246" y="406"/>
                  </a:cubicBezTo>
                  <a:lnTo>
                    <a:pt x="534" y="406"/>
                  </a:lnTo>
                  <a:cubicBezTo>
                    <a:pt x="543" y="407"/>
                    <a:pt x="552" y="407"/>
                    <a:pt x="561" y="407"/>
                  </a:cubicBezTo>
                  <a:cubicBezTo>
                    <a:pt x="828" y="407"/>
                    <a:pt x="828" y="0"/>
                    <a:pt x="561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0" name="Google Shape;17440;p62"/>
            <p:cNvSpPr/>
            <p:nvPr/>
          </p:nvSpPr>
          <p:spPr>
            <a:xfrm>
              <a:off x="2490524" y="1799589"/>
              <a:ext cx="11377" cy="18613"/>
            </a:xfrm>
            <a:custGeom>
              <a:avLst/>
              <a:gdLst/>
              <a:ahLst/>
              <a:cxnLst/>
              <a:rect l="l" t="t" r="r" b="b"/>
              <a:pathLst>
                <a:path w="434" h="710" extrusionOk="0">
                  <a:moveTo>
                    <a:pt x="217" y="1"/>
                  </a:moveTo>
                  <a:cubicBezTo>
                    <a:pt x="109" y="1"/>
                    <a:pt x="1" y="73"/>
                    <a:pt x="15" y="217"/>
                  </a:cubicBezTo>
                  <a:lnTo>
                    <a:pt x="15" y="506"/>
                  </a:lnTo>
                  <a:cubicBezTo>
                    <a:pt x="1" y="622"/>
                    <a:pt x="102" y="708"/>
                    <a:pt x="203" y="708"/>
                  </a:cubicBezTo>
                  <a:cubicBezTo>
                    <a:pt x="210" y="709"/>
                    <a:pt x="218" y="710"/>
                    <a:pt x="225" y="710"/>
                  </a:cubicBezTo>
                  <a:cubicBezTo>
                    <a:pt x="331" y="710"/>
                    <a:pt x="419" y="615"/>
                    <a:pt x="419" y="520"/>
                  </a:cubicBezTo>
                  <a:lnTo>
                    <a:pt x="419" y="217"/>
                  </a:lnTo>
                  <a:cubicBezTo>
                    <a:pt x="434" y="73"/>
                    <a:pt x="326" y="1"/>
                    <a:pt x="217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1" name="Google Shape;17441;p62"/>
            <p:cNvSpPr/>
            <p:nvPr/>
          </p:nvSpPr>
          <p:spPr>
            <a:xfrm>
              <a:off x="2401393" y="1596554"/>
              <a:ext cx="19163" cy="15755"/>
            </a:xfrm>
            <a:custGeom>
              <a:avLst/>
              <a:gdLst/>
              <a:ahLst/>
              <a:cxnLst/>
              <a:rect l="l" t="t" r="r" b="b"/>
              <a:pathLst>
                <a:path w="731" h="601" extrusionOk="0">
                  <a:moveTo>
                    <a:pt x="268" y="1"/>
                  </a:moveTo>
                  <a:cubicBezTo>
                    <a:pt x="121" y="1"/>
                    <a:pt x="1" y="184"/>
                    <a:pt x="124" y="340"/>
                  </a:cubicBezTo>
                  <a:lnTo>
                    <a:pt x="326" y="543"/>
                  </a:lnTo>
                  <a:cubicBezTo>
                    <a:pt x="369" y="571"/>
                    <a:pt x="413" y="600"/>
                    <a:pt x="470" y="600"/>
                  </a:cubicBezTo>
                  <a:cubicBezTo>
                    <a:pt x="644" y="600"/>
                    <a:pt x="730" y="384"/>
                    <a:pt x="615" y="254"/>
                  </a:cubicBezTo>
                  <a:lnTo>
                    <a:pt x="398" y="52"/>
                  </a:lnTo>
                  <a:cubicBezTo>
                    <a:pt x="356" y="16"/>
                    <a:pt x="311" y="1"/>
                    <a:pt x="268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2" name="Google Shape;17442;p62"/>
            <p:cNvSpPr/>
            <p:nvPr/>
          </p:nvSpPr>
          <p:spPr>
            <a:xfrm>
              <a:off x="2569563" y="1765378"/>
              <a:ext cx="20893" cy="16830"/>
            </a:xfrm>
            <a:custGeom>
              <a:avLst/>
              <a:gdLst/>
              <a:ahLst/>
              <a:cxnLst/>
              <a:rect l="l" t="t" r="r" b="b"/>
              <a:pathLst>
                <a:path w="797" h="642" extrusionOk="0">
                  <a:moveTo>
                    <a:pt x="313" y="0"/>
                  </a:moveTo>
                  <a:cubicBezTo>
                    <a:pt x="149" y="0"/>
                    <a:pt x="1" y="225"/>
                    <a:pt x="176" y="368"/>
                  </a:cubicBezTo>
                  <a:lnTo>
                    <a:pt x="393" y="584"/>
                  </a:lnTo>
                  <a:cubicBezTo>
                    <a:pt x="421" y="613"/>
                    <a:pt x="479" y="642"/>
                    <a:pt x="537" y="642"/>
                  </a:cubicBezTo>
                  <a:cubicBezTo>
                    <a:pt x="710" y="642"/>
                    <a:pt x="797" y="425"/>
                    <a:pt x="681" y="295"/>
                  </a:cubicBezTo>
                  <a:lnTo>
                    <a:pt x="465" y="79"/>
                  </a:lnTo>
                  <a:cubicBezTo>
                    <a:pt x="419" y="23"/>
                    <a:pt x="366" y="0"/>
                    <a:pt x="313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3" name="Google Shape;17443;p62"/>
            <p:cNvSpPr/>
            <p:nvPr/>
          </p:nvSpPr>
          <p:spPr>
            <a:xfrm>
              <a:off x="2571136" y="1595610"/>
              <a:ext cx="20841" cy="16699"/>
            </a:xfrm>
            <a:custGeom>
              <a:avLst/>
              <a:gdLst/>
              <a:ahLst/>
              <a:cxnLst/>
              <a:rect l="l" t="t" r="r" b="b"/>
              <a:pathLst>
                <a:path w="795" h="637" extrusionOk="0">
                  <a:moveTo>
                    <a:pt x="491" y="1"/>
                  </a:moveTo>
                  <a:cubicBezTo>
                    <a:pt x="436" y="1"/>
                    <a:pt x="380" y="26"/>
                    <a:pt x="333" y="88"/>
                  </a:cubicBezTo>
                  <a:lnTo>
                    <a:pt x="116" y="290"/>
                  </a:lnTo>
                  <a:cubicBezTo>
                    <a:pt x="1" y="420"/>
                    <a:pt x="87" y="636"/>
                    <a:pt x="260" y="636"/>
                  </a:cubicBezTo>
                  <a:cubicBezTo>
                    <a:pt x="318" y="636"/>
                    <a:pt x="376" y="607"/>
                    <a:pt x="405" y="579"/>
                  </a:cubicBezTo>
                  <a:lnTo>
                    <a:pt x="621" y="362"/>
                  </a:lnTo>
                  <a:cubicBezTo>
                    <a:pt x="794" y="222"/>
                    <a:pt x="652" y="1"/>
                    <a:pt x="491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4" name="Google Shape;17444;p62"/>
            <p:cNvSpPr/>
            <p:nvPr/>
          </p:nvSpPr>
          <p:spPr>
            <a:xfrm>
              <a:off x="2401236" y="1766296"/>
              <a:ext cx="19583" cy="15913"/>
            </a:xfrm>
            <a:custGeom>
              <a:avLst/>
              <a:gdLst/>
              <a:ahLst/>
              <a:cxnLst/>
              <a:rect l="l" t="t" r="r" b="b"/>
              <a:pathLst>
                <a:path w="747" h="607" extrusionOk="0">
                  <a:moveTo>
                    <a:pt x="456" y="0"/>
                  </a:moveTo>
                  <a:cubicBezTo>
                    <a:pt x="414" y="0"/>
                    <a:pt x="372" y="13"/>
                    <a:pt x="332" y="44"/>
                  </a:cubicBezTo>
                  <a:lnTo>
                    <a:pt x="130" y="260"/>
                  </a:lnTo>
                  <a:cubicBezTo>
                    <a:pt x="0" y="390"/>
                    <a:pt x="87" y="607"/>
                    <a:pt x="274" y="607"/>
                  </a:cubicBezTo>
                  <a:cubicBezTo>
                    <a:pt x="318" y="607"/>
                    <a:pt x="375" y="578"/>
                    <a:pt x="404" y="549"/>
                  </a:cubicBezTo>
                  <a:lnTo>
                    <a:pt x="621" y="333"/>
                  </a:lnTo>
                  <a:cubicBezTo>
                    <a:pt x="746" y="184"/>
                    <a:pt x="611" y="0"/>
                    <a:pt x="456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5" name="Google Shape;17445;p62"/>
            <p:cNvSpPr/>
            <p:nvPr/>
          </p:nvSpPr>
          <p:spPr>
            <a:xfrm>
              <a:off x="2373160" y="1634985"/>
              <a:ext cx="23174" cy="14025"/>
            </a:xfrm>
            <a:custGeom>
              <a:avLst/>
              <a:gdLst/>
              <a:ahLst/>
              <a:cxnLst/>
              <a:rect l="l" t="t" r="r" b="b"/>
              <a:pathLst>
                <a:path w="884" h="535" extrusionOk="0">
                  <a:moveTo>
                    <a:pt x="303" y="0"/>
                  </a:moveTo>
                  <a:cubicBezTo>
                    <a:pt x="104" y="0"/>
                    <a:pt x="0" y="330"/>
                    <a:pt x="248" y="405"/>
                  </a:cubicBezTo>
                  <a:lnTo>
                    <a:pt x="523" y="520"/>
                  </a:lnTo>
                  <a:cubicBezTo>
                    <a:pt x="551" y="520"/>
                    <a:pt x="566" y="535"/>
                    <a:pt x="595" y="535"/>
                  </a:cubicBezTo>
                  <a:cubicBezTo>
                    <a:pt x="811" y="535"/>
                    <a:pt x="883" y="231"/>
                    <a:pt x="681" y="145"/>
                  </a:cubicBezTo>
                  <a:lnTo>
                    <a:pt x="407" y="29"/>
                  </a:lnTo>
                  <a:cubicBezTo>
                    <a:pt x="370" y="9"/>
                    <a:pt x="335" y="0"/>
                    <a:pt x="303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6" name="Google Shape;17446;p62"/>
            <p:cNvSpPr/>
            <p:nvPr/>
          </p:nvSpPr>
          <p:spPr>
            <a:xfrm>
              <a:off x="2595516" y="1729333"/>
              <a:ext cx="21811" cy="13527"/>
            </a:xfrm>
            <a:custGeom>
              <a:avLst/>
              <a:gdLst/>
              <a:ahLst/>
              <a:cxnLst/>
              <a:rect l="l" t="t" r="r" b="b"/>
              <a:pathLst>
                <a:path w="832" h="516" extrusionOk="0">
                  <a:moveTo>
                    <a:pt x="291" y="0"/>
                  </a:moveTo>
                  <a:cubicBezTo>
                    <a:pt x="100" y="0"/>
                    <a:pt x="1" y="281"/>
                    <a:pt x="197" y="386"/>
                  </a:cubicBezTo>
                  <a:lnTo>
                    <a:pt x="471" y="501"/>
                  </a:lnTo>
                  <a:cubicBezTo>
                    <a:pt x="500" y="516"/>
                    <a:pt x="529" y="516"/>
                    <a:pt x="557" y="516"/>
                  </a:cubicBezTo>
                  <a:cubicBezTo>
                    <a:pt x="774" y="516"/>
                    <a:pt x="832" y="212"/>
                    <a:pt x="630" y="126"/>
                  </a:cubicBezTo>
                  <a:lnTo>
                    <a:pt x="355" y="10"/>
                  </a:lnTo>
                  <a:cubicBezTo>
                    <a:pt x="333" y="3"/>
                    <a:pt x="312" y="0"/>
                    <a:pt x="291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7" name="Google Shape;17447;p62"/>
            <p:cNvSpPr/>
            <p:nvPr/>
          </p:nvSpPr>
          <p:spPr>
            <a:xfrm>
              <a:off x="2535195" y="1570129"/>
              <a:ext cx="15650" cy="17197"/>
            </a:xfrm>
            <a:custGeom>
              <a:avLst/>
              <a:gdLst/>
              <a:ahLst/>
              <a:cxnLst/>
              <a:rect l="l" t="t" r="r" b="b"/>
              <a:pathLst>
                <a:path w="597" h="656" extrusionOk="0">
                  <a:moveTo>
                    <a:pt x="345" y="1"/>
                  </a:moveTo>
                  <a:cubicBezTo>
                    <a:pt x="279" y="1"/>
                    <a:pt x="213" y="32"/>
                    <a:pt x="173" y="107"/>
                  </a:cubicBezTo>
                  <a:lnTo>
                    <a:pt x="58" y="381"/>
                  </a:lnTo>
                  <a:cubicBezTo>
                    <a:pt x="0" y="511"/>
                    <a:pt x="87" y="656"/>
                    <a:pt x="231" y="656"/>
                  </a:cubicBezTo>
                  <a:lnTo>
                    <a:pt x="246" y="656"/>
                  </a:lnTo>
                  <a:cubicBezTo>
                    <a:pt x="332" y="656"/>
                    <a:pt x="390" y="612"/>
                    <a:pt x="433" y="540"/>
                  </a:cubicBezTo>
                  <a:lnTo>
                    <a:pt x="549" y="266"/>
                  </a:lnTo>
                  <a:cubicBezTo>
                    <a:pt x="596" y="115"/>
                    <a:pt x="470" y="1"/>
                    <a:pt x="345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8" name="Google Shape;17448;p62"/>
            <p:cNvSpPr/>
            <p:nvPr/>
          </p:nvSpPr>
          <p:spPr>
            <a:xfrm>
              <a:off x="2441345" y="1790099"/>
              <a:ext cx="16463" cy="18219"/>
            </a:xfrm>
            <a:custGeom>
              <a:avLst/>
              <a:gdLst/>
              <a:ahLst/>
              <a:cxnLst/>
              <a:rect l="l" t="t" r="r" b="b"/>
              <a:pathLst>
                <a:path w="628" h="695" extrusionOk="0">
                  <a:moveTo>
                    <a:pt x="349" y="1"/>
                  </a:moveTo>
                  <a:cubicBezTo>
                    <a:pt x="272" y="1"/>
                    <a:pt x="195" y="43"/>
                    <a:pt x="159" y="146"/>
                  </a:cubicBezTo>
                  <a:lnTo>
                    <a:pt x="58" y="421"/>
                  </a:lnTo>
                  <a:cubicBezTo>
                    <a:pt x="0" y="550"/>
                    <a:pt x="87" y="695"/>
                    <a:pt x="231" y="695"/>
                  </a:cubicBezTo>
                  <a:lnTo>
                    <a:pt x="246" y="695"/>
                  </a:lnTo>
                  <a:cubicBezTo>
                    <a:pt x="318" y="695"/>
                    <a:pt x="390" y="652"/>
                    <a:pt x="419" y="579"/>
                  </a:cubicBezTo>
                  <a:lnTo>
                    <a:pt x="534" y="305"/>
                  </a:lnTo>
                  <a:cubicBezTo>
                    <a:pt x="627" y="138"/>
                    <a:pt x="487" y="1"/>
                    <a:pt x="349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9" name="Google Shape;17449;p62"/>
            <p:cNvSpPr/>
            <p:nvPr/>
          </p:nvSpPr>
          <p:spPr>
            <a:xfrm>
              <a:off x="2443521" y="1569290"/>
              <a:ext cx="15624" cy="17276"/>
            </a:xfrm>
            <a:custGeom>
              <a:avLst/>
              <a:gdLst/>
              <a:ahLst/>
              <a:cxnLst/>
              <a:rect l="l" t="t" r="r" b="b"/>
              <a:pathLst>
                <a:path w="596" h="659" extrusionOk="0">
                  <a:moveTo>
                    <a:pt x="252" y="0"/>
                  </a:moveTo>
                  <a:cubicBezTo>
                    <a:pt x="128" y="0"/>
                    <a:pt x="1" y="111"/>
                    <a:pt x="47" y="269"/>
                  </a:cubicBezTo>
                  <a:lnTo>
                    <a:pt x="163" y="529"/>
                  </a:lnTo>
                  <a:cubicBezTo>
                    <a:pt x="191" y="601"/>
                    <a:pt x="264" y="659"/>
                    <a:pt x="336" y="659"/>
                  </a:cubicBezTo>
                  <a:lnTo>
                    <a:pt x="350" y="659"/>
                  </a:lnTo>
                  <a:cubicBezTo>
                    <a:pt x="495" y="659"/>
                    <a:pt x="596" y="514"/>
                    <a:pt x="538" y="384"/>
                  </a:cubicBezTo>
                  <a:lnTo>
                    <a:pt x="422" y="110"/>
                  </a:lnTo>
                  <a:cubicBezTo>
                    <a:pt x="387" y="33"/>
                    <a:pt x="320" y="0"/>
                    <a:pt x="252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0" name="Google Shape;17450;p62"/>
            <p:cNvSpPr/>
            <p:nvPr/>
          </p:nvSpPr>
          <p:spPr>
            <a:xfrm>
              <a:off x="2532416" y="1791121"/>
              <a:ext cx="16411" cy="18351"/>
            </a:xfrm>
            <a:custGeom>
              <a:avLst/>
              <a:gdLst/>
              <a:ahLst/>
              <a:cxnLst/>
              <a:rect l="l" t="t" r="r" b="b"/>
              <a:pathLst>
                <a:path w="626" h="700" extrusionOk="0">
                  <a:moveTo>
                    <a:pt x="277" y="1"/>
                  </a:moveTo>
                  <a:cubicBezTo>
                    <a:pt x="140" y="1"/>
                    <a:pt x="0" y="131"/>
                    <a:pt x="92" y="295"/>
                  </a:cubicBezTo>
                  <a:lnTo>
                    <a:pt x="193" y="569"/>
                  </a:lnTo>
                  <a:cubicBezTo>
                    <a:pt x="222" y="641"/>
                    <a:pt x="294" y="699"/>
                    <a:pt x="380" y="699"/>
                  </a:cubicBezTo>
                  <a:lnTo>
                    <a:pt x="395" y="699"/>
                  </a:lnTo>
                  <a:cubicBezTo>
                    <a:pt x="525" y="685"/>
                    <a:pt x="626" y="555"/>
                    <a:pt x="568" y="425"/>
                  </a:cubicBezTo>
                  <a:lnTo>
                    <a:pt x="467" y="151"/>
                  </a:lnTo>
                  <a:cubicBezTo>
                    <a:pt x="435" y="45"/>
                    <a:pt x="357" y="1"/>
                    <a:pt x="277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1" name="Google Shape;17451;p62"/>
            <p:cNvSpPr/>
            <p:nvPr/>
          </p:nvSpPr>
          <p:spPr>
            <a:xfrm>
              <a:off x="2596486" y="1637370"/>
              <a:ext cx="21785" cy="13527"/>
            </a:xfrm>
            <a:custGeom>
              <a:avLst/>
              <a:gdLst/>
              <a:ahLst/>
              <a:cxnLst/>
              <a:rect l="l" t="t" r="r" b="b"/>
              <a:pathLst>
                <a:path w="831" h="516" extrusionOk="0">
                  <a:moveTo>
                    <a:pt x="539" y="1"/>
                  </a:moveTo>
                  <a:cubicBezTo>
                    <a:pt x="519" y="1"/>
                    <a:pt x="499" y="4"/>
                    <a:pt x="477" y="10"/>
                  </a:cubicBezTo>
                  <a:lnTo>
                    <a:pt x="203" y="126"/>
                  </a:lnTo>
                  <a:cubicBezTo>
                    <a:pt x="1" y="213"/>
                    <a:pt x="59" y="516"/>
                    <a:pt x="275" y="516"/>
                  </a:cubicBezTo>
                  <a:cubicBezTo>
                    <a:pt x="304" y="516"/>
                    <a:pt x="333" y="516"/>
                    <a:pt x="347" y="501"/>
                  </a:cubicBezTo>
                  <a:lnTo>
                    <a:pt x="621" y="400"/>
                  </a:lnTo>
                  <a:cubicBezTo>
                    <a:pt x="831" y="295"/>
                    <a:pt x="732" y="1"/>
                    <a:pt x="539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2" name="Google Shape;17452;p62"/>
            <p:cNvSpPr/>
            <p:nvPr/>
          </p:nvSpPr>
          <p:spPr>
            <a:xfrm>
              <a:off x="2373606" y="1727052"/>
              <a:ext cx="22859" cy="13920"/>
            </a:xfrm>
            <a:custGeom>
              <a:avLst/>
              <a:gdLst/>
              <a:ahLst/>
              <a:cxnLst/>
              <a:rect l="l" t="t" r="r" b="b"/>
              <a:pathLst>
                <a:path w="872" h="531" extrusionOk="0">
                  <a:moveTo>
                    <a:pt x="575" y="0"/>
                  </a:moveTo>
                  <a:cubicBezTo>
                    <a:pt x="544" y="0"/>
                    <a:pt x="511" y="8"/>
                    <a:pt x="477" y="25"/>
                  </a:cubicBezTo>
                  <a:lnTo>
                    <a:pt x="202" y="141"/>
                  </a:lnTo>
                  <a:cubicBezTo>
                    <a:pt x="0" y="213"/>
                    <a:pt x="58" y="516"/>
                    <a:pt x="289" y="530"/>
                  </a:cubicBezTo>
                  <a:cubicBezTo>
                    <a:pt x="303" y="530"/>
                    <a:pt x="332" y="516"/>
                    <a:pt x="361" y="516"/>
                  </a:cubicBezTo>
                  <a:lnTo>
                    <a:pt x="621" y="400"/>
                  </a:lnTo>
                  <a:cubicBezTo>
                    <a:pt x="871" y="325"/>
                    <a:pt x="774" y="0"/>
                    <a:pt x="575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53" name="Google Shape;17453;p62"/>
          <p:cNvGrpSpPr/>
          <p:nvPr/>
        </p:nvGrpSpPr>
        <p:grpSpPr>
          <a:xfrm>
            <a:off x="4236601" y="1512666"/>
            <a:ext cx="312981" cy="352697"/>
            <a:chOff x="4236601" y="1512666"/>
            <a:chExt cx="312981" cy="352697"/>
          </a:xfrm>
        </p:grpSpPr>
        <p:sp>
          <p:nvSpPr>
            <p:cNvPr id="17454" name="Google Shape;17454;p62"/>
            <p:cNvSpPr/>
            <p:nvPr/>
          </p:nvSpPr>
          <p:spPr>
            <a:xfrm>
              <a:off x="4236601" y="1512666"/>
              <a:ext cx="312981" cy="352697"/>
            </a:xfrm>
            <a:custGeom>
              <a:avLst/>
              <a:gdLst/>
              <a:ahLst/>
              <a:cxnLst/>
              <a:rect l="l" t="t" r="r" b="b"/>
              <a:pathLst>
                <a:path w="11939" h="13454" extrusionOk="0">
                  <a:moveTo>
                    <a:pt x="5969" y="0"/>
                  </a:moveTo>
                  <a:cubicBezTo>
                    <a:pt x="5933" y="0"/>
                    <a:pt x="5897" y="11"/>
                    <a:pt x="5861" y="33"/>
                  </a:cubicBezTo>
                  <a:cubicBezTo>
                    <a:pt x="5832" y="47"/>
                    <a:pt x="2743" y="1895"/>
                    <a:pt x="404" y="1895"/>
                  </a:cubicBezTo>
                  <a:cubicBezTo>
                    <a:pt x="303" y="1895"/>
                    <a:pt x="217" y="1967"/>
                    <a:pt x="202" y="2068"/>
                  </a:cubicBezTo>
                  <a:cubicBezTo>
                    <a:pt x="0" y="3656"/>
                    <a:pt x="58" y="5273"/>
                    <a:pt x="390" y="6846"/>
                  </a:cubicBezTo>
                  <a:cubicBezTo>
                    <a:pt x="650" y="8218"/>
                    <a:pt x="1198" y="9517"/>
                    <a:pt x="2007" y="10657"/>
                  </a:cubicBezTo>
                  <a:cubicBezTo>
                    <a:pt x="2988" y="11971"/>
                    <a:pt x="4345" y="12952"/>
                    <a:pt x="5919" y="13443"/>
                  </a:cubicBezTo>
                  <a:cubicBezTo>
                    <a:pt x="5933" y="13450"/>
                    <a:pt x="5951" y="13454"/>
                    <a:pt x="5971" y="13454"/>
                  </a:cubicBezTo>
                  <a:cubicBezTo>
                    <a:pt x="5991" y="13454"/>
                    <a:pt x="6012" y="13450"/>
                    <a:pt x="6034" y="13443"/>
                  </a:cubicBezTo>
                  <a:cubicBezTo>
                    <a:pt x="7608" y="12952"/>
                    <a:pt x="8964" y="11971"/>
                    <a:pt x="9946" y="10657"/>
                  </a:cubicBezTo>
                  <a:cubicBezTo>
                    <a:pt x="10754" y="9517"/>
                    <a:pt x="11303" y="8218"/>
                    <a:pt x="11563" y="6846"/>
                  </a:cubicBezTo>
                  <a:cubicBezTo>
                    <a:pt x="11880" y="5273"/>
                    <a:pt x="11938" y="3656"/>
                    <a:pt x="11736" y="2068"/>
                  </a:cubicBezTo>
                  <a:cubicBezTo>
                    <a:pt x="11722" y="1967"/>
                    <a:pt x="11635" y="1895"/>
                    <a:pt x="11534" y="1895"/>
                  </a:cubicBezTo>
                  <a:cubicBezTo>
                    <a:pt x="9195" y="1895"/>
                    <a:pt x="6106" y="47"/>
                    <a:pt x="6077" y="33"/>
                  </a:cubicBezTo>
                  <a:cubicBezTo>
                    <a:pt x="6041" y="11"/>
                    <a:pt x="6005" y="0"/>
                    <a:pt x="596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5" name="Google Shape;17455;p62"/>
            <p:cNvSpPr/>
            <p:nvPr/>
          </p:nvSpPr>
          <p:spPr>
            <a:xfrm>
              <a:off x="4383798" y="1561557"/>
              <a:ext cx="165784" cy="303806"/>
            </a:xfrm>
            <a:custGeom>
              <a:avLst/>
              <a:gdLst/>
              <a:ahLst/>
              <a:cxnLst/>
              <a:rect l="l" t="t" r="r" b="b"/>
              <a:pathLst>
                <a:path w="6324" h="11589" extrusionOk="0">
                  <a:moveTo>
                    <a:pt x="5385" y="1"/>
                  </a:moveTo>
                  <a:cubicBezTo>
                    <a:pt x="5573" y="1618"/>
                    <a:pt x="5500" y="3249"/>
                    <a:pt x="5183" y="4837"/>
                  </a:cubicBezTo>
                  <a:cubicBezTo>
                    <a:pt x="4909" y="6251"/>
                    <a:pt x="4331" y="7608"/>
                    <a:pt x="3494" y="8792"/>
                  </a:cubicBezTo>
                  <a:cubicBezTo>
                    <a:pt x="2599" y="10005"/>
                    <a:pt x="1401" y="10929"/>
                    <a:pt x="0" y="11477"/>
                  </a:cubicBezTo>
                  <a:cubicBezTo>
                    <a:pt x="87" y="11520"/>
                    <a:pt x="188" y="11549"/>
                    <a:pt x="289" y="11578"/>
                  </a:cubicBezTo>
                  <a:cubicBezTo>
                    <a:pt x="311" y="11585"/>
                    <a:pt x="332" y="11589"/>
                    <a:pt x="354" y="11589"/>
                  </a:cubicBezTo>
                  <a:cubicBezTo>
                    <a:pt x="376" y="11589"/>
                    <a:pt x="397" y="11585"/>
                    <a:pt x="419" y="11578"/>
                  </a:cubicBezTo>
                  <a:cubicBezTo>
                    <a:pt x="1978" y="11087"/>
                    <a:pt x="3349" y="10106"/>
                    <a:pt x="4317" y="8792"/>
                  </a:cubicBezTo>
                  <a:cubicBezTo>
                    <a:pt x="5125" y="7652"/>
                    <a:pt x="5674" y="6353"/>
                    <a:pt x="5948" y="4981"/>
                  </a:cubicBezTo>
                  <a:cubicBezTo>
                    <a:pt x="6265" y="3408"/>
                    <a:pt x="6323" y="1791"/>
                    <a:pt x="6121" y="203"/>
                  </a:cubicBezTo>
                  <a:cubicBezTo>
                    <a:pt x="6107" y="102"/>
                    <a:pt x="6020" y="30"/>
                    <a:pt x="5919" y="30"/>
                  </a:cubicBezTo>
                  <a:cubicBezTo>
                    <a:pt x="5746" y="30"/>
                    <a:pt x="5558" y="15"/>
                    <a:pt x="5385" y="1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6" name="Google Shape;17456;p62"/>
            <p:cNvSpPr/>
            <p:nvPr/>
          </p:nvSpPr>
          <p:spPr>
            <a:xfrm>
              <a:off x="4267246" y="1546326"/>
              <a:ext cx="251664" cy="283856"/>
            </a:xfrm>
            <a:custGeom>
              <a:avLst/>
              <a:gdLst/>
              <a:ahLst/>
              <a:cxnLst/>
              <a:rect l="l" t="t" r="r" b="b"/>
              <a:pathLst>
                <a:path w="9600" h="10828" extrusionOk="0">
                  <a:moveTo>
                    <a:pt x="4798" y="1"/>
                  </a:moveTo>
                  <a:cubicBezTo>
                    <a:pt x="4764" y="1"/>
                    <a:pt x="4728" y="12"/>
                    <a:pt x="4692" y="33"/>
                  </a:cubicBezTo>
                  <a:cubicBezTo>
                    <a:pt x="4677" y="48"/>
                    <a:pt x="2209" y="1520"/>
                    <a:pt x="347" y="1520"/>
                  </a:cubicBezTo>
                  <a:cubicBezTo>
                    <a:pt x="260" y="1520"/>
                    <a:pt x="174" y="1592"/>
                    <a:pt x="159" y="1679"/>
                  </a:cubicBezTo>
                  <a:cubicBezTo>
                    <a:pt x="0" y="2964"/>
                    <a:pt x="44" y="4263"/>
                    <a:pt x="303" y="5519"/>
                  </a:cubicBezTo>
                  <a:cubicBezTo>
                    <a:pt x="506" y="6616"/>
                    <a:pt x="953" y="7670"/>
                    <a:pt x="1603" y="8579"/>
                  </a:cubicBezTo>
                  <a:cubicBezTo>
                    <a:pt x="2382" y="9633"/>
                    <a:pt x="3479" y="10427"/>
                    <a:pt x="4735" y="10817"/>
                  </a:cubicBezTo>
                  <a:cubicBezTo>
                    <a:pt x="4757" y="10824"/>
                    <a:pt x="4778" y="10827"/>
                    <a:pt x="4800" y="10827"/>
                  </a:cubicBezTo>
                  <a:cubicBezTo>
                    <a:pt x="4822" y="10827"/>
                    <a:pt x="4843" y="10824"/>
                    <a:pt x="4865" y="10817"/>
                  </a:cubicBezTo>
                  <a:cubicBezTo>
                    <a:pt x="6121" y="10427"/>
                    <a:pt x="7218" y="9633"/>
                    <a:pt x="7998" y="8579"/>
                  </a:cubicBezTo>
                  <a:cubicBezTo>
                    <a:pt x="8647" y="7670"/>
                    <a:pt x="9095" y="6616"/>
                    <a:pt x="9297" y="5519"/>
                  </a:cubicBezTo>
                  <a:cubicBezTo>
                    <a:pt x="9557" y="4263"/>
                    <a:pt x="9600" y="2964"/>
                    <a:pt x="9441" y="1679"/>
                  </a:cubicBezTo>
                  <a:cubicBezTo>
                    <a:pt x="9427" y="1592"/>
                    <a:pt x="9340" y="1520"/>
                    <a:pt x="9253" y="1520"/>
                  </a:cubicBezTo>
                  <a:cubicBezTo>
                    <a:pt x="7391" y="1520"/>
                    <a:pt x="4923" y="48"/>
                    <a:pt x="4894" y="33"/>
                  </a:cubicBezTo>
                  <a:cubicBezTo>
                    <a:pt x="4865" y="12"/>
                    <a:pt x="4833" y="1"/>
                    <a:pt x="479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7" name="Google Shape;17457;p62"/>
            <p:cNvSpPr/>
            <p:nvPr/>
          </p:nvSpPr>
          <p:spPr>
            <a:xfrm>
              <a:off x="4388726" y="1585019"/>
              <a:ext cx="130184" cy="245163"/>
            </a:xfrm>
            <a:custGeom>
              <a:avLst/>
              <a:gdLst/>
              <a:ahLst/>
              <a:cxnLst/>
              <a:rect l="l" t="t" r="r" b="b"/>
              <a:pathLst>
                <a:path w="4966" h="9352" extrusionOk="0">
                  <a:moveTo>
                    <a:pt x="4071" y="1"/>
                  </a:moveTo>
                  <a:cubicBezTo>
                    <a:pt x="4215" y="1315"/>
                    <a:pt x="4143" y="2643"/>
                    <a:pt x="3898" y="3927"/>
                  </a:cubicBezTo>
                  <a:cubicBezTo>
                    <a:pt x="3667" y="5126"/>
                    <a:pt x="3190" y="6251"/>
                    <a:pt x="2483" y="7248"/>
                  </a:cubicBezTo>
                  <a:cubicBezTo>
                    <a:pt x="1833" y="8128"/>
                    <a:pt x="982" y="8835"/>
                    <a:pt x="0" y="9312"/>
                  </a:cubicBezTo>
                  <a:lnTo>
                    <a:pt x="116" y="9341"/>
                  </a:lnTo>
                  <a:cubicBezTo>
                    <a:pt x="130" y="9348"/>
                    <a:pt x="148" y="9351"/>
                    <a:pt x="168" y="9351"/>
                  </a:cubicBezTo>
                  <a:cubicBezTo>
                    <a:pt x="188" y="9351"/>
                    <a:pt x="209" y="9348"/>
                    <a:pt x="231" y="9341"/>
                  </a:cubicBezTo>
                  <a:cubicBezTo>
                    <a:pt x="1487" y="8951"/>
                    <a:pt x="2584" y="8157"/>
                    <a:pt x="3364" y="7103"/>
                  </a:cubicBezTo>
                  <a:cubicBezTo>
                    <a:pt x="4013" y="6194"/>
                    <a:pt x="4461" y="5140"/>
                    <a:pt x="4677" y="4043"/>
                  </a:cubicBezTo>
                  <a:cubicBezTo>
                    <a:pt x="4923" y="2787"/>
                    <a:pt x="4966" y="1488"/>
                    <a:pt x="4807" y="203"/>
                  </a:cubicBezTo>
                  <a:cubicBezTo>
                    <a:pt x="4793" y="116"/>
                    <a:pt x="4706" y="44"/>
                    <a:pt x="4619" y="44"/>
                  </a:cubicBezTo>
                  <a:cubicBezTo>
                    <a:pt x="4432" y="44"/>
                    <a:pt x="4244" y="30"/>
                    <a:pt x="4071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8" name="Google Shape;17458;p62"/>
            <p:cNvSpPr/>
            <p:nvPr/>
          </p:nvSpPr>
          <p:spPr>
            <a:xfrm>
              <a:off x="4330817" y="1674727"/>
              <a:ext cx="124521" cy="84019"/>
            </a:xfrm>
            <a:custGeom>
              <a:avLst/>
              <a:gdLst/>
              <a:ahLst/>
              <a:cxnLst/>
              <a:rect l="l" t="t" r="r" b="b"/>
              <a:pathLst>
                <a:path w="4750" h="3205" extrusionOk="0">
                  <a:moveTo>
                    <a:pt x="2382" y="0"/>
                  </a:moveTo>
                  <a:cubicBezTo>
                    <a:pt x="1083" y="15"/>
                    <a:pt x="0" y="1068"/>
                    <a:pt x="0" y="2295"/>
                  </a:cubicBezTo>
                  <a:lnTo>
                    <a:pt x="0" y="3003"/>
                  </a:lnTo>
                  <a:cubicBezTo>
                    <a:pt x="0" y="3104"/>
                    <a:pt x="87" y="3205"/>
                    <a:pt x="203" y="3205"/>
                  </a:cubicBezTo>
                  <a:lnTo>
                    <a:pt x="4562" y="3205"/>
                  </a:lnTo>
                  <a:cubicBezTo>
                    <a:pt x="4663" y="3205"/>
                    <a:pt x="4750" y="3104"/>
                    <a:pt x="4750" y="3003"/>
                  </a:cubicBezTo>
                  <a:lnTo>
                    <a:pt x="4750" y="2295"/>
                  </a:lnTo>
                  <a:cubicBezTo>
                    <a:pt x="4750" y="1068"/>
                    <a:pt x="3667" y="15"/>
                    <a:pt x="2382" y="0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9" name="Google Shape;17459;p62"/>
            <p:cNvSpPr/>
            <p:nvPr/>
          </p:nvSpPr>
          <p:spPr>
            <a:xfrm>
              <a:off x="4383798" y="1674727"/>
              <a:ext cx="71934" cy="84019"/>
            </a:xfrm>
            <a:custGeom>
              <a:avLst/>
              <a:gdLst/>
              <a:ahLst/>
              <a:cxnLst/>
              <a:rect l="l" t="t" r="r" b="b"/>
              <a:pathLst>
                <a:path w="2744" h="3205" extrusionOk="0">
                  <a:moveTo>
                    <a:pt x="361" y="0"/>
                  </a:moveTo>
                  <a:cubicBezTo>
                    <a:pt x="231" y="0"/>
                    <a:pt x="116" y="15"/>
                    <a:pt x="0" y="29"/>
                  </a:cubicBezTo>
                  <a:cubicBezTo>
                    <a:pt x="1112" y="217"/>
                    <a:pt x="2007" y="1184"/>
                    <a:pt x="2007" y="2310"/>
                  </a:cubicBezTo>
                  <a:lnTo>
                    <a:pt x="2007" y="3003"/>
                  </a:lnTo>
                  <a:cubicBezTo>
                    <a:pt x="2007" y="3118"/>
                    <a:pt x="1920" y="3205"/>
                    <a:pt x="1805" y="3205"/>
                  </a:cubicBezTo>
                  <a:lnTo>
                    <a:pt x="2541" y="3205"/>
                  </a:lnTo>
                  <a:cubicBezTo>
                    <a:pt x="2657" y="3205"/>
                    <a:pt x="2743" y="3118"/>
                    <a:pt x="2743" y="3003"/>
                  </a:cubicBezTo>
                  <a:lnTo>
                    <a:pt x="2743" y="2295"/>
                  </a:lnTo>
                  <a:cubicBezTo>
                    <a:pt x="2729" y="1068"/>
                    <a:pt x="1646" y="15"/>
                    <a:pt x="361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0" name="Google Shape;17460;p62"/>
            <p:cNvSpPr/>
            <p:nvPr/>
          </p:nvSpPr>
          <p:spPr>
            <a:xfrm>
              <a:off x="4379263" y="1679917"/>
              <a:ext cx="27657" cy="16017"/>
            </a:xfrm>
            <a:custGeom>
              <a:avLst/>
              <a:gdLst/>
              <a:ahLst/>
              <a:cxnLst/>
              <a:rect l="l" t="t" r="r" b="b"/>
              <a:pathLst>
                <a:path w="1055" h="611" extrusionOk="0">
                  <a:moveTo>
                    <a:pt x="527" y="1"/>
                  </a:moveTo>
                  <a:cubicBezTo>
                    <a:pt x="350" y="1"/>
                    <a:pt x="173" y="26"/>
                    <a:pt x="0" y="76"/>
                  </a:cubicBezTo>
                  <a:lnTo>
                    <a:pt x="275" y="611"/>
                  </a:lnTo>
                  <a:lnTo>
                    <a:pt x="780" y="611"/>
                  </a:lnTo>
                  <a:lnTo>
                    <a:pt x="1054" y="76"/>
                  </a:lnTo>
                  <a:cubicBezTo>
                    <a:pt x="881" y="26"/>
                    <a:pt x="704" y="1"/>
                    <a:pt x="527" y="1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1" name="Google Shape;17461;p62"/>
            <p:cNvSpPr/>
            <p:nvPr/>
          </p:nvSpPr>
          <p:spPr>
            <a:xfrm>
              <a:off x="4372814" y="1689486"/>
              <a:ext cx="40528" cy="58564"/>
            </a:xfrm>
            <a:custGeom>
              <a:avLst/>
              <a:gdLst/>
              <a:ahLst/>
              <a:cxnLst/>
              <a:rect l="l" t="t" r="r" b="b"/>
              <a:pathLst>
                <a:path w="1546" h="2234" extrusionOk="0">
                  <a:moveTo>
                    <a:pt x="521" y="0"/>
                  </a:moveTo>
                  <a:cubicBezTo>
                    <a:pt x="419" y="15"/>
                    <a:pt x="333" y="72"/>
                    <a:pt x="318" y="173"/>
                  </a:cubicBezTo>
                  <a:lnTo>
                    <a:pt x="30" y="1473"/>
                  </a:lnTo>
                  <a:cubicBezTo>
                    <a:pt x="1" y="1545"/>
                    <a:pt x="30" y="1617"/>
                    <a:pt x="87" y="1675"/>
                  </a:cubicBezTo>
                  <a:lnTo>
                    <a:pt x="636" y="2180"/>
                  </a:lnTo>
                  <a:cubicBezTo>
                    <a:pt x="679" y="2216"/>
                    <a:pt x="730" y="2234"/>
                    <a:pt x="780" y="2234"/>
                  </a:cubicBezTo>
                  <a:cubicBezTo>
                    <a:pt x="831" y="2234"/>
                    <a:pt x="881" y="2216"/>
                    <a:pt x="925" y="2180"/>
                  </a:cubicBezTo>
                  <a:lnTo>
                    <a:pt x="1473" y="1675"/>
                  </a:lnTo>
                  <a:cubicBezTo>
                    <a:pt x="1517" y="1617"/>
                    <a:pt x="1545" y="1545"/>
                    <a:pt x="1531" y="1473"/>
                  </a:cubicBezTo>
                  <a:lnTo>
                    <a:pt x="1228" y="173"/>
                  </a:lnTo>
                  <a:cubicBezTo>
                    <a:pt x="1213" y="72"/>
                    <a:pt x="1127" y="15"/>
                    <a:pt x="1040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2" name="Google Shape;17462;p62"/>
            <p:cNvSpPr/>
            <p:nvPr/>
          </p:nvSpPr>
          <p:spPr>
            <a:xfrm>
              <a:off x="4383431" y="1689486"/>
              <a:ext cx="29911" cy="58564"/>
            </a:xfrm>
            <a:custGeom>
              <a:avLst/>
              <a:gdLst/>
              <a:ahLst/>
              <a:cxnLst/>
              <a:rect l="l" t="t" r="r" b="b"/>
              <a:pathLst>
                <a:path w="1141" h="2234" extrusionOk="0">
                  <a:moveTo>
                    <a:pt x="346" y="0"/>
                  </a:moveTo>
                  <a:lnTo>
                    <a:pt x="217" y="246"/>
                  </a:lnTo>
                  <a:lnTo>
                    <a:pt x="505" y="1501"/>
                  </a:lnTo>
                  <a:lnTo>
                    <a:pt x="0" y="1978"/>
                  </a:lnTo>
                  <a:lnTo>
                    <a:pt x="231" y="2180"/>
                  </a:lnTo>
                  <a:cubicBezTo>
                    <a:pt x="274" y="2216"/>
                    <a:pt x="325" y="2234"/>
                    <a:pt x="374" y="2234"/>
                  </a:cubicBezTo>
                  <a:cubicBezTo>
                    <a:pt x="422" y="2234"/>
                    <a:pt x="469" y="2216"/>
                    <a:pt x="505" y="2180"/>
                  </a:cubicBezTo>
                  <a:lnTo>
                    <a:pt x="1068" y="1675"/>
                  </a:lnTo>
                  <a:cubicBezTo>
                    <a:pt x="1112" y="1617"/>
                    <a:pt x="1140" y="1545"/>
                    <a:pt x="1126" y="1473"/>
                  </a:cubicBezTo>
                  <a:lnTo>
                    <a:pt x="823" y="173"/>
                  </a:lnTo>
                  <a:cubicBezTo>
                    <a:pt x="808" y="72"/>
                    <a:pt x="722" y="15"/>
                    <a:pt x="635" y="0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3" name="Google Shape;17463;p62"/>
            <p:cNvSpPr/>
            <p:nvPr/>
          </p:nvSpPr>
          <p:spPr>
            <a:xfrm>
              <a:off x="4372054" y="1674727"/>
              <a:ext cx="42416" cy="21208"/>
            </a:xfrm>
            <a:custGeom>
              <a:avLst/>
              <a:gdLst/>
              <a:ahLst/>
              <a:cxnLst/>
              <a:rect l="l" t="t" r="r" b="b"/>
              <a:pathLst>
                <a:path w="1618" h="809" extrusionOk="0">
                  <a:moveTo>
                    <a:pt x="809" y="0"/>
                  </a:moveTo>
                  <a:cubicBezTo>
                    <a:pt x="535" y="0"/>
                    <a:pt x="246" y="58"/>
                    <a:pt x="1" y="144"/>
                  </a:cubicBezTo>
                  <a:lnTo>
                    <a:pt x="333" y="809"/>
                  </a:lnTo>
                  <a:lnTo>
                    <a:pt x="1286" y="809"/>
                  </a:lnTo>
                  <a:lnTo>
                    <a:pt x="1618" y="144"/>
                  </a:lnTo>
                  <a:cubicBezTo>
                    <a:pt x="1358" y="43"/>
                    <a:pt x="1084" y="0"/>
                    <a:pt x="809" y="0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4" name="Google Shape;17464;p62"/>
            <p:cNvSpPr/>
            <p:nvPr/>
          </p:nvSpPr>
          <p:spPr>
            <a:xfrm>
              <a:off x="4389460" y="1675094"/>
              <a:ext cx="24642" cy="20841"/>
            </a:xfrm>
            <a:custGeom>
              <a:avLst/>
              <a:gdLst/>
              <a:ahLst/>
              <a:cxnLst/>
              <a:rect l="l" t="t" r="r" b="b"/>
              <a:pathLst>
                <a:path w="940" h="795" extrusionOk="0">
                  <a:moveTo>
                    <a:pt x="405" y="1"/>
                  </a:moveTo>
                  <a:lnTo>
                    <a:pt x="1" y="795"/>
                  </a:lnTo>
                  <a:lnTo>
                    <a:pt x="607" y="795"/>
                  </a:lnTo>
                  <a:lnTo>
                    <a:pt x="939" y="130"/>
                  </a:lnTo>
                  <a:cubicBezTo>
                    <a:pt x="766" y="58"/>
                    <a:pt x="578" y="15"/>
                    <a:pt x="405" y="1"/>
                  </a:cubicBezTo>
                  <a:close/>
                </a:path>
              </a:pathLst>
            </a:custGeom>
            <a:solidFill>
              <a:srgbClr val="6B8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5" name="Google Shape;17465;p62"/>
            <p:cNvSpPr/>
            <p:nvPr/>
          </p:nvSpPr>
          <p:spPr>
            <a:xfrm>
              <a:off x="4360703" y="1596396"/>
              <a:ext cx="64751" cy="88947"/>
            </a:xfrm>
            <a:custGeom>
              <a:avLst/>
              <a:gdLst/>
              <a:ahLst/>
              <a:cxnLst/>
              <a:rect l="l" t="t" r="r" b="b"/>
              <a:pathLst>
                <a:path w="2470" h="3393" extrusionOk="0">
                  <a:moveTo>
                    <a:pt x="1242" y="0"/>
                  </a:moveTo>
                  <a:cubicBezTo>
                    <a:pt x="549" y="0"/>
                    <a:pt x="1" y="563"/>
                    <a:pt x="1" y="1241"/>
                  </a:cubicBezTo>
                  <a:lnTo>
                    <a:pt x="1" y="2151"/>
                  </a:lnTo>
                  <a:cubicBezTo>
                    <a:pt x="1" y="2829"/>
                    <a:pt x="549" y="3392"/>
                    <a:pt x="1242" y="3392"/>
                  </a:cubicBezTo>
                  <a:cubicBezTo>
                    <a:pt x="1921" y="3378"/>
                    <a:pt x="2469" y="2829"/>
                    <a:pt x="2469" y="2136"/>
                  </a:cubicBezTo>
                  <a:lnTo>
                    <a:pt x="2469" y="1241"/>
                  </a:lnTo>
                  <a:cubicBezTo>
                    <a:pt x="2469" y="563"/>
                    <a:pt x="1921" y="14"/>
                    <a:pt x="1242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6" name="Google Shape;17466;p62"/>
            <p:cNvSpPr/>
            <p:nvPr/>
          </p:nvSpPr>
          <p:spPr>
            <a:xfrm>
              <a:off x="4383431" y="1596396"/>
              <a:ext cx="42023" cy="88947"/>
            </a:xfrm>
            <a:custGeom>
              <a:avLst/>
              <a:gdLst/>
              <a:ahLst/>
              <a:cxnLst/>
              <a:rect l="l" t="t" r="r" b="b"/>
              <a:pathLst>
                <a:path w="1603" h="3393" extrusionOk="0">
                  <a:moveTo>
                    <a:pt x="375" y="0"/>
                  </a:moveTo>
                  <a:cubicBezTo>
                    <a:pt x="245" y="0"/>
                    <a:pt x="130" y="29"/>
                    <a:pt x="14" y="58"/>
                  </a:cubicBezTo>
                  <a:cubicBezTo>
                    <a:pt x="520" y="217"/>
                    <a:pt x="881" y="707"/>
                    <a:pt x="881" y="1241"/>
                  </a:cubicBezTo>
                  <a:lnTo>
                    <a:pt x="881" y="2151"/>
                  </a:lnTo>
                  <a:cubicBezTo>
                    <a:pt x="881" y="2685"/>
                    <a:pt x="520" y="3176"/>
                    <a:pt x="0" y="3335"/>
                  </a:cubicBezTo>
                  <a:cubicBezTo>
                    <a:pt x="116" y="3363"/>
                    <a:pt x="245" y="3392"/>
                    <a:pt x="361" y="3392"/>
                  </a:cubicBezTo>
                  <a:cubicBezTo>
                    <a:pt x="1054" y="3378"/>
                    <a:pt x="1602" y="2829"/>
                    <a:pt x="1602" y="2136"/>
                  </a:cubicBezTo>
                  <a:lnTo>
                    <a:pt x="1602" y="1241"/>
                  </a:lnTo>
                  <a:cubicBezTo>
                    <a:pt x="1602" y="563"/>
                    <a:pt x="1054" y="14"/>
                    <a:pt x="375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7" name="Google Shape;17467;p62"/>
            <p:cNvSpPr/>
            <p:nvPr/>
          </p:nvSpPr>
          <p:spPr>
            <a:xfrm>
              <a:off x="4360336" y="1597891"/>
              <a:ext cx="65118" cy="42783"/>
            </a:xfrm>
            <a:custGeom>
              <a:avLst/>
              <a:gdLst/>
              <a:ahLst/>
              <a:cxnLst/>
              <a:rect l="l" t="t" r="r" b="b"/>
              <a:pathLst>
                <a:path w="2484" h="1632" extrusionOk="0">
                  <a:moveTo>
                    <a:pt x="1242" y="1"/>
                  </a:moveTo>
                  <a:cubicBezTo>
                    <a:pt x="578" y="1"/>
                    <a:pt x="29" y="520"/>
                    <a:pt x="0" y="1184"/>
                  </a:cubicBezTo>
                  <a:lnTo>
                    <a:pt x="0" y="1632"/>
                  </a:lnTo>
                  <a:lnTo>
                    <a:pt x="203" y="1632"/>
                  </a:lnTo>
                  <a:cubicBezTo>
                    <a:pt x="1112" y="1632"/>
                    <a:pt x="1444" y="1026"/>
                    <a:pt x="1444" y="1026"/>
                  </a:cubicBezTo>
                  <a:cubicBezTo>
                    <a:pt x="1444" y="1026"/>
                    <a:pt x="1675" y="1632"/>
                    <a:pt x="2281" y="1632"/>
                  </a:cubicBezTo>
                  <a:lnTo>
                    <a:pt x="2483" y="1632"/>
                  </a:lnTo>
                  <a:lnTo>
                    <a:pt x="2483" y="1184"/>
                  </a:lnTo>
                  <a:cubicBezTo>
                    <a:pt x="2454" y="520"/>
                    <a:pt x="1906" y="1"/>
                    <a:pt x="1242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8" name="Google Shape;17468;p62"/>
          <p:cNvGrpSpPr/>
          <p:nvPr/>
        </p:nvGrpSpPr>
        <p:grpSpPr>
          <a:xfrm>
            <a:off x="849675" y="3347716"/>
            <a:ext cx="346300" cy="375818"/>
            <a:chOff x="849675" y="3347716"/>
            <a:chExt cx="346300" cy="375818"/>
          </a:xfrm>
        </p:grpSpPr>
        <p:sp>
          <p:nvSpPr>
            <p:cNvPr id="17469" name="Google Shape;17469;p62"/>
            <p:cNvSpPr/>
            <p:nvPr/>
          </p:nvSpPr>
          <p:spPr>
            <a:xfrm>
              <a:off x="880714" y="3347716"/>
              <a:ext cx="315262" cy="314895"/>
            </a:xfrm>
            <a:custGeom>
              <a:avLst/>
              <a:gdLst/>
              <a:ahLst/>
              <a:cxnLst/>
              <a:rect l="l" t="t" r="r" b="b"/>
              <a:pathLst>
                <a:path w="12026" h="12012" extrusionOk="0">
                  <a:moveTo>
                    <a:pt x="6006" y="1"/>
                  </a:moveTo>
                  <a:cubicBezTo>
                    <a:pt x="2685" y="1"/>
                    <a:pt x="0" y="2686"/>
                    <a:pt x="0" y="6006"/>
                  </a:cubicBezTo>
                  <a:cubicBezTo>
                    <a:pt x="0" y="9326"/>
                    <a:pt x="2685" y="12011"/>
                    <a:pt x="6006" y="12011"/>
                  </a:cubicBezTo>
                  <a:cubicBezTo>
                    <a:pt x="9326" y="12011"/>
                    <a:pt x="12025" y="9326"/>
                    <a:pt x="12025" y="6006"/>
                  </a:cubicBezTo>
                  <a:cubicBezTo>
                    <a:pt x="12025" y="2686"/>
                    <a:pt x="9326" y="1"/>
                    <a:pt x="6006" y="1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0" name="Google Shape;17470;p62"/>
            <p:cNvSpPr/>
            <p:nvPr/>
          </p:nvSpPr>
          <p:spPr>
            <a:xfrm>
              <a:off x="849675" y="3351124"/>
              <a:ext cx="299742" cy="311801"/>
            </a:xfrm>
            <a:custGeom>
              <a:avLst/>
              <a:gdLst/>
              <a:ahLst/>
              <a:cxnLst/>
              <a:rect l="l" t="t" r="r" b="b"/>
              <a:pathLst>
                <a:path w="11434" h="11894" extrusionOk="0">
                  <a:moveTo>
                    <a:pt x="5963" y="1"/>
                  </a:moveTo>
                  <a:cubicBezTo>
                    <a:pt x="2036" y="809"/>
                    <a:pt x="1" y="5183"/>
                    <a:pt x="1906" y="8720"/>
                  </a:cubicBezTo>
                  <a:cubicBezTo>
                    <a:pt x="3009" y="10790"/>
                    <a:pt x="5092" y="11894"/>
                    <a:pt x="7205" y="11894"/>
                  </a:cubicBezTo>
                  <a:cubicBezTo>
                    <a:pt x="8716" y="11894"/>
                    <a:pt x="10242" y="11329"/>
                    <a:pt x="11434" y="10149"/>
                  </a:cubicBezTo>
                  <a:lnTo>
                    <a:pt x="11434" y="10149"/>
                  </a:lnTo>
                  <a:cubicBezTo>
                    <a:pt x="11029" y="10221"/>
                    <a:pt x="10611" y="10264"/>
                    <a:pt x="10207" y="10264"/>
                  </a:cubicBezTo>
                  <a:cubicBezTo>
                    <a:pt x="7767" y="10264"/>
                    <a:pt x="5573" y="8806"/>
                    <a:pt x="4649" y="6554"/>
                  </a:cubicBezTo>
                  <a:cubicBezTo>
                    <a:pt x="3711" y="4303"/>
                    <a:pt x="4245" y="1704"/>
                    <a:pt x="596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1" name="Google Shape;17471;p62"/>
            <p:cNvSpPr/>
            <p:nvPr/>
          </p:nvSpPr>
          <p:spPr>
            <a:xfrm>
              <a:off x="881081" y="3347716"/>
              <a:ext cx="314501" cy="314895"/>
            </a:xfrm>
            <a:custGeom>
              <a:avLst/>
              <a:gdLst/>
              <a:ahLst/>
              <a:cxnLst/>
              <a:rect l="l" t="t" r="r" b="b"/>
              <a:pathLst>
                <a:path w="11997" h="12012" extrusionOk="0">
                  <a:moveTo>
                    <a:pt x="5775" y="15"/>
                  </a:moveTo>
                  <a:lnTo>
                    <a:pt x="5775" y="2542"/>
                  </a:lnTo>
                  <a:lnTo>
                    <a:pt x="2975" y="2542"/>
                  </a:lnTo>
                  <a:cubicBezTo>
                    <a:pt x="3610" y="1098"/>
                    <a:pt x="4620" y="131"/>
                    <a:pt x="5761" y="15"/>
                  </a:cubicBezTo>
                  <a:close/>
                  <a:moveTo>
                    <a:pt x="6222" y="15"/>
                  </a:moveTo>
                  <a:cubicBezTo>
                    <a:pt x="7377" y="131"/>
                    <a:pt x="8388" y="1098"/>
                    <a:pt x="9023" y="2542"/>
                  </a:cubicBezTo>
                  <a:lnTo>
                    <a:pt x="6222" y="2542"/>
                  </a:lnTo>
                  <a:lnTo>
                    <a:pt x="6222" y="15"/>
                  </a:lnTo>
                  <a:close/>
                  <a:moveTo>
                    <a:pt x="5761" y="3003"/>
                  </a:moveTo>
                  <a:lnTo>
                    <a:pt x="5761" y="5775"/>
                  </a:lnTo>
                  <a:lnTo>
                    <a:pt x="2310" y="5775"/>
                  </a:lnTo>
                  <a:cubicBezTo>
                    <a:pt x="2325" y="4837"/>
                    <a:pt x="2484" y="3898"/>
                    <a:pt x="2801" y="3003"/>
                  </a:cubicBezTo>
                  <a:close/>
                  <a:moveTo>
                    <a:pt x="9196" y="3003"/>
                  </a:moveTo>
                  <a:cubicBezTo>
                    <a:pt x="9514" y="3898"/>
                    <a:pt x="9673" y="4837"/>
                    <a:pt x="9687" y="5775"/>
                  </a:cubicBezTo>
                  <a:lnTo>
                    <a:pt x="6222" y="5775"/>
                  </a:lnTo>
                  <a:lnTo>
                    <a:pt x="6222" y="3003"/>
                  </a:lnTo>
                  <a:close/>
                  <a:moveTo>
                    <a:pt x="5761" y="6237"/>
                  </a:moveTo>
                  <a:lnTo>
                    <a:pt x="5761" y="9009"/>
                  </a:lnTo>
                  <a:lnTo>
                    <a:pt x="2801" y="9009"/>
                  </a:lnTo>
                  <a:cubicBezTo>
                    <a:pt x="2484" y="8114"/>
                    <a:pt x="2325" y="7190"/>
                    <a:pt x="2310" y="6237"/>
                  </a:cubicBezTo>
                  <a:close/>
                  <a:moveTo>
                    <a:pt x="9687" y="6237"/>
                  </a:moveTo>
                  <a:cubicBezTo>
                    <a:pt x="9673" y="7190"/>
                    <a:pt x="9514" y="8114"/>
                    <a:pt x="9196" y="9009"/>
                  </a:cubicBezTo>
                  <a:lnTo>
                    <a:pt x="6222" y="9009"/>
                  </a:lnTo>
                  <a:lnTo>
                    <a:pt x="6222" y="6237"/>
                  </a:lnTo>
                  <a:close/>
                  <a:moveTo>
                    <a:pt x="5761" y="9470"/>
                  </a:moveTo>
                  <a:lnTo>
                    <a:pt x="5761" y="11997"/>
                  </a:lnTo>
                  <a:cubicBezTo>
                    <a:pt x="4620" y="11896"/>
                    <a:pt x="3610" y="10914"/>
                    <a:pt x="2975" y="9470"/>
                  </a:cubicBezTo>
                  <a:close/>
                  <a:moveTo>
                    <a:pt x="5761" y="1"/>
                  </a:moveTo>
                  <a:cubicBezTo>
                    <a:pt x="5154" y="30"/>
                    <a:pt x="4562" y="145"/>
                    <a:pt x="3985" y="347"/>
                  </a:cubicBezTo>
                  <a:cubicBezTo>
                    <a:pt x="3321" y="954"/>
                    <a:pt x="2816" y="1704"/>
                    <a:pt x="2484" y="2542"/>
                  </a:cubicBezTo>
                  <a:lnTo>
                    <a:pt x="1098" y="2542"/>
                  </a:lnTo>
                  <a:cubicBezTo>
                    <a:pt x="982" y="2686"/>
                    <a:pt x="881" y="2845"/>
                    <a:pt x="795" y="3003"/>
                  </a:cubicBezTo>
                  <a:lnTo>
                    <a:pt x="2310" y="3003"/>
                  </a:lnTo>
                  <a:cubicBezTo>
                    <a:pt x="2022" y="3898"/>
                    <a:pt x="1863" y="4837"/>
                    <a:pt x="1849" y="5775"/>
                  </a:cubicBezTo>
                  <a:lnTo>
                    <a:pt x="1" y="5775"/>
                  </a:lnTo>
                  <a:lnTo>
                    <a:pt x="1" y="6006"/>
                  </a:lnTo>
                  <a:lnTo>
                    <a:pt x="1" y="6237"/>
                  </a:lnTo>
                  <a:lnTo>
                    <a:pt x="1849" y="6237"/>
                  </a:lnTo>
                  <a:cubicBezTo>
                    <a:pt x="1863" y="7175"/>
                    <a:pt x="2022" y="8114"/>
                    <a:pt x="2310" y="9009"/>
                  </a:cubicBezTo>
                  <a:lnTo>
                    <a:pt x="795" y="9009"/>
                  </a:lnTo>
                  <a:cubicBezTo>
                    <a:pt x="881" y="9167"/>
                    <a:pt x="982" y="9326"/>
                    <a:pt x="1083" y="9470"/>
                  </a:cubicBezTo>
                  <a:lnTo>
                    <a:pt x="2484" y="9470"/>
                  </a:lnTo>
                  <a:cubicBezTo>
                    <a:pt x="2816" y="10308"/>
                    <a:pt x="3321" y="11058"/>
                    <a:pt x="3985" y="11665"/>
                  </a:cubicBezTo>
                  <a:cubicBezTo>
                    <a:pt x="4562" y="11867"/>
                    <a:pt x="5154" y="11982"/>
                    <a:pt x="5761" y="12011"/>
                  </a:cubicBezTo>
                  <a:lnTo>
                    <a:pt x="6222" y="12011"/>
                  </a:lnTo>
                  <a:lnTo>
                    <a:pt x="6222" y="11997"/>
                  </a:lnTo>
                  <a:lnTo>
                    <a:pt x="6222" y="9470"/>
                  </a:lnTo>
                  <a:lnTo>
                    <a:pt x="9023" y="9470"/>
                  </a:lnTo>
                  <a:cubicBezTo>
                    <a:pt x="8388" y="10914"/>
                    <a:pt x="7377" y="11896"/>
                    <a:pt x="6222" y="12011"/>
                  </a:cubicBezTo>
                  <a:cubicBezTo>
                    <a:pt x="6829" y="11982"/>
                    <a:pt x="7435" y="11867"/>
                    <a:pt x="8012" y="11665"/>
                  </a:cubicBezTo>
                  <a:cubicBezTo>
                    <a:pt x="8677" y="11058"/>
                    <a:pt x="9182" y="10308"/>
                    <a:pt x="9514" y="9470"/>
                  </a:cubicBezTo>
                  <a:lnTo>
                    <a:pt x="10900" y="9470"/>
                  </a:lnTo>
                  <a:cubicBezTo>
                    <a:pt x="11015" y="9326"/>
                    <a:pt x="11116" y="9167"/>
                    <a:pt x="11203" y="9009"/>
                  </a:cubicBezTo>
                  <a:lnTo>
                    <a:pt x="9687" y="9009"/>
                  </a:lnTo>
                  <a:cubicBezTo>
                    <a:pt x="9976" y="8114"/>
                    <a:pt x="10135" y="7175"/>
                    <a:pt x="10163" y="6237"/>
                  </a:cubicBezTo>
                  <a:lnTo>
                    <a:pt x="11997" y="6237"/>
                  </a:lnTo>
                  <a:lnTo>
                    <a:pt x="11997" y="6006"/>
                  </a:lnTo>
                  <a:lnTo>
                    <a:pt x="11997" y="5775"/>
                  </a:lnTo>
                  <a:lnTo>
                    <a:pt x="10163" y="5775"/>
                  </a:lnTo>
                  <a:cubicBezTo>
                    <a:pt x="10135" y="4837"/>
                    <a:pt x="9976" y="3898"/>
                    <a:pt x="9687" y="3003"/>
                  </a:cubicBezTo>
                  <a:lnTo>
                    <a:pt x="11203" y="3003"/>
                  </a:lnTo>
                  <a:cubicBezTo>
                    <a:pt x="11102" y="2845"/>
                    <a:pt x="11001" y="2700"/>
                    <a:pt x="10900" y="2542"/>
                  </a:cubicBezTo>
                  <a:lnTo>
                    <a:pt x="9514" y="2542"/>
                  </a:lnTo>
                  <a:cubicBezTo>
                    <a:pt x="9182" y="1704"/>
                    <a:pt x="8677" y="954"/>
                    <a:pt x="8012" y="347"/>
                  </a:cubicBezTo>
                  <a:cubicBezTo>
                    <a:pt x="7435" y="145"/>
                    <a:pt x="6829" y="30"/>
                    <a:pt x="622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2" name="Google Shape;17472;p62"/>
            <p:cNvSpPr/>
            <p:nvPr/>
          </p:nvSpPr>
          <p:spPr>
            <a:xfrm>
              <a:off x="881081" y="3351124"/>
              <a:ext cx="237298" cy="311487"/>
            </a:xfrm>
            <a:custGeom>
              <a:avLst/>
              <a:gdLst/>
              <a:ahLst/>
              <a:cxnLst/>
              <a:rect l="l" t="t" r="r" b="b"/>
              <a:pathLst>
                <a:path w="9052" h="11882" extrusionOk="0">
                  <a:moveTo>
                    <a:pt x="8532" y="10250"/>
                  </a:moveTo>
                  <a:cubicBezTo>
                    <a:pt x="7927" y="11187"/>
                    <a:pt x="7120" y="11778"/>
                    <a:pt x="6241" y="11881"/>
                  </a:cubicBezTo>
                  <a:lnTo>
                    <a:pt x="6241" y="11881"/>
                  </a:lnTo>
                  <a:cubicBezTo>
                    <a:pt x="6841" y="11864"/>
                    <a:pt x="7441" y="11749"/>
                    <a:pt x="8012" y="11549"/>
                  </a:cubicBezTo>
                  <a:cubicBezTo>
                    <a:pt x="8417" y="11174"/>
                    <a:pt x="8778" y="10755"/>
                    <a:pt x="9052" y="10279"/>
                  </a:cubicBezTo>
                  <a:lnTo>
                    <a:pt x="9009" y="10264"/>
                  </a:lnTo>
                  <a:cubicBezTo>
                    <a:pt x="8850" y="10264"/>
                    <a:pt x="8691" y="10264"/>
                    <a:pt x="8532" y="10250"/>
                  </a:cubicBezTo>
                  <a:close/>
                  <a:moveTo>
                    <a:pt x="4765" y="1"/>
                  </a:moveTo>
                  <a:cubicBezTo>
                    <a:pt x="4505" y="59"/>
                    <a:pt x="4245" y="131"/>
                    <a:pt x="3985" y="217"/>
                  </a:cubicBezTo>
                  <a:cubicBezTo>
                    <a:pt x="3321" y="824"/>
                    <a:pt x="2816" y="1574"/>
                    <a:pt x="2484" y="2412"/>
                  </a:cubicBezTo>
                  <a:lnTo>
                    <a:pt x="1098" y="2412"/>
                  </a:lnTo>
                  <a:cubicBezTo>
                    <a:pt x="982" y="2570"/>
                    <a:pt x="881" y="2715"/>
                    <a:pt x="795" y="2873"/>
                  </a:cubicBezTo>
                  <a:lnTo>
                    <a:pt x="2310" y="2873"/>
                  </a:lnTo>
                  <a:cubicBezTo>
                    <a:pt x="2022" y="3768"/>
                    <a:pt x="1863" y="4707"/>
                    <a:pt x="1849" y="5645"/>
                  </a:cubicBezTo>
                  <a:lnTo>
                    <a:pt x="1" y="5645"/>
                  </a:lnTo>
                  <a:lnTo>
                    <a:pt x="1" y="5876"/>
                  </a:lnTo>
                  <a:lnTo>
                    <a:pt x="1" y="6107"/>
                  </a:lnTo>
                  <a:lnTo>
                    <a:pt x="1849" y="6107"/>
                  </a:lnTo>
                  <a:cubicBezTo>
                    <a:pt x="1863" y="7060"/>
                    <a:pt x="2022" y="7984"/>
                    <a:pt x="2310" y="8893"/>
                  </a:cubicBezTo>
                  <a:lnTo>
                    <a:pt x="795" y="8893"/>
                  </a:lnTo>
                  <a:cubicBezTo>
                    <a:pt x="881" y="9037"/>
                    <a:pt x="982" y="9196"/>
                    <a:pt x="1083" y="9355"/>
                  </a:cubicBezTo>
                  <a:lnTo>
                    <a:pt x="2484" y="9355"/>
                  </a:lnTo>
                  <a:cubicBezTo>
                    <a:pt x="2816" y="10192"/>
                    <a:pt x="3321" y="10943"/>
                    <a:pt x="3985" y="11549"/>
                  </a:cubicBezTo>
                  <a:cubicBezTo>
                    <a:pt x="4562" y="11751"/>
                    <a:pt x="5154" y="11867"/>
                    <a:pt x="5761" y="11881"/>
                  </a:cubicBezTo>
                  <a:lnTo>
                    <a:pt x="5775" y="11881"/>
                  </a:lnTo>
                  <a:cubicBezTo>
                    <a:pt x="4620" y="11766"/>
                    <a:pt x="3610" y="10798"/>
                    <a:pt x="2989" y="9355"/>
                  </a:cubicBezTo>
                  <a:lnTo>
                    <a:pt x="5761" y="9355"/>
                  </a:lnTo>
                  <a:lnTo>
                    <a:pt x="5775" y="11881"/>
                  </a:lnTo>
                  <a:lnTo>
                    <a:pt x="6222" y="11881"/>
                  </a:lnTo>
                  <a:cubicBezTo>
                    <a:pt x="6227" y="11881"/>
                    <a:pt x="6232" y="11881"/>
                    <a:pt x="6237" y="11881"/>
                  </a:cubicBezTo>
                  <a:lnTo>
                    <a:pt x="6237" y="11881"/>
                  </a:lnTo>
                  <a:lnTo>
                    <a:pt x="6237" y="11881"/>
                  </a:lnTo>
                  <a:cubicBezTo>
                    <a:pt x="6238" y="11881"/>
                    <a:pt x="6240" y="11881"/>
                    <a:pt x="6241" y="11881"/>
                  </a:cubicBezTo>
                  <a:lnTo>
                    <a:pt x="6241" y="11881"/>
                  </a:lnTo>
                  <a:cubicBezTo>
                    <a:pt x="6240" y="11881"/>
                    <a:pt x="6238" y="11881"/>
                    <a:pt x="6237" y="11881"/>
                  </a:cubicBezTo>
                  <a:lnTo>
                    <a:pt x="6237" y="11881"/>
                  </a:lnTo>
                  <a:lnTo>
                    <a:pt x="6237" y="9586"/>
                  </a:lnTo>
                  <a:cubicBezTo>
                    <a:pt x="5847" y="9398"/>
                    <a:pt x="5486" y="9153"/>
                    <a:pt x="5169" y="8879"/>
                  </a:cubicBezTo>
                  <a:lnTo>
                    <a:pt x="2801" y="8879"/>
                  </a:lnTo>
                  <a:cubicBezTo>
                    <a:pt x="2484" y="7998"/>
                    <a:pt x="2325" y="7060"/>
                    <a:pt x="2296" y="6107"/>
                  </a:cubicBezTo>
                  <a:lnTo>
                    <a:pt x="3278" y="6107"/>
                  </a:lnTo>
                  <a:cubicBezTo>
                    <a:pt x="3234" y="5963"/>
                    <a:pt x="3191" y="5804"/>
                    <a:pt x="3162" y="5645"/>
                  </a:cubicBezTo>
                  <a:lnTo>
                    <a:pt x="2310" y="5645"/>
                  </a:lnTo>
                  <a:cubicBezTo>
                    <a:pt x="2325" y="4707"/>
                    <a:pt x="2484" y="3768"/>
                    <a:pt x="2801" y="2873"/>
                  </a:cubicBezTo>
                  <a:lnTo>
                    <a:pt x="3162" y="2873"/>
                  </a:lnTo>
                  <a:cubicBezTo>
                    <a:pt x="3191" y="2715"/>
                    <a:pt x="3234" y="2570"/>
                    <a:pt x="3292" y="2412"/>
                  </a:cubicBezTo>
                  <a:lnTo>
                    <a:pt x="2975" y="2412"/>
                  </a:lnTo>
                  <a:cubicBezTo>
                    <a:pt x="3263" y="1719"/>
                    <a:pt x="3696" y="1098"/>
                    <a:pt x="4245" y="593"/>
                  </a:cubicBezTo>
                  <a:cubicBezTo>
                    <a:pt x="4404" y="391"/>
                    <a:pt x="4577" y="188"/>
                    <a:pt x="4765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3" name="Google Shape;17473;p62"/>
            <p:cNvSpPr/>
            <p:nvPr/>
          </p:nvSpPr>
          <p:spPr>
            <a:xfrm>
              <a:off x="935582" y="3650473"/>
              <a:ext cx="205893" cy="72668"/>
            </a:xfrm>
            <a:custGeom>
              <a:avLst/>
              <a:gdLst/>
              <a:ahLst/>
              <a:cxnLst/>
              <a:rect l="l" t="t" r="r" b="b"/>
              <a:pathLst>
                <a:path w="7854" h="2772" extrusionOk="0">
                  <a:moveTo>
                    <a:pt x="5313" y="0"/>
                  </a:moveTo>
                  <a:lnTo>
                    <a:pt x="3927" y="477"/>
                  </a:lnTo>
                  <a:lnTo>
                    <a:pt x="2541" y="15"/>
                  </a:lnTo>
                  <a:lnTo>
                    <a:pt x="607" y="708"/>
                  </a:lnTo>
                  <a:cubicBezTo>
                    <a:pt x="246" y="837"/>
                    <a:pt x="1" y="1198"/>
                    <a:pt x="1" y="1588"/>
                  </a:cubicBezTo>
                  <a:lnTo>
                    <a:pt x="1" y="2555"/>
                  </a:lnTo>
                  <a:cubicBezTo>
                    <a:pt x="1" y="2671"/>
                    <a:pt x="102" y="2772"/>
                    <a:pt x="217" y="2772"/>
                  </a:cubicBezTo>
                  <a:lnTo>
                    <a:pt x="7622" y="2772"/>
                  </a:lnTo>
                  <a:cubicBezTo>
                    <a:pt x="7752" y="2772"/>
                    <a:pt x="7853" y="2671"/>
                    <a:pt x="7853" y="2541"/>
                  </a:cubicBezTo>
                  <a:lnTo>
                    <a:pt x="7853" y="1574"/>
                  </a:lnTo>
                  <a:cubicBezTo>
                    <a:pt x="7853" y="1184"/>
                    <a:pt x="7608" y="837"/>
                    <a:pt x="7247" y="708"/>
                  </a:cubicBezTo>
                  <a:lnTo>
                    <a:pt x="531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4" name="Google Shape;17474;p62"/>
            <p:cNvSpPr/>
            <p:nvPr/>
          </p:nvSpPr>
          <p:spPr>
            <a:xfrm>
              <a:off x="1026024" y="3675062"/>
              <a:ext cx="24616" cy="48472"/>
            </a:xfrm>
            <a:custGeom>
              <a:avLst/>
              <a:gdLst/>
              <a:ahLst/>
              <a:cxnLst/>
              <a:rect l="l" t="t" r="r" b="b"/>
              <a:pathLst>
                <a:path w="939" h="1849" extrusionOk="0">
                  <a:moveTo>
                    <a:pt x="232" y="0"/>
                  </a:moveTo>
                  <a:lnTo>
                    <a:pt x="1" y="1848"/>
                  </a:lnTo>
                  <a:lnTo>
                    <a:pt x="939" y="1848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5" name="Google Shape;17475;p62"/>
            <p:cNvSpPr/>
            <p:nvPr/>
          </p:nvSpPr>
          <p:spPr>
            <a:xfrm>
              <a:off x="1027544" y="3662584"/>
              <a:ext cx="21601" cy="20841"/>
            </a:xfrm>
            <a:custGeom>
              <a:avLst/>
              <a:gdLst/>
              <a:ahLst/>
              <a:cxnLst/>
              <a:rect l="l" t="t" r="r" b="b"/>
              <a:pathLst>
                <a:path w="824" h="795" extrusionOk="0">
                  <a:moveTo>
                    <a:pt x="0" y="0"/>
                  </a:moveTo>
                  <a:lnTo>
                    <a:pt x="0" y="621"/>
                  </a:lnTo>
                  <a:cubicBezTo>
                    <a:pt x="0" y="707"/>
                    <a:pt x="73" y="794"/>
                    <a:pt x="174" y="794"/>
                  </a:cubicBezTo>
                  <a:lnTo>
                    <a:pt x="650" y="794"/>
                  </a:lnTo>
                  <a:cubicBezTo>
                    <a:pt x="737" y="794"/>
                    <a:pt x="823" y="707"/>
                    <a:pt x="823" y="621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6" name="Google Shape;17476;p62"/>
            <p:cNvSpPr/>
            <p:nvPr/>
          </p:nvSpPr>
          <p:spPr>
            <a:xfrm>
              <a:off x="1104747" y="3675429"/>
              <a:ext cx="36727" cy="47711"/>
            </a:xfrm>
            <a:custGeom>
              <a:avLst/>
              <a:gdLst/>
              <a:ahLst/>
              <a:cxnLst/>
              <a:rect l="l" t="t" r="r" b="b"/>
              <a:pathLst>
                <a:path w="1401" h="1820" extrusionOk="0">
                  <a:moveTo>
                    <a:pt x="1141" y="1"/>
                  </a:moveTo>
                  <a:lnTo>
                    <a:pt x="274" y="853"/>
                  </a:lnTo>
                  <a:cubicBezTo>
                    <a:pt x="101" y="1026"/>
                    <a:pt x="0" y="1271"/>
                    <a:pt x="0" y="1517"/>
                  </a:cubicBezTo>
                  <a:lnTo>
                    <a:pt x="0" y="1820"/>
                  </a:lnTo>
                  <a:lnTo>
                    <a:pt x="1169" y="1820"/>
                  </a:lnTo>
                  <a:cubicBezTo>
                    <a:pt x="1285" y="1820"/>
                    <a:pt x="1386" y="1719"/>
                    <a:pt x="1400" y="1603"/>
                  </a:cubicBezTo>
                  <a:lnTo>
                    <a:pt x="1400" y="622"/>
                  </a:lnTo>
                  <a:cubicBezTo>
                    <a:pt x="1400" y="391"/>
                    <a:pt x="1299" y="174"/>
                    <a:pt x="1141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7" name="Google Shape;17477;p62"/>
            <p:cNvSpPr/>
            <p:nvPr/>
          </p:nvSpPr>
          <p:spPr>
            <a:xfrm>
              <a:off x="971523" y="3463140"/>
              <a:ext cx="133251" cy="96524"/>
            </a:xfrm>
            <a:custGeom>
              <a:avLst/>
              <a:gdLst/>
              <a:ahLst/>
              <a:cxnLst/>
              <a:rect l="l" t="t" r="r" b="b"/>
              <a:pathLst>
                <a:path w="5083" h="3682" extrusionOk="0">
                  <a:moveTo>
                    <a:pt x="1849" y="1"/>
                  </a:moveTo>
                  <a:cubicBezTo>
                    <a:pt x="838" y="1"/>
                    <a:pt x="1" y="823"/>
                    <a:pt x="1" y="1848"/>
                  </a:cubicBezTo>
                  <a:lnTo>
                    <a:pt x="1" y="2383"/>
                  </a:lnTo>
                  <a:cubicBezTo>
                    <a:pt x="1" y="2628"/>
                    <a:pt x="44" y="2873"/>
                    <a:pt x="131" y="3119"/>
                  </a:cubicBezTo>
                  <a:lnTo>
                    <a:pt x="203" y="3350"/>
                  </a:lnTo>
                  <a:cubicBezTo>
                    <a:pt x="232" y="3422"/>
                    <a:pt x="232" y="3494"/>
                    <a:pt x="232" y="3566"/>
                  </a:cubicBezTo>
                  <a:lnTo>
                    <a:pt x="232" y="3682"/>
                  </a:lnTo>
                  <a:lnTo>
                    <a:pt x="4866" y="3682"/>
                  </a:lnTo>
                  <a:lnTo>
                    <a:pt x="4866" y="3566"/>
                  </a:lnTo>
                  <a:cubicBezTo>
                    <a:pt x="4866" y="3494"/>
                    <a:pt x="4866" y="3422"/>
                    <a:pt x="4895" y="3350"/>
                  </a:cubicBezTo>
                  <a:lnTo>
                    <a:pt x="4967" y="3119"/>
                  </a:lnTo>
                  <a:cubicBezTo>
                    <a:pt x="5053" y="2873"/>
                    <a:pt x="5082" y="2628"/>
                    <a:pt x="5082" y="2383"/>
                  </a:cubicBezTo>
                  <a:lnTo>
                    <a:pt x="5082" y="448"/>
                  </a:lnTo>
                  <a:cubicBezTo>
                    <a:pt x="5082" y="203"/>
                    <a:pt x="4880" y="1"/>
                    <a:pt x="4635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8" name="Google Shape;17478;p62"/>
            <p:cNvSpPr/>
            <p:nvPr/>
          </p:nvSpPr>
          <p:spPr>
            <a:xfrm>
              <a:off x="1001801" y="3463140"/>
              <a:ext cx="103340" cy="96524"/>
            </a:xfrm>
            <a:custGeom>
              <a:avLst/>
              <a:gdLst/>
              <a:ahLst/>
              <a:cxnLst/>
              <a:rect l="l" t="t" r="r" b="b"/>
              <a:pathLst>
                <a:path w="3942" h="3682" extrusionOk="0">
                  <a:moveTo>
                    <a:pt x="3503" y="0"/>
                  </a:moveTo>
                  <a:cubicBezTo>
                    <a:pt x="3495" y="0"/>
                    <a:pt x="3487" y="0"/>
                    <a:pt x="3480" y="1"/>
                  </a:cubicBezTo>
                  <a:lnTo>
                    <a:pt x="939" y="1"/>
                  </a:lnTo>
                  <a:cubicBezTo>
                    <a:pt x="931" y="0"/>
                    <a:pt x="922" y="0"/>
                    <a:pt x="914" y="0"/>
                  </a:cubicBezTo>
                  <a:cubicBezTo>
                    <a:pt x="420" y="0"/>
                    <a:pt x="15" y="414"/>
                    <a:pt x="1" y="925"/>
                  </a:cubicBezTo>
                  <a:cubicBezTo>
                    <a:pt x="1" y="1444"/>
                    <a:pt x="419" y="1863"/>
                    <a:pt x="939" y="1863"/>
                  </a:cubicBezTo>
                  <a:lnTo>
                    <a:pt x="1069" y="1863"/>
                  </a:lnTo>
                  <a:lnTo>
                    <a:pt x="1141" y="3682"/>
                  </a:lnTo>
                  <a:lnTo>
                    <a:pt x="3711" y="3682"/>
                  </a:lnTo>
                  <a:lnTo>
                    <a:pt x="3711" y="3566"/>
                  </a:lnTo>
                  <a:cubicBezTo>
                    <a:pt x="3711" y="3494"/>
                    <a:pt x="3711" y="3422"/>
                    <a:pt x="3740" y="3350"/>
                  </a:cubicBezTo>
                  <a:lnTo>
                    <a:pt x="3812" y="3119"/>
                  </a:lnTo>
                  <a:cubicBezTo>
                    <a:pt x="3898" y="2873"/>
                    <a:pt x="3942" y="2628"/>
                    <a:pt x="3942" y="2383"/>
                  </a:cubicBezTo>
                  <a:lnTo>
                    <a:pt x="3942" y="448"/>
                  </a:lnTo>
                  <a:cubicBezTo>
                    <a:pt x="3928" y="211"/>
                    <a:pt x="3738" y="0"/>
                    <a:pt x="3503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9" name="Google Shape;17479;p62"/>
            <p:cNvSpPr/>
            <p:nvPr/>
          </p:nvSpPr>
          <p:spPr>
            <a:xfrm>
              <a:off x="1001801" y="3608083"/>
              <a:ext cx="73061" cy="54527"/>
            </a:xfrm>
            <a:custGeom>
              <a:avLst/>
              <a:gdLst/>
              <a:ahLst/>
              <a:cxnLst/>
              <a:rect l="l" t="t" r="r" b="b"/>
              <a:pathLst>
                <a:path w="2787" h="2080" extrusionOk="0">
                  <a:moveTo>
                    <a:pt x="1" y="0"/>
                  </a:moveTo>
                  <a:lnTo>
                    <a:pt x="1" y="2079"/>
                  </a:lnTo>
                  <a:lnTo>
                    <a:pt x="2787" y="2079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0" name="Google Shape;17480;p62"/>
            <p:cNvSpPr/>
            <p:nvPr/>
          </p:nvSpPr>
          <p:spPr>
            <a:xfrm>
              <a:off x="1001801" y="3608083"/>
              <a:ext cx="73061" cy="30383"/>
            </a:xfrm>
            <a:custGeom>
              <a:avLst/>
              <a:gdLst/>
              <a:ahLst/>
              <a:cxnLst/>
              <a:rect l="l" t="t" r="r" b="b"/>
              <a:pathLst>
                <a:path w="2787" h="1159" extrusionOk="0">
                  <a:moveTo>
                    <a:pt x="1" y="0"/>
                  </a:moveTo>
                  <a:lnTo>
                    <a:pt x="1" y="780"/>
                  </a:lnTo>
                  <a:cubicBezTo>
                    <a:pt x="434" y="1033"/>
                    <a:pt x="914" y="1159"/>
                    <a:pt x="1394" y="1159"/>
                  </a:cubicBezTo>
                  <a:cubicBezTo>
                    <a:pt x="1874" y="1159"/>
                    <a:pt x="2354" y="1033"/>
                    <a:pt x="2787" y="780"/>
                  </a:cubicBezTo>
                  <a:lnTo>
                    <a:pt x="2787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1" name="Google Shape;17481;p62"/>
            <p:cNvSpPr/>
            <p:nvPr/>
          </p:nvSpPr>
          <p:spPr>
            <a:xfrm>
              <a:off x="990083" y="3640459"/>
              <a:ext cx="48445" cy="43596"/>
            </a:xfrm>
            <a:custGeom>
              <a:avLst/>
              <a:gdLst/>
              <a:ahLst/>
              <a:cxnLst/>
              <a:rect l="l" t="t" r="r" b="b"/>
              <a:pathLst>
                <a:path w="1848" h="1663" extrusionOk="0">
                  <a:moveTo>
                    <a:pt x="406" y="1"/>
                  </a:moveTo>
                  <a:cubicBezTo>
                    <a:pt x="320" y="1"/>
                    <a:pt x="241" y="49"/>
                    <a:pt x="202" y="137"/>
                  </a:cubicBezTo>
                  <a:lnTo>
                    <a:pt x="0" y="555"/>
                  </a:lnTo>
                  <a:lnTo>
                    <a:pt x="765" y="1566"/>
                  </a:lnTo>
                  <a:cubicBezTo>
                    <a:pt x="813" y="1629"/>
                    <a:pt x="882" y="1662"/>
                    <a:pt x="952" y="1662"/>
                  </a:cubicBezTo>
                  <a:cubicBezTo>
                    <a:pt x="1009" y="1662"/>
                    <a:pt x="1066" y="1640"/>
                    <a:pt x="1112" y="1595"/>
                  </a:cubicBezTo>
                  <a:lnTo>
                    <a:pt x="1848" y="859"/>
                  </a:lnTo>
                  <a:lnTo>
                    <a:pt x="534" y="36"/>
                  </a:lnTo>
                  <a:cubicBezTo>
                    <a:pt x="492" y="12"/>
                    <a:pt x="448" y="1"/>
                    <a:pt x="40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2" name="Google Shape;17482;p62"/>
            <p:cNvSpPr/>
            <p:nvPr/>
          </p:nvSpPr>
          <p:spPr>
            <a:xfrm>
              <a:off x="1038502" y="3640459"/>
              <a:ext cx="48105" cy="43438"/>
            </a:xfrm>
            <a:custGeom>
              <a:avLst/>
              <a:gdLst/>
              <a:ahLst/>
              <a:cxnLst/>
              <a:rect l="l" t="t" r="r" b="b"/>
              <a:pathLst>
                <a:path w="1835" h="1657" extrusionOk="0">
                  <a:moveTo>
                    <a:pt x="1422" y="1"/>
                  </a:moveTo>
                  <a:cubicBezTo>
                    <a:pt x="1380" y="1"/>
                    <a:pt x="1338" y="12"/>
                    <a:pt x="1300" y="36"/>
                  </a:cubicBezTo>
                  <a:lnTo>
                    <a:pt x="1" y="859"/>
                  </a:lnTo>
                  <a:lnTo>
                    <a:pt x="723" y="1595"/>
                  </a:lnTo>
                  <a:cubicBezTo>
                    <a:pt x="770" y="1635"/>
                    <a:pt x="829" y="1656"/>
                    <a:pt x="888" y="1656"/>
                  </a:cubicBezTo>
                  <a:cubicBezTo>
                    <a:pt x="956" y="1656"/>
                    <a:pt x="1023" y="1628"/>
                    <a:pt x="1069" y="1566"/>
                  </a:cubicBezTo>
                  <a:lnTo>
                    <a:pt x="1834" y="555"/>
                  </a:lnTo>
                  <a:lnTo>
                    <a:pt x="1632" y="137"/>
                  </a:lnTo>
                  <a:cubicBezTo>
                    <a:pt x="1593" y="49"/>
                    <a:pt x="1508" y="1"/>
                    <a:pt x="1422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3" name="Google Shape;17483;p62"/>
            <p:cNvSpPr/>
            <p:nvPr/>
          </p:nvSpPr>
          <p:spPr>
            <a:xfrm>
              <a:off x="977971" y="3511926"/>
              <a:ext cx="120746" cy="114350"/>
            </a:xfrm>
            <a:custGeom>
              <a:avLst/>
              <a:gdLst/>
              <a:ahLst/>
              <a:cxnLst/>
              <a:rect l="l" t="t" r="r" b="b"/>
              <a:pathLst>
                <a:path w="4606" h="4362" extrusionOk="0">
                  <a:moveTo>
                    <a:pt x="1995" y="1"/>
                  </a:moveTo>
                  <a:cubicBezTo>
                    <a:pt x="1405" y="1"/>
                    <a:pt x="893" y="100"/>
                    <a:pt x="635" y="161"/>
                  </a:cubicBezTo>
                  <a:cubicBezTo>
                    <a:pt x="534" y="190"/>
                    <a:pt x="462" y="276"/>
                    <a:pt x="462" y="392"/>
                  </a:cubicBezTo>
                  <a:lnTo>
                    <a:pt x="462" y="940"/>
                  </a:lnTo>
                  <a:cubicBezTo>
                    <a:pt x="462" y="1056"/>
                    <a:pt x="419" y="1186"/>
                    <a:pt x="332" y="1272"/>
                  </a:cubicBezTo>
                  <a:lnTo>
                    <a:pt x="130" y="1460"/>
                  </a:lnTo>
                  <a:cubicBezTo>
                    <a:pt x="44" y="1546"/>
                    <a:pt x="0" y="1662"/>
                    <a:pt x="0" y="1792"/>
                  </a:cubicBezTo>
                  <a:lnTo>
                    <a:pt x="0" y="2052"/>
                  </a:lnTo>
                  <a:cubicBezTo>
                    <a:pt x="0" y="3336"/>
                    <a:pt x="1040" y="4361"/>
                    <a:pt x="2310" y="4361"/>
                  </a:cubicBezTo>
                  <a:cubicBezTo>
                    <a:pt x="3580" y="4361"/>
                    <a:pt x="4605" y="3322"/>
                    <a:pt x="4605" y="2052"/>
                  </a:cubicBezTo>
                  <a:lnTo>
                    <a:pt x="4605" y="1792"/>
                  </a:lnTo>
                  <a:cubicBezTo>
                    <a:pt x="4605" y="1662"/>
                    <a:pt x="4562" y="1546"/>
                    <a:pt x="4475" y="1460"/>
                  </a:cubicBezTo>
                  <a:lnTo>
                    <a:pt x="4302" y="1272"/>
                  </a:lnTo>
                  <a:cubicBezTo>
                    <a:pt x="4215" y="1186"/>
                    <a:pt x="4158" y="1070"/>
                    <a:pt x="4158" y="940"/>
                  </a:cubicBezTo>
                  <a:lnTo>
                    <a:pt x="4158" y="825"/>
                  </a:lnTo>
                  <a:cubicBezTo>
                    <a:pt x="4158" y="724"/>
                    <a:pt x="4114" y="637"/>
                    <a:pt x="4042" y="579"/>
                  </a:cubicBezTo>
                  <a:cubicBezTo>
                    <a:pt x="3429" y="127"/>
                    <a:pt x="2662" y="1"/>
                    <a:pt x="199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4" name="Google Shape;17484;p62"/>
            <p:cNvSpPr/>
            <p:nvPr/>
          </p:nvSpPr>
          <p:spPr>
            <a:xfrm>
              <a:off x="977578" y="3511926"/>
              <a:ext cx="109028" cy="113957"/>
            </a:xfrm>
            <a:custGeom>
              <a:avLst/>
              <a:gdLst/>
              <a:ahLst/>
              <a:cxnLst/>
              <a:rect l="l" t="t" r="r" b="b"/>
              <a:pathLst>
                <a:path w="4159" h="4347" extrusionOk="0">
                  <a:moveTo>
                    <a:pt x="1994" y="1"/>
                  </a:moveTo>
                  <a:cubicBezTo>
                    <a:pt x="1778" y="1"/>
                    <a:pt x="1573" y="13"/>
                    <a:pt x="1387" y="31"/>
                  </a:cubicBezTo>
                  <a:cubicBezTo>
                    <a:pt x="1141" y="60"/>
                    <a:pt x="881" y="103"/>
                    <a:pt x="636" y="161"/>
                  </a:cubicBezTo>
                  <a:cubicBezTo>
                    <a:pt x="535" y="190"/>
                    <a:pt x="463" y="276"/>
                    <a:pt x="463" y="392"/>
                  </a:cubicBezTo>
                  <a:lnTo>
                    <a:pt x="463" y="940"/>
                  </a:lnTo>
                  <a:cubicBezTo>
                    <a:pt x="463" y="1056"/>
                    <a:pt x="419" y="1186"/>
                    <a:pt x="318" y="1272"/>
                  </a:cubicBezTo>
                  <a:lnTo>
                    <a:pt x="131" y="1460"/>
                  </a:lnTo>
                  <a:cubicBezTo>
                    <a:pt x="44" y="1546"/>
                    <a:pt x="1" y="1662"/>
                    <a:pt x="1" y="1792"/>
                  </a:cubicBezTo>
                  <a:lnTo>
                    <a:pt x="1" y="2052"/>
                  </a:lnTo>
                  <a:cubicBezTo>
                    <a:pt x="1" y="3221"/>
                    <a:pt x="867" y="4203"/>
                    <a:pt x="2036" y="4347"/>
                  </a:cubicBezTo>
                  <a:cubicBezTo>
                    <a:pt x="1618" y="3914"/>
                    <a:pt x="1387" y="3351"/>
                    <a:pt x="1387" y="2745"/>
                  </a:cubicBezTo>
                  <a:lnTo>
                    <a:pt x="1387" y="1056"/>
                  </a:lnTo>
                  <a:cubicBezTo>
                    <a:pt x="1387" y="825"/>
                    <a:pt x="1560" y="637"/>
                    <a:pt x="1791" y="608"/>
                  </a:cubicBezTo>
                  <a:cubicBezTo>
                    <a:pt x="1976" y="584"/>
                    <a:pt x="2216" y="563"/>
                    <a:pt x="2482" y="563"/>
                  </a:cubicBezTo>
                  <a:cubicBezTo>
                    <a:pt x="3005" y="563"/>
                    <a:pt x="3632" y="644"/>
                    <a:pt x="4158" y="940"/>
                  </a:cubicBezTo>
                  <a:lnTo>
                    <a:pt x="4158" y="825"/>
                  </a:lnTo>
                  <a:cubicBezTo>
                    <a:pt x="4158" y="724"/>
                    <a:pt x="4115" y="637"/>
                    <a:pt x="4043" y="579"/>
                  </a:cubicBezTo>
                  <a:cubicBezTo>
                    <a:pt x="3431" y="121"/>
                    <a:pt x="2663" y="1"/>
                    <a:pt x="1994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5" name="Google Shape;17485;p62"/>
            <p:cNvSpPr/>
            <p:nvPr/>
          </p:nvSpPr>
          <p:spPr>
            <a:xfrm>
              <a:off x="935215" y="3675429"/>
              <a:ext cx="36334" cy="47711"/>
            </a:xfrm>
            <a:custGeom>
              <a:avLst/>
              <a:gdLst/>
              <a:ahLst/>
              <a:cxnLst/>
              <a:rect l="l" t="t" r="r" b="b"/>
              <a:pathLst>
                <a:path w="1386" h="1820" extrusionOk="0">
                  <a:moveTo>
                    <a:pt x="260" y="1"/>
                  </a:moveTo>
                  <a:cubicBezTo>
                    <a:pt x="87" y="174"/>
                    <a:pt x="0" y="391"/>
                    <a:pt x="0" y="622"/>
                  </a:cubicBezTo>
                  <a:lnTo>
                    <a:pt x="0" y="1603"/>
                  </a:lnTo>
                  <a:cubicBezTo>
                    <a:pt x="15" y="1719"/>
                    <a:pt x="116" y="1820"/>
                    <a:pt x="231" y="1820"/>
                  </a:cubicBezTo>
                  <a:lnTo>
                    <a:pt x="1386" y="1820"/>
                  </a:lnTo>
                  <a:lnTo>
                    <a:pt x="1386" y="1517"/>
                  </a:lnTo>
                  <a:cubicBezTo>
                    <a:pt x="1386" y="1271"/>
                    <a:pt x="1299" y="1026"/>
                    <a:pt x="1126" y="853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6" name="Google Shape;17486;p62"/>
          <p:cNvGrpSpPr/>
          <p:nvPr/>
        </p:nvGrpSpPr>
        <p:grpSpPr>
          <a:xfrm>
            <a:off x="1324219" y="3399202"/>
            <a:ext cx="376578" cy="272846"/>
            <a:chOff x="1324219" y="3399202"/>
            <a:chExt cx="376578" cy="272846"/>
          </a:xfrm>
        </p:grpSpPr>
        <p:sp>
          <p:nvSpPr>
            <p:cNvPr id="17487" name="Google Shape;17487;p62"/>
            <p:cNvSpPr/>
            <p:nvPr/>
          </p:nvSpPr>
          <p:spPr>
            <a:xfrm>
              <a:off x="1597458" y="3496066"/>
              <a:ext cx="30278" cy="66639"/>
            </a:xfrm>
            <a:custGeom>
              <a:avLst/>
              <a:gdLst/>
              <a:ahLst/>
              <a:cxnLst/>
              <a:rect l="l" t="t" r="r" b="b"/>
              <a:pathLst>
                <a:path w="1155" h="2542" extrusionOk="0">
                  <a:moveTo>
                    <a:pt x="693" y="1"/>
                  </a:moveTo>
                  <a:cubicBezTo>
                    <a:pt x="303" y="1"/>
                    <a:pt x="0" y="318"/>
                    <a:pt x="0" y="693"/>
                  </a:cubicBezTo>
                  <a:lnTo>
                    <a:pt x="0" y="852"/>
                  </a:lnTo>
                  <a:cubicBezTo>
                    <a:pt x="0" y="1054"/>
                    <a:pt x="29" y="1256"/>
                    <a:pt x="101" y="1444"/>
                  </a:cubicBezTo>
                  <a:lnTo>
                    <a:pt x="462" y="2541"/>
                  </a:lnTo>
                  <a:lnTo>
                    <a:pt x="1155" y="2541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8" name="Google Shape;17488;p62"/>
            <p:cNvSpPr/>
            <p:nvPr/>
          </p:nvSpPr>
          <p:spPr>
            <a:xfrm>
              <a:off x="1609569" y="3490011"/>
              <a:ext cx="72668" cy="72694"/>
            </a:xfrm>
            <a:custGeom>
              <a:avLst/>
              <a:gdLst/>
              <a:ahLst/>
              <a:cxnLst/>
              <a:rect l="l" t="t" r="r" b="b"/>
              <a:pathLst>
                <a:path w="2772" h="2773" extrusionOk="0">
                  <a:moveTo>
                    <a:pt x="693" y="1"/>
                  </a:moveTo>
                  <a:cubicBezTo>
                    <a:pt x="303" y="1"/>
                    <a:pt x="0" y="304"/>
                    <a:pt x="0" y="693"/>
                  </a:cubicBezTo>
                  <a:cubicBezTo>
                    <a:pt x="0" y="939"/>
                    <a:pt x="202" y="1155"/>
                    <a:pt x="462" y="1155"/>
                  </a:cubicBezTo>
                  <a:lnTo>
                    <a:pt x="2310" y="2772"/>
                  </a:lnTo>
                  <a:lnTo>
                    <a:pt x="2700" y="1401"/>
                  </a:lnTo>
                  <a:cubicBezTo>
                    <a:pt x="2757" y="1242"/>
                    <a:pt x="2772" y="1069"/>
                    <a:pt x="2772" y="896"/>
                  </a:cubicBezTo>
                  <a:lnTo>
                    <a:pt x="2772" y="463"/>
                  </a:lnTo>
                  <a:cubicBezTo>
                    <a:pt x="2772" y="203"/>
                    <a:pt x="2570" y="1"/>
                    <a:pt x="23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9" name="Google Shape;17489;p62"/>
            <p:cNvSpPr/>
            <p:nvPr/>
          </p:nvSpPr>
          <p:spPr>
            <a:xfrm>
              <a:off x="1621681" y="3580846"/>
              <a:ext cx="36334" cy="26870"/>
            </a:xfrm>
            <a:custGeom>
              <a:avLst/>
              <a:gdLst/>
              <a:ahLst/>
              <a:cxnLst/>
              <a:rect l="l" t="t" r="r" b="b"/>
              <a:pathLst>
                <a:path w="1386" h="1025" extrusionOk="0">
                  <a:moveTo>
                    <a:pt x="0" y="0"/>
                  </a:moveTo>
                  <a:lnTo>
                    <a:pt x="0" y="1025"/>
                  </a:lnTo>
                  <a:lnTo>
                    <a:pt x="1386" y="1025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0" name="Google Shape;17490;p62"/>
            <p:cNvSpPr/>
            <p:nvPr/>
          </p:nvSpPr>
          <p:spPr>
            <a:xfrm>
              <a:off x="1621681" y="3580846"/>
              <a:ext cx="36334" cy="14785"/>
            </a:xfrm>
            <a:custGeom>
              <a:avLst/>
              <a:gdLst/>
              <a:ahLst/>
              <a:cxnLst/>
              <a:rect l="l" t="t" r="r" b="b"/>
              <a:pathLst>
                <a:path w="1386" h="564" extrusionOk="0">
                  <a:moveTo>
                    <a:pt x="0" y="0"/>
                  </a:moveTo>
                  <a:lnTo>
                    <a:pt x="0" y="433"/>
                  </a:lnTo>
                  <a:cubicBezTo>
                    <a:pt x="224" y="520"/>
                    <a:pt x="458" y="563"/>
                    <a:pt x="693" y="563"/>
                  </a:cubicBezTo>
                  <a:cubicBezTo>
                    <a:pt x="927" y="563"/>
                    <a:pt x="1162" y="520"/>
                    <a:pt x="1386" y="433"/>
                  </a:cubicBezTo>
                  <a:lnTo>
                    <a:pt x="1386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1" name="Google Shape;17491;p62"/>
            <p:cNvSpPr/>
            <p:nvPr/>
          </p:nvSpPr>
          <p:spPr>
            <a:xfrm>
              <a:off x="1579291" y="3595605"/>
              <a:ext cx="121507" cy="76443"/>
            </a:xfrm>
            <a:custGeom>
              <a:avLst/>
              <a:gdLst/>
              <a:ahLst/>
              <a:cxnLst/>
              <a:rect l="l" t="t" r="r" b="b"/>
              <a:pathLst>
                <a:path w="4635" h="2916" extrusionOk="0">
                  <a:moveTo>
                    <a:pt x="1631" y="0"/>
                  </a:moveTo>
                  <a:lnTo>
                    <a:pt x="505" y="318"/>
                  </a:lnTo>
                  <a:cubicBezTo>
                    <a:pt x="217" y="404"/>
                    <a:pt x="0" y="679"/>
                    <a:pt x="0" y="996"/>
                  </a:cubicBezTo>
                  <a:lnTo>
                    <a:pt x="0" y="2685"/>
                  </a:lnTo>
                  <a:cubicBezTo>
                    <a:pt x="0" y="2801"/>
                    <a:pt x="116" y="2916"/>
                    <a:pt x="231" y="2916"/>
                  </a:cubicBezTo>
                  <a:lnTo>
                    <a:pt x="4403" y="2916"/>
                  </a:lnTo>
                  <a:cubicBezTo>
                    <a:pt x="4519" y="2916"/>
                    <a:pt x="4634" y="2801"/>
                    <a:pt x="4634" y="2685"/>
                  </a:cubicBezTo>
                  <a:lnTo>
                    <a:pt x="4634" y="996"/>
                  </a:lnTo>
                  <a:cubicBezTo>
                    <a:pt x="4634" y="679"/>
                    <a:pt x="4417" y="404"/>
                    <a:pt x="4114" y="318"/>
                  </a:cubicBezTo>
                  <a:lnTo>
                    <a:pt x="3017" y="0"/>
                  </a:lnTo>
                  <a:lnTo>
                    <a:pt x="2324" y="462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2" name="Google Shape;17492;p62"/>
            <p:cNvSpPr/>
            <p:nvPr/>
          </p:nvSpPr>
          <p:spPr>
            <a:xfrm>
              <a:off x="1633766" y="3607690"/>
              <a:ext cx="12138" cy="64358"/>
            </a:xfrm>
            <a:custGeom>
              <a:avLst/>
              <a:gdLst/>
              <a:ahLst/>
              <a:cxnLst/>
              <a:rect l="l" t="t" r="r" b="b"/>
              <a:pathLst>
                <a:path w="463" h="2455" extrusionOk="0">
                  <a:moveTo>
                    <a:pt x="116" y="1"/>
                  </a:moveTo>
                  <a:lnTo>
                    <a:pt x="1" y="2455"/>
                  </a:lnTo>
                  <a:lnTo>
                    <a:pt x="463" y="2455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3" name="Google Shape;17493;p62"/>
            <p:cNvSpPr/>
            <p:nvPr/>
          </p:nvSpPr>
          <p:spPr>
            <a:xfrm>
              <a:off x="1603514" y="3520289"/>
              <a:ext cx="72668" cy="66639"/>
            </a:xfrm>
            <a:custGeom>
              <a:avLst/>
              <a:gdLst/>
              <a:ahLst/>
              <a:cxnLst/>
              <a:rect l="l" t="t" r="r" b="b"/>
              <a:pathLst>
                <a:path w="2772" h="2542" extrusionOk="0">
                  <a:moveTo>
                    <a:pt x="895" y="0"/>
                  </a:moveTo>
                  <a:cubicBezTo>
                    <a:pt x="765" y="0"/>
                    <a:pt x="635" y="44"/>
                    <a:pt x="549" y="130"/>
                  </a:cubicBezTo>
                  <a:lnTo>
                    <a:pt x="130" y="549"/>
                  </a:lnTo>
                  <a:cubicBezTo>
                    <a:pt x="43" y="636"/>
                    <a:pt x="0" y="765"/>
                    <a:pt x="0" y="881"/>
                  </a:cubicBezTo>
                  <a:lnTo>
                    <a:pt x="0" y="1155"/>
                  </a:lnTo>
                  <a:cubicBezTo>
                    <a:pt x="0" y="1920"/>
                    <a:pt x="621" y="2541"/>
                    <a:pt x="1386" y="2541"/>
                  </a:cubicBezTo>
                  <a:cubicBezTo>
                    <a:pt x="2151" y="2541"/>
                    <a:pt x="2772" y="1920"/>
                    <a:pt x="2772" y="1155"/>
                  </a:cubicBezTo>
                  <a:lnTo>
                    <a:pt x="2772" y="852"/>
                  </a:lnTo>
                  <a:cubicBezTo>
                    <a:pt x="2772" y="737"/>
                    <a:pt x="2728" y="621"/>
                    <a:pt x="2642" y="535"/>
                  </a:cubicBezTo>
                  <a:cubicBezTo>
                    <a:pt x="2281" y="188"/>
                    <a:pt x="1631" y="29"/>
                    <a:pt x="89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4" name="Google Shape;17494;p62"/>
            <p:cNvSpPr/>
            <p:nvPr/>
          </p:nvSpPr>
          <p:spPr>
            <a:xfrm>
              <a:off x="1603514" y="3520289"/>
              <a:ext cx="72668" cy="65118"/>
            </a:xfrm>
            <a:custGeom>
              <a:avLst/>
              <a:gdLst/>
              <a:ahLst/>
              <a:cxnLst/>
              <a:rect l="l" t="t" r="r" b="b"/>
              <a:pathLst>
                <a:path w="2772" h="2484" extrusionOk="0">
                  <a:moveTo>
                    <a:pt x="895" y="0"/>
                  </a:moveTo>
                  <a:cubicBezTo>
                    <a:pt x="765" y="0"/>
                    <a:pt x="650" y="58"/>
                    <a:pt x="563" y="145"/>
                  </a:cubicBezTo>
                  <a:lnTo>
                    <a:pt x="144" y="563"/>
                  </a:lnTo>
                  <a:cubicBezTo>
                    <a:pt x="43" y="650"/>
                    <a:pt x="0" y="765"/>
                    <a:pt x="0" y="881"/>
                  </a:cubicBezTo>
                  <a:lnTo>
                    <a:pt x="0" y="1155"/>
                  </a:lnTo>
                  <a:cubicBezTo>
                    <a:pt x="0" y="1776"/>
                    <a:pt x="404" y="2325"/>
                    <a:pt x="1011" y="2483"/>
                  </a:cubicBezTo>
                  <a:cubicBezTo>
                    <a:pt x="808" y="2238"/>
                    <a:pt x="693" y="1935"/>
                    <a:pt x="693" y="1617"/>
                  </a:cubicBezTo>
                  <a:lnTo>
                    <a:pt x="693" y="939"/>
                  </a:lnTo>
                  <a:cubicBezTo>
                    <a:pt x="693" y="695"/>
                    <a:pt x="897" y="489"/>
                    <a:pt x="1137" y="489"/>
                  </a:cubicBezTo>
                  <a:cubicBezTo>
                    <a:pt x="1153" y="489"/>
                    <a:pt x="1168" y="489"/>
                    <a:pt x="1184" y="491"/>
                  </a:cubicBezTo>
                  <a:cubicBezTo>
                    <a:pt x="1646" y="520"/>
                    <a:pt x="2339" y="592"/>
                    <a:pt x="2772" y="794"/>
                  </a:cubicBezTo>
                  <a:cubicBezTo>
                    <a:pt x="2757" y="693"/>
                    <a:pt x="2714" y="607"/>
                    <a:pt x="2642" y="535"/>
                  </a:cubicBezTo>
                  <a:cubicBezTo>
                    <a:pt x="2281" y="188"/>
                    <a:pt x="1631" y="29"/>
                    <a:pt x="89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5" name="Google Shape;17495;p62"/>
            <p:cNvSpPr/>
            <p:nvPr/>
          </p:nvSpPr>
          <p:spPr>
            <a:xfrm>
              <a:off x="1676156" y="3611098"/>
              <a:ext cx="24249" cy="60583"/>
            </a:xfrm>
            <a:custGeom>
              <a:avLst/>
              <a:gdLst/>
              <a:ahLst/>
              <a:cxnLst/>
              <a:rect l="l" t="t" r="r" b="b"/>
              <a:pathLst>
                <a:path w="925" h="2311" extrusionOk="0">
                  <a:moveTo>
                    <a:pt x="809" y="1"/>
                  </a:moveTo>
                  <a:lnTo>
                    <a:pt x="203" y="593"/>
                  </a:lnTo>
                  <a:cubicBezTo>
                    <a:pt x="73" y="723"/>
                    <a:pt x="1" y="896"/>
                    <a:pt x="1" y="1084"/>
                  </a:cubicBezTo>
                  <a:lnTo>
                    <a:pt x="1" y="2311"/>
                  </a:lnTo>
                  <a:lnTo>
                    <a:pt x="694" y="2311"/>
                  </a:lnTo>
                  <a:cubicBezTo>
                    <a:pt x="824" y="2311"/>
                    <a:pt x="925" y="2210"/>
                    <a:pt x="925" y="2080"/>
                  </a:cubicBezTo>
                  <a:lnTo>
                    <a:pt x="925" y="391"/>
                  </a:lnTo>
                  <a:cubicBezTo>
                    <a:pt x="925" y="261"/>
                    <a:pt x="881" y="116"/>
                    <a:pt x="809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6" name="Google Shape;17496;p62"/>
            <p:cNvSpPr/>
            <p:nvPr/>
          </p:nvSpPr>
          <p:spPr>
            <a:xfrm>
              <a:off x="1633766" y="3607690"/>
              <a:ext cx="12138" cy="12138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20"/>
                    <a:pt x="59" y="463"/>
                    <a:pt x="116" y="463"/>
                  </a:cubicBezTo>
                  <a:lnTo>
                    <a:pt x="347" y="463"/>
                  </a:lnTo>
                  <a:cubicBezTo>
                    <a:pt x="405" y="463"/>
                    <a:pt x="463" y="420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7" name="Google Shape;17497;p62"/>
            <p:cNvSpPr/>
            <p:nvPr/>
          </p:nvSpPr>
          <p:spPr>
            <a:xfrm>
              <a:off x="1614865" y="3590755"/>
              <a:ext cx="24983" cy="25560"/>
            </a:xfrm>
            <a:custGeom>
              <a:avLst/>
              <a:gdLst/>
              <a:ahLst/>
              <a:cxnLst/>
              <a:rect l="l" t="t" r="r" b="b"/>
              <a:pathLst>
                <a:path w="953" h="975" extrusionOk="0">
                  <a:moveTo>
                    <a:pt x="225" y="0"/>
                  </a:moveTo>
                  <a:cubicBezTo>
                    <a:pt x="193" y="0"/>
                    <a:pt x="161" y="16"/>
                    <a:pt x="145" y="41"/>
                  </a:cubicBezTo>
                  <a:lnTo>
                    <a:pt x="0" y="257"/>
                  </a:lnTo>
                  <a:lnTo>
                    <a:pt x="361" y="907"/>
                  </a:lnTo>
                  <a:cubicBezTo>
                    <a:pt x="379" y="952"/>
                    <a:pt x="425" y="974"/>
                    <a:pt x="475" y="974"/>
                  </a:cubicBezTo>
                  <a:cubicBezTo>
                    <a:pt x="505" y="974"/>
                    <a:pt x="536" y="966"/>
                    <a:pt x="563" y="950"/>
                  </a:cubicBezTo>
                  <a:lnTo>
                    <a:pt x="953" y="647"/>
                  </a:lnTo>
                  <a:lnTo>
                    <a:pt x="289" y="26"/>
                  </a:lnTo>
                  <a:cubicBezTo>
                    <a:pt x="271" y="8"/>
                    <a:pt x="248" y="0"/>
                    <a:pt x="225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8" name="Google Shape;17498;p62"/>
            <p:cNvSpPr/>
            <p:nvPr/>
          </p:nvSpPr>
          <p:spPr>
            <a:xfrm>
              <a:off x="1639822" y="3590755"/>
              <a:ext cx="25009" cy="25560"/>
            </a:xfrm>
            <a:custGeom>
              <a:avLst/>
              <a:gdLst/>
              <a:ahLst/>
              <a:cxnLst/>
              <a:rect l="l" t="t" r="r" b="b"/>
              <a:pathLst>
                <a:path w="954" h="975" extrusionOk="0">
                  <a:moveTo>
                    <a:pt x="729" y="0"/>
                  </a:moveTo>
                  <a:cubicBezTo>
                    <a:pt x="706" y="0"/>
                    <a:pt x="683" y="8"/>
                    <a:pt x="665" y="26"/>
                  </a:cubicBezTo>
                  <a:lnTo>
                    <a:pt x="1" y="647"/>
                  </a:lnTo>
                  <a:lnTo>
                    <a:pt x="391" y="950"/>
                  </a:lnTo>
                  <a:cubicBezTo>
                    <a:pt x="418" y="966"/>
                    <a:pt x="449" y="974"/>
                    <a:pt x="479" y="974"/>
                  </a:cubicBezTo>
                  <a:cubicBezTo>
                    <a:pt x="528" y="974"/>
                    <a:pt x="575" y="952"/>
                    <a:pt x="593" y="907"/>
                  </a:cubicBezTo>
                  <a:lnTo>
                    <a:pt x="954" y="257"/>
                  </a:lnTo>
                  <a:lnTo>
                    <a:pt x="809" y="41"/>
                  </a:lnTo>
                  <a:cubicBezTo>
                    <a:pt x="793" y="16"/>
                    <a:pt x="761" y="0"/>
                    <a:pt x="729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9" name="Google Shape;17499;p62"/>
            <p:cNvSpPr/>
            <p:nvPr/>
          </p:nvSpPr>
          <p:spPr>
            <a:xfrm>
              <a:off x="1325373" y="3492291"/>
              <a:ext cx="109002" cy="109395"/>
            </a:xfrm>
            <a:custGeom>
              <a:avLst/>
              <a:gdLst/>
              <a:ahLst/>
              <a:cxnLst/>
              <a:rect l="l" t="t" r="r" b="b"/>
              <a:pathLst>
                <a:path w="4158" h="4173" extrusionOk="0">
                  <a:moveTo>
                    <a:pt x="2079" y="0"/>
                  </a:moveTo>
                  <a:cubicBezTo>
                    <a:pt x="1169" y="0"/>
                    <a:pt x="505" y="722"/>
                    <a:pt x="433" y="1631"/>
                  </a:cubicBezTo>
                  <a:cubicBezTo>
                    <a:pt x="390" y="2267"/>
                    <a:pt x="245" y="2902"/>
                    <a:pt x="43" y="3522"/>
                  </a:cubicBezTo>
                  <a:cubicBezTo>
                    <a:pt x="0" y="3638"/>
                    <a:pt x="58" y="3768"/>
                    <a:pt x="173" y="3811"/>
                  </a:cubicBezTo>
                  <a:cubicBezTo>
                    <a:pt x="549" y="3984"/>
                    <a:pt x="967" y="4114"/>
                    <a:pt x="1371" y="4172"/>
                  </a:cubicBezTo>
                  <a:lnTo>
                    <a:pt x="2786" y="4172"/>
                  </a:lnTo>
                  <a:cubicBezTo>
                    <a:pt x="3205" y="4114"/>
                    <a:pt x="3609" y="3984"/>
                    <a:pt x="3999" y="3811"/>
                  </a:cubicBezTo>
                  <a:cubicBezTo>
                    <a:pt x="4100" y="3753"/>
                    <a:pt x="4157" y="3638"/>
                    <a:pt x="4114" y="3522"/>
                  </a:cubicBezTo>
                  <a:cubicBezTo>
                    <a:pt x="3912" y="2902"/>
                    <a:pt x="3782" y="2267"/>
                    <a:pt x="3724" y="1631"/>
                  </a:cubicBezTo>
                  <a:cubicBezTo>
                    <a:pt x="3667" y="736"/>
                    <a:pt x="2988" y="0"/>
                    <a:pt x="2079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0" name="Google Shape;17500;p62"/>
            <p:cNvSpPr/>
            <p:nvPr/>
          </p:nvSpPr>
          <p:spPr>
            <a:xfrm>
              <a:off x="1355258" y="3492291"/>
              <a:ext cx="79117" cy="109002"/>
            </a:xfrm>
            <a:custGeom>
              <a:avLst/>
              <a:gdLst/>
              <a:ahLst/>
              <a:cxnLst/>
              <a:rect l="l" t="t" r="r" b="b"/>
              <a:pathLst>
                <a:path w="3018" h="4158" extrusionOk="0">
                  <a:moveTo>
                    <a:pt x="939" y="0"/>
                  </a:moveTo>
                  <a:cubicBezTo>
                    <a:pt x="246" y="29"/>
                    <a:pt x="0" y="953"/>
                    <a:pt x="592" y="1314"/>
                  </a:cubicBezTo>
                  <a:cubicBezTo>
                    <a:pt x="621" y="1328"/>
                    <a:pt x="636" y="1328"/>
                    <a:pt x="664" y="1343"/>
                  </a:cubicBezTo>
                  <a:lnTo>
                    <a:pt x="1184" y="4158"/>
                  </a:lnTo>
                  <a:lnTo>
                    <a:pt x="1661" y="4158"/>
                  </a:lnTo>
                  <a:cubicBezTo>
                    <a:pt x="2065" y="4100"/>
                    <a:pt x="2469" y="3984"/>
                    <a:pt x="2859" y="3811"/>
                  </a:cubicBezTo>
                  <a:cubicBezTo>
                    <a:pt x="2960" y="3768"/>
                    <a:pt x="3017" y="3638"/>
                    <a:pt x="2974" y="3522"/>
                  </a:cubicBezTo>
                  <a:cubicBezTo>
                    <a:pt x="2772" y="2902"/>
                    <a:pt x="2642" y="2267"/>
                    <a:pt x="2584" y="1631"/>
                  </a:cubicBezTo>
                  <a:cubicBezTo>
                    <a:pt x="2527" y="736"/>
                    <a:pt x="1848" y="0"/>
                    <a:pt x="939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1" name="Google Shape;17501;p62"/>
            <p:cNvSpPr/>
            <p:nvPr/>
          </p:nvSpPr>
          <p:spPr>
            <a:xfrm>
              <a:off x="1324612" y="3574790"/>
              <a:ext cx="109002" cy="97258"/>
            </a:xfrm>
            <a:custGeom>
              <a:avLst/>
              <a:gdLst/>
              <a:ahLst/>
              <a:cxnLst/>
              <a:rect l="l" t="t" r="r" b="b"/>
              <a:pathLst>
                <a:path w="4158" h="3710" extrusionOk="0">
                  <a:moveTo>
                    <a:pt x="1386" y="0"/>
                  </a:moveTo>
                  <a:lnTo>
                    <a:pt x="1386" y="693"/>
                  </a:lnTo>
                  <a:cubicBezTo>
                    <a:pt x="1386" y="881"/>
                    <a:pt x="1285" y="1039"/>
                    <a:pt x="1141" y="1112"/>
                  </a:cubicBezTo>
                  <a:lnTo>
                    <a:pt x="390" y="1487"/>
                  </a:lnTo>
                  <a:cubicBezTo>
                    <a:pt x="145" y="1602"/>
                    <a:pt x="0" y="1848"/>
                    <a:pt x="0" y="2108"/>
                  </a:cubicBezTo>
                  <a:lnTo>
                    <a:pt x="0" y="3479"/>
                  </a:lnTo>
                  <a:cubicBezTo>
                    <a:pt x="0" y="3595"/>
                    <a:pt x="101" y="3710"/>
                    <a:pt x="231" y="3710"/>
                  </a:cubicBezTo>
                  <a:lnTo>
                    <a:pt x="3927" y="3710"/>
                  </a:lnTo>
                  <a:cubicBezTo>
                    <a:pt x="4057" y="3710"/>
                    <a:pt x="4158" y="3595"/>
                    <a:pt x="4158" y="3479"/>
                  </a:cubicBezTo>
                  <a:lnTo>
                    <a:pt x="4158" y="2108"/>
                  </a:lnTo>
                  <a:cubicBezTo>
                    <a:pt x="4158" y="1848"/>
                    <a:pt x="4013" y="1602"/>
                    <a:pt x="3782" y="1487"/>
                  </a:cubicBezTo>
                  <a:lnTo>
                    <a:pt x="3032" y="1112"/>
                  </a:lnTo>
                  <a:cubicBezTo>
                    <a:pt x="2873" y="1039"/>
                    <a:pt x="2772" y="881"/>
                    <a:pt x="2772" y="693"/>
                  </a:cubicBezTo>
                  <a:lnTo>
                    <a:pt x="27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2" name="Google Shape;17502;p62"/>
            <p:cNvSpPr/>
            <p:nvPr/>
          </p:nvSpPr>
          <p:spPr>
            <a:xfrm>
              <a:off x="1360553" y="3574790"/>
              <a:ext cx="37120" cy="24223"/>
            </a:xfrm>
            <a:custGeom>
              <a:avLst/>
              <a:gdLst/>
              <a:ahLst/>
              <a:cxnLst/>
              <a:rect l="l" t="t" r="r" b="b"/>
              <a:pathLst>
                <a:path w="1416" h="924" extrusionOk="0">
                  <a:moveTo>
                    <a:pt x="15" y="0"/>
                  </a:moveTo>
                  <a:lnTo>
                    <a:pt x="15" y="693"/>
                  </a:lnTo>
                  <a:cubicBezTo>
                    <a:pt x="15" y="722"/>
                    <a:pt x="1" y="751"/>
                    <a:pt x="1" y="794"/>
                  </a:cubicBezTo>
                  <a:cubicBezTo>
                    <a:pt x="232" y="881"/>
                    <a:pt x="462" y="924"/>
                    <a:pt x="708" y="924"/>
                  </a:cubicBezTo>
                  <a:cubicBezTo>
                    <a:pt x="953" y="924"/>
                    <a:pt x="1184" y="881"/>
                    <a:pt x="1415" y="794"/>
                  </a:cubicBezTo>
                  <a:cubicBezTo>
                    <a:pt x="1401" y="751"/>
                    <a:pt x="1401" y="722"/>
                    <a:pt x="1401" y="693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3" name="Google Shape;17503;p62"/>
            <p:cNvSpPr/>
            <p:nvPr/>
          </p:nvSpPr>
          <p:spPr>
            <a:xfrm>
              <a:off x="1324219" y="3606563"/>
              <a:ext cx="109395" cy="65485"/>
            </a:xfrm>
            <a:custGeom>
              <a:avLst/>
              <a:gdLst/>
              <a:ahLst/>
              <a:cxnLst/>
              <a:rect l="l" t="t" r="r" b="b"/>
              <a:pathLst>
                <a:path w="4173" h="2498" extrusionOk="0">
                  <a:moveTo>
                    <a:pt x="925" y="1"/>
                  </a:moveTo>
                  <a:lnTo>
                    <a:pt x="390" y="275"/>
                  </a:lnTo>
                  <a:cubicBezTo>
                    <a:pt x="145" y="390"/>
                    <a:pt x="1" y="636"/>
                    <a:pt x="1" y="896"/>
                  </a:cubicBezTo>
                  <a:lnTo>
                    <a:pt x="1" y="2267"/>
                  </a:lnTo>
                  <a:cubicBezTo>
                    <a:pt x="1" y="2383"/>
                    <a:pt x="102" y="2498"/>
                    <a:pt x="232" y="2498"/>
                  </a:cubicBezTo>
                  <a:lnTo>
                    <a:pt x="3927" y="2498"/>
                  </a:lnTo>
                  <a:cubicBezTo>
                    <a:pt x="4057" y="2498"/>
                    <a:pt x="4158" y="2383"/>
                    <a:pt x="4158" y="2267"/>
                  </a:cubicBezTo>
                  <a:lnTo>
                    <a:pt x="4158" y="896"/>
                  </a:lnTo>
                  <a:cubicBezTo>
                    <a:pt x="4173" y="636"/>
                    <a:pt x="4028" y="390"/>
                    <a:pt x="3797" y="275"/>
                  </a:cubicBezTo>
                  <a:lnTo>
                    <a:pt x="3263" y="1"/>
                  </a:lnTo>
                  <a:cubicBezTo>
                    <a:pt x="2989" y="427"/>
                    <a:pt x="2541" y="639"/>
                    <a:pt x="2094" y="639"/>
                  </a:cubicBezTo>
                  <a:cubicBezTo>
                    <a:pt x="1646" y="639"/>
                    <a:pt x="1199" y="427"/>
                    <a:pt x="925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4" name="Google Shape;17504;p62"/>
            <p:cNvSpPr/>
            <p:nvPr/>
          </p:nvSpPr>
          <p:spPr>
            <a:xfrm>
              <a:off x="1342779" y="3527393"/>
              <a:ext cx="72668" cy="59534"/>
            </a:xfrm>
            <a:custGeom>
              <a:avLst/>
              <a:gdLst/>
              <a:ahLst/>
              <a:cxnLst/>
              <a:rect l="l" t="t" r="r" b="b"/>
              <a:pathLst>
                <a:path w="2772" h="2271" extrusionOk="0">
                  <a:moveTo>
                    <a:pt x="1083" y="1"/>
                  </a:moveTo>
                  <a:cubicBezTo>
                    <a:pt x="986" y="1"/>
                    <a:pt x="904" y="45"/>
                    <a:pt x="866" y="134"/>
                  </a:cubicBezTo>
                  <a:cubicBezTo>
                    <a:pt x="780" y="292"/>
                    <a:pt x="679" y="437"/>
                    <a:pt x="549" y="552"/>
                  </a:cubicBezTo>
                  <a:cubicBezTo>
                    <a:pt x="419" y="653"/>
                    <a:pt x="274" y="754"/>
                    <a:pt x="130" y="827"/>
                  </a:cubicBezTo>
                  <a:cubicBezTo>
                    <a:pt x="43" y="870"/>
                    <a:pt x="0" y="971"/>
                    <a:pt x="15" y="1072"/>
                  </a:cubicBezTo>
                  <a:cubicBezTo>
                    <a:pt x="101" y="1750"/>
                    <a:pt x="693" y="2270"/>
                    <a:pt x="1386" y="2270"/>
                  </a:cubicBezTo>
                  <a:cubicBezTo>
                    <a:pt x="2108" y="2270"/>
                    <a:pt x="2714" y="1707"/>
                    <a:pt x="2772" y="985"/>
                  </a:cubicBezTo>
                  <a:cubicBezTo>
                    <a:pt x="2772" y="928"/>
                    <a:pt x="2743" y="855"/>
                    <a:pt x="2685" y="812"/>
                  </a:cubicBezTo>
                  <a:cubicBezTo>
                    <a:pt x="2238" y="422"/>
                    <a:pt x="1689" y="148"/>
                    <a:pt x="1126" y="4"/>
                  </a:cubicBezTo>
                  <a:cubicBezTo>
                    <a:pt x="1112" y="2"/>
                    <a:pt x="1097" y="1"/>
                    <a:pt x="1083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5" name="Google Shape;17505;p62"/>
            <p:cNvSpPr/>
            <p:nvPr/>
          </p:nvSpPr>
          <p:spPr>
            <a:xfrm>
              <a:off x="1342779" y="3527393"/>
              <a:ext cx="73061" cy="59141"/>
            </a:xfrm>
            <a:custGeom>
              <a:avLst/>
              <a:gdLst/>
              <a:ahLst/>
              <a:cxnLst/>
              <a:rect l="l" t="t" r="r" b="b"/>
              <a:pathLst>
                <a:path w="2787" h="2256" extrusionOk="0">
                  <a:moveTo>
                    <a:pt x="1088" y="1"/>
                  </a:moveTo>
                  <a:cubicBezTo>
                    <a:pt x="997" y="1"/>
                    <a:pt x="904" y="45"/>
                    <a:pt x="866" y="134"/>
                  </a:cubicBezTo>
                  <a:cubicBezTo>
                    <a:pt x="808" y="249"/>
                    <a:pt x="736" y="350"/>
                    <a:pt x="650" y="451"/>
                  </a:cubicBezTo>
                  <a:cubicBezTo>
                    <a:pt x="621" y="480"/>
                    <a:pt x="592" y="523"/>
                    <a:pt x="549" y="552"/>
                  </a:cubicBezTo>
                  <a:cubicBezTo>
                    <a:pt x="433" y="653"/>
                    <a:pt x="289" y="754"/>
                    <a:pt x="144" y="827"/>
                  </a:cubicBezTo>
                  <a:cubicBezTo>
                    <a:pt x="58" y="870"/>
                    <a:pt x="0" y="971"/>
                    <a:pt x="15" y="1072"/>
                  </a:cubicBezTo>
                  <a:cubicBezTo>
                    <a:pt x="101" y="1678"/>
                    <a:pt x="577" y="2169"/>
                    <a:pt x="1184" y="2256"/>
                  </a:cubicBezTo>
                  <a:cubicBezTo>
                    <a:pt x="866" y="2068"/>
                    <a:pt x="693" y="1722"/>
                    <a:pt x="693" y="1361"/>
                  </a:cubicBezTo>
                  <a:lnTo>
                    <a:pt x="693" y="1029"/>
                  </a:lnTo>
                  <a:cubicBezTo>
                    <a:pt x="751" y="985"/>
                    <a:pt x="808" y="942"/>
                    <a:pt x="852" y="899"/>
                  </a:cubicBezTo>
                  <a:cubicBezTo>
                    <a:pt x="982" y="783"/>
                    <a:pt x="1097" y="653"/>
                    <a:pt x="1184" y="509"/>
                  </a:cubicBezTo>
                  <a:cubicBezTo>
                    <a:pt x="1631" y="653"/>
                    <a:pt x="2035" y="870"/>
                    <a:pt x="2396" y="1159"/>
                  </a:cubicBezTo>
                  <a:cubicBezTo>
                    <a:pt x="2440" y="1202"/>
                    <a:pt x="2541" y="1303"/>
                    <a:pt x="2671" y="1418"/>
                  </a:cubicBezTo>
                  <a:cubicBezTo>
                    <a:pt x="2728" y="1288"/>
                    <a:pt x="2772" y="1144"/>
                    <a:pt x="2772" y="1000"/>
                  </a:cubicBezTo>
                  <a:cubicBezTo>
                    <a:pt x="2786" y="928"/>
                    <a:pt x="2757" y="855"/>
                    <a:pt x="2700" y="812"/>
                  </a:cubicBezTo>
                  <a:cubicBezTo>
                    <a:pt x="2238" y="437"/>
                    <a:pt x="1703" y="162"/>
                    <a:pt x="1126" y="4"/>
                  </a:cubicBezTo>
                  <a:cubicBezTo>
                    <a:pt x="1113" y="2"/>
                    <a:pt x="1101" y="1"/>
                    <a:pt x="108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6" name="Google Shape;17506;p62"/>
            <p:cNvSpPr/>
            <p:nvPr/>
          </p:nvSpPr>
          <p:spPr>
            <a:xfrm>
              <a:off x="1324612" y="3619067"/>
              <a:ext cx="24249" cy="52981"/>
            </a:xfrm>
            <a:custGeom>
              <a:avLst/>
              <a:gdLst/>
              <a:ahLst/>
              <a:cxnLst/>
              <a:rect l="l" t="t" r="r" b="b"/>
              <a:pathLst>
                <a:path w="925" h="2021" extrusionOk="0">
                  <a:moveTo>
                    <a:pt x="145" y="0"/>
                  </a:moveTo>
                  <a:cubicBezTo>
                    <a:pt x="58" y="116"/>
                    <a:pt x="0" y="260"/>
                    <a:pt x="0" y="419"/>
                  </a:cubicBezTo>
                  <a:lnTo>
                    <a:pt x="0" y="1790"/>
                  </a:lnTo>
                  <a:cubicBezTo>
                    <a:pt x="0" y="1906"/>
                    <a:pt x="116" y="2021"/>
                    <a:pt x="231" y="2021"/>
                  </a:cubicBezTo>
                  <a:lnTo>
                    <a:pt x="924" y="2021"/>
                  </a:lnTo>
                  <a:lnTo>
                    <a:pt x="924" y="852"/>
                  </a:lnTo>
                  <a:cubicBezTo>
                    <a:pt x="924" y="707"/>
                    <a:pt x="866" y="577"/>
                    <a:pt x="751" y="491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7" name="Google Shape;17507;p62"/>
            <p:cNvSpPr/>
            <p:nvPr/>
          </p:nvSpPr>
          <p:spPr>
            <a:xfrm>
              <a:off x="1409365" y="3586901"/>
              <a:ext cx="206286" cy="85146"/>
            </a:xfrm>
            <a:custGeom>
              <a:avLst/>
              <a:gdLst/>
              <a:ahLst/>
              <a:cxnLst/>
              <a:rect l="l" t="t" r="r" b="b"/>
              <a:pathLst>
                <a:path w="7869" h="3248" extrusionOk="0">
                  <a:moveTo>
                    <a:pt x="2556" y="0"/>
                  </a:moveTo>
                  <a:lnTo>
                    <a:pt x="621" y="707"/>
                  </a:lnTo>
                  <a:cubicBezTo>
                    <a:pt x="246" y="837"/>
                    <a:pt x="1" y="1184"/>
                    <a:pt x="1" y="1574"/>
                  </a:cubicBezTo>
                  <a:lnTo>
                    <a:pt x="1" y="3017"/>
                  </a:lnTo>
                  <a:cubicBezTo>
                    <a:pt x="1" y="3133"/>
                    <a:pt x="116" y="3248"/>
                    <a:pt x="232" y="3248"/>
                  </a:cubicBezTo>
                  <a:lnTo>
                    <a:pt x="7637" y="3248"/>
                  </a:lnTo>
                  <a:cubicBezTo>
                    <a:pt x="7767" y="3248"/>
                    <a:pt x="7868" y="3133"/>
                    <a:pt x="7868" y="3017"/>
                  </a:cubicBezTo>
                  <a:lnTo>
                    <a:pt x="7868" y="1574"/>
                  </a:lnTo>
                  <a:cubicBezTo>
                    <a:pt x="7868" y="1184"/>
                    <a:pt x="7623" y="837"/>
                    <a:pt x="7262" y="707"/>
                  </a:cubicBezTo>
                  <a:lnTo>
                    <a:pt x="5327" y="0"/>
                  </a:lnTo>
                  <a:lnTo>
                    <a:pt x="3942" y="462"/>
                  </a:lnTo>
                  <a:lnTo>
                    <a:pt x="2556" y="0"/>
                  </a:ln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8" name="Google Shape;17508;p62"/>
            <p:cNvSpPr/>
            <p:nvPr/>
          </p:nvSpPr>
          <p:spPr>
            <a:xfrm>
              <a:off x="1500567" y="3611098"/>
              <a:ext cx="24249" cy="60950"/>
            </a:xfrm>
            <a:custGeom>
              <a:avLst/>
              <a:gdLst/>
              <a:ahLst/>
              <a:cxnLst/>
              <a:rect l="l" t="t" r="r" b="b"/>
              <a:pathLst>
                <a:path w="925" h="2325" extrusionOk="0">
                  <a:moveTo>
                    <a:pt x="217" y="1"/>
                  </a:moveTo>
                  <a:lnTo>
                    <a:pt x="1" y="2325"/>
                  </a:lnTo>
                  <a:lnTo>
                    <a:pt x="925" y="2325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9" name="Google Shape;17509;p62"/>
            <p:cNvSpPr/>
            <p:nvPr/>
          </p:nvSpPr>
          <p:spPr>
            <a:xfrm>
              <a:off x="1502088" y="3598986"/>
              <a:ext cx="21208" cy="20474"/>
            </a:xfrm>
            <a:custGeom>
              <a:avLst/>
              <a:gdLst/>
              <a:ahLst/>
              <a:cxnLst/>
              <a:rect l="l" t="t" r="r" b="b"/>
              <a:pathLst>
                <a:path w="809" h="781" extrusionOk="0">
                  <a:moveTo>
                    <a:pt x="0" y="1"/>
                  </a:moveTo>
                  <a:lnTo>
                    <a:pt x="0" y="622"/>
                  </a:lnTo>
                  <a:cubicBezTo>
                    <a:pt x="0" y="708"/>
                    <a:pt x="73" y="780"/>
                    <a:pt x="159" y="780"/>
                  </a:cubicBezTo>
                  <a:lnTo>
                    <a:pt x="650" y="780"/>
                  </a:lnTo>
                  <a:cubicBezTo>
                    <a:pt x="737" y="780"/>
                    <a:pt x="809" y="708"/>
                    <a:pt x="809" y="622"/>
                  </a:cubicBezTo>
                  <a:lnTo>
                    <a:pt x="809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0" name="Google Shape;17510;p62"/>
            <p:cNvSpPr/>
            <p:nvPr/>
          </p:nvSpPr>
          <p:spPr>
            <a:xfrm>
              <a:off x="1579291" y="3611858"/>
              <a:ext cx="36360" cy="60190"/>
            </a:xfrm>
            <a:custGeom>
              <a:avLst/>
              <a:gdLst/>
              <a:ahLst/>
              <a:cxnLst/>
              <a:rect l="l" t="t" r="r" b="b"/>
              <a:pathLst>
                <a:path w="1387" h="2296" extrusionOk="0">
                  <a:moveTo>
                    <a:pt x="1141" y="1"/>
                  </a:moveTo>
                  <a:lnTo>
                    <a:pt x="275" y="867"/>
                  </a:lnTo>
                  <a:cubicBezTo>
                    <a:pt x="101" y="1040"/>
                    <a:pt x="0" y="1271"/>
                    <a:pt x="0" y="1516"/>
                  </a:cubicBezTo>
                  <a:lnTo>
                    <a:pt x="0" y="2296"/>
                  </a:lnTo>
                  <a:lnTo>
                    <a:pt x="1155" y="2296"/>
                  </a:lnTo>
                  <a:cubicBezTo>
                    <a:pt x="1285" y="2296"/>
                    <a:pt x="1386" y="2181"/>
                    <a:pt x="1386" y="2065"/>
                  </a:cubicBezTo>
                  <a:lnTo>
                    <a:pt x="1386" y="622"/>
                  </a:lnTo>
                  <a:cubicBezTo>
                    <a:pt x="1386" y="391"/>
                    <a:pt x="1299" y="160"/>
                    <a:pt x="1141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1" name="Google Shape;17511;p62"/>
            <p:cNvSpPr/>
            <p:nvPr/>
          </p:nvSpPr>
          <p:spPr>
            <a:xfrm>
              <a:off x="1446066" y="3399202"/>
              <a:ext cx="133251" cy="96891"/>
            </a:xfrm>
            <a:custGeom>
              <a:avLst/>
              <a:gdLst/>
              <a:ahLst/>
              <a:cxnLst/>
              <a:rect l="l" t="t" r="r" b="b"/>
              <a:pathLst>
                <a:path w="5083" h="3696" extrusionOk="0">
                  <a:moveTo>
                    <a:pt x="1849" y="0"/>
                  </a:moveTo>
                  <a:cubicBezTo>
                    <a:pt x="824" y="0"/>
                    <a:pt x="1" y="823"/>
                    <a:pt x="1" y="1848"/>
                  </a:cubicBezTo>
                  <a:lnTo>
                    <a:pt x="1" y="2396"/>
                  </a:lnTo>
                  <a:cubicBezTo>
                    <a:pt x="1" y="2642"/>
                    <a:pt x="30" y="2887"/>
                    <a:pt x="116" y="3118"/>
                  </a:cubicBezTo>
                  <a:lnTo>
                    <a:pt x="189" y="3349"/>
                  </a:lnTo>
                  <a:cubicBezTo>
                    <a:pt x="217" y="3421"/>
                    <a:pt x="232" y="3493"/>
                    <a:pt x="232" y="3566"/>
                  </a:cubicBezTo>
                  <a:lnTo>
                    <a:pt x="232" y="3696"/>
                  </a:lnTo>
                  <a:lnTo>
                    <a:pt x="4851" y="3696"/>
                  </a:lnTo>
                  <a:lnTo>
                    <a:pt x="4851" y="3580"/>
                  </a:lnTo>
                  <a:cubicBezTo>
                    <a:pt x="4851" y="3508"/>
                    <a:pt x="4851" y="3421"/>
                    <a:pt x="4880" y="3349"/>
                  </a:cubicBezTo>
                  <a:lnTo>
                    <a:pt x="4952" y="3133"/>
                  </a:lnTo>
                  <a:cubicBezTo>
                    <a:pt x="5039" y="2887"/>
                    <a:pt x="5082" y="2642"/>
                    <a:pt x="5082" y="2396"/>
                  </a:cubicBezTo>
                  <a:lnTo>
                    <a:pt x="5082" y="462"/>
                  </a:lnTo>
                  <a:cubicBezTo>
                    <a:pt x="5082" y="202"/>
                    <a:pt x="4880" y="0"/>
                    <a:pt x="4620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2" name="Google Shape;17512;p62"/>
            <p:cNvSpPr/>
            <p:nvPr/>
          </p:nvSpPr>
          <p:spPr>
            <a:xfrm>
              <a:off x="1476345" y="3399202"/>
              <a:ext cx="102973" cy="96891"/>
            </a:xfrm>
            <a:custGeom>
              <a:avLst/>
              <a:gdLst/>
              <a:ahLst/>
              <a:cxnLst/>
              <a:rect l="l" t="t" r="r" b="b"/>
              <a:pathLst>
                <a:path w="3928" h="3696" extrusionOk="0">
                  <a:moveTo>
                    <a:pt x="939" y="0"/>
                  </a:moveTo>
                  <a:cubicBezTo>
                    <a:pt x="419" y="0"/>
                    <a:pt x="1" y="419"/>
                    <a:pt x="1" y="938"/>
                  </a:cubicBezTo>
                  <a:cubicBezTo>
                    <a:pt x="1" y="1458"/>
                    <a:pt x="419" y="1877"/>
                    <a:pt x="939" y="1877"/>
                  </a:cubicBezTo>
                  <a:lnTo>
                    <a:pt x="1069" y="1877"/>
                  </a:lnTo>
                  <a:lnTo>
                    <a:pt x="1127" y="3696"/>
                  </a:lnTo>
                  <a:lnTo>
                    <a:pt x="3696" y="3696"/>
                  </a:lnTo>
                  <a:lnTo>
                    <a:pt x="3696" y="3580"/>
                  </a:lnTo>
                  <a:cubicBezTo>
                    <a:pt x="3696" y="3508"/>
                    <a:pt x="3696" y="3421"/>
                    <a:pt x="3725" y="3349"/>
                  </a:cubicBezTo>
                  <a:lnTo>
                    <a:pt x="3797" y="3133"/>
                  </a:lnTo>
                  <a:cubicBezTo>
                    <a:pt x="3884" y="2887"/>
                    <a:pt x="3927" y="2642"/>
                    <a:pt x="3927" y="2396"/>
                  </a:cubicBezTo>
                  <a:lnTo>
                    <a:pt x="3927" y="462"/>
                  </a:lnTo>
                  <a:cubicBezTo>
                    <a:pt x="3927" y="202"/>
                    <a:pt x="3711" y="0"/>
                    <a:pt x="346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3" name="Google Shape;17513;p62"/>
            <p:cNvSpPr/>
            <p:nvPr/>
          </p:nvSpPr>
          <p:spPr>
            <a:xfrm>
              <a:off x="1476345" y="3544512"/>
              <a:ext cx="72694" cy="54501"/>
            </a:xfrm>
            <a:custGeom>
              <a:avLst/>
              <a:gdLst/>
              <a:ahLst/>
              <a:cxnLst/>
              <a:rect l="l" t="t" r="r" b="b"/>
              <a:pathLst>
                <a:path w="2773" h="2079" extrusionOk="0">
                  <a:moveTo>
                    <a:pt x="1" y="0"/>
                  </a:moveTo>
                  <a:lnTo>
                    <a:pt x="1" y="2079"/>
                  </a:lnTo>
                  <a:lnTo>
                    <a:pt x="2772" y="2079"/>
                  </a:lnTo>
                  <a:lnTo>
                    <a:pt x="27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4" name="Google Shape;17514;p62"/>
            <p:cNvSpPr/>
            <p:nvPr/>
          </p:nvSpPr>
          <p:spPr>
            <a:xfrm>
              <a:off x="1476345" y="3544512"/>
              <a:ext cx="72694" cy="30383"/>
            </a:xfrm>
            <a:custGeom>
              <a:avLst/>
              <a:gdLst/>
              <a:ahLst/>
              <a:cxnLst/>
              <a:rect l="l" t="t" r="r" b="b"/>
              <a:pathLst>
                <a:path w="2773" h="1159" extrusionOk="0">
                  <a:moveTo>
                    <a:pt x="1" y="0"/>
                  </a:moveTo>
                  <a:lnTo>
                    <a:pt x="1" y="780"/>
                  </a:lnTo>
                  <a:cubicBezTo>
                    <a:pt x="427" y="1032"/>
                    <a:pt x="903" y="1159"/>
                    <a:pt x="1381" y="1159"/>
                  </a:cubicBezTo>
                  <a:cubicBezTo>
                    <a:pt x="1859" y="1159"/>
                    <a:pt x="2339" y="1032"/>
                    <a:pt x="2772" y="780"/>
                  </a:cubicBezTo>
                  <a:lnTo>
                    <a:pt x="27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5" name="Google Shape;17515;p62"/>
            <p:cNvSpPr/>
            <p:nvPr/>
          </p:nvSpPr>
          <p:spPr>
            <a:xfrm>
              <a:off x="1464233" y="3576887"/>
              <a:ext cx="48472" cy="43438"/>
            </a:xfrm>
            <a:custGeom>
              <a:avLst/>
              <a:gdLst/>
              <a:ahLst/>
              <a:cxnLst/>
              <a:rect l="l" t="t" r="r" b="b"/>
              <a:pathLst>
                <a:path w="1849" h="1657" extrusionOk="0">
                  <a:moveTo>
                    <a:pt x="413" y="1"/>
                  </a:moveTo>
                  <a:cubicBezTo>
                    <a:pt x="327" y="1"/>
                    <a:pt x="242" y="49"/>
                    <a:pt x="203" y="137"/>
                  </a:cubicBezTo>
                  <a:lnTo>
                    <a:pt x="1" y="555"/>
                  </a:lnTo>
                  <a:lnTo>
                    <a:pt x="752" y="1566"/>
                  </a:lnTo>
                  <a:cubicBezTo>
                    <a:pt x="798" y="1628"/>
                    <a:pt x="869" y="1656"/>
                    <a:pt x="941" y="1656"/>
                  </a:cubicBezTo>
                  <a:cubicBezTo>
                    <a:pt x="1003" y="1656"/>
                    <a:pt x="1065" y="1635"/>
                    <a:pt x="1112" y="1595"/>
                  </a:cubicBezTo>
                  <a:lnTo>
                    <a:pt x="1849" y="844"/>
                  </a:lnTo>
                  <a:lnTo>
                    <a:pt x="535" y="36"/>
                  </a:lnTo>
                  <a:cubicBezTo>
                    <a:pt x="497" y="12"/>
                    <a:pt x="455" y="1"/>
                    <a:pt x="41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6" name="Google Shape;17516;p62"/>
            <p:cNvSpPr/>
            <p:nvPr/>
          </p:nvSpPr>
          <p:spPr>
            <a:xfrm>
              <a:off x="1512679" y="3576887"/>
              <a:ext cx="48472" cy="43438"/>
            </a:xfrm>
            <a:custGeom>
              <a:avLst/>
              <a:gdLst/>
              <a:ahLst/>
              <a:cxnLst/>
              <a:rect l="l" t="t" r="r" b="b"/>
              <a:pathLst>
                <a:path w="1849" h="1657" extrusionOk="0">
                  <a:moveTo>
                    <a:pt x="1436" y="1"/>
                  </a:moveTo>
                  <a:cubicBezTo>
                    <a:pt x="1394" y="1"/>
                    <a:pt x="1352" y="12"/>
                    <a:pt x="1314" y="36"/>
                  </a:cubicBezTo>
                  <a:lnTo>
                    <a:pt x="1" y="844"/>
                  </a:lnTo>
                  <a:lnTo>
                    <a:pt x="737" y="1595"/>
                  </a:lnTo>
                  <a:cubicBezTo>
                    <a:pt x="784" y="1635"/>
                    <a:pt x="843" y="1656"/>
                    <a:pt x="902" y="1656"/>
                  </a:cubicBezTo>
                  <a:cubicBezTo>
                    <a:pt x="970" y="1656"/>
                    <a:pt x="1037" y="1628"/>
                    <a:pt x="1083" y="1566"/>
                  </a:cubicBezTo>
                  <a:lnTo>
                    <a:pt x="1848" y="555"/>
                  </a:lnTo>
                  <a:lnTo>
                    <a:pt x="1646" y="137"/>
                  </a:lnTo>
                  <a:cubicBezTo>
                    <a:pt x="1607" y="49"/>
                    <a:pt x="1522" y="1"/>
                    <a:pt x="1436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7" name="Google Shape;17517;p62"/>
            <p:cNvSpPr/>
            <p:nvPr/>
          </p:nvSpPr>
          <p:spPr>
            <a:xfrm>
              <a:off x="1452122" y="3448171"/>
              <a:ext cx="121140" cy="114533"/>
            </a:xfrm>
            <a:custGeom>
              <a:avLst/>
              <a:gdLst/>
              <a:ahLst/>
              <a:cxnLst/>
              <a:rect l="l" t="t" r="r" b="b"/>
              <a:pathLst>
                <a:path w="4621" h="4369" extrusionOk="0">
                  <a:moveTo>
                    <a:pt x="2025" y="1"/>
                  </a:moveTo>
                  <a:cubicBezTo>
                    <a:pt x="1423" y="1"/>
                    <a:pt x="898" y="105"/>
                    <a:pt x="636" y="167"/>
                  </a:cubicBezTo>
                  <a:cubicBezTo>
                    <a:pt x="535" y="182"/>
                    <a:pt x="463" y="283"/>
                    <a:pt x="463" y="384"/>
                  </a:cubicBezTo>
                  <a:lnTo>
                    <a:pt x="463" y="947"/>
                  </a:lnTo>
                  <a:cubicBezTo>
                    <a:pt x="463" y="1062"/>
                    <a:pt x="405" y="1178"/>
                    <a:pt x="319" y="1279"/>
                  </a:cubicBezTo>
                  <a:lnTo>
                    <a:pt x="131" y="1467"/>
                  </a:lnTo>
                  <a:cubicBezTo>
                    <a:pt x="44" y="1553"/>
                    <a:pt x="1" y="1669"/>
                    <a:pt x="1" y="1784"/>
                  </a:cubicBezTo>
                  <a:lnTo>
                    <a:pt x="1" y="2059"/>
                  </a:lnTo>
                  <a:cubicBezTo>
                    <a:pt x="1" y="3343"/>
                    <a:pt x="1026" y="4368"/>
                    <a:pt x="2311" y="4368"/>
                  </a:cubicBezTo>
                  <a:cubicBezTo>
                    <a:pt x="3581" y="4368"/>
                    <a:pt x="4620" y="3329"/>
                    <a:pt x="4620" y="2059"/>
                  </a:cubicBezTo>
                  <a:lnTo>
                    <a:pt x="4620" y="1784"/>
                  </a:lnTo>
                  <a:cubicBezTo>
                    <a:pt x="4620" y="1669"/>
                    <a:pt x="4577" y="1539"/>
                    <a:pt x="4490" y="1452"/>
                  </a:cubicBezTo>
                  <a:lnTo>
                    <a:pt x="4303" y="1265"/>
                  </a:lnTo>
                  <a:cubicBezTo>
                    <a:pt x="4202" y="1178"/>
                    <a:pt x="4158" y="1062"/>
                    <a:pt x="4158" y="947"/>
                  </a:cubicBezTo>
                  <a:lnTo>
                    <a:pt x="4158" y="817"/>
                  </a:lnTo>
                  <a:cubicBezTo>
                    <a:pt x="4158" y="716"/>
                    <a:pt x="4115" y="629"/>
                    <a:pt x="4043" y="572"/>
                  </a:cubicBezTo>
                  <a:cubicBezTo>
                    <a:pt x="3439" y="126"/>
                    <a:pt x="2685" y="1"/>
                    <a:pt x="202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8" name="Google Shape;17518;p62"/>
            <p:cNvSpPr/>
            <p:nvPr/>
          </p:nvSpPr>
          <p:spPr>
            <a:xfrm>
              <a:off x="1452122" y="3448355"/>
              <a:ext cx="109028" cy="113957"/>
            </a:xfrm>
            <a:custGeom>
              <a:avLst/>
              <a:gdLst/>
              <a:ahLst/>
              <a:cxnLst/>
              <a:rect l="l" t="t" r="r" b="b"/>
              <a:pathLst>
                <a:path w="4159" h="4347" extrusionOk="0">
                  <a:moveTo>
                    <a:pt x="1986" y="1"/>
                  </a:moveTo>
                  <a:cubicBezTo>
                    <a:pt x="1772" y="1"/>
                    <a:pt x="1570" y="13"/>
                    <a:pt x="1387" y="31"/>
                  </a:cubicBezTo>
                  <a:cubicBezTo>
                    <a:pt x="1127" y="59"/>
                    <a:pt x="881" y="103"/>
                    <a:pt x="636" y="160"/>
                  </a:cubicBezTo>
                  <a:cubicBezTo>
                    <a:pt x="521" y="189"/>
                    <a:pt x="448" y="276"/>
                    <a:pt x="448" y="391"/>
                  </a:cubicBezTo>
                  <a:lnTo>
                    <a:pt x="448" y="940"/>
                  </a:lnTo>
                  <a:cubicBezTo>
                    <a:pt x="448" y="1055"/>
                    <a:pt x="405" y="1171"/>
                    <a:pt x="319" y="1272"/>
                  </a:cubicBezTo>
                  <a:lnTo>
                    <a:pt x="131" y="1460"/>
                  </a:lnTo>
                  <a:cubicBezTo>
                    <a:pt x="44" y="1546"/>
                    <a:pt x="1" y="1662"/>
                    <a:pt x="1" y="1792"/>
                  </a:cubicBezTo>
                  <a:lnTo>
                    <a:pt x="1" y="2052"/>
                  </a:lnTo>
                  <a:cubicBezTo>
                    <a:pt x="1" y="3221"/>
                    <a:pt x="867" y="4202"/>
                    <a:pt x="2022" y="4347"/>
                  </a:cubicBezTo>
                  <a:cubicBezTo>
                    <a:pt x="1618" y="3914"/>
                    <a:pt x="1387" y="3351"/>
                    <a:pt x="1387" y="2744"/>
                  </a:cubicBezTo>
                  <a:lnTo>
                    <a:pt x="1387" y="1055"/>
                  </a:lnTo>
                  <a:cubicBezTo>
                    <a:pt x="1387" y="825"/>
                    <a:pt x="1560" y="622"/>
                    <a:pt x="1791" y="594"/>
                  </a:cubicBezTo>
                  <a:cubicBezTo>
                    <a:pt x="1966" y="575"/>
                    <a:pt x="2188" y="558"/>
                    <a:pt x="2436" y="558"/>
                  </a:cubicBezTo>
                  <a:cubicBezTo>
                    <a:pt x="2964" y="558"/>
                    <a:pt x="3608" y="635"/>
                    <a:pt x="4158" y="940"/>
                  </a:cubicBezTo>
                  <a:lnTo>
                    <a:pt x="4158" y="810"/>
                  </a:lnTo>
                  <a:cubicBezTo>
                    <a:pt x="4158" y="723"/>
                    <a:pt x="4115" y="637"/>
                    <a:pt x="4043" y="579"/>
                  </a:cubicBezTo>
                  <a:cubicBezTo>
                    <a:pt x="3420" y="121"/>
                    <a:pt x="2649" y="1"/>
                    <a:pt x="198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9" name="Google Shape;17519;p62"/>
            <p:cNvSpPr/>
            <p:nvPr/>
          </p:nvSpPr>
          <p:spPr>
            <a:xfrm>
              <a:off x="1409759" y="3611858"/>
              <a:ext cx="36334" cy="60190"/>
            </a:xfrm>
            <a:custGeom>
              <a:avLst/>
              <a:gdLst/>
              <a:ahLst/>
              <a:cxnLst/>
              <a:rect l="l" t="t" r="r" b="b"/>
              <a:pathLst>
                <a:path w="1386" h="2296" extrusionOk="0">
                  <a:moveTo>
                    <a:pt x="246" y="1"/>
                  </a:moveTo>
                  <a:cubicBezTo>
                    <a:pt x="87" y="160"/>
                    <a:pt x="0" y="391"/>
                    <a:pt x="0" y="622"/>
                  </a:cubicBezTo>
                  <a:lnTo>
                    <a:pt x="0" y="2065"/>
                  </a:lnTo>
                  <a:cubicBezTo>
                    <a:pt x="0" y="2181"/>
                    <a:pt x="101" y="2296"/>
                    <a:pt x="231" y="2296"/>
                  </a:cubicBezTo>
                  <a:lnTo>
                    <a:pt x="1386" y="2296"/>
                  </a:lnTo>
                  <a:lnTo>
                    <a:pt x="1386" y="1516"/>
                  </a:lnTo>
                  <a:cubicBezTo>
                    <a:pt x="1386" y="1271"/>
                    <a:pt x="1285" y="1040"/>
                    <a:pt x="1112" y="867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20" name="Google Shape;17520;p62"/>
          <p:cNvGrpSpPr/>
          <p:nvPr/>
        </p:nvGrpSpPr>
        <p:grpSpPr>
          <a:xfrm>
            <a:off x="1798763" y="3395401"/>
            <a:ext cx="376185" cy="280448"/>
            <a:chOff x="1798763" y="3395401"/>
            <a:chExt cx="376185" cy="280448"/>
          </a:xfrm>
        </p:grpSpPr>
        <p:sp>
          <p:nvSpPr>
            <p:cNvPr id="17521" name="Google Shape;17521;p62"/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2" name="Google Shape;17522;p62"/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3" name="Google Shape;17523;p62"/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4" name="Google Shape;17524;p62"/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5" name="Google Shape;17525;p62"/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6" name="Google Shape;17526;p62"/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7" name="Google Shape;17527;p62"/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8" name="Google Shape;17528;p62"/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9" name="Google Shape;17529;p62"/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0" name="Google Shape;17530;p62"/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1" name="Google Shape;17531;p62"/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2" name="Google Shape;17532;p62"/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3" name="Google Shape;17533;p62"/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4" name="Google Shape;17534;p62"/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5" name="Google Shape;17535;p62"/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6" name="Google Shape;17536;p62"/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7" name="Google Shape;17537;p62"/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8" name="Google Shape;17538;p62"/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9" name="Google Shape;17539;p62"/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0" name="Google Shape;17540;p62"/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1" name="Google Shape;17541;p62"/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2" name="Google Shape;17542;p62"/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3" name="Google Shape;17543;p62"/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4" name="Google Shape;17544;p62"/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5" name="Google Shape;17545;p62"/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6" name="Google Shape;17546;p62"/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7" name="Google Shape;17547;p62"/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8" name="Google Shape;17548;p62"/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9" name="Google Shape;17549;p62"/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0" name="Google Shape;17550;p62"/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1" name="Google Shape;17551;p62"/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2" name="Google Shape;17552;p62"/>
          <p:cNvGrpSpPr/>
          <p:nvPr/>
        </p:nvGrpSpPr>
        <p:grpSpPr>
          <a:xfrm>
            <a:off x="2273307" y="3378754"/>
            <a:ext cx="375818" cy="313374"/>
            <a:chOff x="2273307" y="3378754"/>
            <a:chExt cx="375818" cy="313374"/>
          </a:xfrm>
        </p:grpSpPr>
        <p:sp>
          <p:nvSpPr>
            <p:cNvPr id="17553" name="Google Shape;17553;p62"/>
            <p:cNvSpPr/>
            <p:nvPr/>
          </p:nvSpPr>
          <p:spPr>
            <a:xfrm>
              <a:off x="2448528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3"/>
                  </a:lnTo>
                  <a:lnTo>
                    <a:pt x="953" y="95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4" name="Google Shape;17554;p62"/>
            <p:cNvSpPr/>
            <p:nvPr/>
          </p:nvSpPr>
          <p:spPr>
            <a:xfrm>
              <a:off x="2447401" y="3429087"/>
              <a:ext cx="27631" cy="18849"/>
            </a:xfrm>
            <a:custGeom>
              <a:avLst/>
              <a:gdLst/>
              <a:ahLst/>
              <a:cxnLst/>
              <a:rect l="l" t="t" r="r" b="b"/>
              <a:pathLst>
                <a:path w="1054" h="719" extrusionOk="0">
                  <a:moveTo>
                    <a:pt x="43" y="1"/>
                  </a:moveTo>
                  <a:lnTo>
                    <a:pt x="43" y="477"/>
                  </a:lnTo>
                  <a:cubicBezTo>
                    <a:pt x="43" y="520"/>
                    <a:pt x="29" y="578"/>
                    <a:pt x="0" y="621"/>
                  </a:cubicBezTo>
                  <a:cubicBezTo>
                    <a:pt x="166" y="686"/>
                    <a:pt x="343" y="719"/>
                    <a:pt x="522" y="719"/>
                  </a:cubicBezTo>
                  <a:cubicBezTo>
                    <a:pt x="700" y="719"/>
                    <a:pt x="881" y="686"/>
                    <a:pt x="1054" y="621"/>
                  </a:cubicBezTo>
                  <a:cubicBezTo>
                    <a:pt x="1025" y="578"/>
                    <a:pt x="996" y="520"/>
                    <a:pt x="996" y="477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5" name="Google Shape;17555;p62"/>
            <p:cNvSpPr/>
            <p:nvPr/>
          </p:nvSpPr>
          <p:spPr>
            <a:xfrm>
              <a:off x="2423545" y="3448774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708" y="0"/>
                  </a:moveTo>
                  <a:lnTo>
                    <a:pt x="275" y="217"/>
                  </a:lnTo>
                  <a:cubicBezTo>
                    <a:pt x="102" y="303"/>
                    <a:pt x="1" y="462"/>
                    <a:pt x="1" y="650"/>
                  </a:cubicBezTo>
                  <a:lnTo>
                    <a:pt x="1" y="2036"/>
                  </a:lnTo>
                  <a:cubicBezTo>
                    <a:pt x="1" y="2555"/>
                    <a:pt x="160" y="3060"/>
                    <a:pt x="448" y="3493"/>
                  </a:cubicBezTo>
                  <a:lnTo>
                    <a:pt x="477" y="3551"/>
                  </a:lnTo>
                  <a:lnTo>
                    <a:pt x="2383" y="3551"/>
                  </a:lnTo>
                  <a:lnTo>
                    <a:pt x="2426" y="3493"/>
                  </a:lnTo>
                  <a:cubicBezTo>
                    <a:pt x="2700" y="3060"/>
                    <a:pt x="2859" y="2555"/>
                    <a:pt x="2859" y="2036"/>
                  </a:cubicBezTo>
                  <a:lnTo>
                    <a:pt x="2859" y="650"/>
                  </a:lnTo>
                  <a:cubicBezTo>
                    <a:pt x="2859" y="462"/>
                    <a:pt x="2758" y="303"/>
                    <a:pt x="2599" y="217"/>
                  </a:cubicBezTo>
                  <a:lnTo>
                    <a:pt x="2166" y="0"/>
                  </a:lnTo>
                  <a:cubicBezTo>
                    <a:pt x="2013" y="191"/>
                    <a:pt x="1557" y="202"/>
                    <a:pt x="1452" y="202"/>
                  </a:cubicBezTo>
                  <a:cubicBezTo>
                    <a:pt x="1438" y="202"/>
                    <a:pt x="1430" y="202"/>
                    <a:pt x="1430" y="202"/>
                  </a:cubicBezTo>
                  <a:cubicBezTo>
                    <a:pt x="1430" y="202"/>
                    <a:pt x="1422" y="202"/>
                    <a:pt x="1409" y="202"/>
                  </a:cubicBezTo>
                  <a:cubicBezTo>
                    <a:pt x="1306" y="202"/>
                    <a:pt x="861" y="191"/>
                    <a:pt x="70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6" name="Google Shape;17556;p62"/>
            <p:cNvSpPr/>
            <p:nvPr/>
          </p:nvSpPr>
          <p:spPr>
            <a:xfrm>
              <a:off x="2436050" y="3541864"/>
              <a:ext cx="50359" cy="106354"/>
            </a:xfrm>
            <a:custGeom>
              <a:avLst/>
              <a:gdLst/>
              <a:ahLst/>
              <a:cxnLst/>
              <a:rect l="l" t="t" r="r" b="b"/>
              <a:pathLst>
                <a:path w="1921" h="4057" extrusionOk="0">
                  <a:moveTo>
                    <a:pt x="0" y="0"/>
                  </a:moveTo>
                  <a:lnTo>
                    <a:pt x="0" y="4057"/>
                  </a:lnTo>
                  <a:lnTo>
                    <a:pt x="1920" y="4057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7" name="Google Shape;17557;p62"/>
            <p:cNvSpPr/>
            <p:nvPr/>
          </p:nvSpPr>
          <p:spPr>
            <a:xfrm>
              <a:off x="2423545" y="3458972"/>
              <a:ext cx="12531" cy="82918"/>
            </a:xfrm>
            <a:custGeom>
              <a:avLst/>
              <a:gdLst/>
              <a:ahLst/>
              <a:cxnLst/>
              <a:rect l="l" t="t" r="r" b="b"/>
              <a:pathLst>
                <a:path w="478" h="3163" extrusionOk="0">
                  <a:moveTo>
                    <a:pt x="73" y="1"/>
                  </a:moveTo>
                  <a:cubicBezTo>
                    <a:pt x="30" y="73"/>
                    <a:pt x="1" y="174"/>
                    <a:pt x="1" y="261"/>
                  </a:cubicBezTo>
                  <a:lnTo>
                    <a:pt x="1" y="1647"/>
                  </a:lnTo>
                  <a:cubicBezTo>
                    <a:pt x="1" y="2166"/>
                    <a:pt x="160" y="2671"/>
                    <a:pt x="448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5" y="261"/>
                    <a:pt x="289" y="160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8" name="Google Shape;17558;p62"/>
            <p:cNvSpPr/>
            <p:nvPr/>
          </p:nvSpPr>
          <p:spPr>
            <a:xfrm>
              <a:off x="2485989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405" y="1"/>
                  </a:moveTo>
                  <a:lnTo>
                    <a:pt x="188" y="160"/>
                  </a:lnTo>
                  <a:cubicBezTo>
                    <a:pt x="73" y="261"/>
                    <a:pt x="1" y="391"/>
                    <a:pt x="1" y="549"/>
                  </a:cubicBezTo>
                  <a:lnTo>
                    <a:pt x="1" y="3162"/>
                  </a:lnTo>
                  <a:lnTo>
                    <a:pt x="44" y="3104"/>
                  </a:lnTo>
                  <a:cubicBezTo>
                    <a:pt x="318" y="2671"/>
                    <a:pt x="477" y="2166"/>
                    <a:pt x="477" y="1647"/>
                  </a:cubicBezTo>
                  <a:lnTo>
                    <a:pt x="477" y="261"/>
                  </a:lnTo>
                  <a:cubicBezTo>
                    <a:pt x="477" y="174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9" name="Google Shape;17559;p62"/>
            <p:cNvSpPr/>
            <p:nvPr/>
          </p:nvSpPr>
          <p:spPr>
            <a:xfrm>
              <a:off x="2442105" y="3441670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1" y="0"/>
                  </a:moveTo>
                  <a:cubicBezTo>
                    <a:pt x="220" y="0"/>
                    <a:pt x="209" y="4"/>
                    <a:pt x="202" y="11"/>
                  </a:cubicBezTo>
                  <a:lnTo>
                    <a:pt x="0" y="271"/>
                  </a:lnTo>
                  <a:lnTo>
                    <a:pt x="318" y="675"/>
                  </a:lnTo>
                  <a:cubicBezTo>
                    <a:pt x="334" y="700"/>
                    <a:pt x="366" y="716"/>
                    <a:pt x="398" y="716"/>
                  </a:cubicBezTo>
                  <a:cubicBezTo>
                    <a:pt x="421" y="716"/>
                    <a:pt x="444" y="708"/>
                    <a:pt x="462" y="690"/>
                  </a:cubicBezTo>
                  <a:lnTo>
                    <a:pt x="606" y="574"/>
                  </a:lnTo>
                  <a:lnTo>
                    <a:pt x="606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82" y="690"/>
                  </a:lnTo>
                  <a:cubicBezTo>
                    <a:pt x="1000" y="708"/>
                    <a:pt x="1023" y="716"/>
                    <a:pt x="1047" y="716"/>
                  </a:cubicBezTo>
                  <a:cubicBezTo>
                    <a:pt x="1080" y="716"/>
                    <a:pt x="1115" y="700"/>
                    <a:pt x="1140" y="675"/>
                  </a:cubicBezTo>
                  <a:lnTo>
                    <a:pt x="1458" y="271"/>
                  </a:lnTo>
                  <a:lnTo>
                    <a:pt x="1256" y="11"/>
                  </a:lnTo>
                  <a:cubicBezTo>
                    <a:pt x="1249" y="4"/>
                    <a:pt x="1238" y="0"/>
                    <a:pt x="1227" y="0"/>
                  </a:cubicBezTo>
                  <a:cubicBezTo>
                    <a:pt x="1216" y="0"/>
                    <a:pt x="1205" y="4"/>
                    <a:pt x="1198" y="11"/>
                  </a:cubicBezTo>
                  <a:lnTo>
                    <a:pt x="722" y="473"/>
                  </a:lnTo>
                  <a:lnTo>
                    <a:pt x="260" y="11"/>
                  </a:lnTo>
                  <a:cubicBezTo>
                    <a:pt x="253" y="4"/>
                    <a:pt x="242" y="0"/>
                    <a:pt x="231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0" name="Google Shape;17560;p62"/>
            <p:cNvSpPr/>
            <p:nvPr/>
          </p:nvSpPr>
          <p:spPr>
            <a:xfrm>
              <a:off x="2457992" y="3554342"/>
              <a:ext cx="6449" cy="93876"/>
            </a:xfrm>
            <a:custGeom>
              <a:avLst/>
              <a:gdLst/>
              <a:ahLst/>
              <a:cxnLst/>
              <a:rect l="l" t="t" r="r" b="b"/>
              <a:pathLst>
                <a:path w="246" h="3581" extrusionOk="0">
                  <a:moveTo>
                    <a:pt x="116" y="1"/>
                  </a:moveTo>
                  <a:cubicBezTo>
                    <a:pt x="58" y="1"/>
                    <a:pt x="0" y="58"/>
                    <a:pt x="0" y="116"/>
                  </a:cubicBezTo>
                  <a:lnTo>
                    <a:pt x="0" y="3581"/>
                  </a:lnTo>
                  <a:lnTo>
                    <a:pt x="246" y="3581"/>
                  </a:lnTo>
                  <a:lnTo>
                    <a:pt x="246" y="131"/>
                  </a:lnTo>
                  <a:cubicBezTo>
                    <a:pt x="246" y="58"/>
                    <a:pt x="188" y="1"/>
                    <a:pt x="116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1" name="Google Shape;17561;p62"/>
            <p:cNvSpPr/>
            <p:nvPr/>
          </p:nvSpPr>
          <p:spPr>
            <a:xfrm>
              <a:off x="2436050" y="3378754"/>
              <a:ext cx="50359" cy="56782"/>
            </a:xfrm>
            <a:custGeom>
              <a:avLst/>
              <a:gdLst/>
              <a:ahLst/>
              <a:cxnLst/>
              <a:rect l="l" t="t" r="r" b="b"/>
              <a:pathLst>
                <a:path w="1921" h="2166" extrusionOk="0">
                  <a:moveTo>
                    <a:pt x="722" y="1"/>
                  </a:moveTo>
                  <a:cubicBezTo>
                    <a:pt x="332" y="1"/>
                    <a:pt x="0" y="333"/>
                    <a:pt x="0" y="722"/>
                  </a:cubicBezTo>
                  <a:lnTo>
                    <a:pt x="0" y="1199"/>
                  </a:lnTo>
                  <a:cubicBezTo>
                    <a:pt x="0" y="1733"/>
                    <a:pt x="433" y="2166"/>
                    <a:pt x="953" y="2166"/>
                  </a:cubicBezTo>
                  <a:cubicBezTo>
                    <a:pt x="1487" y="2166"/>
                    <a:pt x="1920" y="1733"/>
                    <a:pt x="1920" y="1199"/>
                  </a:cubicBezTo>
                  <a:lnTo>
                    <a:pt x="1920" y="722"/>
                  </a:lnTo>
                  <a:cubicBezTo>
                    <a:pt x="1920" y="333"/>
                    <a:pt x="1602" y="1"/>
                    <a:pt x="119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2" name="Google Shape;17562;p62"/>
            <p:cNvSpPr/>
            <p:nvPr/>
          </p:nvSpPr>
          <p:spPr>
            <a:xfrm>
              <a:off x="2436050" y="3379147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8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4"/>
                    <a:pt x="722" y="1573"/>
                    <a:pt x="722" y="1184"/>
                  </a:cubicBezTo>
                  <a:lnTo>
                    <a:pt x="722" y="707"/>
                  </a:lnTo>
                  <a:cubicBezTo>
                    <a:pt x="722" y="361"/>
                    <a:pt x="967" y="72"/>
                    <a:pt x="13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3" name="Google Shape;17563;p62"/>
            <p:cNvSpPr/>
            <p:nvPr/>
          </p:nvSpPr>
          <p:spPr>
            <a:xfrm>
              <a:off x="2435656" y="3378754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lnTo>
                    <a:pt x="15" y="722"/>
                  </a:lnTo>
                  <a:cubicBezTo>
                    <a:pt x="591" y="883"/>
                    <a:pt x="1180" y="969"/>
                    <a:pt x="1781" y="969"/>
                  </a:cubicBezTo>
                  <a:cubicBezTo>
                    <a:pt x="1827" y="969"/>
                    <a:pt x="1874" y="969"/>
                    <a:pt x="1921" y="968"/>
                  </a:cubicBezTo>
                  <a:lnTo>
                    <a:pt x="1921" y="722"/>
                  </a:lnTo>
                  <a:cubicBezTo>
                    <a:pt x="1921" y="333"/>
                    <a:pt x="1603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4" name="Google Shape;17564;p62"/>
            <p:cNvSpPr/>
            <p:nvPr/>
          </p:nvSpPr>
          <p:spPr>
            <a:xfrm>
              <a:off x="2436050" y="3379147"/>
              <a:ext cx="34447" cy="22728"/>
            </a:xfrm>
            <a:custGeom>
              <a:avLst/>
              <a:gdLst/>
              <a:ahLst/>
              <a:cxnLst/>
              <a:rect l="l" t="t" r="r" b="b"/>
              <a:pathLst>
                <a:path w="1314" h="867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80"/>
                    <a:pt x="476" y="837"/>
                    <a:pt x="722" y="866"/>
                  </a:cubicBezTo>
                  <a:lnTo>
                    <a:pt x="722" y="722"/>
                  </a:lnTo>
                  <a:lnTo>
                    <a:pt x="722" y="707"/>
                  </a:lnTo>
                  <a:cubicBezTo>
                    <a:pt x="722" y="361"/>
                    <a:pt x="967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5" name="Google Shape;17565;p62"/>
            <p:cNvSpPr/>
            <p:nvPr/>
          </p:nvSpPr>
          <p:spPr>
            <a:xfrm>
              <a:off x="2548800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3"/>
                  </a:lnTo>
                  <a:lnTo>
                    <a:pt x="954" y="953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6" name="Google Shape;17566;p62"/>
            <p:cNvSpPr/>
            <p:nvPr/>
          </p:nvSpPr>
          <p:spPr>
            <a:xfrm>
              <a:off x="2547673" y="3429087"/>
              <a:ext cx="27264" cy="18849"/>
            </a:xfrm>
            <a:custGeom>
              <a:avLst/>
              <a:gdLst/>
              <a:ahLst/>
              <a:cxnLst/>
              <a:rect l="l" t="t" r="r" b="b"/>
              <a:pathLst>
                <a:path w="1040" h="719" extrusionOk="0">
                  <a:moveTo>
                    <a:pt x="44" y="1"/>
                  </a:moveTo>
                  <a:lnTo>
                    <a:pt x="44" y="477"/>
                  </a:lnTo>
                  <a:cubicBezTo>
                    <a:pt x="44" y="520"/>
                    <a:pt x="29" y="578"/>
                    <a:pt x="1" y="621"/>
                  </a:cubicBezTo>
                  <a:cubicBezTo>
                    <a:pt x="167" y="686"/>
                    <a:pt x="343" y="719"/>
                    <a:pt x="520" y="719"/>
                  </a:cubicBezTo>
                  <a:cubicBezTo>
                    <a:pt x="697" y="719"/>
                    <a:pt x="874" y="686"/>
                    <a:pt x="1040" y="621"/>
                  </a:cubicBezTo>
                  <a:cubicBezTo>
                    <a:pt x="1011" y="578"/>
                    <a:pt x="997" y="520"/>
                    <a:pt x="997" y="477"/>
                  </a:cubicBezTo>
                  <a:lnTo>
                    <a:pt x="997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7" name="Google Shape;17567;p62"/>
            <p:cNvSpPr/>
            <p:nvPr/>
          </p:nvSpPr>
          <p:spPr>
            <a:xfrm>
              <a:off x="2523844" y="3448774"/>
              <a:ext cx="75316" cy="93116"/>
            </a:xfrm>
            <a:custGeom>
              <a:avLst/>
              <a:gdLst/>
              <a:ahLst/>
              <a:cxnLst/>
              <a:rect l="l" t="t" r="r" b="b"/>
              <a:pathLst>
                <a:path w="2873" h="3552" extrusionOk="0">
                  <a:moveTo>
                    <a:pt x="707" y="0"/>
                  </a:moveTo>
                  <a:lnTo>
                    <a:pt x="260" y="217"/>
                  </a:lnTo>
                  <a:cubicBezTo>
                    <a:pt x="101" y="303"/>
                    <a:pt x="0" y="462"/>
                    <a:pt x="0" y="650"/>
                  </a:cubicBezTo>
                  <a:lnTo>
                    <a:pt x="0" y="2036"/>
                  </a:lnTo>
                  <a:cubicBezTo>
                    <a:pt x="0" y="2555"/>
                    <a:pt x="159" y="3060"/>
                    <a:pt x="448" y="3493"/>
                  </a:cubicBezTo>
                  <a:lnTo>
                    <a:pt x="477" y="3551"/>
                  </a:lnTo>
                  <a:lnTo>
                    <a:pt x="2396" y="3551"/>
                  </a:lnTo>
                  <a:lnTo>
                    <a:pt x="2425" y="3493"/>
                  </a:lnTo>
                  <a:cubicBezTo>
                    <a:pt x="2714" y="3060"/>
                    <a:pt x="2873" y="2555"/>
                    <a:pt x="2873" y="2036"/>
                  </a:cubicBezTo>
                  <a:lnTo>
                    <a:pt x="2873" y="650"/>
                  </a:lnTo>
                  <a:cubicBezTo>
                    <a:pt x="2873" y="462"/>
                    <a:pt x="2757" y="303"/>
                    <a:pt x="2599" y="217"/>
                  </a:cubicBezTo>
                  <a:lnTo>
                    <a:pt x="2165" y="0"/>
                  </a:lnTo>
                  <a:cubicBezTo>
                    <a:pt x="2013" y="191"/>
                    <a:pt x="1556" y="202"/>
                    <a:pt x="1451" y="202"/>
                  </a:cubicBezTo>
                  <a:cubicBezTo>
                    <a:pt x="1437" y="202"/>
                    <a:pt x="1429" y="202"/>
                    <a:pt x="1429" y="202"/>
                  </a:cubicBezTo>
                  <a:cubicBezTo>
                    <a:pt x="1429" y="202"/>
                    <a:pt x="1422" y="202"/>
                    <a:pt x="1408" y="202"/>
                  </a:cubicBezTo>
                  <a:cubicBezTo>
                    <a:pt x="1305" y="202"/>
                    <a:pt x="860" y="191"/>
                    <a:pt x="707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8" name="Google Shape;17568;p62"/>
            <p:cNvSpPr/>
            <p:nvPr/>
          </p:nvSpPr>
          <p:spPr>
            <a:xfrm>
              <a:off x="2536322" y="3541864"/>
              <a:ext cx="49992" cy="106354"/>
            </a:xfrm>
            <a:custGeom>
              <a:avLst/>
              <a:gdLst/>
              <a:ahLst/>
              <a:cxnLst/>
              <a:rect l="l" t="t" r="r" b="b"/>
              <a:pathLst>
                <a:path w="1907" h="4057" extrusionOk="0">
                  <a:moveTo>
                    <a:pt x="1" y="0"/>
                  </a:moveTo>
                  <a:lnTo>
                    <a:pt x="1" y="4057"/>
                  </a:lnTo>
                  <a:lnTo>
                    <a:pt x="1906" y="4057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9" name="Google Shape;17569;p62"/>
            <p:cNvSpPr/>
            <p:nvPr/>
          </p:nvSpPr>
          <p:spPr>
            <a:xfrm>
              <a:off x="2523844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72" y="1"/>
                  </a:moveTo>
                  <a:cubicBezTo>
                    <a:pt x="15" y="73"/>
                    <a:pt x="0" y="174"/>
                    <a:pt x="0" y="261"/>
                  </a:cubicBezTo>
                  <a:lnTo>
                    <a:pt x="0" y="1647"/>
                  </a:lnTo>
                  <a:cubicBezTo>
                    <a:pt x="0" y="2166"/>
                    <a:pt x="145" y="2671"/>
                    <a:pt x="433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4" y="261"/>
                    <a:pt x="289" y="160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0" name="Google Shape;17570;p62"/>
            <p:cNvSpPr/>
            <p:nvPr/>
          </p:nvSpPr>
          <p:spPr>
            <a:xfrm>
              <a:off x="2586288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404" y="1"/>
                  </a:moveTo>
                  <a:lnTo>
                    <a:pt x="202" y="160"/>
                  </a:lnTo>
                  <a:cubicBezTo>
                    <a:pt x="72" y="261"/>
                    <a:pt x="0" y="391"/>
                    <a:pt x="0" y="549"/>
                  </a:cubicBezTo>
                  <a:lnTo>
                    <a:pt x="0" y="3162"/>
                  </a:lnTo>
                  <a:lnTo>
                    <a:pt x="43" y="3104"/>
                  </a:lnTo>
                  <a:cubicBezTo>
                    <a:pt x="332" y="2671"/>
                    <a:pt x="476" y="2166"/>
                    <a:pt x="476" y="1647"/>
                  </a:cubicBezTo>
                  <a:lnTo>
                    <a:pt x="476" y="261"/>
                  </a:lnTo>
                  <a:cubicBezTo>
                    <a:pt x="476" y="174"/>
                    <a:pt x="462" y="73"/>
                    <a:pt x="404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1" name="Google Shape;17571;p62"/>
            <p:cNvSpPr/>
            <p:nvPr/>
          </p:nvSpPr>
          <p:spPr>
            <a:xfrm>
              <a:off x="2542011" y="3441670"/>
              <a:ext cx="38615" cy="100220"/>
            </a:xfrm>
            <a:custGeom>
              <a:avLst/>
              <a:gdLst/>
              <a:ahLst/>
              <a:cxnLst/>
              <a:rect l="l" t="t" r="r" b="b"/>
              <a:pathLst>
                <a:path w="1473" h="3823" extrusionOk="0">
                  <a:moveTo>
                    <a:pt x="245" y="0"/>
                  </a:moveTo>
                  <a:cubicBezTo>
                    <a:pt x="235" y="0"/>
                    <a:pt x="224" y="4"/>
                    <a:pt x="217" y="11"/>
                  </a:cubicBezTo>
                  <a:lnTo>
                    <a:pt x="0" y="271"/>
                  </a:lnTo>
                  <a:lnTo>
                    <a:pt x="332" y="675"/>
                  </a:lnTo>
                  <a:cubicBezTo>
                    <a:pt x="349" y="700"/>
                    <a:pt x="380" y="716"/>
                    <a:pt x="412" y="716"/>
                  </a:cubicBezTo>
                  <a:cubicBezTo>
                    <a:pt x="435" y="716"/>
                    <a:pt x="458" y="708"/>
                    <a:pt x="476" y="690"/>
                  </a:cubicBezTo>
                  <a:lnTo>
                    <a:pt x="621" y="574"/>
                  </a:lnTo>
                  <a:lnTo>
                    <a:pt x="621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96" y="690"/>
                  </a:lnTo>
                  <a:cubicBezTo>
                    <a:pt x="1014" y="708"/>
                    <a:pt x="1037" y="716"/>
                    <a:pt x="1060" y="716"/>
                  </a:cubicBezTo>
                  <a:cubicBezTo>
                    <a:pt x="1092" y="716"/>
                    <a:pt x="1124" y="700"/>
                    <a:pt x="1140" y="675"/>
                  </a:cubicBezTo>
                  <a:lnTo>
                    <a:pt x="1472" y="271"/>
                  </a:lnTo>
                  <a:lnTo>
                    <a:pt x="1270" y="11"/>
                  </a:lnTo>
                  <a:cubicBezTo>
                    <a:pt x="1263" y="4"/>
                    <a:pt x="1252" y="0"/>
                    <a:pt x="1240" y="0"/>
                  </a:cubicBezTo>
                  <a:cubicBezTo>
                    <a:pt x="1227" y="0"/>
                    <a:pt x="1213" y="4"/>
                    <a:pt x="1198" y="11"/>
                  </a:cubicBezTo>
                  <a:lnTo>
                    <a:pt x="736" y="473"/>
                  </a:lnTo>
                  <a:lnTo>
                    <a:pt x="274" y="11"/>
                  </a:lnTo>
                  <a:cubicBezTo>
                    <a:pt x="267" y="4"/>
                    <a:pt x="256" y="0"/>
                    <a:pt x="245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2" name="Google Shape;17572;p62"/>
            <p:cNvSpPr/>
            <p:nvPr/>
          </p:nvSpPr>
          <p:spPr>
            <a:xfrm>
              <a:off x="2558264" y="3554342"/>
              <a:ext cx="6475" cy="93876"/>
            </a:xfrm>
            <a:custGeom>
              <a:avLst/>
              <a:gdLst/>
              <a:ahLst/>
              <a:cxnLst/>
              <a:rect l="l" t="t" r="r" b="b"/>
              <a:pathLst>
                <a:path w="247" h="3581" extrusionOk="0">
                  <a:moveTo>
                    <a:pt x="116" y="1"/>
                  </a:moveTo>
                  <a:cubicBezTo>
                    <a:pt x="59" y="1"/>
                    <a:pt x="1" y="58"/>
                    <a:pt x="1" y="116"/>
                  </a:cubicBezTo>
                  <a:lnTo>
                    <a:pt x="1" y="3581"/>
                  </a:lnTo>
                  <a:lnTo>
                    <a:pt x="232" y="3581"/>
                  </a:lnTo>
                  <a:lnTo>
                    <a:pt x="232" y="131"/>
                  </a:lnTo>
                  <a:cubicBezTo>
                    <a:pt x="246" y="58"/>
                    <a:pt x="188" y="1"/>
                    <a:pt x="11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3" name="Google Shape;17573;p62"/>
            <p:cNvSpPr/>
            <p:nvPr/>
          </p:nvSpPr>
          <p:spPr>
            <a:xfrm>
              <a:off x="2536322" y="3378754"/>
              <a:ext cx="50359" cy="56782"/>
            </a:xfrm>
            <a:custGeom>
              <a:avLst/>
              <a:gdLst/>
              <a:ahLst/>
              <a:cxnLst/>
              <a:rect l="l" t="t" r="r" b="b"/>
              <a:pathLst>
                <a:path w="1921" h="2166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lnTo>
                    <a:pt x="1" y="1199"/>
                  </a:lnTo>
                  <a:cubicBezTo>
                    <a:pt x="1" y="1733"/>
                    <a:pt x="434" y="2166"/>
                    <a:pt x="953" y="2166"/>
                  </a:cubicBezTo>
                  <a:cubicBezTo>
                    <a:pt x="1487" y="2166"/>
                    <a:pt x="1920" y="1733"/>
                    <a:pt x="1920" y="1199"/>
                  </a:cubicBezTo>
                  <a:lnTo>
                    <a:pt x="1920" y="722"/>
                  </a:lnTo>
                  <a:cubicBezTo>
                    <a:pt x="1920" y="333"/>
                    <a:pt x="1603" y="1"/>
                    <a:pt x="119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4" name="Google Shape;17574;p62"/>
            <p:cNvSpPr/>
            <p:nvPr/>
          </p:nvSpPr>
          <p:spPr>
            <a:xfrm>
              <a:off x="2536008" y="3379147"/>
              <a:ext cx="34787" cy="56441"/>
            </a:xfrm>
            <a:custGeom>
              <a:avLst/>
              <a:gdLst/>
              <a:ahLst/>
              <a:cxnLst/>
              <a:rect l="l" t="t" r="r" b="b"/>
              <a:pathLst>
                <a:path w="1327" h="2153" extrusionOk="0">
                  <a:moveTo>
                    <a:pt x="734" y="0"/>
                  </a:moveTo>
                  <a:cubicBezTo>
                    <a:pt x="330" y="0"/>
                    <a:pt x="13" y="318"/>
                    <a:pt x="13" y="722"/>
                  </a:cubicBezTo>
                  <a:lnTo>
                    <a:pt x="13" y="1198"/>
                  </a:lnTo>
                  <a:cubicBezTo>
                    <a:pt x="1" y="1746"/>
                    <a:pt x="450" y="2152"/>
                    <a:pt x="957" y="2152"/>
                  </a:cubicBezTo>
                  <a:cubicBezTo>
                    <a:pt x="1079" y="2152"/>
                    <a:pt x="1204" y="2129"/>
                    <a:pt x="1326" y="2079"/>
                  </a:cubicBezTo>
                  <a:cubicBezTo>
                    <a:pt x="965" y="1934"/>
                    <a:pt x="720" y="1573"/>
                    <a:pt x="734" y="1184"/>
                  </a:cubicBezTo>
                  <a:lnTo>
                    <a:pt x="734" y="707"/>
                  </a:lnTo>
                  <a:cubicBezTo>
                    <a:pt x="734" y="361"/>
                    <a:pt x="980" y="72"/>
                    <a:pt x="1326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5" name="Google Shape;17575;p62"/>
            <p:cNvSpPr/>
            <p:nvPr/>
          </p:nvSpPr>
          <p:spPr>
            <a:xfrm>
              <a:off x="2536322" y="3378754"/>
              <a:ext cx="49992" cy="25429"/>
            </a:xfrm>
            <a:custGeom>
              <a:avLst/>
              <a:gdLst/>
              <a:ahLst/>
              <a:cxnLst/>
              <a:rect l="l" t="t" r="r" b="b"/>
              <a:pathLst>
                <a:path w="1907" h="970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cubicBezTo>
                    <a:pt x="577" y="883"/>
                    <a:pt x="1178" y="969"/>
                    <a:pt x="1769" y="969"/>
                  </a:cubicBezTo>
                  <a:cubicBezTo>
                    <a:pt x="1815" y="969"/>
                    <a:pt x="1860" y="969"/>
                    <a:pt x="1906" y="968"/>
                  </a:cubicBezTo>
                  <a:lnTo>
                    <a:pt x="1906" y="722"/>
                  </a:lnTo>
                  <a:cubicBezTo>
                    <a:pt x="1906" y="333"/>
                    <a:pt x="1588" y="1"/>
                    <a:pt x="1184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6" name="Google Shape;17576;p62"/>
            <p:cNvSpPr/>
            <p:nvPr/>
          </p:nvSpPr>
          <p:spPr>
            <a:xfrm>
              <a:off x="2536322" y="3379147"/>
              <a:ext cx="34473" cy="22728"/>
            </a:xfrm>
            <a:custGeom>
              <a:avLst/>
              <a:gdLst/>
              <a:ahLst/>
              <a:cxnLst/>
              <a:rect l="l" t="t" r="r" b="b"/>
              <a:pathLst>
                <a:path w="1315" h="867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1" y="780"/>
                    <a:pt x="477" y="837"/>
                    <a:pt x="722" y="866"/>
                  </a:cubicBezTo>
                  <a:lnTo>
                    <a:pt x="722" y="707"/>
                  </a:lnTo>
                  <a:cubicBezTo>
                    <a:pt x="722" y="361"/>
                    <a:pt x="968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7" name="Google Shape;17577;p62"/>
            <p:cNvSpPr/>
            <p:nvPr/>
          </p:nvSpPr>
          <p:spPr>
            <a:xfrm>
              <a:off x="2348623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3"/>
                  </a:lnTo>
                  <a:lnTo>
                    <a:pt x="953" y="95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8" name="Google Shape;17578;p62"/>
            <p:cNvSpPr/>
            <p:nvPr/>
          </p:nvSpPr>
          <p:spPr>
            <a:xfrm>
              <a:off x="2347102" y="3429087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59" y="1"/>
                  </a:moveTo>
                  <a:lnTo>
                    <a:pt x="59" y="477"/>
                  </a:lnTo>
                  <a:cubicBezTo>
                    <a:pt x="44" y="520"/>
                    <a:pt x="30" y="578"/>
                    <a:pt x="1" y="621"/>
                  </a:cubicBezTo>
                  <a:cubicBezTo>
                    <a:pt x="174" y="686"/>
                    <a:pt x="354" y="719"/>
                    <a:pt x="533" y="719"/>
                  </a:cubicBezTo>
                  <a:cubicBezTo>
                    <a:pt x="712" y="719"/>
                    <a:pt x="889" y="686"/>
                    <a:pt x="1055" y="621"/>
                  </a:cubicBezTo>
                  <a:cubicBezTo>
                    <a:pt x="1026" y="578"/>
                    <a:pt x="1011" y="520"/>
                    <a:pt x="1011" y="477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9" name="Google Shape;17579;p62"/>
            <p:cNvSpPr/>
            <p:nvPr/>
          </p:nvSpPr>
          <p:spPr>
            <a:xfrm>
              <a:off x="2323273" y="3448774"/>
              <a:ext cx="75342" cy="93116"/>
            </a:xfrm>
            <a:custGeom>
              <a:avLst/>
              <a:gdLst/>
              <a:ahLst/>
              <a:cxnLst/>
              <a:rect l="l" t="t" r="r" b="b"/>
              <a:pathLst>
                <a:path w="2874" h="3552" extrusionOk="0">
                  <a:moveTo>
                    <a:pt x="708" y="0"/>
                  </a:moveTo>
                  <a:lnTo>
                    <a:pt x="275" y="217"/>
                  </a:lnTo>
                  <a:cubicBezTo>
                    <a:pt x="116" y="303"/>
                    <a:pt x="0" y="462"/>
                    <a:pt x="15" y="650"/>
                  </a:cubicBezTo>
                  <a:lnTo>
                    <a:pt x="15" y="2036"/>
                  </a:lnTo>
                  <a:cubicBezTo>
                    <a:pt x="15" y="2555"/>
                    <a:pt x="159" y="3060"/>
                    <a:pt x="448" y="3493"/>
                  </a:cubicBezTo>
                  <a:lnTo>
                    <a:pt x="491" y="3551"/>
                  </a:lnTo>
                  <a:lnTo>
                    <a:pt x="2397" y="3551"/>
                  </a:lnTo>
                  <a:lnTo>
                    <a:pt x="2426" y="3493"/>
                  </a:lnTo>
                  <a:cubicBezTo>
                    <a:pt x="2714" y="3060"/>
                    <a:pt x="2873" y="2555"/>
                    <a:pt x="2873" y="2036"/>
                  </a:cubicBezTo>
                  <a:lnTo>
                    <a:pt x="2873" y="650"/>
                  </a:lnTo>
                  <a:cubicBezTo>
                    <a:pt x="2873" y="462"/>
                    <a:pt x="2758" y="303"/>
                    <a:pt x="2599" y="217"/>
                  </a:cubicBezTo>
                  <a:lnTo>
                    <a:pt x="2166" y="0"/>
                  </a:lnTo>
                  <a:cubicBezTo>
                    <a:pt x="2013" y="191"/>
                    <a:pt x="1568" y="202"/>
                    <a:pt x="1465" y="202"/>
                  </a:cubicBezTo>
                  <a:cubicBezTo>
                    <a:pt x="1451" y="202"/>
                    <a:pt x="1444" y="202"/>
                    <a:pt x="1444" y="202"/>
                  </a:cubicBezTo>
                  <a:cubicBezTo>
                    <a:pt x="1444" y="202"/>
                    <a:pt x="1436" y="202"/>
                    <a:pt x="1422" y="202"/>
                  </a:cubicBezTo>
                  <a:cubicBezTo>
                    <a:pt x="1317" y="202"/>
                    <a:pt x="861" y="191"/>
                    <a:pt x="70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0" name="Google Shape;17580;p62"/>
            <p:cNvSpPr/>
            <p:nvPr/>
          </p:nvSpPr>
          <p:spPr>
            <a:xfrm>
              <a:off x="2335751" y="3541864"/>
              <a:ext cx="50359" cy="106354"/>
            </a:xfrm>
            <a:custGeom>
              <a:avLst/>
              <a:gdLst/>
              <a:ahLst/>
              <a:cxnLst/>
              <a:rect l="l" t="t" r="r" b="b"/>
              <a:pathLst>
                <a:path w="1921" h="4057" extrusionOk="0">
                  <a:moveTo>
                    <a:pt x="1" y="0"/>
                  </a:moveTo>
                  <a:lnTo>
                    <a:pt x="1" y="4057"/>
                  </a:lnTo>
                  <a:lnTo>
                    <a:pt x="1921" y="4057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1" name="Google Shape;17581;p62"/>
            <p:cNvSpPr/>
            <p:nvPr/>
          </p:nvSpPr>
          <p:spPr>
            <a:xfrm>
              <a:off x="2323273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73" y="1"/>
                  </a:moveTo>
                  <a:cubicBezTo>
                    <a:pt x="29" y="73"/>
                    <a:pt x="0" y="174"/>
                    <a:pt x="0" y="261"/>
                  </a:cubicBezTo>
                  <a:lnTo>
                    <a:pt x="0" y="1647"/>
                  </a:lnTo>
                  <a:cubicBezTo>
                    <a:pt x="0" y="2166"/>
                    <a:pt x="159" y="2671"/>
                    <a:pt x="448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5" y="261"/>
                    <a:pt x="289" y="160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2" name="Google Shape;17582;p62"/>
            <p:cNvSpPr/>
            <p:nvPr/>
          </p:nvSpPr>
          <p:spPr>
            <a:xfrm>
              <a:off x="2386084" y="3458972"/>
              <a:ext cx="12531" cy="82918"/>
            </a:xfrm>
            <a:custGeom>
              <a:avLst/>
              <a:gdLst/>
              <a:ahLst/>
              <a:cxnLst/>
              <a:rect l="l" t="t" r="r" b="b"/>
              <a:pathLst>
                <a:path w="478" h="3163" extrusionOk="0">
                  <a:moveTo>
                    <a:pt x="405" y="1"/>
                  </a:moveTo>
                  <a:lnTo>
                    <a:pt x="188" y="160"/>
                  </a:lnTo>
                  <a:cubicBezTo>
                    <a:pt x="73" y="261"/>
                    <a:pt x="1" y="391"/>
                    <a:pt x="1" y="549"/>
                  </a:cubicBezTo>
                  <a:lnTo>
                    <a:pt x="1" y="3162"/>
                  </a:lnTo>
                  <a:lnTo>
                    <a:pt x="30" y="3104"/>
                  </a:lnTo>
                  <a:cubicBezTo>
                    <a:pt x="318" y="2671"/>
                    <a:pt x="477" y="2166"/>
                    <a:pt x="477" y="1647"/>
                  </a:cubicBezTo>
                  <a:lnTo>
                    <a:pt x="477" y="261"/>
                  </a:lnTo>
                  <a:cubicBezTo>
                    <a:pt x="477" y="174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3" name="Google Shape;17583;p62"/>
            <p:cNvSpPr/>
            <p:nvPr/>
          </p:nvSpPr>
          <p:spPr>
            <a:xfrm>
              <a:off x="2341807" y="3441670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3" y="0"/>
                  </a:moveTo>
                  <a:cubicBezTo>
                    <a:pt x="221" y="0"/>
                    <a:pt x="210" y="4"/>
                    <a:pt x="203" y="11"/>
                  </a:cubicBezTo>
                  <a:lnTo>
                    <a:pt x="1" y="271"/>
                  </a:lnTo>
                  <a:lnTo>
                    <a:pt x="318" y="675"/>
                  </a:lnTo>
                  <a:cubicBezTo>
                    <a:pt x="343" y="700"/>
                    <a:pt x="373" y="716"/>
                    <a:pt x="406" y="716"/>
                  </a:cubicBezTo>
                  <a:cubicBezTo>
                    <a:pt x="429" y="716"/>
                    <a:pt x="453" y="708"/>
                    <a:pt x="477" y="690"/>
                  </a:cubicBezTo>
                  <a:lnTo>
                    <a:pt x="607" y="574"/>
                  </a:lnTo>
                  <a:lnTo>
                    <a:pt x="607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82" y="690"/>
                  </a:lnTo>
                  <a:cubicBezTo>
                    <a:pt x="1006" y="708"/>
                    <a:pt x="1031" y="716"/>
                    <a:pt x="1054" y="716"/>
                  </a:cubicBezTo>
                  <a:cubicBezTo>
                    <a:pt x="1086" y="716"/>
                    <a:pt x="1116" y="700"/>
                    <a:pt x="1141" y="675"/>
                  </a:cubicBezTo>
                  <a:lnTo>
                    <a:pt x="1459" y="271"/>
                  </a:lnTo>
                  <a:lnTo>
                    <a:pt x="1257" y="11"/>
                  </a:lnTo>
                  <a:cubicBezTo>
                    <a:pt x="1249" y="4"/>
                    <a:pt x="1239" y="0"/>
                    <a:pt x="1228" y="0"/>
                  </a:cubicBezTo>
                  <a:cubicBezTo>
                    <a:pt x="1217" y="0"/>
                    <a:pt x="1206" y="4"/>
                    <a:pt x="1199" y="11"/>
                  </a:cubicBezTo>
                  <a:lnTo>
                    <a:pt x="737" y="473"/>
                  </a:lnTo>
                  <a:lnTo>
                    <a:pt x="275" y="11"/>
                  </a:lnTo>
                  <a:cubicBezTo>
                    <a:pt x="261" y="4"/>
                    <a:pt x="246" y="0"/>
                    <a:pt x="233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4" name="Google Shape;17584;p62"/>
            <p:cNvSpPr/>
            <p:nvPr/>
          </p:nvSpPr>
          <p:spPr>
            <a:xfrm>
              <a:off x="2357693" y="3554342"/>
              <a:ext cx="6475" cy="93876"/>
            </a:xfrm>
            <a:custGeom>
              <a:avLst/>
              <a:gdLst/>
              <a:ahLst/>
              <a:cxnLst/>
              <a:rect l="l" t="t" r="r" b="b"/>
              <a:pathLst>
                <a:path w="247" h="3581" extrusionOk="0">
                  <a:moveTo>
                    <a:pt x="131" y="1"/>
                  </a:moveTo>
                  <a:cubicBezTo>
                    <a:pt x="59" y="1"/>
                    <a:pt x="1" y="58"/>
                    <a:pt x="1" y="116"/>
                  </a:cubicBezTo>
                  <a:lnTo>
                    <a:pt x="1" y="3581"/>
                  </a:lnTo>
                  <a:lnTo>
                    <a:pt x="246" y="3581"/>
                  </a:lnTo>
                  <a:lnTo>
                    <a:pt x="246" y="131"/>
                  </a:lnTo>
                  <a:cubicBezTo>
                    <a:pt x="246" y="58"/>
                    <a:pt x="189" y="1"/>
                    <a:pt x="13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5" name="Google Shape;17585;p62"/>
            <p:cNvSpPr/>
            <p:nvPr/>
          </p:nvSpPr>
          <p:spPr>
            <a:xfrm>
              <a:off x="2335751" y="3378754"/>
              <a:ext cx="50752" cy="56782"/>
            </a:xfrm>
            <a:custGeom>
              <a:avLst/>
              <a:gdLst/>
              <a:ahLst/>
              <a:cxnLst/>
              <a:rect l="l" t="t" r="r" b="b"/>
              <a:pathLst>
                <a:path w="1936" h="2166" extrusionOk="0">
                  <a:moveTo>
                    <a:pt x="723" y="1"/>
                  </a:moveTo>
                  <a:cubicBezTo>
                    <a:pt x="333" y="1"/>
                    <a:pt x="1" y="333"/>
                    <a:pt x="1" y="722"/>
                  </a:cubicBezTo>
                  <a:lnTo>
                    <a:pt x="1" y="1199"/>
                  </a:lnTo>
                  <a:cubicBezTo>
                    <a:pt x="1" y="1733"/>
                    <a:pt x="434" y="2166"/>
                    <a:pt x="968" y="2166"/>
                  </a:cubicBezTo>
                  <a:cubicBezTo>
                    <a:pt x="1488" y="2166"/>
                    <a:pt x="1935" y="1733"/>
                    <a:pt x="1935" y="1199"/>
                  </a:cubicBezTo>
                  <a:lnTo>
                    <a:pt x="1935" y="722"/>
                  </a:lnTo>
                  <a:cubicBezTo>
                    <a:pt x="1935" y="333"/>
                    <a:pt x="1603" y="1"/>
                    <a:pt x="1213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6" name="Google Shape;17586;p62"/>
            <p:cNvSpPr/>
            <p:nvPr/>
          </p:nvSpPr>
          <p:spPr>
            <a:xfrm>
              <a:off x="2335751" y="3379147"/>
              <a:ext cx="34473" cy="56441"/>
            </a:xfrm>
            <a:custGeom>
              <a:avLst/>
              <a:gdLst/>
              <a:ahLst/>
              <a:cxnLst/>
              <a:rect l="l" t="t" r="r" b="b"/>
              <a:pathLst>
                <a:path w="1315" h="2153" extrusionOk="0">
                  <a:moveTo>
                    <a:pt x="723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8"/>
                  </a:lnTo>
                  <a:cubicBezTo>
                    <a:pt x="1" y="1746"/>
                    <a:pt x="452" y="2152"/>
                    <a:pt x="952" y="2152"/>
                  </a:cubicBezTo>
                  <a:cubicBezTo>
                    <a:pt x="1072" y="2152"/>
                    <a:pt x="1195" y="2129"/>
                    <a:pt x="1314" y="2079"/>
                  </a:cubicBezTo>
                  <a:cubicBezTo>
                    <a:pt x="953" y="1934"/>
                    <a:pt x="723" y="1573"/>
                    <a:pt x="723" y="1184"/>
                  </a:cubicBezTo>
                  <a:lnTo>
                    <a:pt x="723" y="707"/>
                  </a:lnTo>
                  <a:cubicBezTo>
                    <a:pt x="723" y="361"/>
                    <a:pt x="982" y="72"/>
                    <a:pt x="13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7" name="Google Shape;17587;p62"/>
            <p:cNvSpPr/>
            <p:nvPr/>
          </p:nvSpPr>
          <p:spPr>
            <a:xfrm>
              <a:off x="2335751" y="3378754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3" y="1"/>
                  </a:moveTo>
                  <a:cubicBezTo>
                    <a:pt x="318" y="1"/>
                    <a:pt x="1" y="333"/>
                    <a:pt x="1" y="722"/>
                  </a:cubicBezTo>
                  <a:cubicBezTo>
                    <a:pt x="577" y="883"/>
                    <a:pt x="1178" y="969"/>
                    <a:pt x="1781" y="969"/>
                  </a:cubicBezTo>
                  <a:cubicBezTo>
                    <a:pt x="1827" y="969"/>
                    <a:pt x="1874" y="969"/>
                    <a:pt x="1921" y="968"/>
                  </a:cubicBezTo>
                  <a:lnTo>
                    <a:pt x="1921" y="722"/>
                  </a:lnTo>
                  <a:cubicBezTo>
                    <a:pt x="1921" y="333"/>
                    <a:pt x="1589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8" name="Google Shape;17588;p62"/>
            <p:cNvSpPr/>
            <p:nvPr/>
          </p:nvSpPr>
          <p:spPr>
            <a:xfrm>
              <a:off x="2335751" y="3379147"/>
              <a:ext cx="34473" cy="22728"/>
            </a:xfrm>
            <a:custGeom>
              <a:avLst/>
              <a:gdLst/>
              <a:ahLst/>
              <a:cxnLst/>
              <a:rect l="l" t="t" r="r" b="b"/>
              <a:pathLst>
                <a:path w="1315" h="867" extrusionOk="0">
                  <a:moveTo>
                    <a:pt x="723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2" y="780"/>
                    <a:pt x="477" y="837"/>
                    <a:pt x="723" y="866"/>
                  </a:cubicBezTo>
                  <a:lnTo>
                    <a:pt x="723" y="722"/>
                  </a:lnTo>
                  <a:lnTo>
                    <a:pt x="723" y="707"/>
                  </a:lnTo>
                  <a:cubicBezTo>
                    <a:pt x="723" y="361"/>
                    <a:pt x="982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9" name="Google Shape;17589;p62"/>
            <p:cNvSpPr/>
            <p:nvPr/>
          </p:nvSpPr>
          <p:spPr>
            <a:xfrm>
              <a:off x="2298290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0" name="Google Shape;17590;p62"/>
            <p:cNvSpPr/>
            <p:nvPr/>
          </p:nvSpPr>
          <p:spPr>
            <a:xfrm>
              <a:off x="2297163" y="3535415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44" y="1"/>
                  </a:moveTo>
                  <a:lnTo>
                    <a:pt x="44" y="492"/>
                  </a:lnTo>
                  <a:cubicBezTo>
                    <a:pt x="44" y="535"/>
                    <a:pt x="29" y="578"/>
                    <a:pt x="0" y="622"/>
                  </a:cubicBezTo>
                  <a:cubicBezTo>
                    <a:pt x="166" y="687"/>
                    <a:pt x="343" y="719"/>
                    <a:pt x="522" y="719"/>
                  </a:cubicBezTo>
                  <a:cubicBezTo>
                    <a:pt x="700" y="719"/>
                    <a:pt x="881" y="687"/>
                    <a:pt x="1054" y="622"/>
                  </a:cubicBezTo>
                  <a:cubicBezTo>
                    <a:pt x="1011" y="578"/>
                    <a:pt x="996" y="535"/>
                    <a:pt x="996" y="492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1" name="Google Shape;17591;p62"/>
            <p:cNvSpPr/>
            <p:nvPr/>
          </p:nvSpPr>
          <p:spPr>
            <a:xfrm>
              <a:off x="2273307" y="3555102"/>
              <a:ext cx="74975" cy="93116"/>
            </a:xfrm>
            <a:custGeom>
              <a:avLst/>
              <a:gdLst/>
              <a:ahLst/>
              <a:cxnLst/>
              <a:rect l="l" t="t" r="r" b="b"/>
              <a:pathLst>
                <a:path w="2860" h="3552" extrusionOk="0">
                  <a:moveTo>
                    <a:pt x="694" y="0"/>
                  </a:moveTo>
                  <a:lnTo>
                    <a:pt x="261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3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58" y="304"/>
                    <a:pt x="2599" y="231"/>
                  </a:cubicBezTo>
                  <a:lnTo>
                    <a:pt x="2166" y="0"/>
                  </a:lnTo>
                  <a:cubicBezTo>
                    <a:pt x="2001" y="192"/>
                    <a:pt x="1554" y="203"/>
                    <a:pt x="1451" y="203"/>
                  </a:cubicBezTo>
                  <a:cubicBezTo>
                    <a:pt x="1438" y="203"/>
                    <a:pt x="1430" y="203"/>
                    <a:pt x="1430" y="203"/>
                  </a:cubicBezTo>
                  <a:cubicBezTo>
                    <a:pt x="1430" y="203"/>
                    <a:pt x="1422" y="203"/>
                    <a:pt x="1408" y="203"/>
                  </a:cubicBezTo>
                  <a:cubicBezTo>
                    <a:pt x="1303" y="203"/>
                    <a:pt x="847" y="192"/>
                    <a:pt x="694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2" name="Google Shape;17592;p62"/>
            <p:cNvSpPr/>
            <p:nvPr/>
          </p:nvSpPr>
          <p:spPr>
            <a:xfrm>
              <a:off x="2285812" y="3648192"/>
              <a:ext cx="49966" cy="43936"/>
            </a:xfrm>
            <a:custGeom>
              <a:avLst/>
              <a:gdLst/>
              <a:ahLst/>
              <a:cxnLst/>
              <a:rect l="l" t="t" r="r" b="b"/>
              <a:pathLst>
                <a:path w="1906" h="1676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1560"/>
                    <a:pt x="101" y="1675"/>
                    <a:pt x="246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3" name="Google Shape;17593;p62"/>
            <p:cNvSpPr/>
            <p:nvPr/>
          </p:nvSpPr>
          <p:spPr>
            <a:xfrm>
              <a:off x="2273307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73" y="1"/>
                  </a:moveTo>
                  <a:cubicBezTo>
                    <a:pt x="30" y="73"/>
                    <a:pt x="1" y="159"/>
                    <a:pt x="1" y="246"/>
                  </a:cubicBezTo>
                  <a:lnTo>
                    <a:pt x="1" y="1632"/>
                  </a:lnTo>
                  <a:cubicBezTo>
                    <a:pt x="1" y="2152"/>
                    <a:pt x="160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5" y="246"/>
                    <a:pt x="290" y="159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4" name="Google Shape;17594;p62"/>
            <p:cNvSpPr/>
            <p:nvPr/>
          </p:nvSpPr>
          <p:spPr>
            <a:xfrm>
              <a:off x="2335751" y="3565693"/>
              <a:ext cx="12898" cy="82525"/>
            </a:xfrm>
            <a:custGeom>
              <a:avLst/>
              <a:gdLst/>
              <a:ahLst/>
              <a:cxnLst/>
              <a:rect l="l" t="t" r="r" b="b"/>
              <a:pathLst>
                <a:path w="492" h="3148" extrusionOk="0">
                  <a:moveTo>
                    <a:pt x="419" y="1"/>
                  </a:moveTo>
                  <a:lnTo>
                    <a:pt x="203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44" y="3090"/>
                  </a:lnTo>
                  <a:cubicBezTo>
                    <a:pt x="333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92" y="159"/>
                    <a:pt x="463" y="73"/>
                    <a:pt x="41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5" name="Google Shape;17595;p62"/>
            <p:cNvSpPr/>
            <p:nvPr/>
          </p:nvSpPr>
          <p:spPr>
            <a:xfrm>
              <a:off x="2291867" y="3547998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1" y="1"/>
                  </a:moveTo>
                  <a:cubicBezTo>
                    <a:pt x="220" y="1"/>
                    <a:pt x="210" y="4"/>
                    <a:pt x="202" y="12"/>
                  </a:cubicBezTo>
                  <a:lnTo>
                    <a:pt x="0" y="271"/>
                  </a:lnTo>
                  <a:lnTo>
                    <a:pt x="318" y="676"/>
                  </a:lnTo>
                  <a:cubicBezTo>
                    <a:pt x="343" y="701"/>
                    <a:pt x="373" y="716"/>
                    <a:pt x="405" y="716"/>
                  </a:cubicBezTo>
                  <a:cubicBezTo>
                    <a:pt x="428" y="716"/>
                    <a:pt x="452" y="708"/>
                    <a:pt x="477" y="690"/>
                  </a:cubicBezTo>
                  <a:lnTo>
                    <a:pt x="607" y="575"/>
                  </a:lnTo>
                  <a:lnTo>
                    <a:pt x="607" y="3823"/>
                  </a:lnTo>
                  <a:lnTo>
                    <a:pt x="852" y="3823"/>
                  </a:lnTo>
                  <a:lnTo>
                    <a:pt x="852" y="575"/>
                  </a:lnTo>
                  <a:lnTo>
                    <a:pt x="982" y="690"/>
                  </a:lnTo>
                  <a:cubicBezTo>
                    <a:pt x="1006" y="708"/>
                    <a:pt x="1030" y="716"/>
                    <a:pt x="1053" y="716"/>
                  </a:cubicBezTo>
                  <a:cubicBezTo>
                    <a:pt x="1085" y="716"/>
                    <a:pt x="1115" y="701"/>
                    <a:pt x="1141" y="676"/>
                  </a:cubicBezTo>
                  <a:lnTo>
                    <a:pt x="1458" y="271"/>
                  </a:lnTo>
                  <a:lnTo>
                    <a:pt x="1256" y="26"/>
                  </a:lnTo>
                  <a:cubicBezTo>
                    <a:pt x="1249" y="12"/>
                    <a:pt x="1238" y="4"/>
                    <a:pt x="1227" y="4"/>
                  </a:cubicBezTo>
                  <a:cubicBezTo>
                    <a:pt x="1216" y="4"/>
                    <a:pt x="1206" y="12"/>
                    <a:pt x="1198" y="26"/>
                  </a:cubicBezTo>
                  <a:lnTo>
                    <a:pt x="736" y="474"/>
                  </a:lnTo>
                  <a:lnTo>
                    <a:pt x="260" y="12"/>
                  </a:lnTo>
                  <a:cubicBezTo>
                    <a:pt x="253" y="4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6" name="Google Shape;17596;p62"/>
            <p:cNvSpPr/>
            <p:nvPr/>
          </p:nvSpPr>
          <p:spPr>
            <a:xfrm>
              <a:off x="2307754" y="3660670"/>
              <a:ext cx="6449" cy="31458"/>
            </a:xfrm>
            <a:custGeom>
              <a:avLst/>
              <a:gdLst/>
              <a:ahLst/>
              <a:cxnLst/>
              <a:rect l="l" t="t" r="r" b="b"/>
              <a:pathLst>
                <a:path w="246" h="1200" extrusionOk="0">
                  <a:moveTo>
                    <a:pt x="130" y="1"/>
                  </a:moveTo>
                  <a:cubicBezTo>
                    <a:pt x="58" y="1"/>
                    <a:pt x="1" y="59"/>
                    <a:pt x="1" y="116"/>
                  </a:cubicBezTo>
                  <a:lnTo>
                    <a:pt x="1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7" name="Google Shape;17597;p62"/>
            <p:cNvSpPr/>
            <p:nvPr/>
          </p:nvSpPr>
          <p:spPr>
            <a:xfrm>
              <a:off x="2285812" y="3485475"/>
              <a:ext cx="50359" cy="56415"/>
            </a:xfrm>
            <a:custGeom>
              <a:avLst/>
              <a:gdLst/>
              <a:ahLst/>
              <a:cxnLst/>
              <a:rect l="l" t="t" r="r" b="b"/>
              <a:pathLst>
                <a:path w="1921" h="2152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33" y="2151"/>
                    <a:pt x="967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603" y="0"/>
                    <a:pt x="119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8" name="Google Shape;17598;p62"/>
            <p:cNvSpPr/>
            <p:nvPr/>
          </p:nvSpPr>
          <p:spPr>
            <a:xfrm>
              <a:off x="2285812" y="3485475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5"/>
                    <a:pt x="708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67" y="73"/>
                    <a:pt x="1314" y="15"/>
                  </a:cubicBezTo>
                  <a:cubicBezTo>
                    <a:pt x="1271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9" name="Google Shape;17599;p62"/>
            <p:cNvSpPr/>
            <p:nvPr/>
          </p:nvSpPr>
          <p:spPr>
            <a:xfrm>
              <a:off x="2285418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3" y="1"/>
                  </a:moveTo>
                  <a:cubicBezTo>
                    <a:pt x="333" y="1"/>
                    <a:pt x="1" y="319"/>
                    <a:pt x="1" y="723"/>
                  </a:cubicBezTo>
                  <a:lnTo>
                    <a:pt x="15" y="737"/>
                  </a:lnTo>
                  <a:cubicBezTo>
                    <a:pt x="591" y="884"/>
                    <a:pt x="1192" y="970"/>
                    <a:pt x="1783" y="970"/>
                  </a:cubicBezTo>
                  <a:cubicBezTo>
                    <a:pt x="1829" y="970"/>
                    <a:pt x="1875" y="969"/>
                    <a:pt x="1921" y="968"/>
                  </a:cubicBezTo>
                  <a:lnTo>
                    <a:pt x="1921" y="723"/>
                  </a:lnTo>
                  <a:cubicBezTo>
                    <a:pt x="1921" y="319"/>
                    <a:pt x="1603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0" name="Google Shape;17600;p62"/>
            <p:cNvSpPr/>
            <p:nvPr/>
          </p:nvSpPr>
          <p:spPr>
            <a:xfrm>
              <a:off x="2285812" y="3485475"/>
              <a:ext cx="34447" cy="23095"/>
            </a:xfrm>
            <a:custGeom>
              <a:avLst/>
              <a:gdLst/>
              <a:ahLst/>
              <a:cxnLst/>
              <a:rect l="l" t="t" r="r" b="b"/>
              <a:pathLst>
                <a:path w="1314" h="881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67" y="73"/>
                    <a:pt x="1314" y="15"/>
                  </a:cubicBezTo>
                  <a:cubicBezTo>
                    <a:pt x="1271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1" name="Google Shape;17601;p62"/>
            <p:cNvSpPr/>
            <p:nvPr/>
          </p:nvSpPr>
          <p:spPr>
            <a:xfrm>
              <a:off x="2398588" y="3535415"/>
              <a:ext cx="24983" cy="25009"/>
            </a:xfrm>
            <a:custGeom>
              <a:avLst/>
              <a:gdLst/>
              <a:ahLst/>
              <a:cxnLst/>
              <a:rect l="l" t="t" r="r" b="b"/>
              <a:pathLst>
                <a:path w="953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2" name="Google Shape;17602;p62"/>
            <p:cNvSpPr/>
            <p:nvPr/>
          </p:nvSpPr>
          <p:spPr>
            <a:xfrm>
              <a:off x="2397435" y="3535415"/>
              <a:ext cx="27290" cy="18849"/>
            </a:xfrm>
            <a:custGeom>
              <a:avLst/>
              <a:gdLst/>
              <a:ahLst/>
              <a:cxnLst/>
              <a:rect l="l" t="t" r="r" b="b"/>
              <a:pathLst>
                <a:path w="1041" h="719" extrusionOk="0">
                  <a:moveTo>
                    <a:pt x="44" y="1"/>
                  </a:moveTo>
                  <a:lnTo>
                    <a:pt x="44" y="492"/>
                  </a:lnTo>
                  <a:cubicBezTo>
                    <a:pt x="44" y="535"/>
                    <a:pt x="30" y="578"/>
                    <a:pt x="1" y="622"/>
                  </a:cubicBezTo>
                  <a:cubicBezTo>
                    <a:pt x="167" y="687"/>
                    <a:pt x="344" y="719"/>
                    <a:pt x="520" y="719"/>
                  </a:cubicBezTo>
                  <a:cubicBezTo>
                    <a:pt x="697" y="719"/>
                    <a:pt x="874" y="687"/>
                    <a:pt x="1040" y="622"/>
                  </a:cubicBezTo>
                  <a:cubicBezTo>
                    <a:pt x="1011" y="578"/>
                    <a:pt x="997" y="535"/>
                    <a:pt x="997" y="492"/>
                  </a:cubicBezTo>
                  <a:lnTo>
                    <a:pt x="997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3" name="Google Shape;17603;p62"/>
            <p:cNvSpPr/>
            <p:nvPr/>
          </p:nvSpPr>
          <p:spPr>
            <a:xfrm>
              <a:off x="2373606" y="3555102"/>
              <a:ext cx="75316" cy="93116"/>
            </a:xfrm>
            <a:custGeom>
              <a:avLst/>
              <a:gdLst/>
              <a:ahLst/>
              <a:cxnLst/>
              <a:rect l="l" t="t" r="r" b="b"/>
              <a:pathLst>
                <a:path w="2873" h="3552" extrusionOk="0">
                  <a:moveTo>
                    <a:pt x="693" y="0"/>
                  </a:moveTo>
                  <a:lnTo>
                    <a:pt x="260" y="231"/>
                  </a:lnTo>
                  <a:cubicBezTo>
                    <a:pt x="101" y="304"/>
                    <a:pt x="0" y="477"/>
                    <a:pt x="0" y="650"/>
                  </a:cubicBezTo>
                  <a:lnTo>
                    <a:pt x="0" y="2036"/>
                  </a:lnTo>
                  <a:cubicBezTo>
                    <a:pt x="0" y="2556"/>
                    <a:pt x="159" y="3061"/>
                    <a:pt x="448" y="3494"/>
                  </a:cubicBezTo>
                  <a:lnTo>
                    <a:pt x="477" y="3552"/>
                  </a:lnTo>
                  <a:lnTo>
                    <a:pt x="2382" y="3552"/>
                  </a:lnTo>
                  <a:lnTo>
                    <a:pt x="2425" y="3494"/>
                  </a:lnTo>
                  <a:cubicBezTo>
                    <a:pt x="2714" y="3061"/>
                    <a:pt x="2873" y="2556"/>
                    <a:pt x="2858" y="2036"/>
                  </a:cubicBezTo>
                  <a:lnTo>
                    <a:pt x="2858" y="650"/>
                  </a:lnTo>
                  <a:cubicBezTo>
                    <a:pt x="2858" y="477"/>
                    <a:pt x="2757" y="304"/>
                    <a:pt x="2599" y="231"/>
                  </a:cubicBezTo>
                  <a:lnTo>
                    <a:pt x="2166" y="0"/>
                  </a:lnTo>
                  <a:cubicBezTo>
                    <a:pt x="2000" y="192"/>
                    <a:pt x="1553" y="203"/>
                    <a:pt x="1451" y="203"/>
                  </a:cubicBezTo>
                  <a:cubicBezTo>
                    <a:pt x="1437" y="203"/>
                    <a:pt x="1429" y="203"/>
                    <a:pt x="1429" y="203"/>
                  </a:cubicBezTo>
                  <a:cubicBezTo>
                    <a:pt x="1429" y="203"/>
                    <a:pt x="1422" y="203"/>
                    <a:pt x="1408" y="203"/>
                  </a:cubicBezTo>
                  <a:cubicBezTo>
                    <a:pt x="1305" y="203"/>
                    <a:pt x="859" y="192"/>
                    <a:pt x="693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4" name="Google Shape;17604;p62"/>
            <p:cNvSpPr/>
            <p:nvPr/>
          </p:nvSpPr>
          <p:spPr>
            <a:xfrm>
              <a:off x="2386084" y="3485475"/>
              <a:ext cx="50359" cy="56415"/>
            </a:xfrm>
            <a:custGeom>
              <a:avLst/>
              <a:gdLst/>
              <a:ahLst/>
              <a:cxnLst/>
              <a:rect l="l" t="t" r="r" b="b"/>
              <a:pathLst>
                <a:path w="1921" h="2152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9"/>
                  </a:lnTo>
                  <a:cubicBezTo>
                    <a:pt x="1" y="1718"/>
                    <a:pt x="419" y="2151"/>
                    <a:pt x="953" y="2151"/>
                  </a:cubicBezTo>
                  <a:cubicBezTo>
                    <a:pt x="1488" y="2151"/>
                    <a:pt x="1921" y="1718"/>
                    <a:pt x="1921" y="1199"/>
                  </a:cubicBezTo>
                  <a:lnTo>
                    <a:pt x="1921" y="722"/>
                  </a:lnTo>
                  <a:cubicBezTo>
                    <a:pt x="1921" y="318"/>
                    <a:pt x="1603" y="0"/>
                    <a:pt x="1199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5" name="Google Shape;17605;p62"/>
            <p:cNvSpPr/>
            <p:nvPr/>
          </p:nvSpPr>
          <p:spPr>
            <a:xfrm>
              <a:off x="2385717" y="3485475"/>
              <a:ext cx="34840" cy="56441"/>
            </a:xfrm>
            <a:custGeom>
              <a:avLst/>
              <a:gdLst/>
              <a:ahLst/>
              <a:cxnLst/>
              <a:rect l="l" t="t" r="r" b="b"/>
              <a:pathLst>
                <a:path w="1329" h="2153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51" y="2152"/>
                    <a:pt x="952" y="2152"/>
                  </a:cubicBezTo>
                  <a:cubicBezTo>
                    <a:pt x="1071" y="2152"/>
                    <a:pt x="1194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36" y="361"/>
                    <a:pt x="982" y="73"/>
                    <a:pt x="1328" y="15"/>
                  </a:cubicBezTo>
                  <a:cubicBezTo>
                    <a:pt x="1285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6" name="Google Shape;17606;p62"/>
            <p:cNvSpPr/>
            <p:nvPr/>
          </p:nvSpPr>
          <p:spPr>
            <a:xfrm>
              <a:off x="2386084" y="3648192"/>
              <a:ext cx="49992" cy="43936"/>
            </a:xfrm>
            <a:custGeom>
              <a:avLst/>
              <a:gdLst/>
              <a:ahLst/>
              <a:cxnLst/>
              <a:rect l="l" t="t" r="r" b="b"/>
              <a:pathLst>
                <a:path w="1907" h="1676" extrusionOk="0">
                  <a:moveTo>
                    <a:pt x="1" y="1"/>
                  </a:moveTo>
                  <a:lnTo>
                    <a:pt x="1" y="1430"/>
                  </a:lnTo>
                  <a:cubicBezTo>
                    <a:pt x="1" y="1560"/>
                    <a:pt x="102" y="1675"/>
                    <a:pt x="232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7" name="Google Shape;17607;p62"/>
            <p:cNvSpPr/>
            <p:nvPr/>
          </p:nvSpPr>
          <p:spPr>
            <a:xfrm>
              <a:off x="2373606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72" y="1"/>
                  </a:moveTo>
                  <a:cubicBezTo>
                    <a:pt x="15" y="73"/>
                    <a:pt x="0" y="159"/>
                    <a:pt x="0" y="246"/>
                  </a:cubicBezTo>
                  <a:lnTo>
                    <a:pt x="0" y="1632"/>
                  </a:lnTo>
                  <a:cubicBezTo>
                    <a:pt x="0" y="2152"/>
                    <a:pt x="145" y="2657"/>
                    <a:pt x="433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4" y="246"/>
                    <a:pt x="289" y="159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8" name="Google Shape;17608;p62"/>
            <p:cNvSpPr/>
            <p:nvPr/>
          </p:nvSpPr>
          <p:spPr>
            <a:xfrm>
              <a:off x="2436050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404" y="1"/>
                  </a:moveTo>
                  <a:lnTo>
                    <a:pt x="188" y="159"/>
                  </a:lnTo>
                  <a:cubicBezTo>
                    <a:pt x="72" y="246"/>
                    <a:pt x="0" y="390"/>
                    <a:pt x="0" y="535"/>
                  </a:cubicBezTo>
                  <a:lnTo>
                    <a:pt x="0" y="3148"/>
                  </a:lnTo>
                  <a:lnTo>
                    <a:pt x="43" y="3090"/>
                  </a:lnTo>
                  <a:cubicBezTo>
                    <a:pt x="332" y="2657"/>
                    <a:pt x="476" y="2152"/>
                    <a:pt x="476" y="1632"/>
                  </a:cubicBezTo>
                  <a:lnTo>
                    <a:pt x="476" y="246"/>
                  </a:lnTo>
                  <a:cubicBezTo>
                    <a:pt x="476" y="159"/>
                    <a:pt x="462" y="73"/>
                    <a:pt x="404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9" name="Google Shape;17609;p62"/>
            <p:cNvSpPr/>
            <p:nvPr/>
          </p:nvSpPr>
          <p:spPr>
            <a:xfrm>
              <a:off x="2391773" y="3548103"/>
              <a:ext cx="38615" cy="100115"/>
            </a:xfrm>
            <a:custGeom>
              <a:avLst/>
              <a:gdLst/>
              <a:ahLst/>
              <a:cxnLst/>
              <a:rect l="l" t="t" r="r" b="b"/>
              <a:pathLst>
                <a:path w="1473" h="3819" extrusionOk="0">
                  <a:moveTo>
                    <a:pt x="244" y="0"/>
                  </a:moveTo>
                  <a:cubicBezTo>
                    <a:pt x="231" y="0"/>
                    <a:pt x="217" y="8"/>
                    <a:pt x="202" y="22"/>
                  </a:cubicBezTo>
                  <a:lnTo>
                    <a:pt x="0" y="267"/>
                  </a:lnTo>
                  <a:lnTo>
                    <a:pt x="332" y="672"/>
                  </a:lnTo>
                  <a:cubicBezTo>
                    <a:pt x="349" y="697"/>
                    <a:pt x="380" y="712"/>
                    <a:pt x="412" y="712"/>
                  </a:cubicBezTo>
                  <a:cubicBezTo>
                    <a:pt x="435" y="712"/>
                    <a:pt x="458" y="704"/>
                    <a:pt x="477" y="686"/>
                  </a:cubicBezTo>
                  <a:lnTo>
                    <a:pt x="621" y="571"/>
                  </a:lnTo>
                  <a:lnTo>
                    <a:pt x="621" y="3819"/>
                  </a:lnTo>
                  <a:lnTo>
                    <a:pt x="852" y="3819"/>
                  </a:lnTo>
                  <a:lnTo>
                    <a:pt x="852" y="571"/>
                  </a:lnTo>
                  <a:lnTo>
                    <a:pt x="996" y="686"/>
                  </a:lnTo>
                  <a:cubicBezTo>
                    <a:pt x="1014" y="704"/>
                    <a:pt x="1038" y="712"/>
                    <a:pt x="1061" y="712"/>
                  </a:cubicBezTo>
                  <a:cubicBezTo>
                    <a:pt x="1092" y="712"/>
                    <a:pt x="1124" y="697"/>
                    <a:pt x="1141" y="672"/>
                  </a:cubicBezTo>
                  <a:lnTo>
                    <a:pt x="1473" y="267"/>
                  </a:lnTo>
                  <a:lnTo>
                    <a:pt x="1271" y="22"/>
                  </a:lnTo>
                  <a:cubicBezTo>
                    <a:pt x="1256" y="8"/>
                    <a:pt x="1242" y="0"/>
                    <a:pt x="1229" y="0"/>
                  </a:cubicBezTo>
                  <a:cubicBezTo>
                    <a:pt x="1216" y="0"/>
                    <a:pt x="1206" y="8"/>
                    <a:pt x="1198" y="22"/>
                  </a:cubicBezTo>
                  <a:lnTo>
                    <a:pt x="736" y="484"/>
                  </a:lnTo>
                  <a:lnTo>
                    <a:pt x="274" y="22"/>
                  </a:lnTo>
                  <a:cubicBezTo>
                    <a:pt x="267" y="8"/>
                    <a:pt x="256" y="0"/>
                    <a:pt x="244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0" name="Google Shape;17610;p62"/>
            <p:cNvSpPr/>
            <p:nvPr/>
          </p:nvSpPr>
          <p:spPr>
            <a:xfrm>
              <a:off x="2408026" y="3660670"/>
              <a:ext cx="6082" cy="31458"/>
            </a:xfrm>
            <a:custGeom>
              <a:avLst/>
              <a:gdLst/>
              <a:ahLst/>
              <a:cxnLst/>
              <a:rect l="l" t="t" r="r" b="b"/>
              <a:pathLst>
                <a:path w="232" h="1200" extrusionOk="0">
                  <a:moveTo>
                    <a:pt x="116" y="1"/>
                  </a:moveTo>
                  <a:cubicBezTo>
                    <a:pt x="44" y="1"/>
                    <a:pt x="1" y="59"/>
                    <a:pt x="1" y="116"/>
                  </a:cubicBezTo>
                  <a:lnTo>
                    <a:pt x="1" y="1199"/>
                  </a:lnTo>
                  <a:lnTo>
                    <a:pt x="232" y="1199"/>
                  </a:lnTo>
                  <a:lnTo>
                    <a:pt x="232" y="116"/>
                  </a:lnTo>
                  <a:cubicBezTo>
                    <a:pt x="232" y="59"/>
                    <a:pt x="189" y="1"/>
                    <a:pt x="11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1" name="Google Shape;17611;p62"/>
            <p:cNvSpPr/>
            <p:nvPr/>
          </p:nvSpPr>
          <p:spPr>
            <a:xfrm>
              <a:off x="2385717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0" y="319"/>
                    <a:pt x="0" y="723"/>
                  </a:cubicBezTo>
                  <a:lnTo>
                    <a:pt x="15" y="737"/>
                  </a:lnTo>
                  <a:cubicBezTo>
                    <a:pt x="591" y="884"/>
                    <a:pt x="1179" y="970"/>
                    <a:pt x="1780" y="970"/>
                  </a:cubicBezTo>
                  <a:cubicBezTo>
                    <a:pt x="1826" y="970"/>
                    <a:pt x="1873" y="969"/>
                    <a:pt x="1920" y="968"/>
                  </a:cubicBezTo>
                  <a:lnTo>
                    <a:pt x="1920" y="723"/>
                  </a:lnTo>
                  <a:cubicBezTo>
                    <a:pt x="1920" y="319"/>
                    <a:pt x="1603" y="1"/>
                    <a:pt x="119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2" name="Google Shape;17612;p62"/>
            <p:cNvSpPr/>
            <p:nvPr/>
          </p:nvSpPr>
          <p:spPr>
            <a:xfrm>
              <a:off x="2385717" y="3485475"/>
              <a:ext cx="34840" cy="23095"/>
            </a:xfrm>
            <a:custGeom>
              <a:avLst/>
              <a:gdLst/>
              <a:ahLst/>
              <a:cxnLst/>
              <a:rect l="l" t="t" r="r" b="b"/>
              <a:pathLst>
                <a:path w="1329" h="881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cubicBezTo>
                    <a:pt x="246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36" y="361"/>
                    <a:pt x="982" y="73"/>
                    <a:pt x="1328" y="15"/>
                  </a:cubicBezTo>
                  <a:cubicBezTo>
                    <a:pt x="1285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3" name="Google Shape;17613;p62"/>
            <p:cNvSpPr/>
            <p:nvPr/>
          </p:nvSpPr>
          <p:spPr>
            <a:xfrm>
              <a:off x="2498861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4" name="Google Shape;17614;p62"/>
            <p:cNvSpPr/>
            <p:nvPr/>
          </p:nvSpPr>
          <p:spPr>
            <a:xfrm>
              <a:off x="2497340" y="3535415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58" y="1"/>
                  </a:moveTo>
                  <a:lnTo>
                    <a:pt x="58" y="492"/>
                  </a:lnTo>
                  <a:cubicBezTo>
                    <a:pt x="58" y="535"/>
                    <a:pt x="30" y="578"/>
                    <a:pt x="1" y="622"/>
                  </a:cubicBezTo>
                  <a:cubicBezTo>
                    <a:pt x="174" y="687"/>
                    <a:pt x="354" y="719"/>
                    <a:pt x="533" y="719"/>
                  </a:cubicBezTo>
                  <a:cubicBezTo>
                    <a:pt x="712" y="719"/>
                    <a:pt x="888" y="687"/>
                    <a:pt x="1054" y="622"/>
                  </a:cubicBezTo>
                  <a:cubicBezTo>
                    <a:pt x="1026" y="578"/>
                    <a:pt x="1011" y="535"/>
                    <a:pt x="1011" y="492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5" name="Google Shape;17615;p62"/>
            <p:cNvSpPr/>
            <p:nvPr/>
          </p:nvSpPr>
          <p:spPr>
            <a:xfrm>
              <a:off x="2473878" y="3555102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694" y="0"/>
                  </a:moveTo>
                  <a:lnTo>
                    <a:pt x="261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3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58" y="304"/>
                    <a:pt x="2599" y="231"/>
                  </a:cubicBezTo>
                  <a:lnTo>
                    <a:pt x="2166" y="0"/>
                  </a:lnTo>
                  <a:cubicBezTo>
                    <a:pt x="2000" y="192"/>
                    <a:pt x="1554" y="203"/>
                    <a:pt x="1451" y="203"/>
                  </a:cubicBezTo>
                  <a:cubicBezTo>
                    <a:pt x="1437" y="203"/>
                    <a:pt x="1430" y="203"/>
                    <a:pt x="1430" y="203"/>
                  </a:cubicBezTo>
                  <a:cubicBezTo>
                    <a:pt x="1430" y="203"/>
                    <a:pt x="1422" y="203"/>
                    <a:pt x="1408" y="203"/>
                  </a:cubicBezTo>
                  <a:cubicBezTo>
                    <a:pt x="1303" y="203"/>
                    <a:pt x="846" y="192"/>
                    <a:pt x="694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6" name="Google Shape;17616;p62"/>
            <p:cNvSpPr/>
            <p:nvPr/>
          </p:nvSpPr>
          <p:spPr>
            <a:xfrm>
              <a:off x="2485989" y="3648192"/>
              <a:ext cx="49992" cy="43936"/>
            </a:xfrm>
            <a:custGeom>
              <a:avLst/>
              <a:gdLst/>
              <a:ahLst/>
              <a:cxnLst/>
              <a:rect l="l" t="t" r="r" b="b"/>
              <a:pathLst>
                <a:path w="1907" h="1676" extrusionOk="0">
                  <a:moveTo>
                    <a:pt x="1" y="1"/>
                  </a:moveTo>
                  <a:lnTo>
                    <a:pt x="1" y="1430"/>
                  </a:lnTo>
                  <a:cubicBezTo>
                    <a:pt x="1" y="1560"/>
                    <a:pt x="102" y="1675"/>
                    <a:pt x="246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7" name="Google Shape;17617;p62"/>
            <p:cNvSpPr/>
            <p:nvPr/>
          </p:nvSpPr>
          <p:spPr>
            <a:xfrm>
              <a:off x="2473511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72" y="1"/>
                  </a:moveTo>
                  <a:cubicBezTo>
                    <a:pt x="29" y="73"/>
                    <a:pt x="0" y="159"/>
                    <a:pt x="0" y="246"/>
                  </a:cubicBezTo>
                  <a:lnTo>
                    <a:pt x="0" y="1632"/>
                  </a:lnTo>
                  <a:cubicBezTo>
                    <a:pt x="0" y="2152"/>
                    <a:pt x="159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4" y="246"/>
                    <a:pt x="289" y="159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8" name="Google Shape;17618;p62"/>
            <p:cNvSpPr/>
            <p:nvPr/>
          </p:nvSpPr>
          <p:spPr>
            <a:xfrm>
              <a:off x="2536322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405" y="1"/>
                  </a:moveTo>
                  <a:lnTo>
                    <a:pt x="188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29" y="3090"/>
                  </a:lnTo>
                  <a:cubicBezTo>
                    <a:pt x="318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77" y="159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9" name="Google Shape;17619;p62"/>
            <p:cNvSpPr/>
            <p:nvPr/>
          </p:nvSpPr>
          <p:spPr>
            <a:xfrm>
              <a:off x="2492045" y="3548103"/>
              <a:ext cx="38615" cy="100115"/>
            </a:xfrm>
            <a:custGeom>
              <a:avLst/>
              <a:gdLst/>
              <a:ahLst/>
              <a:cxnLst/>
              <a:rect l="l" t="t" r="r" b="b"/>
              <a:pathLst>
                <a:path w="1473" h="3819" extrusionOk="0">
                  <a:moveTo>
                    <a:pt x="233" y="0"/>
                  </a:moveTo>
                  <a:cubicBezTo>
                    <a:pt x="221" y="0"/>
                    <a:pt x="210" y="8"/>
                    <a:pt x="203" y="22"/>
                  </a:cubicBezTo>
                  <a:lnTo>
                    <a:pt x="1" y="267"/>
                  </a:lnTo>
                  <a:lnTo>
                    <a:pt x="318" y="672"/>
                  </a:lnTo>
                  <a:cubicBezTo>
                    <a:pt x="343" y="697"/>
                    <a:pt x="378" y="712"/>
                    <a:pt x="412" y="712"/>
                  </a:cubicBezTo>
                  <a:cubicBezTo>
                    <a:pt x="436" y="712"/>
                    <a:pt x="459" y="704"/>
                    <a:pt x="477" y="686"/>
                  </a:cubicBezTo>
                  <a:lnTo>
                    <a:pt x="607" y="571"/>
                  </a:lnTo>
                  <a:lnTo>
                    <a:pt x="607" y="3819"/>
                  </a:lnTo>
                  <a:lnTo>
                    <a:pt x="852" y="3819"/>
                  </a:lnTo>
                  <a:lnTo>
                    <a:pt x="852" y="571"/>
                  </a:lnTo>
                  <a:lnTo>
                    <a:pt x="997" y="686"/>
                  </a:lnTo>
                  <a:cubicBezTo>
                    <a:pt x="1015" y="704"/>
                    <a:pt x="1038" y="712"/>
                    <a:pt x="1061" y="712"/>
                  </a:cubicBezTo>
                  <a:cubicBezTo>
                    <a:pt x="1093" y="712"/>
                    <a:pt x="1124" y="697"/>
                    <a:pt x="1141" y="672"/>
                  </a:cubicBezTo>
                  <a:lnTo>
                    <a:pt x="1473" y="267"/>
                  </a:lnTo>
                  <a:lnTo>
                    <a:pt x="1256" y="22"/>
                  </a:lnTo>
                  <a:cubicBezTo>
                    <a:pt x="1249" y="8"/>
                    <a:pt x="1238" y="0"/>
                    <a:pt x="1228" y="0"/>
                  </a:cubicBezTo>
                  <a:cubicBezTo>
                    <a:pt x="1217" y="0"/>
                    <a:pt x="1206" y="8"/>
                    <a:pt x="1199" y="22"/>
                  </a:cubicBezTo>
                  <a:lnTo>
                    <a:pt x="737" y="484"/>
                  </a:lnTo>
                  <a:lnTo>
                    <a:pt x="275" y="22"/>
                  </a:lnTo>
                  <a:cubicBezTo>
                    <a:pt x="260" y="8"/>
                    <a:pt x="246" y="0"/>
                    <a:pt x="233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0" name="Google Shape;17620;p62"/>
            <p:cNvSpPr/>
            <p:nvPr/>
          </p:nvSpPr>
          <p:spPr>
            <a:xfrm>
              <a:off x="2507931" y="3660670"/>
              <a:ext cx="6475" cy="31458"/>
            </a:xfrm>
            <a:custGeom>
              <a:avLst/>
              <a:gdLst/>
              <a:ahLst/>
              <a:cxnLst/>
              <a:rect l="l" t="t" r="r" b="b"/>
              <a:pathLst>
                <a:path w="247" h="1200" extrusionOk="0">
                  <a:moveTo>
                    <a:pt x="131" y="1"/>
                  </a:moveTo>
                  <a:cubicBezTo>
                    <a:pt x="59" y="1"/>
                    <a:pt x="15" y="59"/>
                    <a:pt x="1" y="116"/>
                  </a:cubicBezTo>
                  <a:lnTo>
                    <a:pt x="1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9" y="1"/>
                    <a:pt x="13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1" name="Google Shape;17621;p62"/>
            <p:cNvSpPr/>
            <p:nvPr/>
          </p:nvSpPr>
          <p:spPr>
            <a:xfrm>
              <a:off x="2486383" y="3485475"/>
              <a:ext cx="50333" cy="56415"/>
            </a:xfrm>
            <a:custGeom>
              <a:avLst/>
              <a:gdLst/>
              <a:ahLst/>
              <a:cxnLst/>
              <a:rect l="l" t="t" r="r" b="b"/>
              <a:pathLst>
                <a:path w="1920" h="2152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19" y="2151"/>
                    <a:pt x="953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588" y="0"/>
                    <a:pt x="119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2" name="Google Shape;17622;p62"/>
            <p:cNvSpPr/>
            <p:nvPr/>
          </p:nvSpPr>
          <p:spPr>
            <a:xfrm>
              <a:off x="2485989" y="3485475"/>
              <a:ext cx="34473" cy="56441"/>
            </a:xfrm>
            <a:custGeom>
              <a:avLst/>
              <a:gdLst/>
              <a:ahLst/>
              <a:cxnLst/>
              <a:rect l="l" t="t" r="r" b="b"/>
              <a:pathLst>
                <a:path w="1315" h="2153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9"/>
                  </a:lnTo>
                  <a:cubicBezTo>
                    <a:pt x="1" y="1746"/>
                    <a:pt x="452" y="2152"/>
                    <a:pt x="952" y="2152"/>
                  </a:cubicBezTo>
                  <a:cubicBezTo>
                    <a:pt x="1072" y="2152"/>
                    <a:pt x="1194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2" y="0"/>
                    <a:pt x="1199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3" name="Google Shape;17623;p62"/>
            <p:cNvSpPr/>
            <p:nvPr/>
          </p:nvSpPr>
          <p:spPr>
            <a:xfrm>
              <a:off x="2485989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1" y="319"/>
                    <a:pt x="1" y="723"/>
                  </a:cubicBezTo>
                  <a:lnTo>
                    <a:pt x="1" y="737"/>
                  </a:lnTo>
                  <a:cubicBezTo>
                    <a:pt x="577" y="884"/>
                    <a:pt x="1177" y="970"/>
                    <a:pt x="1780" y="970"/>
                  </a:cubicBezTo>
                  <a:cubicBezTo>
                    <a:pt x="1827" y="970"/>
                    <a:pt x="1874" y="969"/>
                    <a:pt x="1921" y="968"/>
                  </a:cubicBezTo>
                  <a:lnTo>
                    <a:pt x="1921" y="723"/>
                  </a:lnTo>
                  <a:cubicBezTo>
                    <a:pt x="1921" y="319"/>
                    <a:pt x="1589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4" name="Google Shape;17624;p62"/>
            <p:cNvSpPr/>
            <p:nvPr/>
          </p:nvSpPr>
          <p:spPr>
            <a:xfrm>
              <a:off x="2485989" y="3485475"/>
              <a:ext cx="34473" cy="23095"/>
            </a:xfrm>
            <a:custGeom>
              <a:avLst/>
              <a:gdLst/>
              <a:ahLst/>
              <a:cxnLst/>
              <a:rect l="l" t="t" r="r" b="b"/>
              <a:pathLst>
                <a:path w="1315" h="881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2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2" y="0"/>
                    <a:pt x="1199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5" name="Google Shape;17625;p62"/>
            <p:cNvSpPr/>
            <p:nvPr/>
          </p:nvSpPr>
          <p:spPr>
            <a:xfrm>
              <a:off x="2598766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6" name="Google Shape;17626;p62"/>
            <p:cNvSpPr/>
            <p:nvPr/>
          </p:nvSpPr>
          <p:spPr>
            <a:xfrm>
              <a:off x="2597639" y="3535415"/>
              <a:ext cx="27631" cy="18849"/>
            </a:xfrm>
            <a:custGeom>
              <a:avLst/>
              <a:gdLst/>
              <a:ahLst/>
              <a:cxnLst/>
              <a:rect l="l" t="t" r="r" b="b"/>
              <a:pathLst>
                <a:path w="1054" h="719" extrusionOk="0">
                  <a:moveTo>
                    <a:pt x="43" y="1"/>
                  </a:moveTo>
                  <a:lnTo>
                    <a:pt x="43" y="492"/>
                  </a:lnTo>
                  <a:cubicBezTo>
                    <a:pt x="43" y="535"/>
                    <a:pt x="29" y="578"/>
                    <a:pt x="0" y="622"/>
                  </a:cubicBezTo>
                  <a:cubicBezTo>
                    <a:pt x="166" y="687"/>
                    <a:pt x="343" y="719"/>
                    <a:pt x="522" y="719"/>
                  </a:cubicBezTo>
                  <a:cubicBezTo>
                    <a:pt x="700" y="719"/>
                    <a:pt x="881" y="687"/>
                    <a:pt x="1054" y="622"/>
                  </a:cubicBezTo>
                  <a:cubicBezTo>
                    <a:pt x="1025" y="578"/>
                    <a:pt x="1011" y="535"/>
                    <a:pt x="1011" y="492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7" name="Google Shape;17627;p62"/>
            <p:cNvSpPr/>
            <p:nvPr/>
          </p:nvSpPr>
          <p:spPr>
            <a:xfrm>
              <a:off x="2573783" y="3555102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708" y="0"/>
                  </a:moveTo>
                  <a:lnTo>
                    <a:pt x="260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2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72" y="304"/>
                    <a:pt x="2613" y="231"/>
                  </a:cubicBezTo>
                  <a:lnTo>
                    <a:pt x="2166" y="0"/>
                  </a:lnTo>
                  <a:cubicBezTo>
                    <a:pt x="2013" y="192"/>
                    <a:pt x="1568" y="203"/>
                    <a:pt x="1465" y="203"/>
                  </a:cubicBezTo>
                  <a:cubicBezTo>
                    <a:pt x="1452" y="203"/>
                    <a:pt x="1444" y="203"/>
                    <a:pt x="1444" y="203"/>
                  </a:cubicBezTo>
                  <a:cubicBezTo>
                    <a:pt x="1444" y="203"/>
                    <a:pt x="1436" y="203"/>
                    <a:pt x="1422" y="203"/>
                  </a:cubicBezTo>
                  <a:cubicBezTo>
                    <a:pt x="1317" y="203"/>
                    <a:pt x="861" y="192"/>
                    <a:pt x="708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8" name="Google Shape;17628;p62"/>
            <p:cNvSpPr/>
            <p:nvPr/>
          </p:nvSpPr>
          <p:spPr>
            <a:xfrm>
              <a:off x="2586288" y="3648192"/>
              <a:ext cx="50333" cy="43936"/>
            </a:xfrm>
            <a:custGeom>
              <a:avLst/>
              <a:gdLst/>
              <a:ahLst/>
              <a:cxnLst/>
              <a:rect l="l" t="t" r="r" b="b"/>
              <a:pathLst>
                <a:path w="1920" h="1676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1560"/>
                    <a:pt x="115" y="1675"/>
                    <a:pt x="245" y="1675"/>
                  </a:cubicBezTo>
                  <a:lnTo>
                    <a:pt x="1675" y="1675"/>
                  </a:lnTo>
                  <a:cubicBezTo>
                    <a:pt x="1804" y="1675"/>
                    <a:pt x="1920" y="1560"/>
                    <a:pt x="1920" y="1430"/>
                  </a:cubicBezTo>
                  <a:lnTo>
                    <a:pt x="1920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9" name="Google Shape;17629;p62"/>
            <p:cNvSpPr/>
            <p:nvPr/>
          </p:nvSpPr>
          <p:spPr>
            <a:xfrm>
              <a:off x="2573783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73" y="1"/>
                  </a:moveTo>
                  <a:cubicBezTo>
                    <a:pt x="30" y="73"/>
                    <a:pt x="1" y="159"/>
                    <a:pt x="1" y="246"/>
                  </a:cubicBezTo>
                  <a:lnTo>
                    <a:pt x="1" y="1632"/>
                  </a:lnTo>
                  <a:cubicBezTo>
                    <a:pt x="1" y="2152"/>
                    <a:pt x="159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5" y="246"/>
                    <a:pt x="289" y="159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0" name="Google Shape;17630;p62"/>
            <p:cNvSpPr/>
            <p:nvPr/>
          </p:nvSpPr>
          <p:spPr>
            <a:xfrm>
              <a:off x="2636594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405" y="1"/>
                  </a:moveTo>
                  <a:lnTo>
                    <a:pt x="189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30" y="3090"/>
                  </a:lnTo>
                  <a:cubicBezTo>
                    <a:pt x="319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77" y="159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1" name="Google Shape;17631;p62"/>
            <p:cNvSpPr/>
            <p:nvPr/>
          </p:nvSpPr>
          <p:spPr>
            <a:xfrm>
              <a:off x="2592317" y="3548103"/>
              <a:ext cx="38248" cy="100115"/>
            </a:xfrm>
            <a:custGeom>
              <a:avLst/>
              <a:gdLst/>
              <a:ahLst/>
              <a:cxnLst/>
              <a:rect l="l" t="t" r="r" b="b"/>
              <a:pathLst>
                <a:path w="1459" h="3819" extrusionOk="0">
                  <a:moveTo>
                    <a:pt x="232" y="0"/>
                  </a:moveTo>
                  <a:cubicBezTo>
                    <a:pt x="221" y="0"/>
                    <a:pt x="210" y="8"/>
                    <a:pt x="203" y="22"/>
                  </a:cubicBezTo>
                  <a:lnTo>
                    <a:pt x="1" y="267"/>
                  </a:lnTo>
                  <a:lnTo>
                    <a:pt x="319" y="672"/>
                  </a:lnTo>
                  <a:cubicBezTo>
                    <a:pt x="344" y="697"/>
                    <a:pt x="374" y="712"/>
                    <a:pt x="406" y="712"/>
                  </a:cubicBezTo>
                  <a:cubicBezTo>
                    <a:pt x="429" y="712"/>
                    <a:pt x="453" y="704"/>
                    <a:pt x="477" y="686"/>
                  </a:cubicBezTo>
                  <a:lnTo>
                    <a:pt x="607" y="571"/>
                  </a:lnTo>
                  <a:lnTo>
                    <a:pt x="607" y="3819"/>
                  </a:lnTo>
                  <a:lnTo>
                    <a:pt x="853" y="3819"/>
                  </a:lnTo>
                  <a:lnTo>
                    <a:pt x="853" y="571"/>
                  </a:lnTo>
                  <a:lnTo>
                    <a:pt x="983" y="686"/>
                  </a:lnTo>
                  <a:cubicBezTo>
                    <a:pt x="1007" y="704"/>
                    <a:pt x="1031" y="712"/>
                    <a:pt x="1054" y="712"/>
                  </a:cubicBezTo>
                  <a:cubicBezTo>
                    <a:pt x="1086" y="712"/>
                    <a:pt x="1116" y="697"/>
                    <a:pt x="1141" y="672"/>
                  </a:cubicBezTo>
                  <a:lnTo>
                    <a:pt x="1459" y="267"/>
                  </a:lnTo>
                  <a:lnTo>
                    <a:pt x="1257" y="22"/>
                  </a:lnTo>
                  <a:cubicBezTo>
                    <a:pt x="1250" y="8"/>
                    <a:pt x="1239" y="0"/>
                    <a:pt x="1228" y="0"/>
                  </a:cubicBezTo>
                  <a:cubicBezTo>
                    <a:pt x="1217" y="0"/>
                    <a:pt x="1206" y="8"/>
                    <a:pt x="1199" y="22"/>
                  </a:cubicBezTo>
                  <a:lnTo>
                    <a:pt x="737" y="484"/>
                  </a:lnTo>
                  <a:lnTo>
                    <a:pt x="261" y="22"/>
                  </a:lnTo>
                  <a:cubicBezTo>
                    <a:pt x="254" y="8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2" name="Google Shape;17632;p62"/>
            <p:cNvSpPr/>
            <p:nvPr/>
          </p:nvSpPr>
          <p:spPr>
            <a:xfrm>
              <a:off x="2608230" y="3660670"/>
              <a:ext cx="6449" cy="31458"/>
            </a:xfrm>
            <a:custGeom>
              <a:avLst/>
              <a:gdLst/>
              <a:ahLst/>
              <a:cxnLst/>
              <a:rect l="l" t="t" r="r" b="b"/>
              <a:pathLst>
                <a:path w="246" h="1200" extrusionOk="0">
                  <a:moveTo>
                    <a:pt x="130" y="1"/>
                  </a:moveTo>
                  <a:cubicBezTo>
                    <a:pt x="58" y="1"/>
                    <a:pt x="0" y="59"/>
                    <a:pt x="0" y="116"/>
                  </a:cubicBezTo>
                  <a:lnTo>
                    <a:pt x="0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3" name="Google Shape;17633;p62"/>
            <p:cNvSpPr/>
            <p:nvPr/>
          </p:nvSpPr>
          <p:spPr>
            <a:xfrm>
              <a:off x="2586288" y="3485475"/>
              <a:ext cx="50333" cy="56415"/>
            </a:xfrm>
            <a:custGeom>
              <a:avLst/>
              <a:gdLst/>
              <a:ahLst/>
              <a:cxnLst/>
              <a:rect l="l" t="t" r="r" b="b"/>
              <a:pathLst>
                <a:path w="1920" h="2152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33" y="2151"/>
                    <a:pt x="967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602" y="0"/>
                    <a:pt x="119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4" name="Google Shape;17634;p62"/>
            <p:cNvSpPr/>
            <p:nvPr/>
          </p:nvSpPr>
          <p:spPr>
            <a:xfrm>
              <a:off x="2586288" y="3485475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1" y="0"/>
                    <a:pt x="119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5" name="Google Shape;17635;p62"/>
            <p:cNvSpPr/>
            <p:nvPr/>
          </p:nvSpPr>
          <p:spPr>
            <a:xfrm>
              <a:off x="2586288" y="3485082"/>
              <a:ext cx="50333" cy="25429"/>
            </a:xfrm>
            <a:custGeom>
              <a:avLst/>
              <a:gdLst/>
              <a:ahLst/>
              <a:cxnLst/>
              <a:rect l="l" t="t" r="r" b="b"/>
              <a:pathLst>
                <a:path w="1920" h="970" extrusionOk="0">
                  <a:moveTo>
                    <a:pt x="722" y="1"/>
                  </a:moveTo>
                  <a:cubicBezTo>
                    <a:pt x="318" y="1"/>
                    <a:pt x="0" y="319"/>
                    <a:pt x="0" y="723"/>
                  </a:cubicBezTo>
                  <a:lnTo>
                    <a:pt x="0" y="737"/>
                  </a:lnTo>
                  <a:cubicBezTo>
                    <a:pt x="576" y="884"/>
                    <a:pt x="1177" y="970"/>
                    <a:pt x="1779" y="970"/>
                  </a:cubicBezTo>
                  <a:cubicBezTo>
                    <a:pt x="1826" y="970"/>
                    <a:pt x="1873" y="969"/>
                    <a:pt x="1920" y="968"/>
                  </a:cubicBezTo>
                  <a:lnTo>
                    <a:pt x="1920" y="723"/>
                  </a:lnTo>
                  <a:cubicBezTo>
                    <a:pt x="1920" y="319"/>
                    <a:pt x="1588" y="1"/>
                    <a:pt x="119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6" name="Google Shape;17636;p62"/>
            <p:cNvSpPr/>
            <p:nvPr/>
          </p:nvSpPr>
          <p:spPr>
            <a:xfrm>
              <a:off x="2586288" y="3485475"/>
              <a:ext cx="34447" cy="23095"/>
            </a:xfrm>
            <a:custGeom>
              <a:avLst/>
              <a:gdLst/>
              <a:ahLst/>
              <a:cxnLst/>
              <a:rect l="l" t="t" r="r" b="b"/>
              <a:pathLst>
                <a:path w="1314" h="881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94"/>
                    <a:pt x="476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1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37" name="Google Shape;17637;p62"/>
          <p:cNvGrpSpPr/>
          <p:nvPr/>
        </p:nvGrpSpPr>
        <p:grpSpPr>
          <a:xfrm>
            <a:off x="2747484" y="3359460"/>
            <a:ext cx="377706" cy="352330"/>
            <a:chOff x="2747484" y="3359460"/>
            <a:chExt cx="377706" cy="352330"/>
          </a:xfrm>
        </p:grpSpPr>
        <p:sp>
          <p:nvSpPr>
            <p:cNvPr id="17638" name="Google Shape;17638;p62"/>
            <p:cNvSpPr/>
            <p:nvPr/>
          </p:nvSpPr>
          <p:spPr>
            <a:xfrm>
              <a:off x="2806520" y="3611858"/>
              <a:ext cx="46951" cy="46951"/>
            </a:xfrm>
            <a:custGeom>
              <a:avLst/>
              <a:gdLst/>
              <a:ahLst/>
              <a:cxnLst/>
              <a:rect l="l" t="t" r="r" b="b"/>
              <a:pathLst>
                <a:path w="1791" h="1791" extrusionOk="0">
                  <a:moveTo>
                    <a:pt x="231" y="1"/>
                  </a:moveTo>
                  <a:cubicBezTo>
                    <a:pt x="101" y="1"/>
                    <a:pt x="0" y="102"/>
                    <a:pt x="0" y="217"/>
                  </a:cubicBezTo>
                  <a:lnTo>
                    <a:pt x="0" y="1574"/>
                  </a:lnTo>
                  <a:cubicBezTo>
                    <a:pt x="0" y="1690"/>
                    <a:pt x="101" y="1791"/>
                    <a:pt x="231" y="1791"/>
                  </a:cubicBezTo>
                  <a:lnTo>
                    <a:pt x="1574" y="1791"/>
                  </a:lnTo>
                  <a:cubicBezTo>
                    <a:pt x="1689" y="1791"/>
                    <a:pt x="1790" y="1690"/>
                    <a:pt x="1790" y="1574"/>
                  </a:cubicBezTo>
                  <a:lnTo>
                    <a:pt x="1790" y="217"/>
                  </a:lnTo>
                  <a:cubicBezTo>
                    <a:pt x="1790" y="102"/>
                    <a:pt x="1689" y="1"/>
                    <a:pt x="1559" y="1"/>
                  </a:cubicBezTo>
                  <a:close/>
                </a:path>
              </a:pathLst>
            </a:custGeom>
            <a:solidFill>
              <a:srgbClr val="AE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9" name="Google Shape;17639;p62"/>
            <p:cNvSpPr/>
            <p:nvPr/>
          </p:nvSpPr>
          <p:spPr>
            <a:xfrm>
              <a:off x="2960533" y="3488490"/>
              <a:ext cx="110155" cy="94086"/>
            </a:xfrm>
            <a:custGeom>
              <a:avLst/>
              <a:gdLst/>
              <a:ahLst/>
              <a:cxnLst/>
              <a:rect l="l" t="t" r="r" b="b"/>
              <a:pathLst>
                <a:path w="4202" h="3589" extrusionOk="0">
                  <a:moveTo>
                    <a:pt x="2397" y="1"/>
                  </a:moveTo>
                  <a:cubicBezTo>
                    <a:pt x="809" y="1"/>
                    <a:pt x="1" y="1935"/>
                    <a:pt x="1141" y="3061"/>
                  </a:cubicBezTo>
                  <a:cubicBezTo>
                    <a:pt x="1505" y="3425"/>
                    <a:pt x="1954" y="3589"/>
                    <a:pt x="2395" y="3589"/>
                  </a:cubicBezTo>
                  <a:cubicBezTo>
                    <a:pt x="3316" y="3589"/>
                    <a:pt x="4201" y="2875"/>
                    <a:pt x="4201" y="1791"/>
                  </a:cubicBezTo>
                  <a:cubicBezTo>
                    <a:pt x="4187" y="809"/>
                    <a:pt x="3393" y="1"/>
                    <a:pt x="2397" y="1"/>
                  </a:cubicBezTo>
                  <a:close/>
                </a:path>
              </a:pathLst>
            </a:custGeom>
            <a:solidFill>
              <a:srgbClr val="869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0" name="Google Shape;17640;p62"/>
            <p:cNvSpPr/>
            <p:nvPr/>
          </p:nvSpPr>
          <p:spPr>
            <a:xfrm>
              <a:off x="2971884" y="3526712"/>
              <a:ext cx="103340" cy="56048"/>
            </a:xfrm>
            <a:custGeom>
              <a:avLst/>
              <a:gdLst/>
              <a:ahLst/>
              <a:cxnLst/>
              <a:rect l="l" t="t" r="r" b="b"/>
              <a:pathLst>
                <a:path w="3942" h="2138" extrusionOk="0">
                  <a:moveTo>
                    <a:pt x="217" y="1"/>
                  </a:moveTo>
                  <a:lnTo>
                    <a:pt x="217" y="1"/>
                  </a:lnTo>
                  <a:cubicBezTo>
                    <a:pt x="1" y="1098"/>
                    <a:pt x="838" y="2137"/>
                    <a:pt x="1964" y="2137"/>
                  </a:cubicBezTo>
                  <a:cubicBezTo>
                    <a:pt x="3090" y="2137"/>
                    <a:pt x="3942" y="1098"/>
                    <a:pt x="3725" y="1"/>
                  </a:cubicBezTo>
                  <a:lnTo>
                    <a:pt x="3725" y="1"/>
                  </a:lnTo>
                  <a:cubicBezTo>
                    <a:pt x="3566" y="838"/>
                    <a:pt x="2830" y="1459"/>
                    <a:pt x="1964" y="1459"/>
                  </a:cubicBezTo>
                  <a:cubicBezTo>
                    <a:pt x="1112" y="1459"/>
                    <a:pt x="376" y="838"/>
                    <a:pt x="217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1" name="Google Shape;17641;p62"/>
            <p:cNvSpPr/>
            <p:nvPr/>
          </p:nvSpPr>
          <p:spPr>
            <a:xfrm>
              <a:off x="2835645" y="3382817"/>
              <a:ext cx="158601" cy="305457"/>
            </a:xfrm>
            <a:custGeom>
              <a:avLst/>
              <a:gdLst/>
              <a:ahLst/>
              <a:cxnLst/>
              <a:rect l="l" t="t" r="r" b="b"/>
              <a:pathLst>
                <a:path w="6050" h="11652" extrusionOk="0">
                  <a:moveTo>
                    <a:pt x="5833" y="1"/>
                  </a:moveTo>
                  <a:cubicBezTo>
                    <a:pt x="5755" y="1"/>
                    <a:pt x="5667" y="35"/>
                    <a:pt x="5631" y="120"/>
                  </a:cubicBezTo>
                  <a:cubicBezTo>
                    <a:pt x="5198" y="798"/>
                    <a:pt x="4693" y="1419"/>
                    <a:pt x="4115" y="1982"/>
                  </a:cubicBezTo>
                  <a:cubicBezTo>
                    <a:pt x="3263" y="2805"/>
                    <a:pt x="1878" y="3801"/>
                    <a:pt x="232" y="3801"/>
                  </a:cubicBezTo>
                  <a:cubicBezTo>
                    <a:pt x="102" y="3801"/>
                    <a:pt x="1" y="3902"/>
                    <a:pt x="1" y="4032"/>
                  </a:cubicBezTo>
                  <a:lnTo>
                    <a:pt x="1" y="7612"/>
                  </a:lnTo>
                  <a:cubicBezTo>
                    <a:pt x="1" y="7742"/>
                    <a:pt x="102" y="7843"/>
                    <a:pt x="232" y="7843"/>
                  </a:cubicBezTo>
                  <a:cubicBezTo>
                    <a:pt x="1878" y="7843"/>
                    <a:pt x="3263" y="8839"/>
                    <a:pt x="4115" y="9676"/>
                  </a:cubicBezTo>
                  <a:cubicBezTo>
                    <a:pt x="4693" y="10225"/>
                    <a:pt x="5198" y="10860"/>
                    <a:pt x="5631" y="11538"/>
                  </a:cubicBezTo>
                  <a:cubicBezTo>
                    <a:pt x="5676" y="11617"/>
                    <a:pt x="5749" y="11652"/>
                    <a:pt x="5821" y="11652"/>
                  </a:cubicBezTo>
                  <a:cubicBezTo>
                    <a:pt x="5936" y="11652"/>
                    <a:pt x="6049" y="11564"/>
                    <a:pt x="6049" y="11423"/>
                  </a:cubicBezTo>
                  <a:lnTo>
                    <a:pt x="6049" y="235"/>
                  </a:lnTo>
                  <a:cubicBezTo>
                    <a:pt x="6049" y="134"/>
                    <a:pt x="5977" y="33"/>
                    <a:pt x="5876" y="4"/>
                  </a:cubicBezTo>
                  <a:cubicBezTo>
                    <a:pt x="5863" y="2"/>
                    <a:pt x="5848" y="1"/>
                    <a:pt x="5833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2" name="Google Shape;17642;p62"/>
            <p:cNvSpPr/>
            <p:nvPr/>
          </p:nvSpPr>
          <p:spPr>
            <a:xfrm>
              <a:off x="2835645" y="3564933"/>
              <a:ext cx="158601" cy="123342"/>
            </a:xfrm>
            <a:custGeom>
              <a:avLst/>
              <a:gdLst/>
              <a:ahLst/>
              <a:cxnLst/>
              <a:rect l="l" t="t" r="r" b="b"/>
              <a:pathLst>
                <a:path w="6050" h="4705" extrusionOk="0">
                  <a:moveTo>
                    <a:pt x="1" y="1"/>
                  </a:moveTo>
                  <a:lnTo>
                    <a:pt x="1" y="665"/>
                  </a:lnTo>
                  <a:cubicBezTo>
                    <a:pt x="1" y="795"/>
                    <a:pt x="102" y="896"/>
                    <a:pt x="232" y="896"/>
                  </a:cubicBezTo>
                  <a:cubicBezTo>
                    <a:pt x="1878" y="896"/>
                    <a:pt x="3263" y="1892"/>
                    <a:pt x="4115" y="2729"/>
                  </a:cubicBezTo>
                  <a:cubicBezTo>
                    <a:pt x="4693" y="3278"/>
                    <a:pt x="5198" y="3913"/>
                    <a:pt x="5631" y="4591"/>
                  </a:cubicBezTo>
                  <a:cubicBezTo>
                    <a:pt x="5676" y="4670"/>
                    <a:pt x="5749" y="4705"/>
                    <a:pt x="5821" y="4705"/>
                  </a:cubicBezTo>
                  <a:cubicBezTo>
                    <a:pt x="5936" y="4705"/>
                    <a:pt x="6049" y="4617"/>
                    <a:pt x="6049" y="4476"/>
                  </a:cubicBezTo>
                  <a:lnTo>
                    <a:pt x="6049" y="3364"/>
                  </a:lnTo>
                  <a:cubicBezTo>
                    <a:pt x="6049" y="3451"/>
                    <a:pt x="5992" y="3537"/>
                    <a:pt x="5891" y="3566"/>
                  </a:cubicBezTo>
                  <a:cubicBezTo>
                    <a:pt x="5864" y="3578"/>
                    <a:pt x="5838" y="3583"/>
                    <a:pt x="5812" y="3583"/>
                  </a:cubicBezTo>
                  <a:cubicBezTo>
                    <a:pt x="5740" y="3583"/>
                    <a:pt x="5673" y="3540"/>
                    <a:pt x="5631" y="3465"/>
                  </a:cubicBezTo>
                  <a:cubicBezTo>
                    <a:pt x="5631" y="3465"/>
                    <a:pt x="5068" y="2974"/>
                    <a:pt x="4115" y="2051"/>
                  </a:cubicBezTo>
                  <a:cubicBezTo>
                    <a:pt x="3263" y="1213"/>
                    <a:pt x="1878" y="217"/>
                    <a:pt x="232" y="217"/>
                  </a:cubicBezTo>
                  <a:cubicBezTo>
                    <a:pt x="102" y="217"/>
                    <a:pt x="1" y="116"/>
                    <a:pt x="1" y="1"/>
                  </a:cubicBez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3" name="Google Shape;17643;p62"/>
            <p:cNvSpPr/>
            <p:nvPr/>
          </p:nvSpPr>
          <p:spPr>
            <a:xfrm>
              <a:off x="2982475" y="3359460"/>
              <a:ext cx="46951" cy="352330"/>
            </a:xfrm>
            <a:custGeom>
              <a:avLst/>
              <a:gdLst/>
              <a:ahLst/>
              <a:cxnLst/>
              <a:rect l="l" t="t" r="r" b="b"/>
              <a:pathLst>
                <a:path w="1791" h="13440" extrusionOk="0">
                  <a:moveTo>
                    <a:pt x="217" y="0"/>
                  </a:moveTo>
                  <a:cubicBezTo>
                    <a:pt x="102" y="0"/>
                    <a:pt x="1" y="101"/>
                    <a:pt x="1" y="217"/>
                  </a:cubicBezTo>
                  <a:lnTo>
                    <a:pt x="1" y="13209"/>
                  </a:lnTo>
                  <a:cubicBezTo>
                    <a:pt x="1" y="13339"/>
                    <a:pt x="102" y="13440"/>
                    <a:pt x="217" y="13440"/>
                  </a:cubicBezTo>
                  <a:lnTo>
                    <a:pt x="1560" y="13440"/>
                  </a:lnTo>
                  <a:cubicBezTo>
                    <a:pt x="1690" y="13440"/>
                    <a:pt x="1791" y="13339"/>
                    <a:pt x="1791" y="13209"/>
                  </a:cubicBezTo>
                  <a:lnTo>
                    <a:pt x="1791" y="217"/>
                  </a:lnTo>
                  <a:cubicBezTo>
                    <a:pt x="1791" y="101"/>
                    <a:pt x="1690" y="0"/>
                    <a:pt x="1560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4" name="Google Shape;17644;p62"/>
            <p:cNvSpPr/>
            <p:nvPr/>
          </p:nvSpPr>
          <p:spPr>
            <a:xfrm>
              <a:off x="2982475" y="3682245"/>
              <a:ext cx="46951" cy="29544"/>
            </a:xfrm>
            <a:custGeom>
              <a:avLst/>
              <a:gdLst/>
              <a:ahLst/>
              <a:cxnLst/>
              <a:rect l="l" t="t" r="r" b="b"/>
              <a:pathLst>
                <a:path w="1791" h="1127" extrusionOk="0">
                  <a:moveTo>
                    <a:pt x="1" y="1"/>
                  </a:moveTo>
                  <a:lnTo>
                    <a:pt x="1" y="910"/>
                  </a:lnTo>
                  <a:cubicBezTo>
                    <a:pt x="1" y="1026"/>
                    <a:pt x="102" y="1127"/>
                    <a:pt x="217" y="1127"/>
                  </a:cubicBezTo>
                  <a:lnTo>
                    <a:pt x="1560" y="1127"/>
                  </a:lnTo>
                  <a:cubicBezTo>
                    <a:pt x="1690" y="1127"/>
                    <a:pt x="1791" y="1026"/>
                    <a:pt x="1791" y="910"/>
                  </a:cubicBezTo>
                  <a:lnTo>
                    <a:pt x="1791" y="1"/>
                  </a:lnTo>
                  <a:cubicBezTo>
                    <a:pt x="1791" y="131"/>
                    <a:pt x="1690" y="232"/>
                    <a:pt x="1560" y="232"/>
                  </a:cubicBezTo>
                  <a:lnTo>
                    <a:pt x="217" y="232"/>
                  </a:lnTo>
                  <a:cubicBezTo>
                    <a:pt x="102" y="232"/>
                    <a:pt x="1" y="131"/>
                    <a:pt x="1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5" name="Google Shape;17645;p62"/>
            <p:cNvSpPr/>
            <p:nvPr/>
          </p:nvSpPr>
          <p:spPr>
            <a:xfrm>
              <a:off x="2747851" y="3482828"/>
              <a:ext cx="46951" cy="105594"/>
            </a:xfrm>
            <a:custGeom>
              <a:avLst/>
              <a:gdLst/>
              <a:ahLst/>
              <a:cxnLst/>
              <a:rect l="l" t="t" r="r" b="b"/>
              <a:pathLst>
                <a:path w="1791" h="4028" extrusionOk="0">
                  <a:moveTo>
                    <a:pt x="1112" y="0"/>
                  </a:moveTo>
                  <a:cubicBezTo>
                    <a:pt x="492" y="0"/>
                    <a:pt x="1" y="491"/>
                    <a:pt x="1" y="1112"/>
                  </a:cubicBezTo>
                  <a:lnTo>
                    <a:pt x="1" y="2902"/>
                  </a:lnTo>
                  <a:cubicBezTo>
                    <a:pt x="1" y="3523"/>
                    <a:pt x="492" y="4028"/>
                    <a:pt x="1112" y="4028"/>
                  </a:cubicBezTo>
                  <a:lnTo>
                    <a:pt x="1560" y="4028"/>
                  </a:lnTo>
                  <a:cubicBezTo>
                    <a:pt x="1690" y="4028"/>
                    <a:pt x="1791" y="3927"/>
                    <a:pt x="1791" y="3797"/>
                  </a:cubicBezTo>
                  <a:lnTo>
                    <a:pt x="1791" y="217"/>
                  </a:lnTo>
                  <a:cubicBezTo>
                    <a:pt x="1791" y="101"/>
                    <a:pt x="1690" y="0"/>
                    <a:pt x="1560" y="0"/>
                  </a:cubicBezTo>
                  <a:close/>
                </a:path>
              </a:pathLst>
            </a:custGeom>
            <a:solidFill>
              <a:srgbClr val="AE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6" name="Google Shape;17646;p62"/>
            <p:cNvSpPr/>
            <p:nvPr/>
          </p:nvSpPr>
          <p:spPr>
            <a:xfrm>
              <a:off x="2747484" y="3488123"/>
              <a:ext cx="47318" cy="100299"/>
            </a:xfrm>
            <a:custGeom>
              <a:avLst/>
              <a:gdLst/>
              <a:ahLst/>
              <a:cxnLst/>
              <a:rect l="l" t="t" r="r" b="b"/>
              <a:pathLst>
                <a:path w="1805" h="3826" extrusionOk="0">
                  <a:moveTo>
                    <a:pt x="477" y="0"/>
                  </a:moveTo>
                  <a:lnTo>
                    <a:pt x="477" y="0"/>
                  </a:lnTo>
                  <a:cubicBezTo>
                    <a:pt x="188" y="203"/>
                    <a:pt x="1" y="549"/>
                    <a:pt x="1" y="910"/>
                  </a:cubicBezTo>
                  <a:lnTo>
                    <a:pt x="1" y="2700"/>
                  </a:lnTo>
                  <a:cubicBezTo>
                    <a:pt x="1" y="3321"/>
                    <a:pt x="506" y="3826"/>
                    <a:pt x="1126" y="3826"/>
                  </a:cubicBezTo>
                  <a:lnTo>
                    <a:pt x="1574" y="3826"/>
                  </a:lnTo>
                  <a:cubicBezTo>
                    <a:pt x="1704" y="3826"/>
                    <a:pt x="1805" y="3725"/>
                    <a:pt x="1805" y="3595"/>
                  </a:cubicBezTo>
                  <a:lnTo>
                    <a:pt x="1805" y="3147"/>
                  </a:lnTo>
                  <a:lnTo>
                    <a:pt x="1126" y="3147"/>
                  </a:lnTo>
                  <a:cubicBezTo>
                    <a:pt x="751" y="3147"/>
                    <a:pt x="448" y="2844"/>
                    <a:pt x="448" y="2483"/>
                  </a:cubicBezTo>
                  <a:lnTo>
                    <a:pt x="448" y="246"/>
                  </a:lnTo>
                  <a:cubicBezTo>
                    <a:pt x="448" y="159"/>
                    <a:pt x="462" y="73"/>
                    <a:pt x="477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7" name="Google Shape;17647;p62"/>
            <p:cNvSpPr/>
            <p:nvPr/>
          </p:nvSpPr>
          <p:spPr>
            <a:xfrm>
              <a:off x="2788720" y="3482828"/>
              <a:ext cx="58695" cy="105594"/>
            </a:xfrm>
            <a:custGeom>
              <a:avLst/>
              <a:gdLst/>
              <a:ahLst/>
              <a:cxnLst/>
              <a:rect l="l" t="t" r="r" b="b"/>
              <a:pathLst>
                <a:path w="2239" h="4028" extrusionOk="0">
                  <a:moveTo>
                    <a:pt x="1" y="0"/>
                  </a:moveTo>
                  <a:lnTo>
                    <a:pt x="1" y="4028"/>
                  </a:lnTo>
                  <a:lnTo>
                    <a:pt x="2238" y="4028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8" name="Google Shape;17648;p62"/>
            <p:cNvSpPr/>
            <p:nvPr/>
          </p:nvSpPr>
          <p:spPr>
            <a:xfrm>
              <a:off x="2788720" y="3570622"/>
              <a:ext cx="58695" cy="17800"/>
            </a:xfrm>
            <a:custGeom>
              <a:avLst/>
              <a:gdLst/>
              <a:ahLst/>
              <a:cxnLst/>
              <a:rect l="l" t="t" r="r" b="b"/>
              <a:pathLst>
                <a:path w="2239" h="679" extrusionOk="0">
                  <a:moveTo>
                    <a:pt x="1" y="0"/>
                  </a:moveTo>
                  <a:lnTo>
                    <a:pt x="1" y="679"/>
                  </a:lnTo>
                  <a:lnTo>
                    <a:pt x="2238" y="679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9" name="Google Shape;17649;p62"/>
            <p:cNvSpPr/>
            <p:nvPr/>
          </p:nvSpPr>
          <p:spPr>
            <a:xfrm>
              <a:off x="2788720" y="3588396"/>
              <a:ext cx="59062" cy="93876"/>
            </a:xfrm>
            <a:custGeom>
              <a:avLst/>
              <a:gdLst/>
              <a:ahLst/>
              <a:cxnLst/>
              <a:rect l="l" t="t" r="r" b="b"/>
              <a:pathLst>
                <a:path w="2253" h="3581" extrusionOk="0">
                  <a:moveTo>
                    <a:pt x="1" y="1"/>
                  </a:moveTo>
                  <a:lnTo>
                    <a:pt x="1" y="3364"/>
                  </a:lnTo>
                  <a:cubicBezTo>
                    <a:pt x="1" y="3480"/>
                    <a:pt x="102" y="3581"/>
                    <a:pt x="232" y="3581"/>
                  </a:cubicBezTo>
                  <a:lnTo>
                    <a:pt x="1127" y="3581"/>
                  </a:lnTo>
                  <a:cubicBezTo>
                    <a:pt x="1228" y="3581"/>
                    <a:pt x="1315" y="3509"/>
                    <a:pt x="1343" y="3422"/>
                  </a:cubicBezTo>
                  <a:lnTo>
                    <a:pt x="2253" y="1"/>
                  </a:ln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0" name="Google Shape;17650;p62"/>
            <p:cNvSpPr/>
            <p:nvPr/>
          </p:nvSpPr>
          <p:spPr>
            <a:xfrm>
              <a:off x="3091844" y="3529753"/>
              <a:ext cx="33345" cy="11744"/>
            </a:xfrm>
            <a:custGeom>
              <a:avLst/>
              <a:gdLst/>
              <a:ahLst/>
              <a:cxnLst/>
              <a:rect l="l" t="t" r="r" b="b"/>
              <a:pathLst>
                <a:path w="1272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982" y="448"/>
                  </a:lnTo>
                  <a:cubicBezTo>
                    <a:pt x="1271" y="448"/>
                    <a:pt x="1271" y="0"/>
                    <a:pt x="982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1" name="Google Shape;17651;p62"/>
            <p:cNvSpPr/>
            <p:nvPr/>
          </p:nvSpPr>
          <p:spPr>
            <a:xfrm>
              <a:off x="3069535" y="3463140"/>
              <a:ext cx="28574" cy="24249"/>
            </a:xfrm>
            <a:custGeom>
              <a:avLst/>
              <a:gdLst/>
              <a:ahLst/>
              <a:cxnLst/>
              <a:rect l="l" t="t" r="r" b="b"/>
              <a:pathLst>
                <a:path w="1090" h="925" extrusionOk="0">
                  <a:moveTo>
                    <a:pt x="768" y="0"/>
                  </a:moveTo>
                  <a:cubicBezTo>
                    <a:pt x="714" y="0"/>
                    <a:pt x="657" y="22"/>
                    <a:pt x="606" y="73"/>
                  </a:cubicBezTo>
                  <a:lnTo>
                    <a:pt x="144" y="549"/>
                  </a:lnTo>
                  <a:cubicBezTo>
                    <a:pt x="0" y="679"/>
                    <a:pt x="101" y="925"/>
                    <a:pt x="303" y="925"/>
                  </a:cubicBezTo>
                  <a:cubicBezTo>
                    <a:pt x="361" y="925"/>
                    <a:pt x="419" y="910"/>
                    <a:pt x="462" y="867"/>
                  </a:cubicBezTo>
                  <a:lnTo>
                    <a:pt x="924" y="390"/>
                  </a:lnTo>
                  <a:cubicBezTo>
                    <a:pt x="1089" y="225"/>
                    <a:pt x="943" y="0"/>
                    <a:pt x="768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2" name="Google Shape;17652;p62"/>
            <p:cNvSpPr/>
            <p:nvPr/>
          </p:nvSpPr>
          <p:spPr>
            <a:xfrm>
              <a:off x="3068958" y="3583467"/>
              <a:ext cx="28601" cy="24249"/>
            </a:xfrm>
            <a:custGeom>
              <a:avLst/>
              <a:gdLst/>
              <a:ahLst/>
              <a:cxnLst/>
              <a:rect l="l" t="t" r="r" b="b"/>
              <a:pathLst>
                <a:path w="1091" h="925" extrusionOk="0">
                  <a:moveTo>
                    <a:pt x="322" y="1"/>
                  </a:moveTo>
                  <a:cubicBezTo>
                    <a:pt x="147" y="1"/>
                    <a:pt x="1" y="225"/>
                    <a:pt x="166" y="391"/>
                  </a:cubicBezTo>
                  <a:lnTo>
                    <a:pt x="643" y="867"/>
                  </a:lnTo>
                  <a:cubicBezTo>
                    <a:pt x="686" y="911"/>
                    <a:pt x="744" y="925"/>
                    <a:pt x="802" y="925"/>
                  </a:cubicBezTo>
                  <a:cubicBezTo>
                    <a:pt x="1004" y="925"/>
                    <a:pt x="1090" y="694"/>
                    <a:pt x="960" y="550"/>
                  </a:cubicBezTo>
                  <a:lnTo>
                    <a:pt x="484" y="73"/>
                  </a:lnTo>
                  <a:cubicBezTo>
                    <a:pt x="433" y="22"/>
                    <a:pt x="376" y="1"/>
                    <a:pt x="322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3" name="Google Shape;17653;p62"/>
          <p:cNvGrpSpPr/>
          <p:nvPr/>
        </p:nvGrpSpPr>
        <p:grpSpPr>
          <a:xfrm>
            <a:off x="3696205" y="3371938"/>
            <a:ext cx="375792" cy="327373"/>
            <a:chOff x="3696205" y="3371938"/>
            <a:chExt cx="375792" cy="327373"/>
          </a:xfrm>
        </p:grpSpPr>
        <p:sp>
          <p:nvSpPr>
            <p:cNvPr id="17654" name="Google Shape;17654;p62"/>
            <p:cNvSpPr/>
            <p:nvPr/>
          </p:nvSpPr>
          <p:spPr>
            <a:xfrm>
              <a:off x="3696205" y="3456718"/>
              <a:ext cx="375792" cy="242594"/>
            </a:xfrm>
            <a:custGeom>
              <a:avLst/>
              <a:gdLst/>
              <a:ahLst/>
              <a:cxnLst/>
              <a:rect l="l" t="t" r="r" b="b"/>
              <a:pathLst>
                <a:path w="14335" h="9254" extrusionOk="0">
                  <a:moveTo>
                    <a:pt x="462" y="0"/>
                  </a:moveTo>
                  <a:cubicBezTo>
                    <a:pt x="202" y="0"/>
                    <a:pt x="0" y="202"/>
                    <a:pt x="0" y="462"/>
                  </a:cubicBezTo>
                  <a:lnTo>
                    <a:pt x="0" y="8791"/>
                  </a:lnTo>
                  <a:cubicBezTo>
                    <a:pt x="0" y="9037"/>
                    <a:pt x="202" y="9253"/>
                    <a:pt x="462" y="9253"/>
                  </a:cubicBezTo>
                  <a:lnTo>
                    <a:pt x="13873" y="9253"/>
                  </a:lnTo>
                  <a:cubicBezTo>
                    <a:pt x="14118" y="9253"/>
                    <a:pt x="14335" y="9037"/>
                    <a:pt x="14335" y="8791"/>
                  </a:cubicBezTo>
                  <a:lnTo>
                    <a:pt x="14335" y="462"/>
                  </a:lnTo>
                  <a:cubicBezTo>
                    <a:pt x="14335" y="202"/>
                    <a:pt x="14118" y="0"/>
                    <a:pt x="1387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5" name="Google Shape;17655;p62"/>
            <p:cNvSpPr/>
            <p:nvPr/>
          </p:nvSpPr>
          <p:spPr>
            <a:xfrm>
              <a:off x="3696205" y="3456718"/>
              <a:ext cx="375792" cy="18193"/>
            </a:xfrm>
            <a:custGeom>
              <a:avLst/>
              <a:gdLst/>
              <a:ahLst/>
              <a:cxnLst/>
              <a:rect l="l" t="t" r="r" b="b"/>
              <a:pathLst>
                <a:path w="14335" h="694" extrusionOk="0">
                  <a:moveTo>
                    <a:pt x="462" y="0"/>
                  </a:moveTo>
                  <a:cubicBezTo>
                    <a:pt x="202" y="0"/>
                    <a:pt x="0" y="202"/>
                    <a:pt x="0" y="462"/>
                  </a:cubicBezTo>
                  <a:lnTo>
                    <a:pt x="0" y="693"/>
                  </a:lnTo>
                  <a:lnTo>
                    <a:pt x="14335" y="693"/>
                  </a:lnTo>
                  <a:lnTo>
                    <a:pt x="14335" y="462"/>
                  </a:lnTo>
                  <a:cubicBezTo>
                    <a:pt x="14335" y="202"/>
                    <a:pt x="14118" y="0"/>
                    <a:pt x="1387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6" name="Google Shape;17656;p62"/>
            <p:cNvSpPr/>
            <p:nvPr/>
          </p:nvSpPr>
          <p:spPr>
            <a:xfrm>
              <a:off x="3732539" y="3505163"/>
              <a:ext cx="121113" cy="157814"/>
            </a:xfrm>
            <a:custGeom>
              <a:avLst/>
              <a:gdLst/>
              <a:ahLst/>
              <a:cxnLst/>
              <a:rect l="l" t="t" r="r" b="b"/>
              <a:pathLst>
                <a:path w="4620" h="6020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5789"/>
                  </a:lnTo>
                  <a:cubicBezTo>
                    <a:pt x="0" y="5904"/>
                    <a:pt x="101" y="6020"/>
                    <a:pt x="231" y="6020"/>
                  </a:cubicBezTo>
                  <a:lnTo>
                    <a:pt x="4388" y="6020"/>
                  </a:lnTo>
                  <a:cubicBezTo>
                    <a:pt x="4518" y="6020"/>
                    <a:pt x="4619" y="5919"/>
                    <a:pt x="4619" y="5789"/>
                  </a:cubicBezTo>
                  <a:lnTo>
                    <a:pt x="4619" y="231"/>
                  </a:lnTo>
                  <a:cubicBezTo>
                    <a:pt x="4619" y="101"/>
                    <a:pt x="4518" y="0"/>
                    <a:pt x="4388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7" name="Google Shape;17657;p62"/>
            <p:cNvSpPr/>
            <p:nvPr/>
          </p:nvSpPr>
          <p:spPr>
            <a:xfrm>
              <a:off x="3883904" y="3505163"/>
              <a:ext cx="151759" cy="30278"/>
            </a:xfrm>
            <a:custGeom>
              <a:avLst/>
              <a:gdLst/>
              <a:ahLst/>
              <a:cxnLst/>
              <a:rect l="l" t="t" r="r" b="b"/>
              <a:pathLst>
                <a:path w="5789" h="1155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924"/>
                  </a:lnTo>
                  <a:cubicBezTo>
                    <a:pt x="0" y="1054"/>
                    <a:pt x="101" y="1155"/>
                    <a:pt x="231" y="1155"/>
                  </a:cubicBezTo>
                  <a:lnTo>
                    <a:pt x="5558" y="1155"/>
                  </a:lnTo>
                  <a:cubicBezTo>
                    <a:pt x="5673" y="1155"/>
                    <a:pt x="5789" y="1054"/>
                    <a:pt x="5789" y="924"/>
                  </a:cubicBezTo>
                  <a:lnTo>
                    <a:pt x="5789" y="231"/>
                  </a:lnTo>
                  <a:cubicBezTo>
                    <a:pt x="5789" y="101"/>
                    <a:pt x="5673" y="0"/>
                    <a:pt x="5558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8" name="Google Shape;17658;p62"/>
            <p:cNvSpPr/>
            <p:nvPr/>
          </p:nvSpPr>
          <p:spPr>
            <a:xfrm>
              <a:off x="3883904" y="3553582"/>
              <a:ext cx="115451" cy="24249"/>
            </a:xfrm>
            <a:custGeom>
              <a:avLst/>
              <a:gdLst/>
              <a:ahLst/>
              <a:cxnLst/>
              <a:rect l="l" t="t" r="r" b="b"/>
              <a:pathLst>
                <a:path w="4404" h="925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lnTo>
                    <a:pt x="0" y="694"/>
                  </a:lnTo>
                  <a:cubicBezTo>
                    <a:pt x="0" y="824"/>
                    <a:pt x="101" y="925"/>
                    <a:pt x="231" y="925"/>
                  </a:cubicBezTo>
                  <a:lnTo>
                    <a:pt x="4172" y="925"/>
                  </a:lnTo>
                  <a:cubicBezTo>
                    <a:pt x="4288" y="925"/>
                    <a:pt x="4403" y="824"/>
                    <a:pt x="4403" y="694"/>
                  </a:cubicBezTo>
                  <a:lnTo>
                    <a:pt x="4403" y="232"/>
                  </a:lnTo>
                  <a:cubicBezTo>
                    <a:pt x="4403" y="102"/>
                    <a:pt x="4288" y="1"/>
                    <a:pt x="417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9" name="Google Shape;17659;p62"/>
            <p:cNvSpPr/>
            <p:nvPr/>
          </p:nvSpPr>
          <p:spPr>
            <a:xfrm>
              <a:off x="3882017" y="3595972"/>
              <a:ext cx="76836" cy="12138"/>
            </a:xfrm>
            <a:custGeom>
              <a:avLst/>
              <a:gdLst/>
              <a:ahLst/>
              <a:cxnLst/>
              <a:rect l="l" t="t" r="r" b="b"/>
              <a:pathLst>
                <a:path w="2931" h="463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lnTo>
                    <a:pt x="2613" y="462"/>
                  </a:lnTo>
                  <a:cubicBezTo>
                    <a:pt x="2930" y="462"/>
                    <a:pt x="2930" y="0"/>
                    <a:pt x="2613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0" name="Google Shape;17660;p62"/>
            <p:cNvSpPr/>
            <p:nvPr/>
          </p:nvSpPr>
          <p:spPr>
            <a:xfrm>
              <a:off x="3966770" y="3595972"/>
              <a:ext cx="40528" cy="12138"/>
            </a:xfrm>
            <a:custGeom>
              <a:avLst/>
              <a:gdLst/>
              <a:ahLst/>
              <a:cxnLst/>
              <a:rect l="l" t="t" r="r" b="b"/>
              <a:pathLst>
                <a:path w="1546" h="463" extrusionOk="0">
                  <a:moveTo>
                    <a:pt x="318" y="0"/>
                  </a:moveTo>
                  <a:cubicBezTo>
                    <a:pt x="1" y="0"/>
                    <a:pt x="1" y="462"/>
                    <a:pt x="318" y="462"/>
                  </a:cubicBezTo>
                  <a:lnTo>
                    <a:pt x="1242" y="462"/>
                  </a:lnTo>
                  <a:cubicBezTo>
                    <a:pt x="1545" y="462"/>
                    <a:pt x="1545" y="0"/>
                    <a:pt x="124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1" name="Google Shape;17661;p62"/>
            <p:cNvSpPr/>
            <p:nvPr/>
          </p:nvSpPr>
          <p:spPr>
            <a:xfrm>
              <a:off x="3882017" y="3632306"/>
              <a:ext cx="28391" cy="12138"/>
            </a:xfrm>
            <a:custGeom>
              <a:avLst/>
              <a:gdLst/>
              <a:ahLst/>
              <a:cxnLst/>
              <a:rect l="l" t="t" r="r" b="b"/>
              <a:pathLst>
                <a:path w="1083" h="463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lnTo>
                    <a:pt x="765" y="462"/>
                  </a:lnTo>
                  <a:cubicBezTo>
                    <a:pt x="1083" y="462"/>
                    <a:pt x="1083" y="0"/>
                    <a:pt x="765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2" name="Google Shape;17662;p62"/>
            <p:cNvSpPr/>
            <p:nvPr/>
          </p:nvSpPr>
          <p:spPr>
            <a:xfrm>
              <a:off x="3918324" y="3632306"/>
              <a:ext cx="64751" cy="12138"/>
            </a:xfrm>
            <a:custGeom>
              <a:avLst/>
              <a:gdLst/>
              <a:ahLst/>
              <a:cxnLst/>
              <a:rect l="l" t="t" r="r" b="b"/>
              <a:pathLst>
                <a:path w="2470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2166" y="462"/>
                  </a:lnTo>
                  <a:cubicBezTo>
                    <a:pt x="2469" y="462"/>
                    <a:pt x="2469" y="0"/>
                    <a:pt x="2166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3" name="Google Shape;17663;p62"/>
            <p:cNvSpPr/>
            <p:nvPr/>
          </p:nvSpPr>
          <p:spPr>
            <a:xfrm>
              <a:off x="3882017" y="3656895"/>
              <a:ext cx="28391" cy="12138"/>
            </a:xfrm>
            <a:custGeom>
              <a:avLst/>
              <a:gdLst/>
              <a:ahLst/>
              <a:cxnLst/>
              <a:rect l="l" t="t" r="r" b="b"/>
              <a:pathLst>
                <a:path w="1083" h="463" extrusionOk="0">
                  <a:moveTo>
                    <a:pt x="303" y="1"/>
                  </a:moveTo>
                  <a:cubicBezTo>
                    <a:pt x="0" y="1"/>
                    <a:pt x="0" y="463"/>
                    <a:pt x="303" y="463"/>
                  </a:cubicBezTo>
                  <a:lnTo>
                    <a:pt x="765" y="463"/>
                  </a:lnTo>
                  <a:cubicBezTo>
                    <a:pt x="1083" y="463"/>
                    <a:pt x="1083" y="1"/>
                    <a:pt x="765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4" name="Google Shape;17664;p62"/>
            <p:cNvSpPr/>
            <p:nvPr/>
          </p:nvSpPr>
          <p:spPr>
            <a:xfrm>
              <a:off x="3918324" y="3656895"/>
              <a:ext cx="64751" cy="12138"/>
            </a:xfrm>
            <a:custGeom>
              <a:avLst/>
              <a:gdLst/>
              <a:ahLst/>
              <a:cxnLst/>
              <a:rect l="l" t="t" r="r" b="b"/>
              <a:pathLst>
                <a:path w="2470" h="463" extrusionOk="0">
                  <a:moveTo>
                    <a:pt x="304" y="1"/>
                  </a:moveTo>
                  <a:cubicBezTo>
                    <a:pt x="1" y="1"/>
                    <a:pt x="1" y="463"/>
                    <a:pt x="304" y="463"/>
                  </a:cubicBezTo>
                  <a:lnTo>
                    <a:pt x="2166" y="463"/>
                  </a:lnTo>
                  <a:cubicBezTo>
                    <a:pt x="2469" y="463"/>
                    <a:pt x="2469" y="1"/>
                    <a:pt x="216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5" name="Google Shape;17665;p62"/>
            <p:cNvSpPr/>
            <p:nvPr/>
          </p:nvSpPr>
          <p:spPr>
            <a:xfrm>
              <a:off x="3853993" y="3371938"/>
              <a:ext cx="59823" cy="109028"/>
            </a:xfrm>
            <a:custGeom>
              <a:avLst/>
              <a:gdLst/>
              <a:ahLst/>
              <a:cxnLst/>
              <a:rect l="l" t="t" r="r" b="b"/>
              <a:pathLst>
                <a:path w="2282" h="4159" extrusionOk="0">
                  <a:moveTo>
                    <a:pt x="246" y="1"/>
                  </a:moveTo>
                  <a:cubicBezTo>
                    <a:pt x="116" y="1"/>
                    <a:pt x="1" y="116"/>
                    <a:pt x="15" y="261"/>
                  </a:cubicBezTo>
                  <a:lnTo>
                    <a:pt x="434" y="3956"/>
                  </a:lnTo>
                  <a:cubicBezTo>
                    <a:pt x="448" y="4072"/>
                    <a:pt x="535" y="4158"/>
                    <a:pt x="665" y="4158"/>
                  </a:cubicBezTo>
                  <a:lnTo>
                    <a:pt x="1632" y="4158"/>
                  </a:lnTo>
                  <a:cubicBezTo>
                    <a:pt x="1748" y="4158"/>
                    <a:pt x="1849" y="4072"/>
                    <a:pt x="1863" y="3956"/>
                  </a:cubicBezTo>
                  <a:lnTo>
                    <a:pt x="2267" y="261"/>
                  </a:lnTo>
                  <a:cubicBezTo>
                    <a:pt x="2282" y="116"/>
                    <a:pt x="2181" y="1"/>
                    <a:pt x="2051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6" name="Google Shape;17666;p62"/>
            <p:cNvSpPr/>
            <p:nvPr/>
          </p:nvSpPr>
          <p:spPr>
            <a:xfrm>
              <a:off x="3756735" y="3583860"/>
              <a:ext cx="72694" cy="78750"/>
            </a:xfrm>
            <a:custGeom>
              <a:avLst/>
              <a:gdLst/>
              <a:ahLst/>
              <a:cxnLst/>
              <a:rect l="l" t="t" r="r" b="b"/>
              <a:pathLst>
                <a:path w="2773" h="3004" extrusionOk="0">
                  <a:moveTo>
                    <a:pt x="925" y="1"/>
                  </a:moveTo>
                  <a:lnTo>
                    <a:pt x="925" y="462"/>
                  </a:lnTo>
                  <a:cubicBezTo>
                    <a:pt x="925" y="549"/>
                    <a:pt x="881" y="636"/>
                    <a:pt x="795" y="679"/>
                  </a:cubicBezTo>
                  <a:lnTo>
                    <a:pt x="261" y="939"/>
                  </a:lnTo>
                  <a:cubicBezTo>
                    <a:pt x="102" y="1025"/>
                    <a:pt x="1" y="1184"/>
                    <a:pt x="1" y="1357"/>
                  </a:cubicBezTo>
                  <a:lnTo>
                    <a:pt x="1" y="3003"/>
                  </a:lnTo>
                  <a:lnTo>
                    <a:pt x="2773" y="3003"/>
                  </a:lnTo>
                  <a:lnTo>
                    <a:pt x="2773" y="1357"/>
                  </a:lnTo>
                  <a:cubicBezTo>
                    <a:pt x="2773" y="1184"/>
                    <a:pt x="2671" y="1025"/>
                    <a:pt x="2527" y="939"/>
                  </a:cubicBezTo>
                  <a:lnTo>
                    <a:pt x="1979" y="679"/>
                  </a:lnTo>
                  <a:cubicBezTo>
                    <a:pt x="1906" y="636"/>
                    <a:pt x="1849" y="549"/>
                    <a:pt x="1849" y="462"/>
                  </a:cubicBezTo>
                  <a:lnTo>
                    <a:pt x="184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7" name="Google Shape;17667;p62"/>
            <p:cNvSpPr/>
            <p:nvPr/>
          </p:nvSpPr>
          <p:spPr>
            <a:xfrm>
              <a:off x="3779831" y="3583860"/>
              <a:ext cx="26503" cy="18193"/>
            </a:xfrm>
            <a:custGeom>
              <a:avLst/>
              <a:gdLst/>
              <a:ahLst/>
              <a:cxnLst/>
              <a:rect l="l" t="t" r="r" b="b"/>
              <a:pathLst>
                <a:path w="1011" h="694" extrusionOk="0">
                  <a:moveTo>
                    <a:pt x="44" y="1"/>
                  </a:moveTo>
                  <a:lnTo>
                    <a:pt x="44" y="462"/>
                  </a:lnTo>
                  <a:cubicBezTo>
                    <a:pt x="44" y="520"/>
                    <a:pt x="29" y="564"/>
                    <a:pt x="0" y="607"/>
                  </a:cubicBezTo>
                  <a:cubicBezTo>
                    <a:pt x="159" y="665"/>
                    <a:pt x="332" y="693"/>
                    <a:pt x="506" y="693"/>
                  </a:cubicBezTo>
                  <a:cubicBezTo>
                    <a:pt x="679" y="693"/>
                    <a:pt x="852" y="665"/>
                    <a:pt x="1011" y="607"/>
                  </a:cubicBezTo>
                  <a:cubicBezTo>
                    <a:pt x="982" y="564"/>
                    <a:pt x="968" y="520"/>
                    <a:pt x="968" y="462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8" name="Google Shape;17668;p62"/>
            <p:cNvSpPr/>
            <p:nvPr/>
          </p:nvSpPr>
          <p:spPr>
            <a:xfrm>
              <a:off x="3756735" y="3603155"/>
              <a:ext cx="72694" cy="59456"/>
            </a:xfrm>
            <a:custGeom>
              <a:avLst/>
              <a:gdLst/>
              <a:ahLst/>
              <a:cxnLst/>
              <a:rect l="l" t="t" r="r" b="b"/>
              <a:pathLst>
                <a:path w="2773" h="2268" extrusionOk="0">
                  <a:moveTo>
                    <a:pt x="679" y="1"/>
                  </a:moveTo>
                  <a:lnTo>
                    <a:pt x="261" y="203"/>
                  </a:lnTo>
                  <a:cubicBezTo>
                    <a:pt x="102" y="289"/>
                    <a:pt x="1" y="448"/>
                    <a:pt x="1" y="621"/>
                  </a:cubicBezTo>
                  <a:lnTo>
                    <a:pt x="1" y="2267"/>
                  </a:lnTo>
                  <a:lnTo>
                    <a:pt x="2773" y="2267"/>
                  </a:lnTo>
                  <a:lnTo>
                    <a:pt x="2773" y="621"/>
                  </a:lnTo>
                  <a:cubicBezTo>
                    <a:pt x="2773" y="448"/>
                    <a:pt x="2671" y="289"/>
                    <a:pt x="2527" y="203"/>
                  </a:cubicBezTo>
                  <a:lnTo>
                    <a:pt x="2094" y="1"/>
                  </a:lnTo>
                  <a:cubicBezTo>
                    <a:pt x="1914" y="225"/>
                    <a:pt x="1650" y="336"/>
                    <a:pt x="1387" y="336"/>
                  </a:cubicBezTo>
                  <a:cubicBezTo>
                    <a:pt x="1123" y="336"/>
                    <a:pt x="860" y="225"/>
                    <a:pt x="679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9" name="Google Shape;17669;p62"/>
            <p:cNvSpPr/>
            <p:nvPr/>
          </p:nvSpPr>
          <p:spPr>
            <a:xfrm>
              <a:off x="3756735" y="3614139"/>
              <a:ext cx="18193" cy="48839"/>
            </a:xfrm>
            <a:custGeom>
              <a:avLst/>
              <a:gdLst/>
              <a:ahLst/>
              <a:cxnLst/>
              <a:rect l="l" t="t" r="r" b="b"/>
              <a:pathLst>
                <a:path w="694" h="1863" extrusionOk="0">
                  <a:moveTo>
                    <a:pt x="59" y="0"/>
                  </a:moveTo>
                  <a:cubicBezTo>
                    <a:pt x="30" y="58"/>
                    <a:pt x="1" y="130"/>
                    <a:pt x="1" y="217"/>
                  </a:cubicBezTo>
                  <a:lnTo>
                    <a:pt x="1" y="1863"/>
                  </a:lnTo>
                  <a:lnTo>
                    <a:pt x="694" y="1863"/>
                  </a:lnTo>
                  <a:lnTo>
                    <a:pt x="694" y="708"/>
                  </a:lnTo>
                  <a:lnTo>
                    <a:pt x="694" y="693"/>
                  </a:lnTo>
                  <a:cubicBezTo>
                    <a:pt x="694" y="563"/>
                    <a:pt x="622" y="419"/>
                    <a:pt x="521" y="332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0" name="Google Shape;17670;p62"/>
            <p:cNvSpPr/>
            <p:nvPr/>
          </p:nvSpPr>
          <p:spPr>
            <a:xfrm>
              <a:off x="3811236" y="3614139"/>
              <a:ext cx="18193" cy="48839"/>
            </a:xfrm>
            <a:custGeom>
              <a:avLst/>
              <a:gdLst/>
              <a:ahLst/>
              <a:cxnLst/>
              <a:rect l="l" t="t" r="r" b="b"/>
              <a:pathLst>
                <a:path w="694" h="1863" extrusionOk="0">
                  <a:moveTo>
                    <a:pt x="636" y="0"/>
                  </a:moveTo>
                  <a:lnTo>
                    <a:pt x="188" y="332"/>
                  </a:lnTo>
                  <a:cubicBezTo>
                    <a:pt x="73" y="419"/>
                    <a:pt x="1" y="563"/>
                    <a:pt x="1" y="693"/>
                  </a:cubicBezTo>
                  <a:lnTo>
                    <a:pt x="1" y="708"/>
                  </a:lnTo>
                  <a:lnTo>
                    <a:pt x="1" y="1863"/>
                  </a:lnTo>
                  <a:lnTo>
                    <a:pt x="694" y="1863"/>
                  </a:lnTo>
                  <a:lnTo>
                    <a:pt x="694" y="217"/>
                  </a:lnTo>
                  <a:cubicBezTo>
                    <a:pt x="694" y="130"/>
                    <a:pt x="665" y="58"/>
                    <a:pt x="636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1" name="Google Shape;17671;p62"/>
            <p:cNvSpPr/>
            <p:nvPr/>
          </p:nvSpPr>
          <p:spPr>
            <a:xfrm>
              <a:off x="3768847" y="3535415"/>
              <a:ext cx="48472" cy="54527"/>
            </a:xfrm>
            <a:custGeom>
              <a:avLst/>
              <a:gdLst/>
              <a:ahLst/>
              <a:cxnLst/>
              <a:rect l="l" t="t" r="r" b="b"/>
              <a:pathLst>
                <a:path w="1849" h="2080" extrusionOk="0">
                  <a:moveTo>
                    <a:pt x="694" y="1"/>
                  </a:moveTo>
                  <a:cubicBezTo>
                    <a:pt x="318" y="1"/>
                    <a:pt x="1" y="318"/>
                    <a:pt x="1" y="694"/>
                  </a:cubicBezTo>
                  <a:lnTo>
                    <a:pt x="1" y="1156"/>
                  </a:lnTo>
                  <a:cubicBezTo>
                    <a:pt x="1" y="1675"/>
                    <a:pt x="419" y="2080"/>
                    <a:pt x="925" y="2080"/>
                  </a:cubicBezTo>
                  <a:cubicBezTo>
                    <a:pt x="1430" y="2080"/>
                    <a:pt x="1849" y="1675"/>
                    <a:pt x="1849" y="1156"/>
                  </a:cubicBezTo>
                  <a:lnTo>
                    <a:pt x="1849" y="694"/>
                  </a:lnTo>
                  <a:cubicBezTo>
                    <a:pt x="1849" y="318"/>
                    <a:pt x="1545" y="1"/>
                    <a:pt x="115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2" name="Google Shape;17672;p62"/>
            <p:cNvSpPr/>
            <p:nvPr/>
          </p:nvSpPr>
          <p:spPr>
            <a:xfrm>
              <a:off x="3768847" y="3535415"/>
              <a:ext cx="33345" cy="54632"/>
            </a:xfrm>
            <a:custGeom>
              <a:avLst/>
              <a:gdLst/>
              <a:ahLst/>
              <a:cxnLst/>
              <a:rect l="l" t="t" r="r" b="b"/>
              <a:pathLst>
                <a:path w="1272" h="2084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lnTo>
                    <a:pt x="1" y="1156"/>
                  </a:lnTo>
                  <a:cubicBezTo>
                    <a:pt x="1" y="1687"/>
                    <a:pt x="436" y="2083"/>
                    <a:pt x="926" y="2083"/>
                  </a:cubicBezTo>
                  <a:cubicBezTo>
                    <a:pt x="1035" y="2083"/>
                    <a:pt x="1146" y="2064"/>
                    <a:pt x="1257" y="2022"/>
                  </a:cubicBezTo>
                  <a:cubicBezTo>
                    <a:pt x="910" y="1877"/>
                    <a:pt x="679" y="1531"/>
                    <a:pt x="694" y="1156"/>
                  </a:cubicBezTo>
                  <a:lnTo>
                    <a:pt x="694" y="694"/>
                  </a:lnTo>
                  <a:cubicBezTo>
                    <a:pt x="694" y="362"/>
                    <a:pt x="925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3" name="Google Shape;17673;p62"/>
            <p:cNvSpPr/>
            <p:nvPr/>
          </p:nvSpPr>
          <p:spPr>
            <a:xfrm>
              <a:off x="3768847" y="3535415"/>
              <a:ext cx="48472" cy="24301"/>
            </a:xfrm>
            <a:custGeom>
              <a:avLst/>
              <a:gdLst/>
              <a:ahLst/>
              <a:cxnLst/>
              <a:rect l="l" t="t" r="r" b="b"/>
              <a:pathLst>
                <a:path w="1849" h="927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557" y="853"/>
                    <a:pt x="1125" y="926"/>
                    <a:pt x="1694" y="926"/>
                  </a:cubicBezTo>
                  <a:cubicBezTo>
                    <a:pt x="1746" y="926"/>
                    <a:pt x="1797" y="926"/>
                    <a:pt x="1849" y="925"/>
                  </a:cubicBezTo>
                  <a:lnTo>
                    <a:pt x="1849" y="694"/>
                  </a:lnTo>
                  <a:cubicBezTo>
                    <a:pt x="1849" y="318"/>
                    <a:pt x="1545" y="1"/>
                    <a:pt x="115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4" name="Google Shape;17674;p62"/>
            <p:cNvSpPr/>
            <p:nvPr/>
          </p:nvSpPr>
          <p:spPr>
            <a:xfrm>
              <a:off x="3768847" y="3535415"/>
              <a:ext cx="33345" cy="22361"/>
            </a:xfrm>
            <a:custGeom>
              <a:avLst/>
              <a:gdLst/>
              <a:ahLst/>
              <a:cxnLst/>
              <a:rect l="l" t="t" r="r" b="b"/>
              <a:pathLst>
                <a:path w="1272" h="853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217" y="766"/>
                    <a:pt x="448" y="809"/>
                    <a:pt x="694" y="853"/>
                  </a:cubicBezTo>
                  <a:lnTo>
                    <a:pt x="694" y="694"/>
                  </a:lnTo>
                  <a:cubicBezTo>
                    <a:pt x="694" y="362"/>
                    <a:pt x="925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5" name="Google Shape;17675;p62"/>
            <p:cNvSpPr/>
            <p:nvPr/>
          </p:nvSpPr>
          <p:spPr>
            <a:xfrm>
              <a:off x="3871793" y="3451029"/>
              <a:ext cx="24249" cy="12138"/>
            </a:xfrm>
            <a:custGeom>
              <a:avLst/>
              <a:gdLst/>
              <a:ahLst/>
              <a:cxnLst/>
              <a:rect l="l" t="t" r="r" b="b"/>
              <a:pathLst>
                <a:path w="925" h="463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cubicBezTo>
                    <a:pt x="0" y="347"/>
                    <a:pt x="101" y="463"/>
                    <a:pt x="231" y="463"/>
                  </a:cubicBezTo>
                  <a:lnTo>
                    <a:pt x="693" y="463"/>
                  </a:lnTo>
                  <a:cubicBezTo>
                    <a:pt x="823" y="463"/>
                    <a:pt x="924" y="347"/>
                    <a:pt x="924" y="232"/>
                  </a:cubicBezTo>
                  <a:cubicBezTo>
                    <a:pt x="924" y="102"/>
                    <a:pt x="823" y="1"/>
                    <a:pt x="69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6" name="Google Shape;17676;p62"/>
            <p:cNvSpPr/>
            <p:nvPr/>
          </p:nvSpPr>
          <p:spPr>
            <a:xfrm>
              <a:off x="3854386" y="3371938"/>
              <a:ext cx="59429" cy="12138"/>
            </a:xfrm>
            <a:custGeom>
              <a:avLst/>
              <a:gdLst/>
              <a:ahLst/>
              <a:cxnLst/>
              <a:rect l="l" t="t" r="r" b="b"/>
              <a:pathLst>
                <a:path w="2267" h="463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cubicBezTo>
                    <a:pt x="0" y="362"/>
                    <a:pt x="101" y="463"/>
                    <a:pt x="231" y="463"/>
                  </a:cubicBezTo>
                  <a:lnTo>
                    <a:pt x="2021" y="463"/>
                  </a:lnTo>
                  <a:cubicBezTo>
                    <a:pt x="2151" y="463"/>
                    <a:pt x="2267" y="362"/>
                    <a:pt x="2252" y="232"/>
                  </a:cubicBezTo>
                  <a:cubicBezTo>
                    <a:pt x="2252" y="102"/>
                    <a:pt x="2151" y="1"/>
                    <a:pt x="202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77" name="Google Shape;17677;p62"/>
          <p:cNvGrpSpPr/>
          <p:nvPr/>
        </p:nvGrpSpPr>
        <p:grpSpPr>
          <a:xfrm>
            <a:off x="6567324" y="2436849"/>
            <a:ext cx="366722" cy="342892"/>
            <a:chOff x="6567324" y="2436849"/>
            <a:chExt cx="366722" cy="342892"/>
          </a:xfrm>
        </p:grpSpPr>
        <p:sp>
          <p:nvSpPr>
            <p:cNvPr id="17678" name="Google Shape;17678;p62"/>
            <p:cNvSpPr/>
            <p:nvPr/>
          </p:nvSpPr>
          <p:spPr>
            <a:xfrm>
              <a:off x="6567324" y="2508390"/>
              <a:ext cx="366722" cy="271351"/>
            </a:xfrm>
            <a:custGeom>
              <a:avLst/>
              <a:gdLst/>
              <a:ahLst/>
              <a:cxnLst/>
              <a:rect l="l" t="t" r="r" b="b"/>
              <a:pathLst>
                <a:path w="13989" h="10351" extrusionOk="0">
                  <a:moveTo>
                    <a:pt x="1054" y="0"/>
                  </a:moveTo>
                  <a:cubicBezTo>
                    <a:pt x="476" y="0"/>
                    <a:pt x="0" y="477"/>
                    <a:pt x="0" y="1068"/>
                  </a:cubicBezTo>
                  <a:lnTo>
                    <a:pt x="0" y="9297"/>
                  </a:lnTo>
                  <a:cubicBezTo>
                    <a:pt x="0" y="9874"/>
                    <a:pt x="476" y="10350"/>
                    <a:pt x="1054" y="10350"/>
                  </a:cubicBezTo>
                  <a:lnTo>
                    <a:pt x="12934" y="10350"/>
                  </a:lnTo>
                  <a:cubicBezTo>
                    <a:pt x="13512" y="10350"/>
                    <a:pt x="13988" y="9874"/>
                    <a:pt x="13988" y="9297"/>
                  </a:cubicBezTo>
                  <a:lnTo>
                    <a:pt x="13988" y="1068"/>
                  </a:lnTo>
                  <a:cubicBezTo>
                    <a:pt x="13988" y="477"/>
                    <a:pt x="13512" y="0"/>
                    <a:pt x="12934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9" name="Google Shape;17679;p62"/>
            <p:cNvSpPr/>
            <p:nvPr/>
          </p:nvSpPr>
          <p:spPr>
            <a:xfrm>
              <a:off x="6567324" y="2508390"/>
              <a:ext cx="183164" cy="271351"/>
            </a:xfrm>
            <a:custGeom>
              <a:avLst/>
              <a:gdLst/>
              <a:ahLst/>
              <a:cxnLst/>
              <a:rect l="l" t="t" r="r" b="b"/>
              <a:pathLst>
                <a:path w="6987" h="10351" extrusionOk="0">
                  <a:moveTo>
                    <a:pt x="1039" y="0"/>
                  </a:moveTo>
                  <a:cubicBezTo>
                    <a:pt x="462" y="15"/>
                    <a:pt x="0" y="491"/>
                    <a:pt x="0" y="1068"/>
                  </a:cubicBezTo>
                  <a:lnTo>
                    <a:pt x="0" y="9297"/>
                  </a:lnTo>
                  <a:cubicBezTo>
                    <a:pt x="0" y="9874"/>
                    <a:pt x="462" y="10350"/>
                    <a:pt x="1039" y="10350"/>
                  </a:cubicBezTo>
                  <a:lnTo>
                    <a:pt x="6987" y="10350"/>
                  </a:lnTo>
                  <a:lnTo>
                    <a:pt x="698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0" name="Google Shape;17680;p62"/>
            <p:cNvSpPr/>
            <p:nvPr/>
          </p:nvSpPr>
          <p:spPr>
            <a:xfrm>
              <a:off x="6599097" y="2540163"/>
              <a:ext cx="303150" cy="207780"/>
            </a:xfrm>
            <a:custGeom>
              <a:avLst/>
              <a:gdLst/>
              <a:ahLst/>
              <a:cxnLst/>
              <a:rect l="l" t="t" r="r" b="b"/>
              <a:pathLst>
                <a:path w="11564" h="7926" extrusionOk="0">
                  <a:moveTo>
                    <a:pt x="275" y="1"/>
                  </a:moveTo>
                  <a:cubicBezTo>
                    <a:pt x="131" y="1"/>
                    <a:pt x="1" y="131"/>
                    <a:pt x="1" y="290"/>
                  </a:cubicBezTo>
                  <a:lnTo>
                    <a:pt x="1" y="7652"/>
                  </a:lnTo>
                  <a:cubicBezTo>
                    <a:pt x="1" y="7796"/>
                    <a:pt x="131" y="7926"/>
                    <a:pt x="275" y="7926"/>
                  </a:cubicBezTo>
                  <a:lnTo>
                    <a:pt x="11289" y="7926"/>
                  </a:lnTo>
                  <a:cubicBezTo>
                    <a:pt x="11448" y="7926"/>
                    <a:pt x="11563" y="7796"/>
                    <a:pt x="11563" y="7652"/>
                  </a:cubicBezTo>
                  <a:lnTo>
                    <a:pt x="11563" y="290"/>
                  </a:lnTo>
                  <a:cubicBezTo>
                    <a:pt x="11563" y="131"/>
                    <a:pt x="11448" y="15"/>
                    <a:pt x="1128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1" name="Google Shape;17681;p62"/>
            <p:cNvSpPr/>
            <p:nvPr/>
          </p:nvSpPr>
          <p:spPr>
            <a:xfrm>
              <a:off x="6598730" y="2540556"/>
              <a:ext cx="151759" cy="207780"/>
            </a:xfrm>
            <a:custGeom>
              <a:avLst/>
              <a:gdLst/>
              <a:ahLst/>
              <a:cxnLst/>
              <a:rect l="l" t="t" r="r" b="b"/>
              <a:pathLst>
                <a:path w="5789" h="7926" extrusionOk="0">
                  <a:moveTo>
                    <a:pt x="289" y="0"/>
                  </a:moveTo>
                  <a:cubicBezTo>
                    <a:pt x="130" y="0"/>
                    <a:pt x="0" y="130"/>
                    <a:pt x="15" y="275"/>
                  </a:cubicBezTo>
                  <a:lnTo>
                    <a:pt x="15" y="7637"/>
                  </a:lnTo>
                  <a:cubicBezTo>
                    <a:pt x="0" y="7795"/>
                    <a:pt x="130" y="7911"/>
                    <a:pt x="289" y="7925"/>
                  </a:cubicBezTo>
                  <a:lnTo>
                    <a:pt x="5789" y="7925"/>
                  </a:lnTo>
                  <a:lnTo>
                    <a:pt x="5789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2" name="Google Shape;17682;p62"/>
            <p:cNvSpPr/>
            <p:nvPr/>
          </p:nvSpPr>
          <p:spPr>
            <a:xfrm>
              <a:off x="6678580" y="2436849"/>
              <a:ext cx="144209" cy="120379"/>
            </a:xfrm>
            <a:custGeom>
              <a:avLst/>
              <a:gdLst/>
              <a:ahLst/>
              <a:cxnLst/>
              <a:rect l="l" t="t" r="r" b="b"/>
              <a:pathLst>
                <a:path w="5501" h="4592" extrusionOk="0">
                  <a:moveTo>
                    <a:pt x="2339" y="1"/>
                  </a:moveTo>
                  <a:cubicBezTo>
                    <a:pt x="1718" y="1"/>
                    <a:pt x="1213" y="506"/>
                    <a:pt x="1213" y="1127"/>
                  </a:cubicBezTo>
                  <a:lnTo>
                    <a:pt x="1213" y="1647"/>
                  </a:lnTo>
                  <a:cubicBezTo>
                    <a:pt x="1213" y="1906"/>
                    <a:pt x="996" y="2123"/>
                    <a:pt x="736" y="2123"/>
                  </a:cubicBezTo>
                  <a:lnTo>
                    <a:pt x="520" y="2123"/>
                  </a:lnTo>
                  <a:cubicBezTo>
                    <a:pt x="231" y="2123"/>
                    <a:pt x="0" y="2354"/>
                    <a:pt x="0" y="2643"/>
                  </a:cubicBezTo>
                  <a:lnTo>
                    <a:pt x="0" y="4072"/>
                  </a:lnTo>
                  <a:cubicBezTo>
                    <a:pt x="0" y="4360"/>
                    <a:pt x="231" y="4591"/>
                    <a:pt x="520" y="4591"/>
                  </a:cubicBezTo>
                  <a:lnTo>
                    <a:pt x="4980" y="4591"/>
                  </a:lnTo>
                  <a:cubicBezTo>
                    <a:pt x="5269" y="4591"/>
                    <a:pt x="5500" y="4360"/>
                    <a:pt x="5500" y="4072"/>
                  </a:cubicBezTo>
                  <a:lnTo>
                    <a:pt x="5500" y="2643"/>
                  </a:lnTo>
                  <a:cubicBezTo>
                    <a:pt x="5500" y="2354"/>
                    <a:pt x="5269" y="2123"/>
                    <a:pt x="4980" y="2123"/>
                  </a:cubicBezTo>
                  <a:lnTo>
                    <a:pt x="4764" y="2123"/>
                  </a:lnTo>
                  <a:cubicBezTo>
                    <a:pt x="4504" y="2123"/>
                    <a:pt x="4287" y="1906"/>
                    <a:pt x="4287" y="1647"/>
                  </a:cubicBezTo>
                  <a:lnTo>
                    <a:pt x="4287" y="1127"/>
                  </a:lnTo>
                  <a:cubicBezTo>
                    <a:pt x="4287" y="506"/>
                    <a:pt x="3782" y="1"/>
                    <a:pt x="3161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3" name="Google Shape;17683;p62"/>
            <p:cNvSpPr/>
            <p:nvPr/>
          </p:nvSpPr>
          <p:spPr>
            <a:xfrm>
              <a:off x="6711480" y="2591256"/>
              <a:ext cx="141954" cy="101452"/>
            </a:xfrm>
            <a:custGeom>
              <a:avLst/>
              <a:gdLst/>
              <a:ahLst/>
              <a:cxnLst/>
              <a:rect l="l" t="t" r="r" b="b"/>
              <a:pathLst>
                <a:path w="5415" h="3870" extrusionOk="0">
                  <a:moveTo>
                    <a:pt x="4794" y="1"/>
                  </a:moveTo>
                  <a:lnTo>
                    <a:pt x="4765" y="15"/>
                  </a:lnTo>
                  <a:lnTo>
                    <a:pt x="4173" y="318"/>
                  </a:lnTo>
                  <a:cubicBezTo>
                    <a:pt x="4057" y="376"/>
                    <a:pt x="4000" y="506"/>
                    <a:pt x="4057" y="621"/>
                  </a:cubicBezTo>
                  <a:cubicBezTo>
                    <a:pt x="4098" y="702"/>
                    <a:pt x="4174" y="748"/>
                    <a:pt x="4256" y="748"/>
                  </a:cubicBezTo>
                  <a:cubicBezTo>
                    <a:pt x="4290" y="748"/>
                    <a:pt x="4326" y="740"/>
                    <a:pt x="4361" y="722"/>
                  </a:cubicBezTo>
                  <a:lnTo>
                    <a:pt x="4519" y="650"/>
                  </a:lnTo>
                  <a:lnTo>
                    <a:pt x="4519" y="650"/>
                  </a:lnTo>
                  <a:cubicBezTo>
                    <a:pt x="4231" y="1646"/>
                    <a:pt x="3711" y="2382"/>
                    <a:pt x="2989" y="2844"/>
                  </a:cubicBezTo>
                  <a:cubicBezTo>
                    <a:pt x="2257" y="3316"/>
                    <a:pt x="1238" y="3414"/>
                    <a:pt x="544" y="3414"/>
                  </a:cubicBezTo>
                  <a:cubicBezTo>
                    <a:pt x="430" y="3414"/>
                    <a:pt x="325" y="3411"/>
                    <a:pt x="232" y="3407"/>
                  </a:cubicBezTo>
                  <a:cubicBezTo>
                    <a:pt x="224" y="3406"/>
                    <a:pt x="215" y="3406"/>
                    <a:pt x="207" y="3406"/>
                  </a:cubicBezTo>
                  <a:cubicBezTo>
                    <a:pt x="90" y="3406"/>
                    <a:pt x="1" y="3502"/>
                    <a:pt x="1" y="3624"/>
                  </a:cubicBezTo>
                  <a:cubicBezTo>
                    <a:pt x="1" y="3754"/>
                    <a:pt x="88" y="3855"/>
                    <a:pt x="218" y="3855"/>
                  </a:cubicBezTo>
                  <a:cubicBezTo>
                    <a:pt x="434" y="3855"/>
                    <a:pt x="752" y="3869"/>
                    <a:pt x="896" y="3869"/>
                  </a:cubicBezTo>
                  <a:cubicBezTo>
                    <a:pt x="922" y="3870"/>
                    <a:pt x="947" y="3870"/>
                    <a:pt x="973" y="3870"/>
                  </a:cubicBezTo>
                  <a:cubicBezTo>
                    <a:pt x="1769" y="3870"/>
                    <a:pt x="2549" y="3654"/>
                    <a:pt x="3220" y="3234"/>
                  </a:cubicBezTo>
                  <a:cubicBezTo>
                    <a:pt x="4028" y="2729"/>
                    <a:pt x="4606" y="1921"/>
                    <a:pt x="4938" y="867"/>
                  </a:cubicBezTo>
                  <a:lnTo>
                    <a:pt x="4967" y="924"/>
                  </a:lnTo>
                  <a:cubicBezTo>
                    <a:pt x="5006" y="1012"/>
                    <a:pt x="5084" y="1060"/>
                    <a:pt x="5166" y="1060"/>
                  </a:cubicBezTo>
                  <a:cubicBezTo>
                    <a:pt x="5206" y="1060"/>
                    <a:pt x="5247" y="1049"/>
                    <a:pt x="5284" y="1026"/>
                  </a:cubicBezTo>
                  <a:cubicBezTo>
                    <a:pt x="5385" y="953"/>
                    <a:pt x="5414" y="795"/>
                    <a:pt x="5328" y="693"/>
                  </a:cubicBezTo>
                  <a:lnTo>
                    <a:pt x="5039" y="102"/>
                  </a:lnTo>
                  <a:lnTo>
                    <a:pt x="5025" y="73"/>
                  </a:lnTo>
                  <a:cubicBezTo>
                    <a:pt x="5010" y="58"/>
                    <a:pt x="4996" y="44"/>
                    <a:pt x="4981" y="29"/>
                  </a:cubicBezTo>
                  <a:lnTo>
                    <a:pt x="4952" y="15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4" name="Google Shape;17684;p62"/>
            <p:cNvSpPr/>
            <p:nvPr/>
          </p:nvSpPr>
          <p:spPr>
            <a:xfrm>
              <a:off x="6669117" y="2666178"/>
              <a:ext cx="41656" cy="35652"/>
            </a:xfrm>
            <a:custGeom>
              <a:avLst/>
              <a:gdLst/>
              <a:ahLst/>
              <a:cxnLst/>
              <a:rect l="l" t="t" r="r" b="b"/>
              <a:pathLst>
                <a:path w="1589" h="1360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cubicBezTo>
                    <a:pt x="0" y="1088"/>
                    <a:pt x="335" y="1359"/>
                    <a:pt x="687" y="1359"/>
                  </a:cubicBezTo>
                  <a:cubicBezTo>
                    <a:pt x="856" y="1359"/>
                    <a:pt x="1029" y="1296"/>
                    <a:pt x="1170" y="1156"/>
                  </a:cubicBezTo>
                  <a:cubicBezTo>
                    <a:pt x="1588" y="737"/>
                    <a:pt x="1285" y="1"/>
                    <a:pt x="679" y="1"/>
                  </a:cubicBez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5" name="Google Shape;17685;p62"/>
            <p:cNvSpPr/>
            <p:nvPr/>
          </p:nvSpPr>
          <p:spPr>
            <a:xfrm>
              <a:off x="6630476" y="2582238"/>
              <a:ext cx="41682" cy="36413"/>
            </a:xfrm>
            <a:custGeom>
              <a:avLst/>
              <a:gdLst/>
              <a:ahLst/>
              <a:cxnLst/>
              <a:rect l="l" t="t" r="r" b="b"/>
              <a:pathLst>
                <a:path w="1590" h="1389" extrusionOk="0">
                  <a:moveTo>
                    <a:pt x="324" y="0"/>
                  </a:moveTo>
                  <a:cubicBezTo>
                    <a:pt x="148" y="0"/>
                    <a:pt x="0" y="239"/>
                    <a:pt x="175" y="402"/>
                  </a:cubicBezTo>
                  <a:lnTo>
                    <a:pt x="464" y="691"/>
                  </a:lnTo>
                  <a:lnTo>
                    <a:pt x="175" y="994"/>
                  </a:lnTo>
                  <a:cubicBezTo>
                    <a:pt x="88" y="1081"/>
                    <a:pt x="88" y="1225"/>
                    <a:pt x="175" y="1312"/>
                  </a:cubicBezTo>
                  <a:cubicBezTo>
                    <a:pt x="218" y="1355"/>
                    <a:pt x="276" y="1377"/>
                    <a:pt x="334" y="1377"/>
                  </a:cubicBezTo>
                  <a:cubicBezTo>
                    <a:pt x="392" y="1377"/>
                    <a:pt x="449" y="1355"/>
                    <a:pt x="493" y="1312"/>
                  </a:cubicBezTo>
                  <a:lnTo>
                    <a:pt x="796" y="1023"/>
                  </a:lnTo>
                  <a:lnTo>
                    <a:pt x="1084" y="1312"/>
                  </a:lnTo>
                  <a:cubicBezTo>
                    <a:pt x="1135" y="1366"/>
                    <a:pt x="1193" y="1388"/>
                    <a:pt x="1249" y="1388"/>
                  </a:cubicBezTo>
                  <a:cubicBezTo>
                    <a:pt x="1431" y="1388"/>
                    <a:pt x="1590" y="1149"/>
                    <a:pt x="1402" y="994"/>
                  </a:cubicBezTo>
                  <a:lnTo>
                    <a:pt x="1113" y="691"/>
                  </a:lnTo>
                  <a:lnTo>
                    <a:pt x="1402" y="402"/>
                  </a:lnTo>
                  <a:cubicBezTo>
                    <a:pt x="1588" y="239"/>
                    <a:pt x="1435" y="0"/>
                    <a:pt x="1255" y="0"/>
                  </a:cubicBezTo>
                  <a:cubicBezTo>
                    <a:pt x="1198" y="0"/>
                    <a:pt x="1137" y="25"/>
                    <a:pt x="1084" y="85"/>
                  </a:cubicBezTo>
                  <a:lnTo>
                    <a:pt x="796" y="373"/>
                  </a:lnTo>
                  <a:lnTo>
                    <a:pt x="493" y="85"/>
                  </a:lnTo>
                  <a:cubicBezTo>
                    <a:pt x="440" y="25"/>
                    <a:pt x="380" y="0"/>
                    <a:pt x="324" y="0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6" name="Google Shape;17686;p62"/>
            <p:cNvSpPr/>
            <p:nvPr/>
          </p:nvSpPr>
          <p:spPr>
            <a:xfrm>
              <a:off x="6837889" y="2678080"/>
              <a:ext cx="40948" cy="35967"/>
            </a:xfrm>
            <a:custGeom>
              <a:avLst/>
              <a:gdLst/>
              <a:ahLst/>
              <a:cxnLst/>
              <a:rect l="l" t="t" r="r" b="b"/>
              <a:pathLst>
                <a:path w="1562" h="1372" extrusionOk="0">
                  <a:moveTo>
                    <a:pt x="320" y="0"/>
                  </a:moveTo>
                  <a:cubicBezTo>
                    <a:pt x="146" y="0"/>
                    <a:pt x="1" y="218"/>
                    <a:pt x="145" y="384"/>
                  </a:cubicBezTo>
                  <a:lnTo>
                    <a:pt x="448" y="673"/>
                  </a:lnTo>
                  <a:lnTo>
                    <a:pt x="145" y="976"/>
                  </a:lnTo>
                  <a:cubicBezTo>
                    <a:pt x="1" y="1142"/>
                    <a:pt x="146" y="1360"/>
                    <a:pt x="320" y="1360"/>
                  </a:cubicBezTo>
                  <a:cubicBezTo>
                    <a:pt x="372" y="1360"/>
                    <a:pt x="427" y="1340"/>
                    <a:pt x="477" y="1293"/>
                  </a:cubicBezTo>
                  <a:lnTo>
                    <a:pt x="766" y="1005"/>
                  </a:lnTo>
                  <a:lnTo>
                    <a:pt x="1069" y="1293"/>
                  </a:lnTo>
                  <a:cubicBezTo>
                    <a:pt x="1117" y="1349"/>
                    <a:pt x="1174" y="1372"/>
                    <a:pt x="1229" y="1372"/>
                  </a:cubicBezTo>
                  <a:cubicBezTo>
                    <a:pt x="1404" y="1372"/>
                    <a:pt x="1562" y="1141"/>
                    <a:pt x="1386" y="976"/>
                  </a:cubicBezTo>
                  <a:lnTo>
                    <a:pt x="1083" y="673"/>
                  </a:lnTo>
                  <a:lnTo>
                    <a:pt x="1386" y="384"/>
                  </a:lnTo>
                  <a:cubicBezTo>
                    <a:pt x="1530" y="218"/>
                    <a:pt x="1385" y="0"/>
                    <a:pt x="1218" y="0"/>
                  </a:cubicBezTo>
                  <a:cubicBezTo>
                    <a:pt x="1168" y="0"/>
                    <a:pt x="1115" y="20"/>
                    <a:pt x="1069" y="66"/>
                  </a:cubicBezTo>
                  <a:lnTo>
                    <a:pt x="766" y="355"/>
                  </a:lnTo>
                  <a:lnTo>
                    <a:pt x="477" y="66"/>
                  </a:lnTo>
                  <a:cubicBezTo>
                    <a:pt x="427" y="20"/>
                    <a:pt x="372" y="0"/>
                    <a:pt x="32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7" name="Google Shape;17687;p62"/>
            <p:cNvSpPr/>
            <p:nvPr/>
          </p:nvSpPr>
          <p:spPr>
            <a:xfrm>
              <a:off x="6733868" y="2598124"/>
              <a:ext cx="40895" cy="36124"/>
            </a:xfrm>
            <a:custGeom>
              <a:avLst/>
              <a:gdLst/>
              <a:ahLst/>
              <a:cxnLst/>
              <a:rect l="l" t="t" r="r" b="b"/>
              <a:pathLst>
                <a:path w="1560" h="1378" extrusionOk="0">
                  <a:moveTo>
                    <a:pt x="333" y="1"/>
                  </a:moveTo>
                  <a:cubicBezTo>
                    <a:pt x="154" y="1"/>
                    <a:pt x="1" y="239"/>
                    <a:pt x="186" y="403"/>
                  </a:cubicBezTo>
                  <a:lnTo>
                    <a:pt x="475" y="691"/>
                  </a:lnTo>
                  <a:lnTo>
                    <a:pt x="186" y="994"/>
                  </a:lnTo>
                  <a:cubicBezTo>
                    <a:pt x="85" y="1081"/>
                    <a:pt x="85" y="1225"/>
                    <a:pt x="186" y="1312"/>
                  </a:cubicBezTo>
                  <a:cubicBezTo>
                    <a:pt x="230" y="1355"/>
                    <a:pt x="287" y="1377"/>
                    <a:pt x="345" y="1377"/>
                  </a:cubicBezTo>
                  <a:cubicBezTo>
                    <a:pt x="403" y="1377"/>
                    <a:pt x="461" y="1355"/>
                    <a:pt x="504" y="1312"/>
                  </a:cubicBezTo>
                  <a:lnTo>
                    <a:pt x="793" y="1023"/>
                  </a:lnTo>
                  <a:lnTo>
                    <a:pt x="1096" y="1312"/>
                  </a:lnTo>
                  <a:cubicBezTo>
                    <a:pt x="1140" y="1353"/>
                    <a:pt x="1190" y="1371"/>
                    <a:pt x="1238" y="1371"/>
                  </a:cubicBezTo>
                  <a:cubicBezTo>
                    <a:pt x="1408" y="1371"/>
                    <a:pt x="1560" y="1152"/>
                    <a:pt x="1413" y="994"/>
                  </a:cubicBezTo>
                  <a:lnTo>
                    <a:pt x="1110" y="691"/>
                  </a:lnTo>
                  <a:lnTo>
                    <a:pt x="1413" y="403"/>
                  </a:lnTo>
                  <a:cubicBezTo>
                    <a:pt x="1558" y="236"/>
                    <a:pt x="1412" y="19"/>
                    <a:pt x="1245" y="19"/>
                  </a:cubicBezTo>
                  <a:cubicBezTo>
                    <a:pt x="1195" y="19"/>
                    <a:pt x="1143" y="38"/>
                    <a:pt x="1096" y="85"/>
                  </a:cubicBezTo>
                  <a:lnTo>
                    <a:pt x="793" y="374"/>
                  </a:lnTo>
                  <a:lnTo>
                    <a:pt x="504" y="85"/>
                  </a:lnTo>
                  <a:cubicBezTo>
                    <a:pt x="451" y="25"/>
                    <a:pt x="391" y="1"/>
                    <a:pt x="333" y="1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8" name="Google Shape;17688;p62"/>
            <p:cNvSpPr/>
            <p:nvPr/>
          </p:nvSpPr>
          <p:spPr>
            <a:xfrm>
              <a:off x="6678580" y="2436849"/>
              <a:ext cx="71908" cy="120379"/>
            </a:xfrm>
            <a:custGeom>
              <a:avLst/>
              <a:gdLst/>
              <a:ahLst/>
              <a:cxnLst/>
              <a:rect l="l" t="t" r="r" b="b"/>
              <a:pathLst>
                <a:path w="2743" h="4592" extrusionOk="0">
                  <a:moveTo>
                    <a:pt x="2339" y="1"/>
                  </a:moveTo>
                  <a:cubicBezTo>
                    <a:pt x="1718" y="1"/>
                    <a:pt x="1213" y="506"/>
                    <a:pt x="1213" y="1127"/>
                  </a:cubicBezTo>
                  <a:lnTo>
                    <a:pt x="1213" y="1647"/>
                  </a:lnTo>
                  <a:cubicBezTo>
                    <a:pt x="1213" y="1906"/>
                    <a:pt x="996" y="2123"/>
                    <a:pt x="736" y="2123"/>
                  </a:cubicBezTo>
                  <a:lnTo>
                    <a:pt x="520" y="2123"/>
                  </a:lnTo>
                  <a:cubicBezTo>
                    <a:pt x="231" y="2123"/>
                    <a:pt x="0" y="2354"/>
                    <a:pt x="0" y="2643"/>
                  </a:cubicBezTo>
                  <a:lnTo>
                    <a:pt x="0" y="4072"/>
                  </a:lnTo>
                  <a:cubicBezTo>
                    <a:pt x="0" y="4360"/>
                    <a:pt x="231" y="4591"/>
                    <a:pt x="520" y="4591"/>
                  </a:cubicBezTo>
                  <a:lnTo>
                    <a:pt x="2743" y="4591"/>
                  </a:lnTo>
                  <a:lnTo>
                    <a:pt x="2743" y="1"/>
                  </a:lnTo>
                  <a:close/>
                </a:path>
              </a:pathLst>
            </a:custGeom>
            <a:solidFill>
              <a:srgbClr val="8BA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9" name="Google Shape;17689;p62"/>
            <p:cNvSpPr/>
            <p:nvPr/>
          </p:nvSpPr>
          <p:spPr>
            <a:xfrm>
              <a:off x="6728913" y="2500578"/>
              <a:ext cx="38221" cy="32795"/>
            </a:xfrm>
            <a:custGeom>
              <a:avLst/>
              <a:gdLst/>
              <a:ahLst/>
              <a:cxnLst/>
              <a:rect l="l" t="t" r="r" b="b"/>
              <a:pathLst>
                <a:path w="1458" h="1251" extrusionOk="0">
                  <a:moveTo>
                    <a:pt x="825" y="0"/>
                  </a:moveTo>
                  <a:cubicBezTo>
                    <a:pt x="672" y="0"/>
                    <a:pt x="516" y="57"/>
                    <a:pt x="390" y="183"/>
                  </a:cubicBezTo>
                  <a:cubicBezTo>
                    <a:pt x="0" y="573"/>
                    <a:pt x="274" y="1251"/>
                    <a:pt x="823" y="1251"/>
                  </a:cubicBezTo>
                  <a:cubicBezTo>
                    <a:pt x="1169" y="1251"/>
                    <a:pt x="1458" y="962"/>
                    <a:pt x="1458" y="630"/>
                  </a:cubicBezTo>
                  <a:cubicBezTo>
                    <a:pt x="1458" y="249"/>
                    <a:pt x="1147" y="0"/>
                    <a:pt x="825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0" name="Google Shape;17690;p62"/>
          <p:cNvGrpSpPr/>
          <p:nvPr/>
        </p:nvGrpSpPr>
        <p:grpSpPr>
          <a:xfrm>
            <a:off x="4208970" y="3361347"/>
            <a:ext cx="299349" cy="348188"/>
            <a:chOff x="4208970" y="3361347"/>
            <a:chExt cx="299349" cy="348188"/>
          </a:xfrm>
        </p:grpSpPr>
        <p:sp>
          <p:nvSpPr>
            <p:cNvPr id="17691" name="Google Shape;17691;p62"/>
            <p:cNvSpPr/>
            <p:nvPr/>
          </p:nvSpPr>
          <p:spPr>
            <a:xfrm>
              <a:off x="4208970" y="3374979"/>
              <a:ext cx="252817" cy="334556"/>
            </a:xfrm>
            <a:custGeom>
              <a:avLst/>
              <a:gdLst/>
              <a:ahLst/>
              <a:cxnLst/>
              <a:rect l="l" t="t" r="r" b="b"/>
              <a:pathLst>
                <a:path w="9644" h="12762" extrusionOk="0">
                  <a:moveTo>
                    <a:pt x="217" y="0"/>
                  </a:moveTo>
                  <a:cubicBezTo>
                    <a:pt x="87" y="0"/>
                    <a:pt x="0" y="101"/>
                    <a:pt x="0" y="217"/>
                  </a:cubicBezTo>
                  <a:lnTo>
                    <a:pt x="0" y="12545"/>
                  </a:lnTo>
                  <a:cubicBezTo>
                    <a:pt x="0" y="12660"/>
                    <a:pt x="87" y="12761"/>
                    <a:pt x="217" y="12761"/>
                  </a:cubicBezTo>
                  <a:lnTo>
                    <a:pt x="9427" y="12761"/>
                  </a:lnTo>
                  <a:cubicBezTo>
                    <a:pt x="9542" y="12761"/>
                    <a:pt x="9643" y="12660"/>
                    <a:pt x="9643" y="12545"/>
                  </a:cubicBezTo>
                  <a:lnTo>
                    <a:pt x="9643" y="2238"/>
                  </a:lnTo>
                  <a:lnTo>
                    <a:pt x="7406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2" name="Google Shape;17692;p62"/>
            <p:cNvSpPr/>
            <p:nvPr/>
          </p:nvSpPr>
          <p:spPr>
            <a:xfrm>
              <a:off x="4439059" y="3410920"/>
              <a:ext cx="22728" cy="298615"/>
            </a:xfrm>
            <a:custGeom>
              <a:avLst/>
              <a:gdLst/>
              <a:ahLst/>
              <a:cxnLst/>
              <a:rect l="l" t="t" r="r" b="b"/>
              <a:pathLst>
                <a:path w="867" h="11391" extrusionOk="0">
                  <a:moveTo>
                    <a:pt x="0" y="1"/>
                  </a:moveTo>
                  <a:lnTo>
                    <a:pt x="0" y="11390"/>
                  </a:lnTo>
                  <a:lnTo>
                    <a:pt x="650" y="11390"/>
                  </a:lnTo>
                  <a:cubicBezTo>
                    <a:pt x="765" y="11390"/>
                    <a:pt x="866" y="11289"/>
                    <a:pt x="866" y="11174"/>
                  </a:cubicBezTo>
                  <a:lnTo>
                    <a:pt x="866" y="8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3" name="Google Shape;17693;p62"/>
            <p:cNvSpPr/>
            <p:nvPr/>
          </p:nvSpPr>
          <p:spPr>
            <a:xfrm>
              <a:off x="4403092" y="3374979"/>
              <a:ext cx="58695" cy="58669"/>
            </a:xfrm>
            <a:custGeom>
              <a:avLst/>
              <a:gdLst/>
              <a:ahLst/>
              <a:cxnLst/>
              <a:rect l="l" t="t" r="r" b="b"/>
              <a:pathLst>
                <a:path w="2239" h="2238" extrusionOk="0">
                  <a:moveTo>
                    <a:pt x="1" y="0"/>
                  </a:moveTo>
                  <a:lnTo>
                    <a:pt x="15" y="2007"/>
                  </a:lnTo>
                  <a:cubicBezTo>
                    <a:pt x="15" y="2122"/>
                    <a:pt x="116" y="2223"/>
                    <a:pt x="232" y="2223"/>
                  </a:cubicBezTo>
                  <a:lnTo>
                    <a:pt x="2238" y="22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4" name="Google Shape;17694;p62"/>
            <p:cNvSpPr/>
            <p:nvPr/>
          </p:nvSpPr>
          <p:spPr>
            <a:xfrm>
              <a:off x="4289188" y="3457478"/>
              <a:ext cx="141194" cy="10617"/>
            </a:xfrm>
            <a:custGeom>
              <a:avLst/>
              <a:gdLst/>
              <a:ahLst/>
              <a:cxnLst/>
              <a:rect l="l" t="t" r="r" b="b"/>
              <a:pathLst>
                <a:path w="5386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5111" y="404"/>
                  </a:lnTo>
                  <a:cubicBezTo>
                    <a:pt x="5385" y="404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5" name="Google Shape;17695;p62"/>
            <p:cNvSpPr/>
            <p:nvPr/>
          </p:nvSpPr>
          <p:spPr>
            <a:xfrm>
              <a:off x="4289188" y="3478293"/>
              <a:ext cx="141194" cy="10224"/>
            </a:xfrm>
            <a:custGeom>
              <a:avLst/>
              <a:gdLst/>
              <a:ahLst/>
              <a:cxnLst/>
              <a:rect l="l" t="t" r="r" b="b"/>
              <a:pathLst>
                <a:path w="5386" h="390" extrusionOk="0">
                  <a:moveTo>
                    <a:pt x="275" y="0"/>
                  </a:moveTo>
                  <a:cubicBezTo>
                    <a:pt x="1" y="0"/>
                    <a:pt x="1" y="390"/>
                    <a:pt x="275" y="390"/>
                  </a:cubicBezTo>
                  <a:lnTo>
                    <a:pt x="5111" y="390"/>
                  </a:lnTo>
                  <a:cubicBezTo>
                    <a:pt x="5385" y="390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6" name="Google Shape;17696;p62"/>
            <p:cNvSpPr/>
            <p:nvPr/>
          </p:nvSpPr>
          <p:spPr>
            <a:xfrm>
              <a:off x="4240743" y="3457845"/>
              <a:ext cx="31065" cy="30672"/>
            </a:xfrm>
            <a:custGeom>
              <a:avLst/>
              <a:gdLst/>
              <a:ahLst/>
              <a:cxnLst/>
              <a:rect l="l" t="t" r="r" b="b"/>
              <a:pathLst>
                <a:path w="1185" h="1170" extrusionOk="0">
                  <a:moveTo>
                    <a:pt x="217" y="1"/>
                  </a:moveTo>
                  <a:cubicBezTo>
                    <a:pt x="102" y="1"/>
                    <a:pt x="15" y="102"/>
                    <a:pt x="15" y="217"/>
                  </a:cubicBezTo>
                  <a:lnTo>
                    <a:pt x="15" y="953"/>
                  </a:lnTo>
                  <a:cubicBezTo>
                    <a:pt x="1" y="1069"/>
                    <a:pt x="102" y="1170"/>
                    <a:pt x="217" y="1170"/>
                  </a:cubicBezTo>
                  <a:lnTo>
                    <a:pt x="954" y="1170"/>
                  </a:lnTo>
                  <a:cubicBezTo>
                    <a:pt x="1084" y="1170"/>
                    <a:pt x="1185" y="1069"/>
                    <a:pt x="1185" y="953"/>
                  </a:cubicBezTo>
                  <a:lnTo>
                    <a:pt x="1185" y="217"/>
                  </a:lnTo>
                  <a:cubicBezTo>
                    <a:pt x="1185" y="102"/>
                    <a:pt x="1084" y="1"/>
                    <a:pt x="968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7" name="Google Shape;17697;p62"/>
            <p:cNvSpPr/>
            <p:nvPr/>
          </p:nvSpPr>
          <p:spPr>
            <a:xfrm>
              <a:off x="4289188" y="3544512"/>
              <a:ext cx="141194" cy="10617"/>
            </a:xfrm>
            <a:custGeom>
              <a:avLst/>
              <a:gdLst/>
              <a:ahLst/>
              <a:cxnLst/>
              <a:rect l="l" t="t" r="r" b="b"/>
              <a:pathLst>
                <a:path w="5386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5111" y="404"/>
                  </a:lnTo>
                  <a:cubicBezTo>
                    <a:pt x="5385" y="404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8" name="Google Shape;17698;p62"/>
            <p:cNvSpPr/>
            <p:nvPr/>
          </p:nvSpPr>
          <p:spPr>
            <a:xfrm>
              <a:off x="4289188" y="3565326"/>
              <a:ext cx="141194" cy="10224"/>
            </a:xfrm>
            <a:custGeom>
              <a:avLst/>
              <a:gdLst/>
              <a:ahLst/>
              <a:cxnLst/>
              <a:rect l="l" t="t" r="r" b="b"/>
              <a:pathLst>
                <a:path w="5386" h="390" extrusionOk="0">
                  <a:moveTo>
                    <a:pt x="275" y="0"/>
                  </a:moveTo>
                  <a:cubicBezTo>
                    <a:pt x="1" y="0"/>
                    <a:pt x="1" y="390"/>
                    <a:pt x="275" y="390"/>
                  </a:cubicBezTo>
                  <a:lnTo>
                    <a:pt x="5111" y="390"/>
                  </a:lnTo>
                  <a:cubicBezTo>
                    <a:pt x="5385" y="390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9" name="Google Shape;17699;p62"/>
            <p:cNvSpPr/>
            <p:nvPr/>
          </p:nvSpPr>
          <p:spPr>
            <a:xfrm>
              <a:off x="4240743" y="3544879"/>
              <a:ext cx="31065" cy="30672"/>
            </a:xfrm>
            <a:custGeom>
              <a:avLst/>
              <a:gdLst/>
              <a:ahLst/>
              <a:cxnLst/>
              <a:rect l="l" t="t" r="r" b="b"/>
              <a:pathLst>
                <a:path w="1185" h="1170" extrusionOk="0">
                  <a:moveTo>
                    <a:pt x="217" y="1"/>
                  </a:moveTo>
                  <a:cubicBezTo>
                    <a:pt x="102" y="1"/>
                    <a:pt x="15" y="102"/>
                    <a:pt x="15" y="217"/>
                  </a:cubicBezTo>
                  <a:lnTo>
                    <a:pt x="15" y="953"/>
                  </a:lnTo>
                  <a:cubicBezTo>
                    <a:pt x="1" y="1069"/>
                    <a:pt x="102" y="1170"/>
                    <a:pt x="217" y="1170"/>
                  </a:cubicBezTo>
                  <a:lnTo>
                    <a:pt x="954" y="1170"/>
                  </a:lnTo>
                  <a:cubicBezTo>
                    <a:pt x="1084" y="1170"/>
                    <a:pt x="1185" y="1069"/>
                    <a:pt x="1185" y="953"/>
                  </a:cubicBezTo>
                  <a:lnTo>
                    <a:pt x="1185" y="217"/>
                  </a:lnTo>
                  <a:cubicBezTo>
                    <a:pt x="1185" y="102"/>
                    <a:pt x="1084" y="1"/>
                    <a:pt x="968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0" name="Google Shape;17700;p62"/>
            <p:cNvSpPr/>
            <p:nvPr/>
          </p:nvSpPr>
          <p:spPr>
            <a:xfrm>
              <a:off x="4289188" y="3631545"/>
              <a:ext cx="141194" cy="10617"/>
            </a:xfrm>
            <a:custGeom>
              <a:avLst/>
              <a:gdLst/>
              <a:ahLst/>
              <a:cxnLst/>
              <a:rect l="l" t="t" r="r" b="b"/>
              <a:pathLst>
                <a:path w="5386" h="405" extrusionOk="0">
                  <a:moveTo>
                    <a:pt x="275" y="0"/>
                  </a:moveTo>
                  <a:cubicBezTo>
                    <a:pt x="1" y="0"/>
                    <a:pt x="1" y="405"/>
                    <a:pt x="275" y="405"/>
                  </a:cubicBezTo>
                  <a:lnTo>
                    <a:pt x="5111" y="405"/>
                  </a:lnTo>
                  <a:cubicBezTo>
                    <a:pt x="5385" y="405"/>
                    <a:pt x="5385" y="15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1" name="Google Shape;17701;p62"/>
            <p:cNvSpPr/>
            <p:nvPr/>
          </p:nvSpPr>
          <p:spPr>
            <a:xfrm>
              <a:off x="4289188" y="3652360"/>
              <a:ext cx="141194" cy="10250"/>
            </a:xfrm>
            <a:custGeom>
              <a:avLst/>
              <a:gdLst/>
              <a:ahLst/>
              <a:cxnLst/>
              <a:rect l="l" t="t" r="r" b="b"/>
              <a:pathLst>
                <a:path w="5386" h="391" extrusionOk="0">
                  <a:moveTo>
                    <a:pt x="275" y="0"/>
                  </a:moveTo>
                  <a:cubicBezTo>
                    <a:pt x="1" y="0"/>
                    <a:pt x="1" y="390"/>
                    <a:pt x="275" y="390"/>
                  </a:cubicBezTo>
                  <a:lnTo>
                    <a:pt x="5111" y="390"/>
                  </a:lnTo>
                  <a:cubicBezTo>
                    <a:pt x="5385" y="390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2" name="Google Shape;17702;p62"/>
            <p:cNvSpPr/>
            <p:nvPr/>
          </p:nvSpPr>
          <p:spPr>
            <a:xfrm>
              <a:off x="4240743" y="3631912"/>
              <a:ext cx="31065" cy="30698"/>
            </a:xfrm>
            <a:custGeom>
              <a:avLst/>
              <a:gdLst/>
              <a:ahLst/>
              <a:cxnLst/>
              <a:rect l="l" t="t" r="r" b="b"/>
              <a:pathLst>
                <a:path w="1185" h="1171" extrusionOk="0">
                  <a:moveTo>
                    <a:pt x="217" y="1"/>
                  </a:moveTo>
                  <a:cubicBezTo>
                    <a:pt x="102" y="1"/>
                    <a:pt x="15" y="102"/>
                    <a:pt x="15" y="217"/>
                  </a:cubicBezTo>
                  <a:lnTo>
                    <a:pt x="15" y="954"/>
                  </a:lnTo>
                  <a:cubicBezTo>
                    <a:pt x="1" y="1069"/>
                    <a:pt x="102" y="1170"/>
                    <a:pt x="217" y="1170"/>
                  </a:cubicBezTo>
                  <a:lnTo>
                    <a:pt x="954" y="1170"/>
                  </a:lnTo>
                  <a:cubicBezTo>
                    <a:pt x="1084" y="1170"/>
                    <a:pt x="1185" y="1069"/>
                    <a:pt x="1185" y="954"/>
                  </a:cubicBezTo>
                  <a:lnTo>
                    <a:pt x="1185" y="217"/>
                  </a:lnTo>
                  <a:cubicBezTo>
                    <a:pt x="1185" y="102"/>
                    <a:pt x="1084" y="1"/>
                    <a:pt x="968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3" name="Google Shape;17703;p62"/>
            <p:cNvSpPr/>
            <p:nvPr/>
          </p:nvSpPr>
          <p:spPr>
            <a:xfrm>
              <a:off x="4320227" y="3361347"/>
              <a:ext cx="38248" cy="35967"/>
            </a:xfrm>
            <a:custGeom>
              <a:avLst/>
              <a:gdLst/>
              <a:ahLst/>
              <a:cxnLst/>
              <a:rect l="l" t="t" r="r" b="b"/>
              <a:pathLst>
                <a:path w="1459" h="1372" extrusionOk="0">
                  <a:moveTo>
                    <a:pt x="202" y="1"/>
                  </a:moveTo>
                  <a:cubicBezTo>
                    <a:pt x="87" y="1"/>
                    <a:pt x="0" y="102"/>
                    <a:pt x="15" y="232"/>
                  </a:cubicBezTo>
                  <a:lnTo>
                    <a:pt x="116" y="1199"/>
                  </a:lnTo>
                  <a:cubicBezTo>
                    <a:pt x="130" y="1300"/>
                    <a:pt x="217" y="1372"/>
                    <a:pt x="318" y="1372"/>
                  </a:cubicBezTo>
                  <a:lnTo>
                    <a:pt x="1141" y="1372"/>
                  </a:lnTo>
                  <a:cubicBezTo>
                    <a:pt x="1242" y="1372"/>
                    <a:pt x="1328" y="1300"/>
                    <a:pt x="1343" y="1199"/>
                  </a:cubicBezTo>
                  <a:lnTo>
                    <a:pt x="1444" y="232"/>
                  </a:lnTo>
                  <a:cubicBezTo>
                    <a:pt x="1458" y="102"/>
                    <a:pt x="1372" y="1"/>
                    <a:pt x="1256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4" name="Google Shape;17704;p62"/>
            <p:cNvSpPr/>
            <p:nvPr/>
          </p:nvSpPr>
          <p:spPr>
            <a:xfrm>
              <a:off x="4405609" y="3596653"/>
              <a:ext cx="102710" cy="101033"/>
            </a:xfrm>
            <a:custGeom>
              <a:avLst/>
              <a:gdLst/>
              <a:ahLst/>
              <a:cxnLst/>
              <a:rect l="l" t="t" r="r" b="b"/>
              <a:pathLst>
                <a:path w="3918" h="3854" extrusionOk="0">
                  <a:moveTo>
                    <a:pt x="233" y="1"/>
                  </a:moveTo>
                  <a:cubicBezTo>
                    <a:pt x="105" y="1"/>
                    <a:pt x="1" y="144"/>
                    <a:pt x="49" y="278"/>
                  </a:cubicBezTo>
                  <a:lnTo>
                    <a:pt x="1161" y="3396"/>
                  </a:lnTo>
                  <a:cubicBezTo>
                    <a:pt x="1198" y="3486"/>
                    <a:pt x="1279" y="3533"/>
                    <a:pt x="1360" y="3533"/>
                  </a:cubicBezTo>
                  <a:cubicBezTo>
                    <a:pt x="1434" y="3533"/>
                    <a:pt x="1509" y="3493"/>
                    <a:pt x="1550" y="3410"/>
                  </a:cubicBezTo>
                  <a:lnTo>
                    <a:pt x="1926" y="2616"/>
                  </a:lnTo>
                  <a:lnTo>
                    <a:pt x="3095" y="3800"/>
                  </a:lnTo>
                  <a:cubicBezTo>
                    <a:pt x="3138" y="3836"/>
                    <a:pt x="3192" y="3854"/>
                    <a:pt x="3246" y="3854"/>
                  </a:cubicBezTo>
                  <a:cubicBezTo>
                    <a:pt x="3301" y="3854"/>
                    <a:pt x="3355" y="3836"/>
                    <a:pt x="3398" y="3800"/>
                  </a:cubicBezTo>
                  <a:lnTo>
                    <a:pt x="3831" y="3352"/>
                  </a:lnTo>
                  <a:cubicBezTo>
                    <a:pt x="3918" y="3266"/>
                    <a:pt x="3918" y="3136"/>
                    <a:pt x="3831" y="3064"/>
                  </a:cubicBezTo>
                  <a:lnTo>
                    <a:pt x="2662" y="1880"/>
                  </a:lnTo>
                  <a:lnTo>
                    <a:pt x="3456" y="1519"/>
                  </a:lnTo>
                  <a:cubicBezTo>
                    <a:pt x="3615" y="1432"/>
                    <a:pt x="3600" y="1187"/>
                    <a:pt x="3427" y="1129"/>
                  </a:cubicBezTo>
                  <a:lnTo>
                    <a:pt x="309" y="18"/>
                  </a:lnTo>
                  <a:cubicBezTo>
                    <a:pt x="283" y="6"/>
                    <a:pt x="258" y="1"/>
                    <a:pt x="23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05" name="Google Shape;17705;p62"/>
          <p:cNvGrpSpPr/>
          <p:nvPr/>
        </p:nvGrpSpPr>
        <p:grpSpPr>
          <a:xfrm>
            <a:off x="2786833" y="1512351"/>
            <a:ext cx="366722" cy="353667"/>
            <a:chOff x="2786833" y="1512351"/>
            <a:chExt cx="366722" cy="353667"/>
          </a:xfrm>
        </p:grpSpPr>
        <p:sp>
          <p:nvSpPr>
            <p:cNvPr id="17706" name="Google Shape;17706;p62"/>
            <p:cNvSpPr/>
            <p:nvPr/>
          </p:nvSpPr>
          <p:spPr>
            <a:xfrm>
              <a:off x="2987797" y="1713315"/>
              <a:ext cx="165757" cy="75106"/>
            </a:xfrm>
            <a:custGeom>
              <a:avLst/>
              <a:gdLst/>
              <a:ahLst/>
              <a:cxnLst/>
              <a:rect l="l" t="t" r="r" b="b"/>
              <a:pathLst>
                <a:path w="6323" h="2865" extrusionOk="0">
                  <a:moveTo>
                    <a:pt x="5669" y="0"/>
                  </a:moveTo>
                  <a:cubicBezTo>
                    <a:pt x="5661" y="0"/>
                    <a:pt x="5653" y="0"/>
                    <a:pt x="5644" y="1"/>
                  </a:cubicBezTo>
                  <a:lnTo>
                    <a:pt x="679" y="1"/>
                  </a:lnTo>
                  <a:cubicBezTo>
                    <a:pt x="303" y="1"/>
                    <a:pt x="0" y="304"/>
                    <a:pt x="0" y="679"/>
                  </a:cubicBezTo>
                  <a:lnTo>
                    <a:pt x="0" y="1127"/>
                  </a:lnTo>
                  <a:cubicBezTo>
                    <a:pt x="0" y="1502"/>
                    <a:pt x="303" y="1805"/>
                    <a:pt x="679" y="1805"/>
                  </a:cubicBezTo>
                  <a:lnTo>
                    <a:pt x="3392" y="1805"/>
                  </a:lnTo>
                  <a:lnTo>
                    <a:pt x="4749" y="2815"/>
                  </a:lnTo>
                  <a:cubicBezTo>
                    <a:pt x="4791" y="2850"/>
                    <a:pt x="4838" y="2865"/>
                    <a:pt x="4884" y="2865"/>
                  </a:cubicBezTo>
                  <a:cubicBezTo>
                    <a:pt x="5012" y="2865"/>
                    <a:pt x="5131" y="2748"/>
                    <a:pt x="5110" y="2599"/>
                  </a:cubicBezTo>
                  <a:lnTo>
                    <a:pt x="4966" y="1805"/>
                  </a:lnTo>
                  <a:lnTo>
                    <a:pt x="5644" y="1805"/>
                  </a:lnTo>
                  <a:cubicBezTo>
                    <a:pt x="6020" y="1805"/>
                    <a:pt x="6323" y="1502"/>
                    <a:pt x="6323" y="1127"/>
                  </a:cubicBezTo>
                  <a:lnTo>
                    <a:pt x="6323" y="679"/>
                  </a:lnTo>
                  <a:cubicBezTo>
                    <a:pt x="6323" y="312"/>
                    <a:pt x="6033" y="0"/>
                    <a:pt x="5669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7" name="Google Shape;17707;p62"/>
            <p:cNvSpPr/>
            <p:nvPr/>
          </p:nvSpPr>
          <p:spPr>
            <a:xfrm>
              <a:off x="2786833" y="1767423"/>
              <a:ext cx="177528" cy="98595"/>
            </a:xfrm>
            <a:custGeom>
              <a:avLst/>
              <a:gdLst/>
              <a:ahLst/>
              <a:cxnLst/>
              <a:rect l="l" t="t" r="r" b="b"/>
              <a:pathLst>
                <a:path w="6772" h="3761" extrusionOk="0">
                  <a:moveTo>
                    <a:pt x="654" y="0"/>
                  </a:moveTo>
                  <a:cubicBezTo>
                    <a:pt x="290" y="0"/>
                    <a:pt x="1" y="298"/>
                    <a:pt x="1" y="665"/>
                  </a:cubicBezTo>
                  <a:lnTo>
                    <a:pt x="1" y="2022"/>
                  </a:lnTo>
                  <a:cubicBezTo>
                    <a:pt x="1" y="2397"/>
                    <a:pt x="304" y="2700"/>
                    <a:pt x="679" y="2700"/>
                  </a:cubicBezTo>
                  <a:lnTo>
                    <a:pt x="1358" y="2700"/>
                  </a:lnTo>
                  <a:lnTo>
                    <a:pt x="1228" y="3494"/>
                  </a:lnTo>
                  <a:cubicBezTo>
                    <a:pt x="1196" y="3643"/>
                    <a:pt x="1313" y="3760"/>
                    <a:pt x="1445" y="3760"/>
                  </a:cubicBezTo>
                  <a:cubicBezTo>
                    <a:pt x="1493" y="3760"/>
                    <a:pt x="1543" y="3745"/>
                    <a:pt x="1589" y="3711"/>
                  </a:cubicBezTo>
                  <a:lnTo>
                    <a:pt x="2931" y="2700"/>
                  </a:lnTo>
                  <a:lnTo>
                    <a:pt x="6093" y="2700"/>
                  </a:lnTo>
                  <a:cubicBezTo>
                    <a:pt x="6468" y="2700"/>
                    <a:pt x="6771" y="2397"/>
                    <a:pt x="6771" y="2022"/>
                  </a:cubicBezTo>
                  <a:lnTo>
                    <a:pt x="6771" y="665"/>
                  </a:lnTo>
                  <a:cubicBezTo>
                    <a:pt x="6771" y="290"/>
                    <a:pt x="6468" y="1"/>
                    <a:pt x="6093" y="1"/>
                  </a:cubicBezTo>
                  <a:lnTo>
                    <a:pt x="679" y="1"/>
                  </a:lnTo>
                  <a:cubicBezTo>
                    <a:pt x="671" y="0"/>
                    <a:pt x="662" y="0"/>
                    <a:pt x="65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8" name="Google Shape;17708;p62"/>
            <p:cNvSpPr/>
            <p:nvPr/>
          </p:nvSpPr>
          <p:spPr>
            <a:xfrm>
              <a:off x="2786833" y="1607747"/>
              <a:ext cx="189246" cy="122398"/>
            </a:xfrm>
            <a:custGeom>
              <a:avLst/>
              <a:gdLst/>
              <a:ahLst/>
              <a:cxnLst/>
              <a:rect l="l" t="t" r="r" b="b"/>
              <a:pathLst>
                <a:path w="7219" h="4669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2930"/>
                  </a:lnTo>
                  <a:cubicBezTo>
                    <a:pt x="1" y="3291"/>
                    <a:pt x="304" y="3594"/>
                    <a:pt x="679" y="3594"/>
                  </a:cubicBezTo>
                  <a:lnTo>
                    <a:pt x="1358" y="3594"/>
                  </a:lnTo>
                  <a:lnTo>
                    <a:pt x="1228" y="4403"/>
                  </a:lnTo>
                  <a:cubicBezTo>
                    <a:pt x="1196" y="4552"/>
                    <a:pt x="1313" y="4669"/>
                    <a:pt x="1445" y="4669"/>
                  </a:cubicBezTo>
                  <a:cubicBezTo>
                    <a:pt x="1493" y="4669"/>
                    <a:pt x="1543" y="4654"/>
                    <a:pt x="1589" y="4619"/>
                  </a:cubicBezTo>
                  <a:lnTo>
                    <a:pt x="2931" y="3594"/>
                  </a:lnTo>
                  <a:lnTo>
                    <a:pt x="6540" y="3594"/>
                  </a:lnTo>
                  <a:cubicBezTo>
                    <a:pt x="6915" y="3594"/>
                    <a:pt x="7219" y="3291"/>
                    <a:pt x="7219" y="2930"/>
                  </a:cubicBezTo>
                  <a:lnTo>
                    <a:pt x="7219" y="679"/>
                  </a:lnTo>
                  <a:cubicBezTo>
                    <a:pt x="7219" y="303"/>
                    <a:pt x="6915" y="0"/>
                    <a:pt x="654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9" name="Google Shape;17709;p62"/>
            <p:cNvSpPr/>
            <p:nvPr/>
          </p:nvSpPr>
          <p:spPr>
            <a:xfrm>
              <a:off x="2964334" y="1512351"/>
              <a:ext cx="189220" cy="98595"/>
            </a:xfrm>
            <a:custGeom>
              <a:avLst/>
              <a:gdLst/>
              <a:ahLst/>
              <a:cxnLst/>
              <a:rect l="l" t="t" r="r" b="b"/>
              <a:pathLst>
                <a:path w="7218" h="3761" extrusionOk="0">
                  <a:moveTo>
                    <a:pt x="6565" y="1"/>
                  </a:moveTo>
                  <a:cubicBezTo>
                    <a:pt x="6556" y="1"/>
                    <a:pt x="6548" y="1"/>
                    <a:pt x="6539" y="1"/>
                  </a:cubicBezTo>
                  <a:lnTo>
                    <a:pt x="679" y="1"/>
                  </a:lnTo>
                  <a:cubicBezTo>
                    <a:pt x="303" y="1"/>
                    <a:pt x="0" y="290"/>
                    <a:pt x="0" y="665"/>
                  </a:cubicBezTo>
                  <a:lnTo>
                    <a:pt x="0" y="2022"/>
                  </a:lnTo>
                  <a:cubicBezTo>
                    <a:pt x="0" y="2398"/>
                    <a:pt x="303" y="2701"/>
                    <a:pt x="679" y="2701"/>
                  </a:cubicBezTo>
                  <a:lnTo>
                    <a:pt x="4287" y="2701"/>
                  </a:lnTo>
                  <a:lnTo>
                    <a:pt x="5644" y="3711"/>
                  </a:lnTo>
                  <a:cubicBezTo>
                    <a:pt x="5686" y="3746"/>
                    <a:pt x="5733" y="3761"/>
                    <a:pt x="5779" y="3761"/>
                  </a:cubicBezTo>
                  <a:cubicBezTo>
                    <a:pt x="5907" y="3761"/>
                    <a:pt x="6026" y="3643"/>
                    <a:pt x="6005" y="3495"/>
                  </a:cubicBezTo>
                  <a:lnTo>
                    <a:pt x="5861" y="2701"/>
                  </a:lnTo>
                  <a:lnTo>
                    <a:pt x="6539" y="2701"/>
                  </a:lnTo>
                  <a:cubicBezTo>
                    <a:pt x="6915" y="2701"/>
                    <a:pt x="7218" y="2398"/>
                    <a:pt x="7218" y="2022"/>
                  </a:cubicBezTo>
                  <a:lnTo>
                    <a:pt x="7218" y="665"/>
                  </a:lnTo>
                  <a:cubicBezTo>
                    <a:pt x="7218" y="299"/>
                    <a:pt x="6928" y="1"/>
                    <a:pt x="6565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0" name="Google Shape;17710;p62"/>
            <p:cNvSpPr/>
            <p:nvPr/>
          </p:nvSpPr>
          <p:spPr>
            <a:xfrm>
              <a:off x="2991939" y="1529784"/>
              <a:ext cx="39401" cy="12138"/>
            </a:xfrm>
            <a:custGeom>
              <a:avLst/>
              <a:gdLst/>
              <a:ahLst/>
              <a:cxnLst/>
              <a:rect l="l" t="t" r="r" b="b"/>
              <a:pathLst>
                <a:path w="1503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1199" y="462"/>
                  </a:lnTo>
                  <a:cubicBezTo>
                    <a:pt x="1502" y="462"/>
                    <a:pt x="1502" y="0"/>
                    <a:pt x="1199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1" name="Google Shape;17711;p62"/>
            <p:cNvSpPr/>
            <p:nvPr/>
          </p:nvSpPr>
          <p:spPr>
            <a:xfrm>
              <a:off x="3098293" y="1553613"/>
              <a:ext cx="27631" cy="11771"/>
            </a:xfrm>
            <a:custGeom>
              <a:avLst/>
              <a:gdLst/>
              <a:ahLst/>
              <a:cxnLst/>
              <a:rect l="l" t="t" r="r" b="b"/>
              <a:pathLst>
                <a:path w="1054" h="449" extrusionOk="0">
                  <a:moveTo>
                    <a:pt x="303" y="1"/>
                  </a:moveTo>
                  <a:cubicBezTo>
                    <a:pt x="0" y="1"/>
                    <a:pt x="0" y="448"/>
                    <a:pt x="303" y="448"/>
                  </a:cubicBezTo>
                  <a:lnTo>
                    <a:pt x="751" y="448"/>
                  </a:lnTo>
                  <a:cubicBezTo>
                    <a:pt x="1054" y="448"/>
                    <a:pt x="1054" y="1"/>
                    <a:pt x="75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2" name="Google Shape;17712;p62"/>
            <p:cNvSpPr/>
            <p:nvPr/>
          </p:nvSpPr>
          <p:spPr>
            <a:xfrm>
              <a:off x="3039257" y="1529784"/>
              <a:ext cx="84779" cy="12138"/>
            </a:xfrm>
            <a:custGeom>
              <a:avLst/>
              <a:gdLst/>
              <a:ahLst/>
              <a:cxnLst/>
              <a:rect l="l" t="t" r="r" b="b"/>
              <a:pathLst>
                <a:path w="3234" h="463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lnTo>
                    <a:pt x="3003" y="462"/>
                  </a:lnTo>
                  <a:cubicBezTo>
                    <a:pt x="3133" y="462"/>
                    <a:pt x="3234" y="361"/>
                    <a:pt x="3234" y="231"/>
                  </a:cubicBezTo>
                  <a:cubicBezTo>
                    <a:pt x="3234" y="101"/>
                    <a:pt x="3133" y="0"/>
                    <a:pt x="3003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3" name="Google Shape;17713;p62"/>
            <p:cNvSpPr/>
            <p:nvPr/>
          </p:nvSpPr>
          <p:spPr>
            <a:xfrm>
              <a:off x="2991939" y="1553613"/>
              <a:ext cx="98437" cy="11771"/>
            </a:xfrm>
            <a:custGeom>
              <a:avLst/>
              <a:gdLst/>
              <a:ahLst/>
              <a:cxnLst/>
              <a:rect l="l" t="t" r="r" b="b"/>
              <a:pathLst>
                <a:path w="3755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3451" y="448"/>
                  </a:lnTo>
                  <a:cubicBezTo>
                    <a:pt x="3754" y="448"/>
                    <a:pt x="3754" y="1"/>
                    <a:pt x="345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4" name="Google Shape;17714;p62"/>
            <p:cNvSpPr/>
            <p:nvPr/>
          </p:nvSpPr>
          <p:spPr>
            <a:xfrm>
              <a:off x="2814463" y="1784070"/>
              <a:ext cx="86693" cy="11771"/>
            </a:xfrm>
            <a:custGeom>
              <a:avLst/>
              <a:gdLst/>
              <a:ahLst/>
              <a:cxnLst/>
              <a:rect l="l" t="t" r="r" b="b"/>
              <a:pathLst>
                <a:path w="3307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3003" y="448"/>
                  </a:lnTo>
                  <a:cubicBezTo>
                    <a:pt x="3306" y="448"/>
                    <a:pt x="3306" y="1"/>
                    <a:pt x="300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5" name="Google Shape;17715;p62"/>
            <p:cNvSpPr/>
            <p:nvPr/>
          </p:nvSpPr>
          <p:spPr>
            <a:xfrm>
              <a:off x="2909073" y="1784070"/>
              <a:ext cx="27657" cy="11771"/>
            </a:xfrm>
            <a:custGeom>
              <a:avLst/>
              <a:gdLst/>
              <a:ahLst/>
              <a:cxnLst/>
              <a:rect l="l" t="t" r="r" b="b"/>
              <a:pathLst>
                <a:path w="1055" h="449" extrusionOk="0">
                  <a:moveTo>
                    <a:pt x="304" y="1"/>
                  </a:moveTo>
                  <a:cubicBezTo>
                    <a:pt x="0" y="1"/>
                    <a:pt x="0" y="448"/>
                    <a:pt x="304" y="448"/>
                  </a:cubicBezTo>
                  <a:lnTo>
                    <a:pt x="751" y="448"/>
                  </a:lnTo>
                  <a:cubicBezTo>
                    <a:pt x="1054" y="448"/>
                    <a:pt x="1054" y="1"/>
                    <a:pt x="75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6" name="Google Shape;17716;p62"/>
            <p:cNvSpPr/>
            <p:nvPr/>
          </p:nvSpPr>
          <p:spPr>
            <a:xfrm>
              <a:off x="2814463" y="1807925"/>
              <a:ext cx="27657" cy="11744"/>
            </a:xfrm>
            <a:custGeom>
              <a:avLst/>
              <a:gdLst/>
              <a:ahLst/>
              <a:cxnLst/>
              <a:rect l="l" t="t" r="r" b="b"/>
              <a:pathLst>
                <a:path w="1055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751" y="448"/>
                  </a:lnTo>
                  <a:cubicBezTo>
                    <a:pt x="1054" y="448"/>
                    <a:pt x="1054" y="0"/>
                    <a:pt x="751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7" name="Google Shape;17717;p62"/>
            <p:cNvSpPr/>
            <p:nvPr/>
          </p:nvSpPr>
          <p:spPr>
            <a:xfrm>
              <a:off x="2850037" y="1807925"/>
              <a:ext cx="86693" cy="11744"/>
            </a:xfrm>
            <a:custGeom>
              <a:avLst/>
              <a:gdLst/>
              <a:ahLst/>
              <a:cxnLst/>
              <a:rect l="l" t="t" r="r" b="b"/>
              <a:pathLst>
                <a:path w="3307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3003" y="448"/>
                  </a:lnTo>
                  <a:cubicBezTo>
                    <a:pt x="3306" y="448"/>
                    <a:pt x="3306" y="0"/>
                    <a:pt x="300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8" name="Google Shape;17718;p62"/>
            <p:cNvSpPr/>
            <p:nvPr/>
          </p:nvSpPr>
          <p:spPr>
            <a:xfrm>
              <a:off x="3050975" y="1731115"/>
              <a:ext cx="74949" cy="11744"/>
            </a:xfrm>
            <a:custGeom>
              <a:avLst/>
              <a:gdLst/>
              <a:ahLst/>
              <a:cxnLst/>
              <a:rect l="l" t="t" r="r" b="b"/>
              <a:pathLst>
                <a:path w="2859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2556" y="448"/>
                  </a:lnTo>
                  <a:cubicBezTo>
                    <a:pt x="2859" y="448"/>
                    <a:pt x="2859" y="0"/>
                    <a:pt x="2556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9" name="Google Shape;17719;p62"/>
            <p:cNvSpPr/>
            <p:nvPr/>
          </p:nvSpPr>
          <p:spPr>
            <a:xfrm>
              <a:off x="3015401" y="1731115"/>
              <a:ext cx="27657" cy="11744"/>
            </a:xfrm>
            <a:custGeom>
              <a:avLst/>
              <a:gdLst/>
              <a:ahLst/>
              <a:cxnLst/>
              <a:rect l="l" t="t" r="r" b="b"/>
              <a:pathLst>
                <a:path w="1055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751" y="448"/>
                  </a:lnTo>
                  <a:cubicBezTo>
                    <a:pt x="1055" y="448"/>
                    <a:pt x="1055" y="0"/>
                    <a:pt x="75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0" name="Google Shape;17720;p62"/>
            <p:cNvSpPr/>
            <p:nvPr/>
          </p:nvSpPr>
          <p:spPr>
            <a:xfrm>
              <a:off x="2814463" y="1624394"/>
              <a:ext cx="86693" cy="12138"/>
            </a:xfrm>
            <a:custGeom>
              <a:avLst/>
              <a:gdLst/>
              <a:ahLst/>
              <a:cxnLst/>
              <a:rect l="l" t="t" r="r" b="b"/>
              <a:pathLst>
                <a:path w="3307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3003" y="462"/>
                  </a:lnTo>
                  <a:cubicBezTo>
                    <a:pt x="3306" y="462"/>
                    <a:pt x="3306" y="0"/>
                    <a:pt x="300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1" name="Google Shape;17721;p62"/>
            <p:cNvSpPr/>
            <p:nvPr/>
          </p:nvSpPr>
          <p:spPr>
            <a:xfrm>
              <a:off x="2909073" y="1624394"/>
              <a:ext cx="39375" cy="12138"/>
            </a:xfrm>
            <a:custGeom>
              <a:avLst/>
              <a:gdLst/>
              <a:ahLst/>
              <a:cxnLst/>
              <a:rect l="l" t="t" r="r" b="b"/>
              <a:pathLst>
                <a:path w="1502" h="463" extrusionOk="0">
                  <a:moveTo>
                    <a:pt x="304" y="0"/>
                  </a:moveTo>
                  <a:cubicBezTo>
                    <a:pt x="0" y="0"/>
                    <a:pt x="0" y="462"/>
                    <a:pt x="304" y="462"/>
                  </a:cubicBezTo>
                  <a:lnTo>
                    <a:pt x="1199" y="462"/>
                  </a:lnTo>
                  <a:cubicBezTo>
                    <a:pt x="1502" y="462"/>
                    <a:pt x="1502" y="0"/>
                    <a:pt x="1199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2" name="Google Shape;17722;p62"/>
            <p:cNvSpPr/>
            <p:nvPr/>
          </p:nvSpPr>
          <p:spPr>
            <a:xfrm>
              <a:off x="2814463" y="1671686"/>
              <a:ext cx="86693" cy="12138"/>
            </a:xfrm>
            <a:custGeom>
              <a:avLst/>
              <a:gdLst/>
              <a:ahLst/>
              <a:cxnLst/>
              <a:rect l="l" t="t" r="r" b="b"/>
              <a:pathLst>
                <a:path w="3307" h="463" extrusionOk="0">
                  <a:moveTo>
                    <a:pt x="304" y="1"/>
                  </a:moveTo>
                  <a:cubicBezTo>
                    <a:pt x="1" y="1"/>
                    <a:pt x="1" y="463"/>
                    <a:pt x="304" y="463"/>
                  </a:cubicBezTo>
                  <a:lnTo>
                    <a:pt x="3003" y="463"/>
                  </a:lnTo>
                  <a:cubicBezTo>
                    <a:pt x="3306" y="463"/>
                    <a:pt x="3306" y="1"/>
                    <a:pt x="300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3" name="Google Shape;17723;p62"/>
            <p:cNvSpPr/>
            <p:nvPr/>
          </p:nvSpPr>
          <p:spPr>
            <a:xfrm>
              <a:off x="2909073" y="1671686"/>
              <a:ext cx="39375" cy="12138"/>
            </a:xfrm>
            <a:custGeom>
              <a:avLst/>
              <a:gdLst/>
              <a:ahLst/>
              <a:cxnLst/>
              <a:rect l="l" t="t" r="r" b="b"/>
              <a:pathLst>
                <a:path w="1502" h="463" extrusionOk="0">
                  <a:moveTo>
                    <a:pt x="304" y="1"/>
                  </a:moveTo>
                  <a:cubicBezTo>
                    <a:pt x="0" y="1"/>
                    <a:pt x="0" y="463"/>
                    <a:pt x="304" y="463"/>
                  </a:cubicBezTo>
                  <a:lnTo>
                    <a:pt x="1199" y="463"/>
                  </a:lnTo>
                  <a:cubicBezTo>
                    <a:pt x="1502" y="463"/>
                    <a:pt x="1502" y="1"/>
                    <a:pt x="1199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4" name="Google Shape;17724;p62"/>
            <p:cNvSpPr/>
            <p:nvPr/>
          </p:nvSpPr>
          <p:spPr>
            <a:xfrm>
              <a:off x="2814463" y="1648223"/>
              <a:ext cx="27657" cy="11771"/>
            </a:xfrm>
            <a:custGeom>
              <a:avLst/>
              <a:gdLst/>
              <a:ahLst/>
              <a:cxnLst/>
              <a:rect l="l" t="t" r="r" b="b"/>
              <a:pathLst>
                <a:path w="1055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751" y="448"/>
                  </a:lnTo>
                  <a:cubicBezTo>
                    <a:pt x="1054" y="448"/>
                    <a:pt x="1054" y="1"/>
                    <a:pt x="75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5" name="Google Shape;17725;p62"/>
            <p:cNvSpPr/>
            <p:nvPr/>
          </p:nvSpPr>
          <p:spPr>
            <a:xfrm>
              <a:off x="2850037" y="1648223"/>
              <a:ext cx="98411" cy="11771"/>
            </a:xfrm>
            <a:custGeom>
              <a:avLst/>
              <a:gdLst/>
              <a:ahLst/>
              <a:cxnLst/>
              <a:rect l="l" t="t" r="r" b="b"/>
              <a:pathLst>
                <a:path w="3754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3451" y="448"/>
                  </a:lnTo>
                  <a:cubicBezTo>
                    <a:pt x="3754" y="448"/>
                    <a:pt x="3754" y="1"/>
                    <a:pt x="3451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26" name="Google Shape;17726;p62"/>
          <p:cNvGrpSpPr/>
          <p:nvPr/>
        </p:nvGrpSpPr>
        <p:grpSpPr>
          <a:xfrm>
            <a:off x="1845321" y="1512744"/>
            <a:ext cx="352723" cy="353090"/>
            <a:chOff x="1845321" y="1512744"/>
            <a:chExt cx="352723" cy="353090"/>
          </a:xfrm>
        </p:grpSpPr>
        <p:sp>
          <p:nvSpPr>
            <p:cNvPr id="17727" name="Google Shape;17727;p62"/>
            <p:cNvSpPr/>
            <p:nvPr/>
          </p:nvSpPr>
          <p:spPr>
            <a:xfrm>
              <a:off x="1964888" y="1700444"/>
              <a:ext cx="113563" cy="96917"/>
            </a:xfrm>
            <a:custGeom>
              <a:avLst/>
              <a:gdLst/>
              <a:ahLst/>
              <a:cxnLst/>
              <a:rect l="l" t="t" r="r" b="b"/>
              <a:pathLst>
                <a:path w="4332" h="3697" extrusionOk="0">
                  <a:moveTo>
                    <a:pt x="1517" y="1"/>
                  </a:moveTo>
                  <a:lnTo>
                    <a:pt x="1517" y="289"/>
                  </a:lnTo>
                  <a:cubicBezTo>
                    <a:pt x="1517" y="376"/>
                    <a:pt x="1459" y="463"/>
                    <a:pt x="1387" y="492"/>
                  </a:cubicBezTo>
                  <a:lnTo>
                    <a:pt x="391" y="925"/>
                  </a:lnTo>
                  <a:cubicBezTo>
                    <a:pt x="145" y="1026"/>
                    <a:pt x="1" y="1257"/>
                    <a:pt x="1" y="1516"/>
                  </a:cubicBezTo>
                  <a:lnTo>
                    <a:pt x="1" y="3696"/>
                  </a:lnTo>
                  <a:lnTo>
                    <a:pt x="4332" y="3696"/>
                  </a:lnTo>
                  <a:lnTo>
                    <a:pt x="4332" y="1516"/>
                  </a:lnTo>
                  <a:cubicBezTo>
                    <a:pt x="4332" y="1257"/>
                    <a:pt x="4173" y="1026"/>
                    <a:pt x="3942" y="925"/>
                  </a:cubicBezTo>
                  <a:lnTo>
                    <a:pt x="2946" y="492"/>
                  </a:lnTo>
                  <a:cubicBezTo>
                    <a:pt x="2859" y="463"/>
                    <a:pt x="2816" y="376"/>
                    <a:pt x="2816" y="289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8" name="Google Shape;17728;p62"/>
            <p:cNvSpPr/>
            <p:nvPr/>
          </p:nvSpPr>
          <p:spPr>
            <a:xfrm>
              <a:off x="2001615" y="1700444"/>
              <a:ext cx="39742" cy="17066"/>
            </a:xfrm>
            <a:custGeom>
              <a:avLst/>
              <a:gdLst/>
              <a:ahLst/>
              <a:cxnLst/>
              <a:rect l="l" t="t" r="r" b="b"/>
              <a:pathLst>
                <a:path w="1516" h="651" extrusionOk="0">
                  <a:moveTo>
                    <a:pt x="116" y="1"/>
                  </a:moveTo>
                  <a:lnTo>
                    <a:pt x="116" y="289"/>
                  </a:lnTo>
                  <a:cubicBezTo>
                    <a:pt x="116" y="362"/>
                    <a:pt x="72" y="434"/>
                    <a:pt x="0" y="477"/>
                  </a:cubicBezTo>
                  <a:cubicBezTo>
                    <a:pt x="246" y="593"/>
                    <a:pt x="505" y="650"/>
                    <a:pt x="765" y="650"/>
                  </a:cubicBezTo>
                  <a:cubicBezTo>
                    <a:pt x="1025" y="650"/>
                    <a:pt x="1285" y="593"/>
                    <a:pt x="1516" y="477"/>
                  </a:cubicBezTo>
                  <a:cubicBezTo>
                    <a:pt x="1458" y="434"/>
                    <a:pt x="1415" y="362"/>
                    <a:pt x="1415" y="289"/>
                  </a:cubicBezTo>
                  <a:lnTo>
                    <a:pt x="1415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9" name="Google Shape;17729;p62"/>
            <p:cNvSpPr/>
            <p:nvPr/>
          </p:nvSpPr>
          <p:spPr>
            <a:xfrm>
              <a:off x="1964521" y="1715203"/>
              <a:ext cx="113930" cy="82158"/>
            </a:xfrm>
            <a:custGeom>
              <a:avLst/>
              <a:gdLst/>
              <a:ahLst/>
              <a:cxnLst/>
              <a:rect l="l" t="t" r="r" b="b"/>
              <a:pathLst>
                <a:path w="4346" h="3134" extrusionOk="0">
                  <a:moveTo>
                    <a:pt x="1256" y="1"/>
                  </a:moveTo>
                  <a:lnTo>
                    <a:pt x="405" y="362"/>
                  </a:lnTo>
                  <a:cubicBezTo>
                    <a:pt x="159" y="463"/>
                    <a:pt x="1" y="694"/>
                    <a:pt x="15" y="953"/>
                  </a:cubicBezTo>
                  <a:lnTo>
                    <a:pt x="15" y="3133"/>
                  </a:lnTo>
                  <a:lnTo>
                    <a:pt x="4346" y="3133"/>
                  </a:lnTo>
                  <a:lnTo>
                    <a:pt x="4346" y="953"/>
                  </a:lnTo>
                  <a:cubicBezTo>
                    <a:pt x="4346" y="694"/>
                    <a:pt x="4187" y="463"/>
                    <a:pt x="3956" y="362"/>
                  </a:cubicBezTo>
                  <a:lnTo>
                    <a:pt x="3104" y="1"/>
                  </a:lnTo>
                  <a:cubicBezTo>
                    <a:pt x="2895" y="347"/>
                    <a:pt x="2538" y="520"/>
                    <a:pt x="2180" y="520"/>
                  </a:cubicBezTo>
                  <a:cubicBezTo>
                    <a:pt x="1823" y="520"/>
                    <a:pt x="1466" y="347"/>
                    <a:pt x="125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0" name="Google Shape;17730;p62"/>
            <p:cNvSpPr/>
            <p:nvPr/>
          </p:nvSpPr>
          <p:spPr>
            <a:xfrm>
              <a:off x="1981560" y="1620986"/>
              <a:ext cx="28784" cy="62077"/>
            </a:xfrm>
            <a:custGeom>
              <a:avLst/>
              <a:gdLst/>
              <a:ahLst/>
              <a:cxnLst/>
              <a:rect l="l" t="t" r="r" b="b"/>
              <a:pathLst>
                <a:path w="1098" h="2368" extrusionOk="0">
                  <a:moveTo>
                    <a:pt x="664" y="0"/>
                  </a:moveTo>
                  <a:cubicBezTo>
                    <a:pt x="303" y="0"/>
                    <a:pt x="0" y="289"/>
                    <a:pt x="15" y="650"/>
                  </a:cubicBezTo>
                  <a:lnTo>
                    <a:pt x="15" y="794"/>
                  </a:lnTo>
                  <a:cubicBezTo>
                    <a:pt x="15" y="982"/>
                    <a:pt x="43" y="1155"/>
                    <a:pt x="101" y="1343"/>
                  </a:cubicBezTo>
                  <a:lnTo>
                    <a:pt x="448" y="2368"/>
                  </a:lnTo>
                  <a:lnTo>
                    <a:pt x="1097" y="2368"/>
                  </a:lnTo>
                  <a:lnTo>
                    <a:pt x="1097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1" name="Google Shape;17731;p62"/>
            <p:cNvSpPr/>
            <p:nvPr/>
          </p:nvSpPr>
          <p:spPr>
            <a:xfrm>
              <a:off x="1993278" y="1615297"/>
              <a:ext cx="68159" cy="68159"/>
            </a:xfrm>
            <a:custGeom>
              <a:avLst/>
              <a:gdLst/>
              <a:ahLst/>
              <a:cxnLst/>
              <a:rect l="l" t="t" r="r" b="b"/>
              <a:pathLst>
                <a:path w="2600" h="2600" extrusionOk="0">
                  <a:moveTo>
                    <a:pt x="650" y="1"/>
                  </a:moveTo>
                  <a:cubicBezTo>
                    <a:pt x="289" y="1"/>
                    <a:pt x="1" y="289"/>
                    <a:pt x="1" y="650"/>
                  </a:cubicBezTo>
                  <a:cubicBezTo>
                    <a:pt x="1" y="896"/>
                    <a:pt x="188" y="1083"/>
                    <a:pt x="434" y="1083"/>
                  </a:cubicBezTo>
                  <a:lnTo>
                    <a:pt x="2166" y="2599"/>
                  </a:lnTo>
                  <a:lnTo>
                    <a:pt x="2527" y="1314"/>
                  </a:lnTo>
                  <a:cubicBezTo>
                    <a:pt x="2585" y="1156"/>
                    <a:pt x="2599" y="997"/>
                    <a:pt x="2599" y="838"/>
                  </a:cubicBezTo>
                  <a:lnTo>
                    <a:pt x="2599" y="434"/>
                  </a:lnTo>
                  <a:cubicBezTo>
                    <a:pt x="2599" y="188"/>
                    <a:pt x="2411" y="1"/>
                    <a:pt x="216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2" name="Google Shape;17732;p62"/>
            <p:cNvSpPr/>
            <p:nvPr/>
          </p:nvSpPr>
          <p:spPr>
            <a:xfrm>
              <a:off x="1987223" y="1643688"/>
              <a:ext cx="68526" cy="62470"/>
            </a:xfrm>
            <a:custGeom>
              <a:avLst/>
              <a:gdLst/>
              <a:ahLst/>
              <a:cxnLst/>
              <a:rect l="l" t="t" r="r" b="b"/>
              <a:pathLst>
                <a:path w="2614" h="2383" extrusionOk="0">
                  <a:moveTo>
                    <a:pt x="838" y="0"/>
                  </a:moveTo>
                  <a:cubicBezTo>
                    <a:pt x="722" y="0"/>
                    <a:pt x="607" y="44"/>
                    <a:pt x="535" y="130"/>
                  </a:cubicBezTo>
                  <a:lnTo>
                    <a:pt x="131" y="520"/>
                  </a:lnTo>
                  <a:cubicBezTo>
                    <a:pt x="58" y="607"/>
                    <a:pt x="1" y="722"/>
                    <a:pt x="15" y="838"/>
                  </a:cubicBezTo>
                  <a:lnTo>
                    <a:pt x="15" y="1083"/>
                  </a:lnTo>
                  <a:cubicBezTo>
                    <a:pt x="15" y="1805"/>
                    <a:pt x="593" y="2382"/>
                    <a:pt x="1314" y="2382"/>
                  </a:cubicBezTo>
                  <a:cubicBezTo>
                    <a:pt x="2022" y="2382"/>
                    <a:pt x="2613" y="1805"/>
                    <a:pt x="2613" y="1083"/>
                  </a:cubicBezTo>
                  <a:lnTo>
                    <a:pt x="2613" y="809"/>
                  </a:lnTo>
                  <a:cubicBezTo>
                    <a:pt x="2613" y="693"/>
                    <a:pt x="2570" y="578"/>
                    <a:pt x="2484" y="506"/>
                  </a:cubicBezTo>
                  <a:cubicBezTo>
                    <a:pt x="2152" y="174"/>
                    <a:pt x="1531" y="29"/>
                    <a:pt x="83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3" name="Google Shape;17733;p62"/>
            <p:cNvSpPr/>
            <p:nvPr/>
          </p:nvSpPr>
          <p:spPr>
            <a:xfrm>
              <a:off x="1987223" y="1643688"/>
              <a:ext cx="68526" cy="61317"/>
            </a:xfrm>
            <a:custGeom>
              <a:avLst/>
              <a:gdLst/>
              <a:ahLst/>
              <a:cxnLst/>
              <a:rect l="l" t="t" r="r" b="b"/>
              <a:pathLst>
                <a:path w="2614" h="2339" extrusionOk="0">
                  <a:moveTo>
                    <a:pt x="838" y="0"/>
                  </a:moveTo>
                  <a:cubicBezTo>
                    <a:pt x="722" y="0"/>
                    <a:pt x="607" y="44"/>
                    <a:pt x="535" y="130"/>
                  </a:cubicBezTo>
                  <a:lnTo>
                    <a:pt x="131" y="520"/>
                  </a:lnTo>
                  <a:cubicBezTo>
                    <a:pt x="58" y="607"/>
                    <a:pt x="1" y="708"/>
                    <a:pt x="15" y="823"/>
                  </a:cubicBezTo>
                  <a:lnTo>
                    <a:pt x="15" y="1083"/>
                  </a:lnTo>
                  <a:cubicBezTo>
                    <a:pt x="1" y="1661"/>
                    <a:pt x="390" y="2166"/>
                    <a:pt x="953" y="2339"/>
                  </a:cubicBezTo>
                  <a:cubicBezTo>
                    <a:pt x="766" y="2108"/>
                    <a:pt x="665" y="1819"/>
                    <a:pt x="665" y="1516"/>
                  </a:cubicBezTo>
                  <a:lnTo>
                    <a:pt x="665" y="881"/>
                  </a:lnTo>
                  <a:cubicBezTo>
                    <a:pt x="665" y="644"/>
                    <a:pt x="853" y="447"/>
                    <a:pt x="1100" y="447"/>
                  </a:cubicBezTo>
                  <a:cubicBezTo>
                    <a:pt x="1109" y="447"/>
                    <a:pt x="1118" y="447"/>
                    <a:pt x="1127" y="448"/>
                  </a:cubicBezTo>
                  <a:cubicBezTo>
                    <a:pt x="1560" y="477"/>
                    <a:pt x="2209" y="549"/>
                    <a:pt x="2613" y="737"/>
                  </a:cubicBezTo>
                  <a:cubicBezTo>
                    <a:pt x="2599" y="650"/>
                    <a:pt x="2556" y="563"/>
                    <a:pt x="2484" y="491"/>
                  </a:cubicBezTo>
                  <a:cubicBezTo>
                    <a:pt x="2152" y="174"/>
                    <a:pt x="1545" y="15"/>
                    <a:pt x="83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4" name="Google Shape;17734;p62"/>
            <p:cNvSpPr/>
            <p:nvPr/>
          </p:nvSpPr>
          <p:spPr>
            <a:xfrm>
              <a:off x="1964521" y="1729595"/>
              <a:ext cx="23122" cy="67766"/>
            </a:xfrm>
            <a:custGeom>
              <a:avLst/>
              <a:gdLst/>
              <a:ahLst/>
              <a:cxnLst/>
              <a:rect l="l" t="t" r="r" b="b"/>
              <a:pathLst>
                <a:path w="882" h="2585" extrusionOk="0">
                  <a:moveTo>
                    <a:pt x="159" y="0"/>
                  </a:moveTo>
                  <a:cubicBezTo>
                    <a:pt x="58" y="116"/>
                    <a:pt x="1" y="260"/>
                    <a:pt x="1" y="404"/>
                  </a:cubicBezTo>
                  <a:lnTo>
                    <a:pt x="1" y="2584"/>
                  </a:lnTo>
                  <a:lnTo>
                    <a:pt x="881" y="2584"/>
                  </a:lnTo>
                  <a:lnTo>
                    <a:pt x="881" y="982"/>
                  </a:lnTo>
                  <a:cubicBezTo>
                    <a:pt x="867" y="809"/>
                    <a:pt x="809" y="650"/>
                    <a:pt x="679" y="534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5" name="Google Shape;17735;p62"/>
            <p:cNvSpPr/>
            <p:nvPr/>
          </p:nvSpPr>
          <p:spPr>
            <a:xfrm>
              <a:off x="2055723" y="1729595"/>
              <a:ext cx="22728" cy="67766"/>
            </a:xfrm>
            <a:custGeom>
              <a:avLst/>
              <a:gdLst/>
              <a:ahLst/>
              <a:cxnLst/>
              <a:rect l="l" t="t" r="r" b="b"/>
              <a:pathLst>
                <a:path w="867" h="2585" extrusionOk="0">
                  <a:moveTo>
                    <a:pt x="722" y="0"/>
                  </a:moveTo>
                  <a:lnTo>
                    <a:pt x="188" y="534"/>
                  </a:lnTo>
                  <a:cubicBezTo>
                    <a:pt x="73" y="650"/>
                    <a:pt x="0" y="809"/>
                    <a:pt x="0" y="982"/>
                  </a:cubicBezTo>
                  <a:lnTo>
                    <a:pt x="0" y="2584"/>
                  </a:lnTo>
                  <a:lnTo>
                    <a:pt x="867" y="2584"/>
                  </a:lnTo>
                  <a:lnTo>
                    <a:pt x="867" y="404"/>
                  </a:lnTo>
                  <a:cubicBezTo>
                    <a:pt x="867" y="260"/>
                    <a:pt x="809" y="116"/>
                    <a:pt x="722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6" name="Google Shape;17736;p62"/>
            <p:cNvSpPr/>
            <p:nvPr/>
          </p:nvSpPr>
          <p:spPr>
            <a:xfrm>
              <a:off x="1845321" y="1512744"/>
              <a:ext cx="352723" cy="353090"/>
            </a:xfrm>
            <a:custGeom>
              <a:avLst/>
              <a:gdLst/>
              <a:ahLst/>
              <a:cxnLst/>
              <a:rect l="l" t="t" r="r" b="b"/>
              <a:pathLst>
                <a:path w="13455" h="13469" extrusionOk="0">
                  <a:moveTo>
                    <a:pt x="6692" y="2597"/>
                  </a:moveTo>
                  <a:cubicBezTo>
                    <a:pt x="8810" y="2597"/>
                    <a:pt x="10841" y="4246"/>
                    <a:pt x="10841" y="6728"/>
                  </a:cubicBezTo>
                  <a:cubicBezTo>
                    <a:pt x="10841" y="9008"/>
                    <a:pt x="8994" y="10856"/>
                    <a:pt x="6727" y="10856"/>
                  </a:cubicBezTo>
                  <a:cubicBezTo>
                    <a:pt x="3046" y="10856"/>
                    <a:pt x="1213" y="6410"/>
                    <a:pt x="3811" y="3812"/>
                  </a:cubicBezTo>
                  <a:cubicBezTo>
                    <a:pt x="4651" y="2972"/>
                    <a:pt x="5681" y="2597"/>
                    <a:pt x="6692" y="2597"/>
                  </a:cubicBezTo>
                  <a:close/>
                  <a:moveTo>
                    <a:pt x="5861" y="1"/>
                  </a:moveTo>
                  <a:cubicBezTo>
                    <a:pt x="5731" y="1"/>
                    <a:pt x="5645" y="102"/>
                    <a:pt x="5645" y="217"/>
                  </a:cubicBezTo>
                  <a:lnTo>
                    <a:pt x="5645" y="795"/>
                  </a:lnTo>
                  <a:cubicBezTo>
                    <a:pt x="5630" y="896"/>
                    <a:pt x="5558" y="982"/>
                    <a:pt x="5457" y="1011"/>
                  </a:cubicBezTo>
                  <a:cubicBezTo>
                    <a:pt x="4779" y="1156"/>
                    <a:pt x="4143" y="1415"/>
                    <a:pt x="3551" y="1791"/>
                  </a:cubicBezTo>
                  <a:cubicBezTo>
                    <a:pt x="3515" y="1815"/>
                    <a:pt x="3477" y="1826"/>
                    <a:pt x="3439" y="1826"/>
                  </a:cubicBezTo>
                  <a:cubicBezTo>
                    <a:pt x="3386" y="1826"/>
                    <a:pt x="3334" y="1804"/>
                    <a:pt x="3292" y="1762"/>
                  </a:cubicBezTo>
                  <a:lnTo>
                    <a:pt x="2873" y="1358"/>
                  </a:lnTo>
                  <a:cubicBezTo>
                    <a:pt x="2837" y="1314"/>
                    <a:pt x="2783" y="1293"/>
                    <a:pt x="2727" y="1293"/>
                  </a:cubicBezTo>
                  <a:cubicBezTo>
                    <a:pt x="2671" y="1293"/>
                    <a:pt x="2613" y="1314"/>
                    <a:pt x="2570" y="1358"/>
                  </a:cubicBezTo>
                  <a:lnTo>
                    <a:pt x="1343" y="2585"/>
                  </a:lnTo>
                  <a:cubicBezTo>
                    <a:pt x="1256" y="2671"/>
                    <a:pt x="1256" y="2801"/>
                    <a:pt x="1343" y="2888"/>
                  </a:cubicBezTo>
                  <a:lnTo>
                    <a:pt x="1761" y="3307"/>
                  </a:lnTo>
                  <a:cubicBezTo>
                    <a:pt x="1834" y="3379"/>
                    <a:pt x="1848" y="3480"/>
                    <a:pt x="1790" y="3566"/>
                  </a:cubicBezTo>
                  <a:cubicBezTo>
                    <a:pt x="1415" y="4144"/>
                    <a:pt x="1155" y="4793"/>
                    <a:pt x="996" y="5472"/>
                  </a:cubicBezTo>
                  <a:cubicBezTo>
                    <a:pt x="982" y="5573"/>
                    <a:pt x="895" y="5645"/>
                    <a:pt x="794" y="5645"/>
                  </a:cubicBezTo>
                  <a:lnTo>
                    <a:pt x="217" y="5645"/>
                  </a:lnTo>
                  <a:cubicBezTo>
                    <a:pt x="87" y="5645"/>
                    <a:pt x="0" y="5746"/>
                    <a:pt x="0" y="5862"/>
                  </a:cubicBezTo>
                  <a:lnTo>
                    <a:pt x="0" y="7594"/>
                  </a:lnTo>
                  <a:cubicBezTo>
                    <a:pt x="0" y="7724"/>
                    <a:pt x="87" y="7810"/>
                    <a:pt x="217" y="7810"/>
                  </a:cubicBezTo>
                  <a:lnTo>
                    <a:pt x="794" y="7810"/>
                  </a:lnTo>
                  <a:cubicBezTo>
                    <a:pt x="895" y="7810"/>
                    <a:pt x="982" y="7897"/>
                    <a:pt x="996" y="7998"/>
                  </a:cubicBezTo>
                  <a:cubicBezTo>
                    <a:pt x="1155" y="8676"/>
                    <a:pt x="1415" y="9312"/>
                    <a:pt x="1790" y="9889"/>
                  </a:cubicBezTo>
                  <a:cubicBezTo>
                    <a:pt x="1848" y="9976"/>
                    <a:pt x="1834" y="10091"/>
                    <a:pt x="1761" y="10163"/>
                  </a:cubicBezTo>
                  <a:lnTo>
                    <a:pt x="1357" y="10567"/>
                  </a:lnTo>
                  <a:cubicBezTo>
                    <a:pt x="1271" y="10654"/>
                    <a:pt x="1271" y="10798"/>
                    <a:pt x="1357" y="10885"/>
                  </a:cubicBezTo>
                  <a:lnTo>
                    <a:pt x="2584" y="12112"/>
                  </a:lnTo>
                  <a:cubicBezTo>
                    <a:pt x="2628" y="12155"/>
                    <a:pt x="2682" y="12177"/>
                    <a:pt x="2736" y="12177"/>
                  </a:cubicBezTo>
                  <a:cubicBezTo>
                    <a:pt x="2790" y="12177"/>
                    <a:pt x="2844" y="12155"/>
                    <a:pt x="2887" y="12112"/>
                  </a:cubicBezTo>
                  <a:lnTo>
                    <a:pt x="3292" y="11693"/>
                  </a:lnTo>
                  <a:cubicBezTo>
                    <a:pt x="3332" y="11653"/>
                    <a:pt x="3387" y="11635"/>
                    <a:pt x="3442" y="11635"/>
                  </a:cubicBezTo>
                  <a:cubicBezTo>
                    <a:pt x="3485" y="11635"/>
                    <a:pt x="3528" y="11646"/>
                    <a:pt x="3566" y="11665"/>
                  </a:cubicBezTo>
                  <a:cubicBezTo>
                    <a:pt x="4143" y="12040"/>
                    <a:pt x="4793" y="12314"/>
                    <a:pt x="5471" y="12459"/>
                  </a:cubicBezTo>
                  <a:cubicBezTo>
                    <a:pt x="5572" y="12473"/>
                    <a:pt x="5645" y="12560"/>
                    <a:pt x="5645" y="12675"/>
                  </a:cubicBezTo>
                  <a:lnTo>
                    <a:pt x="5645" y="13252"/>
                  </a:lnTo>
                  <a:cubicBezTo>
                    <a:pt x="5645" y="13368"/>
                    <a:pt x="5746" y="13469"/>
                    <a:pt x="5861" y="13469"/>
                  </a:cubicBezTo>
                  <a:lnTo>
                    <a:pt x="7593" y="13469"/>
                  </a:lnTo>
                  <a:cubicBezTo>
                    <a:pt x="7723" y="13469"/>
                    <a:pt x="7810" y="13368"/>
                    <a:pt x="7810" y="13252"/>
                  </a:cubicBezTo>
                  <a:lnTo>
                    <a:pt x="7810" y="12675"/>
                  </a:lnTo>
                  <a:cubicBezTo>
                    <a:pt x="7810" y="12560"/>
                    <a:pt x="7897" y="12473"/>
                    <a:pt x="7998" y="12459"/>
                  </a:cubicBezTo>
                  <a:cubicBezTo>
                    <a:pt x="8676" y="12314"/>
                    <a:pt x="9311" y="12040"/>
                    <a:pt x="9889" y="11665"/>
                  </a:cubicBezTo>
                  <a:cubicBezTo>
                    <a:pt x="9926" y="11646"/>
                    <a:pt x="9970" y="11635"/>
                    <a:pt x="10013" y="11635"/>
                  </a:cubicBezTo>
                  <a:cubicBezTo>
                    <a:pt x="10068" y="11635"/>
                    <a:pt x="10122" y="11653"/>
                    <a:pt x="10163" y="11693"/>
                  </a:cubicBezTo>
                  <a:lnTo>
                    <a:pt x="10567" y="12112"/>
                  </a:lnTo>
                  <a:cubicBezTo>
                    <a:pt x="10610" y="12155"/>
                    <a:pt x="10668" y="12177"/>
                    <a:pt x="10726" y="12177"/>
                  </a:cubicBezTo>
                  <a:cubicBezTo>
                    <a:pt x="10784" y="12177"/>
                    <a:pt x="10841" y="12155"/>
                    <a:pt x="10885" y="12112"/>
                  </a:cubicBezTo>
                  <a:lnTo>
                    <a:pt x="12112" y="10885"/>
                  </a:lnTo>
                  <a:cubicBezTo>
                    <a:pt x="12198" y="10798"/>
                    <a:pt x="12198" y="10654"/>
                    <a:pt x="12112" y="10567"/>
                  </a:cubicBezTo>
                  <a:lnTo>
                    <a:pt x="11693" y="10163"/>
                  </a:lnTo>
                  <a:cubicBezTo>
                    <a:pt x="11621" y="10077"/>
                    <a:pt x="11606" y="9976"/>
                    <a:pt x="11664" y="9889"/>
                  </a:cubicBezTo>
                  <a:cubicBezTo>
                    <a:pt x="12025" y="9312"/>
                    <a:pt x="12299" y="8662"/>
                    <a:pt x="12444" y="7998"/>
                  </a:cubicBezTo>
                  <a:cubicBezTo>
                    <a:pt x="12458" y="7883"/>
                    <a:pt x="12545" y="7810"/>
                    <a:pt x="12660" y="7810"/>
                  </a:cubicBezTo>
                  <a:lnTo>
                    <a:pt x="13238" y="7810"/>
                  </a:lnTo>
                  <a:cubicBezTo>
                    <a:pt x="13353" y="7810"/>
                    <a:pt x="13454" y="7709"/>
                    <a:pt x="13454" y="7594"/>
                  </a:cubicBezTo>
                  <a:lnTo>
                    <a:pt x="13454" y="5862"/>
                  </a:lnTo>
                  <a:cubicBezTo>
                    <a:pt x="13454" y="5746"/>
                    <a:pt x="13353" y="5645"/>
                    <a:pt x="13238" y="5645"/>
                  </a:cubicBezTo>
                  <a:lnTo>
                    <a:pt x="12660" y="5645"/>
                  </a:lnTo>
                  <a:cubicBezTo>
                    <a:pt x="12545" y="5645"/>
                    <a:pt x="12458" y="5573"/>
                    <a:pt x="12444" y="5472"/>
                  </a:cubicBezTo>
                  <a:cubicBezTo>
                    <a:pt x="12299" y="4793"/>
                    <a:pt x="12025" y="4144"/>
                    <a:pt x="11664" y="3566"/>
                  </a:cubicBezTo>
                  <a:cubicBezTo>
                    <a:pt x="11606" y="3480"/>
                    <a:pt x="11621" y="3364"/>
                    <a:pt x="11679" y="3292"/>
                  </a:cubicBezTo>
                  <a:lnTo>
                    <a:pt x="12097" y="2888"/>
                  </a:lnTo>
                  <a:cubicBezTo>
                    <a:pt x="12184" y="2801"/>
                    <a:pt x="12184" y="2657"/>
                    <a:pt x="12097" y="2585"/>
                  </a:cubicBezTo>
                  <a:lnTo>
                    <a:pt x="10870" y="1358"/>
                  </a:lnTo>
                  <a:cubicBezTo>
                    <a:pt x="10827" y="1314"/>
                    <a:pt x="10769" y="1293"/>
                    <a:pt x="10711" y="1293"/>
                  </a:cubicBezTo>
                  <a:cubicBezTo>
                    <a:pt x="10654" y="1293"/>
                    <a:pt x="10596" y="1314"/>
                    <a:pt x="10553" y="1358"/>
                  </a:cubicBezTo>
                  <a:lnTo>
                    <a:pt x="10148" y="1762"/>
                  </a:lnTo>
                  <a:cubicBezTo>
                    <a:pt x="10106" y="1804"/>
                    <a:pt x="10050" y="1826"/>
                    <a:pt x="9993" y="1826"/>
                  </a:cubicBezTo>
                  <a:cubicBezTo>
                    <a:pt x="9952" y="1826"/>
                    <a:pt x="9910" y="1815"/>
                    <a:pt x="9874" y="1791"/>
                  </a:cubicBezTo>
                  <a:cubicBezTo>
                    <a:pt x="9297" y="1415"/>
                    <a:pt x="8662" y="1141"/>
                    <a:pt x="7983" y="997"/>
                  </a:cubicBezTo>
                  <a:cubicBezTo>
                    <a:pt x="7882" y="982"/>
                    <a:pt x="7796" y="896"/>
                    <a:pt x="7796" y="795"/>
                  </a:cubicBezTo>
                  <a:lnTo>
                    <a:pt x="7796" y="217"/>
                  </a:lnTo>
                  <a:cubicBezTo>
                    <a:pt x="7796" y="102"/>
                    <a:pt x="7709" y="1"/>
                    <a:pt x="757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7" name="Google Shape;17737;p62"/>
            <p:cNvSpPr/>
            <p:nvPr/>
          </p:nvSpPr>
          <p:spPr>
            <a:xfrm>
              <a:off x="1854391" y="1563837"/>
              <a:ext cx="292166" cy="250511"/>
            </a:xfrm>
            <a:custGeom>
              <a:avLst/>
              <a:gdLst/>
              <a:ahLst/>
              <a:cxnLst/>
              <a:rect l="l" t="t" r="r" b="b"/>
              <a:pathLst>
                <a:path w="11145" h="9556" extrusionOk="0">
                  <a:moveTo>
                    <a:pt x="6341" y="861"/>
                  </a:moveTo>
                  <a:cubicBezTo>
                    <a:pt x="8352" y="861"/>
                    <a:pt x="10279" y="2422"/>
                    <a:pt x="10279" y="4779"/>
                  </a:cubicBezTo>
                  <a:cubicBezTo>
                    <a:pt x="10279" y="6930"/>
                    <a:pt x="8532" y="8691"/>
                    <a:pt x="6381" y="8691"/>
                  </a:cubicBezTo>
                  <a:cubicBezTo>
                    <a:pt x="2902" y="8676"/>
                    <a:pt x="1156" y="4476"/>
                    <a:pt x="3610" y="2007"/>
                  </a:cubicBezTo>
                  <a:cubicBezTo>
                    <a:pt x="4406" y="1215"/>
                    <a:pt x="5383" y="861"/>
                    <a:pt x="6341" y="861"/>
                  </a:cubicBezTo>
                  <a:close/>
                  <a:moveTo>
                    <a:pt x="6381" y="1"/>
                  </a:moveTo>
                  <a:cubicBezTo>
                    <a:pt x="2123" y="1"/>
                    <a:pt x="1" y="5154"/>
                    <a:pt x="3003" y="8157"/>
                  </a:cubicBezTo>
                  <a:cubicBezTo>
                    <a:pt x="3914" y="9067"/>
                    <a:pt x="5143" y="9555"/>
                    <a:pt x="6390" y="9555"/>
                  </a:cubicBezTo>
                  <a:cubicBezTo>
                    <a:pt x="7001" y="9555"/>
                    <a:pt x="7616" y="9438"/>
                    <a:pt x="8200" y="9196"/>
                  </a:cubicBezTo>
                  <a:cubicBezTo>
                    <a:pt x="9990" y="8445"/>
                    <a:pt x="11145" y="6713"/>
                    <a:pt x="11145" y="4779"/>
                  </a:cubicBezTo>
                  <a:cubicBezTo>
                    <a:pt x="11145" y="2137"/>
                    <a:pt x="9009" y="1"/>
                    <a:pt x="6381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38" name="Google Shape;17738;p62"/>
          <p:cNvGrpSpPr/>
          <p:nvPr/>
        </p:nvGrpSpPr>
        <p:grpSpPr>
          <a:xfrm>
            <a:off x="3214452" y="3340533"/>
            <a:ext cx="392465" cy="389896"/>
            <a:chOff x="3214452" y="3340533"/>
            <a:chExt cx="392465" cy="389896"/>
          </a:xfrm>
        </p:grpSpPr>
        <p:sp>
          <p:nvSpPr>
            <p:cNvPr id="17739" name="Google Shape;17739;p62"/>
            <p:cNvSpPr/>
            <p:nvPr/>
          </p:nvSpPr>
          <p:spPr>
            <a:xfrm>
              <a:off x="3214452" y="3340533"/>
              <a:ext cx="289912" cy="97651"/>
            </a:xfrm>
            <a:custGeom>
              <a:avLst/>
              <a:gdLst/>
              <a:ahLst/>
              <a:cxnLst/>
              <a:rect l="l" t="t" r="r" b="b"/>
              <a:pathLst>
                <a:path w="11059" h="3725" extrusionOk="0">
                  <a:moveTo>
                    <a:pt x="59" y="1"/>
                  </a:moveTo>
                  <a:cubicBezTo>
                    <a:pt x="30" y="1"/>
                    <a:pt x="1" y="29"/>
                    <a:pt x="1" y="44"/>
                  </a:cubicBezTo>
                  <a:lnTo>
                    <a:pt x="1" y="3682"/>
                  </a:lnTo>
                  <a:cubicBezTo>
                    <a:pt x="1" y="3711"/>
                    <a:pt x="30" y="3725"/>
                    <a:pt x="59" y="3725"/>
                  </a:cubicBezTo>
                  <a:lnTo>
                    <a:pt x="11015" y="3725"/>
                  </a:lnTo>
                  <a:cubicBezTo>
                    <a:pt x="11030" y="3725"/>
                    <a:pt x="11058" y="3711"/>
                    <a:pt x="11058" y="3682"/>
                  </a:cubicBezTo>
                  <a:lnTo>
                    <a:pt x="11058" y="44"/>
                  </a:lnTo>
                  <a:cubicBezTo>
                    <a:pt x="11058" y="29"/>
                    <a:pt x="11030" y="1"/>
                    <a:pt x="11015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0" name="Google Shape;17740;p62"/>
            <p:cNvSpPr/>
            <p:nvPr/>
          </p:nvSpPr>
          <p:spPr>
            <a:xfrm>
              <a:off x="3214452" y="3571749"/>
              <a:ext cx="302783" cy="98411"/>
            </a:xfrm>
            <a:custGeom>
              <a:avLst/>
              <a:gdLst/>
              <a:ahLst/>
              <a:cxnLst/>
              <a:rect l="l" t="t" r="r" b="b"/>
              <a:pathLst>
                <a:path w="11550" h="3754" extrusionOk="0">
                  <a:moveTo>
                    <a:pt x="59" y="1"/>
                  </a:moveTo>
                  <a:cubicBezTo>
                    <a:pt x="30" y="1"/>
                    <a:pt x="1" y="30"/>
                    <a:pt x="1" y="58"/>
                  </a:cubicBezTo>
                  <a:lnTo>
                    <a:pt x="1" y="3682"/>
                  </a:lnTo>
                  <a:cubicBezTo>
                    <a:pt x="1" y="3711"/>
                    <a:pt x="30" y="3739"/>
                    <a:pt x="59" y="3739"/>
                  </a:cubicBezTo>
                  <a:lnTo>
                    <a:pt x="9413" y="3739"/>
                  </a:lnTo>
                  <a:lnTo>
                    <a:pt x="9528" y="3754"/>
                  </a:lnTo>
                  <a:lnTo>
                    <a:pt x="9543" y="3754"/>
                  </a:lnTo>
                  <a:lnTo>
                    <a:pt x="9644" y="3696"/>
                  </a:lnTo>
                  <a:cubicBezTo>
                    <a:pt x="9716" y="3653"/>
                    <a:pt x="9774" y="3624"/>
                    <a:pt x="9846" y="3595"/>
                  </a:cubicBezTo>
                  <a:lnTo>
                    <a:pt x="11520" y="2931"/>
                  </a:lnTo>
                  <a:cubicBezTo>
                    <a:pt x="11535" y="2931"/>
                    <a:pt x="11549" y="2917"/>
                    <a:pt x="11549" y="2888"/>
                  </a:cubicBezTo>
                  <a:lnTo>
                    <a:pt x="11549" y="2166"/>
                  </a:lnTo>
                  <a:cubicBezTo>
                    <a:pt x="11549" y="2152"/>
                    <a:pt x="11549" y="2137"/>
                    <a:pt x="11535" y="2123"/>
                  </a:cubicBezTo>
                  <a:lnTo>
                    <a:pt x="11362" y="2036"/>
                  </a:lnTo>
                  <a:cubicBezTo>
                    <a:pt x="11058" y="1863"/>
                    <a:pt x="10827" y="1589"/>
                    <a:pt x="10741" y="1257"/>
                  </a:cubicBezTo>
                  <a:lnTo>
                    <a:pt x="10669" y="1011"/>
                  </a:lnTo>
                  <a:cubicBezTo>
                    <a:pt x="10669" y="982"/>
                    <a:pt x="10640" y="968"/>
                    <a:pt x="10625" y="968"/>
                  </a:cubicBezTo>
                  <a:lnTo>
                    <a:pt x="10366" y="968"/>
                  </a:lnTo>
                  <a:cubicBezTo>
                    <a:pt x="10106" y="968"/>
                    <a:pt x="9889" y="751"/>
                    <a:pt x="9889" y="491"/>
                  </a:cubicBezTo>
                  <a:cubicBezTo>
                    <a:pt x="9889" y="463"/>
                    <a:pt x="9889" y="448"/>
                    <a:pt x="9889" y="419"/>
                  </a:cubicBezTo>
                  <a:lnTo>
                    <a:pt x="9932" y="58"/>
                  </a:lnTo>
                  <a:cubicBezTo>
                    <a:pt x="9932" y="30"/>
                    <a:pt x="9918" y="1"/>
                    <a:pt x="9889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1" name="Google Shape;17741;p62"/>
            <p:cNvSpPr/>
            <p:nvPr/>
          </p:nvSpPr>
          <p:spPr>
            <a:xfrm>
              <a:off x="3214452" y="3456246"/>
              <a:ext cx="289912" cy="97756"/>
            </a:xfrm>
            <a:custGeom>
              <a:avLst/>
              <a:gdLst/>
              <a:ahLst/>
              <a:cxnLst/>
              <a:rect l="l" t="t" r="r" b="b"/>
              <a:pathLst>
                <a:path w="11059" h="3729" extrusionOk="0">
                  <a:moveTo>
                    <a:pt x="11030" y="0"/>
                  </a:moveTo>
                  <a:cubicBezTo>
                    <a:pt x="11025" y="0"/>
                    <a:pt x="11020" y="1"/>
                    <a:pt x="11015" y="4"/>
                  </a:cubicBezTo>
                  <a:lnTo>
                    <a:pt x="59" y="4"/>
                  </a:lnTo>
                  <a:cubicBezTo>
                    <a:pt x="30" y="4"/>
                    <a:pt x="1" y="18"/>
                    <a:pt x="1" y="47"/>
                  </a:cubicBezTo>
                  <a:lnTo>
                    <a:pt x="1" y="3685"/>
                  </a:lnTo>
                  <a:cubicBezTo>
                    <a:pt x="1" y="3714"/>
                    <a:pt x="30" y="3728"/>
                    <a:pt x="59" y="3728"/>
                  </a:cubicBezTo>
                  <a:lnTo>
                    <a:pt x="9817" y="3728"/>
                  </a:lnTo>
                  <a:cubicBezTo>
                    <a:pt x="9846" y="3728"/>
                    <a:pt x="9860" y="3714"/>
                    <a:pt x="9875" y="3685"/>
                  </a:cubicBezTo>
                  <a:lnTo>
                    <a:pt x="9889" y="3396"/>
                  </a:lnTo>
                  <a:cubicBezTo>
                    <a:pt x="9947" y="2804"/>
                    <a:pt x="10279" y="2530"/>
                    <a:pt x="10856" y="2227"/>
                  </a:cubicBezTo>
                  <a:lnTo>
                    <a:pt x="11044" y="2140"/>
                  </a:lnTo>
                  <a:cubicBezTo>
                    <a:pt x="11058" y="2126"/>
                    <a:pt x="11058" y="2111"/>
                    <a:pt x="11058" y="2097"/>
                  </a:cubicBezTo>
                  <a:lnTo>
                    <a:pt x="11058" y="47"/>
                  </a:lnTo>
                  <a:cubicBezTo>
                    <a:pt x="11058" y="24"/>
                    <a:pt x="11049" y="0"/>
                    <a:pt x="11030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2" name="Google Shape;17742;p62"/>
            <p:cNvSpPr/>
            <p:nvPr/>
          </p:nvSpPr>
          <p:spPr>
            <a:xfrm>
              <a:off x="3307410" y="3371912"/>
              <a:ext cx="88476" cy="12950"/>
            </a:xfrm>
            <a:custGeom>
              <a:avLst/>
              <a:gdLst/>
              <a:ahLst/>
              <a:cxnLst/>
              <a:rect l="l" t="t" r="r" b="b"/>
              <a:pathLst>
                <a:path w="3375" h="494" extrusionOk="0">
                  <a:moveTo>
                    <a:pt x="325" y="1"/>
                  </a:moveTo>
                  <a:cubicBezTo>
                    <a:pt x="1" y="1"/>
                    <a:pt x="1" y="494"/>
                    <a:pt x="325" y="494"/>
                  </a:cubicBezTo>
                  <a:cubicBezTo>
                    <a:pt x="334" y="494"/>
                    <a:pt x="343" y="493"/>
                    <a:pt x="352" y="493"/>
                  </a:cubicBezTo>
                  <a:lnTo>
                    <a:pt x="3023" y="493"/>
                  </a:lnTo>
                  <a:cubicBezTo>
                    <a:pt x="3032" y="493"/>
                    <a:pt x="3041" y="494"/>
                    <a:pt x="3050" y="494"/>
                  </a:cubicBezTo>
                  <a:cubicBezTo>
                    <a:pt x="3375" y="494"/>
                    <a:pt x="3375" y="1"/>
                    <a:pt x="3050" y="1"/>
                  </a:cubicBezTo>
                  <a:cubicBezTo>
                    <a:pt x="3041" y="1"/>
                    <a:pt x="3032" y="1"/>
                    <a:pt x="3023" y="2"/>
                  </a:cubicBezTo>
                  <a:lnTo>
                    <a:pt x="352" y="2"/>
                  </a:lnTo>
                  <a:cubicBezTo>
                    <a:pt x="343" y="1"/>
                    <a:pt x="334" y="1"/>
                    <a:pt x="325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3" name="Google Shape;17743;p62"/>
            <p:cNvSpPr/>
            <p:nvPr/>
          </p:nvSpPr>
          <p:spPr>
            <a:xfrm>
              <a:off x="3307410" y="3400303"/>
              <a:ext cx="157605" cy="12557"/>
            </a:xfrm>
            <a:custGeom>
              <a:avLst/>
              <a:gdLst/>
              <a:ahLst/>
              <a:cxnLst/>
              <a:rect l="l" t="t" r="r" b="b"/>
              <a:pathLst>
                <a:path w="6012" h="479" extrusionOk="0">
                  <a:moveTo>
                    <a:pt x="325" y="0"/>
                  </a:moveTo>
                  <a:cubicBezTo>
                    <a:pt x="1" y="0"/>
                    <a:pt x="1" y="479"/>
                    <a:pt x="325" y="479"/>
                  </a:cubicBezTo>
                  <a:cubicBezTo>
                    <a:pt x="334" y="479"/>
                    <a:pt x="343" y="479"/>
                    <a:pt x="352" y="478"/>
                  </a:cubicBezTo>
                  <a:lnTo>
                    <a:pt x="5708" y="478"/>
                  </a:lnTo>
                  <a:cubicBezTo>
                    <a:pt x="6011" y="449"/>
                    <a:pt x="6011" y="16"/>
                    <a:pt x="5708" y="1"/>
                  </a:cubicBezTo>
                  <a:lnTo>
                    <a:pt x="352" y="1"/>
                  </a:lnTo>
                  <a:cubicBezTo>
                    <a:pt x="343" y="1"/>
                    <a:pt x="334" y="0"/>
                    <a:pt x="32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4" name="Google Shape;17744;p62"/>
            <p:cNvSpPr/>
            <p:nvPr/>
          </p:nvSpPr>
          <p:spPr>
            <a:xfrm>
              <a:off x="3307410" y="3487704"/>
              <a:ext cx="88476" cy="12950"/>
            </a:xfrm>
            <a:custGeom>
              <a:avLst/>
              <a:gdLst/>
              <a:ahLst/>
              <a:cxnLst/>
              <a:rect l="l" t="t" r="r" b="b"/>
              <a:pathLst>
                <a:path w="3375" h="494" extrusionOk="0">
                  <a:moveTo>
                    <a:pt x="325" y="1"/>
                  </a:moveTo>
                  <a:cubicBezTo>
                    <a:pt x="1" y="1"/>
                    <a:pt x="1" y="494"/>
                    <a:pt x="325" y="494"/>
                  </a:cubicBezTo>
                  <a:cubicBezTo>
                    <a:pt x="334" y="494"/>
                    <a:pt x="343" y="494"/>
                    <a:pt x="352" y="493"/>
                  </a:cubicBezTo>
                  <a:lnTo>
                    <a:pt x="3023" y="493"/>
                  </a:lnTo>
                  <a:cubicBezTo>
                    <a:pt x="3032" y="494"/>
                    <a:pt x="3041" y="494"/>
                    <a:pt x="3050" y="494"/>
                  </a:cubicBezTo>
                  <a:cubicBezTo>
                    <a:pt x="3375" y="494"/>
                    <a:pt x="3375" y="1"/>
                    <a:pt x="3050" y="1"/>
                  </a:cubicBezTo>
                  <a:cubicBezTo>
                    <a:pt x="3041" y="1"/>
                    <a:pt x="3032" y="1"/>
                    <a:pt x="3023" y="2"/>
                  </a:cubicBezTo>
                  <a:lnTo>
                    <a:pt x="352" y="2"/>
                  </a:lnTo>
                  <a:cubicBezTo>
                    <a:pt x="343" y="1"/>
                    <a:pt x="334" y="1"/>
                    <a:pt x="325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5" name="Google Shape;17745;p62"/>
            <p:cNvSpPr/>
            <p:nvPr/>
          </p:nvSpPr>
          <p:spPr>
            <a:xfrm>
              <a:off x="3307410" y="3516068"/>
              <a:ext cx="155691" cy="12609"/>
            </a:xfrm>
            <a:custGeom>
              <a:avLst/>
              <a:gdLst/>
              <a:ahLst/>
              <a:cxnLst/>
              <a:rect l="l" t="t" r="r" b="b"/>
              <a:pathLst>
                <a:path w="5939" h="481" extrusionOk="0">
                  <a:moveTo>
                    <a:pt x="313" y="0"/>
                  </a:moveTo>
                  <a:cubicBezTo>
                    <a:pt x="1" y="0"/>
                    <a:pt x="5" y="480"/>
                    <a:pt x="325" y="480"/>
                  </a:cubicBezTo>
                  <a:cubicBezTo>
                    <a:pt x="334" y="480"/>
                    <a:pt x="343" y="480"/>
                    <a:pt x="352" y="479"/>
                  </a:cubicBezTo>
                  <a:lnTo>
                    <a:pt x="5650" y="479"/>
                  </a:lnTo>
                  <a:cubicBezTo>
                    <a:pt x="5939" y="450"/>
                    <a:pt x="5939" y="17"/>
                    <a:pt x="5650" y="3"/>
                  </a:cubicBezTo>
                  <a:lnTo>
                    <a:pt x="352" y="3"/>
                  </a:lnTo>
                  <a:cubicBezTo>
                    <a:pt x="339" y="1"/>
                    <a:pt x="326" y="0"/>
                    <a:pt x="313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6" name="Google Shape;17746;p62"/>
            <p:cNvSpPr/>
            <p:nvPr/>
          </p:nvSpPr>
          <p:spPr>
            <a:xfrm>
              <a:off x="3307410" y="3603522"/>
              <a:ext cx="88476" cy="12950"/>
            </a:xfrm>
            <a:custGeom>
              <a:avLst/>
              <a:gdLst/>
              <a:ahLst/>
              <a:cxnLst/>
              <a:rect l="l" t="t" r="r" b="b"/>
              <a:pathLst>
                <a:path w="3375" h="494" extrusionOk="0">
                  <a:moveTo>
                    <a:pt x="325" y="0"/>
                  </a:moveTo>
                  <a:cubicBezTo>
                    <a:pt x="1" y="0"/>
                    <a:pt x="1" y="493"/>
                    <a:pt x="325" y="493"/>
                  </a:cubicBezTo>
                  <a:cubicBezTo>
                    <a:pt x="334" y="493"/>
                    <a:pt x="343" y="493"/>
                    <a:pt x="352" y="492"/>
                  </a:cubicBezTo>
                  <a:lnTo>
                    <a:pt x="3023" y="492"/>
                  </a:lnTo>
                  <a:cubicBezTo>
                    <a:pt x="3032" y="493"/>
                    <a:pt x="3041" y="493"/>
                    <a:pt x="3050" y="493"/>
                  </a:cubicBezTo>
                  <a:cubicBezTo>
                    <a:pt x="3375" y="493"/>
                    <a:pt x="3375" y="0"/>
                    <a:pt x="3050" y="0"/>
                  </a:cubicBezTo>
                  <a:cubicBezTo>
                    <a:pt x="3041" y="0"/>
                    <a:pt x="3032" y="0"/>
                    <a:pt x="3023" y="1"/>
                  </a:cubicBezTo>
                  <a:lnTo>
                    <a:pt x="352" y="1"/>
                  </a:lnTo>
                  <a:cubicBezTo>
                    <a:pt x="343" y="0"/>
                    <a:pt x="334" y="0"/>
                    <a:pt x="32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7" name="Google Shape;17747;p62"/>
            <p:cNvSpPr/>
            <p:nvPr/>
          </p:nvSpPr>
          <p:spPr>
            <a:xfrm>
              <a:off x="3307410" y="3631519"/>
              <a:ext cx="156215" cy="12950"/>
            </a:xfrm>
            <a:custGeom>
              <a:avLst/>
              <a:gdLst/>
              <a:ahLst/>
              <a:cxnLst/>
              <a:rect l="l" t="t" r="r" b="b"/>
              <a:pathLst>
                <a:path w="5959" h="494" extrusionOk="0">
                  <a:moveTo>
                    <a:pt x="325" y="0"/>
                  </a:moveTo>
                  <a:cubicBezTo>
                    <a:pt x="1" y="0"/>
                    <a:pt x="1" y="493"/>
                    <a:pt x="325" y="493"/>
                  </a:cubicBezTo>
                  <a:cubicBezTo>
                    <a:pt x="334" y="493"/>
                    <a:pt x="343" y="493"/>
                    <a:pt x="352" y="492"/>
                  </a:cubicBezTo>
                  <a:lnTo>
                    <a:pt x="5607" y="492"/>
                  </a:lnTo>
                  <a:cubicBezTo>
                    <a:pt x="5616" y="493"/>
                    <a:pt x="5625" y="493"/>
                    <a:pt x="5634" y="493"/>
                  </a:cubicBezTo>
                  <a:cubicBezTo>
                    <a:pt x="5959" y="493"/>
                    <a:pt x="5959" y="0"/>
                    <a:pt x="5634" y="0"/>
                  </a:cubicBezTo>
                  <a:cubicBezTo>
                    <a:pt x="5625" y="0"/>
                    <a:pt x="5616" y="1"/>
                    <a:pt x="5607" y="1"/>
                  </a:cubicBezTo>
                  <a:lnTo>
                    <a:pt x="352" y="1"/>
                  </a:lnTo>
                  <a:cubicBezTo>
                    <a:pt x="343" y="1"/>
                    <a:pt x="334" y="0"/>
                    <a:pt x="32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8" name="Google Shape;17748;p62"/>
            <p:cNvSpPr/>
            <p:nvPr/>
          </p:nvSpPr>
          <p:spPr>
            <a:xfrm>
              <a:off x="3235660" y="3365070"/>
              <a:ext cx="57175" cy="54973"/>
            </a:xfrm>
            <a:custGeom>
              <a:avLst/>
              <a:gdLst/>
              <a:ahLst/>
              <a:cxnLst/>
              <a:rect l="l" t="t" r="r" b="b"/>
              <a:pathLst>
                <a:path w="2181" h="2097" extrusionOk="0">
                  <a:moveTo>
                    <a:pt x="1498" y="0"/>
                  </a:moveTo>
                  <a:cubicBezTo>
                    <a:pt x="1485" y="0"/>
                    <a:pt x="1472" y="1"/>
                    <a:pt x="1458" y="3"/>
                  </a:cubicBezTo>
                  <a:lnTo>
                    <a:pt x="246" y="3"/>
                  </a:lnTo>
                  <a:cubicBezTo>
                    <a:pt x="101" y="3"/>
                    <a:pt x="0" y="104"/>
                    <a:pt x="0" y="234"/>
                  </a:cubicBezTo>
                  <a:lnTo>
                    <a:pt x="0" y="1851"/>
                  </a:lnTo>
                  <a:cubicBezTo>
                    <a:pt x="0" y="1981"/>
                    <a:pt x="101" y="2096"/>
                    <a:pt x="246" y="2096"/>
                  </a:cubicBezTo>
                  <a:lnTo>
                    <a:pt x="1935" y="2096"/>
                  </a:lnTo>
                  <a:cubicBezTo>
                    <a:pt x="2065" y="2096"/>
                    <a:pt x="2166" y="1981"/>
                    <a:pt x="2166" y="1851"/>
                  </a:cubicBezTo>
                  <a:lnTo>
                    <a:pt x="2166" y="1418"/>
                  </a:lnTo>
                  <a:cubicBezTo>
                    <a:pt x="2180" y="1237"/>
                    <a:pt x="2054" y="1147"/>
                    <a:pt x="1927" y="1147"/>
                  </a:cubicBezTo>
                  <a:cubicBezTo>
                    <a:pt x="1801" y="1147"/>
                    <a:pt x="1675" y="1237"/>
                    <a:pt x="1689" y="1418"/>
                  </a:cubicBezTo>
                  <a:lnTo>
                    <a:pt x="1689" y="1605"/>
                  </a:lnTo>
                  <a:lnTo>
                    <a:pt x="477" y="1605"/>
                  </a:lnTo>
                  <a:lnTo>
                    <a:pt x="477" y="479"/>
                  </a:lnTo>
                  <a:lnTo>
                    <a:pt x="1458" y="479"/>
                  </a:lnTo>
                  <a:cubicBezTo>
                    <a:pt x="1468" y="480"/>
                    <a:pt x="1477" y="480"/>
                    <a:pt x="1485" y="480"/>
                  </a:cubicBezTo>
                  <a:cubicBezTo>
                    <a:pt x="1806" y="480"/>
                    <a:pt x="1810" y="0"/>
                    <a:pt x="1498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9" name="Google Shape;17749;p62"/>
            <p:cNvSpPr/>
            <p:nvPr/>
          </p:nvSpPr>
          <p:spPr>
            <a:xfrm>
              <a:off x="3248426" y="3364755"/>
              <a:ext cx="55104" cy="40528"/>
            </a:xfrm>
            <a:custGeom>
              <a:avLst/>
              <a:gdLst/>
              <a:ahLst/>
              <a:cxnLst/>
              <a:rect l="l" t="t" r="r" b="b"/>
              <a:pathLst>
                <a:path w="2102" h="1546" extrusionOk="0">
                  <a:moveTo>
                    <a:pt x="1754" y="1"/>
                  </a:moveTo>
                  <a:cubicBezTo>
                    <a:pt x="1694" y="1"/>
                    <a:pt x="1631" y="26"/>
                    <a:pt x="1578" y="87"/>
                  </a:cubicBezTo>
                  <a:lnTo>
                    <a:pt x="769" y="939"/>
                  </a:lnTo>
                  <a:lnTo>
                    <a:pt x="524" y="679"/>
                  </a:lnTo>
                  <a:cubicBezTo>
                    <a:pt x="470" y="618"/>
                    <a:pt x="407" y="593"/>
                    <a:pt x="346" y="593"/>
                  </a:cubicBezTo>
                  <a:cubicBezTo>
                    <a:pt x="163" y="593"/>
                    <a:pt x="0" y="823"/>
                    <a:pt x="163" y="997"/>
                  </a:cubicBezTo>
                  <a:lnTo>
                    <a:pt x="581" y="1458"/>
                  </a:lnTo>
                  <a:cubicBezTo>
                    <a:pt x="625" y="1516"/>
                    <a:pt x="697" y="1545"/>
                    <a:pt x="769" y="1545"/>
                  </a:cubicBezTo>
                  <a:cubicBezTo>
                    <a:pt x="841" y="1545"/>
                    <a:pt x="899" y="1516"/>
                    <a:pt x="957" y="1473"/>
                  </a:cubicBezTo>
                  <a:lnTo>
                    <a:pt x="1938" y="419"/>
                  </a:lnTo>
                  <a:cubicBezTo>
                    <a:pt x="2101" y="235"/>
                    <a:pt x="1937" y="1"/>
                    <a:pt x="1754" y="1"/>
                  </a:cubicBez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0" name="Google Shape;17750;p62"/>
            <p:cNvSpPr/>
            <p:nvPr/>
          </p:nvSpPr>
          <p:spPr>
            <a:xfrm>
              <a:off x="3235660" y="3480547"/>
              <a:ext cx="56782" cy="55287"/>
            </a:xfrm>
            <a:custGeom>
              <a:avLst/>
              <a:gdLst/>
              <a:ahLst/>
              <a:cxnLst/>
              <a:rect l="l" t="t" r="r" b="b"/>
              <a:pathLst>
                <a:path w="2166" h="2109" extrusionOk="0">
                  <a:moveTo>
                    <a:pt x="246" y="1"/>
                  </a:moveTo>
                  <a:cubicBezTo>
                    <a:pt x="101" y="1"/>
                    <a:pt x="0" y="116"/>
                    <a:pt x="0" y="246"/>
                  </a:cubicBezTo>
                  <a:lnTo>
                    <a:pt x="0" y="1863"/>
                  </a:lnTo>
                  <a:cubicBezTo>
                    <a:pt x="0" y="1993"/>
                    <a:pt x="101" y="2108"/>
                    <a:pt x="246" y="2108"/>
                  </a:cubicBezTo>
                  <a:lnTo>
                    <a:pt x="1935" y="2108"/>
                  </a:lnTo>
                  <a:cubicBezTo>
                    <a:pt x="2065" y="2108"/>
                    <a:pt x="2166" y="1993"/>
                    <a:pt x="2166" y="1863"/>
                  </a:cubicBezTo>
                  <a:lnTo>
                    <a:pt x="2166" y="1430"/>
                  </a:lnTo>
                  <a:cubicBezTo>
                    <a:pt x="2151" y="1278"/>
                    <a:pt x="2036" y="1202"/>
                    <a:pt x="1922" y="1202"/>
                  </a:cubicBezTo>
                  <a:cubicBezTo>
                    <a:pt x="1808" y="1202"/>
                    <a:pt x="1696" y="1278"/>
                    <a:pt x="1689" y="1430"/>
                  </a:cubicBezTo>
                  <a:lnTo>
                    <a:pt x="1689" y="1617"/>
                  </a:lnTo>
                  <a:lnTo>
                    <a:pt x="477" y="1617"/>
                  </a:lnTo>
                  <a:lnTo>
                    <a:pt x="477" y="492"/>
                  </a:lnTo>
                  <a:lnTo>
                    <a:pt x="1458" y="492"/>
                  </a:lnTo>
                  <a:cubicBezTo>
                    <a:pt x="1761" y="463"/>
                    <a:pt x="1761" y="30"/>
                    <a:pt x="1458" y="1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1" name="Google Shape;17751;p62"/>
            <p:cNvSpPr/>
            <p:nvPr/>
          </p:nvSpPr>
          <p:spPr>
            <a:xfrm>
              <a:off x="3248400" y="3480573"/>
              <a:ext cx="55130" cy="40502"/>
            </a:xfrm>
            <a:custGeom>
              <a:avLst/>
              <a:gdLst/>
              <a:ahLst/>
              <a:cxnLst/>
              <a:rect l="l" t="t" r="r" b="b"/>
              <a:pathLst>
                <a:path w="2103" h="1545" extrusionOk="0">
                  <a:moveTo>
                    <a:pt x="1755" y="0"/>
                  </a:moveTo>
                  <a:cubicBezTo>
                    <a:pt x="1695" y="0"/>
                    <a:pt x="1632" y="26"/>
                    <a:pt x="1579" y="86"/>
                  </a:cubicBezTo>
                  <a:lnTo>
                    <a:pt x="770" y="938"/>
                  </a:lnTo>
                  <a:lnTo>
                    <a:pt x="525" y="664"/>
                  </a:lnTo>
                  <a:cubicBezTo>
                    <a:pt x="472" y="607"/>
                    <a:pt x="410" y="584"/>
                    <a:pt x="351" y="584"/>
                  </a:cubicBezTo>
                  <a:cubicBezTo>
                    <a:pt x="166" y="584"/>
                    <a:pt x="0" y="810"/>
                    <a:pt x="164" y="996"/>
                  </a:cubicBezTo>
                  <a:lnTo>
                    <a:pt x="582" y="1458"/>
                  </a:lnTo>
                  <a:cubicBezTo>
                    <a:pt x="626" y="1515"/>
                    <a:pt x="698" y="1544"/>
                    <a:pt x="770" y="1544"/>
                  </a:cubicBezTo>
                  <a:cubicBezTo>
                    <a:pt x="842" y="1544"/>
                    <a:pt x="900" y="1515"/>
                    <a:pt x="958" y="1458"/>
                  </a:cubicBezTo>
                  <a:lnTo>
                    <a:pt x="1939" y="418"/>
                  </a:lnTo>
                  <a:cubicBezTo>
                    <a:pt x="2102" y="234"/>
                    <a:pt x="1938" y="0"/>
                    <a:pt x="1755" y="0"/>
                  </a:cubicBez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2" name="Google Shape;17752;p62"/>
            <p:cNvSpPr/>
            <p:nvPr/>
          </p:nvSpPr>
          <p:spPr>
            <a:xfrm>
              <a:off x="3235660" y="3596312"/>
              <a:ext cx="56782" cy="55314"/>
            </a:xfrm>
            <a:custGeom>
              <a:avLst/>
              <a:gdLst/>
              <a:ahLst/>
              <a:cxnLst/>
              <a:rect l="l" t="t" r="r" b="b"/>
              <a:pathLst>
                <a:path w="2166" h="2110" extrusionOk="0">
                  <a:moveTo>
                    <a:pt x="1485" y="1"/>
                  </a:moveTo>
                  <a:cubicBezTo>
                    <a:pt x="1477" y="1"/>
                    <a:pt x="1468" y="1"/>
                    <a:pt x="1458" y="2"/>
                  </a:cubicBezTo>
                  <a:lnTo>
                    <a:pt x="246" y="2"/>
                  </a:lnTo>
                  <a:cubicBezTo>
                    <a:pt x="101" y="2"/>
                    <a:pt x="0" y="117"/>
                    <a:pt x="0" y="247"/>
                  </a:cubicBezTo>
                  <a:lnTo>
                    <a:pt x="0" y="1864"/>
                  </a:lnTo>
                  <a:cubicBezTo>
                    <a:pt x="0" y="1994"/>
                    <a:pt x="101" y="2109"/>
                    <a:pt x="246" y="2109"/>
                  </a:cubicBezTo>
                  <a:lnTo>
                    <a:pt x="1935" y="2109"/>
                  </a:lnTo>
                  <a:cubicBezTo>
                    <a:pt x="2065" y="2095"/>
                    <a:pt x="2166" y="1994"/>
                    <a:pt x="2166" y="1850"/>
                  </a:cubicBezTo>
                  <a:lnTo>
                    <a:pt x="2166" y="1417"/>
                  </a:lnTo>
                  <a:cubicBezTo>
                    <a:pt x="2151" y="1272"/>
                    <a:pt x="2036" y="1200"/>
                    <a:pt x="1922" y="1200"/>
                  </a:cubicBezTo>
                  <a:cubicBezTo>
                    <a:pt x="1808" y="1200"/>
                    <a:pt x="1696" y="1272"/>
                    <a:pt x="1689" y="1417"/>
                  </a:cubicBezTo>
                  <a:lnTo>
                    <a:pt x="1689" y="1619"/>
                  </a:lnTo>
                  <a:lnTo>
                    <a:pt x="477" y="1619"/>
                  </a:lnTo>
                  <a:lnTo>
                    <a:pt x="477" y="493"/>
                  </a:lnTo>
                  <a:lnTo>
                    <a:pt x="1458" y="493"/>
                  </a:lnTo>
                  <a:cubicBezTo>
                    <a:pt x="1468" y="493"/>
                    <a:pt x="1477" y="494"/>
                    <a:pt x="1485" y="494"/>
                  </a:cubicBezTo>
                  <a:cubicBezTo>
                    <a:pt x="1810" y="494"/>
                    <a:pt x="1810" y="1"/>
                    <a:pt x="1485" y="1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3" name="Google Shape;17753;p62"/>
            <p:cNvSpPr/>
            <p:nvPr/>
          </p:nvSpPr>
          <p:spPr>
            <a:xfrm>
              <a:off x="3248400" y="3596365"/>
              <a:ext cx="55130" cy="40214"/>
            </a:xfrm>
            <a:custGeom>
              <a:avLst/>
              <a:gdLst/>
              <a:ahLst/>
              <a:cxnLst/>
              <a:rect l="l" t="t" r="r" b="b"/>
              <a:pathLst>
                <a:path w="2103" h="1534" extrusionOk="0">
                  <a:moveTo>
                    <a:pt x="1755" y="0"/>
                  </a:moveTo>
                  <a:cubicBezTo>
                    <a:pt x="1695" y="0"/>
                    <a:pt x="1632" y="26"/>
                    <a:pt x="1579" y="87"/>
                  </a:cubicBezTo>
                  <a:lnTo>
                    <a:pt x="770" y="938"/>
                  </a:lnTo>
                  <a:lnTo>
                    <a:pt x="525" y="664"/>
                  </a:lnTo>
                  <a:cubicBezTo>
                    <a:pt x="471" y="603"/>
                    <a:pt x="409" y="578"/>
                    <a:pt x="348" y="578"/>
                  </a:cubicBezTo>
                  <a:cubicBezTo>
                    <a:pt x="165" y="578"/>
                    <a:pt x="1" y="811"/>
                    <a:pt x="164" y="996"/>
                  </a:cubicBezTo>
                  <a:lnTo>
                    <a:pt x="582" y="1458"/>
                  </a:lnTo>
                  <a:cubicBezTo>
                    <a:pt x="626" y="1501"/>
                    <a:pt x="698" y="1530"/>
                    <a:pt x="770" y="1530"/>
                  </a:cubicBezTo>
                  <a:cubicBezTo>
                    <a:pt x="783" y="1533"/>
                    <a:pt x="794" y="1534"/>
                    <a:pt x="806" y="1534"/>
                  </a:cubicBezTo>
                  <a:cubicBezTo>
                    <a:pt x="862" y="1534"/>
                    <a:pt x="910" y="1506"/>
                    <a:pt x="958" y="1458"/>
                  </a:cubicBezTo>
                  <a:lnTo>
                    <a:pt x="1939" y="419"/>
                  </a:lnTo>
                  <a:cubicBezTo>
                    <a:pt x="2102" y="234"/>
                    <a:pt x="1938" y="0"/>
                    <a:pt x="1755" y="0"/>
                  </a:cubicBez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4" name="Google Shape;17754;p62"/>
            <p:cNvSpPr/>
            <p:nvPr/>
          </p:nvSpPr>
          <p:spPr>
            <a:xfrm>
              <a:off x="3438878" y="3642136"/>
              <a:ext cx="168038" cy="88292"/>
            </a:xfrm>
            <a:custGeom>
              <a:avLst/>
              <a:gdLst/>
              <a:ahLst/>
              <a:cxnLst/>
              <a:rect l="l" t="t" r="r" b="b"/>
              <a:pathLst>
                <a:path w="6410" h="3368" extrusionOk="0">
                  <a:moveTo>
                    <a:pt x="2440" y="1"/>
                  </a:moveTo>
                  <a:lnTo>
                    <a:pt x="982" y="592"/>
                  </a:lnTo>
                  <a:cubicBezTo>
                    <a:pt x="837" y="636"/>
                    <a:pt x="707" y="722"/>
                    <a:pt x="592" y="809"/>
                  </a:cubicBezTo>
                  <a:lnTo>
                    <a:pt x="549" y="838"/>
                  </a:lnTo>
                  <a:lnTo>
                    <a:pt x="534" y="867"/>
                  </a:lnTo>
                  <a:lnTo>
                    <a:pt x="520" y="881"/>
                  </a:lnTo>
                  <a:lnTo>
                    <a:pt x="476" y="910"/>
                  </a:lnTo>
                  <a:cubicBezTo>
                    <a:pt x="217" y="1170"/>
                    <a:pt x="58" y="1502"/>
                    <a:pt x="0" y="1877"/>
                  </a:cubicBezTo>
                  <a:lnTo>
                    <a:pt x="0" y="1935"/>
                  </a:lnTo>
                  <a:lnTo>
                    <a:pt x="0" y="1949"/>
                  </a:lnTo>
                  <a:lnTo>
                    <a:pt x="0" y="2007"/>
                  </a:lnTo>
                  <a:lnTo>
                    <a:pt x="0" y="2036"/>
                  </a:lnTo>
                  <a:lnTo>
                    <a:pt x="0" y="2050"/>
                  </a:lnTo>
                  <a:lnTo>
                    <a:pt x="0" y="2123"/>
                  </a:lnTo>
                  <a:lnTo>
                    <a:pt x="0" y="2354"/>
                  </a:lnTo>
                  <a:lnTo>
                    <a:pt x="0" y="3061"/>
                  </a:lnTo>
                  <a:cubicBezTo>
                    <a:pt x="13" y="3232"/>
                    <a:pt x="147" y="3368"/>
                    <a:pt x="313" y="3368"/>
                  </a:cubicBezTo>
                  <a:cubicBezTo>
                    <a:pt x="329" y="3368"/>
                    <a:pt x="345" y="3367"/>
                    <a:pt x="361" y="3364"/>
                  </a:cubicBezTo>
                  <a:lnTo>
                    <a:pt x="6049" y="3364"/>
                  </a:lnTo>
                  <a:cubicBezTo>
                    <a:pt x="6065" y="3367"/>
                    <a:pt x="6081" y="3368"/>
                    <a:pt x="6097" y="3368"/>
                  </a:cubicBezTo>
                  <a:cubicBezTo>
                    <a:pt x="6265" y="3368"/>
                    <a:pt x="6409" y="3232"/>
                    <a:pt x="6409" y="3061"/>
                  </a:cubicBezTo>
                  <a:lnTo>
                    <a:pt x="6409" y="2354"/>
                  </a:lnTo>
                  <a:lnTo>
                    <a:pt x="6409" y="2123"/>
                  </a:lnTo>
                  <a:lnTo>
                    <a:pt x="6337" y="2123"/>
                  </a:lnTo>
                  <a:lnTo>
                    <a:pt x="6337" y="2050"/>
                  </a:lnTo>
                  <a:lnTo>
                    <a:pt x="6337" y="2036"/>
                  </a:lnTo>
                  <a:lnTo>
                    <a:pt x="6337" y="2007"/>
                  </a:lnTo>
                  <a:lnTo>
                    <a:pt x="6337" y="1949"/>
                  </a:lnTo>
                  <a:lnTo>
                    <a:pt x="6337" y="1935"/>
                  </a:lnTo>
                  <a:lnTo>
                    <a:pt x="6337" y="1877"/>
                  </a:lnTo>
                  <a:cubicBezTo>
                    <a:pt x="6294" y="1502"/>
                    <a:pt x="6121" y="1170"/>
                    <a:pt x="5861" y="910"/>
                  </a:cubicBezTo>
                  <a:lnTo>
                    <a:pt x="5818" y="881"/>
                  </a:lnTo>
                  <a:lnTo>
                    <a:pt x="5803" y="867"/>
                  </a:lnTo>
                  <a:lnTo>
                    <a:pt x="5789" y="838"/>
                  </a:lnTo>
                  <a:lnTo>
                    <a:pt x="5745" y="809"/>
                  </a:lnTo>
                  <a:cubicBezTo>
                    <a:pt x="5630" y="722"/>
                    <a:pt x="5500" y="636"/>
                    <a:pt x="5356" y="592"/>
                  </a:cubicBezTo>
                  <a:lnTo>
                    <a:pt x="3898" y="1"/>
                  </a:lnTo>
                  <a:lnTo>
                    <a:pt x="3537" y="376"/>
                  </a:lnTo>
                  <a:lnTo>
                    <a:pt x="3176" y="737"/>
                  </a:lnTo>
                  <a:lnTo>
                    <a:pt x="2801" y="376"/>
                  </a:lnTo>
                  <a:lnTo>
                    <a:pt x="2440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5" name="Google Shape;17755;p62"/>
            <p:cNvSpPr/>
            <p:nvPr/>
          </p:nvSpPr>
          <p:spPr>
            <a:xfrm>
              <a:off x="3436965" y="3642529"/>
              <a:ext cx="68526" cy="87899"/>
            </a:xfrm>
            <a:custGeom>
              <a:avLst/>
              <a:gdLst/>
              <a:ahLst/>
              <a:cxnLst/>
              <a:rect l="l" t="t" r="r" b="b"/>
              <a:pathLst>
                <a:path w="2614" h="3353" extrusionOk="0">
                  <a:moveTo>
                    <a:pt x="2469" y="0"/>
                  </a:moveTo>
                  <a:lnTo>
                    <a:pt x="1026" y="563"/>
                  </a:lnTo>
                  <a:cubicBezTo>
                    <a:pt x="405" y="808"/>
                    <a:pt x="1" y="1429"/>
                    <a:pt x="30" y="2108"/>
                  </a:cubicBezTo>
                  <a:lnTo>
                    <a:pt x="30" y="3046"/>
                  </a:lnTo>
                  <a:cubicBezTo>
                    <a:pt x="30" y="3217"/>
                    <a:pt x="174" y="3353"/>
                    <a:pt x="343" y="3353"/>
                  </a:cubicBezTo>
                  <a:cubicBezTo>
                    <a:pt x="358" y="3353"/>
                    <a:pt x="375" y="3352"/>
                    <a:pt x="391" y="3349"/>
                  </a:cubicBezTo>
                  <a:lnTo>
                    <a:pt x="463" y="3349"/>
                  </a:lnTo>
                  <a:lnTo>
                    <a:pt x="463" y="2108"/>
                  </a:lnTo>
                  <a:cubicBezTo>
                    <a:pt x="434" y="1429"/>
                    <a:pt x="838" y="808"/>
                    <a:pt x="1459" y="563"/>
                  </a:cubicBezTo>
                  <a:lnTo>
                    <a:pt x="2614" y="116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6" name="Google Shape;17756;p62"/>
            <p:cNvSpPr/>
            <p:nvPr/>
          </p:nvSpPr>
          <p:spPr>
            <a:xfrm>
              <a:off x="3468003" y="3503249"/>
              <a:ext cx="106354" cy="74975"/>
            </a:xfrm>
            <a:custGeom>
              <a:avLst/>
              <a:gdLst/>
              <a:ahLst/>
              <a:cxnLst/>
              <a:rect l="l" t="t" r="r" b="b"/>
              <a:pathLst>
                <a:path w="4057" h="2860" extrusionOk="0">
                  <a:moveTo>
                    <a:pt x="3581" y="2440"/>
                  </a:moveTo>
                  <a:lnTo>
                    <a:pt x="3564" y="2457"/>
                  </a:lnTo>
                  <a:lnTo>
                    <a:pt x="3564" y="2457"/>
                  </a:lnTo>
                  <a:lnTo>
                    <a:pt x="3566" y="2455"/>
                  </a:lnTo>
                  <a:lnTo>
                    <a:pt x="3581" y="2440"/>
                  </a:lnTo>
                  <a:close/>
                  <a:moveTo>
                    <a:pt x="3552" y="2455"/>
                  </a:moveTo>
                  <a:lnTo>
                    <a:pt x="3552" y="2469"/>
                  </a:lnTo>
                  <a:lnTo>
                    <a:pt x="3552" y="2484"/>
                  </a:lnTo>
                  <a:lnTo>
                    <a:pt x="3537" y="2513"/>
                  </a:lnTo>
                  <a:lnTo>
                    <a:pt x="3552" y="2469"/>
                  </a:lnTo>
                  <a:lnTo>
                    <a:pt x="3508" y="2498"/>
                  </a:lnTo>
                  <a:lnTo>
                    <a:pt x="3508" y="2498"/>
                  </a:lnTo>
                  <a:lnTo>
                    <a:pt x="3552" y="2455"/>
                  </a:lnTo>
                  <a:close/>
                  <a:moveTo>
                    <a:pt x="1949" y="1"/>
                  </a:moveTo>
                  <a:cubicBezTo>
                    <a:pt x="867" y="1"/>
                    <a:pt x="1" y="867"/>
                    <a:pt x="1" y="1935"/>
                  </a:cubicBezTo>
                  <a:lnTo>
                    <a:pt x="1" y="2859"/>
                  </a:lnTo>
                  <a:cubicBezTo>
                    <a:pt x="1" y="2859"/>
                    <a:pt x="448" y="2816"/>
                    <a:pt x="506" y="2599"/>
                  </a:cubicBezTo>
                  <a:cubicBezTo>
                    <a:pt x="520" y="2570"/>
                    <a:pt x="535" y="2556"/>
                    <a:pt x="549" y="2527"/>
                  </a:cubicBezTo>
                  <a:cubicBezTo>
                    <a:pt x="795" y="2527"/>
                    <a:pt x="1964" y="2513"/>
                    <a:pt x="2642" y="1704"/>
                  </a:cubicBezTo>
                  <a:cubicBezTo>
                    <a:pt x="2787" y="2094"/>
                    <a:pt x="3104" y="2397"/>
                    <a:pt x="3508" y="2513"/>
                  </a:cubicBezTo>
                  <a:cubicBezTo>
                    <a:pt x="3523" y="2541"/>
                    <a:pt x="3537" y="2570"/>
                    <a:pt x="3552" y="2585"/>
                  </a:cubicBezTo>
                  <a:cubicBezTo>
                    <a:pt x="3610" y="2801"/>
                    <a:pt x="4057" y="2845"/>
                    <a:pt x="4057" y="2845"/>
                  </a:cubicBezTo>
                  <a:lnTo>
                    <a:pt x="4057" y="1935"/>
                  </a:lnTo>
                  <a:cubicBezTo>
                    <a:pt x="4043" y="867"/>
                    <a:pt x="3176" y="1"/>
                    <a:pt x="210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7" name="Google Shape;17757;p62"/>
            <p:cNvSpPr/>
            <p:nvPr/>
          </p:nvSpPr>
          <p:spPr>
            <a:xfrm>
              <a:off x="3468003" y="3502882"/>
              <a:ext cx="57542" cy="74949"/>
            </a:xfrm>
            <a:custGeom>
              <a:avLst/>
              <a:gdLst/>
              <a:ahLst/>
              <a:cxnLst/>
              <a:rect l="l" t="t" r="r" b="b"/>
              <a:pathLst>
                <a:path w="2195" h="2859" extrusionOk="0">
                  <a:moveTo>
                    <a:pt x="1949" y="0"/>
                  </a:moveTo>
                  <a:cubicBezTo>
                    <a:pt x="881" y="0"/>
                    <a:pt x="1" y="881"/>
                    <a:pt x="1" y="1949"/>
                  </a:cubicBezTo>
                  <a:lnTo>
                    <a:pt x="1" y="2859"/>
                  </a:lnTo>
                  <a:cubicBezTo>
                    <a:pt x="116" y="2844"/>
                    <a:pt x="232" y="2815"/>
                    <a:pt x="347" y="2772"/>
                  </a:cubicBezTo>
                  <a:lnTo>
                    <a:pt x="347" y="2454"/>
                  </a:lnTo>
                  <a:lnTo>
                    <a:pt x="347" y="1949"/>
                  </a:lnTo>
                  <a:cubicBezTo>
                    <a:pt x="347" y="910"/>
                    <a:pt x="1155" y="58"/>
                    <a:pt x="2195" y="0"/>
                  </a:cubicBezTo>
                  <a:close/>
                </a:path>
              </a:pathLst>
            </a:custGeom>
            <a:solidFill>
              <a:srgbClr val="607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8" name="Google Shape;17758;p62"/>
            <p:cNvSpPr/>
            <p:nvPr/>
          </p:nvSpPr>
          <p:spPr>
            <a:xfrm>
              <a:off x="3559598" y="3570386"/>
              <a:ext cx="23489" cy="31143"/>
            </a:xfrm>
            <a:custGeom>
              <a:avLst/>
              <a:gdLst/>
              <a:ahLst/>
              <a:cxnLst/>
              <a:rect l="l" t="t" r="r" b="b"/>
              <a:pathLst>
                <a:path w="896" h="1188" extrusionOk="0">
                  <a:moveTo>
                    <a:pt x="250" y="0"/>
                  </a:moveTo>
                  <a:cubicBezTo>
                    <a:pt x="116" y="0"/>
                    <a:pt x="0" y="104"/>
                    <a:pt x="0" y="240"/>
                  </a:cubicBezTo>
                  <a:lnTo>
                    <a:pt x="0" y="948"/>
                  </a:lnTo>
                  <a:cubicBezTo>
                    <a:pt x="0" y="1084"/>
                    <a:pt x="116" y="1188"/>
                    <a:pt x="250" y="1188"/>
                  </a:cubicBezTo>
                  <a:cubicBezTo>
                    <a:pt x="272" y="1188"/>
                    <a:pt x="295" y="1185"/>
                    <a:pt x="318" y="1179"/>
                  </a:cubicBezTo>
                  <a:cubicBezTo>
                    <a:pt x="361" y="1164"/>
                    <a:pt x="419" y="1135"/>
                    <a:pt x="462" y="1121"/>
                  </a:cubicBezTo>
                  <a:cubicBezTo>
                    <a:pt x="505" y="1078"/>
                    <a:pt x="549" y="1034"/>
                    <a:pt x="592" y="1005"/>
                  </a:cubicBezTo>
                  <a:cubicBezTo>
                    <a:pt x="895" y="673"/>
                    <a:pt x="751" y="139"/>
                    <a:pt x="318" y="9"/>
                  </a:cubicBezTo>
                  <a:cubicBezTo>
                    <a:pt x="295" y="3"/>
                    <a:pt x="272" y="0"/>
                    <a:pt x="250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9" name="Google Shape;17759;p62"/>
            <p:cNvSpPr/>
            <p:nvPr/>
          </p:nvSpPr>
          <p:spPr>
            <a:xfrm>
              <a:off x="3459300" y="3570596"/>
              <a:ext cx="23489" cy="31065"/>
            </a:xfrm>
            <a:custGeom>
              <a:avLst/>
              <a:gdLst/>
              <a:ahLst/>
              <a:cxnLst/>
              <a:rect l="l" t="t" r="r" b="b"/>
              <a:pathLst>
                <a:path w="896" h="1185" extrusionOk="0">
                  <a:moveTo>
                    <a:pt x="658" y="1"/>
                  </a:moveTo>
                  <a:cubicBezTo>
                    <a:pt x="631" y="1"/>
                    <a:pt x="604" y="6"/>
                    <a:pt x="578" y="16"/>
                  </a:cubicBezTo>
                  <a:cubicBezTo>
                    <a:pt x="1" y="189"/>
                    <a:pt x="1" y="997"/>
                    <a:pt x="578" y="1171"/>
                  </a:cubicBezTo>
                  <a:cubicBezTo>
                    <a:pt x="604" y="1180"/>
                    <a:pt x="631" y="1185"/>
                    <a:pt x="656" y="1185"/>
                  </a:cubicBezTo>
                  <a:cubicBezTo>
                    <a:pt x="785" y="1185"/>
                    <a:pt x="896" y="1072"/>
                    <a:pt x="896" y="940"/>
                  </a:cubicBezTo>
                  <a:lnTo>
                    <a:pt x="896" y="247"/>
                  </a:lnTo>
                  <a:cubicBezTo>
                    <a:pt x="896" y="160"/>
                    <a:pt x="852" y="88"/>
                    <a:pt x="795" y="45"/>
                  </a:cubicBezTo>
                  <a:cubicBezTo>
                    <a:pt x="757" y="17"/>
                    <a:pt x="708" y="1"/>
                    <a:pt x="658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0" name="Google Shape;17760;p62"/>
            <p:cNvSpPr/>
            <p:nvPr/>
          </p:nvSpPr>
          <p:spPr>
            <a:xfrm>
              <a:off x="3501689" y="3624887"/>
              <a:ext cx="39008" cy="44146"/>
            </a:xfrm>
            <a:custGeom>
              <a:avLst/>
              <a:gdLst/>
              <a:ahLst/>
              <a:cxnLst/>
              <a:rect l="l" t="t" r="r" b="b"/>
              <a:pathLst>
                <a:path w="1488" h="1684" extrusionOk="0">
                  <a:moveTo>
                    <a:pt x="241" y="1"/>
                  </a:moveTo>
                  <a:cubicBezTo>
                    <a:pt x="109" y="1"/>
                    <a:pt x="0" y="115"/>
                    <a:pt x="0" y="240"/>
                  </a:cubicBezTo>
                  <a:lnTo>
                    <a:pt x="0" y="962"/>
                  </a:lnTo>
                  <a:cubicBezTo>
                    <a:pt x="0" y="1019"/>
                    <a:pt x="29" y="1092"/>
                    <a:pt x="73" y="1135"/>
                  </a:cubicBezTo>
                  <a:lnTo>
                    <a:pt x="563" y="1611"/>
                  </a:lnTo>
                  <a:cubicBezTo>
                    <a:pt x="607" y="1655"/>
                    <a:pt x="679" y="1684"/>
                    <a:pt x="737" y="1684"/>
                  </a:cubicBezTo>
                  <a:cubicBezTo>
                    <a:pt x="809" y="1684"/>
                    <a:pt x="867" y="1655"/>
                    <a:pt x="924" y="1611"/>
                  </a:cubicBezTo>
                  <a:lnTo>
                    <a:pt x="1430" y="1077"/>
                  </a:lnTo>
                  <a:cubicBezTo>
                    <a:pt x="1473" y="1034"/>
                    <a:pt x="1487" y="976"/>
                    <a:pt x="1487" y="918"/>
                  </a:cubicBezTo>
                  <a:lnTo>
                    <a:pt x="1487" y="240"/>
                  </a:lnTo>
                  <a:cubicBezTo>
                    <a:pt x="1487" y="168"/>
                    <a:pt x="1458" y="125"/>
                    <a:pt x="1415" y="81"/>
                  </a:cubicBezTo>
                  <a:cubicBezTo>
                    <a:pt x="1357" y="38"/>
                    <a:pt x="1300" y="9"/>
                    <a:pt x="1227" y="9"/>
                  </a:cubicBezTo>
                  <a:lnTo>
                    <a:pt x="1184" y="9"/>
                  </a:lnTo>
                  <a:cubicBezTo>
                    <a:pt x="1097" y="23"/>
                    <a:pt x="996" y="38"/>
                    <a:pt x="895" y="38"/>
                  </a:cubicBezTo>
                  <a:lnTo>
                    <a:pt x="592" y="38"/>
                  </a:lnTo>
                  <a:cubicBezTo>
                    <a:pt x="491" y="38"/>
                    <a:pt x="390" y="23"/>
                    <a:pt x="304" y="9"/>
                  </a:cubicBezTo>
                  <a:cubicBezTo>
                    <a:pt x="282" y="3"/>
                    <a:pt x="262" y="1"/>
                    <a:pt x="241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1" name="Google Shape;17761;p62"/>
            <p:cNvSpPr/>
            <p:nvPr/>
          </p:nvSpPr>
          <p:spPr>
            <a:xfrm>
              <a:off x="3501689" y="3625385"/>
              <a:ext cx="24249" cy="44015"/>
            </a:xfrm>
            <a:custGeom>
              <a:avLst/>
              <a:gdLst/>
              <a:ahLst/>
              <a:cxnLst/>
              <a:rect l="l" t="t" r="r" b="b"/>
              <a:pathLst>
                <a:path w="925" h="1679" extrusionOk="0">
                  <a:moveTo>
                    <a:pt x="241" y="0"/>
                  </a:moveTo>
                  <a:cubicBezTo>
                    <a:pt x="105" y="0"/>
                    <a:pt x="0" y="108"/>
                    <a:pt x="0" y="250"/>
                  </a:cubicBezTo>
                  <a:lnTo>
                    <a:pt x="0" y="957"/>
                  </a:lnTo>
                  <a:cubicBezTo>
                    <a:pt x="0" y="1029"/>
                    <a:pt x="29" y="1087"/>
                    <a:pt x="73" y="1130"/>
                  </a:cubicBezTo>
                  <a:lnTo>
                    <a:pt x="563" y="1621"/>
                  </a:lnTo>
                  <a:cubicBezTo>
                    <a:pt x="607" y="1665"/>
                    <a:pt x="679" y="1679"/>
                    <a:pt x="737" y="1679"/>
                  </a:cubicBezTo>
                  <a:cubicBezTo>
                    <a:pt x="809" y="1679"/>
                    <a:pt x="867" y="1650"/>
                    <a:pt x="924" y="1607"/>
                  </a:cubicBezTo>
                  <a:cubicBezTo>
                    <a:pt x="867" y="1592"/>
                    <a:pt x="823" y="1578"/>
                    <a:pt x="780" y="1549"/>
                  </a:cubicBezTo>
                  <a:lnTo>
                    <a:pt x="289" y="1058"/>
                  </a:lnTo>
                  <a:cubicBezTo>
                    <a:pt x="246" y="1015"/>
                    <a:pt x="217" y="957"/>
                    <a:pt x="217" y="885"/>
                  </a:cubicBezTo>
                  <a:lnTo>
                    <a:pt x="217" y="178"/>
                  </a:lnTo>
                  <a:cubicBezTo>
                    <a:pt x="217" y="106"/>
                    <a:pt x="246" y="48"/>
                    <a:pt x="289" y="4"/>
                  </a:cubicBezTo>
                  <a:cubicBezTo>
                    <a:pt x="273" y="1"/>
                    <a:pt x="256" y="0"/>
                    <a:pt x="241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2" name="Google Shape;17762;p62"/>
            <p:cNvSpPr/>
            <p:nvPr/>
          </p:nvSpPr>
          <p:spPr>
            <a:xfrm>
              <a:off x="3479354" y="3547133"/>
              <a:ext cx="83652" cy="89367"/>
            </a:xfrm>
            <a:custGeom>
              <a:avLst/>
              <a:gdLst/>
              <a:ahLst/>
              <a:cxnLst/>
              <a:rect l="l" t="t" r="r" b="b"/>
              <a:pathLst>
                <a:path w="3191" h="3409" extrusionOk="0">
                  <a:moveTo>
                    <a:pt x="2201" y="1"/>
                  </a:moveTo>
                  <a:cubicBezTo>
                    <a:pt x="2184" y="1"/>
                    <a:pt x="2167" y="6"/>
                    <a:pt x="2152" y="16"/>
                  </a:cubicBezTo>
                  <a:cubicBezTo>
                    <a:pt x="1805" y="276"/>
                    <a:pt x="1415" y="463"/>
                    <a:pt x="997" y="579"/>
                  </a:cubicBezTo>
                  <a:cubicBezTo>
                    <a:pt x="867" y="622"/>
                    <a:pt x="737" y="651"/>
                    <a:pt x="607" y="680"/>
                  </a:cubicBezTo>
                  <a:cubicBezTo>
                    <a:pt x="492" y="694"/>
                    <a:pt x="362" y="709"/>
                    <a:pt x="232" y="723"/>
                  </a:cubicBezTo>
                  <a:cubicBezTo>
                    <a:pt x="102" y="738"/>
                    <a:pt x="1" y="839"/>
                    <a:pt x="1" y="969"/>
                  </a:cubicBezTo>
                  <a:lnTo>
                    <a:pt x="1" y="1965"/>
                  </a:lnTo>
                  <a:cubicBezTo>
                    <a:pt x="1" y="2758"/>
                    <a:pt x="650" y="3408"/>
                    <a:pt x="1444" y="3408"/>
                  </a:cubicBezTo>
                  <a:lnTo>
                    <a:pt x="1747" y="3408"/>
                  </a:lnTo>
                  <a:cubicBezTo>
                    <a:pt x="2541" y="3408"/>
                    <a:pt x="3191" y="2758"/>
                    <a:pt x="3191" y="1965"/>
                  </a:cubicBezTo>
                  <a:lnTo>
                    <a:pt x="3191" y="925"/>
                  </a:lnTo>
                  <a:cubicBezTo>
                    <a:pt x="3191" y="824"/>
                    <a:pt x="3119" y="738"/>
                    <a:pt x="3032" y="694"/>
                  </a:cubicBezTo>
                  <a:cubicBezTo>
                    <a:pt x="3003" y="680"/>
                    <a:pt x="2974" y="665"/>
                    <a:pt x="2946" y="665"/>
                  </a:cubicBezTo>
                  <a:cubicBezTo>
                    <a:pt x="2657" y="550"/>
                    <a:pt x="2426" y="333"/>
                    <a:pt x="2296" y="74"/>
                  </a:cubicBezTo>
                  <a:lnTo>
                    <a:pt x="2282" y="45"/>
                  </a:lnTo>
                  <a:cubicBezTo>
                    <a:pt x="2263" y="17"/>
                    <a:pt x="2232" y="1"/>
                    <a:pt x="2201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3" name="Google Shape;17763;p62"/>
            <p:cNvSpPr/>
            <p:nvPr/>
          </p:nvSpPr>
          <p:spPr>
            <a:xfrm>
              <a:off x="3479354" y="3547133"/>
              <a:ext cx="60583" cy="89367"/>
            </a:xfrm>
            <a:custGeom>
              <a:avLst/>
              <a:gdLst/>
              <a:ahLst/>
              <a:cxnLst/>
              <a:rect l="l" t="t" r="r" b="b"/>
              <a:pathLst>
                <a:path w="2311" h="3409" extrusionOk="0">
                  <a:moveTo>
                    <a:pt x="2201" y="1"/>
                  </a:moveTo>
                  <a:cubicBezTo>
                    <a:pt x="2184" y="1"/>
                    <a:pt x="2167" y="6"/>
                    <a:pt x="2152" y="16"/>
                  </a:cubicBezTo>
                  <a:cubicBezTo>
                    <a:pt x="1805" y="276"/>
                    <a:pt x="1415" y="463"/>
                    <a:pt x="997" y="579"/>
                  </a:cubicBezTo>
                  <a:cubicBezTo>
                    <a:pt x="867" y="622"/>
                    <a:pt x="737" y="651"/>
                    <a:pt x="607" y="665"/>
                  </a:cubicBezTo>
                  <a:cubicBezTo>
                    <a:pt x="492" y="694"/>
                    <a:pt x="362" y="709"/>
                    <a:pt x="232" y="723"/>
                  </a:cubicBezTo>
                  <a:cubicBezTo>
                    <a:pt x="102" y="738"/>
                    <a:pt x="1" y="839"/>
                    <a:pt x="1" y="969"/>
                  </a:cubicBezTo>
                  <a:lnTo>
                    <a:pt x="1" y="1965"/>
                  </a:lnTo>
                  <a:cubicBezTo>
                    <a:pt x="1" y="2758"/>
                    <a:pt x="650" y="3408"/>
                    <a:pt x="1444" y="3408"/>
                  </a:cubicBezTo>
                  <a:lnTo>
                    <a:pt x="1733" y="3408"/>
                  </a:lnTo>
                  <a:cubicBezTo>
                    <a:pt x="939" y="3408"/>
                    <a:pt x="304" y="2758"/>
                    <a:pt x="304" y="1965"/>
                  </a:cubicBezTo>
                  <a:lnTo>
                    <a:pt x="304" y="969"/>
                  </a:lnTo>
                  <a:cubicBezTo>
                    <a:pt x="304" y="839"/>
                    <a:pt x="405" y="738"/>
                    <a:pt x="520" y="723"/>
                  </a:cubicBezTo>
                  <a:cubicBezTo>
                    <a:pt x="650" y="709"/>
                    <a:pt x="780" y="694"/>
                    <a:pt x="910" y="680"/>
                  </a:cubicBezTo>
                  <a:cubicBezTo>
                    <a:pt x="1415" y="579"/>
                    <a:pt x="1892" y="391"/>
                    <a:pt x="2310" y="117"/>
                  </a:cubicBezTo>
                  <a:lnTo>
                    <a:pt x="2296" y="74"/>
                  </a:lnTo>
                  <a:lnTo>
                    <a:pt x="2282" y="45"/>
                  </a:lnTo>
                  <a:cubicBezTo>
                    <a:pt x="2263" y="17"/>
                    <a:pt x="2232" y="1"/>
                    <a:pt x="2201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64" name="Google Shape;17764;p62"/>
          <p:cNvGrpSpPr/>
          <p:nvPr/>
        </p:nvGrpSpPr>
        <p:grpSpPr>
          <a:xfrm>
            <a:off x="3327229" y="1499899"/>
            <a:ext cx="234650" cy="378440"/>
            <a:chOff x="3327229" y="1499899"/>
            <a:chExt cx="234650" cy="378440"/>
          </a:xfrm>
        </p:grpSpPr>
        <p:sp>
          <p:nvSpPr>
            <p:cNvPr id="17765" name="Google Shape;17765;p62"/>
            <p:cNvSpPr/>
            <p:nvPr/>
          </p:nvSpPr>
          <p:spPr>
            <a:xfrm>
              <a:off x="3327229" y="1553613"/>
              <a:ext cx="180543" cy="324725"/>
            </a:xfrm>
            <a:custGeom>
              <a:avLst/>
              <a:gdLst/>
              <a:ahLst/>
              <a:cxnLst/>
              <a:rect l="l" t="t" r="r" b="b"/>
              <a:pathLst>
                <a:path w="6887" h="12387" extrusionOk="0">
                  <a:moveTo>
                    <a:pt x="694" y="1"/>
                  </a:moveTo>
                  <a:cubicBezTo>
                    <a:pt x="318" y="1"/>
                    <a:pt x="1" y="318"/>
                    <a:pt x="1" y="694"/>
                  </a:cubicBezTo>
                  <a:lnTo>
                    <a:pt x="1" y="11693"/>
                  </a:lnTo>
                  <a:cubicBezTo>
                    <a:pt x="1" y="12083"/>
                    <a:pt x="318" y="12386"/>
                    <a:pt x="694" y="12386"/>
                  </a:cubicBezTo>
                  <a:lnTo>
                    <a:pt x="6193" y="12386"/>
                  </a:lnTo>
                  <a:cubicBezTo>
                    <a:pt x="6569" y="12386"/>
                    <a:pt x="6886" y="12083"/>
                    <a:pt x="6886" y="11708"/>
                  </a:cubicBezTo>
                  <a:lnTo>
                    <a:pt x="6886" y="708"/>
                  </a:lnTo>
                  <a:cubicBezTo>
                    <a:pt x="6886" y="318"/>
                    <a:pt x="6583" y="1"/>
                    <a:pt x="6193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6" name="Google Shape;17766;p62"/>
            <p:cNvSpPr/>
            <p:nvPr/>
          </p:nvSpPr>
          <p:spPr>
            <a:xfrm>
              <a:off x="3327229" y="1553613"/>
              <a:ext cx="42023" cy="324725"/>
            </a:xfrm>
            <a:custGeom>
              <a:avLst/>
              <a:gdLst/>
              <a:ahLst/>
              <a:cxnLst/>
              <a:rect l="l" t="t" r="r" b="b"/>
              <a:pathLst>
                <a:path w="1603" h="12387" extrusionOk="0">
                  <a:moveTo>
                    <a:pt x="694" y="1"/>
                  </a:moveTo>
                  <a:cubicBezTo>
                    <a:pt x="318" y="1"/>
                    <a:pt x="1" y="318"/>
                    <a:pt x="1" y="694"/>
                  </a:cubicBezTo>
                  <a:lnTo>
                    <a:pt x="1" y="11693"/>
                  </a:lnTo>
                  <a:cubicBezTo>
                    <a:pt x="1" y="12083"/>
                    <a:pt x="318" y="12386"/>
                    <a:pt x="694" y="12386"/>
                  </a:cubicBezTo>
                  <a:lnTo>
                    <a:pt x="1603" y="12386"/>
                  </a:lnTo>
                  <a:cubicBezTo>
                    <a:pt x="1228" y="12386"/>
                    <a:pt x="925" y="12083"/>
                    <a:pt x="925" y="11693"/>
                  </a:cubicBezTo>
                  <a:lnTo>
                    <a:pt x="925" y="694"/>
                  </a:lnTo>
                  <a:cubicBezTo>
                    <a:pt x="925" y="318"/>
                    <a:pt x="1228" y="1"/>
                    <a:pt x="1603" y="1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7" name="Google Shape;17767;p62"/>
            <p:cNvSpPr/>
            <p:nvPr/>
          </p:nvSpPr>
          <p:spPr>
            <a:xfrm>
              <a:off x="3339340" y="1577836"/>
              <a:ext cx="156320" cy="252450"/>
            </a:xfrm>
            <a:custGeom>
              <a:avLst/>
              <a:gdLst/>
              <a:ahLst/>
              <a:cxnLst/>
              <a:rect l="l" t="t" r="r" b="b"/>
              <a:pathLst>
                <a:path w="5963" h="9630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9398"/>
                  </a:lnTo>
                  <a:cubicBezTo>
                    <a:pt x="1" y="9528"/>
                    <a:pt x="102" y="9629"/>
                    <a:pt x="232" y="9629"/>
                  </a:cubicBezTo>
                  <a:lnTo>
                    <a:pt x="5731" y="9629"/>
                  </a:lnTo>
                  <a:cubicBezTo>
                    <a:pt x="5861" y="9629"/>
                    <a:pt x="5962" y="9528"/>
                    <a:pt x="5962" y="9398"/>
                  </a:cubicBezTo>
                  <a:lnTo>
                    <a:pt x="5962" y="232"/>
                  </a:lnTo>
                  <a:cubicBezTo>
                    <a:pt x="5962" y="102"/>
                    <a:pt x="5861" y="1"/>
                    <a:pt x="57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8" name="Google Shape;17768;p62"/>
            <p:cNvSpPr/>
            <p:nvPr/>
          </p:nvSpPr>
          <p:spPr>
            <a:xfrm>
              <a:off x="3339340" y="1596187"/>
              <a:ext cx="156320" cy="167960"/>
            </a:xfrm>
            <a:custGeom>
              <a:avLst/>
              <a:gdLst/>
              <a:ahLst/>
              <a:cxnLst/>
              <a:rect l="l" t="t" r="r" b="b"/>
              <a:pathLst>
                <a:path w="5963" h="6407" extrusionOk="0">
                  <a:moveTo>
                    <a:pt x="2982" y="1"/>
                  </a:moveTo>
                  <a:cubicBezTo>
                    <a:pt x="1762" y="1"/>
                    <a:pt x="542" y="672"/>
                    <a:pt x="1" y="2015"/>
                  </a:cubicBezTo>
                  <a:lnTo>
                    <a:pt x="1" y="4382"/>
                  </a:lnTo>
                  <a:cubicBezTo>
                    <a:pt x="542" y="5732"/>
                    <a:pt x="1762" y="6406"/>
                    <a:pt x="2982" y="6406"/>
                  </a:cubicBezTo>
                  <a:cubicBezTo>
                    <a:pt x="4201" y="6406"/>
                    <a:pt x="5421" y="5732"/>
                    <a:pt x="5962" y="4382"/>
                  </a:cubicBezTo>
                  <a:lnTo>
                    <a:pt x="5962" y="2015"/>
                  </a:lnTo>
                  <a:cubicBezTo>
                    <a:pt x="5421" y="672"/>
                    <a:pt x="4201" y="1"/>
                    <a:pt x="2982" y="1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9" name="Google Shape;17769;p62"/>
            <p:cNvSpPr/>
            <p:nvPr/>
          </p:nvSpPr>
          <p:spPr>
            <a:xfrm>
              <a:off x="3441526" y="1776126"/>
              <a:ext cx="35967" cy="35993"/>
            </a:xfrm>
            <a:custGeom>
              <a:avLst/>
              <a:gdLst/>
              <a:ahLst/>
              <a:cxnLst/>
              <a:rect l="l" t="t" r="r" b="b"/>
              <a:pathLst>
                <a:path w="1372" h="1373" extrusionOk="0">
                  <a:moveTo>
                    <a:pt x="679" y="1"/>
                  </a:moveTo>
                  <a:cubicBezTo>
                    <a:pt x="303" y="1"/>
                    <a:pt x="0" y="304"/>
                    <a:pt x="0" y="694"/>
                  </a:cubicBezTo>
                  <a:cubicBezTo>
                    <a:pt x="0" y="1069"/>
                    <a:pt x="303" y="1372"/>
                    <a:pt x="679" y="1372"/>
                  </a:cubicBezTo>
                  <a:cubicBezTo>
                    <a:pt x="1068" y="1372"/>
                    <a:pt x="1372" y="1069"/>
                    <a:pt x="1372" y="694"/>
                  </a:cubicBezTo>
                  <a:cubicBezTo>
                    <a:pt x="1372" y="304"/>
                    <a:pt x="1068" y="1"/>
                    <a:pt x="679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0" name="Google Shape;17770;p62"/>
            <p:cNvSpPr/>
            <p:nvPr/>
          </p:nvSpPr>
          <p:spPr>
            <a:xfrm>
              <a:off x="3357507" y="1776126"/>
              <a:ext cx="35967" cy="35993"/>
            </a:xfrm>
            <a:custGeom>
              <a:avLst/>
              <a:gdLst/>
              <a:ahLst/>
              <a:cxnLst/>
              <a:rect l="l" t="t" r="r" b="b"/>
              <a:pathLst>
                <a:path w="1372" h="1373" extrusionOk="0">
                  <a:moveTo>
                    <a:pt x="679" y="1"/>
                  </a:moveTo>
                  <a:cubicBezTo>
                    <a:pt x="304" y="1"/>
                    <a:pt x="0" y="304"/>
                    <a:pt x="0" y="694"/>
                  </a:cubicBezTo>
                  <a:cubicBezTo>
                    <a:pt x="0" y="1069"/>
                    <a:pt x="304" y="1372"/>
                    <a:pt x="679" y="1372"/>
                  </a:cubicBezTo>
                  <a:cubicBezTo>
                    <a:pt x="1069" y="1372"/>
                    <a:pt x="1372" y="1069"/>
                    <a:pt x="1372" y="694"/>
                  </a:cubicBezTo>
                  <a:cubicBezTo>
                    <a:pt x="1372" y="304"/>
                    <a:pt x="1069" y="1"/>
                    <a:pt x="679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1" name="Google Shape;17771;p62"/>
            <p:cNvSpPr/>
            <p:nvPr/>
          </p:nvSpPr>
          <p:spPr>
            <a:xfrm>
              <a:off x="3357507" y="1619859"/>
              <a:ext cx="119986" cy="120353"/>
            </a:xfrm>
            <a:custGeom>
              <a:avLst/>
              <a:gdLst/>
              <a:ahLst/>
              <a:cxnLst/>
              <a:rect l="l" t="t" r="r" b="b"/>
              <a:pathLst>
                <a:path w="4577" h="4591" extrusionOk="0">
                  <a:moveTo>
                    <a:pt x="2281" y="0"/>
                  </a:moveTo>
                  <a:cubicBezTo>
                    <a:pt x="1025" y="0"/>
                    <a:pt x="0" y="1039"/>
                    <a:pt x="0" y="2295"/>
                  </a:cubicBezTo>
                  <a:cubicBezTo>
                    <a:pt x="0" y="3566"/>
                    <a:pt x="1025" y="4590"/>
                    <a:pt x="2281" y="4590"/>
                  </a:cubicBezTo>
                  <a:cubicBezTo>
                    <a:pt x="3552" y="4590"/>
                    <a:pt x="4577" y="3566"/>
                    <a:pt x="4577" y="2295"/>
                  </a:cubicBezTo>
                  <a:cubicBezTo>
                    <a:pt x="4577" y="1039"/>
                    <a:pt x="3552" y="0"/>
                    <a:pt x="2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2" name="Google Shape;17772;p62"/>
            <p:cNvSpPr/>
            <p:nvPr/>
          </p:nvSpPr>
          <p:spPr>
            <a:xfrm>
              <a:off x="3366210" y="1846907"/>
              <a:ext cx="24249" cy="14785"/>
            </a:xfrm>
            <a:custGeom>
              <a:avLst/>
              <a:gdLst/>
              <a:ahLst/>
              <a:cxnLst/>
              <a:rect l="l" t="t" r="r" b="b"/>
              <a:pathLst>
                <a:path w="925" h="564" extrusionOk="0">
                  <a:moveTo>
                    <a:pt x="347" y="0"/>
                  </a:moveTo>
                  <a:cubicBezTo>
                    <a:pt x="0" y="29"/>
                    <a:pt x="0" y="534"/>
                    <a:pt x="347" y="563"/>
                  </a:cubicBezTo>
                  <a:lnTo>
                    <a:pt x="578" y="563"/>
                  </a:lnTo>
                  <a:cubicBezTo>
                    <a:pt x="924" y="534"/>
                    <a:pt x="924" y="29"/>
                    <a:pt x="578" y="0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3" name="Google Shape;17773;p62"/>
            <p:cNvSpPr/>
            <p:nvPr/>
          </p:nvSpPr>
          <p:spPr>
            <a:xfrm>
              <a:off x="3444174" y="1846907"/>
              <a:ext cx="24616" cy="14785"/>
            </a:xfrm>
            <a:custGeom>
              <a:avLst/>
              <a:gdLst/>
              <a:ahLst/>
              <a:cxnLst/>
              <a:rect l="l" t="t" r="r" b="b"/>
              <a:pathLst>
                <a:path w="939" h="564" extrusionOk="0">
                  <a:moveTo>
                    <a:pt x="361" y="0"/>
                  </a:moveTo>
                  <a:cubicBezTo>
                    <a:pt x="0" y="29"/>
                    <a:pt x="0" y="534"/>
                    <a:pt x="361" y="563"/>
                  </a:cubicBezTo>
                  <a:lnTo>
                    <a:pt x="578" y="563"/>
                  </a:lnTo>
                  <a:cubicBezTo>
                    <a:pt x="939" y="534"/>
                    <a:pt x="939" y="29"/>
                    <a:pt x="578" y="0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4" name="Google Shape;17774;p62"/>
            <p:cNvSpPr/>
            <p:nvPr/>
          </p:nvSpPr>
          <p:spPr>
            <a:xfrm>
              <a:off x="3396095" y="1846907"/>
              <a:ext cx="42809" cy="14785"/>
            </a:xfrm>
            <a:custGeom>
              <a:avLst/>
              <a:gdLst/>
              <a:ahLst/>
              <a:cxnLst/>
              <a:rect l="l" t="t" r="r" b="b"/>
              <a:pathLst>
                <a:path w="1633" h="564" extrusionOk="0">
                  <a:moveTo>
                    <a:pt x="362" y="0"/>
                  </a:moveTo>
                  <a:cubicBezTo>
                    <a:pt x="1" y="29"/>
                    <a:pt x="1" y="534"/>
                    <a:pt x="362" y="563"/>
                  </a:cubicBezTo>
                  <a:lnTo>
                    <a:pt x="1271" y="563"/>
                  </a:lnTo>
                  <a:cubicBezTo>
                    <a:pt x="1632" y="534"/>
                    <a:pt x="1632" y="29"/>
                    <a:pt x="1271" y="0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5" name="Google Shape;17775;p62"/>
            <p:cNvSpPr/>
            <p:nvPr/>
          </p:nvSpPr>
          <p:spPr>
            <a:xfrm>
              <a:off x="3487691" y="1524095"/>
              <a:ext cx="49966" cy="48105"/>
            </a:xfrm>
            <a:custGeom>
              <a:avLst/>
              <a:gdLst/>
              <a:ahLst/>
              <a:cxnLst/>
              <a:rect l="l" t="t" r="r" b="b"/>
              <a:pathLst>
                <a:path w="1906" h="1835" extrusionOk="0">
                  <a:moveTo>
                    <a:pt x="303" y="1"/>
                  </a:moveTo>
                  <a:cubicBezTo>
                    <a:pt x="0" y="1"/>
                    <a:pt x="0" y="463"/>
                    <a:pt x="303" y="463"/>
                  </a:cubicBezTo>
                  <a:cubicBezTo>
                    <a:pt x="939" y="463"/>
                    <a:pt x="1444" y="968"/>
                    <a:pt x="1444" y="1603"/>
                  </a:cubicBezTo>
                  <a:cubicBezTo>
                    <a:pt x="1444" y="1719"/>
                    <a:pt x="1545" y="1820"/>
                    <a:pt x="1675" y="1834"/>
                  </a:cubicBezTo>
                  <a:cubicBezTo>
                    <a:pt x="1790" y="1834"/>
                    <a:pt x="1906" y="1733"/>
                    <a:pt x="1906" y="1603"/>
                  </a:cubicBezTo>
                  <a:cubicBezTo>
                    <a:pt x="1906" y="723"/>
                    <a:pt x="1184" y="1"/>
                    <a:pt x="303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6" name="Google Shape;17776;p62"/>
            <p:cNvSpPr/>
            <p:nvPr/>
          </p:nvSpPr>
          <p:spPr>
            <a:xfrm>
              <a:off x="3487691" y="1499899"/>
              <a:ext cx="74188" cy="72301"/>
            </a:xfrm>
            <a:custGeom>
              <a:avLst/>
              <a:gdLst/>
              <a:ahLst/>
              <a:cxnLst/>
              <a:rect l="l" t="t" r="r" b="b"/>
              <a:pathLst>
                <a:path w="2830" h="2758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cubicBezTo>
                    <a:pt x="1444" y="462"/>
                    <a:pt x="2368" y="1386"/>
                    <a:pt x="2368" y="2526"/>
                  </a:cubicBezTo>
                  <a:cubicBezTo>
                    <a:pt x="2368" y="2656"/>
                    <a:pt x="2469" y="2757"/>
                    <a:pt x="2599" y="2757"/>
                  </a:cubicBezTo>
                  <a:cubicBezTo>
                    <a:pt x="2714" y="2757"/>
                    <a:pt x="2830" y="2656"/>
                    <a:pt x="2830" y="2526"/>
                  </a:cubicBezTo>
                  <a:cubicBezTo>
                    <a:pt x="2830" y="1126"/>
                    <a:pt x="1689" y="0"/>
                    <a:pt x="30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7" name="Google Shape;17777;p62"/>
            <p:cNvSpPr/>
            <p:nvPr/>
          </p:nvSpPr>
          <p:spPr>
            <a:xfrm>
              <a:off x="3381336" y="1686078"/>
              <a:ext cx="71934" cy="54239"/>
            </a:xfrm>
            <a:custGeom>
              <a:avLst/>
              <a:gdLst/>
              <a:ahLst/>
              <a:cxnLst/>
              <a:rect l="l" t="t" r="r" b="b"/>
              <a:pathLst>
                <a:path w="2744" h="2069" extrusionOk="0">
                  <a:moveTo>
                    <a:pt x="910" y="0"/>
                  </a:moveTo>
                  <a:lnTo>
                    <a:pt x="910" y="462"/>
                  </a:lnTo>
                  <a:cubicBezTo>
                    <a:pt x="910" y="549"/>
                    <a:pt x="867" y="621"/>
                    <a:pt x="795" y="664"/>
                  </a:cubicBezTo>
                  <a:lnTo>
                    <a:pt x="246" y="939"/>
                  </a:lnTo>
                  <a:cubicBezTo>
                    <a:pt x="88" y="1011"/>
                    <a:pt x="1" y="1169"/>
                    <a:pt x="1" y="1343"/>
                  </a:cubicBezTo>
                  <a:lnTo>
                    <a:pt x="1" y="1603"/>
                  </a:lnTo>
                  <a:cubicBezTo>
                    <a:pt x="405" y="1913"/>
                    <a:pt x="889" y="2068"/>
                    <a:pt x="1372" y="2068"/>
                  </a:cubicBezTo>
                  <a:cubicBezTo>
                    <a:pt x="1856" y="2068"/>
                    <a:pt x="2339" y="1913"/>
                    <a:pt x="2744" y="1603"/>
                  </a:cubicBezTo>
                  <a:lnTo>
                    <a:pt x="2744" y="1343"/>
                  </a:lnTo>
                  <a:cubicBezTo>
                    <a:pt x="2744" y="1169"/>
                    <a:pt x="2657" y="1011"/>
                    <a:pt x="2498" y="939"/>
                  </a:cubicBezTo>
                  <a:lnTo>
                    <a:pt x="1964" y="664"/>
                  </a:lnTo>
                  <a:cubicBezTo>
                    <a:pt x="1878" y="621"/>
                    <a:pt x="1834" y="549"/>
                    <a:pt x="1834" y="462"/>
                  </a:cubicBezTo>
                  <a:lnTo>
                    <a:pt x="1834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8" name="Google Shape;17778;p62"/>
            <p:cNvSpPr/>
            <p:nvPr/>
          </p:nvSpPr>
          <p:spPr>
            <a:xfrm>
              <a:off x="3381336" y="1704979"/>
              <a:ext cx="72327" cy="35338"/>
            </a:xfrm>
            <a:custGeom>
              <a:avLst/>
              <a:gdLst/>
              <a:ahLst/>
              <a:cxnLst/>
              <a:rect l="l" t="t" r="r" b="b"/>
              <a:pathLst>
                <a:path w="2759" h="1348" extrusionOk="0">
                  <a:moveTo>
                    <a:pt x="679" y="1"/>
                  </a:moveTo>
                  <a:lnTo>
                    <a:pt x="261" y="218"/>
                  </a:lnTo>
                  <a:cubicBezTo>
                    <a:pt x="102" y="290"/>
                    <a:pt x="1" y="448"/>
                    <a:pt x="1" y="622"/>
                  </a:cubicBezTo>
                  <a:lnTo>
                    <a:pt x="1" y="882"/>
                  </a:lnTo>
                  <a:cubicBezTo>
                    <a:pt x="405" y="1192"/>
                    <a:pt x="889" y="1347"/>
                    <a:pt x="1374" y="1347"/>
                  </a:cubicBezTo>
                  <a:cubicBezTo>
                    <a:pt x="1859" y="1347"/>
                    <a:pt x="2347" y="1192"/>
                    <a:pt x="2758" y="882"/>
                  </a:cubicBezTo>
                  <a:lnTo>
                    <a:pt x="2758" y="622"/>
                  </a:lnTo>
                  <a:cubicBezTo>
                    <a:pt x="2758" y="448"/>
                    <a:pt x="2657" y="290"/>
                    <a:pt x="2498" y="218"/>
                  </a:cubicBezTo>
                  <a:lnTo>
                    <a:pt x="2080" y="1"/>
                  </a:lnTo>
                  <a:cubicBezTo>
                    <a:pt x="1899" y="225"/>
                    <a:pt x="1639" y="337"/>
                    <a:pt x="1380" y="337"/>
                  </a:cubicBezTo>
                  <a:cubicBezTo>
                    <a:pt x="1120" y="337"/>
                    <a:pt x="860" y="225"/>
                    <a:pt x="67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9" name="Google Shape;17779;p62"/>
            <p:cNvSpPr/>
            <p:nvPr/>
          </p:nvSpPr>
          <p:spPr>
            <a:xfrm>
              <a:off x="3404432" y="1686078"/>
              <a:ext cx="26136" cy="18088"/>
            </a:xfrm>
            <a:custGeom>
              <a:avLst/>
              <a:gdLst/>
              <a:ahLst/>
              <a:cxnLst/>
              <a:rect l="l" t="t" r="r" b="b"/>
              <a:pathLst>
                <a:path w="997" h="690" extrusionOk="0">
                  <a:moveTo>
                    <a:pt x="44" y="0"/>
                  </a:moveTo>
                  <a:lnTo>
                    <a:pt x="44" y="462"/>
                  </a:lnTo>
                  <a:cubicBezTo>
                    <a:pt x="44" y="505"/>
                    <a:pt x="15" y="549"/>
                    <a:pt x="0" y="592"/>
                  </a:cubicBezTo>
                  <a:cubicBezTo>
                    <a:pt x="159" y="657"/>
                    <a:pt x="329" y="689"/>
                    <a:pt x="499" y="689"/>
                  </a:cubicBezTo>
                  <a:cubicBezTo>
                    <a:pt x="668" y="689"/>
                    <a:pt x="838" y="657"/>
                    <a:pt x="997" y="592"/>
                  </a:cubicBezTo>
                  <a:cubicBezTo>
                    <a:pt x="968" y="549"/>
                    <a:pt x="953" y="505"/>
                    <a:pt x="953" y="462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0" name="Google Shape;17780;p62"/>
            <p:cNvSpPr/>
            <p:nvPr/>
          </p:nvSpPr>
          <p:spPr>
            <a:xfrm>
              <a:off x="3393448" y="1638000"/>
              <a:ext cx="48105" cy="54160"/>
            </a:xfrm>
            <a:custGeom>
              <a:avLst/>
              <a:gdLst/>
              <a:ahLst/>
              <a:cxnLst/>
              <a:rect l="l" t="t" r="r" b="b"/>
              <a:pathLst>
                <a:path w="1835" h="2066" extrusionOk="0">
                  <a:moveTo>
                    <a:pt x="679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1141"/>
                  </a:lnTo>
                  <a:cubicBezTo>
                    <a:pt x="1" y="1647"/>
                    <a:pt x="405" y="2065"/>
                    <a:pt x="910" y="2065"/>
                  </a:cubicBezTo>
                  <a:cubicBezTo>
                    <a:pt x="1430" y="2065"/>
                    <a:pt x="1834" y="1647"/>
                    <a:pt x="1834" y="1141"/>
                  </a:cubicBezTo>
                  <a:lnTo>
                    <a:pt x="1834" y="694"/>
                  </a:lnTo>
                  <a:cubicBezTo>
                    <a:pt x="1834" y="304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1" name="Google Shape;17781;p62"/>
            <p:cNvSpPr/>
            <p:nvPr/>
          </p:nvSpPr>
          <p:spPr>
            <a:xfrm>
              <a:off x="3393448" y="1638000"/>
              <a:ext cx="32952" cy="54055"/>
            </a:xfrm>
            <a:custGeom>
              <a:avLst/>
              <a:gdLst/>
              <a:ahLst/>
              <a:cxnLst/>
              <a:rect l="l" t="t" r="r" b="b"/>
              <a:pathLst>
                <a:path w="1257" h="2062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1141"/>
                  </a:lnTo>
                  <a:cubicBezTo>
                    <a:pt x="1" y="1668"/>
                    <a:pt x="437" y="2061"/>
                    <a:pt x="917" y="2061"/>
                  </a:cubicBezTo>
                  <a:cubicBezTo>
                    <a:pt x="1029" y="2061"/>
                    <a:pt x="1144" y="2040"/>
                    <a:pt x="1257" y="1993"/>
                  </a:cubicBezTo>
                  <a:cubicBezTo>
                    <a:pt x="910" y="1849"/>
                    <a:pt x="694" y="1517"/>
                    <a:pt x="694" y="1156"/>
                  </a:cubicBezTo>
                  <a:lnTo>
                    <a:pt x="694" y="694"/>
                  </a:lnTo>
                  <a:cubicBezTo>
                    <a:pt x="679" y="347"/>
                    <a:pt x="925" y="59"/>
                    <a:pt x="1257" y="15"/>
                  </a:cubicBezTo>
                  <a:cubicBezTo>
                    <a:pt x="1228" y="1"/>
                    <a:pt x="1185" y="1"/>
                    <a:pt x="114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2" name="Google Shape;17782;p62"/>
            <p:cNvSpPr/>
            <p:nvPr/>
          </p:nvSpPr>
          <p:spPr>
            <a:xfrm>
              <a:off x="3393448" y="1638000"/>
              <a:ext cx="48105" cy="24249"/>
            </a:xfrm>
            <a:custGeom>
              <a:avLst/>
              <a:gdLst/>
              <a:ahLst/>
              <a:cxnLst/>
              <a:rect l="l" t="t" r="r" b="b"/>
              <a:pathLst>
                <a:path w="1835" h="925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cubicBezTo>
                    <a:pt x="593" y="853"/>
                    <a:pt x="1213" y="925"/>
                    <a:pt x="1834" y="925"/>
                  </a:cubicBezTo>
                  <a:lnTo>
                    <a:pt x="1834" y="694"/>
                  </a:lnTo>
                  <a:cubicBezTo>
                    <a:pt x="1834" y="304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3" name="Google Shape;17783;p62"/>
            <p:cNvSpPr/>
            <p:nvPr/>
          </p:nvSpPr>
          <p:spPr>
            <a:xfrm>
              <a:off x="3393448" y="1638000"/>
              <a:ext cx="32952" cy="21994"/>
            </a:xfrm>
            <a:custGeom>
              <a:avLst/>
              <a:gdLst/>
              <a:ahLst/>
              <a:cxnLst/>
              <a:rect l="l" t="t" r="r" b="b"/>
              <a:pathLst>
                <a:path w="1257" h="839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cubicBezTo>
                    <a:pt x="217" y="752"/>
                    <a:pt x="448" y="809"/>
                    <a:pt x="694" y="838"/>
                  </a:cubicBezTo>
                  <a:lnTo>
                    <a:pt x="694" y="694"/>
                  </a:lnTo>
                  <a:cubicBezTo>
                    <a:pt x="679" y="347"/>
                    <a:pt x="925" y="59"/>
                    <a:pt x="1257" y="15"/>
                  </a:cubicBezTo>
                  <a:cubicBezTo>
                    <a:pt x="1228" y="1"/>
                    <a:pt x="1185" y="1"/>
                    <a:pt x="114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4" name="Google Shape;17784;p62"/>
            <p:cNvSpPr/>
            <p:nvPr/>
          </p:nvSpPr>
          <p:spPr>
            <a:xfrm>
              <a:off x="3435470" y="1715596"/>
              <a:ext cx="18193" cy="21575"/>
            </a:xfrm>
            <a:custGeom>
              <a:avLst/>
              <a:gdLst/>
              <a:ahLst/>
              <a:cxnLst/>
              <a:rect l="l" t="t" r="r" b="b"/>
              <a:pathLst>
                <a:path w="694" h="823" extrusionOk="0">
                  <a:moveTo>
                    <a:pt x="635" y="0"/>
                  </a:moveTo>
                  <a:lnTo>
                    <a:pt x="188" y="347"/>
                  </a:lnTo>
                  <a:cubicBezTo>
                    <a:pt x="72" y="433"/>
                    <a:pt x="0" y="563"/>
                    <a:pt x="0" y="707"/>
                  </a:cubicBezTo>
                  <a:lnTo>
                    <a:pt x="0" y="823"/>
                  </a:lnTo>
                  <a:cubicBezTo>
                    <a:pt x="246" y="751"/>
                    <a:pt x="491" y="621"/>
                    <a:pt x="693" y="462"/>
                  </a:cubicBezTo>
                  <a:lnTo>
                    <a:pt x="693" y="217"/>
                  </a:lnTo>
                  <a:cubicBezTo>
                    <a:pt x="693" y="145"/>
                    <a:pt x="664" y="72"/>
                    <a:pt x="635" y="0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5" name="Google Shape;17785;p62"/>
            <p:cNvSpPr/>
            <p:nvPr/>
          </p:nvSpPr>
          <p:spPr>
            <a:xfrm>
              <a:off x="3381336" y="1715596"/>
              <a:ext cx="18193" cy="21968"/>
            </a:xfrm>
            <a:custGeom>
              <a:avLst/>
              <a:gdLst/>
              <a:ahLst/>
              <a:cxnLst/>
              <a:rect l="l" t="t" r="r" b="b"/>
              <a:pathLst>
                <a:path w="694" h="838" extrusionOk="0">
                  <a:moveTo>
                    <a:pt x="59" y="0"/>
                  </a:moveTo>
                  <a:cubicBezTo>
                    <a:pt x="30" y="72"/>
                    <a:pt x="1" y="145"/>
                    <a:pt x="1" y="217"/>
                  </a:cubicBezTo>
                  <a:lnTo>
                    <a:pt x="1" y="477"/>
                  </a:lnTo>
                  <a:cubicBezTo>
                    <a:pt x="203" y="635"/>
                    <a:pt x="448" y="751"/>
                    <a:pt x="694" y="837"/>
                  </a:cubicBezTo>
                  <a:lnTo>
                    <a:pt x="694" y="707"/>
                  </a:lnTo>
                  <a:cubicBezTo>
                    <a:pt x="694" y="563"/>
                    <a:pt x="622" y="433"/>
                    <a:pt x="506" y="347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6" name="Google Shape;17786;p62"/>
          <p:cNvGrpSpPr/>
          <p:nvPr/>
        </p:nvGrpSpPr>
        <p:grpSpPr>
          <a:xfrm>
            <a:off x="3735553" y="1530151"/>
            <a:ext cx="366722" cy="317962"/>
            <a:chOff x="3735553" y="1530151"/>
            <a:chExt cx="366722" cy="317962"/>
          </a:xfrm>
        </p:grpSpPr>
        <p:sp>
          <p:nvSpPr>
            <p:cNvPr id="17787" name="Google Shape;17787;p62"/>
            <p:cNvSpPr/>
            <p:nvPr/>
          </p:nvSpPr>
          <p:spPr>
            <a:xfrm>
              <a:off x="3770760" y="1565725"/>
              <a:ext cx="331515" cy="282388"/>
            </a:xfrm>
            <a:custGeom>
              <a:avLst/>
              <a:gdLst/>
              <a:ahLst/>
              <a:cxnLst/>
              <a:rect l="l" t="t" r="r" b="b"/>
              <a:pathLst>
                <a:path w="12646" h="10772" extrusionOk="0">
                  <a:moveTo>
                    <a:pt x="909" y="1"/>
                  </a:moveTo>
                  <a:cubicBezTo>
                    <a:pt x="404" y="1"/>
                    <a:pt x="0" y="405"/>
                    <a:pt x="0" y="910"/>
                  </a:cubicBezTo>
                  <a:lnTo>
                    <a:pt x="0" y="7218"/>
                  </a:lnTo>
                  <a:cubicBezTo>
                    <a:pt x="0" y="7724"/>
                    <a:pt x="404" y="8128"/>
                    <a:pt x="909" y="8128"/>
                  </a:cubicBezTo>
                  <a:lnTo>
                    <a:pt x="4518" y="8128"/>
                  </a:lnTo>
                  <a:lnTo>
                    <a:pt x="8329" y="10726"/>
                  </a:lnTo>
                  <a:cubicBezTo>
                    <a:pt x="8371" y="10757"/>
                    <a:pt x="8416" y="10771"/>
                    <a:pt x="8459" y="10771"/>
                  </a:cubicBezTo>
                  <a:cubicBezTo>
                    <a:pt x="8597" y="10771"/>
                    <a:pt x="8720" y="10634"/>
                    <a:pt x="8676" y="10481"/>
                  </a:cubicBezTo>
                  <a:lnTo>
                    <a:pt x="8127" y="8113"/>
                  </a:lnTo>
                  <a:lnTo>
                    <a:pt x="11736" y="8113"/>
                  </a:lnTo>
                  <a:cubicBezTo>
                    <a:pt x="12241" y="8113"/>
                    <a:pt x="12645" y="7709"/>
                    <a:pt x="12645" y="7218"/>
                  </a:cubicBezTo>
                  <a:lnTo>
                    <a:pt x="12645" y="896"/>
                  </a:lnTo>
                  <a:cubicBezTo>
                    <a:pt x="12645" y="405"/>
                    <a:pt x="12227" y="1"/>
                    <a:pt x="1173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8" name="Google Shape;17788;p62"/>
            <p:cNvSpPr/>
            <p:nvPr/>
          </p:nvSpPr>
          <p:spPr>
            <a:xfrm>
              <a:off x="3770760" y="1565725"/>
              <a:ext cx="307685" cy="189246"/>
            </a:xfrm>
            <a:custGeom>
              <a:avLst/>
              <a:gdLst/>
              <a:ahLst/>
              <a:cxnLst/>
              <a:rect l="l" t="t" r="r" b="b"/>
              <a:pathLst>
                <a:path w="11737" h="7219" extrusionOk="0">
                  <a:moveTo>
                    <a:pt x="909" y="1"/>
                  </a:moveTo>
                  <a:cubicBezTo>
                    <a:pt x="404" y="1"/>
                    <a:pt x="0" y="405"/>
                    <a:pt x="0" y="910"/>
                  </a:cubicBezTo>
                  <a:lnTo>
                    <a:pt x="0" y="7218"/>
                  </a:lnTo>
                  <a:lnTo>
                    <a:pt x="10379" y="7218"/>
                  </a:lnTo>
                  <a:cubicBezTo>
                    <a:pt x="11130" y="7218"/>
                    <a:pt x="11736" y="6612"/>
                    <a:pt x="11736" y="5862"/>
                  </a:cubicBezTo>
                  <a:lnTo>
                    <a:pt x="11736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9" name="Google Shape;17789;p62"/>
            <p:cNvSpPr/>
            <p:nvPr/>
          </p:nvSpPr>
          <p:spPr>
            <a:xfrm>
              <a:off x="3735553" y="1530151"/>
              <a:ext cx="330781" cy="282073"/>
            </a:xfrm>
            <a:custGeom>
              <a:avLst/>
              <a:gdLst/>
              <a:ahLst/>
              <a:cxnLst/>
              <a:rect l="l" t="t" r="r" b="b"/>
              <a:pathLst>
                <a:path w="12618" h="10760" extrusionOk="0">
                  <a:moveTo>
                    <a:pt x="896" y="1"/>
                  </a:moveTo>
                  <a:cubicBezTo>
                    <a:pt x="405" y="1"/>
                    <a:pt x="1" y="405"/>
                    <a:pt x="1" y="910"/>
                  </a:cubicBezTo>
                  <a:lnTo>
                    <a:pt x="1" y="7219"/>
                  </a:lnTo>
                  <a:cubicBezTo>
                    <a:pt x="1" y="7724"/>
                    <a:pt x="405" y="8128"/>
                    <a:pt x="896" y="8128"/>
                  </a:cubicBezTo>
                  <a:lnTo>
                    <a:pt x="4504" y="8128"/>
                  </a:lnTo>
                  <a:lnTo>
                    <a:pt x="3970" y="10495"/>
                  </a:lnTo>
                  <a:cubicBezTo>
                    <a:pt x="3937" y="10640"/>
                    <a:pt x="4050" y="10760"/>
                    <a:pt x="4183" y="10760"/>
                  </a:cubicBezTo>
                  <a:cubicBezTo>
                    <a:pt x="4222" y="10760"/>
                    <a:pt x="4263" y="10749"/>
                    <a:pt x="4302" y="10726"/>
                  </a:cubicBezTo>
                  <a:lnTo>
                    <a:pt x="8113" y="8128"/>
                  </a:lnTo>
                  <a:lnTo>
                    <a:pt x="11722" y="8128"/>
                  </a:lnTo>
                  <a:cubicBezTo>
                    <a:pt x="12213" y="8128"/>
                    <a:pt x="12617" y="7724"/>
                    <a:pt x="12617" y="7219"/>
                  </a:cubicBezTo>
                  <a:lnTo>
                    <a:pt x="12617" y="910"/>
                  </a:lnTo>
                  <a:cubicBezTo>
                    <a:pt x="12617" y="405"/>
                    <a:pt x="12213" y="15"/>
                    <a:pt x="1172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0" name="Google Shape;17790;p62"/>
            <p:cNvSpPr/>
            <p:nvPr/>
          </p:nvSpPr>
          <p:spPr>
            <a:xfrm>
              <a:off x="3779070" y="1629296"/>
              <a:ext cx="250170" cy="14785"/>
            </a:xfrm>
            <a:custGeom>
              <a:avLst/>
              <a:gdLst/>
              <a:ahLst/>
              <a:cxnLst/>
              <a:rect l="l" t="t" r="r" b="b"/>
              <a:pathLst>
                <a:path w="9543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9167" y="564"/>
                  </a:lnTo>
                  <a:cubicBezTo>
                    <a:pt x="9542" y="564"/>
                    <a:pt x="9542" y="1"/>
                    <a:pt x="9167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1" name="Google Shape;17791;p62"/>
            <p:cNvSpPr/>
            <p:nvPr/>
          </p:nvSpPr>
          <p:spPr>
            <a:xfrm>
              <a:off x="3779070" y="1599778"/>
              <a:ext cx="167304" cy="14785"/>
            </a:xfrm>
            <a:custGeom>
              <a:avLst/>
              <a:gdLst/>
              <a:ahLst/>
              <a:cxnLst/>
              <a:rect l="l" t="t" r="r" b="b"/>
              <a:pathLst>
                <a:path w="6382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6006" y="564"/>
                  </a:lnTo>
                  <a:cubicBezTo>
                    <a:pt x="6381" y="564"/>
                    <a:pt x="6381" y="1"/>
                    <a:pt x="600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2" name="Google Shape;17792;p62"/>
            <p:cNvSpPr/>
            <p:nvPr/>
          </p:nvSpPr>
          <p:spPr>
            <a:xfrm>
              <a:off x="3950490" y="1599778"/>
              <a:ext cx="78750" cy="14785"/>
            </a:xfrm>
            <a:custGeom>
              <a:avLst/>
              <a:gdLst/>
              <a:ahLst/>
              <a:cxnLst/>
              <a:rect l="l" t="t" r="r" b="b"/>
              <a:pathLst>
                <a:path w="3004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2628" y="564"/>
                  </a:lnTo>
                  <a:cubicBezTo>
                    <a:pt x="3003" y="564"/>
                    <a:pt x="3003" y="1"/>
                    <a:pt x="2628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3" name="Google Shape;17793;p62"/>
            <p:cNvSpPr/>
            <p:nvPr/>
          </p:nvSpPr>
          <p:spPr>
            <a:xfrm>
              <a:off x="3779070" y="1658814"/>
              <a:ext cx="96524" cy="14785"/>
            </a:xfrm>
            <a:custGeom>
              <a:avLst/>
              <a:gdLst/>
              <a:ahLst/>
              <a:cxnLst/>
              <a:rect l="l" t="t" r="r" b="b"/>
              <a:pathLst>
                <a:path w="3682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3306" y="564"/>
                  </a:lnTo>
                  <a:cubicBezTo>
                    <a:pt x="3682" y="564"/>
                    <a:pt x="3682" y="1"/>
                    <a:pt x="3306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4" name="Google Shape;17794;p62"/>
            <p:cNvSpPr/>
            <p:nvPr/>
          </p:nvSpPr>
          <p:spPr>
            <a:xfrm>
              <a:off x="3891087" y="1658814"/>
              <a:ext cx="138153" cy="14785"/>
            </a:xfrm>
            <a:custGeom>
              <a:avLst/>
              <a:gdLst/>
              <a:ahLst/>
              <a:cxnLst/>
              <a:rect l="l" t="t" r="r" b="b"/>
              <a:pathLst>
                <a:path w="5270" h="564" extrusionOk="0">
                  <a:moveTo>
                    <a:pt x="376" y="1"/>
                  </a:moveTo>
                  <a:cubicBezTo>
                    <a:pt x="0" y="1"/>
                    <a:pt x="0" y="564"/>
                    <a:pt x="376" y="564"/>
                  </a:cubicBezTo>
                  <a:lnTo>
                    <a:pt x="4894" y="564"/>
                  </a:lnTo>
                  <a:cubicBezTo>
                    <a:pt x="5269" y="564"/>
                    <a:pt x="5269" y="1"/>
                    <a:pt x="4894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5" name="Google Shape;17795;p62"/>
            <p:cNvSpPr/>
            <p:nvPr/>
          </p:nvSpPr>
          <p:spPr>
            <a:xfrm>
              <a:off x="3779070" y="1570260"/>
              <a:ext cx="49232" cy="14785"/>
            </a:xfrm>
            <a:custGeom>
              <a:avLst/>
              <a:gdLst/>
              <a:ahLst/>
              <a:cxnLst/>
              <a:rect l="l" t="t" r="r" b="b"/>
              <a:pathLst>
                <a:path w="1878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1502" y="564"/>
                  </a:lnTo>
                  <a:cubicBezTo>
                    <a:pt x="1877" y="564"/>
                    <a:pt x="1877" y="1"/>
                    <a:pt x="1502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6" name="Google Shape;17796;p62"/>
            <p:cNvSpPr/>
            <p:nvPr/>
          </p:nvSpPr>
          <p:spPr>
            <a:xfrm>
              <a:off x="3832051" y="1570260"/>
              <a:ext cx="197189" cy="14785"/>
            </a:xfrm>
            <a:custGeom>
              <a:avLst/>
              <a:gdLst/>
              <a:ahLst/>
              <a:cxnLst/>
              <a:rect l="l" t="t" r="r" b="b"/>
              <a:pathLst>
                <a:path w="7522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7146" y="564"/>
                  </a:lnTo>
                  <a:cubicBezTo>
                    <a:pt x="7521" y="564"/>
                    <a:pt x="7521" y="1"/>
                    <a:pt x="714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7" name="Google Shape;17797;p62"/>
            <p:cNvSpPr/>
            <p:nvPr/>
          </p:nvSpPr>
          <p:spPr>
            <a:xfrm>
              <a:off x="3779070" y="1688699"/>
              <a:ext cx="190740" cy="14811"/>
            </a:xfrm>
            <a:custGeom>
              <a:avLst/>
              <a:gdLst/>
              <a:ahLst/>
              <a:cxnLst/>
              <a:rect l="l" t="t" r="r" b="b"/>
              <a:pathLst>
                <a:path w="7276" h="565" extrusionOk="0">
                  <a:moveTo>
                    <a:pt x="6929" y="1"/>
                  </a:moveTo>
                  <a:cubicBezTo>
                    <a:pt x="6924" y="1"/>
                    <a:pt x="6920" y="1"/>
                    <a:pt x="6915" y="1"/>
                  </a:cubicBezTo>
                  <a:lnTo>
                    <a:pt x="376" y="1"/>
                  </a:lnTo>
                  <a:cubicBezTo>
                    <a:pt x="1" y="1"/>
                    <a:pt x="1" y="564"/>
                    <a:pt x="376" y="564"/>
                  </a:cubicBezTo>
                  <a:lnTo>
                    <a:pt x="6915" y="564"/>
                  </a:lnTo>
                  <a:cubicBezTo>
                    <a:pt x="7271" y="550"/>
                    <a:pt x="7276" y="1"/>
                    <a:pt x="6929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8" name="Google Shape;17798;p62"/>
            <p:cNvSpPr/>
            <p:nvPr/>
          </p:nvSpPr>
          <p:spPr>
            <a:xfrm>
              <a:off x="3973953" y="1688699"/>
              <a:ext cx="55287" cy="14811"/>
            </a:xfrm>
            <a:custGeom>
              <a:avLst/>
              <a:gdLst/>
              <a:ahLst/>
              <a:cxnLst/>
              <a:rect l="l" t="t" r="r" b="b"/>
              <a:pathLst>
                <a:path w="2109" h="565" extrusionOk="0">
                  <a:moveTo>
                    <a:pt x="1747" y="1"/>
                  </a:moveTo>
                  <a:cubicBezTo>
                    <a:pt x="1743" y="1"/>
                    <a:pt x="1738" y="1"/>
                    <a:pt x="1733" y="1"/>
                  </a:cubicBezTo>
                  <a:lnTo>
                    <a:pt x="376" y="1"/>
                  </a:lnTo>
                  <a:cubicBezTo>
                    <a:pt x="1" y="1"/>
                    <a:pt x="1" y="564"/>
                    <a:pt x="376" y="564"/>
                  </a:cubicBezTo>
                  <a:lnTo>
                    <a:pt x="1733" y="564"/>
                  </a:lnTo>
                  <a:cubicBezTo>
                    <a:pt x="2104" y="550"/>
                    <a:pt x="2108" y="1"/>
                    <a:pt x="1747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99" name="Google Shape;17799;p62"/>
          <p:cNvGrpSpPr/>
          <p:nvPr/>
        </p:nvGrpSpPr>
        <p:grpSpPr>
          <a:xfrm>
            <a:off x="866322" y="2469775"/>
            <a:ext cx="379226" cy="322733"/>
            <a:chOff x="866322" y="2469775"/>
            <a:chExt cx="379226" cy="322733"/>
          </a:xfrm>
        </p:grpSpPr>
        <p:sp>
          <p:nvSpPr>
            <p:cNvPr id="17800" name="Google Shape;17800;p62"/>
            <p:cNvSpPr/>
            <p:nvPr/>
          </p:nvSpPr>
          <p:spPr>
            <a:xfrm>
              <a:off x="1050246" y="2469775"/>
              <a:ext cx="175981" cy="171787"/>
            </a:xfrm>
            <a:custGeom>
              <a:avLst/>
              <a:gdLst/>
              <a:ahLst/>
              <a:cxnLst/>
              <a:rect l="l" t="t" r="r" b="b"/>
              <a:pathLst>
                <a:path w="6713" h="6553" extrusionOk="0">
                  <a:moveTo>
                    <a:pt x="664" y="1"/>
                  </a:moveTo>
                  <a:cubicBezTo>
                    <a:pt x="289" y="1"/>
                    <a:pt x="0" y="290"/>
                    <a:pt x="0" y="665"/>
                  </a:cubicBezTo>
                  <a:lnTo>
                    <a:pt x="0" y="4245"/>
                  </a:lnTo>
                  <a:cubicBezTo>
                    <a:pt x="0" y="4620"/>
                    <a:pt x="289" y="4923"/>
                    <a:pt x="664" y="4923"/>
                  </a:cubicBezTo>
                  <a:lnTo>
                    <a:pt x="1343" y="4923"/>
                  </a:lnTo>
                  <a:lnTo>
                    <a:pt x="968" y="6410"/>
                  </a:lnTo>
                  <a:cubicBezTo>
                    <a:pt x="935" y="6485"/>
                    <a:pt x="999" y="6552"/>
                    <a:pt x="1069" y="6552"/>
                  </a:cubicBezTo>
                  <a:cubicBezTo>
                    <a:pt x="1093" y="6552"/>
                    <a:pt x="1119" y="6544"/>
                    <a:pt x="1141" y="6526"/>
                  </a:cubicBezTo>
                  <a:lnTo>
                    <a:pt x="3349" y="4923"/>
                  </a:lnTo>
                  <a:lnTo>
                    <a:pt x="6034" y="4923"/>
                  </a:lnTo>
                  <a:cubicBezTo>
                    <a:pt x="6410" y="4923"/>
                    <a:pt x="6713" y="4620"/>
                    <a:pt x="6713" y="4245"/>
                  </a:cubicBezTo>
                  <a:lnTo>
                    <a:pt x="6713" y="665"/>
                  </a:lnTo>
                  <a:cubicBezTo>
                    <a:pt x="6713" y="290"/>
                    <a:pt x="6410" y="1"/>
                    <a:pt x="603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1" name="Google Shape;17801;p62"/>
            <p:cNvSpPr/>
            <p:nvPr/>
          </p:nvSpPr>
          <p:spPr>
            <a:xfrm>
              <a:off x="1077484" y="2498926"/>
              <a:ext cx="33345" cy="11744"/>
            </a:xfrm>
            <a:custGeom>
              <a:avLst/>
              <a:gdLst/>
              <a:ahLst/>
              <a:cxnLst/>
              <a:rect l="l" t="t" r="r" b="b"/>
              <a:pathLst>
                <a:path w="1272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968" y="448"/>
                  </a:lnTo>
                  <a:cubicBezTo>
                    <a:pt x="1271" y="448"/>
                    <a:pt x="1271" y="0"/>
                    <a:pt x="968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2" name="Google Shape;17802;p62"/>
            <p:cNvSpPr/>
            <p:nvPr/>
          </p:nvSpPr>
          <p:spPr>
            <a:xfrm>
              <a:off x="1118353" y="2498926"/>
              <a:ext cx="80270" cy="11744"/>
            </a:xfrm>
            <a:custGeom>
              <a:avLst/>
              <a:gdLst/>
              <a:ahLst/>
              <a:cxnLst/>
              <a:rect l="l" t="t" r="r" b="b"/>
              <a:pathLst>
                <a:path w="3062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2772" y="448"/>
                  </a:lnTo>
                  <a:cubicBezTo>
                    <a:pt x="3061" y="448"/>
                    <a:pt x="3061" y="0"/>
                    <a:pt x="2772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3" name="Google Shape;17803;p62"/>
            <p:cNvSpPr/>
            <p:nvPr/>
          </p:nvSpPr>
          <p:spPr>
            <a:xfrm>
              <a:off x="1077484" y="2528418"/>
              <a:ext cx="121140" cy="11771"/>
            </a:xfrm>
            <a:custGeom>
              <a:avLst/>
              <a:gdLst/>
              <a:ahLst/>
              <a:cxnLst/>
              <a:rect l="l" t="t" r="r" b="b"/>
              <a:pathLst>
                <a:path w="4621" h="449" extrusionOk="0">
                  <a:moveTo>
                    <a:pt x="4345" y="1"/>
                  </a:moveTo>
                  <a:cubicBezTo>
                    <a:pt x="4341" y="1"/>
                    <a:pt x="4336" y="1"/>
                    <a:pt x="4331" y="1"/>
                  </a:cubicBezTo>
                  <a:lnTo>
                    <a:pt x="304" y="1"/>
                  </a:lnTo>
                  <a:cubicBezTo>
                    <a:pt x="1" y="1"/>
                    <a:pt x="1" y="449"/>
                    <a:pt x="304" y="449"/>
                  </a:cubicBezTo>
                  <a:lnTo>
                    <a:pt x="4331" y="449"/>
                  </a:lnTo>
                  <a:cubicBezTo>
                    <a:pt x="4616" y="435"/>
                    <a:pt x="4620" y="1"/>
                    <a:pt x="4345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4" name="Google Shape;17804;p62"/>
            <p:cNvSpPr/>
            <p:nvPr/>
          </p:nvSpPr>
          <p:spPr>
            <a:xfrm>
              <a:off x="1077484" y="2557569"/>
              <a:ext cx="80270" cy="11771"/>
            </a:xfrm>
            <a:custGeom>
              <a:avLst/>
              <a:gdLst/>
              <a:ahLst/>
              <a:cxnLst/>
              <a:rect l="l" t="t" r="r" b="b"/>
              <a:pathLst>
                <a:path w="3062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2758" y="448"/>
                  </a:lnTo>
                  <a:cubicBezTo>
                    <a:pt x="3061" y="448"/>
                    <a:pt x="3061" y="1"/>
                    <a:pt x="2758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5" name="Google Shape;17805;p62"/>
            <p:cNvSpPr/>
            <p:nvPr/>
          </p:nvSpPr>
          <p:spPr>
            <a:xfrm>
              <a:off x="1165278" y="2557569"/>
              <a:ext cx="33345" cy="11771"/>
            </a:xfrm>
            <a:custGeom>
              <a:avLst/>
              <a:gdLst/>
              <a:ahLst/>
              <a:cxnLst/>
              <a:rect l="l" t="t" r="r" b="b"/>
              <a:pathLst>
                <a:path w="1272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982" y="448"/>
                  </a:lnTo>
                  <a:cubicBezTo>
                    <a:pt x="1271" y="448"/>
                    <a:pt x="1271" y="1"/>
                    <a:pt x="982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6" name="Google Shape;17806;p62"/>
            <p:cNvSpPr/>
            <p:nvPr/>
          </p:nvSpPr>
          <p:spPr>
            <a:xfrm>
              <a:off x="886009" y="2733551"/>
              <a:ext cx="340218" cy="17433"/>
            </a:xfrm>
            <a:custGeom>
              <a:avLst/>
              <a:gdLst/>
              <a:ahLst/>
              <a:cxnLst/>
              <a:rect l="l" t="t" r="r" b="b"/>
              <a:pathLst>
                <a:path w="12978" h="665" extrusionOk="0">
                  <a:moveTo>
                    <a:pt x="0" y="0"/>
                  </a:moveTo>
                  <a:lnTo>
                    <a:pt x="0" y="664"/>
                  </a:lnTo>
                  <a:lnTo>
                    <a:pt x="12978" y="664"/>
                  </a:lnTo>
                  <a:lnTo>
                    <a:pt x="12978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7" name="Google Shape;17807;p62"/>
            <p:cNvSpPr/>
            <p:nvPr/>
          </p:nvSpPr>
          <p:spPr>
            <a:xfrm>
              <a:off x="879954" y="2733551"/>
              <a:ext cx="12138" cy="58958"/>
            </a:xfrm>
            <a:custGeom>
              <a:avLst/>
              <a:gdLst/>
              <a:ahLst/>
              <a:cxnLst/>
              <a:rect l="l" t="t" r="r" b="b"/>
              <a:pathLst>
                <a:path w="463" h="2249" extrusionOk="0">
                  <a:moveTo>
                    <a:pt x="0" y="0"/>
                  </a:moveTo>
                  <a:lnTo>
                    <a:pt x="0" y="2021"/>
                  </a:lnTo>
                  <a:cubicBezTo>
                    <a:pt x="0" y="2173"/>
                    <a:pt x="116" y="2249"/>
                    <a:pt x="231" y="2249"/>
                  </a:cubicBezTo>
                  <a:cubicBezTo>
                    <a:pt x="347" y="2249"/>
                    <a:pt x="462" y="2173"/>
                    <a:pt x="462" y="2021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8" name="Google Shape;17808;p62"/>
            <p:cNvSpPr/>
            <p:nvPr/>
          </p:nvSpPr>
          <p:spPr>
            <a:xfrm>
              <a:off x="1220146" y="2733551"/>
              <a:ext cx="11771" cy="58958"/>
            </a:xfrm>
            <a:custGeom>
              <a:avLst/>
              <a:gdLst/>
              <a:ahLst/>
              <a:cxnLst/>
              <a:rect l="l" t="t" r="r" b="b"/>
              <a:pathLst>
                <a:path w="449" h="2249" extrusionOk="0">
                  <a:moveTo>
                    <a:pt x="1" y="0"/>
                  </a:moveTo>
                  <a:lnTo>
                    <a:pt x="1" y="2021"/>
                  </a:lnTo>
                  <a:cubicBezTo>
                    <a:pt x="1" y="2173"/>
                    <a:pt x="113" y="2249"/>
                    <a:pt x="225" y="2249"/>
                  </a:cubicBezTo>
                  <a:cubicBezTo>
                    <a:pt x="337" y="2249"/>
                    <a:pt x="448" y="2173"/>
                    <a:pt x="448" y="2021"/>
                  </a:cubicBezTo>
                  <a:lnTo>
                    <a:pt x="448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9" name="Google Shape;17809;p62"/>
            <p:cNvSpPr/>
            <p:nvPr/>
          </p:nvSpPr>
          <p:spPr>
            <a:xfrm>
              <a:off x="921190" y="2608295"/>
              <a:ext cx="105620" cy="119593"/>
            </a:xfrm>
            <a:custGeom>
              <a:avLst/>
              <a:gdLst/>
              <a:ahLst/>
              <a:cxnLst/>
              <a:rect l="l" t="t" r="r" b="b"/>
              <a:pathLst>
                <a:path w="4029" h="4562" extrusionOk="0">
                  <a:moveTo>
                    <a:pt x="1343" y="0"/>
                  </a:moveTo>
                  <a:lnTo>
                    <a:pt x="1343" y="664"/>
                  </a:lnTo>
                  <a:cubicBezTo>
                    <a:pt x="1343" y="837"/>
                    <a:pt x="1242" y="982"/>
                    <a:pt x="1084" y="1068"/>
                  </a:cubicBezTo>
                  <a:lnTo>
                    <a:pt x="362" y="1429"/>
                  </a:lnTo>
                  <a:cubicBezTo>
                    <a:pt x="145" y="1545"/>
                    <a:pt x="1" y="1776"/>
                    <a:pt x="1" y="2021"/>
                  </a:cubicBezTo>
                  <a:lnTo>
                    <a:pt x="1" y="3883"/>
                  </a:lnTo>
                  <a:cubicBezTo>
                    <a:pt x="1" y="4259"/>
                    <a:pt x="290" y="4562"/>
                    <a:pt x="665" y="4562"/>
                  </a:cubicBezTo>
                  <a:lnTo>
                    <a:pt x="4028" y="4562"/>
                  </a:lnTo>
                  <a:lnTo>
                    <a:pt x="4028" y="2036"/>
                  </a:lnTo>
                  <a:cubicBezTo>
                    <a:pt x="4028" y="1776"/>
                    <a:pt x="3884" y="1545"/>
                    <a:pt x="3653" y="1429"/>
                  </a:cubicBezTo>
                  <a:lnTo>
                    <a:pt x="2931" y="1068"/>
                  </a:lnTo>
                  <a:cubicBezTo>
                    <a:pt x="2773" y="996"/>
                    <a:pt x="2672" y="837"/>
                    <a:pt x="2672" y="664"/>
                  </a:cubicBezTo>
                  <a:lnTo>
                    <a:pt x="26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0" name="Google Shape;17810;p62"/>
            <p:cNvSpPr/>
            <p:nvPr/>
          </p:nvSpPr>
          <p:spPr>
            <a:xfrm>
              <a:off x="956029" y="2608295"/>
              <a:ext cx="35574" cy="23095"/>
            </a:xfrm>
            <a:custGeom>
              <a:avLst/>
              <a:gdLst/>
              <a:ahLst/>
              <a:cxnLst/>
              <a:rect l="l" t="t" r="r" b="b"/>
              <a:pathLst>
                <a:path w="1357" h="881" extrusionOk="0">
                  <a:moveTo>
                    <a:pt x="14" y="0"/>
                  </a:moveTo>
                  <a:lnTo>
                    <a:pt x="14" y="664"/>
                  </a:lnTo>
                  <a:cubicBezTo>
                    <a:pt x="0" y="693"/>
                    <a:pt x="0" y="722"/>
                    <a:pt x="0" y="751"/>
                  </a:cubicBezTo>
                  <a:cubicBezTo>
                    <a:pt x="217" y="837"/>
                    <a:pt x="448" y="881"/>
                    <a:pt x="678" y="881"/>
                  </a:cubicBezTo>
                  <a:cubicBezTo>
                    <a:pt x="909" y="881"/>
                    <a:pt x="1140" y="837"/>
                    <a:pt x="1357" y="751"/>
                  </a:cubicBezTo>
                  <a:cubicBezTo>
                    <a:pt x="1357" y="722"/>
                    <a:pt x="1343" y="693"/>
                    <a:pt x="1343" y="664"/>
                  </a:cubicBezTo>
                  <a:lnTo>
                    <a:pt x="134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1" name="Google Shape;17811;p62"/>
            <p:cNvSpPr/>
            <p:nvPr/>
          </p:nvSpPr>
          <p:spPr>
            <a:xfrm>
              <a:off x="920823" y="2638941"/>
              <a:ext cx="105987" cy="88947"/>
            </a:xfrm>
            <a:custGeom>
              <a:avLst/>
              <a:gdLst/>
              <a:ahLst/>
              <a:cxnLst/>
              <a:rect l="l" t="t" r="r" b="b"/>
              <a:pathLst>
                <a:path w="4043" h="3393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61"/>
                    <a:pt x="1" y="607"/>
                    <a:pt x="1" y="852"/>
                  </a:cubicBezTo>
                  <a:lnTo>
                    <a:pt x="1" y="2714"/>
                  </a:lnTo>
                  <a:cubicBezTo>
                    <a:pt x="1" y="3090"/>
                    <a:pt x="304" y="3393"/>
                    <a:pt x="679" y="3393"/>
                  </a:cubicBezTo>
                  <a:lnTo>
                    <a:pt x="4042" y="3393"/>
                  </a:lnTo>
                  <a:lnTo>
                    <a:pt x="4042" y="867"/>
                  </a:lnTo>
                  <a:cubicBezTo>
                    <a:pt x="4042" y="607"/>
                    <a:pt x="3898" y="376"/>
                    <a:pt x="3667" y="260"/>
                  </a:cubicBezTo>
                  <a:lnTo>
                    <a:pt x="3147" y="0"/>
                  </a:lnTo>
                  <a:cubicBezTo>
                    <a:pt x="2888" y="405"/>
                    <a:pt x="2458" y="607"/>
                    <a:pt x="2027" y="607"/>
                  </a:cubicBezTo>
                  <a:cubicBezTo>
                    <a:pt x="1596" y="607"/>
                    <a:pt x="1163" y="405"/>
                    <a:pt x="896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2" name="Google Shape;17812;p62"/>
            <p:cNvSpPr/>
            <p:nvPr/>
          </p:nvSpPr>
          <p:spPr>
            <a:xfrm>
              <a:off x="1002954" y="2650659"/>
              <a:ext cx="23856" cy="76862"/>
            </a:xfrm>
            <a:custGeom>
              <a:avLst/>
              <a:gdLst/>
              <a:ahLst/>
              <a:cxnLst/>
              <a:rect l="l" t="t" r="r" b="b"/>
              <a:pathLst>
                <a:path w="910" h="2932" extrusionOk="0">
                  <a:moveTo>
                    <a:pt x="765" y="1"/>
                  </a:moveTo>
                  <a:lnTo>
                    <a:pt x="173" y="477"/>
                  </a:lnTo>
                  <a:cubicBezTo>
                    <a:pt x="58" y="564"/>
                    <a:pt x="0" y="694"/>
                    <a:pt x="0" y="824"/>
                  </a:cubicBezTo>
                  <a:lnTo>
                    <a:pt x="0" y="2931"/>
                  </a:lnTo>
                  <a:lnTo>
                    <a:pt x="909" y="2931"/>
                  </a:lnTo>
                  <a:lnTo>
                    <a:pt x="909" y="405"/>
                  </a:lnTo>
                  <a:cubicBezTo>
                    <a:pt x="909" y="261"/>
                    <a:pt x="852" y="116"/>
                    <a:pt x="765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3" name="Google Shape;17813;p62"/>
            <p:cNvSpPr/>
            <p:nvPr/>
          </p:nvSpPr>
          <p:spPr>
            <a:xfrm>
              <a:off x="921190" y="2650659"/>
              <a:ext cx="52640" cy="77229"/>
            </a:xfrm>
            <a:custGeom>
              <a:avLst/>
              <a:gdLst/>
              <a:ahLst/>
              <a:cxnLst/>
              <a:rect l="l" t="t" r="r" b="b"/>
              <a:pathLst>
                <a:path w="2008" h="2946" extrusionOk="0">
                  <a:moveTo>
                    <a:pt x="131" y="1"/>
                  </a:moveTo>
                  <a:cubicBezTo>
                    <a:pt x="44" y="116"/>
                    <a:pt x="1" y="261"/>
                    <a:pt x="1" y="405"/>
                  </a:cubicBezTo>
                  <a:lnTo>
                    <a:pt x="1" y="2267"/>
                  </a:lnTo>
                  <a:cubicBezTo>
                    <a:pt x="1" y="2643"/>
                    <a:pt x="290" y="2946"/>
                    <a:pt x="665" y="2946"/>
                  </a:cubicBezTo>
                  <a:lnTo>
                    <a:pt x="2007" y="2946"/>
                  </a:lnTo>
                  <a:lnTo>
                    <a:pt x="2007" y="2036"/>
                  </a:lnTo>
                  <a:lnTo>
                    <a:pt x="1112" y="2036"/>
                  </a:lnTo>
                  <a:cubicBezTo>
                    <a:pt x="983" y="2036"/>
                    <a:pt x="896" y="1935"/>
                    <a:pt x="896" y="1820"/>
                  </a:cubicBezTo>
                  <a:lnTo>
                    <a:pt x="896" y="824"/>
                  </a:lnTo>
                  <a:cubicBezTo>
                    <a:pt x="896" y="694"/>
                    <a:pt x="824" y="564"/>
                    <a:pt x="723" y="477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4" name="Google Shape;17814;p62"/>
            <p:cNvSpPr/>
            <p:nvPr/>
          </p:nvSpPr>
          <p:spPr>
            <a:xfrm>
              <a:off x="950341" y="2510644"/>
              <a:ext cx="46951" cy="41289"/>
            </a:xfrm>
            <a:custGeom>
              <a:avLst/>
              <a:gdLst/>
              <a:ahLst/>
              <a:cxnLst/>
              <a:rect l="l" t="t" r="r" b="b"/>
              <a:pathLst>
                <a:path w="1791" h="1575" extrusionOk="0">
                  <a:moveTo>
                    <a:pt x="895" y="1"/>
                  </a:moveTo>
                  <a:cubicBezTo>
                    <a:pt x="405" y="1"/>
                    <a:pt x="0" y="347"/>
                    <a:pt x="0" y="780"/>
                  </a:cubicBezTo>
                  <a:cubicBezTo>
                    <a:pt x="0" y="1213"/>
                    <a:pt x="405" y="1574"/>
                    <a:pt x="895" y="1574"/>
                  </a:cubicBezTo>
                  <a:cubicBezTo>
                    <a:pt x="1386" y="1574"/>
                    <a:pt x="1790" y="1213"/>
                    <a:pt x="1790" y="780"/>
                  </a:cubicBezTo>
                  <a:cubicBezTo>
                    <a:pt x="1790" y="347"/>
                    <a:pt x="1386" y="1"/>
                    <a:pt x="895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5" name="Google Shape;17815;p62"/>
            <p:cNvSpPr/>
            <p:nvPr/>
          </p:nvSpPr>
          <p:spPr>
            <a:xfrm>
              <a:off x="950341" y="2510644"/>
              <a:ext cx="32192" cy="41289"/>
            </a:xfrm>
            <a:custGeom>
              <a:avLst/>
              <a:gdLst/>
              <a:ahLst/>
              <a:cxnLst/>
              <a:rect l="l" t="t" r="r" b="b"/>
              <a:pathLst>
                <a:path w="1228" h="1575" extrusionOk="0">
                  <a:moveTo>
                    <a:pt x="895" y="1"/>
                  </a:moveTo>
                  <a:cubicBezTo>
                    <a:pt x="405" y="1"/>
                    <a:pt x="0" y="347"/>
                    <a:pt x="0" y="780"/>
                  </a:cubicBezTo>
                  <a:cubicBezTo>
                    <a:pt x="0" y="1213"/>
                    <a:pt x="390" y="1574"/>
                    <a:pt x="895" y="1574"/>
                  </a:cubicBezTo>
                  <a:cubicBezTo>
                    <a:pt x="1011" y="1574"/>
                    <a:pt x="1126" y="1545"/>
                    <a:pt x="1228" y="1517"/>
                  </a:cubicBezTo>
                  <a:cubicBezTo>
                    <a:pt x="910" y="1416"/>
                    <a:pt x="679" y="1112"/>
                    <a:pt x="679" y="780"/>
                  </a:cubicBezTo>
                  <a:cubicBezTo>
                    <a:pt x="693" y="448"/>
                    <a:pt x="910" y="160"/>
                    <a:pt x="1228" y="59"/>
                  </a:cubicBezTo>
                  <a:cubicBezTo>
                    <a:pt x="1126" y="15"/>
                    <a:pt x="1011" y="1"/>
                    <a:pt x="89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6" name="Google Shape;17816;p62"/>
            <p:cNvSpPr/>
            <p:nvPr/>
          </p:nvSpPr>
          <p:spPr>
            <a:xfrm>
              <a:off x="932567" y="2528444"/>
              <a:ext cx="82499" cy="82132"/>
            </a:xfrm>
            <a:custGeom>
              <a:avLst/>
              <a:gdLst/>
              <a:ahLst/>
              <a:cxnLst/>
              <a:rect l="l" t="t" r="r" b="b"/>
              <a:pathLst>
                <a:path w="3147" h="3133" extrusionOk="0">
                  <a:moveTo>
                    <a:pt x="1573" y="0"/>
                  </a:moveTo>
                  <a:cubicBezTo>
                    <a:pt x="707" y="0"/>
                    <a:pt x="0" y="693"/>
                    <a:pt x="0" y="1559"/>
                  </a:cubicBezTo>
                  <a:cubicBezTo>
                    <a:pt x="0" y="2425"/>
                    <a:pt x="707" y="3133"/>
                    <a:pt x="1573" y="3133"/>
                  </a:cubicBezTo>
                  <a:cubicBezTo>
                    <a:pt x="2440" y="3133"/>
                    <a:pt x="3147" y="2425"/>
                    <a:pt x="3147" y="1559"/>
                  </a:cubicBezTo>
                  <a:cubicBezTo>
                    <a:pt x="3147" y="693"/>
                    <a:pt x="2440" y="0"/>
                    <a:pt x="157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7" name="Google Shape;17817;p62"/>
            <p:cNvSpPr/>
            <p:nvPr/>
          </p:nvSpPr>
          <p:spPr>
            <a:xfrm>
              <a:off x="948060" y="2528051"/>
              <a:ext cx="68526" cy="74215"/>
            </a:xfrm>
            <a:custGeom>
              <a:avLst/>
              <a:gdLst/>
              <a:ahLst/>
              <a:cxnLst/>
              <a:rect l="l" t="t" r="r" b="b"/>
              <a:pathLst>
                <a:path w="2614" h="2831" extrusionOk="0">
                  <a:moveTo>
                    <a:pt x="997" y="1"/>
                  </a:moveTo>
                  <a:cubicBezTo>
                    <a:pt x="246" y="15"/>
                    <a:pt x="1" y="1026"/>
                    <a:pt x="665" y="1372"/>
                  </a:cubicBezTo>
                  <a:cubicBezTo>
                    <a:pt x="679" y="1372"/>
                    <a:pt x="708" y="1387"/>
                    <a:pt x="723" y="1387"/>
                  </a:cubicBezTo>
                  <a:lnTo>
                    <a:pt x="1502" y="2801"/>
                  </a:lnTo>
                  <a:cubicBezTo>
                    <a:pt x="1502" y="2801"/>
                    <a:pt x="1719" y="2816"/>
                    <a:pt x="1921" y="2830"/>
                  </a:cubicBezTo>
                  <a:cubicBezTo>
                    <a:pt x="2383" y="2484"/>
                    <a:pt x="2614" y="1921"/>
                    <a:pt x="2542" y="1358"/>
                  </a:cubicBezTo>
                  <a:cubicBezTo>
                    <a:pt x="2440" y="708"/>
                    <a:pt x="1964" y="189"/>
                    <a:pt x="1329" y="44"/>
                  </a:cubicBezTo>
                  <a:cubicBezTo>
                    <a:pt x="1213" y="15"/>
                    <a:pt x="1112" y="15"/>
                    <a:pt x="997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8" name="Google Shape;17818;p62"/>
            <p:cNvSpPr/>
            <p:nvPr/>
          </p:nvSpPr>
          <p:spPr>
            <a:xfrm>
              <a:off x="938596" y="2564542"/>
              <a:ext cx="70413" cy="57778"/>
            </a:xfrm>
            <a:custGeom>
              <a:avLst/>
              <a:gdLst/>
              <a:ahLst/>
              <a:cxnLst/>
              <a:rect l="l" t="t" r="r" b="b"/>
              <a:pathLst>
                <a:path w="2686" h="2204" extrusionOk="0">
                  <a:moveTo>
                    <a:pt x="1022" y="0"/>
                  </a:moveTo>
                  <a:cubicBezTo>
                    <a:pt x="944" y="0"/>
                    <a:pt x="873" y="44"/>
                    <a:pt x="838" y="125"/>
                  </a:cubicBezTo>
                  <a:cubicBezTo>
                    <a:pt x="766" y="283"/>
                    <a:pt x="651" y="413"/>
                    <a:pt x="535" y="529"/>
                  </a:cubicBezTo>
                  <a:cubicBezTo>
                    <a:pt x="405" y="630"/>
                    <a:pt x="275" y="716"/>
                    <a:pt x="131" y="789"/>
                  </a:cubicBezTo>
                  <a:cubicBezTo>
                    <a:pt x="44" y="832"/>
                    <a:pt x="1" y="933"/>
                    <a:pt x="15" y="1034"/>
                  </a:cubicBezTo>
                  <a:cubicBezTo>
                    <a:pt x="102" y="1698"/>
                    <a:pt x="665" y="2203"/>
                    <a:pt x="1343" y="2203"/>
                  </a:cubicBezTo>
                  <a:cubicBezTo>
                    <a:pt x="2051" y="2203"/>
                    <a:pt x="2628" y="1655"/>
                    <a:pt x="2686" y="962"/>
                  </a:cubicBezTo>
                  <a:cubicBezTo>
                    <a:pt x="2686" y="890"/>
                    <a:pt x="2657" y="832"/>
                    <a:pt x="2614" y="789"/>
                  </a:cubicBezTo>
                  <a:cubicBezTo>
                    <a:pt x="2166" y="413"/>
                    <a:pt x="1647" y="139"/>
                    <a:pt x="1084" y="9"/>
                  </a:cubicBezTo>
                  <a:cubicBezTo>
                    <a:pt x="1063" y="3"/>
                    <a:pt x="1042" y="0"/>
                    <a:pt x="102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9" name="Google Shape;17819;p62"/>
            <p:cNvSpPr/>
            <p:nvPr/>
          </p:nvSpPr>
          <p:spPr>
            <a:xfrm>
              <a:off x="938596" y="2564542"/>
              <a:ext cx="70413" cy="57018"/>
            </a:xfrm>
            <a:custGeom>
              <a:avLst/>
              <a:gdLst/>
              <a:ahLst/>
              <a:cxnLst/>
              <a:rect l="l" t="t" r="r" b="b"/>
              <a:pathLst>
                <a:path w="2686" h="2175" extrusionOk="0">
                  <a:moveTo>
                    <a:pt x="1022" y="0"/>
                  </a:moveTo>
                  <a:cubicBezTo>
                    <a:pt x="944" y="0"/>
                    <a:pt x="873" y="44"/>
                    <a:pt x="838" y="125"/>
                  </a:cubicBezTo>
                  <a:cubicBezTo>
                    <a:pt x="781" y="240"/>
                    <a:pt x="708" y="327"/>
                    <a:pt x="636" y="428"/>
                  </a:cubicBezTo>
                  <a:cubicBezTo>
                    <a:pt x="593" y="457"/>
                    <a:pt x="564" y="500"/>
                    <a:pt x="535" y="529"/>
                  </a:cubicBezTo>
                  <a:cubicBezTo>
                    <a:pt x="405" y="630"/>
                    <a:pt x="275" y="716"/>
                    <a:pt x="131" y="789"/>
                  </a:cubicBezTo>
                  <a:cubicBezTo>
                    <a:pt x="44" y="832"/>
                    <a:pt x="1" y="933"/>
                    <a:pt x="15" y="1020"/>
                  </a:cubicBezTo>
                  <a:cubicBezTo>
                    <a:pt x="88" y="1611"/>
                    <a:pt x="550" y="2088"/>
                    <a:pt x="1141" y="2174"/>
                  </a:cubicBezTo>
                  <a:cubicBezTo>
                    <a:pt x="838" y="1987"/>
                    <a:pt x="665" y="1655"/>
                    <a:pt x="679" y="1294"/>
                  </a:cubicBezTo>
                  <a:lnTo>
                    <a:pt x="679" y="976"/>
                  </a:lnTo>
                  <a:cubicBezTo>
                    <a:pt x="723" y="933"/>
                    <a:pt x="781" y="904"/>
                    <a:pt x="824" y="861"/>
                  </a:cubicBezTo>
                  <a:cubicBezTo>
                    <a:pt x="954" y="745"/>
                    <a:pt x="1055" y="615"/>
                    <a:pt x="1141" y="485"/>
                  </a:cubicBezTo>
                  <a:cubicBezTo>
                    <a:pt x="1574" y="615"/>
                    <a:pt x="1964" y="832"/>
                    <a:pt x="2311" y="1121"/>
                  </a:cubicBezTo>
                  <a:cubicBezTo>
                    <a:pt x="2354" y="1150"/>
                    <a:pt x="2455" y="1251"/>
                    <a:pt x="2585" y="1366"/>
                  </a:cubicBezTo>
                  <a:cubicBezTo>
                    <a:pt x="2643" y="1236"/>
                    <a:pt x="2672" y="1092"/>
                    <a:pt x="2686" y="962"/>
                  </a:cubicBezTo>
                  <a:cubicBezTo>
                    <a:pt x="2686" y="890"/>
                    <a:pt x="2657" y="818"/>
                    <a:pt x="2614" y="774"/>
                  </a:cubicBezTo>
                  <a:cubicBezTo>
                    <a:pt x="2166" y="413"/>
                    <a:pt x="1647" y="139"/>
                    <a:pt x="1084" y="9"/>
                  </a:cubicBezTo>
                  <a:cubicBezTo>
                    <a:pt x="1063" y="3"/>
                    <a:pt x="1042" y="0"/>
                    <a:pt x="1022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0" name="Google Shape;17820;p62"/>
            <p:cNvSpPr/>
            <p:nvPr/>
          </p:nvSpPr>
          <p:spPr>
            <a:xfrm>
              <a:off x="879954" y="2733551"/>
              <a:ext cx="11744" cy="17433"/>
            </a:xfrm>
            <a:custGeom>
              <a:avLst/>
              <a:gdLst/>
              <a:ahLst/>
              <a:cxnLst/>
              <a:rect l="l" t="t" r="r" b="b"/>
              <a:pathLst>
                <a:path w="448" h="665" extrusionOk="0">
                  <a:moveTo>
                    <a:pt x="0" y="0"/>
                  </a:moveTo>
                  <a:lnTo>
                    <a:pt x="0" y="664"/>
                  </a:lnTo>
                  <a:lnTo>
                    <a:pt x="448" y="664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1" name="Google Shape;17821;p62"/>
            <p:cNvSpPr/>
            <p:nvPr/>
          </p:nvSpPr>
          <p:spPr>
            <a:xfrm>
              <a:off x="1220146" y="2733551"/>
              <a:ext cx="11771" cy="17433"/>
            </a:xfrm>
            <a:custGeom>
              <a:avLst/>
              <a:gdLst/>
              <a:ahLst/>
              <a:cxnLst/>
              <a:rect l="l" t="t" r="r" b="b"/>
              <a:pathLst>
                <a:path w="449" h="665" extrusionOk="0">
                  <a:moveTo>
                    <a:pt x="1" y="0"/>
                  </a:moveTo>
                  <a:lnTo>
                    <a:pt x="1" y="664"/>
                  </a:lnTo>
                  <a:lnTo>
                    <a:pt x="448" y="664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2" name="Google Shape;17822;p62"/>
            <p:cNvSpPr/>
            <p:nvPr/>
          </p:nvSpPr>
          <p:spPr>
            <a:xfrm>
              <a:off x="866322" y="2727495"/>
              <a:ext cx="379226" cy="11744"/>
            </a:xfrm>
            <a:custGeom>
              <a:avLst/>
              <a:gdLst/>
              <a:ahLst/>
              <a:cxnLst/>
              <a:rect l="l" t="t" r="r" b="b"/>
              <a:pathLst>
                <a:path w="14466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14176" y="448"/>
                  </a:lnTo>
                  <a:cubicBezTo>
                    <a:pt x="14465" y="448"/>
                    <a:pt x="14465" y="0"/>
                    <a:pt x="14176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3" name="Google Shape;17823;p62"/>
            <p:cNvSpPr/>
            <p:nvPr/>
          </p:nvSpPr>
          <p:spPr>
            <a:xfrm>
              <a:off x="944652" y="2716144"/>
              <a:ext cx="35233" cy="11744"/>
            </a:xfrm>
            <a:custGeom>
              <a:avLst/>
              <a:gdLst/>
              <a:ahLst/>
              <a:cxnLst/>
              <a:rect l="l" t="t" r="r" b="b"/>
              <a:pathLst>
                <a:path w="1344" h="448" extrusionOk="0">
                  <a:moveTo>
                    <a:pt x="217" y="0"/>
                  </a:moveTo>
                  <a:cubicBezTo>
                    <a:pt x="88" y="0"/>
                    <a:pt x="1" y="87"/>
                    <a:pt x="1" y="217"/>
                  </a:cubicBezTo>
                  <a:cubicBezTo>
                    <a:pt x="1" y="347"/>
                    <a:pt x="88" y="448"/>
                    <a:pt x="217" y="448"/>
                  </a:cubicBezTo>
                  <a:lnTo>
                    <a:pt x="1343" y="4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4" name="Google Shape;17824;p62"/>
            <p:cNvSpPr/>
            <p:nvPr/>
          </p:nvSpPr>
          <p:spPr>
            <a:xfrm>
              <a:off x="968115" y="2669219"/>
              <a:ext cx="82158" cy="58669"/>
            </a:xfrm>
            <a:custGeom>
              <a:avLst/>
              <a:gdLst/>
              <a:ahLst/>
              <a:cxnLst/>
              <a:rect l="l" t="t" r="r" b="b"/>
              <a:pathLst>
                <a:path w="3134" h="2238" extrusionOk="0">
                  <a:moveTo>
                    <a:pt x="217" y="0"/>
                  </a:moveTo>
                  <a:cubicBezTo>
                    <a:pt x="88" y="0"/>
                    <a:pt x="1" y="87"/>
                    <a:pt x="1" y="217"/>
                  </a:cubicBezTo>
                  <a:lnTo>
                    <a:pt x="1" y="2007"/>
                  </a:lnTo>
                  <a:cubicBezTo>
                    <a:pt x="1" y="2137"/>
                    <a:pt x="88" y="2238"/>
                    <a:pt x="217" y="2238"/>
                  </a:cubicBezTo>
                  <a:lnTo>
                    <a:pt x="2902" y="2238"/>
                  </a:lnTo>
                  <a:cubicBezTo>
                    <a:pt x="3032" y="2238"/>
                    <a:pt x="3133" y="2137"/>
                    <a:pt x="3133" y="2007"/>
                  </a:cubicBezTo>
                  <a:lnTo>
                    <a:pt x="3133" y="217"/>
                  </a:lnTo>
                  <a:cubicBezTo>
                    <a:pt x="3133" y="87"/>
                    <a:pt x="3032" y="0"/>
                    <a:pt x="2902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5" name="Google Shape;17825;p62"/>
            <p:cNvSpPr/>
            <p:nvPr/>
          </p:nvSpPr>
          <p:spPr>
            <a:xfrm>
              <a:off x="995378" y="2692681"/>
              <a:ext cx="27264" cy="11744"/>
            </a:xfrm>
            <a:custGeom>
              <a:avLst/>
              <a:gdLst/>
              <a:ahLst/>
              <a:cxnLst/>
              <a:rect l="l" t="t" r="r" b="b"/>
              <a:pathLst>
                <a:path w="1040" h="448" extrusionOk="0">
                  <a:moveTo>
                    <a:pt x="303" y="0"/>
                  </a:moveTo>
                  <a:cubicBezTo>
                    <a:pt x="0" y="0"/>
                    <a:pt x="0" y="448"/>
                    <a:pt x="303" y="448"/>
                  </a:cubicBezTo>
                  <a:lnTo>
                    <a:pt x="751" y="448"/>
                  </a:lnTo>
                  <a:cubicBezTo>
                    <a:pt x="1040" y="448"/>
                    <a:pt x="1040" y="0"/>
                    <a:pt x="7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6" name="Google Shape;17826;p62"/>
          <p:cNvGrpSpPr/>
          <p:nvPr/>
        </p:nvGrpSpPr>
        <p:grpSpPr>
          <a:xfrm>
            <a:off x="1328387" y="2500814"/>
            <a:ext cx="404183" cy="289151"/>
            <a:chOff x="1328387" y="2500814"/>
            <a:chExt cx="404183" cy="289151"/>
          </a:xfrm>
        </p:grpSpPr>
        <p:sp>
          <p:nvSpPr>
            <p:cNvPr id="17827" name="Google Shape;17827;p62"/>
            <p:cNvSpPr/>
            <p:nvPr/>
          </p:nvSpPr>
          <p:spPr>
            <a:xfrm>
              <a:off x="1561491" y="2601479"/>
              <a:ext cx="125281" cy="118859"/>
            </a:xfrm>
            <a:custGeom>
              <a:avLst/>
              <a:gdLst/>
              <a:ahLst/>
              <a:cxnLst/>
              <a:rect l="l" t="t" r="r" b="b"/>
              <a:pathLst>
                <a:path w="4779" h="4534" extrusionOk="0">
                  <a:moveTo>
                    <a:pt x="1675" y="0"/>
                  </a:moveTo>
                  <a:lnTo>
                    <a:pt x="1675" y="405"/>
                  </a:lnTo>
                  <a:cubicBezTo>
                    <a:pt x="1675" y="506"/>
                    <a:pt x="1603" y="607"/>
                    <a:pt x="1502" y="621"/>
                  </a:cubicBezTo>
                  <a:lnTo>
                    <a:pt x="520" y="910"/>
                  </a:lnTo>
                  <a:cubicBezTo>
                    <a:pt x="203" y="996"/>
                    <a:pt x="1" y="1271"/>
                    <a:pt x="1" y="1603"/>
                  </a:cubicBezTo>
                  <a:lnTo>
                    <a:pt x="1" y="4533"/>
                  </a:lnTo>
                  <a:lnTo>
                    <a:pt x="3826" y="4533"/>
                  </a:lnTo>
                  <a:cubicBezTo>
                    <a:pt x="4346" y="4533"/>
                    <a:pt x="4779" y="4100"/>
                    <a:pt x="4779" y="3580"/>
                  </a:cubicBezTo>
                  <a:lnTo>
                    <a:pt x="4779" y="1588"/>
                  </a:lnTo>
                  <a:cubicBezTo>
                    <a:pt x="4779" y="1285"/>
                    <a:pt x="4577" y="996"/>
                    <a:pt x="4274" y="910"/>
                  </a:cubicBezTo>
                  <a:lnTo>
                    <a:pt x="3306" y="621"/>
                  </a:lnTo>
                  <a:cubicBezTo>
                    <a:pt x="3191" y="607"/>
                    <a:pt x="3119" y="506"/>
                    <a:pt x="3119" y="405"/>
                  </a:cubicBezTo>
                  <a:lnTo>
                    <a:pt x="3119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8" name="Google Shape;17828;p62"/>
            <p:cNvSpPr/>
            <p:nvPr/>
          </p:nvSpPr>
          <p:spPr>
            <a:xfrm>
              <a:off x="1561884" y="2620407"/>
              <a:ext cx="125281" cy="99932"/>
            </a:xfrm>
            <a:custGeom>
              <a:avLst/>
              <a:gdLst/>
              <a:ahLst/>
              <a:cxnLst/>
              <a:rect l="l" t="t" r="r" b="b"/>
              <a:pathLst>
                <a:path w="4779" h="3812" extrusionOk="0">
                  <a:moveTo>
                    <a:pt x="1155" y="0"/>
                  </a:moveTo>
                  <a:lnTo>
                    <a:pt x="520" y="188"/>
                  </a:lnTo>
                  <a:cubicBezTo>
                    <a:pt x="217" y="274"/>
                    <a:pt x="0" y="549"/>
                    <a:pt x="0" y="881"/>
                  </a:cubicBezTo>
                  <a:lnTo>
                    <a:pt x="0" y="3811"/>
                  </a:lnTo>
                  <a:lnTo>
                    <a:pt x="3826" y="3811"/>
                  </a:lnTo>
                  <a:cubicBezTo>
                    <a:pt x="4360" y="3811"/>
                    <a:pt x="4778" y="3378"/>
                    <a:pt x="4778" y="2858"/>
                  </a:cubicBezTo>
                  <a:lnTo>
                    <a:pt x="4778" y="866"/>
                  </a:lnTo>
                  <a:cubicBezTo>
                    <a:pt x="4778" y="549"/>
                    <a:pt x="4576" y="274"/>
                    <a:pt x="4259" y="188"/>
                  </a:cubicBezTo>
                  <a:lnTo>
                    <a:pt x="3624" y="0"/>
                  </a:lnTo>
                  <a:cubicBezTo>
                    <a:pt x="3349" y="476"/>
                    <a:pt x="2869" y="715"/>
                    <a:pt x="2389" y="715"/>
                  </a:cubicBezTo>
                  <a:cubicBezTo>
                    <a:pt x="1909" y="715"/>
                    <a:pt x="1429" y="476"/>
                    <a:pt x="1155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9" name="Google Shape;17829;p62"/>
            <p:cNvSpPr/>
            <p:nvPr/>
          </p:nvSpPr>
          <p:spPr>
            <a:xfrm>
              <a:off x="1603881" y="2601479"/>
              <a:ext cx="40895" cy="18953"/>
            </a:xfrm>
            <a:custGeom>
              <a:avLst/>
              <a:gdLst/>
              <a:ahLst/>
              <a:cxnLst/>
              <a:rect l="l" t="t" r="r" b="b"/>
              <a:pathLst>
                <a:path w="1560" h="723" extrusionOk="0">
                  <a:moveTo>
                    <a:pt x="58" y="0"/>
                  </a:moveTo>
                  <a:lnTo>
                    <a:pt x="58" y="405"/>
                  </a:lnTo>
                  <a:cubicBezTo>
                    <a:pt x="58" y="448"/>
                    <a:pt x="44" y="506"/>
                    <a:pt x="1" y="549"/>
                  </a:cubicBezTo>
                  <a:cubicBezTo>
                    <a:pt x="246" y="664"/>
                    <a:pt x="520" y="722"/>
                    <a:pt x="794" y="722"/>
                  </a:cubicBezTo>
                  <a:cubicBezTo>
                    <a:pt x="1054" y="722"/>
                    <a:pt x="1314" y="664"/>
                    <a:pt x="1560" y="549"/>
                  </a:cubicBezTo>
                  <a:cubicBezTo>
                    <a:pt x="1531" y="506"/>
                    <a:pt x="1502" y="448"/>
                    <a:pt x="1502" y="405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0" name="Google Shape;17830;p62"/>
            <p:cNvSpPr/>
            <p:nvPr/>
          </p:nvSpPr>
          <p:spPr>
            <a:xfrm>
              <a:off x="1580785" y="2513685"/>
              <a:ext cx="31458" cy="68893"/>
            </a:xfrm>
            <a:custGeom>
              <a:avLst/>
              <a:gdLst/>
              <a:ahLst/>
              <a:cxnLst/>
              <a:rect l="l" t="t" r="r" b="b"/>
              <a:pathLst>
                <a:path w="1200" h="2628" extrusionOk="0">
                  <a:moveTo>
                    <a:pt x="723" y="0"/>
                  </a:moveTo>
                  <a:cubicBezTo>
                    <a:pt x="319" y="0"/>
                    <a:pt x="1" y="318"/>
                    <a:pt x="1" y="722"/>
                  </a:cubicBezTo>
                  <a:lnTo>
                    <a:pt x="1" y="881"/>
                  </a:lnTo>
                  <a:cubicBezTo>
                    <a:pt x="1" y="1083"/>
                    <a:pt x="30" y="1285"/>
                    <a:pt x="88" y="1487"/>
                  </a:cubicBezTo>
                  <a:lnTo>
                    <a:pt x="477" y="2628"/>
                  </a:lnTo>
                  <a:lnTo>
                    <a:pt x="1199" y="2628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1" name="Google Shape;17831;p62"/>
            <p:cNvSpPr/>
            <p:nvPr/>
          </p:nvSpPr>
          <p:spPr>
            <a:xfrm>
              <a:off x="1593290" y="2507236"/>
              <a:ext cx="75342" cy="75342"/>
            </a:xfrm>
            <a:custGeom>
              <a:avLst/>
              <a:gdLst/>
              <a:ahLst/>
              <a:cxnLst/>
              <a:rect l="l" t="t" r="r" b="b"/>
              <a:pathLst>
                <a:path w="2874" h="2874" extrusionOk="0">
                  <a:moveTo>
                    <a:pt x="722" y="1"/>
                  </a:moveTo>
                  <a:cubicBezTo>
                    <a:pt x="318" y="1"/>
                    <a:pt x="0" y="319"/>
                    <a:pt x="0" y="723"/>
                  </a:cubicBezTo>
                  <a:cubicBezTo>
                    <a:pt x="0" y="983"/>
                    <a:pt x="217" y="1199"/>
                    <a:pt x="477" y="1199"/>
                  </a:cubicBezTo>
                  <a:lnTo>
                    <a:pt x="2397" y="2874"/>
                  </a:lnTo>
                  <a:lnTo>
                    <a:pt x="2801" y="1459"/>
                  </a:lnTo>
                  <a:cubicBezTo>
                    <a:pt x="2844" y="1286"/>
                    <a:pt x="2873" y="1098"/>
                    <a:pt x="2873" y="925"/>
                  </a:cubicBezTo>
                  <a:lnTo>
                    <a:pt x="2873" y="477"/>
                  </a:lnTo>
                  <a:cubicBezTo>
                    <a:pt x="2873" y="203"/>
                    <a:pt x="2656" y="1"/>
                    <a:pt x="2397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2" name="Google Shape;17832;p62"/>
            <p:cNvSpPr/>
            <p:nvPr/>
          </p:nvSpPr>
          <p:spPr>
            <a:xfrm>
              <a:off x="1586841" y="2538668"/>
              <a:ext cx="74975" cy="68893"/>
            </a:xfrm>
            <a:custGeom>
              <a:avLst/>
              <a:gdLst/>
              <a:ahLst/>
              <a:cxnLst/>
              <a:rect l="l" t="t" r="r" b="b"/>
              <a:pathLst>
                <a:path w="2860" h="2628" extrusionOk="0">
                  <a:moveTo>
                    <a:pt x="910" y="0"/>
                  </a:moveTo>
                  <a:cubicBezTo>
                    <a:pt x="780" y="0"/>
                    <a:pt x="665" y="43"/>
                    <a:pt x="564" y="144"/>
                  </a:cubicBezTo>
                  <a:lnTo>
                    <a:pt x="131" y="577"/>
                  </a:lnTo>
                  <a:cubicBezTo>
                    <a:pt x="44" y="664"/>
                    <a:pt x="1" y="780"/>
                    <a:pt x="1" y="910"/>
                  </a:cubicBezTo>
                  <a:lnTo>
                    <a:pt x="1" y="1184"/>
                  </a:lnTo>
                  <a:cubicBezTo>
                    <a:pt x="1" y="1992"/>
                    <a:pt x="636" y="2627"/>
                    <a:pt x="1444" y="2627"/>
                  </a:cubicBezTo>
                  <a:cubicBezTo>
                    <a:pt x="2224" y="2613"/>
                    <a:pt x="2859" y="1978"/>
                    <a:pt x="2859" y="1184"/>
                  </a:cubicBezTo>
                  <a:lnTo>
                    <a:pt x="2859" y="881"/>
                  </a:lnTo>
                  <a:cubicBezTo>
                    <a:pt x="2859" y="751"/>
                    <a:pt x="2816" y="635"/>
                    <a:pt x="2715" y="534"/>
                  </a:cubicBezTo>
                  <a:cubicBezTo>
                    <a:pt x="2354" y="173"/>
                    <a:pt x="1675" y="15"/>
                    <a:pt x="910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3" name="Google Shape;17833;p62"/>
            <p:cNvSpPr/>
            <p:nvPr/>
          </p:nvSpPr>
          <p:spPr>
            <a:xfrm>
              <a:off x="1587234" y="2538983"/>
              <a:ext cx="74949" cy="67451"/>
            </a:xfrm>
            <a:custGeom>
              <a:avLst/>
              <a:gdLst/>
              <a:ahLst/>
              <a:cxnLst/>
              <a:rect l="l" t="t" r="r" b="b"/>
              <a:pathLst>
                <a:path w="2859" h="2573" extrusionOk="0">
                  <a:moveTo>
                    <a:pt x="884" y="0"/>
                  </a:moveTo>
                  <a:cubicBezTo>
                    <a:pt x="768" y="0"/>
                    <a:pt x="655" y="55"/>
                    <a:pt x="578" y="132"/>
                  </a:cubicBezTo>
                  <a:lnTo>
                    <a:pt x="145" y="565"/>
                  </a:lnTo>
                  <a:cubicBezTo>
                    <a:pt x="44" y="667"/>
                    <a:pt x="0" y="782"/>
                    <a:pt x="0" y="912"/>
                  </a:cubicBezTo>
                  <a:lnTo>
                    <a:pt x="0" y="1186"/>
                  </a:lnTo>
                  <a:cubicBezTo>
                    <a:pt x="0" y="1821"/>
                    <a:pt x="419" y="2384"/>
                    <a:pt x="1040" y="2572"/>
                  </a:cubicBezTo>
                  <a:cubicBezTo>
                    <a:pt x="823" y="2312"/>
                    <a:pt x="708" y="1995"/>
                    <a:pt x="722" y="1663"/>
                  </a:cubicBezTo>
                  <a:lnTo>
                    <a:pt x="708" y="970"/>
                  </a:lnTo>
                  <a:cubicBezTo>
                    <a:pt x="708" y="690"/>
                    <a:pt x="924" y="478"/>
                    <a:pt x="1187" y="478"/>
                  </a:cubicBezTo>
                  <a:cubicBezTo>
                    <a:pt x="1196" y="478"/>
                    <a:pt x="1204" y="478"/>
                    <a:pt x="1213" y="479"/>
                  </a:cubicBezTo>
                  <a:cubicBezTo>
                    <a:pt x="1704" y="522"/>
                    <a:pt x="2411" y="594"/>
                    <a:pt x="2859" y="811"/>
                  </a:cubicBezTo>
                  <a:cubicBezTo>
                    <a:pt x="2844" y="710"/>
                    <a:pt x="2801" y="609"/>
                    <a:pt x="2729" y="537"/>
                  </a:cubicBezTo>
                  <a:cubicBezTo>
                    <a:pt x="2353" y="176"/>
                    <a:pt x="1675" y="17"/>
                    <a:pt x="924" y="3"/>
                  </a:cubicBezTo>
                  <a:cubicBezTo>
                    <a:pt x="911" y="1"/>
                    <a:pt x="897" y="0"/>
                    <a:pt x="88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4" name="Google Shape;17834;p62"/>
            <p:cNvSpPr/>
            <p:nvPr/>
          </p:nvSpPr>
          <p:spPr>
            <a:xfrm>
              <a:off x="1561884" y="2632518"/>
              <a:ext cx="24983" cy="87820"/>
            </a:xfrm>
            <a:custGeom>
              <a:avLst/>
              <a:gdLst/>
              <a:ahLst/>
              <a:cxnLst/>
              <a:rect l="l" t="t" r="r" b="b"/>
              <a:pathLst>
                <a:path w="953" h="3350" extrusionOk="0">
                  <a:moveTo>
                    <a:pt x="130" y="0"/>
                  </a:moveTo>
                  <a:cubicBezTo>
                    <a:pt x="44" y="130"/>
                    <a:pt x="0" y="260"/>
                    <a:pt x="0" y="419"/>
                  </a:cubicBezTo>
                  <a:lnTo>
                    <a:pt x="0" y="3349"/>
                  </a:lnTo>
                  <a:lnTo>
                    <a:pt x="953" y="3349"/>
                  </a:lnTo>
                  <a:lnTo>
                    <a:pt x="953" y="1126"/>
                  </a:lnTo>
                  <a:cubicBezTo>
                    <a:pt x="953" y="938"/>
                    <a:pt x="881" y="751"/>
                    <a:pt x="751" y="621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5" name="Google Shape;17835;p62"/>
            <p:cNvSpPr/>
            <p:nvPr/>
          </p:nvSpPr>
          <p:spPr>
            <a:xfrm>
              <a:off x="1630751" y="2632518"/>
              <a:ext cx="56415" cy="87820"/>
            </a:xfrm>
            <a:custGeom>
              <a:avLst/>
              <a:gdLst/>
              <a:ahLst/>
              <a:cxnLst/>
              <a:rect l="l" t="t" r="r" b="b"/>
              <a:pathLst>
                <a:path w="2152" h="3350" extrusionOk="0">
                  <a:moveTo>
                    <a:pt x="2021" y="0"/>
                  </a:moveTo>
                  <a:lnTo>
                    <a:pt x="1415" y="621"/>
                  </a:lnTo>
                  <a:cubicBezTo>
                    <a:pt x="1271" y="751"/>
                    <a:pt x="1199" y="938"/>
                    <a:pt x="1199" y="1126"/>
                  </a:cubicBezTo>
                  <a:lnTo>
                    <a:pt x="1199" y="2165"/>
                  </a:lnTo>
                  <a:cubicBezTo>
                    <a:pt x="1199" y="2295"/>
                    <a:pt x="1098" y="2396"/>
                    <a:pt x="953" y="2396"/>
                  </a:cubicBezTo>
                  <a:lnTo>
                    <a:pt x="0" y="2396"/>
                  </a:lnTo>
                  <a:lnTo>
                    <a:pt x="0" y="3349"/>
                  </a:lnTo>
                  <a:lnTo>
                    <a:pt x="1199" y="3349"/>
                  </a:lnTo>
                  <a:cubicBezTo>
                    <a:pt x="1733" y="3349"/>
                    <a:pt x="2151" y="2916"/>
                    <a:pt x="2151" y="2396"/>
                  </a:cubicBezTo>
                  <a:lnTo>
                    <a:pt x="2151" y="404"/>
                  </a:lnTo>
                  <a:cubicBezTo>
                    <a:pt x="2151" y="260"/>
                    <a:pt x="2108" y="116"/>
                    <a:pt x="202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6" name="Google Shape;17836;p62"/>
            <p:cNvSpPr/>
            <p:nvPr/>
          </p:nvSpPr>
          <p:spPr>
            <a:xfrm>
              <a:off x="1348442" y="2726735"/>
              <a:ext cx="364074" cy="18953"/>
            </a:xfrm>
            <a:custGeom>
              <a:avLst/>
              <a:gdLst/>
              <a:ahLst/>
              <a:cxnLst/>
              <a:rect l="l" t="t" r="r" b="b"/>
              <a:pathLst>
                <a:path w="13888" h="723" extrusionOk="0">
                  <a:moveTo>
                    <a:pt x="1" y="0"/>
                  </a:moveTo>
                  <a:lnTo>
                    <a:pt x="1" y="722"/>
                  </a:lnTo>
                  <a:lnTo>
                    <a:pt x="13888" y="722"/>
                  </a:lnTo>
                  <a:lnTo>
                    <a:pt x="13888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7" name="Google Shape;17837;p62"/>
            <p:cNvSpPr/>
            <p:nvPr/>
          </p:nvSpPr>
          <p:spPr>
            <a:xfrm>
              <a:off x="1342019" y="2726735"/>
              <a:ext cx="13265" cy="63231"/>
            </a:xfrm>
            <a:custGeom>
              <a:avLst/>
              <a:gdLst/>
              <a:ahLst/>
              <a:cxnLst/>
              <a:rect l="l" t="t" r="r" b="b"/>
              <a:pathLst>
                <a:path w="506" h="2412" extrusionOk="0">
                  <a:moveTo>
                    <a:pt x="15" y="0"/>
                  </a:moveTo>
                  <a:lnTo>
                    <a:pt x="15" y="2151"/>
                  </a:lnTo>
                  <a:cubicBezTo>
                    <a:pt x="0" y="2325"/>
                    <a:pt x="127" y="2411"/>
                    <a:pt x="253" y="2411"/>
                  </a:cubicBezTo>
                  <a:cubicBezTo>
                    <a:pt x="379" y="2411"/>
                    <a:pt x="505" y="2325"/>
                    <a:pt x="491" y="2151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8" name="Google Shape;17838;p62"/>
            <p:cNvSpPr/>
            <p:nvPr/>
          </p:nvSpPr>
          <p:spPr>
            <a:xfrm>
              <a:off x="1705674" y="2726735"/>
              <a:ext cx="13265" cy="63231"/>
            </a:xfrm>
            <a:custGeom>
              <a:avLst/>
              <a:gdLst/>
              <a:ahLst/>
              <a:cxnLst/>
              <a:rect l="l" t="t" r="r" b="b"/>
              <a:pathLst>
                <a:path w="506" h="2412" extrusionOk="0">
                  <a:moveTo>
                    <a:pt x="15" y="0"/>
                  </a:moveTo>
                  <a:lnTo>
                    <a:pt x="15" y="2151"/>
                  </a:lnTo>
                  <a:cubicBezTo>
                    <a:pt x="1" y="2325"/>
                    <a:pt x="127" y="2411"/>
                    <a:pt x="253" y="2411"/>
                  </a:cubicBezTo>
                  <a:cubicBezTo>
                    <a:pt x="380" y="2411"/>
                    <a:pt x="506" y="2325"/>
                    <a:pt x="491" y="2151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9" name="Google Shape;17839;p62"/>
            <p:cNvSpPr/>
            <p:nvPr/>
          </p:nvSpPr>
          <p:spPr>
            <a:xfrm>
              <a:off x="1342386" y="2726735"/>
              <a:ext cx="12531" cy="18953"/>
            </a:xfrm>
            <a:custGeom>
              <a:avLst/>
              <a:gdLst/>
              <a:ahLst/>
              <a:cxnLst/>
              <a:rect l="l" t="t" r="r" b="b"/>
              <a:pathLst>
                <a:path w="478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7" y="72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0" name="Google Shape;17840;p62"/>
            <p:cNvSpPr/>
            <p:nvPr/>
          </p:nvSpPr>
          <p:spPr>
            <a:xfrm>
              <a:off x="1706067" y="2726735"/>
              <a:ext cx="12505" cy="18953"/>
            </a:xfrm>
            <a:custGeom>
              <a:avLst/>
              <a:gdLst/>
              <a:ahLst/>
              <a:cxnLst/>
              <a:rect l="l" t="t" r="r" b="b"/>
              <a:pathLst>
                <a:path w="477" h="723" extrusionOk="0">
                  <a:moveTo>
                    <a:pt x="0" y="0"/>
                  </a:moveTo>
                  <a:lnTo>
                    <a:pt x="0" y="722"/>
                  </a:lnTo>
                  <a:lnTo>
                    <a:pt x="476" y="72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1" name="Google Shape;17841;p62"/>
            <p:cNvSpPr/>
            <p:nvPr/>
          </p:nvSpPr>
          <p:spPr>
            <a:xfrm>
              <a:off x="1328387" y="2720679"/>
              <a:ext cx="404183" cy="12505"/>
            </a:xfrm>
            <a:custGeom>
              <a:avLst/>
              <a:gdLst/>
              <a:ahLst/>
              <a:cxnLst/>
              <a:rect l="l" t="t" r="r" b="b"/>
              <a:pathLst>
                <a:path w="15418" h="477" extrusionOk="0">
                  <a:moveTo>
                    <a:pt x="289" y="0"/>
                  </a:moveTo>
                  <a:cubicBezTo>
                    <a:pt x="1" y="15"/>
                    <a:pt x="1" y="448"/>
                    <a:pt x="289" y="477"/>
                  </a:cubicBezTo>
                  <a:lnTo>
                    <a:pt x="15129" y="477"/>
                  </a:lnTo>
                  <a:cubicBezTo>
                    <a:pt x="15418" y="448"/>
                    <a:pt x="15418" y="15"/>
                    <a:pt x="15129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2" name="Google Shape;17842;p62"/>
            <p:cNvSpPr/>
            <p:nvPr/>
          </p:nvSpPr>
          <p:spPr>
            <a:xfrm>
              <a:off x="1624695" y="2708148"/>
              <a:ext cx="37487" cy="12557"/>
            </a:xfrm>
            <a:custGeom>
              <a:avLst/>
              <a:gdLst/>
              <a:ahLst/>
              <a:cxnLst/>
              <a:rect l="l" t="t" r="r" b="b"/>
              <a:pathLst>
                <a:path w="1430" h="479" extrusionOk="0">
                  <a:moveTo>
                    <a:pt x="1221" y="1"/>
                  </a:moveTo>
                  <a:cubicBezTo>
                    <a:pt x="1213" y="1"/>
                    <a:pt x="1206" y="1"/>
                    <a:pt x="1199" y="2"/>
                  </a:cubicBezTo>
                  <a:lnTo>
                    <a:pt x="0" y="2"/>
                  </a:lnTo>
                  <a:lnTo>
                    <a:pt x="0" y="478"/>
                  </a:lnTo>
                  <a:lnTo>
                    <a:pt x="1199" y="478"/>
                  </a:lnTo>
                  <a:cubicBezTo>
                    <a:pt x="1329" y="478"/>
                    <a:pt x="1430" y="363"/>
                    <a:pt x="1430" y="233"/>
                  </a:cubicBezTo>
                  <a:cubicBezTo>
                    <a:pt x="1430" y="111"/>
                    <a:pt x="1340" y="1"/>
                    <a:pt x="122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3" name="Google Shape;17843;p62"/>
            <p:cNvSpPr/>
            <p:nvPr/>
          </p:nvSpPr>
          <p:spPr>
            <a:xfrm>
              <a:off x="1549380" y="2657868"/>
              <a:ext cx="87820" cy="62837"/>
            </a:xfrm>
            <a:custGeom>
              <a:avLst/>
              <a:gdLst/>
              <a:ahLst/>
              <a:cxnLst/>
              <a:rect l="l" t="t" r="r" b="b"/>
              <a:pathLst>
                <a:path w="3350" h="2397" extrusionOk="0">
                  <a:moveTo>
                    <a:pt x="232" y="0"/>
                  </a:moveTo>
                  <a:cubicBezTo>
                    <a:pt x="102" y="0"/>
                    <a:pt x="1" y="101"/>
                    <a:pt x="1" y="246"/>
                  </a:cubicBezTo>
                  <a:lnTo>
                    <a:pt x="1" y="2151"/>
                  </a:lnTo>
                  <a:cubicBezTo>
                    <a:pt x="1" y="2281"/>
                    <a:pt x="102" y="2396"/>
                    <a:pt x="232" y="2396"/>
                  </a:cubicBezTo>
                  <a:lnTo>
                    <a:pt x="3104" y="2396"/>
                  </a:lnTo>
                  <a:cubicBezTo>
                    <a:pt x="3234" y="2396"/>
                    <a:pt x="3350" y="2281"/>
                    <a:pt x="3350" y="2151"/>
                  </a:cubicBezTo>
                  <a:lnTo>
                    <a:pt x="3350" y="246"/>
                  </a:lnTo>
                  <a:cubicBezTo>
                    <a:pt x="3350" y="101"/>
                    <a:pt x="3234" y="0"/>
                    <a:pt x="3104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4" name="Google Shape;17844;p62"/>
            <p:cNvSpPr/>
            <p:nvPr/>
          </p:nvSpPr>
          <p:spPr>
            <a:xfrm>
              <a:off x="1585714" y="2682825"/>
              <a:ext cx="15178" cy="12531"/>
            </a:xfrm>
            <a:custGeom>
              <a:avLst/>
              <a:gdLst/>
              <a:ahLst/>
              <a:cxnLst/>
              <a:rect l="l" t="t" r="r" b="b"/>
              <a:pathLst>
                <a:path w="579" h="478" extrusionOk="0">
                  <a:moveTo>
                    <a:pt x="289" y="1"/>
                  </a:moveTo>
                  <a:cubicBezTo>
                    <a:pt x="1" y="30"/>
                    <a:pt x="1" y="463"/>
                    <a:pt x="289" y="477"/>
                  </a:cubicBezTo>
                  <a:cubicBezTo>
                    <a:pt x="578" y="463"/>
                    <a:pt x="578" y="30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5" name="Google Shape;17845;p62"/>
            <p:cNvSpPr/>
            <p:nvPr/>
          </p:nvSpPr>
          <p:spPr>
            <a:xfrm>
              <a:off x="1386296" y="2607535"/>
              <a:ext cx="125648" cy="113170"/>
            </a:xfrm>
            <a:custGeom>
              <a:avLst/>
              <a:gdLst/>
              <a:ahLst/>
              <a:cxnLst/>
              <a:rect l="l" t="t" r="r" b="b"/>
              <a:pathLst>
                <a:path w="4793" h="4317" extrusionOk="0">
                  <a:moveTo>
                    <a:pt x="1675" y="0"/>
                  </a:moveTo>
                  <a:lnTo>
                    <a:pt x="1675" y="116"/>
                  </a:lnTo>
                  <a:cubicBezTo>
                    <a:pt x="1675" y="332"/>
                    <a:pt x="1530" y="520"/>
                    <a:pt x="1328" y="578"/>
                  </a:cubicBezTo>
                  <a:lnTo>
                    <a:pt x="520" y="809"/>
                  </a:lnTo>
                  <a:cubicBezTo>
                    <a:pt x="217" y="910"/>
                    <a:pt x="0" y="1184"/>
                    <a:pt x="0" y="1502"/>
                  </a:cubicBezTo>
                  <a:lnTo>
                    <a:pt x="0" y="3595"/>
                  </a:lnTo>
                  <a:cubicBezTo>
                    <a:pt x="0" y="3984"/>
                    <a:pt x="318" y="4316"/>
                    <a:pt x="722" y="4316"/>
                  </a:cubicBezTo>
                  <a:lnTo>
                    <a:pt x="4071" y="4316"/>
                  </a:lnTo>
                  <a:cubicBezTo>
                    <a:pt x="4461" y="4316"/>
                    <a:pt x="4793" y="3984"/>
                    <a:pt x="4793" y="3595"/>
                  </a:cubicBezTo>
                  <a:lnTo>
                    <a:pt x="4793" y="1502"/>
                  </a:lnTo>
                  <a:cubicBezTo>
                    <a:pt x="4793" y="1184"/>
                    <a:pt x="4576" y="895"/>
                    <a:pt x="4259" y="809"/>
                  </a:cubicBezTo>
                  <a:lnTo>
                    <a:pt x="3465" y="578"/>
                  </a:lnTo>
                  <a:cubicBezTo>
                    <a:pt x="3248" y="520"/>
                    <a:pt x="3118" y="332"/>
                    <a:pt x="3118" y="116"/>
                  </a:cubicBezTo>
                  <a:lnTo>
                    <a:pt x="3118" y="0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6" name="Google Shape;17846;p62"/>
            <p:cNvSpPr/>
            <p:nvPr/>
          </p:nvSpPr>
          <p:spPr>
            <a:xfrm>
              <a:off x="1386296" y="2636293"/>
              <a:ext cx="24983" cy="84412"/>
            </a:xfrm>
            <a:custGeom>
              <a:avLst/>
              <a:gdLst/>
              <a:ahLst/>
              <a:cxnLst/>
              <a:rect l="l" t="t" r="r" b="b"/>
              <a:pathLst>
                <a:path w="953" h="3220" extrusionOk="0">
                  <a:moveTo>
                    <a:pt x="130" y="0"/>
                  </a:moveTo>
                  <a:cubicBezTo>
                    <a:pt x="43" y="116"/>
                    <a:pt x="0" y="260"/>
                    <a:pt x="0" y="405"/>
                  </a:cubicBezTo>
                  <a:lnTo>
                    <a:pt x="0" y="2498"/>
                  </a:lnTo>
                  <a:cubicBezTo>
                    <a:pt x="0" y="2887"/>
                    <a:pt x="318" y="3219"/>
                    <a:pt x="722" y="3219"/>
                  </a:cubicBezTo>
                  <a:lnTo>
                    <a:pt x="953" y="3219"/>
                  </a:lnTo>
                  <a:lnTo>
                    <a:pt x="953" y="82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7" name="Google Shape;17847;p62"/>
            <p:cNvSpPr/>
            <p:nvPr/>
          </p:nvSpPr>
          <p:spPr>
            <a:xfrm>
              <a:off x="1486569" y="2636293"/>
              <a:ext cx="25376" cy="84412"/>
            </a:xfrm>
            <a:custGeom>
              <a:avLst/>
              <a:gdLst/>
              <a:ahLst/>
              <a:cxnLst/>
              <a:rect l="l" t="t" r="r" b="b"/>
              <a:pathLst>
                <a:path w="968" h="3220" extrusionOk="0">
                  <a:moveTo>
                    <a:pt x="823" y="0"/>
                  </a:moveTo>
                  <a:lnTo>
                    <a:pt x="1" y="823"/>
                  </a:lnTo>
                  <a:lnTo>
                    <a:pt x="1" y="3219"/>
                  </a:lnTo>
                  <a:lnTo>
                    <a:pt x="246" y="3219"/>
                  </a:lnTo>
                  <a:cubicBezTo>
                    <a:pt x="636" y="3219"/>
                    <a:pt x="968" y="2887"/>
                    <a:pt x="968" y="2498"/>
                  </a:cubicBezTo>
                  <a:lnTo>
                    <a:pt x="968" y="405"/>
                  </a:lnTo>
                  <a:cubicBezTo>
                    <a:pt x="953" y="260"/>
                    <a:pt x="910" y="116"/>
                    <a:pt x="8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8" name="Google Shape;17848;p62"/>
            <p:cNvSpPr/>
            <p:nvPr/>
          </p:nvSpPr>
          <p:spPr>
            <a:xfrm>
              <a:off x="1418829" y="2607535"/>
              <a:ext cx="60190" cy="18953"/>
            </a:xfrm>
            <a:custGeom>
              <a:avLst/>
              <a:gdLst/>
              <a:ahLst/>
              <a:cxnLst/>
              <a:rect l="l" t="t" r="r" b="b"/>
              <a:pathLst>
                <a:path w="2296" h="723" extrusionOk="0">
                  <a:moveTo>
                    <a:pt x="434" y="0"/>
                  </a:moveTo>
                  <a:lnTo>
                    <a:pt x="434" y="116"/>
                  </a:lnTo>
                  <a:cubicBezTo>
                    <a:pt x="434" y="332"/>
                    <a:pt x="289" y="520"/>
                    <a:pt x="87" y="578"/>
                  </a:cubicBezTo>
                  <a:lnTo>
                    <a:pt x="1" y="607"/>
                  </a:lnTo>
                  <a:cubicBezTo>
                    <a:pt x="376" y="679"/>
                    <a:pt x="766" y="722"/>
                    <a:pt x="1155" y="722"/>
                  </a:cubicBezTo>
                  <a:cubicBezTo>
                    <a:pt x="1531" y="722"/>
                    <a:pt x="1921" y="679"/>
                    <a:pt x="2296" y="607"/>
                  </a:cubicBezTo>
                  <a:lnTo>
                    <a:pt x="2224" y="578"/>
                  </a:lnTo>
                  <a:cubicBezTo>
                    <a:pt x="2007" y="520"/>
                    <a:pt x="1877" y="332"/>
                    <a:pt x="1877" y="116"/>
                  </a:cubicBezTo>
                  <a:lnTo>
                    <a:pt x="1877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9" name="Google Shape;17849;p62"/>
            <p:cNvSpPr/>
            <p:nvPr/>
          </p:nvSpPr>
          <p:spPr>
            <a:xfrm>
              <a:off x="1393846" y="2500814"/>
              <a:ext cx="110549" cy="113170"/>
            </a:xfrm>
            <a:custGeom>
              <a:avLst/>
              <a:gdLst/>
              <a:ahLst/>
              <a:cxnLst/>
              <a:rect l="l" t="t" r="r" b="b"/>
              <a:pathLst>
                <a:path w="4217" h="4317" extrusionOk="0">
                  <a:moveTo>
                    <a:pt x="2108" y="1"/>
                  </a:moveTo>
                  <a:cubicBezTo>
                    <a:pt x="1185" y="1"/>
                    <a:pt x="492" y="766"/>
                    <a:pt x="434" y="1704"/>
                  </a:cubicBezTo>
                  <a:cubicBezTo>
                    <a:pt x="376" y="2368"/>
                    <a:pt x="246" y="3032"/>
                    <a:pt x="44" y="3682"/>
                  </a:cubicBezTo>
                  <a:cubicBezTo>
                    <a:pt x="1" y="3811"/>
                    <a:pt x="59" y="3941"/>
                    <a:pt x="189" y="3985"/>
                  </a:cubicBezTo>
                  <a:cubicBezTo>
                    <a:pt x="795" y="4201"/>
                    <a:pt x="1444" y="4317"/>
                    <a:pt x="2108" y="4317"/>
                  </a:cubicBezTo>
                  <a:cubicBezTo>
                    <a:pt x="2758" y="4302"/>
                    <a:pt x="3408" y="4187"/>
                    <a:pt x="4028" y="3970"/>
                  </a:cubicBezTo>
                  <a:cubicBezTo>
                    <a:pt x="4144" y="3927"/>
                    <a:pt x="4216" y="3797"/>
                    <a:pt x="4173" y="3667"/>
                  </a:cubicBezTo>
                  <a:cubicBezTo>
                    <a:pt x="3971" y="3032"/>
                    <a:pt x="3841" y="2368"/>
                    <a:pt x="3783" y="1704"/>
                  </a:cubicBezTo>
                  <a:cubicBezTo>
                    <a:pt x="3711" y="766"/>
                    <a:pt x="3032" y="1"/>
                    <a:pt x="210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0" name="Google Shape;17850;p62"/>
            <p:cNvSpPr/>
            <p:nvPr/>
          </p:nvSpPr>
          <p:spPr>
            <a:xfrm>
              <a:off x="1405197" y="2751718"/>
              <a:ext cx="12531" cy="37854"/>
            </a:xfrm>
            <a:custGeom>
              <a:avLst/>
              <a:gdLst/>
              <a:ahLst/>
              <a:cxnLst/>
              <a:rect l="l" t="t" r="r" b="b"/>
              <a:pathLst>
                <a:path w="478" h="1444" extrusionOk="0">
                  <a:moveTo>
                    <a:pt x="1" y="0"/>
                  </a:moveTo>
                  <a:lnTo>
                    <a:pt x="1" y="1198"/>
                  </a:lnTo>
                  <a:cubicBezTo>
                    <a:pt x="1" y="1328"/>
                    <a:pt x="102" y="1444"/>
                    <a:pt x="232" y="1444"/>
                  </a:cubicBezTo>
                  <a:cubicBezTo>
                    <a:pt x="362" y="1444"/>
                    <a:pt x="477" y="1328"/>
                    <a:pt x="477" y="1198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1" name="Google Shape;17851;p62"/>
            <p:cNvSpPr/>
            <p:nvPr/>
          </p:nvSpPr>
          <p:spPr>
            <a:xfrm>
              <a:off x="1405197" y="2745662"/>
              <a:ext cx="12531" cy="24983"/>
            </a:xfrm>
            <a:custGeom>
              <a:avLst/>
              <a:gdLst/>
              <a:ahLst/>
              <a:cxnLst/>
              <a:rect l="l" t="t" r="r" b="b"/>
              <a:pathLst>
                <a:path w="478" h="953" extrusionOk="0">
                  <a:moveTo>
                    <a:pt x="1" y="0"/>
                  </a:moveTo>
                  <a:lnTo>
                    <a:pt x="1" y="953"/>
                  </a:lnTo>
                  <a:lnTo>
                    <a:pt x="477" y="953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2" name="Google Shape;17852;p62"/>
            <p:cNvSpPr/>
            <p:nvPr/>
          </p:nvSpPr>
          <p:spPr>
            <a:xfrm>
              <a:off x="1480146" y="2751718"/>
              <a:ext cx="12872" cy="37854"/>
            </a:xfrm>
            <a:custGeom>
              <a:avLst/>
              <a:gdLst/>
              <a:ahLst/>
              <a:cxnLst/>
              <a:rect l="l" t="t" r="r" b="b"/>
              <a:pathLst>
                <a:path w="491" h="1444" extrusionOk="0">
                  <a:moveTo>
                    <a:pt x="0" y="0"/>
                  </a:moveTo>
                  <a:lnTo>
                    <a:pt x="0" y="1198"/>
                  </a:lnTo>
                  <a:cubicBezTo>
                    <a:pt x="15" y="1328"/>
                    <a:pt x="116" y="1444"/>
                    <a:pt x="246" y="1444"/>
                  </a:cubicBezTo>
                  <a:cubicBezTo>
                    <a:pt x="375" y="1444"/>
                    <a:pt x="491" y="1328"/>
                    <a:pt x="491" y="1198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3" name="Google Shape;17853;p62"/>
            <p:cNvSpPr/>
            <p:nvPr/>
          </p:nvSpPr>
          <p:spPr>
            <a:xfrm>
              <a:off x="1480146" y="2745662"/>
              <a:ext cx="12872" cy="24983"/>
            </a:xfrm>
            <a:custGeom>
              <a:avLst/>
              <a:gdLst/>
              <a:ahLst/>
              <a:cxnLst/>
              <a:rect l="l" t="t" r="r" b="b"/>
              <a:pathLst>
                <a:path w="491" h="953" extrusionOk="0">
                  <a:moveTo>
                    <a:pt x="0" y="0"/>
                  </a:moveTo>
                  <a:lnTo>
                    <a:pt x="0" y="953"/>
                  </a:lnTo>
                  <a:lnTo>
                    <a:pt x="491" y="95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4" name="Google Shape;17854;p62"/>
            <p:cNvSpPr/>
            <p:nvPr/>
          </p:nvSpPr>
          <p:spPr>
            <a:xfrm>
              <a:off x="1404830" y="2651419"/>
              <a:ext cx="88187" cy="106747"/>
            </a:xfrm>
            <a:custGeom>
              <a:avLst/>
              <a:gdLst/>
              <a:ahLst/>
              <a:cxnLst/>
              <a:rect l="l" t="t" r="r" b="b"/>
              <a:pathLst>
                <a:path w="3364" h="4072" extrusionOk="0">
                  <a:moveTo>
                    <a:pt x="722" y="1"/>
                  </a:moveTo>
                  <a:cubicBezTo>
                    <a:pt x="333" y="1"/>
                    <a:pt x="0" y="333"/>
                    <a:pt x="0" y="723"/>
                  </a:cubicBezTo>
                  <a:lnTo>
                    <a:pt x="0" y="3841"/>
                  </a:lnTo>
                  <a:cubicBezTo>
                    <a:pt x="0" y="3971"/>
                    <a:pt x="116" y="4072"/>
                    <a:pt x="246" y="4072"/>
                  </a:cubicBezTo>
                  <a:lnTo>
                    <a:pt x="3119" y="4072"/>
                  </a:lnTo>
                  <a:cubicBezTo>
                    <a:pt x="3248" y="4072"/>
                    <a:pt x="3364" y="3971"/>
                    <a:pt x="3364" y="3841"/>
                  </a:cubicBezTo>
                  <a:lnTo>
                    <a:pt x="3364" y="723"/>
                  </a:lnTo>
                  <a:cubicBezTo>
                    <a:pt x="3350" y="333"/>
                    <a:pt x="3032" y="15"/>
                    <a:pt x="2642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5" name="Google Shape;17855;p62"/>
            <p:cNvSpPr/>
            <p:nvPr/>
          </p:nvSpPr>
          <p:spPr>
            <a:xfrm>
              <a:off x="1393846" y="2501181"/>
              <a:ext cx="67399" cy="110916"/>
            </a:xfrm>
            <a:custGeom>
              <a:avLst/>
              <a:gdLst/>
              <a:ahLst/>
              <a:cxnLst/>
              <a:rect l="l" t="t" r="r" b="b"/>
              <a:pathLst>
                <a:path w="2571" h="4231" extrusionOk="0">
                  <a:moveTo>
                    <a:pt x="2108" y="1"/>
                  </a:moveTo>
                  <a:cubicBezTo>
                    <a:pt x="1185" y="1"/>
                    <a:pt x="492" y="752"/>
                    <a:pt x="434" y="1690"/>
                  </a:cubicBezTo>
                  <a:cubicBezTo>
                    <a:pt x="376" y="2368"/>
                    <a:pt x="246" y="3018"/>
                    <a:pt x="44" y="3668"/>
                  </a:cubicBezTo>
                  <a:cubicBezTo>
                    <a:pt x="1" y="3797"/>
                    <a:pt x="59" y="3927"/>
                    <a:pt x="189" y="3971"/>
                  </a:cubicBezTo>
                  <a:cubicBezTo>
                    <a:pt x="506" y="4086"/>
                    <a:pt x="824" y="4158"/>
                    <a:pt x="1156" y="4231"/>
                  </a:cubicBezTo>
                  <a:cubicBezTo>
                    <a:pt x="1141" y="4173"/>
                    <a:pt x="1141" y="4115"/>
                    <a:pt x="1156" y="4072"/>
                  </a:cubicBezTo>
                  <a:cubicBezTo>
                    <a:pt x="1329" y="3350"/>
                    <a:pt x="1444" y="2614"/>
                    <a:pt x="1502" y="1878"/>
                  </a:cubicBezTo>
                  <a:cubicBezTo>
                    <a:pt x="1545" y="1011"/>
                    <a:pt x="1964" y="290"/>
                    <a:pt x="2570" y="59"/>
                  </a:cubicBezTo>
                  <a:cubicBezTo>
                    <a:pt x="2412" y="15"/>
                    <a:pt x="2267" y="1"/>
                    <a:pt x="21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6" name="Google Shape;17856;p62"/>
          <p:cNvGrpSpPr/>
          <p:nvPr/>
        </p:nvGrpSpPr>
        <p:grpSpPr>
          <a:xfrm>
            <a:off x="1821465" y="2495702"/>
            <a:ext cx="365988" cy="270801"/>
            <a:chOff x="1821465" y="2495702"/>
            <a:chExt cx="365988" cy="270801"/>
          </a:xfrm>
        </p:grpSpPr>
        <p:sp>
          <p:nvSpPr>
            <p:cNvPr id="17857" name="Google Shape;17857;p62"/>
            <p:cNvSpPr/>
            <p:nvPr/>
          </p:nvSpPr>
          <p:spPr>
            <a:xfrm>
              <a:off x="1822619" y="2495702"/>
              <a:ext cx="364834" cy="194725"/>
            </a:xfrm>
            <a:custGeom>
              <a:avLst/>
              <a:gdLst/>
              <a:ahLst/>
              <a:cxnLst/>
              <a:rect l="l" t="t" r="r" b="b"/>
              <a:pathLst>
                <a:path w="13917" h="7428" extrusionOk="0">
                  <a:moveTo>
                    <a:pt x="5620" y="0"/>
                  </a:moveTo>
                  <a:cubicBezTo>
                    <a:pt x="4319" y="0"/>
                    <a:pt x="3029" y="789"/>
                    <a:pt x="2599" y="2260"/>
                  </a:cubicBezTo>
                  <a:lnTo>
                    <a:pt x="2584" y="2260"/>
                  </a:lnTo>
                  <a:cubicBezTo>
                    <a:pt x="1155" y="2260"/>
                    <a:pt x="0" y="3415"/>
                    <a:pt x="0" y="4844"/>
                  </a:cubicBezTo>
                  <a:cubicBezTo>
                    <a:pt x="0" y="6258"/>
                    <a:pt x="1155" y="7413"/>
                    <a:pt x="2584" y="7428"/>
                  </a:cubicBezTo>
                  <a:lnTo>
                    <a:pt x="11780" y="7428"/>
                  </a:lnTo>
                  <a:cubicBezTo>
                    <a:pt x="12963" y="7428"/>
                    <a:pt x="13916" y="6460"/>
                    <a:pt x="13916" y="5291"/>
                  </a:cubicBezTo>
                  <a:cubicBezTo>
                    <a:pt x="13916" y="4108"/>
                    <a:pt x="12963" y="3155"/>
                    <a:pt x="11780" y="3155"/>
                  </a:cubicBezTo>
                  <a:lnTo>
                    <a:pt x="11794" y="3140"/>
                  </a:lnTo>
                  <a:cubicBezTo>
                    <a:pt x="11707" y="3140"/>
                    <a:pt x="11635" y="3155"/>
                    <a:pt x="11563" y="3155"/>
                  </a:cubicBezTo>
                  <a:cubicBezTo>
                    <a:pt x="11216" y="2055"/>
                    <a:pt x="10191" y="1345"/>
                    <a:pt x="9092" y="1345"/>
                  </a:cubicBezTo>
                  <a:cubicBezTo>
                    <a:pt x="8820" y="1345"/>
                    <a:pt x="8544" y="1389"/>
                    <a:pt x="8272" y="1480"/>
                  </a:cubicBezTo>
                  <a:cubicBezTo>
                    <a:pt x="7647" y="477"/>
                    <a:pt x="6630" y="0"/>
                    <a:pt x="562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8" name="Google Shape;17858;p62"/>
            <p:cNvSpPr/>
            <p:nvPr/>
          </p:nvSpPr>
          <p:spPr>
            <a:xfrm>
              <a:off x="1821465" y="2554922"/>
              <a:ext cx="333062" cy="135138"/>
            </a:xfrm>
            <a:custGeom>
              <a:avLst/>
              <a:gdLst/>
              <a:ahLst/>
              <a:cxnLst/>
              <a:rect l="l" t="t" r="r" b="b"/>
              <a:pathLst>
                <a:path w="12705" h="5155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098" y="59"/>
                    <a:pt x="1" y="1242"/>
                    <a:pt x="44" y="2657"/>
                  </a:cubicBezTo>
                  <a:cubicBezTo>
                    <a:pt x="88" y="4072"/>
                    <a:pt x="1300" y="5154"/>
                    <a:pt x="2715" y="5154"/>
                  </a:cubicBezTo>
                  <a:lnTo>
                    <a:pt x="12011" y="5154"/>
                  </a:lnTo>
                  <a:cubicBezTo>
                    <a:pt x="12704" y="5096"/>
                    <a:pt x="12646" y="4028"/>
                    <a:pt x="11939" y="4028"/>
                  </a:cubicBezTo>
                  <a:lnTo>
                    <a:pt x="10149" y="4028"/>
                  </a:lnTo>
                  <a:cubicBezTo>
                    <a:pt x="10019" y="4028"/>
                    <a:pt x="9918" y="3927"/>
                    <a:pt x="9918" y="3812"/>
                  </a:cubicBezTo>
                  <a:lnTo>
                    <a:pt x="9918" y="3090"/>
                  </a:lnTo>
                  <a:cubicBezTo>
                    <a:pt x="9918" y="2859"/>
                    <a:pt x="9831" y="2628"/>
                    <a:pt x="9658" y="2455"/>
                  </a:cubicBezTo>
                  <a:lnTo>
                    <a:pt x="8345" y="1141"/>
                  </a:lnTo>
                  <a:cubicBezTo>
                    <a:pt x="8186" y="982"/>
                    <a:pt x="7955" y="881"/>
                    <a:pt x="7709" y="881"/>
                  </a:cubicBezTo>
                  <a:lnTo>
                    <a:pt x="4750" y="881"/>
                  </a:lnTo>
                  <a:cubicBezTo>
                    <a:pt x="4389" y="881"/>
                    <a:pt x="4086" y="1185"/>
                    <a:pt x="4086" y="1560"/>
                  </a:cubicBezTo>
                  <a:lnTo>
                    <a:pt x="4086" y="3653"/>
                  </a:lnTo>
                  <a:cubicBezTo>
                    <a:pt x="4086" y="3771"/>
                    <a:pt x="3979" y="3870"/>
                    <a:pt x="3861" y="3870"/>
                  </a:cubicBezTo>
                  <a:cubicBezTo>
                    <a:pt x="3836" y="3870"/>
                    <a:pt x="3809" y="3865"/>
                    <a:pt x="3783" y="3855"/>
                  </a:cubicBezTo>
                  <a:cubicBezTo>
                    <a:pt x="2181" y="3307"/>
                    <a:pt x="1560" y="1387"/>
                    <a:pt x="2513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9" name="Google Shape;17859;p62"/>
            <p:cNvSpPr/>
            <p:nvPr/>
          </p:nvSpPr>
          <p:spPr>
            <a:xfrm>
              <a:off x="1940298" y="2589735"/>
              <a:ext cx="129450" cy="176768"/>
            </a:xfrm>
            <a:custGeom>
              <a:avLst/>
              <a:gdLst/>
              <a:ahLst/>
              <a:cxnLst/>
              <a:rect l="l" t="t" r="r" b="b"/>
              <a:pathLst>
                <a:path w="4938" h="6743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6526"/>
                  </a:lnTo>
                  <a:cubicBezTo>
                    <a:pt x="1" y="6641"/>
                    <a:pt x="102" y="6742"/>
                    <a:pt x="232" y="6742"/>
                  </a:cubicBezTo>
                  <a:lnTo>
                    <a:pt x="4721" y="6742"/>
                  </a:lnTo>
                  <a:cubicBezTo>
                    <a:pt x="4837" y="6742"/>
                    <a:pt x="4938" y="6641"/>
                    <a:pt x="4938" y="6526"/>
                  </a:cubicBezTo>
                  <a:lnTo>
                    <a:pt x="4938" y="1762"/>
                  </a:lnTo>
                  <a:cubicBezTo>
                    <a:pt x="4938" y="1646"/>
                    <a:pt x="4894" y="1531"/>
                    <a:pt x="4808" y="1444"/>
                  </a:cubicBezTo>
                  <a:lnTo>
                    <a:pt x="3508" y="131"/>
                  </a:lnTo>
                  <a:cubicBezTo>
                    <a:pt x="3422" y="59"/>
                    <a:pt x="3306" y="1"/>
                    <a:pt x="3191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0" name="Google Shape;17860;p62"/>
            <p:cNvSpPr/>
            <p:nvPr/>
          </p:nvSpPr>
          <p:spPr>
            <a:xfrm>
              <a:off x="1971546" y="2659100"/>
              <a:ext cx="67608" cy="79012"/>
            </a:xfrm>
            <a:custGeom>
              <a:avLst/>
              <a:gdLst/>
              <a:ahLst/>
              <a:cxnLst/>
              <a:rect l="l" t="t" r="r" b="b"/>
              <a:pathLst>
                <a:path w="2579" h="3014" extrusionOk="0">
                  <a:moveTo>
                    <a:pt x="1277" y="0"/>
                  </a:moveTo>
                  <a:cubicBezTo>
                    <a:pt x="1198" y="0"/>
                    <a:pt x="1118" y="33"/>
                    <a:pt x="1061" y="98"/>
                  </a:cubicBezTo>
                  <a:lnTo>
                    <a:pt x="151" y="1224"/>
                  </a:lnTo>
                  <a:cubicBezTo>
                    <a:pt x="0" y="1439"/>
                    <a:pt x="187" y="1678"/>
                    <a:pt x="393" y="1678"/>
                  </a:cubicBezTo>
                  <a:cubicBezTo>
                    <a:pt x="464" y="1678"/>
                    <a:pt x="536" y="1650"/>
                    <a:pt x="599" y="1584"/>
                  </a:cubicBezTo>
                  <a:lnTo>
                    <a:pt x="988" y="1079"/>
                  </a:lnTo>
                  <a:lnTo>
                    <a:pt x="988" y="2754"/>
                  </a:lnTo>
                  <a:cubicBezTo>
                    <a:pt x="1003" y="2927"/>
                    <a:pt x="1136" y="3014"/>
                    <a:pt x="1270" y="3014"/>
                  </a:cubicBezTo>
                  <a:cubicBezTo>
                    <a:pt x="1403" y="3014"/>
                    <a:pt x="1537" y="2927"/>
                    <a:pt x="1551" y="2754"/>
                  </a:cubicBezTo>
                  <a:lnTo>
                    <a:pt x="1551" y="1079"/>
                  </a:lnTo>
                  <a:lnTo>
                    <a:pt x="1956" y="1570"/>
                  </a:lnTo>
                  <a:cubicBezTo>
                    <a:pt x="2018" y="1656"/>
                    <a:pt x="2097" y="1691"/>
                    <a:pt x="2175" y="1691"/>
                  </a:cubicBezTo>
                  <a:cubicBezTo>
                    <a:pt x="2384" y="1691"/>
                    <a:pt x="2578" y="1434"/>
                    <a:pt x="2389" y="1224"/>
                  </a:cubicBezTo>
                  <a:lnTo>
                    <a:pt x="2403" y="1224"/>
                  </a:lnTo>
                  <a:lnTo>
                    <a:pt x="1494" y="98"/>
                  </a:lnTo>
                  <a:cubicBezTo>
                    <a:pt x="1436" y="33"/>
                    <a:pt x="1357" y="0"/>
                    <a:pt x="1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1" name="Google Shape;17861;p62"/>
            <p:cNvSpPr/>
            <p:nvPr/>
          </p:nvSpPr>
          <p:spPr>
            <a:xfrm>
              <a:off x="1972464" y="2513292"/>
              <a:ext cx="53767" cy="37120"/>
            </a:xfrm>
            <a:custGeom>
              <a:avLst/>
              <a:gdLst/>
              <a:ahLst/>
              <a:cxnLst/>
              <a:rect l="l" t="t" r="r" b="b"/>
              <a:pathLst>
                <a:path w="2051" h="1416" extrusionOk="0">
                  <a:moveTo>
                    <a:pt x="405" y="1"/>
                  </a:moveTo>
                  <a:cubicBezTo>
                    <a:pt x="87" y="1"/>
                    <a:pt x="1" y="420"/>
                    <a:pt x="289" y="549"/>
                  </a:cubicBezTo>
                  <a:cubicBezTo>
                    <a:pt x="766" y="636"/>
                    <a:pt x="1184" y="910"/>
                    <a:pt x="1473" y="1286"/>
                  </a:cubicBezTo>
                  <a:cubicBezTo>
                    <a:pt x="1516" y="1358"/>
                    <a:pt x="1603" y="1401"/>
                    <a:pt x="1690" y="1401"/>
                  </a:cubicBezTo>
                  <a:lnTo>
                    <a:pt x="1690" y="1416"/>
                  </a:lnTo>
                  <a:cubicBezTo>
                    <a:pt x="1921" y="1401"/>
                    <a:pt x="2051" y="1141"/>
                    <a:pt x="1921" y="968"/>
                  </a:cubicBezTo>
                  <a:cubicBezTo>
                    <a:pt x="1545" y="463"/>
                    <a:pt x="1011" y="131"/>
                    <a:pt x="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2" name="Google Shape;17862;p62"/>
            <p:cNvSpPr/>
            <p:nvPr/>
          </p:nvSpPr>
          <p:spPr>
            <a:xfrm>
              <a:off x="2065973" y="2549521"/>
              <a:ext cx="43124" cy="36098"/>
            </a:xfrm>
            <a:custGeom>
              <a:avLst/>
              <a:gdLst/>
              <a:ahLst/>
              <a:cxnLst/>
              <a:rect l="l" t="t" r="r" b="b"/>
              <a:pathLst>
                <a:path w="1645" h="1377" extrusionOk="0">
                  <a:moveTo>
                    <a:pt x="379" y="1"/>
                  </a:moveTo>
                  <a:cubicBezTo>
                    <a:pt x="138" y="1"/>
                    <a:pt x="0" y="488"/>
                    <a:pt x="274" y="553"/>
                  </a:cubicBezTo>
                  <a:cubicBezTo>
                    <a:pt x="606" y="669"/>
                    <a:pt x="894" y="914"/>
                    <a:pt x="1053" y="1217"/>
                  </a:cubicBezTo>
                  <a:cubicBezTo>
                    <a:pt x="1096" y="1318"/>
                    <a:pt x="1197" y="1376"/>
                    <a:pt x="1298" y="1376"/>
                  </a:cubicBezTo>
                  <a:cubicBezTo>
                    <a:pt x="1501" y="1376"/>
                    <a:pt x="1645" y="1145"/>
                    <a:pt x="1544" y="957"/>
                  </a:cubicBezTo>
                  <a:cubicBezTo>
                    <a:pt x="1313" y="524"/>
                    <a:pt x="923" y="192"/>
                    <a:pt x="461" y="19"/>
                  </a:cubicBezTo>
                  <a:cubicBezTo>
                    <a:pt x="433" y="6"/>
                    <a:pt x="405" y="1"/>
                    <a:pt x="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3" name="Google Shape;17863;p62"/>
            <p:cNvSpPr/>
            <p:nvPr/>
          </p:nvSpPr>
          <p:spPr>
            <a:xfrm>
              <a:off x="2017134" y="2589735"/>
              <a:ext cx="52614" cy="53400"/>
            </a:xfrm>
            <a:custGeom>
              <a:avLst/>
              <a:gdLst/>
              <a:ahLst/>
              <a:cxnLst/>
              <a:rect l="l" t="t" r="r" b="b"/>
              <a:pathLst>
                <a:path w="2007" h="2037" extrusionOk="0">
                  <a:moveTo>
                    <a:pt x="0" y="1"/>
                  </a:moveTo>
                  <a:lnTo>
                    <a:pt x="0" y="1574"/>
                  </a:lnTo>
                  <a:cubicBezTo>
                    <a:pt x="0" y="1834"/>
                    <a:pt x="202" y="2036"/>
                    <a:pt x="448" y="2036"/>
                  </a:cubicBezTo>
                  <a:lnTo>
                    <a:pt x="2007" y="2036"/>
                  </a:lnTo>
                  <a:lnTo>
                    <a:pt x="2007" y="1762"/>
                  </a:lnTo>
                  <a:cubicBezTo>
                    <a:pt x="2007" y="1704"/>
                    <a:pt x="1992" y="1646"/>
                    <a:pt x="1963" y="1589"/>
                  </a:cubicBezTo>
                  <a:lnTo>
                    <a:pt x="433" y="1589"/>
                  </a:lnTo>
                  <a:lnTo>
                    <a:pt x="433" y="59"/>
                  </a:lnTo>
                  <a:lnTo>
                    <a:pt x="433" y="44"/>
                  </a:lnTo>
                  <a:cubicBezTo>
                    <a:pt x="375" y="15"/>
                    <a:pt x="318" y="1"/>
                    <a:pt x="260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64" name="Google Shape;17864;p62"/>
          <p:cNvGrpSpPr/>
          <p:nvPr/>
        </p:nvGrpSpPr>
        <p:grpSpPr>
          <a:xfrm>
            <a:off x="3725723" y="2455776"/>
            <a:ext cx="354977" cy="351202"/>
            <a:chOff x="3725723" y="2455776"/>
            <a:chExt cx="354977" cy="351202"/>
          </a:xfrm>
        </p:grpSpPr>
        <p:sp>
          <p:nvSpPr>
            <p:cNvPr id="17865" name="Google Shape;17865;p62"/>
            <p:cNvSpPr/>
            <p:nvPr/>
          </p:nvSpPr>
          <p:spPr>
            <a:xfrm>
              <a:off x="3979248" y="2643109"/>
              <a:ext cx="40895" cy="40895"/>
            </a:xfrm>
            <a:custGeom>
              <a:avLst/>
              <a:gdLst/>
              <a:ahLst/>
              <a:cxnLst/>
              <a:rect l="l" t="t" r="r" b="b"/>
              <a:pathLst>
                <a:path w="1560" h="1560" extrusionOk="0">
                  <a:moveTo>
                    <a:pt x="1" y="0"/>
                  </a:moveTo>
                  <a:lnTo>
                    <a:pt x="997" y="1559"/>
                  </a:lnTo>
                  <a:lnTo>
                    <a:pt x="1560" y="1559"/>
                  </a:lnTo>
                  <a:cubicBezTo>
                    <a:pt x="1560" y="693"/>
                    <a:pt x="853" y="0"/>
                    <a:pt x="1" y="0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6" name="Google Shape;17866;p62"/>
            <p:cNvSpPr/>
            <p:nvPr/>
          </p:nvSpPr>
          <p:spPr>
            <a:xfrm>
              <a:off x="3938012" y="2643109"/>
              <a:ext cx="67373" cy="40502"/>
            </a:xfrm>
            <a:custGeom>
              <a:avLst/>
              <a:gdLst/>
              <a:ahLst/>
              <a:cxnLst/>
              <a:rect l="l" t="t" r="r" b="b"/>
              <a:pathLst>
                <a:path w="2570" h="1545" extrusionOk="0">
                  <a:moveTo>
                    <a:pt x="1574" y="0"/>
                  </a:moveTo>
                  <a:cubicBezTo>
                    <a:pt x="708" y="0"/>
                    <a:pt x="15" y="693"/>
                    <a:pt x="0" y="1545"/>
                  </a:cubicBezTo>
                  <a:lnTo>
                    <a:pt x="2570" y="1545"/>
                  </a:lnTo>
                  <a:cubicBezTo>
                    <a:pt x="2570" y="693"/>
                    <a:pt x="2122" y="0"/>
                    <a:pt x="1574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7" name="Google Shape;17867;p62"/>
            <p:cNvSpPr/>
            <p:nvPr/>
          </p:nvSpPr>
          <p:spPr>
            <a:xfrm>
              <a:off x="3978514" y="2575736"/>
              <a:ext cx="22728" cy="45064"/>
            </a:xfrm>
            <a:custGeom>
              <a:avLst/>
              <a:gdLst/>
              <a:ahLst/>
              <a:cxnLst/>
              <a:rect l="l" t="t" r="r" b="b"/>
              <a:pathLst>
                <a:path w="867" h="1719" extrusionOk="0">
                  <a:moveTo>
                    <a:pt x="0" y="1"/>
                  </a:moveTo>
                  <a:lnTo>
                    <a:pt x="0" y="1719"/>
                  </a:lnTo>
                  <a:cubicBezTo>
                    <a:pt x="476" y="1719"/>
                    <a:pt x="866" y="1329"/>
                    <a:pt x="866" y="867"/>
                  </a:cubicBezTo>
                  <a:cubicBezTo>
                    <a:pt x="866" y="391"/>
                    <a:pt x="476" y="1"/>
                    <a:pt x="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8" name="Google Shape;17868;p62"/>
            <p:cNvSpPr/>
            <p:nvPr/>
          </p:nvSpPr>
          <p:spPr>
            <a:xfrm>
              <a:off x="3827516" y="2643109"/>
              <a:ext cx="41262" cy="40895"/>
            </a:xfrm>
            <a:custGeom>
              <a:avLst/>
              <a:gdLst/>
              <a:ahLst/>
              <a:cxnLst/>
              <a:rect l="l" t="t" r="r" b="b"/>
              <a:pathLst>
                <a:path w="1574" h="1560" extrusionOk="0">
                  <a:moveTo>
                    <a:pt x="0" y="0"/>
                  </a:moveTo>
                  <a:lnTo>
                    <a:pt x="996" y="1559"/>
                  </a:lnTo>
                  <a:lnTo>
                    <a:pt x="1574" y="1559"/>
                  </a:lnTo>
                  <a:cubicBezTo>
                    <a:pt x="1559" y="693"/>
                    <a:pt x="852" y="0"/>
                    <a:pt x="0" y="0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9" name="Google Shape;17869;p62"/>
            <p:cNvSpPr/>
            <p:nvPr/>
          </p:nvSpPr>
          <p:spPr>
            <a:xfrm>
              <a:off x="3786253" y="2643109"/>
              <a:ext cx="67399" cy="40502"/>
            </a:xfrm>
            <a:custGeom>
              <a:avLst/>
              <a:gdLst/>
              <a:ahLst/>
              <a:cxnLst/>
              <a:rect l="l" t="t" r="r" b="b"/>
              <a:pathLst>
                <a:path w="2571" h="1545" extrusionOk="0">
                  <a:moveTo>
                    <a:pt x="1574" y="0"/>
                  </a:moveTo>
                  <a:cubicBezTo>
                    <a:pt x="708" y="0"/>
                    <a:pt x="15" y="693"/>
                    <a:pt x="1" y="1545"/>
                  </a:cubicBezTo>
                  <a:lnTo>
                    <a:pt x="2570" y="1545"/>
                  </a:lnTo>
                  <a:cubicBezTo>
                    <a:pt x="2570" y="693"/>
                    <a:pt x="2123" y="0"/>
                    <a:pt x="1574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0" name="Google Shape;17870;p62"/>
            <p:cNvSpPr/>
            <p:nvPr/>
          </p:nvSpPr>
          <p:spPr>
            <a:xfrm>
              <a:off x="3827122" y="2575736"/>
              <a:ext cx="22361" cy="45064"/>
            </a:xfrm>
            <a:custGeom>
              <a:avLst/>
              <a:gdLst/>
              <a:ahLst/>
              <a:cxnLst/>
              <a:rect l="l" t="t" r="r" b="b"/>
              <a:pathLst>
                <a:path w="853" h="1719" extrusionOk="0">
                  <a:moveTo>
                    <a:pt x="1" y="1"/>
                  </a:moveTo>
                  <a:lnTo>
                    <a:pt x="1" y="1719"/>
                  </a:lnTo>
                  <a:cubicBezTo>
                    <a:pt x="463" y="1719"/>
                    <a:pt x="853" y="1329"/>
                    <a:pt x="853" y="867"/>
                  </a:cubicBezTo>
                  <a:cubicBezTo>
                    <a:pt x="853" y="391"/>
                    <a:pt x="463" y="1"/>
                    <a:pt x="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1" name="Google Shape;17871;p62"/>
            <p:cNvSpPr/>
            <p:nvPr/>
          </p:nvSpPr>
          <p:spPr>
            <a:xfrm>
              <a:off x="3903198" y="2644996"/>
              <a:ext cx="55261" cy="55261"/>
            </a:xfrm>
            <a:custGeom>
              <a:avLst/>
              <a:gdLst/>
              <a:ahLst/>
              <a:cxnLst/>
              <a:rect l="l" t="t" r="r" b="b"/>
              <a:pathLst>
                <a:path w="2108" h="2108" extrusionOk="0">
                  <a:moveTo>
                    <a:pt x="0" y="0"/>
                  </a:moveTo>
                  <a:lnTo>
                    <a:pt x="1256" y="2108"/>
                  </a:lnTo>
                  <a:lnTo>
                    <a:pt x="2108" y="2108"/>
                  </a:lnTo>
                  <a:cubicBezTo>
                    <a:pt x="2108" y="953"/>
                    <a:pt x="1170" y="0"/>
                    <a:pt x="0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2" name="Google Shape;17872;p62"/>
            <p:cNvSpPr/>
            <p:nvPr/>
          </p:nvSpPr>
          <p:spPr>
            <a:xfrm>
              <a:off x="3847937" y="2644996"/>
              <a:ext cx="88213" cy="55261"/>
            </a:xfrm>
            <a:custGeom>
              <a:avLst/>
              <a:gdLst/>
              <a:ahLst/>
              <a:cxnLst/>
              <a:rect l="l" t="t" r="r" b="b"/>
              <a:pathLst>
                <a:path w="3365" h="2108" extrusionOk="0">
                  <a:moveTo>
                    <a:pt x="2108" y="0"/>
                  </a:moveTo>
                  <a:cubicBezTo>
                    <a:pt x="954" y="0"/>
                    <a:pt x="1" y="953"/>
                    <a:pt x="1" y="2108"/>
                  </a:cubicBezTo>
                  <a:lnTo>
                    <a:pt x="3364" y="2108"/>
                  </a:lnTo>
                  <a:cubicBezTo>
                    <a:pt x="3364" y="953"/>
                    <a:pt x="2801" y="0"/>
                    <a:pt x="2108" y="0"/>
                  </a:cubicBezTo>
                  <a:close/>
                </a:path>
              </a:pathLst>
            </a:custGeom>
            <a:solidFill>
              <a:srgbClr val="74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3" name="Google Shape;17873;p62"/>
            <p:cNvSpPr/>
            <p:nvPr/>
          </p:nvSpPr>
          <p:spPr>
            <a:xfrm>
              <a:off x="3903565" y="2561737"/>
              <a:ext cx="30698" cy="60950"/>
            </a:xfrm>
            <a:custGeom>
              <a:avLst/>
              <a:gdLst/>
              <a:ahLst/>
              <a:cxnLst/>
              <a:rect l="l" t="t" r="r" b="b"/>
              <a:pathLst>
                <a:path w="1171" h="2325" extrusionOk="0">
                  <a:moveTo>
                    <a:pt x="1" y="1"/>
                  </a:moveTo>
                  <a:lnTo>
                    <a:pt x="1" y="2325"/>
                  </a:lnTo>
                  <a:cubicBezTo>
                    <a:pt x="650" y="2325"/>
                    <a:pt x="1170" y="1805"/>
                    <a:pt x="1170" y="1170"/>
                  </a:cubicBezTo>
                  <a:cubicBezTo>
                    <a:pt x="1170" y="520"/>
                    <a:pt x="650" y="1"/>
                    <a:pt x="1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4" name="Google Shape;17874;p62"/>
            <p:cNvSpPr/>
            <p:nvPr/>
          </p:nvSpPr>
          <p:spPr>
            <a:xfrm>
              <a:off x="3872553" y="2561737"/>
              <a:ext cx="46191" cy="60950"/>
            </a:xfrm>
            <a:custGeom>
              <a:avLst/>
              <a:gdLst/>
              <a:ahLst/>
              <a:cxnLst/>
              <a:rect l="l" t="t" r="r" b="b"/>
              <a:pathLst>
                <a:path w="1762" h="2325" extrusionOk="0">
                  <a:moveTo>
                    <a:pt x="1155" y="1"/>
                  </a:moveTo>
                  <a:cubicBezTo>
                    <a:pt x="520" y="1"/>
                    <a:pt x="0" y="520"/>
                    <a:pt x="0" y="1170"/>
                  </a:cubicBezTo>
                  <a:cubicBezTo>
                    <a:pt x="0" y="1805"/>
                    <a:pt x="520" y="2325"/>
                    <a:pt x="1155" y="2325"/>
                  </a:cubicBezTo>
                  <a:lnTo>
                    <a:pt x="1184" y="2325"/>
                  </a:lnTo>
                  <a:cubicBezTo>
                    <a:pt x="1501" y="2310"/>
                    <a:pt x="1761" y="1805"/>
                    <a:pt x="1761" y="1170"/>
                  </a:cubicBezTo>
                  <a:cubicBezTo>
                    <a:pt x="1761" y="535"/>
                    <a:pt x="1516" y="15"/>
                    <a:pt x="1184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5" name="Google Shape;17875;p62"/>
            <p:cNvSpPr/>
            <p:nvPr/>
          </p:nvSpPr>
          <p:spPr>
            <a:xfrm>
              <a:off x="3797237" y="2575736"/>
              <a:ext cx="37120" cy="45064"/>
            </a:xfrm>
            <a:custGeom>
              <a:avLst/>
              <a:gdLst/>
              <a:ahLst/>
              <a:cxnLst/>
              <a:rect l="l" t="t" r="r" b="b"/>
              <a:pathLst>
                <a:path w="1416" h="1719" extrusionOk="0">
                  <a:moveTo>
                    <a:pt x="1141" y="1"/>
                  </a:moveTo>
                  <a:cubicBezTo>
                    <a:pt x="0" y="1"/>
                    <a:pt x="0" y="1719"/>
                    <a:pt x="1141" y="1719"/>
                  </a:cubicBezTo>
                  <a:cubicBezTo>
                    <a:pt x="1285" y="1719"/>
                    <a:pt x="1415" y="1329"/>
                    <a:pt x="1415" y="867"/>
                  </a:cubicBezTo>
                  <a:cubicBezTo>
                    <a:pt x="1415" y="391"/>
                    <a:pt x="1285" y="1"/>
                    <a:pt x="1141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6" name="Google Shape;17876;p62"/>
            <p:cNvSpPr/>
            <p:nvPr/>
          </p:nvSpPr>
          <p:spPr>
            <a:xfrm>
              <a:off x="3948603" y="2575736"/>
              <a:ext cx="37487" cy="45064"/>
            </a:xfrm>
            <a:custGeom>
              <a:avLst/>
              <a:gdLst/>
              <a:ahLst/>
              <a:cxnLst/>
              <a:rect l="l" t="t" r="r" b="b"/>
              <a:pathLst>
                <a:path w="1430" h="1719" extrusionOk="0">
                  <a:moveTo>
                    <a:pt x="1141" y="1"/>
                  </a:moveTo>
                  <a:cubicBezTo>
                    <a:pt x="1" y="1"/>
                    <a:pt x="1" y="1719"/>
                    <a:pt x="1141" y="1719"/>
                  </a:cubicBezTo>
                  <a:cubicBezTo>
                    <a:pt x="1300" y="1719"/>
                    <a:pt x="1430" y="1329"/>
                    <a:pt x="1430" y="867"/>
                  </a:cubicBezTo>
                  <a:cubicBezTo>
                    <a:pt x="1430" y="391"/>
                    <a:pt x="1300" y="1"/>
                    <a:pt x="1141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7" name="Google Shape;17877;p62"/>
            <p:cNvSpPr/>
            <p:nvPr/>
          </p:nvSpPr>
          <p:spPr>
            <a:xfrm>
              <a:off x="3725723" y="2455776"/>
              <a:ext cx="354977" cy="351202"/>
            </a:xfrm>
            <a:custGeom>
              <a:avLst/>
              <a:gdLst/>
              <a:ahLst/>
              <a:cxnLst/>
              <a:rect l="l" t="t" r="r" b="b"/>
              <a:pathLst>
                <a:path w="13541" h="13397" extrusionOk="0">
                  <a:moveTo>
                    <a:pt x="6987" y="1156"/>
                  </a:moveTo>
                  <a:cubicBezTo>
                    <a:pt x="9874" y="1271"/>
                    <a:pt x="12198" y="3595"/>
                    <a:pt x="12314" y="6482"/>
                  </a:cubicBezTo>
                  <a:lnTo>
                    <a:pt x="11794" y="6482"/>
                  </a:lnTo>
                  <a:cubicBezTo>
                    <a:pt x="11520" y="6482"/>
                    <a:pt x="11520" y="6915"/>
                    <a:pt x="11794" y="6915"/>
                  </a:cubicBezTo>
                  <a:lnTo>
                    <a:pt x="12314" y="6915"/>
                  </a:lnTo>
                  <a:cubicBezTo>
                    <a:pt x="12198" y="9802"/>
                    <a:pt x="9874" y="12112"/>
                    <a:pt x="6987" y="12227"/>
                  </a:cubicBezTo>
                  <a:lnTo>
                    <a:pt x="6987" y="11722"/>
                  </a:lnTo>
                  <a:cubicBezTo>
                    <a:pt x="6987" y="11578"/>
                    <a:pt x="6879" y="11506"/>
                    <a:pt x="6770" y="11506"/>
                  </a:cubicBezTo>
                  <a:cubicBezTo>
                    <a:pt x="6662" y="11506"/>
                    <a:pt x="6554" y="11578"/>
                    <a:pt x="6554" y="11722"/>
                  </a:cubicBezTo>
                  <a:lnTo>
                    <a:pt x="6554" y="12227"/>
                  </a:lnTo>
                  <a:cubicBezTo>
                    <a:pt x="3667" y="12112"/>
                    <a:pt x="1357" y="9788"/>
                    <a:pt x="1242" y="6901"/>
                  </a:cubicBezTo>
                  <a:lnTo>
                    <a:pt x="1747" y="6901"/>
                  </a:lnTo>
                  <a:cubicBezTo>
                    <a:pt x="2036" y="6901"/>
                    <a:pt x="2036" y="6482"/>
                    <a:pt x="1747" y="6482"/>
                  </a:cubicBezTo>
                  <a:lnTo>
                    <a:pt x="1242" y="6482"/>
                  </a:lnTo>
                  <a:cubicBezTo>
                    <a:pt x="1357" y="3581"/>
                    <a:pt x="3667" y="1271"/>
                    <a:pt x="6554" y="1156"/>
                  </a:cubicBezTo>
                  <a:lnTo>
                    <a:pt x="6554" y="1661"/>
                  </a:lnTo>
                  <a:cubicBezTo>
                    <a:pt x="6554" y="1805"/>
                    <a:pt x="6662" y="1877"/>
                    <a:pt x="6770" y="1877"/>
                  </a:cubicBezTo>
                  <a:cubicBezTo>
                    <a:pt x="6879" y="1877"/>
                    <a:pt x="6987" y="1805"/>
                    <a:pt x="6987" y="1661"/>
                  </a:cubicBezTo>
                  <a:lnTo>
                    <a:pt x="6987" y="1156"/>
                  </a:lnTo>
                  <a:close/>
                  <a:moveTo>
                    <a:pt x="6770" y="1"/>
                  </a:moveTo>
                  <a:cubicBezTo>
                    <a:pt x="6662" y="1"/>
                    <a:pt x="6554" y="73"/>
                    <a:pt x="6554" y="217"/>
                  </a:cubicBezTo>
                  <a:lnTo>
                    <a:pt x="6554" y="737"/>
                  </a:lnTo>
                  <a:cubicBezTo>
                    <a:pt x="3436" y="852"/>
                    <a:pt x="924" y="3350"/>
                    <a:pt x="809" y="6482"/>
                  </a:cubicBezTo>
                  <a:lnTo>
                    <a:pt x="289" y="6482"/>
                  </a:lnTo>
                  <a:cubicBezTo>
                    <a:pt x="0" y="6482"/>
                    <a:pt x="0" y="6915"/>
                    <a:pt x="289" y="6915"/>
                  </a:cubicBezTo>
                  <a:lnTo>
                    <a:pt x="809" y="6915"/>
                  </a:lnTo>
                  <a:cubicBezTo>
                    <a:pt x="924" y="10033"/>
                    <a:pt x="3436" y="12545"/>
                    <a:pt x="6554" y="12661"/>
                  </a:cubicBezTo>
                  <a:lnTo>
                    <a:pt x="6554" y="13180"/>
                  </a:lnTo>
                  <a:cubicBezTo>
                    <a:pt x="6554" y="13325"/>
                    <a:pt x="6662" y="13397"/>
                    <a:pt x="6770" y="13397"/>
                  </a:cubicBezTo>
                  <a:cubicBezTo>
                    <a:pt x="6879" y="13397"/>
                    <a:pt x="6987" y="13325"/>
                    <a:pt x="6987" y="13180"/>
                  </a:cubicBezTo>
                  <a:lnTo>
                    <a:pt x="6987" y="12661"/>
                  </a:lnTo>
                  <a:cubicBezTo>
                    <a:pt x="10119" y="12545"/>
                    <a:pt x="12617" y="10033"/>
                    <a:pt x="12732" y="6915"/>
                  </a:cubicBezTo>
                  <a:lnTo>
                    <a:pt x="13252" y="6915"/>
                  </a:lnTo>
                  <a:cubicBezTo>
                    <a:pt x="13541" y="6915"/>
                    <a:pt x="13541" y="6482"/>
                    <a:pt x="13252" y="6482"/>
                  </a:cubicBezTo>
                  <a:lnTo>
                    <a:pt x="12732" y="6482"/>
                  </a:lnTo>
                  <a:cubicBezTo>
                    <a:pt x="12617" y="3350"/>
                    <a:pt x="10119" y="852"/>
                    <a:pt x="6987" y="737"/>
                  </a:cubicBezTo>
                  <a:lnTo>
                    <a:pt x="6987" y="217"/>
                  </a:lnTo>
                  <a:cubicBezTo>
                    <a:pt x="6987" y="73"/>
                    <a:pt x="6879" y="1"/>
                    <a:pt x="6770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78" name="Google Shape;17878;p62"/>
          <p:cNvGrpSpPr/>
          <p:nvPr/>
        </p:nvGrpSpPr>
        <p:grpSpPr>
          <a:xfrm>
            <a:off x="5226165" y="1977641"/>
            <a:ext cx="230482" cy="388847"/>
            <a:chOff x="5226165" y="1977641"/>
            <a:chExt cx="230482" cy="388847"/>
          </a:xfrm>
        </p:grpSpPr>
        <p:sp>
          <p:nvSpPr>
            <p:cNvPr id="17879" name="Google Shape;17879;p62"/>
            <p:cNvSpPr/>
            <p:nvPr/>
          </p:nvSpPr>
          <p:spPr>
            <a:xfrm>
              <a:off x="5256443" y="2329761"/>
              <a:ext cx="169952" cy="12138"/>
            </a:xfrm>
            <a:custGeom>
              <a:avLst/>
              <a:gdLst/>
              <a:ahLst/>
              <a:cxnLst/>
              <a:rect l="l" t="t" r="r" b="b"/>
              <a:pathLst>
                <a:path w="6483" h="463" extrusionOk="0">
                  <a:moveTo>
                    <a:pt x="1" y="1"/>
                  </a:moveTo>
                  <a:lnTo>
                    <a:pt x="1" y="463"/>
                  </a:lnTo>
                  <a:lnTo>
                    <a:pt x="6482" y="463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0" name="Google Shape;17880;p62"/>
            <p:cNvSpPr/>
            <p:nvPr/>
          </p:nvSpPr>
          <p:spPr>
            <a:xfrm>
              <a:off x="5335167" y="1977641"/>
              <a:ext cx="12138" cy="388480"/>
            </a:xfrm>
            <a:custGeom>
              <a:avLst/>
              <a:gdLst/>
              <a:ahLst/>
              <a:cxnLst/>
              <a:rect l="l" t="t" r="r" b="b"/>
              <a:pathLst>
                <a:path w="463" h="14819" extrusionOk="0">
                  <a:moveTo>
                    <a:pt x="231" y="1"/>
                  </a:moveTo>
                  <a:cubicBezTo>
                    <a:pt x="116" y="1"/>
                    <a:pt x="0" y="80"/>
                    <a:pt x="0" y="239"/>
                  </a:cubicBezTo>
                  <a:lnTo>
                    <a:pt x="0" y="14588"/>
                  </a:lnTo>
                  <a:cubicBezTo>
                    <a:pt x="0" y="14718"/>
                    <a:pt x="101" y="14819"/>
                    <a:pt x="231" y="14819"/>
                  </a:cubicBezTo>
                  <a:cubicBezTo>
                    <a:pt x="361" y="14819"/>
                    <a:pt x="462" y="14718"/>
                    <a:pt x="462" y="14588"/>
                  </a:cubicBezTo>
                  <a:lnTo>
                    <a:pt x="462" y="239"/>
                  </a:lnTo>
                  <a:cubicBezTo>
                    <a:pt x="462" y="80"/>
                    <a:pt x="347" y="1"/>
                    <a:pt x="23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1" name="Google Shape;17881;p62"/>
            <p:cNvSpPr/>
            <p:nvPr/>
          </p:nvSpPr>
          <p:spPr>
            <a:xfrm>
              <a:off x="5243571" y="2226421"/>
              <a:ext cx="37986" cy="139700"/>
            </a:xfrm>
            <a:custGeom>
              <a:avLst/>
              <a:gdLst/>
              <a:ahLst/>
              <a:cxnLst/>
              <a:rect l="l" t="t" r="r" b="b"/>
              <a:pathLst>
                <a:path w="1449" h="5329" extrusionOk="0">
                  <a:moveTo>
                    <a:pt x="1179" y="1"/>
                  </a:moveTo>
                  <a:cubicBezTo>
                    <a:pt x="1078" y="1"/>
                    <a:pt x="978" y="59"/>
                    <a:pt x="954" y="190"/>
                  </a:cubicBezTo>
                  <a:lnTo>
                    <a:pt x="30" y="5069"/>
                  </a:lnTo>
                  <a:cubicBezTo>
                    <a:pt x="1" y="5184"/>
                    <a:pt x="87" y="5300"/>
                    <a:pt x="217" y="5329"/>
                  </a:cubicBezTo>
                  <a:lnTo>
                    <a:pt x="261" y="5329"/>
                  </a:lnTo>
                  <a:cubicBezTo>
                    <a:pt x="362" y="5329"/>
                    <a:pt x="463" y="5256"/>
                    <a:pt x="492" y="5141"/>
                  </a:cubicBezTo>
                  <a:lnTo>
                    <a:pt x="1416" y="276"/>
                  </a:lnTo>
                  <a:cubicBezTo>
                    <a:pt x="1448" y="103"/>
                    <a:pt x="1312" y="1"/>
                    <a:pt x="117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2" name="Google Shape;17882;p62"/>
            <p:cNvSpPr/>
            <p:nvPr/>
          </p:nvSpPr>
          <p:spPr>
            <a:xfrm>
              <a:off x="5401281" y="2226421"/>
              <a:ext cx="37592" cy="140067"/>
            </a:xfrm>
            <a:custGeom>
              <a:avLst/>
              <a:gdLst/>
              <a:ahLst/>
              <a:cxnLst/>
              <a:rect l="l" t="t" r="r" b="b"/>
              <a:pathLst>
                <a:path w="1434" h="5343" extrusionOk="0">
                  <a:moveTo>
                    <a:pt x="270" y="1"/>
                  </a:moveTo>
                  <a:cubicBezTo>
                    <a:pt x="136" y="1"/>
                    <a:pt x="0" y="103"/>
                    <a:pt x="33" y="276"/>
                  </a:cubicBezTo>
                  <a:lnTo>
                    <a:pt x="957" y="5155"/>
                  </a:lnTo>
                  <a:cubicBezTo>
                    <a:pt x="986" y="5256"/>
                    <a:pt x="1073" y="5329"/>
                    <a:pt x="1188" y="5329"/>
                  </a:cubicBezTo>
                  <a:lnTo>
                    <a:pt x="1231" y="5343"/>
                  </a:lnTo>
                  <a:cubicBezTo>
                    <a:pt x="1361" y="5314"/>
                    <a:pt x="1434" y="5184"/>
                    <a:pt x="1419" y="5069"/>
                  </a:cubicBezTo>
                  <a:lnTo>
                    <a:pt x="495" y="190"/>
                  </a:lnTo>
                  <a:cubicBezTo>
                    <a:pt x="470" y="59"/>
                    <a:pt x="371" y="1"/>
                    <a:pt x="27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3" name="Google Shape;17883;p62"/>
            <p:cNvSpPr/>
            <p:nvPr/>
          </p:nvSpPr>
          <p:spPr>
            <a:xfrm>
              <a:off x="5335167" y="2226448"/>
              <a:ext cx="12138" cy="24249"/>
            </a:xfrm>
            <a:custGeom>
              <a:avLst/>
              <a:gdLst/>
              <a:ahLst/>
              <a:cxnLst/>
              <a:rect l="l" t="t" r="r" b="b"/>
              <a:pathLst>
                <a:path w="463" h="925" extrusionOk="0">
                  <a:moveTo>
                    <a:pt x="0" y="1"/>
                  </a:moveTo>
                  <a:lnTo>
                    <a:pt x="0" y="925"/>
                  </a:lnTo>
                  <a:lnTo>
                    <a:pt x="462" y="925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4" name="Google Shape;17884;p62"/>
            <p:cNvSpPr/>
            <p:nvPr/>
          </p:nvSpPr>
          <p:spPr>
            <a:xfrm>
              <a:off x="5264779" y="2226421"/>
              <a:ext cx="16280" cy="24275"/>
            </a:xfrm>
            <a:custGeom>
              <a:avLst/>
              <a:gdLst/>
              <a:ahLst/>
              <a:cxnLst/>
              <a:rect l="l" t="t" r="r" b="b"/>
              <a:pathLst>
                <a:path w="621" h="926" extrusionOk="0">
                  <a:moveTo>
                    <a:pt x="386" y="0"/>
                  </a:moveTo>
                  <a:cubicBezTo>
                    <a:pt x="270" y="0"/>
                    <a:pt x="171" y="71"/>
                    <a:pt x="145" y="190"/>
                  </a:cubicBezTo>
                  <a:lnTo>
                    <a:pt x="0" y="926"/>
                  </a:lnTo>
                  <a:lnTo>
                    <a:pt x="477" y="926"/>
                  </a:lnTo>
                  <a:lnTo>
                    <a:pt x="607" y="276"/>
                  </a:lnTo>
                  <a:cubicBezTo>
                    <a:pt x="621" y="146"/>
                    <a:pt x="534" y="31"/>
                    <a:pt x="419" y="2"/>
                  </a:cubicBezTo>
                  <a:cubicBezTo>
                    <a:pt x="408" y="1"/>
                    <a:pt x="397" y="0"/>
                    <a:pt x="386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5" name="Google Shape;17885;p62"/>
            <p:cNvSpPr/>
            <p:nvPr/>
          </p:nvSpPr>
          <p:spPr>
            <a:xfrm>
              <a:off x="5401281" y="2226421"/>
              <a:ext cx="16411" cy="24275"/>
            </a:xfrm>
            <a:custGeom>
              <a:avLst/>
              <a:gdLst/>
              <a:ahLst/>
              <a:cxnLst/>
              <a:rect l="l" t="t" r="r" b="b"/>
              <a:pathLst>
                <a:path w="626" h="926" extrusionOk="0">
                  <a:moveTo>
                    <a:pt x="270" y="1"/>
                  </a:moveTo>
                  <a:cubicBezTo>
                    <a:pt x="136" y="1"/>
                    <a:pt x="0" y="103"/>
                    <a:pt x="33" y="276"/>
                  </a:cubicBezTo>
                  <a:lnTo>
                    <a:pt x="163" y="926"/>
                  </a:lnTo>
                  <a:lnTo>
                    <a:pt x="625" y="926"/>
                  </a:lnTo>
                  <a:lnTo>
                    <a:pt x="495" y="190"/>
                  </a:lnTo>
                  <a:cubicBezTo>
                    <a:pt x="470" y="59"/>
                    <a:pt x="371" y="1"/>
                    <a:pt x="270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6" name="Google Shape;17886;p62"/>
            <p:cNvSpPr/>
            <p:nvPr/>
          </p:nvSpPr>
          <p:spPr>
            <a:xfrm>
              <a:off x="5238276" y="2020214"/>
              <a:ext cx="206286" cy="218371"/>
            </a:xfrm>
            <a:custGeom>
              <a:avLst/>
              <a:gdLst/>
              <a:ahLst/>
              <a:cxnLst/>
              <a:rect l="l" t="t" r="r" b="b"/>
              <a:pathLst>
                <a:path w="7869" h="8330" extrusionOk="0">
                  <a:moveTo>
                    <a:pt x="1" y="1"/>
                  </a:moveTo>
                  <a:lnTo>
                    <a:pt x="1" y="8099"/>
                  </a:lnTo>
                  <a:cubicBezTo>
                    <a:pt x="1" y="8229"/>
                    <a:pt x="102" y="8330"/>
                    <a:pt x="232" y="8330"/>
                  </a:cubicBezTo>
                  <a:lnTo>
                    <a:pt x="7637" y="8330"/>
                  </a:lnTo>
                  <a:cubicBezTo>
                    <a:pt x="7767" y="8330"/>
                    <a:pt x="7868" y="8229"/>
                    <a:pt x="7868" y="8099"/>
                  </a:cubicBezTo>
                  <a:lnTo>
                    <a:pt x="7868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7" name="Google Shape;17887;p62"/>
            <p:cNvSpPr/>
            <p:nvPr/>
          </p:nvSpPr>
          <p:spPr>
            <a:xfrm>
              <a:off x="5237909" y="2020214"/>
              <a:ext cx="206653" cy="18193"/>
            </a:xfrm>
            <a:custGeom>
              <a:avLst/>
              <a:gdLst/>
              <a:ahLst/>
              <a:cxnLst/>
              <a:rect l="l" t="t" r="r" b="b"/>
              <a:pathLst>
                <a:path w="7883" h="694" extrusionOk="0">
                  <a:moveTo>
                    <a:pt x="0" y="1"/>
                  </a:moveTo>
                  <a:lnTo>
                    <a:pt x="0" y="694"/>
                  </a:lnTo>
                  <a:lnTo>
                    <a:pt x="7882" y="694"/>
                  </a:lnTo>
                  <a:lnTo>
                    <a:pt x="7882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8" name="Google Shape;17888;p62"/>
            <p:cNvSpPr/>
            <p:nvPr/>
          </p:nvSpPr>
          <p:spPr>
            <a:xfrm>
              <a:off x="5226165" y="2002047"/>
              <a:ext cx="230482" cy="24249"/>
            </a:xfrm>
            <a:custGeom>
              <a:avLst/>
              <a:gdLst/>
              <a:ahLst/>
              <a:cxnLst/>
              <a:rect l="l" t="t" r="r" b="b"/>
              <a:pathLst>
                <a:path w="8792" h="925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694"/>
                  </a:lnTo>
                  <a:cubicBezTo>
                    <a:pt x="1" y="824"/>
                    <a:pt x="102" y="925"/>
                    <a:pt x="232" y="925"/>
                  </a:cubicBezTo>
                  <a:lnTo>
                    <a:pt x="8561" y="925"/>
                  </a:lnTo>
                  <a:cubicBezTo>
                    <a:pt x="8691" y="925"/>
                    <a:pt x="8792" y="824"/>
                    <a:pt x="8792" y="694"/>
                  </a:cubicBezTo>
                  <a:lnTo>
                    <a:pt x="8792" y="232"/>
                  </a:lnTo>
                  <a:cubicBezTo>
                    <a:pt x="8792" y="102"/>
                    <a:pt x="8691" y="1"/>
                    <a:pt x="856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9" name="Google Shape;17889;p62"/>
            <p:cNvSpPr/>
            <p:nvPr/>
          </p:nvSpPr>
          <p:spPr>
            <a:xfrm>
              <a:off x="5257754" y="2073195"/>
              <a:ext cx="164080" cy="118597"/>
            </a:xfrm>
            <a:custGeom>
              <a:avLst/>
              <a:gdLst/>
              <a:ahLst/>
              <a:cxnLst/>
              <a:rect l="l" t="t" r="r" b="b"/>
              <a:pathLst>
                <a:path w="6259" h="4524" extrusionOk="0">
                  <a:moveTo>
                    <a:pt x="4801" y="1"/>
                  </a:moveTo>
                  <a:cubicBezTo>
                    <a:pt x="4426" y="1"/>
                    <a:pt x="4426" y="578"/>
                    <a:pt x="4801" y="578"/>
                  </a:cubicBezTo>
                  <a:lnTo>
                    <a:pt x="5263" y="578"/>
                  </a:lnTo>
                  <a:lnTo>
                    <a:pt x="3300" y="2541"/>
                  </a:lnTo>
                  <a:lnTo>
                    <a:pt x="2852" y="2108"/>
                  </a:lnTo>
                  <a:cubicBezTo>
                    <a:pt x="2751" y="2007"/>
                    <a:pt x="2618" y="1957"/>
                    <a:pt x="2484" y="1957"/>
                  </a:cubicBezTo>
                  <a:cubicBezTo>
                    <a:pt x="2351" y="1957"/>
                    <a:pt x="2217" y="2007"/>
                    <a:pt x="2116" y="2108"/>
                  </a:cubicBezTo>
                  <a:lnTo>
                    <a:pt x="210" y="4028"/>
                  </a:lnTo>
                  <a:cubicBezTo>
                    <a:pt x="1" y="4238"/>
                    <a:pt x="188" y="4524"/>
                    <a:pt x="410" y="4524"/>
                  </a:cubicBezTo>
                  <a:cubicBezTo>
                    <a:pt x="479" y="4524"/>
                    <a:pt x="550" y="4497"/>
                    <a:pt x="615" y="4432"/>
                  </a:cubicBezTo>
                  <a:lnTo>
                    <a:pt x="2491" y="2556"/>
                  </a:lnTo>
                  <a:lnTo>
                    <a:pt x="2939" y="3003"/>
                  </a:lnTo>
                  <a:cubicBezTo>
                    <a:pt x="3040" y="3104"/>
                    <a:pt x="3173" y="3155"/>
                    <a:pt x="3307" y="3155"/>
                  </a:cubicBezTo>
                  <a:cubicBezTo>
                    <a:pt x="3440" y="3155"/>
                    <a:pt x="3574" y="3104"/>
                    <a:pt x="3675" y="3003"/>
                  </a:cubicBezTo>
                  <a:lnTo>
                    <a:pt x="5682" y="997"/>
                  </a:lnTo>
                  <a:lnTo>
                    <a:pt x="5682" y="1444"/>
                  </a:lnTo>
                  <a:cubicBezTo>
                    <a:pt x="5682" y="1639"/>
                    <a:pt x="5826" y="1736"/>
                    <a:pt x="5970" y="1736"/>
                  </a:cubicBezTo>
                  <a:cubicBezTo>
                    <a:pt x="6115" y="1736"/>
                    <a:pt x="6259" y="1639"/>
                    <a:pt x="6259" y="1444"/>
                  </a:cubicBezTo>
                  <a:lnTo>
                    <a:pt x="6259" y="289"/>
                  </a:lnTo>
                  <a:cubicBezTo>
                    <a:pt x="6259" y="131"/>
                    <a:pt x="6129" y="1"/>
                    <a:pt x="5970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0" name="Google Shape;17890;p62"/>
            <p:cNvSpPr/>
            <p:nvPr/>
          </p:nvSpPr>
          <p:spPr>
            <a:xfrm>
              <a:off x="5226165" y="2014159"/>
              <a:ext cx="230482" cy="12138"/>
            </a:xfrm>
            <a:custGeom>
              <a:avLst/>
              <a:gdLst/>
              <a:ahLst/>
              <a:cxnLst/>
              <a:rect l="l" t="t" r="r" b="b"/>
              <a:pathLst>
                <a:path w="8792" h="463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cubicBezTo>
                    <a:pt x="1" y="362"/>
                    <a:pt x="102" y="463"/>
                    <a:pt x="232" y="463"/>
                  </a:cubicBezTo>
                  <a:lnTo>
                    <a:pt x="8561" y="463"/>
                  </a:lnTo>
                  <a:cubicBezTo>
                    <a:pt x="8691" y="463"/>
                    <a:pt x="8792" y="362"/>
                    <a:pt x="8792" y="232"/>
                  </a:cubicBezTo>
                  <a:cubicBezTo>
                    <a:pt x="8792" y="102"/>
                    <a:pt x="8691" y="1"/>
                    <a:pt x="856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1" name="Google Shape;17891;p62"/>
          <p:cNvGrpSpPr/>
          <p:nvPr/>
        </p:nvGrpSpPr>
        <p:grpSpPr>
          <a:xfrm>
            <a:off x="5632602" y="2025510"/>
            <a:ext cx="370130" cy="287264"/>
            <a:chOff x="5632602" y="2025510"/>
            <a:chExt cx="370130" cy="287264"/>
          </a:xfrm>
        </p:grpSpPr>
        <p:sp>
          <p:nvSpPr>
            <p:cNvPr id="17892" name="Google Shape;17892;p62"/>
            <p:cNvSpPr/>
            <p:nvPr/>
          </p:nvSpPr>
          <p:spPr>
            <a:xfrm>
              <a:off x="5695046" y="2050493"/>
              <a:ext cx="296701" cy="191501"/>
            </a:xfrm>
            <a:custGeom>
              <a:avLst/>
              <a:gdLst/>
              <a:ahLst/>
              <a:cxnLst/>
              <a:rect l="l" t="t" r="r" b="b"/>
              <a:pathLst>
                <a:path w="11318" h="7305" extrusionOk="0">
                  <a:moveTo>
                    <a:pt x="0" y="0"/>
                  </a:moveTo>
                  <a:lnTo>
                    <a:pt x="0" y="4649"/>
                  </a:lnTo>
                  <a:lnTo>
                    <a:pt x="780" y="4649"/>
                  </a:lnTo>
                  <a:lnTo>
                    <a:pt x="780" y="5168"/>
                  </a:lnTo>
                  <a:lnTo>
                    <a:pt x="996" y="5240"/>
                  </a:lnTo>
                  <a:cubicBezTo>
                    <a:pt x="1126" y="5284"/>
                    <a:pt x="1242" y="5327"/>
                    <a:pt x="1357" y="5399"/>
                  </a:cubicBezTo>
                  <a:lnTo>
                    <a:pt x="1559" y="5500"/>
                  </a:lnTo>
                  <a:lnTo>
                    <a:pt x="1920" y="5139"/>
                  </a:lnTo>
                  <a:lnTo>
                    <a:pt x="2498" y="5717"/>
                  </a:lnTo>
                  <a:lnTo>
                    <a:pt x="2137" y="6078"/>
                  </a:lnTo>
                  <a:lnTo>
                    <a:pt x="2238" y="6280"/>
                  </a:lnTo>
                  <a:cubicBezTo>
                    <a:pt x="2310" y="6395"/>
                    <a:pt x="2353" y="6511"/>
                    <a:pt x="2397" y="6641"/>
                  </a:cubicBezTo>
                  <a:lnTo>
                    <a:pt x="2454" y="6857"/>
                  </a:lnTo>
                  <a:lnTo>
                    <a:pt x="2974" y="6857"/>
                  </a:lnTo>
                  <a:lnTo>
                    <a:pt x="2974" y="7305"/>
                  </a:lnTo>
                  <a:lnTo>
                    <a:pt x="11318" y="7305"/>
                  </a:lnTo>
                  <a:lnTo>
                    <a:pt x="11318" y="0"/>
                  </a:ln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3" name="Google Shape;17893;p62"/>
            <p:cNvSpPr/>
            <p:nvPr/>
          </p:nvSpPr>
          <p:spPr>
            <a:xfrm>
              <a:off x="5735522" y="2241967"/>
              <a:ext cx="50359" cy="23882"/>
            </a:xfrm>
            <a:custGeom>
              <a:avLst/>
              <a:gdLst/>
              <a:ahLst/>
              <a:cxnLst/>
              <a:rect l="l" t="t" r="r" b="b"/>
              <a:pathLst>
                <a:path w="1921" h="911" extrusionOk="0">
                  <a:moveTo>
                    <a:pt x="1098" y="1"/>
                  </a:moveTo>
                  <a:lnTo>
                    <a:pt x="1098" y="30"/>
                  </a:lnTo>
                  <a:lnTo>
                    <a:pt x="434" y="30"/>
                  </a:lnTo>
                  <a:lnTo>
                    <a:pt x="434" y="44"/>
                  </a:lnTo>
                  <a:cubicBezTo>
                    <a:pt x="405" y="376"/>
                    <a:pt x="261" y="679"/>
                    <a:pt x="1" y="910"/>
                  </a:cubicBezTo>
                  <a:lnTo>
                    <a:pt x="1228" y="910"/>
                  </a:lnTo>
                  <a:cubicBezTo>
                    <a:pt x="1271" y="780"/>
                    <a:pt x="1329" y="650"/>
                    <a:pt x="1358" y="520"/>
                  </a:cubicBezTo>
                  <a:lnTo>
                    <a:pt x="1921" y="520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B8C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4" name="Google Shape;17894;p62"/>
            <p:cNvSpPr/>
            <p:nvPr/>
          </p:nvSpPr>
          <p:spPr>
            <a:xfrm>
              <a:off x="5746899" y="2179156"/>
              <a:ext cx="38982" cy="62470"/>
            </a:xfrm>
            <a:custGeom>
              <a:avLst/>
              <a:gdLst/>
              <a:ahLst/>
              <a:cxnLst/>
              <a:rect l="l" t="t" r="r" b="b"/>
              <a:pathLst>
                <a:path w="1487" h="2383" extrusionOk="0">
                  <a:moveTo>
                    <a:pt x="274" y="0"/>
                  </a:moveTo>
                  <a:lnTo>
                    <a:pt x="0" y="275"/>
                  </a:lnTo>
                  <a:lnTo>
                    <a:pt x="534" y="809"/>
                  </a:lnTo>
                  <a:lnTo>
                    <a:pt x="173" y="1170"/>
                  </a:lnTo>
                  <a:lnTo>
                    <a:pt x="274" y="1357"/>
                  </a:lnTo>
                  <a:cubicBezTo>
                    <a:pt x="332" y="1473"/>
                    <a:pt x="390" y="1603"/>
                    <a:pt x="419" y="1718"/>
                  </a:cubicBezTo>
                  <a:lnTo>
                    <a:pt x="491" y="1935"/>
                  </a:lnTo>
                  <a:lnTo>
                    <a:pt x="1010" y="1935"/>
                  </a:lnTo>
                  <a:lnTo>
                    <a:pt x="1010" y="2382"/>
                  </a:lnTo>
                  <a:lnTo>
                    <a:pt x="1487" y="2382"/>
                  </a:lnTo>
                  <a:lnTo>
                    <a:pt x="1487" y="1790"/>
                  </a:lnTo>
                  <a:lnTo>
                    <a:pt x="924" y="1790"/>
                  </a:lnTo>
                  <a:cubicBezTo>
                    <a:pt x="881" y="1574"/>
                    <a:pt x="794" y="1386"/>
                    <a:pt x="678" y="1199"/>
                  </a:cubicBezTo>
                  <a:lnTo>
                    <a:pt x="1083" y="80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5" name="Google Shape;17895;p62"/>
            <p:cNvSpPr/>
            <p:nvPr/>
          </p:nvSpPr>
          <p:spPr>
            <a:xfrm>
              <a:off x="5698821" y="2168565"/>
              <a:ext cx="42783" cy="26136"/>
            </a:xfrm>
            <a:custGeom>
              <a:avLst/>
              <a:gdLst/>
              <a:ahLst/>
              <a:cxnLst/>
              <a:rect l="l" t="t" r="r" b="b"/>
              <a:pathLst>
                <a:path w="1632" h="997" extrusionOk="0">
                  <a:moveTo>
                    <a:pt x="1" y="0"/>
                  </a:moveTo>
                  <a:lnTo>
                    <a:pt x="1" y="159"/>
                  </a:lnTo>
                  <a:lnTo>
                    <a:pt x="636" y="159"/>
                  </a:lnTo>
                  <a:lnTo>
                    <a:pt x="636" y="679"/>
                  </a:lnTo>
                  <a:lnTo>
                    <a:pt x="852" y="736"/>
                  </a:lnTo>
                  <a:cubicBezTo>
                    <a:pt x="982" y="780"/>
                    <a:pt x="1098" y="823"/>
                    <a:pt x="1213" y="895"/>
                  </a:cubicBezTo>
                  <a:lnTo>
                    <a:pt x="1415" y="996"/>
                  </a:lnTo>
                  <a:lnTo>
                    <a:pt x="1632" y="765"/>
                  </a:lnTo>
                  <a:cubicBezTo>
                    <a:pt x="1473" y="679"/>
                    <a:pt x="1300" y="607"/>
                    <a:pt x="1127" y="563"/>
                  </a:cubicBezTo>
                  <a:lnTo>
                    <a:pt x="1127" y="0"/>
                  </a:ln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6" name="Google Shape;17896;p62"/>
            <p:cNvSpPr/>
            <p:nvPr/>
          </p:nvSpPr>
          <p:spPr>
            <a:xfrm>
              <a:off x="5695046" y="2050493"/>
              <a:ext cx="9857" cy="118099"/>
            </a:xfrm>
            <a:custGeom>
              <a:avLst/>
              <a:gdLst/>
              <a:ahLst/>
              <a:cxnLst/>
              <a:rect l="l" t="t" r="r" b="b"/>
              <a:pathLst>
                <a:path w="376" h="4505" extrusionOk="0">
                  <a:moveTo>
                    <a:pt x="0" y="0"/>
                  </a:moveTo>
                  <a:lnTo>
                    <a:pt x="0" y="4504"/>
                  </a:lnTo>
                  <a:lnTo>
                    <a:pt x="376" y="4504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7" name="Google Shape;17897;p62"/>
            <p:cNvSpPr/>
            <p:nvPr/>
          </p:nvSpPr>
          <p:spPr>
            <a:xfrm>
              <a:off x="5695046" y="2049732"/>
              <a:ext cx="296701" cy="9857"/>
            </a:xfrm>
            <a:custGeom>
              <a:avLst/>
              <a:gdLst/>
              <a:ahLst/>
              <a:cxnLst/>
              <a:rect l="l" t="t" r="r" b="b"/>
              <a:pathLst>
                <a:path w="11318" h="376" extrusionOk="0">
                  <a:moveTo>
                    <a:pt x="0" y="1"/>
                  </a:moveTo>
                  <a:lnTo>
                    <a:pt x="0" y="376"/>
                  </a:lnTo>
                  <a:lnTo>
                    <a:pt x="11318" y="376"/>
                  </a:lnTo>
                  <a:lnTo>
                    <a:pt x="11318" y="1"/>
                  </a:ln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8" name="Google Shape;17898;p62"/>
            <p:cNvSpPr/>
            <p:nvPr/>
          </p:nvSpPr>
          <p:spPr>
            <a:xfrm>
              <a:off x="5725324" y="2240473"/>
              <a:ext cx="277014" cy="26503"/>
            </a:xfrm>
            <a:custGeom>
              <a:avLst/>
              <a:gdLst/>
              <a:ahLst/>
              <a:cxnLst/>
              <a:rect l="l" t="t" r="r" b="b"/>
              <a:pathLst>
                <a:path w="10567" h="1011" extrusionOk="0">
                  <a:moveTo>
                    <a:pt x="1487" y="0"/>
                  </a:moveTo>
                  <a:cubicBezTo>
                    <a:pt x="1458" y="0"/>
                    <a:pt x="1444" y="14"/>
                    <a:pt x="1429" y="43"/>
                  </a:cubicBezTo>
                  <a:lnTo>
                    <a:pt x="477" y="43"/>
                  </a:lnTo>
                  <a:cubicBezTo>
                    <a:pt x="462" y="43"/>
                    <a:pt x="433" y="58"/>
                    <a:pt x="433" y="87"/>
                  </a:cubicBezTo>
                  <a:lnTo>
                    <a:pt x="433" y="159"/>
                  </a:lnTo>
                  <a:lnTo>
                    <a:pt x="433" y="188"/>
                  </a:lnTo>
                  <a:lnTo>
                    <a:pt x="433" y="202"/>
                  </a:lnTo>
                  <a:lnTo>
                    <a:pt x="433" y="217"/>
                  </a:lnTo>
                  <a:cubicBezTo>
                    <a:pt x="404" y="505"/>
                    <a:pt x="260" y="765"/>
                    <a:pt x="29" y="924"/>
                  </a:cubicBezTo>
                  <a:cubicBezTo>
                    <a:pt x="0" y="953"/>
                    <a:pt x="15" y="1010"/>
                    <a:pt x="58" y="1010"/>
                  </a:cubicBezTo>
                  <a:lnTo>
                    <a:pt x="10524" y="1010"/>
                  </a:lnTo>
                  <a:cubicBezTo>
                    <a:pt x="10553" y="1010"/>
                    <a:pt x="10567" y="996"/>
                    <a:pt x="10567" y="967"/>
                  </a:cubicBezTo>
                  <a:lnTo>
                    <a:pt x="10567" y="58"/>
                  </a:lnTo>
                  <a:cubicBezTo>
                    <a:pt x="10567" y="29"/>
                    <a:pt x="10553" y="14"/>
                    <a:pt x="10538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9" name="Google Shape;17899;p62"/>
            <p:cNvSpPr/>
            <p:nvPr/>
          </p:nvSpPr>
          <p:spPr>
            <a:xfrm>
              <a:off x="5684062" y="2025510"/>
              <a:ext cx="318670" cy="26136"/>
            </a:xfrm>
            <a:custGeom>
              <a:avLst/>
              <a:gdLst/>
              <a:ahLst/>
              <a:cxnLst/>
              <a:rect l="l" t="t" r="r" b="b"/>
              <a:pathLst>
                <a:path w="12156" h="997" extrusionOk="0">
                  <a:moveTo>
                    <a:pt x="44" y="1"/>
                  </a:moveTo>
                  <a:cubicBezTo>
                    <a:pt x="15" y="1"/>
                    <a:pt x="1" y="15"/>
                    <a:pt x="1" y="44"/>
                  </a:cubicBezTo>
                  <a:lnTo>
                    <a:pt x="1" y="953"/>
                  </a:lnTo>
                  <a:cubicBezTo>
                    <a:pt x="1" y="982"/>
                    <a:pt x="15" y="997"/>
                    <a:pt x="44" y="997"/>
                  </a:cubicBezTo>
                  <a:lnTo>
                    <a:pt x="12112" y="997"/>
                  </a:lnTo>
                  <a:cubicBezTo>
                    <a:pt x="12127" y="997"/>
                    <a:pt x="12155" y="982"/>
                    <a:pt x="12155" y="953"/>
                  </a:cubicBezTo>
                  <a:lnTo>
                    <a:pt x="12155" y="44"/>
                  </a:lnTo>
                  <a:cubicBezTo>
                    <a:pt x="12155" y="15"/>
                    <a:pt x="12127" y="1"/>
                    <a:pt x="12112" y="1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0" name="Google Shape;17900;p62"/>
            <p:cNvSpPr/>
            <p:nvPr/>
          </p:nvSpPr>
          <p:spPr>
            <a:xfrm>
              <a:off x="5804022" y="2150005"/>
              <a:ext cx="25009" cy="58328"/>
            </a:xfrm>
            <a:custGeom>
              <a:avLst/>
              <a:gdLst/>
              <a:ahLst/>
              <a:cxnLst/>
              <a:rect l="l" t="t" r="r" b="b"/>
              <a:pathLst>
                <a:path w="954" h="2225" extrusionOk="0">
                  <a:moveTo>
                    <a:pt x="1" y="1"/>
                  </a:moveTo>
                  <a:lnTo>
                    <a:pt x="1" y="2224"/>
                  </a:lnTo>
                  <a:lnTo>
                    <a:pt x="953" y="222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1" name="Google Shape;17901;p62"/>
            <p:cNvSpPr/>
            <p:nvPr/>
          </p:nvSpPr>
          <p:spPr>
            <a:xfrm>
              <a:off x="5846779" y="2125048"/>
              <a:ext cx="25009" cy="83285"/>
            </a:xfrm>
            <a:custGeom>
              <a:avLst/>
              <a:gdLst/>
              <a:ahLst/>
              <a:cxnLst/>
              <a:rect l="l" t="t" r="r" b="b"/>
              <a:pathLst>
                <a:path w="954" h="3177" extrusionOk="0">
                  <a:moveTo>
                    <a:pt x="1" y="0"/>
                  </a:moveTo>
                  <a:lnTo>
                    <a:pt x="1" y="3176"/>
                  </a:lnTo>
                  <a:lnTo>
                    <a:pt x="954" y="3176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2" name="Google Shape;17902;p62"/>
            <p:cNvSpPr/>
            <p:nvPr/>
          </p:nvSpPr>
          <p:spPr>
            <a:xfrm>
              <a:off x="5888408" y="2140174"/>
              <a:ext cx="25009" cy="68159"/>
            </a:xfrm>
            <a:custGeom>
              <a:avLst/>
              <a:gdLst/>
              <a:ahLst/>
              <a:cxnLst/>
              <a:rect l="l" t="t" r="r" b="b"/>
              <a:pathLst>
                <a:path w="954" h="2600" extrusionOk="0">
                  <a:moveTo>
                    <a:pt x="1" y="1"/>
                  </a:moveTo>
                  <a:lnTo>
                    <a:pt x="1" y="2599"/>
                  </a:lnTo>
                  <a:lnTo>
                    <a:pt x="954" y="2599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3" name="Google Shape;17903;p62"/>
            <p:cNvSpPr/>
            <p:nvPr/>
          </p:nvSpPr>
          <p:spPr>
            <a:xfrm>
              <a:off x="5932318" y="2090995"/>
              <a:ext cx="25009" cy="117338"/>
            </a:xfrm>
            <a:custGeom>
              <a:avLst/>
              <a:gdLst/>
              <a:ahLst/>
              <a:cxnLst/>
              <a:rect l="l" t="t" r="r" b="b"/>
              <a:pathLst>
                <a:path w="954" h="4476" extrusionOk="0">
                  <a:moveTo>
                    <a:pt x="0" y="0"/>
                  </a:moveTo>
                  <a:lnTo>
                    <a:pt x="0" y="4475"/>
                  </a:lnTo>
                  <a:lnTo>
                    <a:pt x="953" y="447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4" name="Google Shape;17904;p62"/>
            <p:cNvSpPr/>
            <p:nvPr/>
          </p:nvSpPr>
          <p:spPr>
            <a:xfrm>
              <a:off x="5719636" y="2082658"/>
              <a:ext cx="47711" cy="11744"/>
            </a:xfrm>
            <a:custGeom>
              <a:avLst/>
              <a:gdLst/>
              <a:ahLst/>
              <a:cxnLst/>
              <a:rect l="l" t="t" r="r" b="b"/>
              <a:pathLst>
                <a:path w="1820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1516" y="448"/>
                  </a:lnTo>
                  <a:cubicBezTo>
                    <a:pt x="1820" y="448"/>
                    <a:pt x="1820" y="0"/>
                    <a:pt x="1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5" name="Google Shape;17905;p62"/>
            <p:cNvSpPr/>
            <p:nvPr/>
          </p:nvSpPr>
          <p:spPr>
            <a:xfrm>
              <a:off x="5719636" y="2102346"/>
              <a:ext cx="65118" cy="12138"/>
            </a:xfrm>
            <a:custGeom>
              <a:avLst/>
              <a:gdLst/>
              <a:ahLst/>
              <a:cxnLst/>
              <a:rect l="l" t="t" r="r" b="b"/>
              <a:pathLst>
                <a:path w="2484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2180" y="462"/>
                  </a:lnTo>
                  <a:cubicBezTo>
                    <a:pt x="2484" y="462"/>
                    <a:pt x="2484" y="0"/>
                    <a:pt x="2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6" name="Google Shape;17906;p62"/>
            <p:cNvSpPr/>
            <p:nvPr/>
          </p:nvSpPr>
          <p:spPr>
            <a:xfrm>
              <a:off x="5719636" y="2122374"/>
              <a:ext cx="65118" cy="11771"/>
            </a:xfrm>
            <a:custGeom>
              <a:avLst/>
              <a:gdLst/>
              <a:ahLst/>
              <a:cxnLst/>
              <a:rect l="l" t="t" r="r" b="b"/>
              <a:pathLst>
                <a:path w="2484" h="449" extrusionOk="0">
                  <a:moveTo>
                    <a:pt x="2194" y="1"/>
                  </a:moveTo>
                  <a:cubicBezTo>
                    <a:pt x="2190" y="1"/>
                    <a:pt x="2185" y="1"/>
                    <a:pt x="2180" y="1"/>
                  </a:cubicBezTo>
                  <a:lnTo>
                    <a:pt x="304" y="1"/>
                  </a:lnTo>
                  <a:cubicBezTo>
                    <a:pt x="1" y="1"/>
                    <a:pt x="1" y="449"/>
                    <a:pt x="304" y="449"/>
                  </a:cubicBezTo>
                  <a:lnTo>
                    <a:pt x="2180" y="449"/>
                  </a:lnTo>
                  <a:cubicBezTo>
                    <a:pt x="2479" y="449"/>
                    <a:pt x="2483" y="1"/>
                    <a:pt x="2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7" name="Google Shape;17907;p62"/>
            <p:cNvSpPr/>
            <p:nvPr/>
          </p:nvSpPr>
          <p:spPr>
            <a:xfrm>
              <a:off x="5719636" y="2142062"/>
              <a:ext cx="65118" cy="12138"/>
            </a:xfrm>
            <a:custGeom>
              <a:avLst/>
              <a:gdLst/>
              <a:ahLst/>
              <a:cxnLst/>
              <a:rect l="l" t="t" r="r" b="b"/>
              <a:pathLst>
                <a:path w="2484" h="463" extrusionOk="0">
                  <a:moveTo>
                    <a:pt x="304" y="1"/>
                  </a:moveTo>
                  <a:cubicBezTo>
                    <a:pt x="1" y="1"/>
                    <a:pt x="1" y="463"/>
                    <a:pt x="304" y="463"/>
                  </a:cubicBezTo>
                  <a:lnTo>
                    <a:pt x="2180" y="463"/>
                  </a:lnTo>
                  <a:cubicBezTo>
                    <a:pt x="2484" y="448"/>
                    <a:pt x="2484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8" name="Google Shape;17908;p62"/>
            <p:cNvSpPr/>
            <p:nvPr/>
          </p:nvSpPr>
          <p:spPr>
            <a:xfrm>
              <a:off x="5632602" y="2168172"/>
              <a:ext cx="144576" cy="144602"/>
            </a:xfrm>
            <a:custGeom>
              <a:avLst/>
              <a:gdLst/>
              <a:ahLst/>
              <a:cxnLst/>
              <a:rect l="l" t="t" r="r" b="b"/>
              <a:pathLst>
                <a:path w="5515" h="5516" extrusionOk="0">
                  <a:moveTo>
                    <a:pt x="3133" y="1748"/>
                  </a:moveTo>
                  <a:lnTo>
                    <a:pt x="3162" y="1762"/>
                  </a:lnTo>
                  <a:lnTo>
                    <a:pt x="3191" y="1776"/>
                  </a:lnTo>
                  <a:lnTo>
                    <a:pt x="3220" y="1776"/>
                  </a:lnTo>
                  <a:lnTo>
                    <a:pt x="3248" y="1791"/>
                  </a:lnTo>
                  <a:lnTo>
                    <a:pt x="3263" y="1805"/>
                  </a:lnTo>
                  <a:lnTo>
                    <a:pt x="3292" y="1820"/>
                  </a:lnTo>
                  <a:lnTo>
                    <a:pt x="3321" y="1834"/>
                  </a:lnTo>
                  <a:lnTo>
                    <a:pt x="3335" y="1849"/>
                  </a:lnTo>
                  <a:lnTo>
                    <a:pt x="3364" y="1863"/>
                  </a:lnTo>
                  <a:lnTo>
                    <a:pt x="3378" y="1863"/>
                  </a:lnTo>
                  <a:lnTo>
                    <a:pt x="3407" y="1877"/>
                  </a:lnTo>
                  <a:lnTo>
                    <a:pt x="3422" y="1892"/>
                  </a:lnTo>
                  <a:lnTo>
                    <a:pt x="3451" y="1906"/>
                  </a:lnTo>
                  <a:lnTo>
                    <a:pt x="3465" y="1921"/>
                  </a:lnTo>
                  <a:lnTo>
                    <a:pt x="3479" y="1935"/>
                  </a:lnTo>
                  <a:lnTo>
                    <a:pt x="3494" y="1950"/>
                  </a:lnTo>
                  <a:lnTo>
                    <a:pt x="3523" y="1979"/>
                  </a:lnTo>
                  <a:lnTo>
                    <a:pt x="3552" y="1993"/>
                  </a:lnTo>
                  <a:lnTo>
                    <a:pt x="3580" y="2022"/>
                  </a:lnTo>
                  <a:lnTo>
                    <a:pt x="3580" y="2036"/>
                  </a:lnTo>
                  <a:lnTo>
                    <a:pt x="3609" y="2051"/>
                  </a:lnTo>
                  <a:lnTo>
                    <a:pt x="3609" y="2065"/>
                  </a:lnTo>
                  <a:lnTo>
                    <a:pt x="3638" y="2080"/>
                  </a:lnTo>
                  <a:lnTo>
                    <a:pt x="3638" y="2094"/>
                  </a:lnTo>
                  <a:lnTo>
                    <a:pt x="3653" y="2123"/>
                  </a:lnTo>
                  <a:lnTo>
                    <a:pt x="3667" y="2137"/>
                  </a:lnTo>
                  <a:lnTo>
                    <a:pt x="3696" y="2152"/>
                  </a:lnTo>
                  <a:lnTo>
                    <a:pt x="3710" y="2181"/>
                  </a:lnTo>
                  <a:lnTo>
                    <a:pt x="3725" y="2195"/>
                  </a:lnTo>
                  <a:lnTo>
                    <a:pt x="3739" y="2224"/>
                  </a:lnTo>
                  <a:lnTo>
                    <a:pt x="3754" y="2253"/>
                  </a:lnTo>
                  <a:lnTo>
                    <a:pt x="3768" y="2267"/>
                  </a:lnTo>
                  <a:lnTo>
                    <a:pt x="3768" y="2296"/>
                  </a:lnTo>
                  <a:lnTo>
                    <a:pt x="3783" y="2325"/>
                  </a:lnTo>
                  <a:lnTo>
                    <a:pt x="3797" y="2339"/>
                  </a:lnTo>
                  <a:lnTo>
                    <a:pt x="3811" y="2368"/>
                  </a:lnTo>
                  <a:lnTo>
                    <a:pt x="3811" y="2397"/>
                  </a:lnTo>
                  <a:lnTo>
                    <a:pt x="3826" y="2412"/>
                  </a:lnTo>
                  <a:lnTo>
                    <a:pt x="3826" y="2440"/>
                  </a:lnTo>
                  <a:lnTo>
                    <a:pt x="3826" y="2469"/>
                  </a:lnTo>
                  <a:lnTo>
                    <a:pt x="3826" y="2498"/>
                  </a:lnTo>
                  <a:lnTo>
                    <a:pt x="3826" y="2513"/>
                  </a:lnTo>
                  <a:lnTo>
                    <a:pt x="3826" y="2541"/>
                  </a:lnTo>
                  <a:lnTo>
                    <a:pt x="3826" y="2556"/>
                  </a:lnTo>
                  <a:lnTo>
                    <a:pt x="3826" y="2570"/>
                  </a:lnTo>
                  <a:lnTo>
                    <a:pt x="3826" y="2599"/>
                  </a:lnTo>
                  <a:lnTo>
                    <a:pt x="3826" y="2628"/>
                  </a:lnTo>
                  <a:lnTo>
                    <a:pt x="3826" y="2671"/>
                  </a:lnTo>
                  <a:lnTo>
                    <a:pt x="3826" y="2700"/>
                  </a:lnTo>
                  <a:cubicBezTo>
                    <a:pt x="3898" y="2715"/>
                    <a:pt x="3898" y="2744"/>
                    <a:pt x="3898" y="2758"/>
                  </a:cubicBezTo>
                  <a:lnTo>
                    <a:pt x="3898" y="2830"/>
                  </a:lnTo>
                  <a:lnTo>
                    <a:pt x="3898" y="2859"/>
                  </a:lnTo>
                  <a:lnTo>
                    <a:pt x="3898" y="2902"/>
                  </a:lnTo>
                  <a:lnTo>
                    <a:pt x="3898" y="2917"/>
                  </a:lnTo>
                  <a:lnTo>
                    <a:pt x="3898" y="2975"/>
                  </a:lnTo>
                  <a:lnTo>
                    <a:pt x="3898" y="2989"/>
                  </a:lnTo>
                  <a:cubicBezTo>
                    <a:pt x="3898" y="3018"/>
                    <a:pt x="3898" y="3032"/>
                    <a:pt x="3884" y="3061"/>
                  </a:cubicBezTo>
                  <a:lnTo>
                    <a:pt x="3869" y="3119"/>
                  </a:lnTo>
                  <a:lnTo>
                    <a:pt x="3869" y="3133"/>
                  </a:lnTo>
                  <a:lnTo>
                    <a:pt x="3855" y="3191"/>
                  </a:lnTo>
                  <a:lnTo>
                    <a:pt x="3855" y="3206"/>
                  </a:lnTo>
                  <a:cubicBezTo>
                    <a:pt x="3826" y="3234"/>
                    <a:pt x="3811" y="3278"/>
                    <a:pt x="3797" y="3321"/>
                  </a:cubicBezTo>
                  <a:lnTo>
                    <a:pt x="3754" y="3379"/>
                  </a:lnTo>
                  <a:cubicBezTo>
                    <a:pt x="3725" y="3436"/>
                    <a:pt x="3682" y="3494"/>
                    <a:pt x="3638" y="3538"/>
                  </a:cubicBezTo>
                  <a:cubicBezTo>
                    <a:pt x="3580" y="3595"/>
                    <a:pt x="3537" y="3639"/>
                    <a:pt x="3479" y="3682"/>
                  </a:cubicBezTo>
                  <a:lnTo>
                    <a:pt x="3451" y="3696"/>
                  </a:lnTo>
                  <a:lnTo>
                    <a:pt x="3422" y="3725"/>
                  </a:lnTo>
                  <a:lnTo>
                    <a:pt x="3407" y="3725"/>
                  </a:lnTo>
                  <a:lnTo>
                    <a:pt x="3378" y="3740"/>
                  </a:lnTo>
                  <a:lnTo>
                    <a:pt x="3364" y="3740"/>
                  </a:lnTo>
                  <a:lnTo>
                    <a:pt x="3350" y="3754"/>
                  </a:lnTo>
                  <a:lnTo>
                    <a:pt x="3292" y="3783"/>
                  </a:lnTo>
                  <a:lnTo>
                    <a:pt x="3263" y="3797"/>
                  </a:lnTo>
                  <a:lnTo>
                    <a:pt x="3234" y="3797"/>
                  </a:lnTo>
                  <a:lnTo>
                    <a:pt x="3191" y="3826"/>
                  </a:lnTo>
                  <a:lnTo>
                    <a:pt x="3075" y="3826"/>
                  </a:lnTo>
                  <a:lnTo>
                    <a:pt x="3003" y="3841"/>
                  </a:lnTo>
                  <a:lnTo>
                    <a:pt x="2657" y="3841"/>
                  </a:lnTo>
                  <a:lnTo>
                    <a:pt x="2599" y="3826"/>
                  </a:lnTo>
                  <a:lnTo>
                    <a:pt x="2527" y="3826"/>
                  </a:lnTo>
                  <a:lnTo>
                    <a:pt x="2498" y="3812"/>
                  </a:lnTo>
                  <a:lnTo>
                    <a:pt x="2455" y="3797"/>
                  </a:lnTo>
                  <a:lnTo>
                    <a:pt x="2411" y="3783"/>
                  </a:lnTo>
                  <a:lnTo>
                    <a:pt x="2382" y="3768"/>
                  </a:lnTo>
                  <a:lnTo>
                    <a:pt x="2325" y="3740"/>
                  </a:lnTo>
                  <a:lnTo>
                    <a:pt x="2310" y="3740"/>
                  </a:lnTo>
                  <a:lnTo>
                    <a:pt x="2267" y="3711"/>
                  </a:lnTo>
                  <a:cubicBezTo>
                    <a:pt x="1978" y="3538"/>
                    <a:pt x="1790" y="3234"/>
                    <a:pt x="1747" y="2902"/>
                  </a:cubicBezTo>
                  <a:lnTo>
                    <a:pt x="1747" y="2888"/>
                  </a:lnTo>
                  <a:lnTo>
                    <a:pt x="1747" y="2845"/>
                  </a:lnTo>
                  <a:lnTo>
                    <a:pt x="1747" y="2772"/>
                  </a:lnTo>
                  <a:lnTo>
                    <a:pt x="1747" y="2686"/>
                  </a:lnTo>
                  <a:lnTo>
                    <a:pt x="1747" y="2657"/>
                  </a:lnTo>
                  <a:lnTo>
                    <a:pt x="1747" y="2614"/>
                  </a:lnTo>
                  <a:lnTo>
                    <a:pt x="1747" y="2585"/>
                  </a:lnTo>
                  <a:lnTo>
                    <a:pt x="1747" y="2556"/>
                  </a:lnTo>
                  <a:lnTo>
                    <a:pt x="1747" y="2541"/>
                  </a:lnTo>
                  <a:lnTo>
                    <a:pt x="1747" y="2513"/>
                  </a:lnTo>
                  <a:lnTo>
                    <a:pt x="1747" y="2484"/>
                  </a:lnTo>
                  <a:lnTo>
                    <a:pt x="1747" y="2469"/>
                  </a:lnTo>
                  <a:lnTo>
                    <a:pt x="1747" y="2440"/>
                  </a:lnTo>
                  <a:lnTo>
                    <a:pt x="1747" y="2412"/>
                  </a:lnTo>
                  <a:lnTo>
                    <a:pt x="1762" y="2397"/>
                  </a:lnTo>
                  <a:lnTo>
                    <a:pt x="1776" y="2368"/>
                  </a:lnTo>
                  <a:lnTo>
                    <a:pt x="1776" y="2339"/>
                  </a:lnTo>
                  <a:lnTo>
                    <a:pt x="1790" y="2325"/>
                  </a:lnTo>
                  <a:lnTo>
                    <a:pt x="1805" y="2296"/>
                  </a:lnTo>
                  <a:lnTo>
                    <a:pt x="1819" y="2267"/>
                  </a:lnTo>
                  <a:lnTo>
                    <a:pt x="1834" y="2253"/>
                  </a:lnTo>
                  <a:lnTo>
                    <a:pt x="1848" y="2224"/>
                  </a:lnTo>
                  <a:lnTo>
                    <a:pt x="1863" y="2195"/>
                  </a:lnTo>
                  <a:lnTo>
                    <a:pt x="1877" y="2181"/>
                  </a:lnTo>
                  <a:lnTo>
                    <a:pt x="1892" y="2152"/>
                  </a:lnTo>
                  <a:lnTo>
                    <a:pt x="1906" y="2137"/>
                  </a:lnTo>
                  <a:lnTo>
                    <a:pt x="1920" y="2108"/>
                  </a:lnTo>
                  <a:lnTo>
                    <a:pt x="1935" y="2094"/>
                  </a:lnTo>
                  <a:lnTo>
                    <a:pt x="1949" y="2080"/>
                  </a:lnTo>
                  <a:lnTo>
                    <a:pt x="1964" y="2051"/>
                  </a:lnTo>
                  <a:lnTo>
                    <a:pt x="1978" y="2036"/>
                  </a:lnTo>
                  <a:lnTo>
                    <a:pt x="1993" y="2022"/>
                  </a:lnTo>
                  <a:lnTo>
                    <a:pt x="2007" y="2007"/>
                  </a:lnTo>
                  <a:lnTo>
                    <a:pt x="2050" y="1979"/>
                  </a:lnTo>
                  <a:lnTo>
                    <a:pt x="2079" y="1935"/>
                  </a:lnTo>
                  <a:lnTo>
                    <a:pt x="2094" y="1935"/>
                  </a:lnTo>
                  <a:lnTo>
                    <a:pt x="2123" y="1906"/>
                  </a:lnTo>
                  <a:lnTo>
                    <a:pt x="2137" y="1892"/>
                  </a:lnTo>
                  <a:lnTo>
                    <a:pt x="2166" y="1877"/>
                  </a:lnTo>
                  <a:lnTo>
                    <a:pt x="2180" y="1863"/>
                  </a:lnTo>
                  <a:lnTo>
                    <a:pt x="2209" y="1849"/>
                  </a:lnTo>
                  <a:lnTo>
                    <a:pt x="2224" y="1849"/>
                  </a:lnTo>
                  <a:lnTo>
                    <a:pt x="2252" y="1834"/>
                  </a:lnTo>
                  <a:lnTo>
                    <a:pt x="2267" y="1820"/>
                  </a:lnTo>
                  <a:lnTo>
                    <a:pt x="2296" y="1805"/>
                  </a:lnTo>
                  <a:lnTo>
                    <a:pt x="2310" y="1791"/>
                  </a:lnTo>
                  <a:lnTo>
                    <a:pt x="2339" y="1776"/>
                  </a:lnTo>
                  <a:lnTo>
                    <a:pt x="2368" y="1776"/>
                  </a:lnTo>
                  <a:lnTo>
                    <a:pt x="2397" y="1762"/>
                  </a:lnTo>
                  <a:lnTo>
                    <a:pt x="2411" y="1762"/>
                  </a:lnTo>
                  <a:lnTo>
                    <a:pt x="2440" y="1748"/>
                  </a:lnTo>
                  <a:close/>
                  <a:moveTo>
                    <a:pt x="2209" y="1"/>
                  </a:moveTo>
                  <a:cubicBezTo>
                    <a:pt x="2166" y="1"/>
                    <a:pt x="2137" y="44"/>
                    <a:pt x="2137" y="87"/>
                  </a:cubicBezTo>
                  <a:lnTo>
                    <a:pt x="2137" y="578"/>
                  </a:lnTo>
                  <a:cubicBezTo>
                    <a:pt x="1964" y="622"/>
                    <a:pt x="1805" y="679"/>
                    <a:pt x="1646" y="766"/>
                  </a:cubicBezTo>
                  <a:lnTo>
                    <a:pt x="1300" y="434"/>
                  </a:lnTo>
                  <a:cubicBezTo>
                    <a:pt x="1285" y="419"/>
                    <a:pt x="1267" y="412"/>
                    <a:pt x="1247" y="412"/>
                  </a:cubicBezTo>
                  <a:cubicBezTo>
                    <a:pt x="1228" y="412"/>
                    <a:pt x="1206" y="419"/>
                    <a:pt x="1184" y="434"/>
                  </a:cubicBezTo>
                  <a:lnTo>
                    <a:pt x="419" y="1199"/>
                  </a:lnTo>
                  <a:cubicBezTo>
                    <a:pt x="390" y="1228"/>
                    <a:pt x="390" y="1286"/>
                    <a:pt x="419" y="1314"/>
                  </a:cubicBezTo>
                  <a:lnTo>
                    <a:pt x="766" y="1661"/>
                  </a:lnTo>
                  <a:cubicBezTo>
                    <a:pt x="679" y="1805"/>
                    <a:pt x="607" y="1964"/>
                    <a:pt x="563" y="2137"/>
                  </a:cubicBezTo>
                  <a:lnTo>
                    <a:pt x="73" y="2137"/>
                  </a:lnTo>
                  <a:cubicBezTo>
                    <a:pt x="29" y="2137"/>
                    <a:pt x="0" y="2181"/>
                    <a:pt x="0" y="2224"/>
                  </a:cubicBezTo>
                  <a:lnTo>
                    <a:pt x="0" y="3307"/>
                  </a:lnTo>
                  <a:cubicBezTo>
                    <a:pt x="0" y="3350"/>
                    <a:pt x="29" y="3393"/>
                    <a:pt x="73" y="3393"/>
                  </a:cubicBezTo>
                  <a:lnTo>
                    <a:pt x="563" y="3393"/>
                  </a:lnTo>
                  <a:cubicBezTo>
                    <a:pt x="607" y="3552"/>
                    <a:pt x="679" y="3725"/>
                    <a:pt x="766" y="3870"/>
                  </a:cubicBezTo>
                  <a:lnTo>
                    <a:pt x="419" y="4216"/>
                  </a:lnTo>
                  <a:cubicBezTo>
                    <a:pt x="390" y="4245"/>
                    <a:pt x="390" y="4303"/>
                    <a:pt x="419" y="4331"/>
                  </a:cubicBezTo>
                  <a:lnTo>
                    <a:pt x="1184" y="5097"/>
                  </a:lnTo>
                  <a:cubicBezTo>
                    <a:pt x="1206" y="5111"/>
                    <a:pt x="1228" y="5118"/>
                    <a:pt x="1247" y="5118"/>
                  </a:cubicBezTo>
                  <a:cubicBezTo>
                    <a:pt x="1267" y="5118"/>
                    <a:pt x="1285" y="5111"/>
                    <a:pt x="1300" y="5097"/>
                  </a:cubicBezTo>
                  <a:lnTo>
                    <a:pt x="1646" y="4750"/>
                  </a:lnTo>
                  <a:cubicBezTo>
                    <a:pt x="1805" y="4837"/>
                    <a:pt x="1964" y="4909"/>
                    <a:pt x="2123" y="4952"/>
                  </a:cubicBezTo>
                  <a:lnTo>
                    <a:pt x="2123" y="5443"/>
                  </a:lnTo>
                  <a:cubicBezTo>
                    <a:pt x="2123" y="5486"/>
                    <a:pt x="2166" y="5515"/>
                    <a:pt x="2209" y="5515"/>
                  </a:cubicBezTo>
                  <a:lnTo>
                    <a:pt x="3292" y="5515"/>
                  </a:lnTo>
                  <a:cubicBezTo>
                    <a:pt x="3335" y="5515"/>
                    <a:pt x="3378" y="5486"/>
                    <a:pt x="3378" y="5443"/>
                  </a:cubicBezTo>
                  <a:lnTo>
                    <a:pt x="3378" y="4952"/>
                  </a:lnTo>
                  <a:cubicBezTo>
                    <a:pt x="3552" y="4909"/>
                    <a:pt x="3710" y="4837"/>
                    <a:pt x="3855" y="4750"/>
                  </a:cubicBezTo>
                  <a:lnTo>
                    <a:pt x="4201" y="5097"/>
                  </a:lnTo>
                  <a:cubicBezTo>
                    <a:pt x="4216" y="5111"/>
                    <a:pt x="4237" y="5118"/>
                    <a:pt x="4259" y="5118"/>
                  </a:cubicBezTo>
                  <a:cubicBezTo>
                    <a:pt x="4281" y="5118"/>
                    <a:pt x="4302" y="5111"/>
                    <a:pt x="4317" y="5097"/>
                  </a:cubicBezTo>
                  <a:lnTo>
                    <a:pt x="5082" y="4331"/>
                  </a:lnTo>
                  <a:cubicBezTo>
                    <a:pt x="5125" y="4303"/>
                    <a:pt x="5125" y="4245"/>
                    <a:pt x="5082" y="4216"/>
                  </a:cubicBezTo>
                  <a:lnTo>
                    <a:pt x="4750" y="3870"/>
                  </a:lnTo>
                  <a:cubicBezTo>
                    <a:pt x="4836" y="3725"/>
                    <a:pt x="4894" y="3552"/>
                    <a:pt x="4952" y="3393"/>
                  </a:cubicBezTo>
                  <a:lnTo>
                    <a:pt x="5428" y="3393"/>
                  </a:lnTo>
                  <a:cubicBezTo>
                    <a:pt x="5472" y="3393"/>
                    <a:pt x="5515" y="3350"/>
                    <a:pt x="5515" y="3307"/>
                  </a:cubicBezTo>
                  <a:lnTo>
                    <a:pt x="5515" y="2224"/>
                  </a:lnTo>
                  <a:cubicBezTo>
                    <a:pt x="5515" y="2181"/>
                    <a:pt x="5472" y="2137"/>
                    <a:pt x="5428" y="2137"/>
                  </a:cubicBezTo>
                  <a:lnTo>
                    <a:pt x="4952" y="2137"/>
                  </a:lnTo>
                  <a:cubicBezTo>
                    <a:pt x="4894" y="1964"/>
                    <a:pt x="4836" y="1805"/>
                    <a:pt x="4750" y="1661"/>
                  </a:cubicBezTo>
                  <a:lnTo>
                    <a:pt x="5096" y="1314"/>
                  </a:lnTo>
                  <a:cubicBezTo>
                    <a:pt x="5125" y="1286"/>
                    <a:pt x="5125" y="1228"/>
                    <a:pt x="5096" y="1199"/>
                  </a:cubicBezTo>
                  <a:lnTo>
                    <a:pt x="4317" y="434"/>
                  </a:lnTo>
                  <a:cubicBezTo>
                    <a:pt x="4302" y="412"/>
                    <a:pt x="4281" y="401"/>
                    <a:pt x="4259" y="401"/>
                  </a:cubicBezTo>
                  <a:cubicBezTo>
                    <a:pt x="4237" y="401"/>
                    <a:pt x="4216" y="412"/>
                    <a:pt x="4201" y="434"/>
                  </a:cubicBezTo>
                  <a:lnTo>
                    <a:pt x="3869" y="766"/>
                  </a:lnTo>
                  <a:cubicBezTo>
                    <a:pt x="3710" y="679"/>
                    <a:pt x="3552" y="622"/>
                    <a:pt x="3378" y="564"/>
                  </a:cubicBezTo>
                  <a:lnTo>
                    <a:pt x="3378" y="87"/>
                  </a:lnTo>
                  <a:cubicBezTo>
                    <a:pt x="3378" y="44"/>
                    <a:pt x="3350" y="1"/>
                    <a:pt x="329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9" name="Google Shape;17909;p62"/>
            <p:cNvSpPr/>
            <p:nvPr/>
          </p:nvSpPr>
          <p:spPr>
            <a:xfrm>
              <a:off x="5669696" y="2213602"/>
              <a:ext cx="29151" cy="54894"/>
            </a:xfrm>
            <a:custGeom>
              <a:avLst/>
              <a:gdLst/>
              <a:ahLst/>
              <a:cxnLst/>
              <a:rect l="l" t="t" r="r" b="b"/>
              <a:pathLst>
                <a:path w="1112" h="2094" extrusionOk="0">
                  <a:moveTo>
                    <a:pt x="708" y="0"/>
                  </a:moveTo>
                  <a:lnTo>
                    <a:pt x="679" y="15"/>
                  </a:lnTo>
                  <a:lnTo>
                    <a:pt x="664" y="15"/>
                  </a:lnTo>
                  <a:lnTo>
                    <a:pt x="635" y="29"/>
                  </a:lnTo>
                  <a:lnTo>
                    <a:pt x="606" y="29"/>
                  </a:lnTo>
                  <a:lnTo>
                    <a:pt x="578" y="43"/>
                  </a:lnTo>
                  <a:lnTo>
                    <a:pt x="563" y="58"/>
                  </a:lnTo>
                  <a:lnTo>
                    <a:pt x="534" y="72"/>
                  </a:lnTo>
                  <a:lnTo>
                    <a:pt x="520" y="87"/>
                  </a:lnTo>
                  <a:lnTo>
                    <a:pt x="491" y="101"/>
                  </a:lnTo>
                  <a:lnTo>
                    <a:pt x="477" y="101"/>
                  </a:lnTo>
                  <a:lnTo>
                    <a:pt x="448" y="130"/>
                  </a:lnTo>
                  <a:lnTo>
                    <a:pt x="433" y="130"/>
                  </a:lnTo>
                  <a:lnTo>
                    <a:pt x="404" y="159"/>
                  </a:lnTo>
                  <a:lnTo>
                    <a:pt x="390" y="159"/>
                  </a:lnTo>
                  <a:lnTo>
                    <a:pt x="361" y="188"/>
                  </a:lnTo>
                  <a:lnTo>
                    <a:pt x="347" y="202"/>
                  </a:lnTo>
                  <a:lnTo>
                    <a:pt x="318" y="231"/>
                  </a:lnTo>
                  <a:lnTo>
                    <a:pt x="274" y="260"/>
                  </a:lnTo>
                  <a:lnTo>
                    <a:pt x="260" y="274"/>
                  </a:lnTo>
                  <a:lnTo>
                    <a:pt x="246" y="289"/>
                  </a:lnTo>
                  <a:lnTo>
                    <a:pt x="231" y="303"/>
                  </a:lnTo>
                  <a:lnTo>
                    <a:pt x="217" y="332"/>
                  </a:lnTo>
                  <a:lnTo>
                    <a:pt x="202" y="303"/>
                  </a:lnTo>
                  <a:lnTo>
                    <a:pt x="188" y="332"/>
                  </a:lnTo>
                  <a:lnTo>
                    <a:pt x="159" y="347"/>
                  </a:lnTo>
                  <a:lnTo>
                    <a:pt x="145" y="375"/>
                  </a:lnTo>
                  <a:lnTo>
                    <a:pt x="130" y="390"/>
                  </a:lnTo>
                  <a:lnTo>
                    <a:pt x="116" y="419"/>
                  </a:lnTo>
                  <a:lnTo>
                    <a:pt x="101" y="448"/>
                  </a:lnTo>
                  <a:lnTo>
                    <a:pt x="87" y="462"/>
                  </a:lnTo>
                  <a:lnTo>
                    <a:pt x="72" y="491"/>
                  </a:lnTo>
                  <a:lnTo>
                    <a:pt x="58" y="520"/>
                  </a:lnTo>
                  <a:lnTo>
                    <a:pt x="58" y="534"/>
                  </a:lnTo>
                  <a:lnTo>
                    <a:pt x="43" y="563"/>
                  </a:lnTo>
                  <a:lnTo>
                    <a:pt x="29" y="592"/>
                  </a:lnTo>
                  <a:lnTo>
                    <a:pt x="15" y="621"/>
                  </a:lnTo>
                  <a:lnTo>
                    <a:pt x="15" y="635"/>
                  </a:lnTo>
                  <a:lnTo>
                    <a:pt x="0" y="664"/>
                  </a:lnTo>
                  <a:lnTo>
                    <a:pt x="0" y="693"/>
                  </a:lnTo>
                  <a:lnTo>
                    <a:pt x="0" y="707"/>
                  </a:lnTo>
                  <a:lnTo>
                    <a:pt x="0" y="736"/>
                  </a:lnTo>
                  <a:lnTo>
                    <a:pt x="0" y="765"/>
                  </a:lnTo>
                  <a:lnTo>
                    <a:pt x="0" y="780"/>
                  </a:lnTo>
                  <a:lnTo>
                    <a:pt x="0" y="823"/>
                  </a:lnTo>
                  <a:lnTo>
                    <a:pt x="0" y="837"/>
                  </a:lnTo>
                  <a:lnTo>
                    <a:pt x="0" y="881"/>
                  </a:lnTo>
                  <a:lnTo>
                    <a:pt x="0" y="910"/>
                  </a:lnTo>
                  <a:lnTo>
                    <a:pt x="0" y="996"/>
                  </a:lnTo>
                  <a:lnTo>
                    <a:pt x="0" y="1068"/>
                  </a:lnTo>
                  <a:lnTo>
                    <a:pt x="0" y="1083"/>
                  </a:lnTo>
                  <a:lnTo>
                    <a:pt x="0" y="1140"/>
                  </a:lnTo>
                  <a:lnTo>
                    <a:pt x="0" y="1155"/>
                  </a:lnTo>
                  <a:cubicBezTo>
                    <a:pt x="43" y="1487"/>
                    <a:pt x="231" y="1790"/>
                    <a:pt x="520" y="1963"/>
                  </a:cubicBezTo>
                  <a:lnTo>
                    <a:pt x="549" y="1963"/>
                  </a:lnTo>
                  <a:lnTo>
                    <a:pt x="578" y="1992"/>
                  </a:lnTo>
                  <a:lnTo>
                    <a:pt x="606" y="1992"/>
                  </a:lnTo>
                  <a:lnTo>
                    <a:pt x="664" y="2021"/>
                  </a:lnTo>
                  <a:lnTo>
                    <a:pt x="693" y="2035"/>
                  </a:lnTo>
                  <a:lnTo>
                    <a:pt x="722" y="2050"/>
                  </a:lnTo>
                  <a:lnTo>
                    <a:pt x="736" y="2050"/>
                  </a:lnTo>
                  <a:lnTo>
                    <a:pt x="780" y="2064"/>
                  </a:lnTo>
                  <a:lnTo>
                    <a:pt x="809" y="2079"/>
                  </a:lnTo>
                  <a:lnTo>
                    <a:pt x="852" y="2093"/>
                  </a:lnTo>
                  <a:lnTo>
                    <a:pt x="1112" y="2093"/>
                  </a:lnTo>
                  <a:lnTo>
                    <a:pt x="1068" y="2079"/>
                  </a:lnTo>
                  <a:lnTo>
                    <a:pt x="1040" y="2064"/>
                  </a:lnTo>
                  <a:lnTo>
                    <a:pt x="996" y="2050"/>
                  </a:lnTo>
                  <a:lnTo>
                    <a:pt x="982" y="2050"/>
                  </a:lnTo>
                  <a:lnTo>
                    <a:pt x="953" y="2035"/>
                  </a:lnTo>
                  <a:lnTo>
                    <a:pt x="924" y="2021"/>
                  </a:lnTo>
                  <a:lnTo>
                    <a:pt x="852" y="1992"/>
                  </a:lnTo>
                  <a:lnTo>
                    <a:pt x="837" y="1992"/>
                  </a:lnTo>
                  <a:lnTo>
                    <a:pt x="809" y="1963"/>
                  </a:lnTo>
                  <a:lnTo>
                    <a:pt x="780" y="1963"/>
                  </a:lnTo>
                  <a:cubicBezTo>
                    <a:pt x="491" y="1790"/>
                    <a:pt x="303" y="1487"/>
                    <a:pt x="260" y="1155"/>
                  </a:cubicBezTo>
                  <a:lnTo>
                    <a:pt x="260" y="1140"/>
                  </a:lnTo>
                  <a:lnTo>
                    <a:pt x="260" y="1112"/>
                  </a:lnTo>
                  <a:lnTo>
                    <a:pt x="260" y="1039"/>
                  </a:lnTo>
                  <a:lnTo>
                    <a:pt x="260" y="953"/>
                  </a:lnTo>
                  <a:lnTo>
                    <a:pt x="260" y="924"/>
                  </a:lnTo>
                  <a:lnTo>
                    <a:pt x="260" y="866"/>
                  </a:lnTo>
                  <a:lnTo>
                    <a:pt x="260" y="852"/>
                  </a:lnTo>
                  <a:lnTo>
                    <a:pt x="260" y="823"/>
                  </a:lnTo>
                  <a:lnTo>
                    <a:pt x="260" y="794"/>
                  </a:lnTo>
                  <a:lnTo>
                    <a:pt x="260" y="765"/>
                  </a:lnTo>
                  <a:lnTo>
                    <a:pt x="260" y="751"/>
                  </a:lnTo>
                  <a:lnTo>
                    <a:pt x="260" y="722"/>
                  </a:lnTo>
                  <a:lnTo>
                    <a:pt x="260" y="707"/>
                  </a:lnTo>
                  <a:lnTo>
                    <a:pt x="260" y="679"/>
                  </a:lnTo>
                  <a:lnTo>
                    <a:pt x="274" y="650"/>
                  </a:lnTo>
                  <a:lnTo>
                    <a:pt x="289" y="621"/>
                  </a:lnTo>
                  <a:lnTo>
                    <a:pt x="303" y="606"/>
                  </a:lnTo>
                  <a:lnTo>
                    <a:pt x="303" y="578"/>
                  </a:lnTo>
                  <a:lnTo>
                    <a:pt x="318" y="549"/>
                  </a:lnTo>
                  <a:lnTo>
                    <a:pt x="332" y="520"/>
                  </a:lnTo>
                  <a:lnTo>
                    <a:pt x="347" y="505"/>
                  </a:lnTo>
                  <a:lnTo>
                    <a:pt x="361" y="476"/>
                  </a:lnTo>
                  <a:lnTo>
                    <a:pt x="375" y="462"/>
                  </a:lnTo>
                  <a:lnTo>
                    <a:pt x="390" y="433"/>
                  </a:lnTo>
                  <a:lnTo>
                    <a:pt x="404" y="419"/>
                  </a:lnTo>
                  <a:lnTo>
                    <a:pt x="419" y="390"/>
                  </a:lnTo>
                  <a:lnTo>
                    <a:pt x="433" y="375"/>
                  </a:lnTo>
                  <a:lnTo>
                    <a:pt x="462" y="347"/>
                  </a:lnTo>
                  <a:lnTo>
                    <a:pt x="477" y="332"/>
                  </a:lnTo>
                  <a:lnTo>
                    <a:pt x="491" y="303"/>
                  </a:lnTo>
                  <a:lnTo>
                    <a:pt x="505" y="289"/>
                  </a:lnTo>
                  <a:lnTo>
                    <a:pt x="520" y="274"/>
                  </a:lnTo>
                  <a:lnTo>
                    <a:pt x="534" y="260"/>
                  </a:lnTo>
                  <a:lnTo>
                    <a:pt x="563" y="231"/>
                  </a:lnTo>
                  <a:lnTo>
                    <a:pt x="606" y="202"/>
                  </a:lnTo>
                  <a:lnTo>
                    <a:pt x="621" y="188"/>
                  </a:lnTo>
                  <a:lnTo>
                    <a:pt x="650" y="159"/>
                  </a:lnTo>
                  <a:lnTo>
                    <a:pt x="664" y="159"/>
                  </a:lnTo>
                  <a:lnTo>
                    <a:pt x="693" y="130"/>
                  </a:lnTo>
                  <a:lnTo>
                    <a:pt x="708" y="130"/>
                  </a:lnTo>
                  <a:lnTo>
                    <a:pt x="736" y="101"/>
                  </a:lnTo>
                  <a:lnTo>
                    <a:pt x="751" y="101"/>
                  </a:lnTo>
                  <a:lnTo>
                    <a:pt x="780" y="87"/>
                  </a:lnTo>
                  <a:lnTo>
                    <a:pt x="794" y="72"/>
                  </a:lnTo>
                  <a:lnTo>
                    <a:pt x="823" y="58"/>
                  </a:lnTo>
                  <a:lnTo>
                    <a:pt x="837" y="43"/>
                  </a:lnTo>
                  <a:lnTo>
                    <a:pt x="866" y="29"/>
                  </a:lnTo>
                  <a:lnTo>
                    <a:pt x="895" y="29"/>
                  </a:lnTo>
                  <a:lnTo>
                    <a:pt x="924" y="15"/>
                  </a:lnTo>
                  <a:lnTo>
                    <a:pt x="938" y="15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B8C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0" name="Google Shape;17910;p62"/>
          <p:cNvGrpSpPr/>
          <p:nvPr/>
        </p:nvGrpSpPr>
        <p:grpSpPr>
          <a:xfrm>
            <a:off x="4212378" y="2456537"/>
            <a:ext cx="331515" cy="330021"/>
            <a:chOff x="4212378" y="2456537"/>
            <a:chExt cx="331515" cy="330021"/>
          </a:xfrm>
        </p:grpSpPr>
        <p:sp>
          <p:nvSpPr>
            <p:cNvPr id="17911" name="Google Shape;17911;p62"/>
            <p:cNvSpPr/>
            <p:nvPr/>
          </p:nvSpPr>
          <p:spPr>
            <a:xfrm>
              <a:off x="4212378" y="2651026"/>
              <a:ext cx="59796" cy="135532"/>
            </a:xfrm>
            <a:custGeom>
              <a:avLst/>
              <a:gdLst/>
              <a:ahLst/>
              <a:cxnLst/>
              <a:rect l="l" t="t" r="r" b="b"/>
              <a:pathLst>
                <a:path w="2281" h="5170" extrusionOk="0">
                  <a:moveTo>
                    <a:pt x="1973" y="0"/>
                  </a:moveTo>
                  <a:cubicBezTo>
                    <a:pt x="1965" y="0"/>
                    <a:pt x="1957" y="1"/>
                    <a:pt x="1949" y="1"/>
                  </a:cubicBezTo>
                  <a:lnTo>
                    <a:pt x="332" y="1"/>
                  </a:lnTo>
                  <a:cubicBezTo>
                    <a:pt x="145" y="1"/>
                    <a:pt x="0" y="146"/>
                    <a:pt x="0" y="319"/>
                  </a:cubicBezTo>
                  <a:lnTo>
                    <a:pt x="0" y="5169"/>
                  </a:lnTo>
                  <a:lnTo>
                    <a:pt x="2281" y="5169"/>
                  </a:lnTo>
                  <a:lnTo>
                    <a:pt x="2281" y="319"/>
                  </a:lnTo>
                  <a:cubicBezTo>
                    <a:pt x="2281" y="153"/>
                    <a:pt x="2149" y="0"/>
                    <a:pt x="1973" y="0"/>
                  </a:cubicBezTo>
                  <a:close/>
                </a:path>
              </a:pathLst>
            </a:custGeom>
            <a:solidFill>
              <a:srgbClr val="718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2" name="Google Shape;17912;p62"/>
            <p:cNvSpPr/>
            <p:nvPr/>
          </p:nvSpPr>
          <p:spPr>
            <a:xfrm>
              <a:off x="4212378" y="2651052"/>
              <a:ext cx="28784" cy="135505"/>
            </a:xfrm>
            <a:custGeom>
              <a:avLst/>
              <a:gdLst/>
              <a:ahLst/>
              <a:cxnLst/>
              <a:rect l="l" t="t" r="r" b="b"/>
              <a:pathLst>
                <a:path w="1098" h="5169" extrusionOk="0">
                  <a:moveTo>
                    <a:pt x="332" y="0"/>
                  </a:moveTo>
                  <a:cubicBezTo>
                    <a:pt x="145" y="0"/>
                    <a:pt x="0" y="145"/>
                    <a:pt x="0" y="318"/>
                  </a:cubicBezTo>
                  <a:lnTo>
                    <a:pt x="0" y="5168"/>
                  </a:lnTo>
                  <a:lnTo>
                    <a:pt x="765" y="5168"/>
                  </a:lnTo>
                  <a:lnTo>
                    <a:pt x="765" y="318"/>
                  </a:lnTo>
                  <a:cubicBezTo>
                    <a:pt x="765" y="145"/>
                    <a:pt x="910" y="0"/>
                    <a:pt x="1097" y="0"/>
                  </a:cubicBezTo>
                  <a:close/>
                </a:path>
              </a:pathLst>
            </a:custGeom>
            <a:solidFill>
              <a:srgbClr val="8DA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3" name="Google Shape;17913;p62"/>
            <p:cNvSpPr/>
            <p:nvPr/>
          </p:nvSpPr>
          <p:spPr>
            <a:xfrm>
              <a:off x="4302820" y="2617366"/>
              <a:ext cx="59823" cy="169192"/>
            </a:xfrm>
            <a:custGeom>
              <a:avLst/>
              <a:gdLst/>
              <a:ahLst/>
              <a:cxnLst/>
              <a:rect l="l" t="t" r="r" b="b"/>
              <a:pathLst>
                <a:path w="2282" h="6454" extrusionOk="0">
                  <a:moveTo>
                    <a:pt x="332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6453"/>
                  </a:lnTo>
                  <a:lnTo>
                    <a:pt x="2281" y="6453"/>
                  </a:lnTo>
                  <a:lnTo>
                    <a:pt x="2281" y="318"/>
                  </a:lnTo>
                  <a:cubicBezTo>
                    <a:pt x="2281" y="145"/>
                    <a:pt x="2137" y="1"/>
                    <a:pt x="1949" y="1"/>
                  </a:cubicBezTo>
                  <a:close/>
                </a:path>
              </a:pathLst>
            </a:custGeom>
            <a:solidFill>
              <a:srgbClr val="687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4" name="Google Shape;17914;p62"/>
            <p:cNvSpPr/>
            <p:nvPr/>
          </p:nvSpPr>
          <p:spPr>
            <a:xfrm>
              <a:off x="4302820" y="2617366"/>
              <a:ext cx="28391" cy="169192"/>
            </a:xfrm>
            <a:custGeom>
              <a:avLst/>
              <a:gdLst/>
              <a:ahLst/>
              <a:cxnLst/>
              <a:rect l="l" t="t" r="r" b="b"/>
              <a:pathLst>
                <a:path w="1083" h="6454" extrusionOk="0">
                  <a:moveTo>
                    <a:pt x="318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6453"/>
                  </a:lnTo>
                  <a:lnTo>
                    <a:pt x="765" y="6453"/>
                  </a:lnTo>
                  <a:lnTo>
                    <a:pt x="765" y="318"/>
                  </a:lnTo>
                  <a:cubicBezTo>
                    <a:pt x="765" y="145"/>
                    <a:pt x="910" y="1"/>
                    <a:pt x="1083" y="1"/>
                  </a:cubicBezTo>
                  <a:close/>
                </a:path>
              </a:pathLst>
            </a:custGeom>
            <a:solidFill>
              <a:srgbClr val="8DA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5" name="Google Shape;17915;p62"/>
            <p:cNvSpPr/>
            <p:nvPr/>
          </p:nvSpPr>
          <p:spPr>
            <a:xfrm>
              <a:off x="4393262" y="2583679"/>
              <a:ext cx="59823" cy="202878"/>
            </a:xfrm>
            <a:custGeom>
              <a:avLst/>
              <a:gdLst/>
              <a:ahLst/>
              <a:cxnLst/>
              <a:rect l="l" t="t" r="r" b="b"/>
              <a:pathLst>
                <a:path w="2282" h="7739" extrusionOk="0">
                  <a:moveTo>
                    <a:pt x="332" y="1"/>
                  </a:moveTo>
                  <a:cubicBezTo>
                    <a:pt x="145" y="1"/>
                    <a:pt x="0" y="160"/>
                    <a:pt x="0" y="333"/>
                  </a:cubicBezTo>
                  <a:lnTo>
                    <a:pt x="0" y="7738"/>
                  </a:lnTo>
                  <a:lnTo>
                    <a:pt x="2281" y="7738"/>
                  </a:lnTo>
                  <a:lnTo>
                    <a:pt x="2281" y="347"/>
                  </a:lnTo>
                  <a:cubicBezTo>
                    <a:pt x="2281" y="160"/>
                    <a:pt x="2137" y="1"/>
                    <a:pt x="1949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6" name="Google Shape;17916;p62"/>
            <p:cNvSpPr/>
            <p:nvPr/>
          </p:nvSpPr>
          <p:spPr>
            <a:xfrm>
              <a:off x="4393262" y="2583679"/>
              <a:ext cx="28391" cy="202878"/>
            </a:xfrm>
            <a:custGeom>
              <a:avLst/>
              <a:gdLst/>
              <a:ahLst/>
              <a:cxnLst/>
              <a:rect l="l" t="t" r="r" b="b"/>
              <a:pathLst>
                <a:path w="1083" h="7739" extrusionOk="0">
                  <a:moveTo>
                    <a:pt x="332" y="1"/>
                  </a:moveTo>
                  <a:cubicBezTo>
                    <a:pt x="145" y="1"/>
                    <a:pt x="0" y="160"/>
                    <a:pt x="0" y="333"/>
                  </a:cubicBezTo>
                  <a:lnTo>
                    <a:pt x="0" y="7738"/>
                  </a:lnTo>
                  <a:lnTo>
                    <a:pt x="765" y="7738"/>
                  </a:lnTo>
                  <a:lnTo>
                    <a:pt x="765" y="347"/>
                  </a:lnTo>
                  <a:cubicBezTo>
                    <a:pt x="751" y="160"/>
                    <a:pt x="910" y="15"/>
                    <a:pt x="1083" y="1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7" name="Google Shape;17917;p62"/>
            <p:cNvSpPr/>
            <p:nvPr/>
          </p:nvSpPr>
          <p:spPr>
            <a:xfrm>
              <a:off x="4483703" y="2550386"/>
              <a:ext cx="60190" cy="236171"/>
            </a:xfrm>
            <a:custGeom>
              <a:avLst/>
              <a:gdLst/>
              <a:ahLst/>
              <a:cxnLst/>
              <a:rect l="l" t="t" r="r" b="b"/>
              <a:pathLst>
                <a:path w="2296" h="9009" extrusionOk="0">
                  <a:moveTo>
                    <a:pt x="332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9008"/>
                  </a:lnTo>
                  <a:lnTo>
                    <a:pt x="2296" y="9008"/>
                  </a:lnTo>
                  <a:lnTo>
                    <a:pt x="2296" y="333"/>
                  </a:lnTo>
                  <a:cubicBezTo>
                    <a:pt x="2296" y="145"/>
                    <a:pt x="2137" y="1"/>
                    <a:pt x="1949" y="1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8" name="Google Shape;17918;p62"/>
            <p:cNvSpPr/>
            <p:nvPr/>
          </p:nvSpPr>
          <p:spPr>
            <a:xfrm>
              <a:off x="4483703" y="2550386"/>
              <a:ext cx="28417" cy="236171"/>
            </a:xfrm>
            <a:custGeom>
              <a:avLst/>
              <a:gdLst/>
              <a:ahLst/>
              <a:cxnLst/>
              <a:rect l="l" t="t" r="r" b="b"/>
              <a:pathLst>
                <a:path w="1084" h="9009" extrusionOk="0">
                  <a:moveTo>
                    <a:pt x="318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9008"/>
                  </a:lnTo>
                  <a:lnTo>
                    <a:pt x="766" y="9008"/>
                  </a:lnTo>
                  <a:lnTo>
                    <a:pt x="766" y="333"/>
                  </a:lnTo>
                  <a:cubicBezTo>
                    <a:pt x="766" y="145"/>
                    <a:pt x="910" y="1"/>
                    <a:pt x="1083" y="1"/>
                  </a:cubicBezTo>
                  <a:close/>
                </a:path>
              </a:pathLst>
            </a:custGeom>
            <a:solidFill>
              <a:srgbClr val="718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9" name="Google Shape;17919;p62"/>
            <p:cNvSpPr/>
            <p:nvPr/>
          </p:nvSpPr>
          <p:spPr>
            <a:xfrm>
              <a:off x="4226744" y="2456537"/>
              <a:ext cx="307318" cy="124154"/>
            </a:xfrm>
            <a:custGeom>
              <a:avLst/>
              <a:gdLst/>
              <a:ahLst/>
              <a:cxnLst/>
              <a:rect l="l" t="t" r="r" b="b"/>
              <a:pathLst>
                <a:path w="11723" h="4736" extrusionOk="0">
                  <a:moveTo>
                    <a:pt x="9427" y="1"/>
                  </a:moveTo>
                  <a:cubicBezTo>
                    <a:pt x="9268" y="1"/>
                    <a:pt x="9153" y="188"/>
                    <a:pt x="9254" y="333"/>
                  </a:cubicBezTo>
                  <a:lnTo>
                    <a:pt x="9586" y="809"/>
                  </a:lnTo>
                  <a:cubicBezTo>
                    <a:pt x="6670" y="2483"/>
                    <a:pt x="3364" y="3364"/>
                    <a:pt x="1" y="3364"/>
                  </a:cubicBezTo>
                  <a:lnTo>
                    <a:pt x="1" y="4735"/>
                  </a:lnTo>
                  <a:cubicBezTo>
                    <a:pt x="2657" y="4735"/>
                    <a:pt x="5299" y="4216"/>
                    <a:pt x="7767" y="3234"/>
                  </a:cubicBezTo>
                  <a:cubicBezTo>
                    <a:pt x="8662" y="2873"/>
                    <a:pt x="9543" y="2440"/>
                    <a:pt x="10365" y="1949"/>
                  </a:cubicBezTo>
                  <a:lnTo>
                    <a:pt x="10669" y="2368"/>
                  </a:lnTo>
                  <a:cubicBezTo>
                    <a:pt x="10712" y="2423"/>
                    <a:pt x="10773" y="2450"/>
                    <a:pt x="10834" y="2450"/>
                  </a:cubicBezTo>
                  <a:cubicBezTo>
                    <a:pt x="10915" y="2450"/>
                    <a:pt x="10996" y="2401"/>
                    <a:pt x="11029" y="2310"/>
                  </a:cubicBezTo>
                  <a:lnTo>
                    <a:pt x="11679" y="361"/>
                  </a:lnTo>
                  <a:cubicBezTo>
                    <a:pt x="11722" y="232"/>
                    <a:pt x="11636" y="87"/>
                    <a:pt x="11491" y="73"/>
                  </a:cubicBezTo>
                  <a:lnTo>
                    <a:pt x="9427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20" name="Google Shape;17920;p62"/>
          <p:cNvGrpSpPr/>
          <p:nvPr/>
        </p:nvGrpSpPr>
        <p:grpSpPr>
          <a:xfrm>
            <a:off x="6176013" y="1977825"/>
            <a:ext cx="235411" cy="347427"/>
            <a:chOff x="6176013" y="1977825"/>
            <a:chExt cx="235411" cy="347427"/>
          </a:xfrm>
        </p:grpSpPr>
        <p:sp>
          <p:nvSpPr>
            <p:cNvPr id="17921" name="Google Shape;17921;p62"/>
            <p:cNvSpPr/>
            <p:nvPr/>
          </p:nvSpPr>
          <p:spPr>
            <a:xfrm>
              <a:off x="6268368" y="2084179"/>
              <a:ext cx="50726" cy="50726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0" y="0"/>
                  </a:moveTo>
                  <a:lnTo>
                    <a:pt x="0" y="1935"/>
                  </a:lnTo>
                  <a:lnTo>
                    <a:pt x="1934" y="1935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2" name="Google Shape;17922;p62"/>
            <p:cNvSpPr/>
            <p:nvPr/>
          </p:nvSpPr>
          <p:spPr>
            <a:xfrm>
              <a:off x="6268368" y="2084179"/>
              <a:ext cx="50726" cy="28024"/>
            </a:xfrm>
            <a:custGeom>
              <a:avLst/>
              <a:gdLst/>
              <a:ahLst/>
              <a:cxnLst/>
              <a:rect l="l" t="t" r="r" b="b"/>
              <a:pathLst>
                <a:path w="1935" h="1069" extrusionOk="0">
                  <a:moveTo>
                    <a:pt x="0" y="0"/>
                  </a:moveTo>
                  <a:lnTo>
                    <a:pt x="0" y="895"/>
                  </a:lnTo>
                  <a:cubicBezTo>
                    <a:pt x="310" y="1011"/>
                    <a:pt x="639" y="1068"/>
                    <a:pt x="967" y="1068"/>
                  </a:cubicBezTo>
                  <a:cubicBezTo>
                    <a:pt x="1296" y="1068"/>
                    <a:pt x="1624" y="1011"/>
                    <a:pt x="1934" y="895"/>
                  </a:cubicBezTo>
                  <a:lnTo>
                    <a:pt x="1934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3" name="Google Shape;17923;p62"/>
            <p:cNvSpPr/>
            <p:nvPr/>
          </p:nvSpPr>
          <p:spPr>
            <a:xfrm>
              <a:off x="6243385" y="1977825"/>
              <a:ext cx="101059" cy="78357"/>
            </a:xfrm>
            <a:custGeom>
              <a:avLst/>
              <a:gdLst/>
              <a:ahLst/>
              <a:cxnLst/>
              <a:rect l="l" t="t" r="r" b="b"/>
              <a:pathLst>
                <a:path w="3855" h="2989" extrusionOk="0">
                  <a:moveTo>
                    <a:pt x="1259" y="1"/>
                  </a:moveTo>
                  <a:cubicBezTo>
                    <a:pt x="564" y="1"/>
                    <a:pt x="0" y="573"/>
                    <a:pt x="0" y="1271"/>
                  </a:cubicBezTo>
                  <a:lnTo>
                    <a:pt x="0" y="1849"/>
                  </a:lnTo>
                  <a:cubicBezTo>
                    <a:pt x="0" y="2036"/>
                    <a:pt x="29" y="2224"/>
                    <a:pt x="87" y="2397"/>
                  </a:cubicBezTo>
                  <a:lnTo>
                    <a:pt x="174" y="2671"/>
                  </a:lnTo>
                  <a:cubicBezTo>
                    <a:pt x="202" y="2744"/>
                    <a:pt x="217" y="2801"/>
                    <a:pt x="217" y="2874"/>
                  </a:cubicBezTo>
                  <a:lnTo>
                    <a:pt x="217" y="2989"/>
                  </a:lnTo>
                  <a:lnTo>
                    <a:pt x="3638" y="2989"/>
                  </a:lnTo>
                  <a:lnTo>
                    <a:pt x="3638" y="2888"/>
                  </a:lnTo>
                  <a:cubicBezTo>
                    <a:pt x="3638" y="2816"/>
                    <a:pt x="3653" y="2744"/>
                    <a:pt x="3667" y="2686"/>
                  </a:cubicBezTo>
                  <a:lnTo>
                    <a:pt x="3768" y="2397"/>
                  </a:lnTo>
                  <a:cubicBezTo>
                    <a:pt x="3826" y="2224"/>
                    <a:pt x="3855" y="2036"/>
                    <a:pt x="3855" y="1863"/>
                  </a:cubicBezTo>
                  <a:lnTo>
                    <a:pt x="3855" y="419"/>
                  </a:lnTo>
                  <a:cubicBezTo>
                    <a:pt x="3855" y="189"/>
                    <a:pt x="3667" y="1"/>
                    <a:pt x="3422" y="1"/>
                  </a:cubicBezTo>
                  <a:lnTo>
                    <a:pt x="1285" y="1"/>
                  </a:lnTo>
                  <a:cubicBezTo>
                    <a:pt x="1276" y="1"/>
                    <a:pt x="1268" y="1"/>
                    <a:pt x="1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4" name="Google Shape;17924;p62"/>
            <p:cNvSpPr/>
            <p:nvPr/>
          </p:nvSpPr>
          <p:spPr>
            <a:xfrm>
              <a:off x="6243385" y="1977825"/>
              <a:ext cx="42416" cy="78357"/>
            </a:xfrm>
            <a:custGeom>
              <a:avLst/>
              <a:gdLst/>
              <a:ahLst/>
              <a:cxnLst/>
              <a:rect l="l" t="t" r="r" b="b"/>
              <a:pathLst>
                <a:path w="1618" h="2989" extrusionOk="0">
                  <a:moveTo>
                    <a:pt x="1259" y="1"/>
                  </a:moveTo>
                  <a:cubicBezTo>
                    <a:pt x="564" y="1"/>
                    <a:pt x="0" y="573"/>
                    <a:pt x="0" y="1271"/>
                  </a:cubicBezTo>
                  <a:lnTo>
                    <a:pt x="0" y="1849"/>
                  </a:lnTo>
                  <a:cubicBezTo>
                    <a:pt x="0" y="2036"/>
                    <a:pt x="29" y="2224"/>
                    <a:pt x="87" y="2397"/>
                  </a:cubicBezTo>
                  <a:lnTo>
                    <a:pt x="174" y="2671"/>
                  </a:lnTo>
                  <a:cubicBezTo>
                    <a:pt x="202" y="2744"/>
                    <a:pt x="217" y="2801"/>
                    <a:pt x="217" y="2874"/>
                  </a:cubicBezTo>
                  <a:lnTo>
                    <a:pt x="217" y="2989"/>
                  </a:lnTo>
                  <a:lnTo>
                    <a:pt x="1487" y="2989"/>
                  </a:lnTo>
                  <a:lnTo>
                    <a:pt x="1487" y="1488"/>
                  </a:lnTo>
                  <a:cubicBezTo>
                    <a:pt x="1112" y="1488"/>
                    <a:pt x="809" y="1185"/>
                    <a:pt x="809" y="809"/>
                  </a:cubicBezTo>
                  <a:cubicBezTo>
                    <a:pt x="809" y="362"/>
                    <a:pt x="1170" y="1"/>
                    <a:pt x="1617" y="1"/>
                  </a:cubicBezTo>
                  <a:lnTo>
                    <a:pt x="1285" y="1"/>
                  </a:lnTo>
                  <a:cubicBezTo>
                    <a:pt x="1276" y="1"/>
                    <a:pt x="1268" y="1"/>
                    <a:pt x="125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5" name="Google Shape;17925;p62"/>
            <p:cNvSpPr/>
            <p:nvPr/>
          </p:nvSpPr>
          <p:spPr>
            <a:xfrm>
              <a:off x="6215388" y="2117839"/>
              <a:ext cx="156687" cy="73061"/>
            </a:xfrm>
            <a:custGeom>
              <a:avLst/>
              <a:gdLst/>
              <a:ahLst/>
              <a:cxnLst/>
              <a:rect l="l" t="t" r="r" b="b"/>
              <a:pathLst>
                <a:path w="5977" h="2787" extrusionOk="0">
                  <a:moveTo>
                    <a:pt x="2137" y="1"/>
                  </a:moveTo>
                  <a:lnTo>
                    <a:pt x="606" y="463"/>
                  </a:lnTo>
                  <a:cubicBezTo>
                    <a:pt x="246" y="564"/>
                    <a:pt x="0" y="896"/>
                    <a:pt x="0" y="1271"/>
                  </a:cubicBezTo>
                  <a:lnTo>
                    <a:pt x="0" y="2570"/>
                  </a:lnTo>
                  <a:cubicBezTo>
                    <a:pt x="0" y="2686"/>
                    <a:pt x="87" y="2773"/>
                    <a:pt x="202" y="2787"/>
                  </a:cubicBezTo>
                  <a:lnTo>
                    <a:pt x="5774" y="2787"/>
                  </a:lnTo>
                  <a:cubicBezTo>
                    <a:pt x="5890" y="2787"/>
                    <a:pt x="5976" y="2686"/>
                    <a:pt x="5976" y="2570"/>
                  </a:cubicBezTo>
                  <a:lnTo>
                    <a:pt x="5976" y="1271"/>
                  </a:lnTo>
                  <a:cubicBezTo>
                    <a:pt x="5976" y="896"/>
                    <a:pt x="5731" y="564"/>
                    <a:pt x="5370" y="463"/>
                  </a:cubicBezTo>
                  <a:lnTo>
                    <a:pt x="3840" y="1"/>
                  </a:lnTo>
                  <a:lnTo>
                    <a:pt x="2988" y="651"/>
                  </a:lnTo>
                  <a:lnTo>
                    <a:pt x="2137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6" name="Google Shape;17926;p62"/>
            <p:cNvSpPr/>
            <p:nvPr/>
          </p:nvSpPr>
          <p:spPr>
            <a:xfrm>
              <a:off x="6285382" y="2140174"/>
              <a:ext cx="16673" cy="50726"/>
            </a:xfrm>
            <a:custGeom>
              <a:avLst/>
              <a:gdLst/>
              <a:ahLst/>
              <a:cxnLst/>
              <a:rect l="l" t="t" r="r" b="b"/>
              <a:pathLst>
                <a:path w="636" h="1935" extrusionOk="0">
                  <a:moveTo>
                    <a:pt x="159" y="1"/>
                  </a:moveTo>
                  <a:lnTo>
                    <a:pt x="1" y="1935"/>
                  </a:lnTo>
                  <a:lnTo>
                    <a:pt x="636" y="1935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7" name="Google Shape;17927;p62"/>
            <p:cNvSpPr/>
            <p:nvPr/>
          </p:nvSpPr>
          <p:spPr>
            <a:xfrm>
              <a:off x="6215388" y="2138654"/>
              <a:ext cx="28024" cy="51879"/>
            </a:xfrm>
            <a:custGeom>
              <a:avLst/>
              <a:gdLst/>
              <a:ahLst/>
              <a:cxnLst/>
              <a:rect l="l" t="t" r="r" b="b"/>
              <a:pathLst>
                <a:path w="1069" h="1979" extrusionOk="0">
                  <a:moveTo>
                    <a:pt x="144" y="1"/>
                  </a:moveTo>
                  <a:cubicBezTo>
                    <a:pt x="43" y="131"/>
                    <a:pt x="0" y="304"/>
                    <a:pt x="0" y="477"/>
                  </a:cubicBezTo>
                  <a:lnTo>
                    <a:pt x="0" y="1762"/>
                  </a:lnTo>
                  <a:cubicBezTo>
                    <a:pt x="0" y="1877"/>
                    <a:pt x="87" y="1979"/>
                    <a:pt x="217" y="1979"/>
                  </a:cubicBezTo>
                  <a:lnTo>
                    <a:pt x="1068" y="1979"/>
                  </a:lnTo>
                  <a:lnTo>
                    <a:pt x="1068" y="1185"/>
                  </a:lnTo>
                  <a:cubicBezTo>
                    <a:pt x="1068" y="1011"/>
                    <a:pt x="1011" y="853"/>
                    <a:pt x="881" y="723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8" name="Google Shape;17928;p62"/>
            <p:cNvSpPr/>
            <p:nvPr/>
          </p:nvSpPr>
          <p:spPr>
            <a:xfrm>
              <a:off x="6344051" y="2138654"/>
              <a:ext cx="28391" cy="51879"/>
            </a:xfrm>
            <a:custGeom>
              <a:avLst/>
              <a:gdLst/>
              <a:ahLst/>
              <a:cxnLst/>
              <a:rect l="l" t="t" r="r" b="b"/>
              <a:pathLst>
                <a:path w="1083" h="1979" extrusionOk="0">
                  <a:moveTo>
                    <a:pt x="924" y="1"/>
                  </a:moveTo>
                  <a:lnTo>
                    <a:pt x="188" y="723"/>
                  </a:lnTo>
                  <a:cubicBezTo>
                    <a:pt x="72" y="853"/>
                    <a:pt x="0" y="1011"/>
                    <a:pt x="0" y="1185"/>
                  </a:cubicBezTo>
                  <a:lnTo>
                    <a:pt x="0" y="1979"/>
                  </a:lnTo>
                  <a:lnTo>
                    <a:pt x="866" y="1979"/>
                  </a:lnTo>
                  <a:cubicBezTo>
                    <a:pt x="982" y="1979"/>
                    <a:pt x="1083" y="1877"/>
                    <a:pt x="1083" y="1762"/>
                  </a:cubicBezTo>
                  <a:lnTo>
                    <a:pt x="1083" y="477"/>
                  </a:lnTo>
                  <a:cubicBezTo>
                    <a:pt x="1068" y="304"/>
                    <a:pt x="1025" y="131"/>
                    <a:pt x="92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9" name="Google Shape;17929;p62"/>
            <p:cNvSpPr/>
            <p:nvPr/>
          </p:nvSpPr>
          <p:spPr>
            <a:xfrm>
              <a:off x="6285015" y="2134879"/>
              <a:ext cx="17040" cy="13658"/>
            </a:xfrm>
            <a:custGeom>
              <a:avLst/>
              <a:gdLst/>
              <a:ahLst/>
              <a:cxnLst/>
              <a:rect l="l" t="t" r="r" b="b"/>
              <a:pathLst>
                <a:path w="650" h="521" extrusionOk="0">
                  <a:moveTo>
                    <a:pt x="0" y="1"/>
                  </a:moveTo>
                  <a:lnTo>
                    <a:pt x="0" y="405"/>
                  </a:lnTo>
                  <a:cubicBezTo>
                    <a:pt x="0" y="462"/>
                    <a:pt x="58" y="520"/>
                    <a:pt x="130" y="520"/>
                  </a:cubicBezTo>
                  <a:lnTo>
                    <a:pt x="520" y="520"/>
                  </a:lnTo>
                  <a:cubicBezTo>
                    <a:pt x="592" y="520"/>
                    <a:pt x="650" y="462"/>
                    <a:pt x="650" y="405"/>
                  </a:cubicBezTo>
                  <a:lnTo>
                    <a:pt x="650" y="1"/>
                  </a:ln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0" name="Google Shape;17930;p62"/>
            <p:cNvSpPr/>
            <p:nvPr/>
          </p:nvSpPr>
          <p:spPr>
            <a:xfrm>
              <a:off x="6258905" y="2112334"/>
              <a:ext cx="34840" cy="31301"/>
            </a:xfrm>
            <a:custGeom>
              <a:avLst/>
              <a:gdLst/>
              <a:ahLst/>
              <a:cxnLst/>
              <a:rect l="l" t="t" r="r" b="b"/>
              <a:pathLst>
                <a:path w="1329" h="1194" extrusionOk="0">
                  <a:moveTo>
                    <a:pt x="334" y="1"/>
                  </a:moveTo>
                  <a:cubicBezTo>
                    <a:pt x="291" y="1"/>
                    <a:pt x="249" y="20"/>
                    <a:pt x="217" y="52"/>
                  </a:cubicBezTo>
                  <a:lnTo>
                    <a:pt x="0" y="355"/>
                  </a:lnTo>
                  <a:lnTo>
                    <a:pt x="505" y="1092"/>
                  </a:lnTo>
                  <a:cubicBezTo>
                    <a:pt x="562" y="1158"/>
                    <a:pt x="638" y="1193"/>
                    <a:pt x="716" y="1193"/>
                  </a:cubicBezTo>
                  <a:cubicBezTo>
                    <a:pt x="756" y="1193"/>
                    <a:pt x="798" y="1184"/>
                    <a:pt x="837" y="1164"/>
                  </a:cubicBezTo>
                  <a:lnTo>
                    <a:pt x="1328" y="861"/>
                  </a:lnTo>
                  <a:lnTo>
                    <a:pt x="433" y="38"/>
                  </a:lnTo>
                  <a:cubicBezTo>
                    <a:pt x="402" y="12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1" name="Google Shape;17931;p62"/>
            <p:cNvSpPr/>
            <p:nvPr/>
          </p:nvSpPr>
          <p:spPr>
            <a:xfrm>
              <a:off x="6293718" y="2112334"/>
              <a:ext cx="34840" cy="31301"/>
            </a:xfrm>
            <a:custGeom>
              <a:avLst/>
              <a:gdLst/>
              <a:ahLst/>
              <a:cxnLst/>
              <a:rect l="l" t="t" r="r" b="b"/>
              <a:pathLst>
                <a:path w="1329" h="1194" extrusionOk="0">
                  <a:moveTo>
                    <a:pt x="997" y="1"/>
                  </a:moveTo>
                  <a:cubicBezTo>
                    <a:pt x="966" y="1"/>
                    <a:pt x="935" y="12"/>
                    <a:pt x="910" y="38"/>
                  </a:cubicBezTo>
                  <a:lnTo>
                    <a:pt x="0" y="861"/>
                  </a:lnTo>
                  <a:lnTo>
                    <a:pt x="491" y="1164"/>
                  </a:lnTo>
                  <a:cubicBezTo>
                    <a:pt x="531" y="1184"/>
                    <a:pt x="572" y="1193"/>
                    <a:pt x="613" y="1193"/>
                  </a:cubicBezTo>
                  <a:cubicBezTo>
                    <a:pt x="691" y="1193"/>
                    <a:pt x="766" y="1158"/>
                    <a:pt x="823" y="1092"/>
                  </a:cubicBezTo>
                  <a:lnTo>
                    <a:pt x="1328" y="355"/>
                  </a:lnTo>
                  <a:lnTo>
                    <a:pt x="1112" y="52"/>
                  </a:lnTo>
                  <a:cubicBezTo>
                    <a:pt x="1079" y="20"/>
                    <a:pt x="1038" y="1"/>
                    <a:pt x="997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2" name="Google Shape;17932;p62"/>
            <p:cNvSpPr/>
            <p:nvPr/>
          </p:nvSpPr>
          <p:spPr>
            <a:xfrm>
              <a:off x="6248681" y="2016859"/>
              <a:ext cx="90075" cy="84045"/>
            </a:xfrm>
            <a:custGeom>
              <a:avLst/>
              <a:gdLst/>
              <a:ahLst/>
              <a:cxnLst/>
              <a:rect l="l" t="t" r="r" b="b"/>
              <a:pathLst>
                <a:path w="3436" h="3206" extrusionOk="0">
                  <a:moveTo>
                    <a:pt x="1307" y="1"/>
                  </a:moveTo>
                  <a:cubicBezTo>
                    <a:pt x="1010" y="1"/>
                    <a:pt x="760" y="38"/>
                    <a:pt x="607" y="71"/>
                  </a:cubicBezTo>
                  <a:cubicBezTo>
                    <a:pt x="506" y="85"/>
                    <a:pt x="433" y="172"/>
                    <a:pt x="433" y="273"/>
                  </a:cubicBezTo>
                  <a:lnTo>
                    <a:pt x="433" y="937"/>
                  </a:lnTo>
                  <a:cubicBezTo>
                    <a:pt x="433" y="1024"/>
                    <a:pt x="390" y="1096"/>
                    <a:pt x="318" y="1125"/>
                  </a:cubicBezTo>
                  <a:lnTo>
                    <a:pt x="130" y="1226"/>
                  </a:lnTo>
                  <a:cubicBezTo>
                    <a:pt x="58" y="1269"/>
                    <a:pt x="0" y="1341"/>
                    <a:pt x="0" y="1413"/>
                  </a:cubicBezTo>
                  <a:lnTo>
                    <a:pt x="0" y="1442"/>
                  </a:lnTo>
                  <a:cubicBezTo>
                    <a:pt x="15" y="2366"/>
                    <a:pt x="722" y="3131"/>
                    <a:pt x="1661" y="3203"/>
                  </a:cubicBezTo>
                  <a:cubicBezTo>
                    <a:pt x="1686" y="3205"/>
                    <a:pt x="1712" y="3205"/>
                    <a:pt x="1737" y="3205"/>
                  </a:cubicBezTo>
                  <a:cubicBezTo>
                    <a:pt x="2670" y="3205"/>
                    <a:pt x="3436" y="2441"/>
                    <a:pt x="3422" y="1500"/>
                  </a:cubicBezTo>
                  <a:lnTo>
                    <a:pt x="3422" y="1413"/>
                  </a:lnTo>
                  <a:cubicBezTo>
                    <a:pt x="3422" y="1341"/>
                    <a:pt x="3378" y="1269"/>
                    <a:pt x="3306" y="1226"/>
                  </a:cubicBezTo>
                  <a:lnTo>
                    <a:pt x="3118" y="1125"/>
                  </a:lnTo>
                  <a:cubicBezTo>
                    <a:pt x="3046" y="1096"/>
                    <a:pt x="3003" y="1024"/>
                    <a:pt x="3003" y="937"/>
                  </a:cubicBezTo>
                  <a:lnTo>
                    <a:pt x="3003" y="677"/>
                  </a:lnTo>
                  <a:cubicBezTo>
                    <a:pt x="3003" y="591"/>
                    <a:pt x="2974" y="518"/>
                    <a:pt x="2916" y="475"/>
                  </a:cubicBezTo>
                  <a:cubicBezTo>
                    <a:pt x="2398" y="99"/>
                    <a:pt x="1790" y="1"/>
                    <a:pt x="1307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3" name="Google Shape;17933;p62"/>
            <p:cNvSpPr/>
            <p:nvPr/>
          </p:nvSpPr>
          <p:spPr>
            <a:xfrm>
              <a:off x="6248681" y="2016911"/>
              <a:ext cx="78724" cy="83180"/>
            </a:xfrm>
            <a:custGeom>
              <a:avLst/>
              <a:gdLst/>
              <a:ahLst/>
              <a:cxnLst/>
              <a:rect l="l" t="t" r="r" b="b"/>
              <a:pathLst>
                <a:path w="3003" h="3173" extrusionOk="0">
                  <a:moveTo>
                    <a:pt x="1308" y="0"/>
                  </a:moveTo>
                  <a:cubicBezTo>
                    <a:pt x="1144" y="0"/>
                    <a:pt x="994" y="11"/>
                    <a:pt x="867" y="26"/>
                  </a:cubicBezTo>
                  <a:cubicBezTo>
                    <a:pt x="766" y="40"/>
                    <a:pt x="679" y="54"/>
                    <a:pt x="607" y="69"/>
                  </a:cubicBezTo>
                  <a:cubicBezTo>
                    <a:pt x="506" y="83"/>
                    <a:pt x="433" y="184"/>
                    <a:pt x="433" y="285"/>
                  </a:cubicBezTo>
                  <a:lnTo>
                    <a:pt x="433" y="935"/>
                  </a:lnTo>
                  <a:cubicBezTo>
                    <a:pt x="433" y="1022"/>
                    <a:pt x="390" y="1094"/>
                    <a:pt x="318" y="1137"/>
                  </a:cubicBezTo>
                  <a:lnTo>
                    <a:pt x="130" y="1224"/>
                  </a:lnTo>
                  <a:cubicBezTo>
                    <a:pt x="58" y="1267"/>
                    <a:pt x="15" y="1339"/>
                    <a:pt x="0" y="1426"/>
                  </a:cubicBezTo>
                  <a:lnTo>
                    <a:pt x="0" y="1440"/>
                  </a:lnTo>
                  <a:cubicBezTo>
                    <a:pt x="15" y="2278"/>
                    <a:pt x="592" y="2985"/>
                    <a:pt x="1401" y="3172"/>
                  </a:cubicBezTo>
                  <a:cubicBezTo>
                    <a:pt x="1069" y="2855"/>
                    <a:pt x="867" y="2407"/>
                    <a:pt x="867" y="1931"/>
                  </a:cubicBezTo>
                  <a:lnTo>
                    <a:pt x="867" y="733"/>
                  </a:lnTo>
                  <a:cubicBezTo>
                    <a:pt x="867" y="545"/>
                    <a:pt x="1011" y="401"/>
                    <a:pt x="1199" y="401"/>
                  </a:cubicBezTo>
                  <a:cubicBezTo>
                    <a:pt x="1264" y="399"/>
                    <a:pt x="1335" y="398"/>
                    <a:pt x="1408" y="398"/>
                  </a:cubicBezTo>
                  <a:cubicBezTo>
                    <a:pt x="1902" y="398"/>
                    <a:pt x="2551" y="449"/>
                    <a:pt x="3003" y="675"/>
                  </a:cubicBezTo>
                  <a:cubicBezTo>
                    <a:pt x="3003" y="589"/>
                    <a:pt x="2974" y="516"/>
                    <a:pt x="2916" y="473"/>
                  </a:cubicBezTo>
                  <a:cubicBezTo>
                    <a:pt x="2399" y="95"/>
                    <a:pt x="1792" y="0"/>
                    <a:pt x="130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4" name="Google Shape;17934;p62"/>
            <p:cNvSpPr/>
            <p:nvPr/>
          </p:nvSpPr>
          <p:spPr>
            <a:xfrm>
              <a:off x="6282367" y="2302891"/>
              <a:ext cx="22728" cy="22361"/>
            </a:xfrm>
            <a:custGeom>
              <a:avLst/>
              <a:gdLst/>
              <a:ahLst/>
              <a:cxnLst/>
              <a:rect l="l" t="t" r="r" b="b"/>
              <a:pathLst>
                <a:path w="867" h="853" extrusionOk="0">
                  <a:moveTo>
                    <a:pt x="433" y="1"/>
                  </a:moveTo>
                  <a:cubicBezTo>
                    <a:pt x="202" y="1"/>
                    <a:pt x="0" y="189"/>
                    <a:pt x="0" y="419"/>
                  </a:cubicBezTo>
                  <a:cubicBezTo>
                    <a:pt x="0" y="665"/>
                    <a:pt x="202" y="853"/>
                    <a:pt x="433" y="853"/>
                  </a:cubicBezTo>
                  <a:cubicBezTo>
                    <a:pt x="664" y="853"/>
                    <a:pt x="866" y="665"/>
                    <a:pt x="866" y="419"/>
                  </a:cubicBezTo>
                  <a:cubicBezTo>
                    <a:pt x="866" y="189"/>
                    <a:pt x="664" y="1"/>
                    <a:pt x="433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5" name="Google Shape;17935;p62"/>
            <p:cNvSpPr/>
            <p:nvPr/>
          </p:nvSpPr>
          <p:spPr>
            <a:xfrm>
              <a:off x="6176013" y="2302891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434" y="1"/>
                  </a:moveTo>
                  <a:cubicBezTo>
                    <a:pt x="188" y="1"/>
                    <a:pt x="1" y="189"/>
                    <a:pt x="1" y="419"/>
                  </a:cubicBezTo>
                  <a:cubicBezTo>
                    <a:pt x="1" y="665"/>
                    <a:pt x="188" y="853"/>
                    <a:pt x="434" y="853"/>
                  </a:cubicBezTo>
                  <a:cubicBezTo>
                    <a:pt x="665" y="853"/>
                    <a:pt x="853" y="665"/>
                    <a:pt x="853" y="419"/>
                  </a:cubicBezTo>
                  <a:cubicBezTo>
                    <a:pt x="853" y="189"/>
                    <a:pt x="665" y="1"/>
                    <a:pt x="434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6" name="Google Shape;17936;p62"/>
            <p:cNvSpPr/>
            <p:nvPr/>
          </p:nvSpPr>
          <p:spPr>
            <a:xfrm>
              <a:off x="6389062" y="2302891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434" y="1"/>
                  </a:moveTo>
                  <a:cubicBezTo>
                    <a:pt x="189" y="1"/>
                    <a:pt x="1" y="189"/>
                    <a:pt x="1" y="419"/>
                  </a:cubicBezTo>
                  <a:cubicBezTo>
                    <a:pt x="1" y="665"/>
                    <a:pt x="189" y="853"/>
                    <a:pt x="434" y="853"/>
                  </a:cubicBezTo>
                  <a:cubicBezTo>
                    <a:pt x="665" y="853"/>
                    <a:pt x="853" y="665"/>
                    <a:pt x="853" y="419"/>
                  </a:cubicBezTo>
                  <a:cubicBezTo>
                    <a:pt x="853" y="189"/>
                    <a:pt x="665" y="1"/>
                    <a:pt x="43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7" name="Google Shape;17937;p62"/>
            <p:cNvSpPr/>
            <p:nvPr/>
          </p:nvSpPr>
          <p:spPr>
            <a:xfrm>
              <a:off x="6199528" y="2217954"/>
              <a:ext cx="188381" cy="73769"/>
            </a:xfrm>
            <a:custGeom>
              <a:avLst/>
              <a:gdLst/>
              <a:ahLst/>
              <a:cxnLst/>
              <a:rect l="l" t="t" r="r" b="b"/>
              <a:pathLst>
                <a:path w="7186" h="2814" extrusionOk="0">
                  <a:moveTo>
                    <a:pt x="3593" y="0"/>
                  </a:moveTo>
                  <a:cubicBezTo>
                    <a:pt x="3478" y="0"/>
                    <a:pt x="3362" y="80"/>
                    <a:pt x="3377" y="238"/>
                  </a:cubicBezTo>
                  <a:lnTo>
                    <a:pt x="3377" y="455"/>
                  </a:lnTo>
                  <a:lnTo>
                    <a:pt x="2005" y="455"/>
                  </a:lnTo>
                  <a:cubicBezTo>
                    <a:pt x="1717" y="455"/>
                    <a:pt x="1457" y="585"/>
                    <a:pt x="1298" y="816"/>
                  </a:cubicBezTo>
                  <a:lnTo>
                    <a:pt x="114" y="2476"/>
                  </a:lnTo>
                  <a:cubicBezTo>
                    <a:pt x="1" y="2641"/>
                    <a:pt x="146" y="2814"/>
                    <a:pt x="301" y="2814"/>
                  </a:cubicBezTo>
                  <a:cubicBezTo>
                    <a:pt x="363" y="2814"/>
                    <a:pt x="426" y="2787"/>
                    <a:pt x="475" y="2721"/>
                  </a:cubicBezTo>
                  <a:lnTo>
                    <a:pt x="1659" y="1061"/>
                  </a:lnTo>
                  <a:cubicBezTo>
                    <a:pt x="1731" y="946"/>
                    <a:pt x="1861" y="888"/>
                    <a:pt x="2005" y="888"/>
                  </a:cubicBezTo>
                  <a:lnTo>
                    <a:pt x="3377" y="888"/>
                  </a:lnTo>
                  <a:lnTo>
                    <a:pt x="3377" y="2389"/>
                  </a:lnTo>
                  <a:cubicBezTo>
                    <a:pt x="3362" y="2541"/>
                    <a:pt x="3478" y="2617"/>
                    <a:pt x="3593" y="2617"/>
                  </a:cubicBezTo>
                  <a:cubicBezTo>
                    <a:pt x="3709" y="2617"/>
                    <a:pt x="3824" y="2541"/>
                    <a:pt x="3810" y="2389"/>
                  </a:cubicBezTo>
                  <a:lnTo>
                    <a:pt x="3810" y="888"/>
                  </a:lnTo>
                  <a:lnTo>
                    <a:pt x="5196" y="888"/>
                  </a:lnTo>
                  <a:cubicBezTo>
                    <a:pt x="5326" y="888"/>
                    <a:pt x="5455" y="946"/>
                    <a:pt x="5542" y="1061"/>
                  </a:cubicBezTo>
                  <a:lnTo>
                    <a:pt x="6726" y="2721"/>
                  </a:lnTo>
                  <a:cubicBezTo>
                    <a:pt x="6771" y="2787"/>
                    <a:pt x="6831" y="2814"/>
                    <a:pt x="6891" y="2814"/>
                  </a:cubicBezTo>
                  <a:cubicBezTo>
                    <a:pt x="7041" y="2814"/>
                    <a:pt x="7186" y="2641"/>
                    <a:pt x="7072" y="2476"/>
                  </a:cubicBezTo>
                  <a:lnTo>
                    <a:pt x="5888" y="816"/>
                  </a:lnTo>
                  <a:cubicBezTo>
                    <a:pt x="5730" y="585"/>
                    <a:pt x="5470" y="455"/>
                    <a:pt x="5196" y="455"/>
                  </a:cubicBezTo>
                  <a:lnTo>
                    <a:pt x="3810" y="455"/>
                  </a:lnTo>
                  <a:lnTo>
                    <a:pt x="3810" y="238"/>
                  </a:lnTo>
                  <a:cubicBezTo>
                    <a:pt x="3824" y="80"/>
                    <a:pt x="3709" y="0"/>
                    <a:pt x="3593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8" name="Google Shape;17938;p62"/>
          <p:cNvGrpSpPr/>
          <p:nvPr/>
        </p:nvGrpSpPr>
        <p:grpSpPr>
          <a:xfrm>
            <a:off x="6652077" y="1977458"/>
            <a:ext cx="235778" cy="347794"/>
            <a:chOff x="6652077" y="1977458"/>
            <a:chExt cx="235778" cy="347794"/>
          </a:xfrm>
        </p:grpSpPr>
        <p:sp>
          <p:nvSpPr>
            <p:cNvPr id="17939" name="Google Shape;17939;p62"/>
            <p:cNvSpPr/>
            <p:nvPr/>
          </p:nvSpPr>
          <p:spPr>
            <a:xfrm>
              <a:off x="6758798" y="2302891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433" y="1"/>
                  </a:moveTo>
                  <a:cubicBezTo>
                    <a:pt x="188" y="1"/>
                    <a:pt x="0" y="189"/>
                    <a:pt x="0" y="419"/>
                  </a:cubicBezTo>
                  <a:cubicBezTo>
                    <a:pt x="0" y="665"/>
                    <a:pt x="188" y="853"/>
                    <a:pt x="433" y="853"/>
                  </a:cubicBezTo>
                  <a:cubicBezTo>
                    <a:pt x="664" y="853"/>
                    <a:pt x="852" y="665"/>
                    <a:pt x="852" y="419"/>
                  </a:cubicBezTo>
                  <a:cubicBezTo>
                    <a:pt x="852" y="189"/>
                    <a:pt x="664" y="1"/>
                    <a:pt x="433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0" name="Google Shape;17940;p62"/>
            <p:cNvSpPr/>
            <p:nvPr/>
          </p:nvSpPr>
          <p:spPr>
            <a:xfrm>
              <a:off x="6652077" y="2302891"/>
              <a:ext cx="22728" cy="22361"/>
            </a:xfrm>
            <a:custGeom>
              <a:avLst/>
              <a:gdLst/>
              <a:ahLst/>
              <a:cxnLst/>
              <a:rect l="l" t="t" r="r" b="b"/>
              <a:pathLst>
                <a:path w="867" h="853" extrusionOk="0">
                  <a:moveTo>
                    <a:pt x="434" y="1"/>
                  </a:moveTo>
                  <a:cubicBezTo>
                    <a:pt x="203" y="1"/>
                    <a:pt x="1" y="189"/>
                    <a:pt x="1" y="419"/>
                  </a:cubicBezTo>
                  <a:cubicBezTo>
                    <a:pt x="1" y="665"/>
                    <a:pt x="203" y="853"/>
                    <a:pt x="434" y="853"/>
                  </a:cubicBezTo>
                  <a:cubicBezTo>
                    <a:pt x="665" y="853"/>
                    <a:pt x="867" y="665"/>
                    <a:pt x="867" y="419"/>
                  </a:cubicBezTo>
                  <a:cubicBezTo>
                    <a:pt x="867" y="189"/>
                    <a:pt x="665" y="1"/>
                    <a:pt x="434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1" name="Google Shape;17941;p62"/>
            <p:cNvSpPr/>
            <p:nvPr/>
          </p:nvSpPr>
          <p:spPr>
            <a:xfrm>
              <a:off x="6865126" y="2302891"/>
              <a:ext cx="22728" cy="22361"/>
            </a:xfrm>
            <a:custGeom>
              <a:avLst/>
              <a:gdLst/>
              <a:ahLst/>
              <a:cxnLst/>
              <a:rect l="l" t="t" r="r" b="b"/>
              <a:pathLst>
                <a:path w="867" h="853" extrusionOk="0">
                  <a:moveTo>
                    <a:pt x="434" y="1"/>
                  </a:moveTo>
                  <a:cubicBezTo>
                    <a:pt x="203" y="1"/>
                    <a:pt x="1" y="189"/>
                    <a:pt x="1" y="419"/>
                  </a:cubicBezTo>
                  <a:cubicBezTo>
                    <a:pt x="1" y="665"/>
                    <a:pt x="203" y="853"/>
                    <a:pt x="434" y="853"/>
                  </a:cubicBezTo>
                  <a:cubicBezTo>
                    <a:pt x="665" y="853"/>
                    <a:pt x="867" y="665"/>
                    <a:pt x="867" y="419"/>
                  </a:cubicBezTo>
                  <a:cubicBezTo>
                    <a:pt x="867" y="189"/>
                    <a:pt x="665" y="1"/>
                    <a:pt x="43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2" name="Google Shape;17942;p62"/>
            <p:cNvSpPr/>
            <p:nvPr/>
          </p:nvSpPr>
          <p:spPr>
            <a:xfrm>
              <a:off x="6675697" y="2219081"/>
              <a:ext cx="188564" cy="72642"/>
            </a:xfrm>
            <a:custGeom>
              <a:avLst/>
              <a:gdLst/>
              <a:ahLst/>
              <a:cxnLst/>
              <a:rect l="l" t="t" r="r" b="b"/>
              <a:pathLst>
                <a:path w="7193" h="2771" extrusionOk="0">
                  <a:moveTo>
                    <a:pt x="3596" y="0"/>
                  </a:moveTo>
                  <a:cubicBezTo>
                    <a:pt x="3495" y="0"/>
                    <a:pt x="3394" y="65"/>
                    <a:pt x="3387" y="195"/>
                  </a:cubicBezTo>
                  <a:lnTo>
                    <a:pt x="3387" y="412"/>
                  </a:lnTo>
                  <a:lnTo>
                    <a:pt x="2001" y="412"/>
                  </a:lnTo>
                  <a:cubicBezTo>
                    <a:pt x="1727" y="412"/>
                    <a:pt x="1467" y="542"/>
                    <a:pt x="1308" y="773"/>
                  </a:cubicBezTo>
                  <a:lnTo>
                    <a:pt x="125" y="2433"/>
                  </a:lnTo>
                  <a:cubicBezTo>
                    <a:pt x="1" y="2598"/>
                    <a:pt x="143" y="2771"/>
                    <a:pt x="297" y="2771"/>
                  </a:cubicBezTo>
                  <a:cubicBezTo>
                    <a:pt x="359" y="2771"/>
                    <a:pt x="422" y="2744"/>
                    <a:pt x="471" y="2678"/>
                  </a:cubicBezTo>
                  <a:lnTo>
                    <a:pt x="1655" y="1018"/>
                  </a:lnTo>
                  <a:cubicBezTo>
                    <a:pt x="1727" y="903"/>
                    <a:pt x="1857" y="845"/>
                    <a:pt x="2001" y="845"/>
                  </a:cubicBezTo>
                  <a:lnTo>
                    <a:pt x="3387" y="845"/>
                  </a:lnTo>
                  <a:lnTo>
                    <a:pt x="3387" y="2346"/>
                  </a:lnTo>
                  <a:cubicBezTo>
                    <a:pt x="3394" y="2476"/>
                    <a:pt x="3495" y="2541"/>
                    <a:pt x="3596" y="2541"/>
                  </a:cubicBezTo>
                  <a:cubicBezTo>
                    <a:pt x="3697" y="2541"/>
                    <a:pt x="3798" y="2476"/>
                    <a:pt x="3806" y="2346"/>
                  </a:cubicBezTo>
                  <a:lnTo>
                    <a:pt x="3806" y="845"/>
                  </a:lnTo>
                  <a:lnTo>
                    <a:pt x="5191" y="845"/>
                  </a:lnTo>
                  <a:cubicBezTo>
                    <a:pt x="5321" y="845"/>
                    <a:pt x="5451" y="903"/>
                    <a:pt x="5538" y="1018"/>
                  </a:cubicBezTo>
                  <a:lnTo>
                    <a:pt x="6722" y="2678"/>
                  </a:lnTo>
                  <a:cubicBezTo>
                    <a:pt x="6767" y="2744"/>
                    <a:pt x="6828" y="2771"/>
                    <a:pt x="6889" y="2771"/>
                  </a:cubicBezTo>
                  <a:cubicBezTo>
                    <a:pt x="7042" y="2771"/>
                    <a:pt x="7192" y="2598"/>
                    <a:pt x="7068" y="2433"/>
                  </a:cubicBezTo>
                  <a:lnTo>
                    <a:pt x="5884" y="773"/>
                  </a:lnTo>
                  <a:cubicBezTo>
                    <a:pt x="5726" y="542"/>
                    <a:pt x="5466" y="412"/>
                    <a:pt x="5191" y="412"/>
                  </a:cubicBezTo>
                  <a:lnTo>
                    <a:pt x="3806" y="412"/>
                  </a:lnTo>
                  <a:lnTo>
                    <a:pt x="3806" y="195"/>
                  </a:lnTo>
                  <a:cubicBezTo>
                    <a:pt x="3798" y="65"/>
                    <a:pt x="3697" y="0"/>
                    <a:pt x="3596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3" name="Google Shape;17943;p62"/>
            <p:cNvSpPr/>
            <p:nvPr/>
          </p:nvSpPr>
          <p:spPr>
            <a:xfrm>
              <a:off x="6747447" y="2112176"/>
              <a:ext cx="45064" cy="45064"/>
            </a:xfrm>
            <a:custGeom>
              <a:avLst/>
              <a:gdLst/>
              <a:ahLst/>
              <a:cxnLst/>
              <a:rect l="l" t="t" r="r" b="b"/>
              <a:pathLst>
                <a:path w="1719" h="1719" extrusionOk="0">
                  <a:moveTo>
                    <a:pt x="0" y="0"/>
                  </a:moveTo>
                  <a:lnTo>
                    <a:pt x="0" y="1718"/>
                  </a:lnTo>
                  <a:lnTo>
                    <a:pt x="1718" y="1718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4" name="Google Shape;17944;p62"/>
            <p:cNvSpPr/>
            <p:nvPr/>
          </p:nvSpPr>
          <p:spPr>
            <a:xfrm>
              <a:off x="6747447" y="2112176"/>
              <a:ext cx="45064" cy="22361"/>
            </a:xfrm>
            <a:custGeom>
              <a:avLst/>
              <a:gdLst/>
              <a:ahLst/>
              <a:cxnLst/>
              <a:rect l="l" t="t" r="r" b="b"/>
              <a:pathLst>
                <a:path w="1719" h="853" extrusionOk="0">
                  <a:moveTo>
                    <a:pt x="0" y="0"/>
                  </a:moveTo>
                  <a:lnTo>
                    <a:pt x="0" y="679"/>
                  </a:lnTo>
                  <a:cubicBezTo>
                    <a:pt x="275" y="794"/>
                    <a:pt x="567" y="852"/>
                    <a:pt x="859" y="852"/>
                  </a:cubicBezTo>
                  <a:cubicBezTo>
                    <a:pt x="1152" y="852"/>
                    <a:pt x="1444" y="794"/>
                    <a:pt x="1718" y="679"/>
                  </a:cubicBezTo>
                  <a:lnTo>
                    <a:pt x="1718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5" name="Google Shape;17945;p62"/>
            <p:cNvSpPr/>
            <p:nvPr/>
          </p:nvSpPr>
          <p:spPr>
            <a:xfrm>
              <a:off x="6741759" y="1977458"/>
              <a:ext cx="56415" cy="45064"/>
            </a:xfrm>
            <a:custGeom>
              <a:avLst/>
              <a:gdLst/>
              <a:ahLst/>
              <a:cxnLst/>
              <a:rect l="l" t="t" r="r" b="b"/>
              <a:pathLst>
                <a:path w="2152" h="1719" extrusionOk="0">
                  <a:moveTo>
                    <a:pt x="1083" y="0"/>
                  </a:moveTo>
                  <a:cubicBezTo>
                    <a:pt x="492" y="0"/>
                    <a:pt x="1" y="390"/>
                    <a:pt x="1" y="867"/>
                  </a:cubicBezTo>
                  <a:cubicBezTo>
                    <a:pt x="1" y="1328"/>
                    <a:pt x="492" y="1718"/>
                    <a:pt x="1083" y="1718"/>
                  </a:cubicBezTo>
                  <a:cubicBezTo>
                    <a:pt x="1661" y="1718"/>
                    <a:pt x="2152" y="1328"/>
                    <a:pt x="2152" y="867"/>
                  </a:cubicBezTo>
                  <a:cubicBezTo>
                    <a:pt x="2152" y="390"/>
                    <a:pt x="1661" y="0"/>
                    <a:pt x="108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6" name="Google Shape;17946;p62"/>
            <p:cNvSpPr/>
            <p:nvPr/>
          </p:nvSpPr>
          <p:spPr>
            <a:xfrm>
              <a:off x="6741759" y="1977825"/>
              <a:ext cx="38248" cy="44697"/>
            </a:xfrm>
            <a:custGeom>
              <a:avLst/>
              <a:gdLst/>
              <a:ahLst/>
              <a:cxnLst/>
              <a:rect l="l" t="t" r="r" b="b"/>
              <a:pathLst>
                <a:path w="1459" h="1705" extrusionOk="0">
                  <a:moveTo>
                    <a:pt x="1083" y="1"/>
                  </a:moveTo>
                  <a:cubicBezTo>
                    <a:pt x="492" y="1"/>
                    <a:pt x="1" y="376"/>
                    <a:pt x="1" y="853"/>
                  </a:cubicBezTo>
                  <a:cubicBezTo>
                    <a:pt x="1" y="1314"/>
                    <a:pt x="492" y="1704"/>
                    <a:pt x="1083" y="1704"/>
                  </a:cubicBezTo>
                  <a:cubicBezTo>
                    <a:pt x="1199" y="1704"/>
                    <a:pt x="1329" y="1690"/>
                    <a:pt x="1459" y="1647"/>
                  </a:cubicBezTo>
                  <a:cubicBezTo>
                    <a:pt x="1083" y="1545"/>
                    <a:pt x="809" y="1213"/>
                    <a:pt x="795" y="824"/>
                  </a:cubicBezTo>
                  <a:cubicBezTo>
                    <a:pt x="809" y="463"/>
                    <a:pt x="1040" y="160"/>
                    <a:pt x="1372" y="30"/>
                  </a:cubicBezTo>
                  <a:cubicBezTo>
                    <a:pt x="1271" y="1"/>
                    <a:pt x="1170" y="1"/>
                    <a:pt x="108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7" name="Google Shape;17947;p62"/>
            <p:cNvSpPr/>
            <p:nvPr/>
          </p:nvSpPr>
          <p:spPr>
            <a:xfrm>
              <a:off x="6713761" y="2000160"/>
              <a:ext cx="112410" cy="112043"/>
            </a:xfrm>
            <a:custGeom>
              <a:avLst/>
              <a:gdLst/>
              <a:ahLst/>
              <a:cxnLst/>
              <a:rect l="l" t="t" r="r" b="b"/>
              <a:pathLst>
                <a:path w="4288" h="4274" extrusionOk="0">
                  <a:moveTo>
                    <a:pt x="2151" y="1"/>
                  </a:moveTo>
                  <a:cubicBezTo>
                    <a:pt x="968" y="1"/>
                    <a:pt x="1" y="953"/>
                    <a:pt x="1" y="2137"/>
                  </a:cubicBezTo>
                  <a:cubicBezTo>
                    <a:pt x="1" y="3321"/>
                    <a:pt x="968" y="4273"/>
                    <a:pt x="2151" y="4273"/>
                  </a:cubicBezTo>
                  <a:cubicBezTo>
                    <a:pt x="3321" y="4273"/>
                    <a:pt x="4288" y="3321"/>
                    <a:pt x="4288" y="2137"/>
                  </a:cubicBezTo>
                  <a:cubicBezTo>
                    <a:pt x="4288" y="953"/>
                    <a:pt x="3321" y="1"/>
                    <a:pt x="215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8" name="Google Shape;17948;p62"/>
            <p:cNvSpPr/>
            <p:nvPr/>
          </p:nvSpPr>
          <p:spPr>
            <a:xfrm>
              <a:off x="6740605" y="2000134"/>
              <a:ext cx="88974" cy="110942"/>
            </a:xfrm>
            <a:custGeom>
              <a:avLst/>
              <a:gdLst/>
              <a:ahLst/>
              <a:cxnLst/>
              <a:rect l="l" t="t" r="r" b="b"/>
              <a:pathLst>
                <a:path w="3394" h="4232" extrusionOk="0">
                  <a:moveTo>
                    <a:pt x="1164" y="0"/>
                  </a:moveTo>
                  <a:cubicBezTo>
                    <a:pt x="375" y="0"/>
                    <a:pt x="0" y="994"/>
                    <a:pt x="622" y="1517"/>
                  </a:cubicBezTo>
                  <a:cubicBezTo>
                    <a:pt x="622" y="1517"/>
                    <a:pt x="1229" y="3596"/>
                    <a:pt x="1546" y="4231"/>
                  </a:cubicBezTo>
                  <a:cubicBezTo>
                    <a:pt x="2658" y="4000"/>
                    <a:pt x="3394" y="2946"/>
                    <a:pt x="3235" y="1835"/>
                  </a:cubicBezTo>
                  <a:cubicBezTo>
                    <a:pt x="3105" y="969"/>
                    <a:pt x="2484" y="276"/>
                    <a:pt x="1633" y="59"/>
                  </a:cubicBezTo>
                  <a:cubicBezTo>
                    <a:pt x="1503" y="30"/>
                    <a:pt x="1358" y="2"/>
                    <a:pt x="1214" y="2"/>
                  </a:cubicBezTo>
                  <a:cubicBezTo>
                    <a:pt x="1197" y="1"/>
                    <a:pt x="1180" y="0"/>
                    <a:pt x="1164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9" name="Google Shape;17949;p62"/>
            <p:cNvSpPr/>
            <p:nvPr/>
          </p:nvSpPr>
          <p:spPr>
            <a:xfrm>
              <a:off x="6725112" y="2040033"/>
              <a:ext cx="89708" cy="83521"/>
            </a:xfrm>
            <a:custGeom>
              <a:avLst/>
              <a:gdLst/>
              <a:ahLst/>
              <a:cxnLst/>
              <a:rect l="l" t="t" r="r" b="b"/>
              <a:pathLst>
                <a:path w="3422" h="3186" extrusionOk="0">
                  <a:moveTo>
                    <a:pt x="1158" y="1"/>
                  </a:moveTo>
                  <a:cubicBezTo>
                    <a:pt x="1091" y="1"/>
                    <a:pt x="1028" y="40"/>
                    <a:pt x="982" y="96"/>
                  </a:cubicBezTo>
                  <a:cubicBezTo>
                    <a:pt x="823" y="356"/>
                    <a:pt x="419" y="977"/>
                    <a:pt x="87" y="1208"/>
                  </a:cubicBezTo>
                  <a:cubicBezTo>
                    <a:pt x="30" y="1237"/>
                    <a:pt x="1" y="1309"/>
                    <a:pt x="1" y="1381"/>
                  </a:cubicBezTo>
                  <a:lnTo>
                    <a:pt x="1" y="1468"/>
                  </a:lnTo>
                  <a:cubicBezTo>
                    <a:pt x="1" y="2420"/>
                    <a:pt x="766" y="3185"/>
                    <a:pt x="1718" y="3185"/>
                  </a:cubicBezTo>
                  <a:cubicBezTo>
                    <a:pt x="2657" y="3171"/>
                    <a:pt x="3422" y="2420"/>
                    <a:pt x="3422" y="1468"/>
                  </a:cubicBezTo>
                  <a:lnTo>
                    <a:pt x="3422" y="1251"/>
                  </a:lnTo>
                  <a:cubicBezTo>
                    <a:pt x="3422" y="529"/>
                    <a:pt x="1733" y="111"/>
                    <a:pt x="1213" y="10"/>
                  </a:cubicBezTo>
                  <a:cubicBezTo>
                    <a:pt x="1195" y="4"/>
                    <a:pt x="1176" y="1"/>
                    <a:pt x="115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0" name="Google Shape;17950;p62"/>
            <p:cNvSpPr/>
            <p:nvPr/>
          </p:nvSpPr>
          <p:spPr>
            <a:xfrm>
              <a:off x="6697481" y="2142822"/>
              <a:ext cx="145362" cy="59062"/>
            </a:xfrm>
            <a:custGeom>
              <a:avLst/>
              <a:gdLst/>
              <a:ahLst/>
              <a:cxnLst/>
              <a:rect l="l" t="t" r="r" b="b"/>
              <a:pathLst>
                <a:path w="5545" h="2253" extrusionOk="0">
                  <a:moveTo>
                    <a:pt x="1690" y="1"/>
                  </a:moveTo>
                  <a:lnTo>
                    <a:pt x="1675" y="15"/>
                  </a:lnTo>
                  <a:lnTo>
                    <a:pt x="376" y="593"/>
                  </a:lnTo>
                  <a:cubicBezTo>
                    <a:pt x="145" y="694"/>
                    <a:pt x="1" y="925"/>
                    <a:pt x="1" y="1170"/>
                  </a:cubicBezTo>
                  <a:lnTo>
                    <a:pt x="1" y="2036"/>
                  </a:lnTo>
                  <a:cubicBezTo>
                    <a:pt x="1" y="2152"/>
                    <a:pt x="88" y="2253"/>
                    <a:pt x="203" y="2253"/>
                  </a:cubicBezTo>
                  <a:lnTo>
                    <a:pt x="5328" y="2253"/>
                  </a:lnTo>
                  <a:cubicBezTo>
                    <a:pt x="5457" y="2253"/>
                    <a:pt x="5544" y="2152"/>
                    <a:pt x="5544" y="2036"/>
                  </a:cubicBezTo>
                  <a:lnTo>
                    <a:pt x="5544" y="1170"/>
                  </a:lnTo>
                  <a:cubicBezTo>
                    <a:pt x="5544" y="925"/>
                    <a:pt x="5400" y="694"/>
                    <a:pt x="5169" y="593"/>
                  </a:cubicBezTo>
                  <a:lnTo>
                    <a:pt x="3884" y="15"/>
                  </a:lnTo>
                  <a:lnTo>
                    <a:pt x="3855" y="1"/>
                  </a:lnTo>
                  <a:lnTo>
                    <a:pt x="2772" y="564"/>
                  </a:lnTo>
                  <a:lnTo>
                    <a:pt x="169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1" name="Google Shape;17951;p62"/>
            <p:cNvSpPr/>
            <p:nvPr/>
          </p:nvSpPr>
          <p:spPr>
            <a:xfrm>
              <a:off x="6697114" y="2161749"/>
              <a:ext cx="28024" cy="40135"/>
            </a:xfrm>
            <a:custGeom>
              <a:avLst/>
              <a:gdLst/>
              <a:ahLst/>
              <a:cxnLst/>
              <a:rect l="l" t="t" r="r" b="b"/>
              <a:pathLst>
                <a:path w="1069" h="1531" extrusionOk="0">
                  <a:moveTo>
                    <a:pt x="188" y="0"/>
                  </a:moveTo>
                  <a:cubicBezTo>
                    <a:pt x="73" y="130"/>
                    <a:pt x="0" y="289"/>
                    <a:pt x="0" y="448"/>
                  </a:cubicBezTo>
                  <a:lnTo>
                    <a:pt x="0" y="1314"/>
                  </a:lnTo>
                  <a:cubicBezTo>
                    <a:pt x="0" y="1430"/>
                    <a:pt x="102" y="1531"/>
                    <a:pt x="217" y="1531"/>
                  </a:cubicBezTo>
                  <a:lnTo>
                    <a:pt x="1069" y="1531"/>
                  </a:lnTo>
                  <a:lnTo>
                    <a:pt x="1069" y="1069"/>
                  </a:lnTo>
                  <a:cubicBezTo>
                    <a:pt x="1069" y="953"/>
                    <a:pt x="1025" y="852"/>
                    <a:pt x="953" y="766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2" name="Google Shape;17952;p62"/>
            <p:cNvSpPr/>
            <p:nvPr/>
          </p:nvSpPr>
          <p:spPr>
            <a:xfrm>
              <a:off x="6814427" y="2161749"/>
              <a:ext cx="28417" cy="40135"/>
            </a:xfrm>
            <a:custGeom>
              <a:avLst/>
              <a:gdLst/>
              <a:ahLst/>
              <a:cxnLst/>
              <a:rect l="l" t="t" r="r" b="b"/>
              <a:pathLst>
                <a:path w="1084" h="1531" extrusionOk="0">
                  <a:moveTo>
                    <a:pt x="895" y="0"/>
                  </a:moveTo>
                  <a:lnTo>
                    <a:pt x="130" y="766"/>
                  </a:lnTo>
                  <a:cubicBezTo>
                    <a:pt x="44" y="852"/>
                    <a:pt x="0" y="953"/>
                    <a:pt x="0" y="1069"/>
                  </a:cubicBezTo>
                  <a:lnTo>
                    <a:pt x="0" y="1531"/>
                  </a:lnTo>
                  <a:lnTo>
                    <a:pt x="867" y="1531"/>
                  </a:lnTo>
                  <a:cubicBezTo>
                    <a:pt x="982" y="1531"/>
                    <a:pt x="1083" y="1430"/>
                    <a:pt x="1083" y="1314"/>
                  </a:cubicBezTo>
                  <a:lnTo>
                    <a:pt x="1083" y="448"/>
                  </a:lnTo>
                  <a:cubicBezTo>
                    <a:pt x="1083" y="289"/>
                    <a:pt x="1011" y="130"/>
                    <a:pt x="895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3" name="Google Shape;17953;p62"/>
            <p:cNvSpPr/>
            <p:nvPr/>
          </p:nvSpPr>
          <p:spPr>
            <a:xfrm>
              <a:off x="6737617" y="2135849"/>
              <a:ext cx="64358" cy="66036"/>
            </a:xfrm>
            <a:custGeom>
              <a:avLst/>
              <a:gdLst/>
              <a:ahLst/>
              <a:cxnLst/>
              <a:rect l="l" t="t" r="r" b="b"/>
              <a:pathLst>
                <a:path w="2455" h="2519" extrusionOk="0">
                  <a:moveTo>
                    <a:pt x="293" y="0"/>
                  </a:moveTo>
                  <a:cubicBezTo>
                    <a:pt x="253" y="0"/>
                    <a:pt x="213" y="23"/>
                    <a:pt x="188" y="65"/>
                  </a:cubicBezTo>
                  <a:lnTo>
                    <a:pt x="0" y="339"/>
                  </a:lnTo>
                  <a:lnTo>
                    <a:pt x="433" y="1118"/>
                  </a:lnTo>
                  <a:cubicBezTo>
                    <a:pt x="479" y="1192"/>
                    <a:pt x="553" y="1230"/>
                    <a:pt x="628" y="1230"/>
                  </a:cubicBezTo>
                  <a:cubicBezTo>
                    <a:pt x="671" y="1230"/>
                    <a:pt x="714" y="1217"/>
                    <a:pt x="751" y="1191"/>
                  </a:cubicBezTo>
                  <a:lnTo>
                    <a:pt x="1011" y="974"/>
                  </a:lnTo>
                  <a:lnTo>
                    <a:pt x="1011" y="2519"/>
                  </a:lnTo>
                  <a:lnTo>
                    <a:pt x="1444" y="2519"/>
                  </a:lnTo>
                  <a:lnTo>
                    <a:pt x="1444" y="974"/>
                  </a:lnTo>
                  <a:lnTo>
                    <a:pt x="1703" y="1191"/>
                  </a:lnTo>
                  <a:cubicBezTo>
                    <a:pt x="1740" y="1217"/>
                    <a:pt x="1785" y="1230"/>
                    <a:pt x="1830" y="1230"/>
                  </a:cubicBezTo>
                  <a:cubicBezTo>
                    <a:pt x="1907" y="1230"/>
                    <a:pt x="1984" y="1192"/>
                    <a:pt x="2021" y="1118"/>
                  </a:cubicBezTo>
                  <a:lnTo>
                    <a:pt x="2454" y="339"/>
                  </a:lnTo>
                  <a:lnTo>
                    <a:pt x="2281" y="65"/>
                  </a:lnTo>
                  <a:cubicBezTo>
                    <a:pt x="2256" y="23"/>
                    <a:pt x="2216" y="0"/>
                    <a:pt x="2175" y="0"/>
                  </a:cubicBezTo>
                  <a:cubicBezTo>
                    <a:pt x="2146" y="0"/>
                    <a:pt x="2117" y="12"/>
                    <a:pt x="2093" y="36"/>
                  </a:cubicBezTo>
                  <a:lnTo>
                    <a:pt x="1371" y="685"/>
                  </a:lnTo>
                  <a:cubicBezTo>
                    <a:pt x="1335" y="721"/>
                    <a:pt x="1285" y="739"/>
                    <a:pt x="1232" y="739"/>
                  </a:cubicBezTo>
                  <a:cubicBezTo>
                    <a:pt x="1180" y="739"/>
                    <a:pt x="1126" y="721"/>
                    <a:pt x="1083" y="685"/>
                  </a:cubicBezTo>
                  <a:lnTo>
                    <a:pt x="375" y="36"/>
                  </a:lnTo>
                  <a:cubicBezTo>
                    <a:pt x="351" y="12"/>
                    <a:pt x="322" y="0"/>
                    <a:pt x="29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4" name="Google Shape;17954;p62"/>
            <p:cNvSpPr/>
            <p:nvPr/>
          </p:nvSpPr>
          <p:spPr>
            <a:xfrm>
              <a:off x="6725112" y="2040033"/>
              <a:ext cx="90101" cy="82761"/>
            </a:xfrm>
            <a:custGeom>
              <a:avLst/>
              <a:gdLst/>
              <a:ahLst/>
              <a:cxnLst/>
              <a:rect l="l" t="t" r="r" b="b"/>
              <a:pathLst>
                <a:path w="3437" h="3157" extrusionOk="0">
                  <a:moveTo>
                    <a:pt x="1158" y="1"/>
                  </a:moveTo>
                  <a:cubicBezTo>
                    <a:pt x="1092" y="1"/>
                    <a:pt x="1031" y="40"/>
                    <a:pt x="997" y="96"/>
                  </a:cubicBezTo>
                  <a:cubicBezTo>
                    <a:pt x="823" y="356"/>
                    <a:pt x="419" y="977"/>
                    <a:pt x="87" y="1208"/>
                  </a:cubicBezTo>
                  <a:cubicBezTo>
                    <a:pt x="30" y="1237"/>
                    <a:pt x="1" y="1309"/>
                    <a:pt x="1" y="1381"/>
                  </a:cubicBezTo>
                  <a:lnTo>
                    <a:pt x="1" y="1468"/>
                  </a:lnTo>
                  <a:cubicBezTo>
                    <a:pt x="1" y="2290"/>
                    <a:pt x="593" y="3012"/>
                    <a:pt x="1415" y="3157"/>
                  </a:cubicBezTo>
                  <a:cubicBezTo>
                    <a:pt x="1069" y="2825"/>
                    <a:pt x="867" y="2363"/>
                    <a:pt x="867" y="1886"/>
                  </a:cubicBezTo>
                  <a:lnTo>
                    <a:pt x="867" y="1237"/>
                  </a:lnTo>
                  <a:cubicBezTo>
                    <a:pt x="867" y="1092"/>
                    <a:pt x="925" y="962"/>
                    <a:pt x="1011" y="847"/>
                  </a:cubicBezTo>
                  <a:cubicBezTo>
                    <a:pt x="1083" y="746"/>
                    <a:pt x="1170" y="630"/>
                    <a:pt x="1242" y="515"/>
                  </a:cubicBezTo>
                  <a:cubicBezTo>
                    <a:pt x="1264" y="482"/>
                    <a:pt x="1294" y="466"/>
                    <a:pt x="1331" y="466"/>
                  </a:cubicBezTo>
                  <a:cubicBezTo>
                    <a:pt x="1344" y="466"/>
                    <a:pt x="1358" y="468"/>
                    <a:pt x="1372" y="472"/>
                  </a:cubicBezTo>
                  <a:cubicBezTo>
                    <a:pt x="2281" y="688"/>
                    <a:pt x="3205" y="1078"/>
                    <a:pt x="3436" y="1338"/>
                  </a:cubicBezTo>
                  <a:lnTo>
                    <a:pt x="3436" y="1251"/>
                  </a:lnTo>
                  <a:cubicBezTo>
                    <a:pt x="3422" y="529"/>
                    <a:pt x="1733" y="111"/>
                    <a:pt x="1213" y="10"/>
                  </a:cubicBezTo>
                  <a:cubicBezTo>
                    <a:pt x="1195" y="4"/>
                    <a:pt x="1176" y="1"/>
                    <a:pt x="115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55" name="Google Shape;17955;p62"/>
          <p:cNvGrpSpPr/>
          <p:nvPr/>
        </p:nvGrpSpPr>
        <p:grpSpPr>
          <a:xfrm>
            <a:off x="7072513" y="1997512"/>
            <a:ext cx="394352" cy="308052"/>
            <a:chOff x="7072513" y="1997512"/>
            <a:chExt cx="394352" cy="308052"/>
          </a:xfrm>
        </p:grpSpPr>
        <p:sp>
          <p:nvSpPr>
            <p:cNvPr id="17956" name="Google Shape;17956;p62"/>
            <p:cNvSpPr/>
            <p:nvPr/>
          </p:nvSpPr>
          <p:spPr>
            <a:xfrm>
              <a:off x="7111862" y="2025903"/>
              <a:ext cx="279321" cy="279662"/>
            </a:xfrm>
            <a:custGeom>
              <a:avLst/>
              <a:gdLst/>
              <a:ahLst/>
              <a:cxnLst/>
              <a:rect l="l" t="t" r="r" b="b"/>
              <a:pathLst>
                <a:path w="10655" h="10668" extrusionOk="0">
                  <a:moveTo>
                    <a:pt x="5327" y="0"/>
                  </a:moveTo>
                  <a:cubicBezTo>
                    <a:pt x="2383" y="0"/>
                    <a:pt x="1" y="2396"/>
                    <a:pt x="1" y="5327"/>
                  </a:cubicBezTo>
                  <a:cubicBezTo>
                    <a:pt x="1" y="8272"/>
                    <a:pt x="2383" y="10668"/>
                    <a:pt x="5327" y="10668"/>
                  </a:cubicBezTo>
                  <a:cubicBezTo>
                    <a:pt x="8272" y="10668"/>
                    <a:pt x="10654" y="8272"/>
                    <a:pt x="10654" y="5327"/>
                  </a:cubicBezTo>
                  <a:cubicBezTo>
                    <a:pt x="10654" y="2396"/>
                    <a:pt x="8272" y="0"/>
                    <a:pt x="5327" y="0"/>
                  </a:cubicBezTo>
                  <a:close/>
                </a:path>
              </a:pathLst>
            </a:custGeom>
            <a:solidFill>
              <a:srgbClr val="8AA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7" name="Google Shape;17957;p62"/>
            <p:cNvSpPr/>
            <p:nvPr/>
          </p:nvSpPr>
          <p:spPr>
            <a:xfrm>
              <a:off x="7250749" y="2106488"/>
              <a:ext cx="74582" cy="97677"/>
            </a:xfrm>
            <a:custGeom>
              <a:avLst/>
              <a:gdLst/>
              <a:ahLst/>
              <a:cxnLst/>
              <a:rect l="l" t="t" r="r" b="b"/>
              <a:pathLst>
                <a:path w="2845" h="3726" extrusionOk="0">
                  <a:moveTo>
                    <a:pt x="1" y="1"/>
                  </a:moveTo>
                  <a:lnTo>
                    <a:pt x="44" y="2282"/>
                  </a:lnTo>
                  <a:lnTo>
                    <a:pt x="1747" y="3725"/>
                  </a:lnTo>
                  <a:lnTo>
                    <a:pt x="1892" y="3523"/>
                  </a:lnTo>
                  <a:cubicBezTo>
                    <a:pt x="2844" y="2108"/>
                    <a:pt x="1949" y="189"/>
                    <a:pt x="246" y="3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8" name="Google Shape;17958;p62"/>
            <p:cNvSpPr/>
            <p:nvPr/>
          </p:nvSpPr>
          <p:spPr>
            <a:xfrm>
              <a:off x="7250749" y="2048212"/>
              <a:ext cx="148744" cy="193021"/>
            </a:xfrm>
            <a:custGeom>
              <a:avLst/>
              <a:gdLst/>
              <a:ahLst/>
              <a:cxnLst/>
              <a:rect l="l" t="t" r="r" b="b"/>
              <a:pathLst>
                <a:path w="5674" h="7363" extrusionOk="0">
                  <a:moveTo>
                    <a:pt x="1" y="1"/>
                  </a:moveTo>
                  <a:lnTo>
                    <a:pt x="1" y="2253"/>
                  </a:lnTo>
                  <a:lnTo>
                    <a:pt x="203" y="2267"/>
                  </a:lnTo>
                  <a:cubicBezTo>
                    <a:pt x="1357" y="2368"/>
                    <a:pt x="2238" y="3335"/>
                    <a:pt x="2252" y="4476"/>
                  </a:cubicBezTo>
                  <a:cubicBezTo>
                    <a:pt x="2252" y="4938"/>
                    <a:pt x="2108" y="5385"/>
                    <a:pt x="1834" y="5761"/>
                  </a:cubicBezTo>
                  <a:lnTo>
                    <a:pt x="1718" y="5934"/>
                  </a:lnTo>
                  <a:lnTo>
                    <a:pt x="3451" y="7363"/>
                  </a:lnTo>
                  <a:lnTo>
                    <a:pt x="3595" y="7175"/>
                  </a:lnTo>
                  <a:lnTo>
                    <a:pt x="3609" y="7161"/>
                  </a:lnTo>
                  <a:lnTo>
                    <a:pt x="3667" y="7089"/>
                  </a:lnTo>
                  <a:cubicBezTo>
                    <a:pt x="5674" y="4303"/>
                    <a:pt x="3913" y="376"/>
                    <a:pt x="491" y="15"/>
                  </a:cubicBezTo>
                  <a:lnTo>
                    <a:pt x="246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9" name="Google Shape;17959;p62"/>
            <p:cNvSpPr/>
            <p:nvPr/>
          </p:nvSpPr>
          <p:spPr>
            <a:xfrm>
              <a:off x="7250382" y="1997512"/>
              <a:ext cx="216483" cy="272872"/>
            </a:xfrm>
            <a:custGeom>
              <a:avLst/>
              <a:gdLst/>
              <a:ahLst/>
              <a:cxnLst/>
              <a:rect l="l" t="t" r="r" b="b"/>
              <a:pathLst>
                <a:path w="8258" h="10409" extrusionOk="0">
                  <a:moveTo>
                    <a:pt x="404" y="1"/>
                  </a:moveTo>
                  <a:cubicBezTo>
                    <a:pt x="188" y="1"/>
                    <a:pt x="0" y="188"/>
                    <a:pt x="0" y="405"/>
                  </a:cubicBezTo>
                  <a:lnTo>
                    <a:pt x="0" y="1978"/>
                  </a:lnTo>
                  <a:lnTo>
                    <a:pt x="217" y="1978"/>
                  </a:lnTo>
                  <a:cubicBezTo>
                    <a:pt x="3825" y="2123"/>
                    <a:pt x="5760" y="6265"/>
                    <a:pt x="3566" y="9124"/>
                  </a:cubicBezTo>
                  <a:lnTo>
                    <a:pt x="3436" y="9297"/>
                  </a:lnTo>
                  <a:lnTo>
                    <a:pt x="4634" y="10307"/>
                  </a:lnTo>
                  <a:cubicBezTo>
                    <a:pt x="4706" y="10365"/>
                    <a:pt x="4793" y="10394"/>
                    <a:pt x="4894" y="10394"/>
                  </a:cubicBezTo>
                  <a:lnTo>
                    <a:pt x="4951" y="10408"/>
                  </a:lnTo>
                  <a:cubicBezTo>
                    <a:pt x="5053" y="10394"/>
                    <a:pt x="5154" y="10336"/>
                    <a:pt x="5226" y="10250"/>
                  </a:cubicBezTo>
                  <a:cubicBezTo>
                    <a:pt x="8257" y="6136"/>
                    <a:pt x="5529" y="304"/>
                    <a:pt x="43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0" name="Google Shape;17960;p62"/>
            <p:cNvSpPr/>
            <p:nvPr/>
          </p:nvSpPr>
          <p:spPr>
            <a:xfrm>
              <a:off x="7114903" y="2025903"/>
              <a:ext cx="137000" cy="140408"/>
            </a:xfrm>
            <a:custGeom>
              <a:avLst/>
              <a:gdLst/>
              <a:ahLst/>
              <a:cxnLst/>
              <a:rect l="l" t="t" r="r" b="b"/>
              <a:pathLst>
                <a:path w="5226" h="5356" extrusionOk="0">
                  <a:moveTo>
                    <a:pt x="5197" y="0"/>
                  </a:moveTo>
                  <a:cubicBezTo>
                    <a:pt x="2700" y="15"/>
                    <a:pt x="534" y="1747"/>
                    <a:pt x="0" y="4201"/>
                  </a:cubicBezTo>
                  <a:lnTo>
                    <a:pt x="5226" y="5356"/>
                  </a:lnTo>
                  <a:lnTo>
                    <a:pt x="5197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1" name="Google Shape;17961;p62"/>
            <p:cNvSpPr/>
            <p:nvPr/>
          </p:nvSpPr>
          <p:spPr>
            <a:xfrm>
              <a:off x="7111862" y="2135639"/>
              <a:ext cx="140041" cy="164630"/>
            </a:xfrm>
            <a:custGeom>
              <a:avLst/>
              <a:gdLst/>
              <a:ahLst/>
              <a:cxnLst/>
              <a:rect l="l" t="t" r="r" b="b"/>
              <a:pathLst>
                <a:path w="5342" h="6280" extrusionOk="0">
                  <a:moveTo>
                    <a:pt x="131" y="0"/>
                  </a:moveTo>
                  <a:cubicBezTo>
                    <a:pt x="44" y="376"/>
                    <a:pt x="1" y="765"/>
                    <a:pt x="1" y="1155"/>
                  </a:cubicBezTo>
                  <a:cubicBezTo>
                    <a:pt x="1" y="3537"/>
                    <a:pt x="1603" y="5645"/>
                    <a:pt x="3913" y="6280"/>
                  </a:cubicBezTo>
                  <a:lnTo>
                    <a:pt x="5342" y="117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2" name="Google Shape;17962;p62"/>
            <p:cNvSpPr/>
            <p:nvPr/>
          </p:nvSpPr>
          <p:spPr>
            <a:xfrm>
              <a:off x="7198529" y="2280188"/>
              <a:ext cx="73821" cy="25376"/>
            </a:xfrm>
            <a:custGeom>
              <a:avLst/>
              <a:gdLst/>
              <a:ahLst/>
              <a:cxnLst/>
              <a:rect l="l" t="t" r="r" b="b"/>
              <a:pathLst>
                <a:path w="2816" h="968" extrusionOk="0">
                  <a:moveTo>
                    <a:pt x="563" y="1"/>
                  </a:moveTo>
                  <a:lnTo>
                    <a:pt x="0" y="564"/>
                  </a:lnTo>
                  <a:cubicBezTo>
                    <a:pt x="636" y="824"/>
                    <a:pt x="1329" y="968"/>
                    <a:pt x="2021" y="968"/>
                  </a:cubicBezTo>
                  <a:cubicBezTo>
                    <a:pt x="2281" y="968"/>
                    <a:pt x="2556" y="939"/>
                    <a:pt x="2815" y="896"/>
                  </a:cubicBezTo>
                  <a:cubicBezTo>
                    <a:pt x="2007" y="780"/>
                    <a:pt x="1242" y="477"/>
                    <a:pt x="56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3" name="Google Shape;17963;p62"/>
            <p:cNvSpPr/>
            <p:nvPr/>
          </p:nvSpPr>
          <p:spPr>
            <a:xfrm>
              <a:off x="7114903" y="2025903"/>
              <a:ext cx="136239" cy="118833"/>
            </a:xfrm>
            <a:custGeom>
              <a:avLst/>
              <a:gdLst/>
              <a:ahLst/>
              <a:cxnLst/>
              <a:rect l="l" t="t" r="r" b="b"/>
              <a:pathLst>
                <a:path w="5197" h="4533" extrusionOk="0">
                  <a:moveTo>
                    <a:pt x="5197" y="0"/>
                  </a:moveTo>
                  <a:cubicBezTo>
                    <a:pt x="2700" y="15"/>
                    <a:pt x="534" y="1747"/>
                    <a:pt x="0" y="4201"/>
                  </a:cubicBezTo>
                  <a:lnTo>
                    <a:pt x="1545" y="4533"/>
                  </a:lnTo>
                  <a:cubicBezTo>
                    <a:pt x="1848" y="2526"/>
                    <a:pt x="3263" y="866"/>
                    <a:pt x="5197" y="260"/>
                  </a:cubicBezTo>
                  <a:lnTo>
                    <a:pt x="5197" y="0"/>
                  </a:lnTo>
                  <a:close/>
                </a:path>
              </a:pathLst>
            </a:custGeom>
            <a:solidFill>
              <a:srgbClr val="8BA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4" name="Google Shape;17964;p62"/>
            <p:cNvSpPr/>
            <p:nvPr/>
          </p:nvSpPr>
          <p:spPr>
            <a:xfrm>
              <a:off x="7072513" y="2004223"/>
              <a:ext cx="136947" cy="105515"/>
            </a:xfrm>
            <a:custGeom>
              <a:avLst/>
              <a:gdLst/>
              <a:ahLst/>
              <a:cxnLst/>
              <a:rect l="l" t="t" r="r" b="b"/>
              <a:pathLst>
                <a:path w="5224" h="4025" extrusionOk="0">
                  <a:moveTo>
                    <a:pt x="210" y="1"/>
                  </a:moveTo>
                  <a:cubicBezTo>
                    <a:pt x="105" y="1"/>
                    <a:pt x="0" y="69"/>
                    <a:pt x="0" y="206"/>
                  </a:cubicBezTo>
                  <a:lnTo>
                    <a:pt x="0" y="1332"/>
                  </a:lnTo>
                  <a:cubicBezTo>
                    <a:pt x="0" y="1470"/>
                    <a:pt x="105" y="1538"/>
                    <a:pt x="210" y="1538"/>
                  </a:cubicBezTo>
                  <a:cubicBezTo>
                    <a:pt x="314" y="1538"/>
                    <a:pt x="419" y="1470"/>
                    <a:pt x="419" y="1332"/>
                  </a:cubicBezTo>
                  <a:lnTo>
                    <a:pt x="419" y="972"/>
                  </a:lnTo>
                  <a:lnTo>
                    <a:pt x="3147" y="972"/>
                  </a:lnTo>
                  <a:lnTo>
                    <a:pt x="4750" y="3931"/>
                  </a:lnTo>
                  <a:cubicBezTo>
                    <a:pt x="4775" y="3998"/>
                    <a:pt x="4829" y="4025"/>
                    <a:pt x="4889" y="4025"/>
                  </a:cubicBezTo>
                  <a:cubicBezTo>
                    <a:pt x="5037" y="4025"/>
                    <a:pt x="5223" y="3862"/>
                    <a:pt x="5111" y="3729"/>
                  </a:cubicBezTo>
                  <a:lnTo>
                    <a:pt x="5125" y="3729"/>
                  </a:lnTo>
                  <a:lnTo>
                    <a:pt x="3451" y="668"/>
                  </a:lnTo>
                  <a:cubicBezTo>
                    <a:pt x="3422" y="596"/>
                    <a:pt x="3349" y="553"/>
                    <a:pt x="3277" y="553"/>
                  </a:cubicBezTo>
                  <a:lnTo>
                    <a:pt x="419" y="553"/>
                  </a:lnTo>
                  <a:lnTo>
                    <a:pt x="419" y="206"/>
                  </a:lnTo>
                  <a:cubicBezTo>
                    <a:pt x="419" y="69"/>
                    <a:pt x="314" y="1"/>
                    <a:pt x="21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5" name="Google Shape;17965;p62"/>
            <p:cNvSpPr/>
            <p:nvPr/>
          </p:nvSpPr>
          <p:spPr>
            <a:xfrm>
              <a:off x="7187545" y="2099436"/>
              <a:ext cx="35233" cy="30173"/>
            </a:xfrm>
            <a:custGeom>
              <a:avLst/>
              <a:gdLst/>
              <a:ahLst/>
              <a:cxnLst/>
              <a:rect l="l" t="t" r="r" b="b"/>
              <a:pathLst>
                <a:path w="1344" h="1151" extrusionOk="0">
                  <a:moveTo>
                    <a:pt x="762" y="1"/>
                  </a:moveTo>
                  <a:cubicBezTo>
                    <a:pt x="621" y="1"/>
                    <a:pt x="478" y="53"/>
                    <a:pt x="362" y="169"/>
                  </a:cubicBezTo>
                  <a:cubicBezTo>
                    <a:pt x="1" y="530"/>
                    <a:pt x="261" y="1150"/>
                    <a:pt x="766" y="1150"/>
                  </a:cubicBezTo>
                  <a:cubicBezTo>
                    <a:pt x="1083" y="1150"/>
                    <a:pt x="1343" y="891"/>
                    <a:pt x="1343" y="573"/>
                  </a:cubicBezTo>
                  <a:cubicBezTo>
                    <a:pt x="1343" y="231"/>
                    <a:pt x="1058" y="1"/>
                    <a:pt x="762" y="1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6" name="Google Shape;17966;p62"/>
            <p:cNvSpPr/>
            <p:nvPr/>
          </p:nvSpPr>
          <p:spPr>
            <a:xfrm>
              <a:off x="7098990" y="2135246"/>
              <a:ext cx="120379" cy="165023"/>
            </a:xfrm>
            <a:custGeom>
              <a:avLst/>
              <a:gdLst/>
              <a:ahLst/>
              <a:cxnLst/>
              <a:rect l="l" t="t" r="r" b="b"/>
              <a:pathLst>
                <a:path w="4592" h="6295" extrusionOk="0">
                  <a:moveTo>
                    <a:pt x="622" y="1"/>
                  </a:moveTo>
                  <a:lnTo>
                    <a:pt x="622" y="1"/>
                  </a:lnTo>
                  <a:cubicBezTo>
                    <a:pt x="1" y="2773"/>
                    <a:pt x="1675" y="5544"/>
                    <a:pt x="4404" y="6295"/>
                  </a:cubicBezTo>
                  <a:lnTo>
                    <a:pt x="4591" y="5660"/>
                  </a:lnTo>
                  <a:cubicBezTo>
                    <a:pt x="3032" y="4692"/>
                    <a:pt x="2094" y="2989"/>
                    <a:pt x="2094" y="1170"/>
                  </a:cubicBezTo>
                  <a:cubicBezTo>
                    <a:pt x="2094" y="896"/>
                    <a:pt x="2108" y="622"/>
                    <a:pt x="2152" y="362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7" name="Google Shape;17967;p62"/>
          <p:cNvGrpSpPr/>
          <p:nvPr/>
        </p:nvGrpSpPr>
        <p:grpSpPr>
          <a:xfrm>
            <a:off x="7576208" y="1977825"/>
            <a:ext cx="292533" cy="347454"/>
            <a:chOff x="7576208" y="1977825"/>
            <a:chExt cx="292533" cy="347454"/>
          </a:xfrm>
        </p:grpSpPr>
        <p:sp>
          <p:nvSpPr>
            <p:cNvPr id="17968" name="Google Shape;17968;p62"/>
            <p:cNvSpPr/>
            <p:nvPr/>
          </p:nvSpPr>
          <p:spPr>
            <a:xfrm>
              <a:off x="7576208" y="1999032"/>
              <a:ext cx="89315" cy="148351"/>
            </a:xfrm>
            <a:custGeom>
              <a:avLst/>
              <a:gdLst/>
              <a:ahLst/>
              <a:cxnLst/>
              <a:rect l="l" t="t" r="r" b="b"/>
              <a:pathLst>
                <a:path w="3407" h="5659" extrusionOk="0">
                  <a:moveTo>
                    <a:pt x="592" y="0"/>
                  </a:moveTo>
                  <a:cubicBezTo>
                    <a:pt x="260" y="0"/>
                    <a:pt x="0" y="260"/>
                    <a:pt x="0" y="592"/>
                  </a:cubicBezTo>
                  <a:lnTo>
                    <a:pt x="0" y="1415"/>
                  </a:lnTo>
                  <a:cubicBezTo>
                    <a:pt x="0" y="3378"/>
                    <a:pt x="1011" y="3797"/>
                    <a:pt x="1819" y="4129"/>
                  </a:cubicBezTo>
                  <a:cubicBezTo>
                    <a:pt x="2281" y="4316"/>
                    <a:pt x="2671" y="4475"/>
                    <a:pt x="2858" y="4865"/>
                  </a:cubicBezTo>
                  <a:cubicBezTo>
                    <a:pt x="2916" y="4952"/>
                    <a:pt x="2902" y="5067"/>
                    <a:pt x="2829" y="5154"/>
                  </a:cubicBezTo>
                  <a:cubicBezTo>
                    <a:pt x="2759" y="5224"/>
                    <a:pt x="2661" y="5266"/>
                    <a:pt x="2560" y="5266"/>
                  </a:cubicBezTo>
                  <a:cubicBezTo>
                    <a:pt x="2515" y="5266"/>
                    <a:pt x="2469" y="5258"/>
                    <a:pt x="2425" y="5240"/>
                  </a:cubicBezTo>
                  <a:cubicBezTo>
                    <a:pt x="2295" y="5183"/>
                    <a:pt x="2266" y="5009"/>
                    <a:pt x="2266" y="4865"/>
                  </a:cubicBezTo>
                  <a:cubicBezTo>
                    <a:pt x="2274" y="4731"/>
                    <a:pt x="2175" y="4663"/>
                    <a:pt x="2074" y="4663"/>
                  </a:cubicBezTo>
                  <a:cubicBezTo>
                    <a:pt x="1979" y="4663"/>
                    <a:pt x="1884" y="4724"/>
                    <a:pt x="1877" y="4851"/>
                  </a:cubicBezTo>
                  <a:cubicBezTo>
                    <a:pt x="1877" y="5024"/>
                    <a:pt x="1891" y="5442"/>
                    <a:pt x="2281" y="5616"/>
                  </a:cubicBezTo>
                  <a:cubicBezTo>
                    <a:pt x="2353" y="5644"/>
                    <a:pt x="2454" y="5659"/>
                    <a:pt x="2541" y="5659"/>
                  </a:cubicBezTo>
                  <a:cubicBezTo>
                    <a:pt x="2757" y="5659"/>
                    <a:pt x="2959" y="5572"/>
                    <a:pt x="3104" y="5428"/>
                  </a:cubicBezTo>
                  <a:cubicBezTo>
                    <a:pt x="3306" y="5226"/>
                    <a:pt x="3349" y="4937"/>
                    <a:pt x="3219" y="4692"/>
                  </a:cubicBezTo>
                  <a:cubicBezTo>
                    <a:pt x="2959" y="4158"/>
                    <a:pt x="2454" y="3956"/>
                    <a:pt x="1963" y="3768"/>
                  </a:cubicBezTo>
                  <a:cubicBezTo>
                    <a:pt x="1588" y="3609"/>
                    <a:pt x="1184" y="3436"/>
                    <a:pt x="881" y="3118"/>
                  </a:cubicBezTo>
                  <a:cubicBezTo>
                    <a:pt x="549" y="2743"/>
                    <a:pt x="390" y="2180"/>
                    <a:pt x="390" y="1415"/>
                  </a:cubicBezTo>
                  <a:lnTo>
                    <a:pt x="390" y="592"/>
                  </a:lnTo>
                  <a:cubicBezTo>
                    <a:pt x="390" y="477"/>
                    <a:pt x="476" y="390"/>
                    <a:pt x="592" y="390"/>
                  </a:cubicBezTo>
                  <a:cubicBezTo>
                    <a:pt x="895" y="390"/>
                    <a:pt x="1198" y="549"/>
                    <a:pt x="1371" y="809"/>
                  </a:cubicBezTo>
                  <a:lnTo>
                    <a:pt x="1516" y="1025"/>
                  </a:lnTo>
                  <a:cubicBezTo>
                    <a:pt x="1689" y="1256"/>
                    <a:pt x="1949" y="1400"/>
                    <a:pt x="2223" y="1400"/>
                  </a:cubicBezTo>
                  <a:lnTo>
                    <a:pt x="3147" y="1400"/>
                  </a:lnTo>
                  <a:cubicBezTo>
                    <a:pt x="3407" y="1400"/>
                    <a:pt x="3407" y="996"/>
                    <a:pt x="3147" y="996"/>
                  </a:cubicBezTo>
                  <a:lnTo>
                    <a:pt x="2223" y="996"/>
                  </a:lnTo>
                  <a:cubicBezTo>
                    <a:pt x="2079" y="996"/>
                    <a:pt x="1934" y="924"/>
                    <a:pt x="1848" y="809"/>
                  </a:cubicBezTo>
                  <a:lnTo>
                    <a:pt x="1689" y="578"/>
                  </a:lnTo>
                  <a:cubicBezTo>
                    <a:pt x="1444" y="217"/>
                    <a:pt x="1025" y="0"/>
                    <a:pt x="5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9" name="Google Shape;17969;p62"/>
            <p:cNvSpPr/>
            <p:nvPr/>
          </p:nvSpPr>
          <p:spPr>
            <a:xfrm>
              <a:off x="7779034" y="1999032"/>
              <a:ext cx="89708" cy="148351"/>
            </a:xfrm>
            <a:custGeom>
              <a:avLst/>
              <a:gdLst/>
              <a:ahLst/>
              <a:cxnLst/>
              <a:rect l="l" t="t" r="r" b="b"/>
              <a:pathLst>
                <a:path w="3422" h="5659" extrusionOk="0">
                  <a:moveTo>
                    <a:pt x="2830" y="0"/>
                  </a:moveTo>
                  <a:cubicBezTo>
                    <a:pt x="2382" y="0"/>
                    <a:pt x="1964" y="217"/>
                    <a:pt x="1718" y="578"/>
                  </a:cubicBezTo>
                  <a:lnTo>
                    <a:pt x="1574" y="794"/>
                  </a:lnTo>
                  <a:cubicBezTo>
                    <a:pt x="1487" y="924"/>
                    <a:pt x="1343" y="996"/>
                    <a:pt x="1184" y="996"/>
                  </a:cubicBezTo>
                  <a:lnTo>
                    <a:pt x="260" y="996"/>
                  </a:lnTo>
                  <a:cubicBezTo>
                    <a:pt x="0" y="996"/>
                    <a:pt x="0" y="1386"/>
                    <a:pt x="260" y="1386"/>
                  </a:cubicBezTo>
                  <a:lnTo>
                    <a:pt x="1184" y="1386"/>
                  </a:lnTo>
                  <a:cubicBezTo>
                    <a:pt x="1197" y="1387"/>
                    <a:pt x="1211" y="1387"/>
                    <a:pt x="1224" y="1387"/>
                  </a:cubicBezTo>
                  <a:cubicBezTo>
                    <a:pt x="1497" y="1387"/>
                    <a:pt x="1740" y="1246"/>
                    <a:pt x="1891" y="1025"/>
                  </a:cubicBezTo>
                  <a:lnTo>
                    <a:pt x="2050" y="794"/>
                  </a:lnTo>
                  <a:cubicBezTo>
                    <a:pt x="2224" y="549"/>
                    <a:pt x="2512" y="390"/>
                    <a:pt x="2830" y="390"/>
                  </a:cubicBezTo>
                  <a:cubicBezTo>
                    <a:pt x="2931" y="390"/>
                    <a:pt x="3032" y="477"/>
                    <a:pt x="3032" y="592"/>
                  </a:cubicBezTo>
                  <a:lnTo>
                    <a:pt x="3032" y="1415"/>
                  </a:lnTo>
                  <a:cubicBezTo>
                    <a:pt x="3032" y="2180"/>
                    <a:pt x="2859" y="2743"/>
                    <a:pt x="2527" y="3104"/>
                  </a:cubicBezTo>
                  <a:cubicBezTo>
                    <a:pt x="2238" y="3436"/>
                    <a:pt x="1834" y="3595"/>
                    <a:pt x="1444" y="3753"/>
                  </a:cubicBezTo>
                  <a:cubicBezTo>
                    <a:pt x="968" y="3970"/>
                    <a:pt x="462" y="4158"/>
                    <a:pt x="203" y="4692"/>
                  </a:cubicBezTo>
                  <a:cubicBezTo>
                    <a:pt x="73" y="4923"/>
                    <a:pt x="116" y="5226"/>
                    <a:pt x="304" y="5414"/>
                  </a:cubicBezTo>
                  <a:cubicBezTo>
                    <a:pt x="462" y="5572"/>
                    <a:pt x="664" y="5659"/>
                    <a:pt x="881" y="5659"/>
                  </a:cubicBezTo>
                  <a:cubicBezTo>
                    <a:pt x="968" y="5659"/>
                    <a:pt x="1054" y="5644"/>
                    <a:pt x="1141" y="5601"/>
                  </a:cubicBezTo>
                  <a:cubicBezTo>
                    <a:pt x="1516" y="5442"/>
                    <a:pt x="1531" y="5038"/>
                    <a:pt x="1531" y="4851"/>
                  </a:cubicBezTo>
                  <a:cubicBezTo>
                    <a:pt x="1524" y="4724"/>
                    <a:pt x="1428" y="4663"/>
                    <a:pt x="1333" y="4663"/>
                  </a:cubicBezTo>
                  <a:cubicBezTo>
                    <a:pt x="1233" y="4663"/>
                    <a:pt x="1133" y="4731"/>
                    <a:pt x="1141" y="4865"/>
                  </a:cubicBezTo>
                  <a:cubicBezTo>
                    <a:pt x="1141" y="5009"/>
                    <a:pt x="1126" y="5183"/>
                    <a:pt x="982" y="5240"/>
                  </a:cubicBezTo>
                  <a:cubicBezTo>
                    <a:pt x="939" y="5253"/>
                    <a:pt x="895" y="5260"/>
                    <a:pt x="853" y="5260"/>
                  </a:cubicBezTo>
                  <a:cubicBezTo>
                    <a:pt x="755" y="5260"/>
                    <a:pt x="663" y="5224"/>
                    <a:pt x="592" y="5154"/>
                  </a:cubicBezTo>
                  <a:cubicBezTo>
                    <a:pt x="506" y="5067"/>
                    <a:pt x="491" y="4952"/>
                    <a:pt x="549" y="4851"/>
                  </a:cubicBezTo>
                  <a:cubicBezTo>
                    <a:pt x="751" y="4461"/>
                    <a:pt x="1141" y="4302"/>
                    <a:pt x="1588" y="4114"/>
                  </a:cubicBezTo>
                  <a:cubicBezTo>
                    <a:pt x="2411" y="3797"/>
                    <a:pt x="3422" y="3378"/>
                    <a:pt x="3422" y="1415"/>
                  </a:cubicBezTo>
                  <a:lnTo>
                    <a:pt x="3422" y="592"/>
                  </a:lnTo>
                  <a:cubicBezTo>
                    <a:pt x="3422" y="260"/>
                    <a:pt x="3147" y="0"/>
                    <a:pt x="2830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0" name="Google Shape;17970;p62"/>
            <p:cNvSpPr/>
            <p:nvPr/>
          </p:nvSpPr>
          <p:spPr>
            <a:xfrm>
              <a:off x="7710927" y="2175381"/>
              <a:ext cx="22728" cy="103707"/>
            </a:xfrm>
            <a:custGeom>
              <a:avLst/>
              <a:gdLst/>
              <a:ahLst/>
              <a:cxnLst/>
              <a:rect l="l" t="t" r="r" b="b"/>
              <a:pathLst>
                <a:path w="867" h="3956" extrusionOk="0">
                  <a:moveTo>
                    <a:pt x="0" y="0"/>
                  </a:moveTo>
                  <a:lnTo>
                    <a:pt x="0" y="3955"/>
                  </a:lnTo>
                  <a:lnTo>
                    <a:pt x="866" y="3955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1" name="Google Shape;17971;p62"/>
            <p:cNvSpPr/>
            <p:nvPr/>
          </p:nvSpPr>
          <p:spPr>
            <a:xfrm>
              <a:off x="7638626" y="1989176"/>
              <a:ext cx="167671" cy="204765"/>
            </a:xfrm>
            <a:custGeom>
              <a:avLst/>
              <a:gdLst/>
              <a:ahLst/>
              <a:cxnLst/>
              <a:rect l="l" t="t" r="r" b="b"/>
              <a:pathLst>
                <a:path w="6396" h="7811" extrusionOk="0">
                  <a:moveTo>
                    <a:pt x="1" y="1"/>
                  </a:moveTo>
                  <a:lnTo>
                    <a:pt x="1" y="2570"/>
                  </a:lnTo>
                  <a:cubicBezTo>
                    <a:pt x="1" y="4375"/>
                    <a:pt x="867" y="6093"/>
                    <a:pt x="2325" y="7175"/>
                  </a:cubicBezTo>
                  <a:lnTo>
                    <a:pt x="3191" y="7810"/>
                  </a:lnTo>
                  <a:lnTo>
                    <a:pt x="4072" y="7175"/>
                  </a:lnTo>
                  <a:cubicBezTo>
                    <a:pt x="5530" y="6093"/>
                    <a:pt x="6396" y="4375"/>
                    <a:pt x="6396" y="2570"/>
                  </a:cubicBezTo>
                  <a:lnTo>
                    <a:pt x="6396" y="1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2" name="Google Shape;17972;p62"/>
            <p:cNvSpPr/>
            <p:nvPr/>
          </p:nvSpPr>
          <p:spPr>
            <a:xfrm>
              <a:off x="7706759" y="1989176"/>
              <a:ext cx="99538" cy="204765"/>
            </a:xfrm>
            <a:custGeom>
              <a:avLst/>
              <a:gdLst/>
              <a:ahLst/>
              <a:cxnLst/>
              <a:rect l="l" t="t" r="r" b="b"/>
              <a:pathLst>
                <a:path w="3797" h="7811" extrusionOk="0">
                  <a:moveTo>
                    <a:pt x="2584" y="1"/>
                  </a:moveTo>
                  <a:lnTo>
                    <a:pt x="2584" y="2570"/>
                  </a:lnTo>
                  <a:cubicBezTo>
                    <a:pt x="2584" y="4375"/>
                    <a:pt x="1718" y="6093"/>
                    <a:pt x="260" y="7175"/>
                  </a:cubicBezTo>
                  <a:lnTo>
                    <a:pt x="0" y="7363"/>
                  </a:lnTo>
                  <a:lnTo>
                    <a:pt x="592" y="7810"/>
                  </a:lnTo>
                  <a:lnTo>
                    <a:pt x="1458" y="7175"/>
                  </a:lnTo>
                  <a:cubicBezTo>
                    <a:pt x="2931" y="6093"/>
                    <a:pt x="3797" y="4389"/>
                    <a:pt x="3797" y="2570"/>
                  </a:cubicBezTo>
                  <a:lnTo>
                    <a:pt x="3797" y="1"/>
                  </a:ln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3" name="Google Shape;17973;p62"/>
            <p:cNvSpPr/>
            <p:nvPr/>
          </p:nvSpPr>
          <p:spPr>
            <a:xfrm>
              <a:off x="7628035" y="1977825"/>
              <a:ext cx="189246" cy="22728"/>
            </a:xfrm>
            <a:custGeom>
              <a:avLst/>
              <a:gdLst/>
              <a:ahLst/>
              <a:cxnLst/>
              <a:rect l="l" t="t" r="r" b="b"/>
              <a:pathLst>
                <a:path w="7219" h="867" extrusionOk="0">
                  <a:moveTo>
                    <a:pt x="174" y="1"/>
                  </a:moveTo>
                  <a:cubicBezTo>
                    <a:pt x="73" y="1"/>
                    <a:pt x="1" y="73"/>
                    <a:pt x="1" y="174"/>
                  </a:cubicBezTo>
                  <a:lnTo>
                    <a:pt x="1" y="694"/>
                  </a:lnTo>
                  <a:cubicBezTo>
                    <a:pt x="1" y="795"/>
                    <a:pt x="73" y="867"/>
                    <a:pt x="174" y="867"/>
                  </a:cubicBezTo>
                  <a:lnTo>
                    <a:pt x="7031" y="867"/>
                  </a:lnTo>
                  <a:cubicBezTo>
                    <a:pt x="7132" y="867"/>
                    <a:pt x="7218" y="795"/>
                    <a:pt x="7218" y="694"/>
                  </a:cubicBezTo>
                  <a:lnTo>
                    <a:pt x="7218" y="174"/>
                  </a:lnTo>
                  <a:cubicBezTo>
                    <a:pt x="7218" y="73"/>
                    <a:pt x="7132" y="1"/>
                    <a:pt x="703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4" name="Google Shape;17974;p62"/>
            <p:cNvSpPr/>
            <p:nvPr/>
          </p:nvSpPr>
          <p:spPr>
            <a:xfrm>
              <a:off x="7785456" y="1977825"/>
              <a:ext cx="31825" cy="22728"/>
            </a:xfrm>
            <a:custGeom>
              <a:avLst/>
              <a:gdLst/>
              <a:ahLst/>
              <a:cxnLst/>
              <a:rect l="l" t="t" r="r" b="b"/>
              <a:pathLst>
                <a:path w="1214" h="867" extrusionOk="0">
                  <a:moveTo>
                    <a:pt x="1" y="1"/>
                  </a:moveTo>
                  <a:lnTo>
                    <a:pt x="1" y="867"/>
                  </a:lnTo>
                  <a:lnTo>
                    <a:pt x="1026" y="867"/>
                  </a:lnTo>
                  <a:cubicBezTo>
                    <a:pt x="1127" y="867"/>
                    <a:pt x="1213" y="795"/>
                    <a:pt x="1213" y="694"/>
                  </a:cubicBezTo>
                  <a:lnTo>
                    <a:pt x="1213" y="174"/>
                  </a:lnTo>
                  <a:cubicBezTo>
                    <a:pt x="1213" y="73"/>
                    <a:pt x="1127" y="1"/>
                    <a:pt x="1026" y="1"/>
                  </a:cubicBez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5" name="Google Shape;17975;p62"/>
            <p:cNvSpPr/>
            <p:nvPr/>
          </p:nvSpPr>
          <p:spPr>
            <a:xfrm>
              <a:off x="7681776" y="2039980"/>
              <a:ext cx="82158" cy="78042"/>
            </a:xfrm>
            <a:custGeom>
              <a:avLst/>
              <a:gdLst/>
              <a:ahLst/>
              <a:cxnLst/>
              <a:rect l="l" t="t" r="r" b="b"/>
              <a:pathLst>
                <a:path w="3134" h="2977" extrusionOk="0">
                  <a:moveTo>
                    <a:pt x="1567" y="1"/>
                  </a:moveTo>
                  <a:cubicBezTo>
                    <a:pt x="1560" y="1"/>
                    <a:pt x="1552" y="4"/>
                    <a:pt x="1545" y="12"/>
                  </a:cubicBezTo>
                  <a:lnTo>
                    <a:pt x="1083" y="921"/>
                  </a:lnTo>
                  <a:cubicBezTo>
                    <a:pt x="1083" y="936"/>
                    <a:pt x="1069" y="950"/>
                    <a:pt x="1054" y="950"/>
                  </a:cubicBezTo>
                  <a:lnTo>
                    <a:pt x="44" y="1094"/>
                  </a:lnTo>
                  <a:cubicBezTo>
                    <a:pt x="15" y="1094"/>
                    <a:pt x="1" y="1138"/>
                    <a:pt x="15" y="1167"/>
                  </a:cubicBezTo>
                  <a:lnTo>
                    <a:pt x="751" y="1888"/>
                  </a:lnTo>
                  <a:cubicBezTo>
                    <a:pt x="766" y="1903"/>
                    <a:pt x="766" y="1903"/>
                    <a:pt x="766" y="1917"/>
                  </a:cubicBezTo>
                  <a:lnTo>
                    <a:pt x="592" y="2928"/>
                  </a:lnTo>
                  <a:cubicBezTo>
                    <a:pt x="582" y="2960"/>
                    <a:pt x="595" y="2976"/>
                    <a:pt x="621" y="2976"/>
                  </a:cubicBezTo>
                  <a:cubicBezTo>
                    <a:pt x="629" y="2976"/>
                    <a:pt x="639" y="2975"/>
                    <a:pt x="650" y="2971"/>
                  </a:cubicBezTo>
                  <a:lnTo>
                    <a:pt x="1545" y="2495"/>
                  </a:lnTo>
                  <a:lnTo>
                    <a:pt x="1588" y="2495"/>
                  </a:lnTo>
                  <a:lnTo>
                    <a:pt x="2483" y="2971"/>
                  </a:lnTo>
                  <a:cubicBezTo>
                    <a:pt x="2491" y="2975"/>
                    <a:pt x="2498" y="2976"/>
                    <a:pt x="2505" y="2976"/>
                  </a:cubicBezTo>
                  <a:cubicBezTo>
                    <a:pt x="2525" y="2976"/>
                    <a:pt x="2541" y="2960"/>
                    <a:pt x="2541" y="2928"/>
                  </a:cubicBezTo>
                  <a:lnTo>
                    <a:pt x="2368" y="1917"/>
                  </a:lnTo>
                  <a:cubicBezTo>
                    <a:pt x="2354" y="1903"/>
                    <a:pt x="2368" y="1903"/>
                    <a:pt x="2368" y="1888"/>
                  </a:cubicBezTo>
                  <a:lnTo>
                    <a:pt x="3104" y="1167"/>
                  </a:lnTo>
                  <a:cubicBezTo>
                    <a:pt x="3133" y="1138"/>
                    <a:pt x="3119" y="1094"/>
                    <a:pt x="3090" y="1094"/>
                  </a:cubicBezTo>
                  <a:lnTo>
                    <a:pt x="2065" y="950"/>
                  </a:lnTo>
                  <a:cubicBezTo>
                    <a:pt x="2050" y="950"/>
                    <a:pt x="2050" y="936"/>
                    <a:pt x="2036" y="921"/>
                  </a:cubicBezTo>
                  <a:lnTo>
                    <a:pt x="1588" y="12"/>
                  </a:lnTo>
                  <a:cubicBezTo>
                    <a:pt x="1581" y="4"/>
                    <a:pt x="1574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6" name="Google Shape;17976;p62"/>
            <p:cNvSpPr/>
            <p:nvPr/>
          </p:nvSpPr>
          <p:spPr>
            <a:xfrm>
              <a:off x="7700703" y="2180676"/>
              <a:ext cx="43543" cy="21208"/>
            </a:xfrm>
            <a:custGeom>
              <a:avLst/>
              <a:gdLst/>
              <a:ahLst/>
              <a:cxnLst/>
              <a:rect l="l" t="t" r="r" b="b"/>
              <a:pathLst>
                <a:path w="1661" h="809" extrusionOk="0">
                  <a:moveTo>
                    <a:pt x="332" y="0"/>
                  </a:moveTo>
                  <a:cubicBezTo>
                    <a:pt x="145" y="0"/>
                    <a:pt x="0" y="145"/>
                    <a:pt x="0" y="332"/>
                  </a:cubicBezTo>
                  <a:lnTo>
                    <a:pt x="0" y="477"/>
                  </a:lnTo>
                  <a:cubicBezTo>
                    <a:pt x="0" y="664"/>
                    <a:pt x="145" y="809"/>
                    <a:pt x="332" y="809"/>
                  </a:cubicBezTo>
                  <a:lnTo>
                    <a:pt x="1328" y="809"/>
                  </a:lnTo>
                  <a:cubicBezTo>
                    <a:pt x="1502" y="809"/>
                    <a:pt x="1660" y="664"/>
                    <a:pt x="1660" y="477"/>
                  </a:cubicBezTo>
                  <a:lnTo>
                    <a:pt x="1660" y="332"/>
                  </a:lnTo>
                  <a:cubicBezTo>
                    <a:pt x="1660" y="145"/>
                    <a:pt x="1502" y="0"/>
                    <a:pt x="1328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7" name="Google Shape;17977;p62"/>
            <p:cNvSpPr/>
            <p:nvPr/>
          </p:nvSpPr>
          <p:spPr>
            <a:xfrm>
              <a:off x="7678001" y="2263542"/>
              <a:ext cx="88947" cy="30672"/>
            </a:xfrm>
            <a:custGeom>
              <a:avLst/>
              <a:gdLst/>
              <a:ahLst/>
              <a:cxnLst/>
              <a:rect l="l" t="t" r="r" b="b"/>
              <a:pathLst>
                <a:path w="3393" h="1170" extrusionOk="0">
                  <a:moveTo>
                    <a:pt x="448" y="1"/>
                  </a:moveTo>
                  <a:cubicBezTo>
                    <a:pt x="202" y="1"/>
                    <a:pt x="0" y="203"/>
                    <a:pt x="0" y="448"/>
                  </a:cubicBezTo>
                  <a:lnTo>
                    <a:pt x="0" y="1170"/>
                  </a:lnTo>
                  <a:lnTo>
                    <a:pt x="3393" y="1170"/>
                  </a:lnTo>
                  <a:lnTo>
                    <a:pt x="3393" y="448"/>
                  </a:lnTo>
                  <a:cubicBezTo>
                    <a:pt x="3393" y="203"/>
                    <a:pt x="3190" y="1"/>
                    <a:pt x="2945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8" name="Google Shape;17978;p62"/>
            <p:cNvSpPr/>
            <p:nvPr/>
          </p:nvSpPr>
          <p:spPr>
            <a:xfrm>
              <a:off x="7735517" y="2263542"/>
              <a:ext cx="31432" cy="30672"/>
            </a:xfrm>
            <a:custGeom>
              <a:avLst/>
              <a:gdLst/>
              <a:ahLst/>
              <a:cxnLst/>
              <a:rect l="l" t="t" r="r" b="b"/>
              <a:pathLst>
                <a:path w="1199" h="1170" extrusionOk="0">
                  <a:moveTo>
                    <a:pt x="0" y="1"/>
                  </a:moveTo>
                  <a:lnTo>
                    <a:pt x="0" y="1170"/>
                  </a:lnTo>
                  <a:lnTo>
                    <a:pt x="1199" y="1170"/>
                  </a:lnTo>
                  <a:lnTo>
                    <a:pt x="1199" y="448"/>
                  </a:lnTo>
                  <a:cubicBezTo>
                    <a:pt x="1199" y="203"/>
                    <a:pt x="996" y="1"/>
                    <a:pt x="751" y="1"/>
                  </a:cubicBez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9" name="Google Shape;17979;p62"/>
            <p:cNvSpPr/>
            <p:nvPr/>
          </p:nvSpPr>
          <p:spPr>
            <a:xfrm>
              <a:off x="7645835" y="2286637"/>
              <a:ext cx="152519" cy="38615"/>
            </a:xfrm>
            <a:custGeom>
              <a:avLst/>
              <a:gdLst/>
              <a:ahLst/>
              <a:cxnLst/>
              <a:rect l="l" t="t" r="r" b="b"/>
              <a:pathLst>
                <a:path w="5818" h="1473" extrusionOk="0">
                  <a:moveTo>
                    <a:pt x="462" y="0"/>
                  </a:moveTo>
                  <a:cubicBezTo>
                    <a:pt x="332" y="0"/>
                    <a:pt x="231" y="87"/>
                    <a:pt x="217" y="202"/>
                  </a:cubicBezTo>
                  <a:lnTo>
                    <a:pt x="29" y="1169"/>
                  </a:lnTo>
                  <a:cubicBezTo>
                    <a:pt x="0" y="1328"/>
                    <a:pt x="116" y="1473"/>
                    <a:pt x="274" y="1473"/>
                  </a:cubicBezTo>
                  <a:lnTo>
                    <a:pt x="5558" y="1473"/>
                  </a:lnTo>
                  <a:cubicBezTo>
                    <a:pt x="5717" y="1458"/>
                    <a:pt x="5818" y="1328"/>
                    <a:pt x="5789" y="1169"/>
                  </a:cubicBezTo>
                  <a:lnTo>
                    <a:pt x="5616" y="202"/>
                  </a:lnTo>
                  <a:cubicBezTo>
                    <a:pt x="5587" y="87"/>
                    <a:pt x="5486" y="0"/>
                    <a:pt x="5370" y="0"/>
                  </a:cubicBez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0" name="Google Shape;17980;p62"/>
            <p:cNvSpPr/>
            <p:nvPr/>
          </p:nvSpPr>
          <p:spPr>
            <a:xfrm>
              <a:off x="7760500" y="2286637"/>
              <a:ext cx="38588" cy="38641"/>
            </a:xfrm>
            <a:custGeom>
              <a:avLst/>
              <a:gdLst/>
              <a:ahLst/>
              <a:cxnLst/>
              <a:rect l="l" t="t" r="r" b="b"/>
              <a:pathLst>
                <a:path w="1472" h="1474" extrusionOk="0">
                  <a:moveTo>
                    <a:pt x="0" y="0"/>
                  </a:moveTo>
                  <a:lnTo>
                    <a:pt x="274" y="1473"/>
                  </a:lnTo>
                  <a:lnTo>
                    <a:pt x="1184" y="1473"/>
                  </a:lnTo>
                  <a:cubicBezTo>
                    <a:pt x="1191" y="1473"/>
                    <a:pt x="1197" y="1473"/>
                    <a:pt x="1204" y="1473"/>
                  </a:cubicBezTo>
                  <a:cubicBezTo>
                    <a:pt x="1353" y="1473"/>
                    <a:pt x="1471" y="1321"/>
                    <a:pt x="1444" y="1169"/>
                  </a:cubicBezTo>
                  <a:lnTo>
                    <a:pt x="1256" y="202"/>
                  </a:lnTo>
                  <a:cubicBezTo>
                    <a:pt x="1227" y="87"/>
                    <a:pt x="1126" y="0"/>
                    <a:pt x="1011" y="0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81" name="Google Shape;17981;p62"/>
          <p:cNvGrpSpPr/>
          <p:nvPr/>
        </p:nvGrpSpPr>
        <p:grpSpPr>
          <a:xfrm>
            <a:off x="8023882" y="1977458"/>
            <a:ext cx="320557" cy="347794"/>
            <a:chOff x="8023882" y="1977458"/>
            <a:chExt cx="320557" cy="347794"/>
          </a:xfrm>
        </p:grpSpPr>
        <p:sp>
          <p:nvSpPr>
            <p:cNvPr id="17982" name="Google Shape;17982;p62"/>
            <p:cNvSpPr/>
            <p:nvPr/>
          </p:nvSpPr>
          <p:spPr>
            <a:xfrm>
              <a:off x="8053007" y="1977458"/>
              <a:ext cx="291432" cy="291799"/>
            </a:xfrm>
            <a:custGeom>
              <a:avLst/>
              <a:gdLst/>
              <a:ahLst/>
              <a:cxnLst/>
              <a:rect l="l" t="t" r="r" b="b"/>
              <a:pathLst>
                <a:path w="11117" h="11131" extrusionOk="0">
                  <a:moveTo>
                    <a:pt x="5558" y="0"/>
                  </a:moveTo>
                  <a:cubicBezTo>
                    <a:pt x="2484" y="0"/>
                    <a:pt x="1" y="2498"/>
                    <a:pt x="1" y="5572"/>
                  </a:cubicBezTo>
                  <a:cubicBezTo>
                    <a:pt x="1" y="8633"/>
                    <a:pt x="2484" y="11130"/>
                    <a:pt x="5558" y="11130"/>
                  </a:cubicBezTo>
                  <a:cubicBezTo>
                    <a:pt x="8633" y="11130"/>
                    <a:pt x="11116" y="8633"/>
                    <a:pt x="11116" y="5572"/>
                  </a:cubicBezTo>
                  <a:cubicBezTo>
                    <a:pt x="11116" y="2498"/>
                    <a:pt x="8633" y="0"/>
                    <a:pt x="5558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3" name="Google Shape;17983;p62"/>
            <p:cNvSpPr/>
            <p:nvPr/>
          </p:nvSpPr>
          <p:spPr>
            <a:xfrm>
              <a:off x="8023882" y="1980866"/>
              <a:ext cx="277407" cy="288549"/>
            </a:xfrm>
            <a:custGeom>
              <a:avLst/>
              <a:gdLst/>
              <a:ahLst/>
              <a:cxnLst/>
              <a:rect l="l" t="t" r="r" b="b"/>
              <a:pathLst>
                <a:path w="10582" h="11007" extrusionOk="0">
                  <a:moveTo>
                    <a:pt x="5529" y="0"/>
                  </a:moveTo>
                  <a:cubicBezTo>
                    <a:pt x="1891" y="751"/>
                    <a:pt x="0" y="4793"/>
                    <a:pt x="1761" y="8070"/>
                  </a:cubicBezTo>
                  <a:cubicBezTo>
                    <a:pt x="2787" y="9986"/>
                    <a:pt x="4717" y="11007"/>
                    <a:pt x="6670" y="11007"/>
                  </a:cubicBezTo>
                  <a:cubicBezTo>
                    <a:pt x="8071" y="11007"/>
                    <a:pt x="9484" y="10481"/>
                    <a:pt x="10581" y="9383"/>
                  </a:cubicBezTo>
                  <a:lnTo>
                    <a:pt x="10581" y="9383"/>
                  </a:lnTo>
                  <a:cubicBezTo>
                    <a:pt x="10206" y="9456"/>
                    <a:pt x="9831" y="9499"/>
                    <a:pt x="9441" y="9499"/>
                  </a:cubicBezTo>
                  <a:cubicBezTo>
                    <a:pt x="7189" y="9499"/>
                    <a:pt x="5168" y="8142"/>
                    <a:pt x="4302" y="6063"/>
                  </a:cubicBezTo>
                  <a:cubicBezTo>
                    <a:pt x="3450" y="3970"/>
                    <a:pt x="3927" y="1574"/>
                    <a:pt x="552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4" name="Google Shape;17984;p62"/>
            <p:cNvSpPr/>
            <p:nvPr/>
          </p:nvSpPr>
          <p:spPr>
            <a:xfrm>
              <a:off x="8053007" y="1977825"/>
              <a:ext cx="291432" cy="291039"/>
            </a:xfrm>
            <a:custGeom>
              <a:avLst/>
              <a:gdLst/>
              <a:ahLst/>
              <a:cxnLst/>
              <a:rect l="l" t="t" r="r" b="b"/>
              <a:pathLst>
                <a:path w="11117" h="11102" extrusionOk="0">
                  <a:moveTo>
                    <a:pt x="5342" y="2758"/>
                  </a:moveTo>
                  <a:lnTo>
                    <a:pt x="5342" y="5328"/>
                  </a:lnTo>
                  <a:lnTo>
                    <a:pt x="2137" y="5328"/>
                  </a:lnTo>
                  <a:cubicBezTo>
                    <a:pt x="2152" y="4461"/>
                    <a:pt x="2310" y="3595"/>
                    <a:pt x="2599" y="2772"/>
                  </a:cubicBezTo>
                  <a:lnTo>
                    <a:pt x="2599" y="2758"/>
                  </a:lnTo>
                  <a:close/>
                  <a:moveTo>
                    <a:pt x="8518" y="2772"/>
                  </a:moveTo>
                  <a:cubicBezTo>
                    <a:pt x="8806" y="3595"/>
                    <a:pt x="8951" y="4461"/>
                    <a:pt x="8980" y="5342"/>
                  </a:cubicBezTo>
                  <a:lnTo>
                    <a:pt x="5775" y="5342"/>
                  </a:lnTo>
                  <a:lnTo>
                    <a:pt x="5775" y="2772"/>
                  </a:lnTo>
                  <a:close/>
                  <a:moveTo>
                    <a:pt x="5342" y="5775"/>
                  </a:moveTo>
                  <a:lnTo>
                    <a:pt x="5342" y="8330"/>
                  </a:lnTo>
                  <a:lnTo>
                    <a:pt x="2599" y="8330"/>
                  </a:lnTo>
                  <a:cubicBezTo>
                    <a:pt x="2310" y="7507"/>
                    <a:pt x="2152" y="6641"/>
                    <a:pt x="2137" y="5775"/>
                  </a:cubicBezTo>
                  <a:close/>
                  <a:moveTo>
                    <a:pt x="8980" y="5775"/>
                  </a:moveTo>
                  <a:cubicBezTo>
                    <a:pt x="8951" y="6641"/>
                    <a:pt x="8806" y="7507"/>
                    <a:pt x="8518" y="8330"/>
                  </a:cubicBezTo>
                  <a:lnTo>
                    <a:pt x="8518" y="8345"/>
                  </a:lnTo>
                  <a:lnTo>
                    <a:pt x="5775" y="8345"/>
                  </a:lnTo>
                  <a:lnTo>
                    <a:pt x="5775" y="5775"/>
                  </a:lnTo>
                  <a:close/>
                  <a:moveTo>
                    <a:pt x="5342" y="1"/>
                  </a:moveTo>
                  <a:lnTo>
                    <a:pt x="5342" y="2339"/>
                  </a:lnTo>
                  <a:lnTo>
                    <a:pt x="2758" y="2339"/>
                  </a:lnTo>
                  <a:cubicBezTo>
                    <a:pt x="3350" y="1011"/>
                    <a:pt x="4274" y="116"/>
                    <a:pt x="5342" y="1"/>
                  </a:cubicBezTo>
                  <a:lnTo>
                    <a:pt x="5342" y="1"/>
                  </a:lnTo>
                  <a:cubicBezTo>
                    <a:pt x="4779" y="15"/>
                    <a:pt x="4230" y="131"/>
                    <a:pt x="3696" y="318"/>
                  </a:cubicBezTo>
                  <a:cubicBezTo>
                    <a:pt x="3090" y="867"/>
                    <a:pt x="2614" y="1574"/>
                    <a:pt x="2310" y="2339"/>
                  </a:cubicBezTo>
                  <a:lnTo>
                    <a:pt x="1011" y="2339"/>
                  </a:lnTo>
                  <a:cubicBezTo>
                    <a:pt x="925" y="2484"/>
                    <a:pt x="824" y="2628"/>
                    <a:pt x="737" y="2772"/>
                  </a:cubicBezTo>
                  <a:lnTo>
                    <a:pt x="2152" y="2772"/>
                  </a:lnTo>
                  <a:cubicBezTo>
                    <a:pt x="1877" y="3595"/>
                    <a:pt x="1733" y="4461"/>
                    <a:pt x="1719" y="5342"/>
                  </a:cubicBezTo>
                  <a:lnTo>
                    <a:pt x="1" y="5342"/>
                  </a:lnTo>
                  <a:lnTo>
                    <a:pt x="1" y="5558"/>
                  </a:lnTo>
                  <a:lnTo>
                    <a:pt x="1" y="5775"/>
                  </a:lnTo>
                  <a:lnTo>
                    <a:pt x="1719" y="5775"/>
                  </a:lnTo>
                  <a:cubicBezTo>
                    <a:pt x="1733" y="6641"/>
                    <a:pt x="1877" y="7507"/>
                    <a:pt x="2152" y="8330"/>
                  </a:cubicBezTo>
                  <a:lnTo>
                    <a:pt x="751" y="8330"/>
                  </a:lnTo>
                  <a:cubicBezTo>
                    <a:pt x="824" y="8474"/>
                    <a:pt x="925" y="8619"/>
                    <a:pt x="1026" y="8763"/>
                  </a:cubicBezTo>
                  <a:lnTo>
                    <a:pt x="2310" y="8763"/>
                  </a:lnTo>
                  <a:cubicBezTo>
                    <a:pt x="2614" y="9543"/>
                    <a:pt x="3090" y="10236"/>
                    <a:pt x="3696" y="10799"/>
                  </a:cubicBezTo>
                  <a:cubicBezTo>
                    <a:pt x="4230" y="10986"/>
                    <a:pt x="4779" y="11087"/>
                    <a:pt x="5342" y="11102"/>
                  </a:cubicBezTo>
                  <a:cubicBezTo>
                    <a:pt x="4274" y="11001"/>
                    <a:pt x="3350" y="10106"/>
                    <a:pt x="2758" y="8763"/>
                  </a:cubicBezTo>
                  <a:lnTo>
                    <a:pt x="5342" y="8763"/>
                  </a:lnTo>
                  <a:lnTo>
                    <a:pt x="5342" y="11102"/>
                  </a:lnTo>
                  <a:lnTo>
                    <a:pt x="5775" y="11102"/>
                  </a:lnTo>
                  <a:lnTo>
                    <a:pt x="5775" y="8763"/>
                  </a:lnTo>
                  <a:lnTo>
                    <a:pt x="8344" y="8763"/>
                  </a:lnTo>
                  <a:cubicBezTo>
                    <a:pt x="7767" y="10106"/>
                    <a:pt x="6829" y="11001"/>
                    <a:pt x="5775" y="11102"/>
                  </a:cubicBezTo>
                  <a:cubicBezTo>
                    <a:pt x="6338" y="11087"/>
                    <a:pt x="6886" y="10986"/>
                    <a:pt x="7421" y="10799"/>
                  </a:cubicBezTo>
                  <a:cubicBezTo>
                    <a:pt x="8041" y="10236"/>
                    <a:pt x="8503" y="9543"/>
                    <a:pt x="8806" y="8763"/>
                  </a:cubicBezTo>
                  <a:lnTo>
                    <a:pt x="10106" y="8763"/>
                  </a:lnTo>
                  <a:cubicBezTo>
                    <a:pt x="10207" y="8619"/>
                    <a:pt x="10293" y="8474"/>
                    <a:pt x="10380" y="8330"/>
                  </a:cubicBezTo>
                  <a:lnTo>
                    <a:pt x="8965" y="8330"/>
                  </a:lnTo>
                  <a:cubicBezTo>
                    <a:pt x="9239" y="7507"/>
                    <a:pt x="9384" y="6641"/>
                    <a:pt x="9413" y="5775"/>
                  </a:cubicBezTo>
                  <a:lnTo>
                    <a:pt x="11116" y="5775"/>
                  </a:lnTo>
                  <a:lnTo>
                    <a:pt x="11116" y="5558"/>
                  </a:lnTo>
                  <a:lnTo>
                    <a:pt x="11116" y="5342"/>
                  </a:lnTo>
                  <a:lnTo>
                    <a:pt x="9413" y="5342"/>
                  </a:lnTo>
                  <a:cubicBezTo>
                    <a:pt x="9384" y="4461"/>
                    <a:pt x="9239" y="3595"/>
                    <a:pt x="8965" y="2772"/>
                  </a:cubicBezTo>
                  <a:lnTo>
                    <a:pt x="10380" y="2772"/>
                  </a:lnTo>
                  <a:cubicBezTo>
                    <a:pt x="10293" y="2628"/>
                    <a:pt x="10192" y="2484"/>
                    <a:pt x="10106" y="2339"/>
                  </a:cubicBezTo>
                  <a:lnTo>
                    <a:pt x="8806" y="2339"/>
                  </a:lnTo>
                  <a:cubicBezTo>
                    <a:pt x="8503" y="1574"/>
                    <a:pt x="8041" y="867"/>
                    <a:pt x="7421" y="318"/>
                  </a:cubicBezTo>
                  <a:cubicBezTo>
                    <a:pt x="6886" y="131"/>
                    <a:pt x="6338" y="15"/>
                    <a:pt x="5775" y="1"/>
                  </a:cubicBezTo>
                  <a:lnTo>
                    <a:pt x="5775" y="1"/>
                  </a:lnTo>
                  <a:cubicBezTo>
                    <a:pt x="6829" y="116"/>
                    <a:pt x="7767" y="1011"/>
                    <a:pt x="8344" y="2339"/>
                  </a:cubicBezTo>
                  <a:lnTo>
                    <a:pt x="5775" y="2339"/>
                  </a:lnTo>
                  <a:lnTo>
                    <a:pt x="5775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5" name="Google Shape;17985;p62"/>
            <p:cNvSpPr/>
            <p:nvPr/>
          </p:nvSpPr>
          <p:spPr>
            <a:xfrm>
              <a:off x="8052640" y="1981233"/>
              <a:ext cx="220258" cy="288024"/>
            </a:xfrm>
            <a:custGeom>
              <a:avLst/>
              <a:gdLst/>
              <a:ahLst/>
              <a:cxnLst/>
              <a:rect l="l" t="t" r="r" b="b"/>
              <a:pathLst>
                <a:path w="8402" h="10987" extrusionOk="0">
                  <a:moveTo>
                    <a:pt x="5356" y="8633"/>
                  </a:moveTo>
                  <a:lnTo>
                    <a:pt x="5356" y="10972"/>
                  </a:lnTo>
                  <a:cubicBezTo>
                    <a:pt x="4288" y="10871"/>
                    <a:pt x="3364" y="9961"/>
                    <a:pt x="2772" y="8633"/>
                  </a:cubicBezTo>
                  <a:close/>
                  <a:moveTo>
                    <a:pt x="4418" y="1"/>
                  </a:moveTo>
                  <a:lnTo>
                    <a:pt x="4418" y="1"/>
                  </a:lnTo>
                  <a:cubicBezTo>
                    <a:pt x="4172" y="44"/>
                    <a:pt x="3941" y="102"/>
                    <a:pt x="3696" y="188"/>
                  </a:cubicBezTo>
                  <a:cubicBezTo>
                    <a:pt x="3089" y="751"/>
                    <a:pt x="2613" y="1444"/>
                    <a:pt x="2310" y="2224"/>
                  </a:cubicBezTo>
                  <a:lnTo>
                    <a:pt x="1025" y="2224"/>
                  </a:lnTo>
                  <a:cubicBezTo>
                    <a:pt x="924" y="2368"/>
                    <a:pt x="838" y="2498"/>
                    <a:pt x="751" y="2657"/>
                  </a:cubicBezTo>
                  <a:lnTo>
                    <a:pt x="2151" y="2657"/>
                  </a:lnTo>
                  <a:cubicBezTo>
                    <a:pt x="1877" y="3480"/>
                    <a:pt x="1733" y="4346"/>
                    <a:pt x="1718" y="5212"/>
                  </a:cubicBezTo>
                  <a:lnTo>
                    <a:pt x="0" y="5212"/>
                  </a:lnTo>
                  <a:lnTo>
                    <a:pt x="0" y="5428"/>
                  </a:lnTo>
                  <a:lnTo>
                    <a:pt x="0" y="5645"/>
                  </a:lnTo>
                  <a:lnTo>
                    <a:pt x="1718" y="5645"/>
                  </a:lnTo>
                  <a:cubicBezTo>
                    <a:pt x="1733" y="6526"/>
                    <a:pt x="1877" y="7377"/>
                    <a:pt x="2151" y="8215"/>
                  </a:cubicBezTo>
                  <a:lnTo>
                    <a:pt x="765" y="8215"/>
                  </a:lnTo>
                  <a:cubicBezTo>
                    <a:pt x="838" y="8359"/>
                    <a:pt x="939" y="8503"/>
                    <a:pt x="1040" y="8648"/>
                  </a:cubicBezTo>
                  <a:lnTo>
                    <a:pt x="2324" y="8648"/>
                  </a:lnTo>
                  <a:cubicBezTo>
                    <a:pt x="2628" y="9413"/>
                    <a:pt x="3104" y="10120"/>
                    <a:pt x="3710" y="10669"/>
                  </a:cubicBezTo>
                  <a:cubicBezTo>
                    <a:pt x="4244" y="10856"/>
                    <a:pt x="4793" y="10972"/>
                    <a:pt x="5356" y="10986"/>
                  </a:cubicBezTo>
                  <a:lnTo>
                    <a:pt x="5789" y="10986"/>
                  </a:lnTo>
                  <a:cubicBezTo>
                    <a:pt x="6352" y="10972"/>
                    <a:pt x="6900" y="10856"/>
                    <a:pt x="7435" y="10669"/>
                  </a:cubicBezTo>
                  <a:cubicBezTo>
                    <a:pt x="7810" y="10337"/>
                    <a:pt x="8142" y="9932"/>
                    <a:pt x="8402" y="9499"/>
                  </a:cubicBezTo>
                  <a:lnTo>
                    <a:pt x="8344" y="9485"/>
                  </a:lnTo>
                  <a:cubicBezTo>
                    <a:pt x="8200" y="9485"/>
                    <a:pt x="8055" y="9485"/>
                    <a:pt x="7911" y="9470"/>
                  </a:cubicBezTo>
                  <a:cubicBezTo>
                    <a:pt x="7348" y="10337"/>
                    <a:pt x="6612" y="10885"/>
                    <a:pt x="5789" y="10972"/>
                  </a:cubicBezTo>
                  <a:lnTo>
                    <a:pt x="5789" y="8864"/>
                  </a:lnTo>
                  <a:cubicBezTo>
                    <a:pt x="5428" y="8676"/>
                    <a:pt x="5096" y="8460"/>
                    <a:pt x="4793" y="8200"/>
                  </a:cubicBezTo>
                  <a:lnTo>
                    <a:pt x="2613" y="8200"/>
                  </a:lnTo>
                  <a:cubicBezTo>
                    <a:pt x="2324" y="7377"/>
                    <a:pt x="2166" y="6511"/>
                    <a:pt x="2151" y="5645"/>
                  </a:cubicBezTo>
                  <a:lnTo>
                    <a:pt x="3046" y="5645"/>
                  </a:lnTo>
                  <a:cubicBezTo>
                    <a:pt x="3003" y="5501"/>
                    <a:pt x="2974" y="5356"/>
                    <a:pt x="2931" y="5212"/>
                  </a:cubicBezTo>
                  <a:lnTo>
                    <a:pt x="2151" y="5212"/>
                  </a:lnTo>
                  <a:cubicBezTo>
                    <a:pt x="2166" y="4331"/>
                    <a:pt x="2310" y="3465"/>
                    <a:pt x="2599" y="2642"/>
                  </a:cubicBezTo>
                  <a:lnTo>
                    <a:pt x="2931" y="2642"/>
                  </a:lnTo>
                  <a:cubicBezTo>
                    <a:pt x="2974" y="2498"/>
                    <a:pt x="3003" y="2354"/>
                    <a:pt x="3046" y="2224"/>
                  </a:cubicBezTo>
                  <a:lnTo>
                    <a:pt x="2772" y="2224"/>
                  </a:lnTo>
                  <a:cubicBezTo>
                    <a:pt x="3032" y="1574"/>
                    <a:pt x="3436" y="1011"/>
                    <a:pt x="3941" y="535"/>
                  </a:cubicBezTo>
                  <a:cubicBezTo>
                    <a:pt x="4086" y="347"/>
                    <a:pt x="4244" y="160"/>
                    <a:pt x="4418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6" name="Google Shape;17986;p62"/>
            <p:cNvSpPr/>
            <p:nvPr/>
          </p:nvSpPr>
          <p:spPr>
            <a:xfrm>
              <a:off x="8097677" y="2201858"/>
              <a:ext cx="22335" cy="2236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7" name="Google Shape;17987;p62"/>
            <p:cNvSpPr/>
            <p:nvPr/>
          </p:nvSpPr>
          <p:spPr>
            <a:xfrm>
              <a:off x="8096524" y="2201858"/>
              <a:ext cx="24642" cy="16961"/>
            </a:xfrm>
            <a:custGeom>
              <a:avLst/>
              <a:gdLst/>
              <a:ahLst/>
              <a:cxnLst/>
              <a:rect l="l" t="t" r="r" b="b"/>
              <a:pathLst>
                <a:path w="940" h="647" extrusionOk="0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30" y="520"/>
                    <a:pt x="1" y="549"/>
                  </a:cubicBezTo>
                  <a:cubicBezTo>
                    <a:pt x="152" y="614"/>
                    <a:pt x="311" y="647"/>
                    <a:pt x="470" y="647"/>
                  </a:cubicBezTo>
                  <a:cubicBezTo>
                    <a:pt x="629" y="647"/>
                    <a:pt x="788" y="614"/>
                    <a:pt x="939" y="549"/>
                  </a:cubicBezTo>
                  <a:cubicBezTo>
                    <a:pt x="910" y="520"/>
                    <a:pt x="896" y="477"/>
                    <a:pt x="896" y="434"/>
                  </a:cubicBezTo>
                  <a:lnTo>
                    <a:pt x="8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8" name="Google Shape;17988;p62"/>
            <p:cNvSpPr/>
            <p:nvPr/>
          </p:nvSpPr>
          <p:spPr>
            <a:xfrm>
              <a:off x="8075342" y="2219658"/>
              <a:ext cx="67373" cy="83259"/>
            </a:xfrm>
            <a:custGeom>
              <a:avLst/>
              <a:gdLst/>
              <a:ahLst/>
              <a:cxnLst/>
              <a:rect l="l" t="t" r="r" b="b"/>
              <a:pathLst>
                <a:path w="2570" h="3176" extrusionOk="0">
                  <a:moveTo>
                    <a:pt x="621" y="0"/>
                  </a:moveTo>
                  <a:lnTo>
                    <a:pt x="231" y="188"/>
                  </a:lnTo>
                  <a:cubicBezTo>
                    <a:pt x="87" y="260"/>
                    <a:pt x="0" y="419"/>
                    <a:pt x="0" y="577"/>
                  </a:cubicBezTo>
                  <a:lnTo>
                    <a:pt x="0" y="1819"/>
                  </a:lnTo>
                  <a:cubicBezTo>
                    <a:pt x="0" y="2281"/>
                    <a:pt x="130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09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9" name="Google Shape;17989;p62"/>
            <p:cNvSpPr/>
            <p:nvPr/>
          </p:nvSpPr>
          <p:spPr>
            <a:xfrm>
              <a:off x="8086693" y="2302891"/>
              <a:ext cx="45064" cy="22361"/>
            </a:xfrm>
            <a:custGeom>
              <a:avLst/>
              <a:gdLst/>
              <a:ahLst/>
              <a:cxnLst/>
              <a:rect l="l" t="t" r="r" b="b"/>
              <a:pathLst>
                <a:path w="1719" h="853" extrusionOk="0">
                  <a:moveTo>
                    <a:pt x="0" y="1"/>
                  </a:moveTo>
                  <a:lnTo>
                    <a:pt x="0" y="636"/>
                  </a:lnTo>
                  <a:cubicBezTo>
                    <a:pt x="0" y="751"/>
                    <a:pt x="102" y="853"/>
                    <a:pt x="217" y="853"/>
                  </a:cubicBezTo>
                  <a:lnTo>
                    <a:pt x="1502" y="853"/>
                  </a:lnTo>
                  <a:cubicBezTo>
                    <a:pt x="1617" y="853"/>
                    <a:pt x="1718" y="751"/>
                    <a:pt x="1718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0" name="Google Shape;17990;p62"/>
            <p:cNvSpPr/>
            <p:nvPr/>
          </p:nvSpPr>
          <p:spPr>
            <a:xfrm>
              <a:off x="8075342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73" y="1"/>
                  </a:moveTo>
                  <a:cubicBezTo>
                    <a:pt x="29" y="58"/>
                    <a:pt x="0" y="145"/>
                    <a:pt x="0" y="217"/>
                  </a:cubicBezTo>
                  <a:lnTo>
                    <a:pt x="0" y="1458"/>
                  </a:lnTo>
                  <a:cubicBezTo>
                    <a:pt x="0" y="1920"/>
                    <a:pt x="145" y="2382"/>
                    <a:pt x="405" y="2772"/>
                  </a:cubicBezTo>
                  <a:lnTo>
                    <a:pt x="433" y="2830"/>
                  </a:lnTo>
                  <a:lnTo>
                    <a:pt x="433" y="477"/>
                  </a:lnTo>
                  <a:cubicBezTo>
                    <a:pt x="433" y="347"/>
                    <a:pt x="376" y="217"/>
                    <a:pt x="260" y="145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1" name="Google Shape;17991;p62"/>
            <p:cNvSpPr/>
            <p:nvPr/>
          </p:nvSpPr>
          <p:spPr>
            <a:xfrm>
              <a:off x="8131337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362" y="1"/>
                  </a:moveTo>
                  <a:lnTo>
                    <a:pt x="174" y="145"/>
                  </a:lnTo>
                  <a:cubicBezTo>
                    <a:pt x="59" y="217"/>
                    <a:pt x="1" y="347"/>
                    <a:pt x="1" y="477"/>
                  </a:cubicBezTo>
                  <a:lnTo>
                    <a:pt x="1" y="2830"/>
                  </a:lnTo>
                  <a:lnTo>
                    <a:pt x="30" y="2772"/>
                  </a:lnTo>
                  <a:cubicBezTo>
                    <a:pt x="290" y="2382"/>
                    <a:pt x="434" y="1920"/>
                    <a:pt x="434" y="1458"/>
                  </a:cubicBezTo>
                  <a:lnTo>
                    <a:pt x="434" y="217"/>
                  </a:lnTo>
                  <a:cubicBezTo>
                    <a:pt x="419" y="145"/>
                    <a:pt x="405" y="58"/>
                    <a:pt x="362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2" name="Google Shape;17992;p62"/>
            <p:cNvSpPr/>
            <p:nvPr/>
          </p:nvSpPr>
          <p:spPr>
            <a:xfrm>
              <a:off x="8091621" y="2213314"/>
              <a:ext cx="34447" cy="89603"/>
            </a:xfrm>
            <a:custGeom>
              <a:avLst/>
              <a:gdLst/>
              <a:ahLst/>
              <a:cxnLst/>
              <a:rect l="l" t="t" r="r" b="b"/>
              <a:pathLst>
                <a:path w="1314" h="3418" extrusionOk="0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1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8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26" y="4"/>
                    <a:pt x="1115" y="0"/>
                    <a:pt x="1106" y="0"/>
                  </a:cubicBezTo>
                  <a:cubicBezTo>
                    <a:pt x="1097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8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3" name="Google Shape;17993;p62"/>
            <p:cNvSpPr/>
            <p:nvPr/>
          </p:nvSpPr>
          <p:spPr>
            <a:xfrm>
              <a:off x="8105987" y="2313875"/>
              <a:ext cx="5715" cy="11377"/>
            </a:xfrm>
            <a:custGeom>
              <a:avLst/>
              <a:gdLst/>
              <a:ahLst/>
              <a:cxnLst/>
              <a:rect l="l" t="t" r="r" b="b"/>
              <a:pathLst>
                <a:path w="218" h="434" extrusionOk="0">
                  <a:moveTo>
                    <a:pt x="116" y="0"/>
                  </a:moveTo>
                  <a:cubicBezTo>
                    <a:pt x="58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4" name="Google Shape;17994;p62"/>
            <p:cNvSpPr/>
            <p:nvPr/>
          </p:nvSpPr>
          <p:spPr>
            <a:xfrm>
              <a:off x="8086326" y="2156821"/>
              <a:ext cx="45037" cy="50752"/>
            </a:xfrm>
            <a:custGeom>
              <a:avLst/>
              <a:gdLst/>
              <a:ahLst/>
              <a:cxnLst/>
              <a:rect l="l" t="t" r="r" b="b"/>
              <a:pathLst>
                <a:path w="1718" h="1936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45"/>
                    <a:pt x="390" y="1935"/>
                    <a:pt x="866" y="1935"/>
                  </a:cubicBezTo>
                  <a:cubicBezTo>
                    <a:pt x="1328" y="1935"/>
                    <a:pt x="1718" y="1545"/>
                    <a:pt x="1718" y="1083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5" name="Google Shape;17995;p62"/>
            <p:cNvSpPr/>
            <p:nvPr/>
          </p:nvSpPr>
          <p:spPr>
            <a:xfrm>
              <a:off x="8086693" y="2156821"/>
              <a:ext cx="30672" cy="50569"/>
            </a:xfrm>
            <a:custGeom>
              <a:avLst/>
              <a:gdLst/>
              <a:ahLst/>
              <a:cxnLst/>
              <a:rect l="l" t="t" r="r" b="b"/>
              <a:pathLst>
                <a:path w="1170" h="1929" extrusionOk="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6" name="Google Shape;17996;p62"/>
            <p:cNvSpPr/>
            <p:nvPr/>
          </p:nvSpPr>
          <p:spPr>
            <a:xfrm>
              <a:off x="8086693" y="2156821"/>
              <a:ext cx="45064" cy="22781"/>
            </a:xfrm>
            <a:custGeom>
              <a:avLst/>
              <a:gdLst/>
              <a:ahLst/>
              <a:cxnLst/>
              <a:rect l="l" t="t" r="r" b="b"/>
              <a:pathLst>
                <a:path w="1719" h="869" extrusionOk="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517" y="796"/>
                    <a:pt x="1033" y="869"/>
                    <a:pt x="1571" y="869"/>
                  </a:cubicBezTo>
                  <a:cubicBezTo>
                    <a:pt x="1620" y="869"/>
                    <a:pt x="1669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6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7" name="Google Shape;17997;p62"/>
            <p:cNvSpPr/>
            <p:nvPr/>
          </p:nvSpPr>
          <p:spPr>
            <a:xfrm>
              <a:off x="8086693" y="2156821"/>
              <a:ext cx="30672" cy="20474"/>
            </a:xfrm>
            <a:custGeom>
              <a:avLst/>
              <a:gdLst/>
              <a:ahLst/>
              <a:cxnLst/>
              <a:rect l="l" t="t" r="r" b="b"/>
              <a:pathLst>
                <a:path w="1170" h="781" extrusionOk="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8" name="Google Shape;17998;p62"/>
            <p:cNvSpPr/>
            <p:nvPr/>
          </p:nvSpPr>
          <p:spPr>
            <a:xfrm>
              <a:off x="8187359" y="2201858"/>
              <a:ext cx="22335" cy="2236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9" name="Google Shape;17999;p62"/>
            <p:cNvSpPr/>
            <p:nvPr/>
          </p:nvSpPr>
          <p:spPr>
            <a:xfrm>
              <a:off x="8186231" y="2201858"/>
              <a:ext cx="24616" cy="16961"/>
            </a:xfrm>
            <a:custGeom>
              <a:avLst/>
              <a:gdLst/>
              <a:ahLst/>
              <a:cxnLst/>
              <a:rect l="l" t="t" r="r" b="b"/>
              <a:pathLst>
                <a:path w="939" h="647" extrusionOk="0">
                  <a:moveTo>
                    <a:pt x="43" y="1"/>
                  </a:moveTo>
                  <a:lnTo>
                    <a:pt x="43" y="434"/>
                  </a:lnTo>
                  <a:cubicBezTo>
                    <a:pt x="43" y="477"/>
                    <a:pt x="29" y="520"/>
                    <a:pt x="0" y="549"/>
                  </a:cubicBezTo>
                  <a:cubicBezTo>
                    <a:pt x="152" y="614"/>
                    <a:pt x="310" y="647"/>
                    <a:pt x="469" y="647"/>
                  </a:cubicBezTo>
                  <a:cubicBezTo>
                    <a:pt x="628" y="647"/>
                    <a:pt x="787" y="614"/>
                    <a:pt x="938" y="549"/>
                  </a:cubicBezTo>
                  <a:cubicBezTo>
                    <a:pt x="909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0" name="Google Shape;18000;p62"/>
            <p:cNvSpPr/>
            <p:nvPr/>
          </p:nvSpPr>
          <p:spPr>
            <a:xfrm>
              <a:off x="8165023" y="2219658"/>
              <a:ext cx="67399" cy="83259"/>
            </a:xfrm>
            <a:custGeom>
              <a:avLst/>
              <a:gdLst/>
              <a:ahLst/>
              <a:cxnLst/>
              <a:rect l="l" t="t" r="r" b="b"/>
              <a:pathLst>
                <a:path w="2571" h="3176" extrusionOk="0">
                  <a:moveTo>
                    <a:pt x="621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10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1" name="Google Shape;18001;p62"/>
            <p:cNvSpPr/>
            <p:nvPr/>
          </p:nvSpPr>
          <p:spPr>
            <a:xfrm>
              <a:off x="8176374" y="2302891"/>
              <a:ext cx="44697" cy="22361"/>
            </a:xfrm>
            <a:custGeom>
              <a:avLst/>
              <a:gdLst/>
              <a:ahLst/>
              <a:cxnLst/>
              <a:rect l="l" t="t" r="r" b="b"/>
              <a:pathLst>
                <a:path w="1705" h="853" extrusionOk="0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7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2" name="Google Shape;18002;p62"/>
            <p:cNvSpPr/>
            <p:nvPr/>
          </p:nvSpPr>
          <p:spPr>
            <a:xfrm>
              <a:off x="8165023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58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0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0" y="14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3" name="Google Shape;18003;p62"/>
            <p:cNvSpPr/>
            <p:nvPr/>
          </p:nvSpPr>
          <p:spPr>
            <a:xfrm>
              <a:off x="8221045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361" y="1"/>
                  </a:moveTo>
                  <a:lnTo>
                    <a:pt x="173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4" name="Google Shape;18004;p62"/>
            <p:cNvSpPr/>
            <p:nvPr/>
          </p:nvSpPr>
          <p:spPr>
            <a:xfrm>
              <a:off x="8181303" y="2213314"/>
              <a:ext cx="34447" cy="89603"/>
            </a:xfrm>
            <a:custGeom>
              <a:avLst/>
              <a:gdLst/>
              <a:ahLst/>
              <a:cxnLst/>
              <a:rect l="l" t="t" r="r" b="b"/>
              <a:pathLst>
                <a:path w="1314" h="3418" extrusionOk="0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5" name="Google Shape;18005;p62"/>
            <p:cNvSpPr/>
            <p:nvPr/>
          </p:nvSpPr>
          <p:spPr>
            <a:xfrm>
              <a:off x="8195669" y="2313875"/>
              <a:ext cx="5715" cy="11377"/>
            </a:xfrm>
            <a:custGeom>
              <a:avLst/>
              <a:gdLst/>
              <a:ahLst/>
              <a:cxnLst/>
              <a:rect l="l" t="t" r="r" b="b"/>
              <a:pathLst>
                <a:path w="218" h="434" extrusionOk="0">
                  <a:moveTo>
                    <a:pt x="116" y="0"/>
                  </a:moveTo>
                  <a:cubicBezTo>
                    <a:pt x="59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6" name="Google Shape;18006;p62"/>
            <p:cNvSpPr/>
            <p:nvPr/>
          </p:nvSpPr>
          <p:spPr>
            <a:xfrm>
              <a:off x="8176374" y="2156821"/>
              <a:ext cx="44697" cy="50752"/>
            </a:xfrm>
            <a:custGeom>
              <a:avLst/>
              <a:gdLst/>
              <a:ahLst/>
              <a:cxnLst/>
              <a:rect l="l" t="t" r="r" b="b"/>
              <a:pathLst>
                <a:path w="1705" h="1936" extrusionOk="0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2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5" y="1"/>
                    <a:pt x="106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7" name="Google Shape;18007;p62"/>
            <p:cNvSpPr/>
            <p:nvPr/>
          </p:nvSpPr>
          <p:spPr>
            <a:xfrm>
              <a:off x="8176374" y="2156821"/>
              <a:ext cx="30672" cy="50569"/>
            </a:xfrm>
            <a:custGeom>
              <a:avLst/>
              <a:gdLst/>
              <a:ahLst/>
              <a:cxnLst/>
              <a:rect l="l" t="t" r="r" b="b"/>
              <a:pathLst>
                <a:path w="1170" h="1929" extrusionOk="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8" name="Google Shape;18008;p62"/>
            <p:cNvSpPr/>
            <p:nvPr/>
          </p:nvSpPr>
          <p:spPr>
            <a:xfrm>
              <a:off x="8176007" y="2156821"/>
              <a:ext cx="45064" cy="22781"/>
            </a:xfrm>
            <a:custGeom>
              <a:avLst/>
              <a:gdLst/>
              <a:ahLst/>
              <a:cxnLst/>
              <a:rect l="l" t="t" r="r" b="b"/>
              <a:pathLst>
                <a:path w="1719" h="869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9" name="Google Shape;18009;p62"/>
            <p:cNvSpPr/>
            <p:nvPr/>
          </p:nvSpPr>
          <p:spPr>
            <a:xfrm>
              <a:off x="8176374" y="2156821"/>
              <a:ext cx="30672" cy="20474"/>
            </a:xfrm>
            <a:custGeom>
              <a:avLst/>
              <a:gdLst/>
              <a:ahLst/>
              <a:cxnLst/>
              <a:rect l="l" t="t" r="r" b="b"/>
              <a:pathLst>
                <a:path w="1170" h="781" extrusionOk="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0" name="Google Shape;18010;p62"/>
            <p:cNvSpPr/>
            <p:nvPr/>
          </p:nvSpPr>
          <p:spPr>
            <a:xfrm>
              <a:off x="8277040" y="2201858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" y="1"/>
                  </a:moveTo>
                  <a:lnTo>
                    <a:pt x="1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1" name="Google Shape;18011;p62"/>
            <p:cNvSpPr/>
            <p:nvPr/>
          </p:nvSpPr>
          <p:spPr>
            <a:xfrm>
              <a:off x="8275913" y="2201858"/>
              <a:ext cx="24616" cy="16961"/>
            </a:xfrm>
            <a:custGeom>
              <a:avLst/>
              <a:gdLst/>
              <a:ahLst/>
              <a:cxnLst/>
              <a:rect l="l" t="t" r="r" b="b"/>
              <a:pathLst>
                <a:path w="939" h="647" extrusionOk="0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29" y="520"/>
                    <a:pt x="0" y="549"/>
                  </a:cubicBezTo>
                  <a:cubicBezTo>
                    <a:pt x="152" y="614"/>
                    <a:pt x="311" y="647"/>
                    <a:pt x="469" y="647"/>
                  </a:cubicBezTo>
                  <a:cubicBezTo>
                    <a:pt x="628" y="647"/>
                    <a:pt x="787" y="614"/>
                    <a:pt x="939" y="549"/>
                  </a:cubicBezTo>
                  <a:cubicBezTo>
                    <a:pt x="910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2" name="Google Shape;18012;p62"/>
            <p:cNvSpPr/>
            <p:nvPr/>
          </p:nvSpPr>
          <p:spPr>
            <a:xfrm>
              <a:off x="8254705" y="2219658"/>
              <a:ext cx="67399" cy="83259"/>
            </a:xfrm>
            <a:custGeom>
              <a:avLst/>
              <a:gdLst/>
              <a:ahLst/>
              <a:cxnLst/>
              <a:rect l="l" t="t" r="r" b="b"/>
              <a:pathLst>
                <a:path w="2571" h="3176" extrusionOk="0">
                  <a:moveTo>
                    <a:pt x="622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1" y="3118"/>
                  </a:cubicBezTo>
                  <a:lnTo>
                    <a:pt x="434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8" y="163"/>
                    <a:pt x="1411" y="174"/>
                    <a:pt x="1310" y="174"/>
                  </a:cubicBezTo>
                  <a:cubicBezTo>
                    <a:pt x="1294" y="174"/>
                    <a:pt x="1286" y="173"/>
                    <a:pt x="1286" y="173"/>
                  </a:cubicBezTo>
                  <a:cubicBezTo>
                    <a:pt x="1286" y="173"/>
                    <a:pt x="780" y="173"/>
                    <a:pt x="622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3" name="Google Shape;18013;p62"/>
            <p:cNvSpPr/>
            <p:nvPr/>
          </p:nvSpPr>
          <p:spPr>
            <a:xfrm>
              <a:off x="8266056" y="2302891"/>
              <a:ext cx="44697" cy="22361"/>
            </a:xfrm>
            <a:custGeom>
              <a:avLst/>
              <a:gdLst/>
              <a:ahLst/>
              <a:cxnLst/>
              <a:rect l="l" t="t" r="r" b="b"/>
              <a:pathLst>
                <a:path w="1705" h="853" extrusionOk="0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8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4" name="Google Shape;18014;p62"/>
            <p:cNvSpPr/>
            <p:nvPr/>
          </p:nvSpPr>
          <p:spPr>
            <a:xfrm>
              <a:off x="8254705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59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1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1" y="14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5" name="Google Shape;18015;p62"/>
            <p:cNvSpPr/>
            <p:nvPr/>
          </p:nvSpPr>
          <p:spPr>
            <a:xfrm>
              <a:off x="8310726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361" y="1"/>
                  </a:moveTo>
                  <a:lnTo>
                    <a:pt x="174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6" name="Google Shape;18016;p62"/>
            <p:cNvSpPr/>
            <p:nvPr/>
          </p:nvSpPr>
          <p:spPr>
            <a:xfrm>
              <a:off x="8270984" y="2213314"/>
              <a:ext cx="34473" cy="89603"/>
            </a:xfrm>
            <a:custGeom>
              <a:avLst/>
              <a:gdLst/>
              <a:ahLst/>
              <a:cxnLst/>
              <a:rect l="l" t="t" r="r" b="b"/>
              <a:pathLst>
                <a:path w="1315" h="3418" extrusionOk="0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1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4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6" y="3418"/>
                  </a:lnTo>
                  <a:lnTo>
                    <a:pt x="766" y="516"/>
                  </a:lnTo>
                  <a:lnTo>
                    <a:pt x="896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10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5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7" name="Google Shape;18017;p62"/>
            <p:cNvSpPr/>
            <p:nvPr/>
          </p:nvSpPr>
          <p:spPr>
            <a:xfrm>
              <a:off x="8285376" y="2313875"/>
              <a:ext cx="5689" cy="11377"/>
            </a:xfrm>
            <a:custGeom>
              <a:avLst/>
              <a:gdLst/>
              <a:ahLst/>
              <a:cxnLst/>
              <a:rect l="l" t="t" r="r" b="b"/>
              <a:pathLst>
                <a:path w="217" h="434" extrusionOk="0">
                  <a:moveTo>
                    <a:pt x="116" y="0"/>
                  </a:moveTo>
                  <a:cubicBezTo>
                    <a:pt x="58" y="0"/>
                    <a:pt x="0" y="58"/>
                    <a:pt x="0" y="116"/>
                  </a:cubicBezTo>
                  <a:lnTo>
                    <a:pt x="0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3" y="0"/>
                    <a:pt x="116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8" name="Google Shape;18018;p62"/>
            <p:cNvSpPr/>
            <p:nvPr/>
          </p:nvSpPr>
          <p:spPr>
            <a:xfrm>
              <a:off x="8266056" y="2156821"/>
              <a:ext cx="44697" cy="50752"/>
            </a:xfrm>
            <a:custGeom>
              <a:avLst/>
              <a:gdLst/>
              <a:ahLst/>
              <a:cxnLst/>
              <a:rect l="l" t="t" r="r" b="b"/>
              <a:pathLst>
                <a:path w="1705" h="1936" extrusionOk="0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3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6" y="1"/>
                    <a:pt x="106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9" name="Google Shape;18019;p62"/>
            <p:cNvSpPr/>
            <p:nvPr/>
          </p:nvSpPr>
          <p:spPr>
            <a:xfrm>
              <a:off x="8266056" y="2156821"/>
              <a:ext cx="31065" cy="50569"/>
            </a:xfrm>
            <a:custGeom>
              <a:avLst/>
              <a:gdLst/>
              <a:ahLst/>
              <a:cxnLst/>
              <a:rect l="l" t="t" r="r" b="b"/>
              <a:pathLst>
                <a:path w="1185" h="1929" extrusionOk="0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403" y="1929"/>
                    <a:pt x="854" y="1929"/>
                  </a:cubicBezTo>
                  <a:cubicBezTo>
                    <a:pt x="963" y="1929"/>
                    <a:pt x="1075" y="1908"/>
                    <a:pt x="1185" y="1863"/>
                  </a:cubicBezTo>
                  <a:cubicBezTo>
                    <a:pt x="853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0" name="Google Shape;18020;p62"/>
            <p:cNvSpPr/>
            <p:nvPr/>
          </p:nvSpPr>
          <p:spPr>
            <a:xfrm>
              <a:off x="8265689" y="2156821"/>
              <a:ext cx="45064" cy="22781"/>
            </a:xfrm>
            <a:custGeom>
              <a:avLst/>
              <a:gdLst/>
              <a:ahLst/>
              <a:cxnLst/>
              <a:rect l="l" t="t" r="r" b="b"/>
              <a:pathLst>
                <a:path w="1719" h="869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8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1" name="Google Shape;18021;p62"/>
            <p:cNvSpPr/>
            <p:nvPr/>
          </p:nvSpPr>
          <p:spPr>
            <a:xfrm>
              <a:off x="8266056" y="2156821"/>
              <a:ext cx="31065" cy="20474"/>
            </a:xfrm>
            <a:custGeom>
              <a:avLst/>
              <a:gdLst/>
              <a:ahLst/>
              <a:cxnLst/>
              <a:rect l="l" t="t" r="r" b="b"/>
              <a:pathLst>
                <a:path w="1185" h="781" extrusionOk="0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cubicBezTo>
                    <a:pt x="217" y="708"/>
                    <a:pt x="420" y="751"/>
                    <a:pt x="650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2" name="Google Shape;18022;p62"/>
          <p:cNvGrpSpPr/>
          <p:nvPr/>
        </p:nvGrpSpPr>
        <p:grpSpPr>
          <a:xfrm>
            <a:off x="5627674" y="2444819"/>
            <a:ext cx="345147" cy="342630"/>
            <a:chOff x="5627674" y="2444819"/>
            <a:chExt cx="345147" cy="342630"/>
          </a:xfrm>
        </p:grpSpPr>
        <p:sp>
          <p:nvSpPr>
            <p:cNvPr id="18023" name="Google Shape;18023;p62"/>
            <p:cNvSpPr/>
            <p:nvPr/>
          </p:nvSpPr>
          <p:spPr>
            <a:xfrm>
              <a:off x="5755210" y="2444819"/>
              <a:ext cx="217611" cy="217978"/>
            </a:xfrm>
            <a:custGeom>
              <a:avLst/>
              <a:gdLst/>
              <a:ahLst/>
              <a:cxnLst/>
              <a:rect l="l" t="t" r="r" b="b"/>
              <a:pathLst>
                <a:path w="8301" h="8315" extrusionOk="0">
                  <a:moveTo>
                    <a:pt x="4144" y="0"/>
                  </a:moveTo>
                  <a:cubicBezTo>
                    <a:pt x="1848" y="0"/>
                    <a:pt x="1" y="1473"/>
                    <a:pt x="1" y="3291"/>
                  </a:cubicBezTo>
                  <a:cubicBezTo>
                    <a:pt x="1" y="4923"/>
                    <a:pt x="1473" y="6265"/>
                    <a:pt x="3422" y="6539"/>
                  </a:cubicBezTo>
                  <a:cubicBezTo>
                    <a:pt x="3537" y="7189"/>
                    <a:pt x="3321" y="7853"/>
                    <a:pt x="2859" y="8315"/>
                  </a:cubicBezTo>
                  <a:cubicBezTo>
                    <a:pt x="3884" y="8315"/>
                    <a:pt x="4735" y="7550"/>
                    <a:pt x="4865" y="6539"/>
                  </a:cubicBezTo>
                  <a:cubicBezTo>
                    <a:pt x="6814" y="6265"/>
                    <a:pt x="8301" y="4923"/>
                    <a:pt x="8301" y="3291"/>
                  </a:cubicBezTo>
                  <a:cubicBezTo>
                    <a:pt x="8301" y="1473"/>
                    <a:pt x="6439" y="0"/>
                    <a:pt x="4144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4" name="Google Shape;18024;p62"/>
            <p:cNvSpPr/>
            <p:nvPr/>
          </p:nvSpPr>
          <p:spPr>
            <a:xfrm>
              <a:off x="5818021" y="2523516"/>
              <a:ext cx="15545" cy="15178"/>
            </a:xfrm>
            <a:custGeom>
              <a:avLst/>
              <a:gdLst/>
              <a:ahLst/>
              <a:cxnLst/>
              <a:rect l="l" t="t" r="r" b="b"/>
              <a:pathLst>
                <a:path w="593" h="579" extrusionOk="0">
                  <a:moveTo>
                    <a:pt x="290" y="1"/>
                  </a:moveTo>
                  <a:cubicBezTo>
                    <a:pt x="131" y="1"/>
                    <a:pt x="1" y="131"/>
                    <a:pt x="1" y="289"/>
                  </a:cubicBezTo>
                  <a:cubicBezTo>
                    <a:pt x="1" y="448"/>
                    <a:pt x="131" y="578"/>
                    <a:pt x="290" y="578"/>
                  </a:cubicBezTo>
                  <a:cubicBezTo>
                    <a:pt x="448" y="578"/>
                    <a:pt x="593" y="448"/>
                    <a:pt x="593" y="289"/>
                  </a:cubicBezTo>
                  <a:cubicBezTo>
                    <a:pt x="593" y="131"/>
                    <a:pt x="448" y="1"/>
                    <a:pt x="290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5" name="Google Shape;18025;p62"/>
            <p:cNvSpPr/>
            <p:nvPr/>
          </p:nvSpPr>
          <p:spPr>
            <a:xfrm>
              <a:off x="5894857" y="2523516"/>
              <a:ext cx="15152" cy="15178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89" y="1"/>
                  </a:moveTo>
                  <a:cubicBezTo>
                    <a:pt x="130" y="1"/>
                    <a:pt x="0" y="131"/>
                    <a:pt x="0" y="289"/>
                  </a:cubicBezTo>
                  <a:cubicBezTo>
                    <a:pt x="0" y="448"/>
                    <a:pt x="130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ubicBezTo>
                    <a:pt x="578" y="131"/>
                    <a:pt x="448" y="1"/>
                    <a:pt x="28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6" name="Google Shape;18026;p62"/>
            <p:cNvSpPr/>
            <p:nvPr/>
          </p:nvSpPr>
          <p:spPr>
            <a:xfrm>
              <a:off x="5856635" y="2523516"/>
              <a:ext cx="15152" cy="15178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89" y="1"/>
                  </a:moveTo>
                  <a:cubicBezTo>
                    <a:pt x="130" y="1"/>
                    <a:pt x="0" y="131"/>
                    <a:pt x="0" y="289"/>
                  </a:cubicBezTo>
                  <a:cubicBezTo>
                    <a:pt x="0" y="448"/>
                    <a:pt x="130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ubicBezTo>
                    <a:pt x="578" y="131"/>
                    <a:pt x="448" y="1"/>
                    <a:pt x="28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7" name="Google Shape;18027;p62"/>
            <p:cNvSpPr/>
            <p:nvPr/>
          </p:nvSpPr>
          <p:spPr>
            <a:xfrm>
              <a:off x="5627674" y="2523149"/>
              <a:ext cx="266816" cy="264300"/>
            </a:xfrm>
            <a:custGeom>
              <a:avLst/>
              <a:gdLst/>
              <a:ahLst/>
              <a:cxnLst/>
              <a:rect l="l" t="t" r="r" b="b"/>
              <a:pathLst>
                <a:path w="10178" h="10082" extrusionOk="0">
                  <a:moveTo>
                    <a:pt x="1358" y="0"/>
                  </a:moveTo>
                  <a:cubicBezTo>
                    <a:pt x="1358" y="0"/>
                    <a:pt x="188" y="1083"/>
                    <a:pt x="102" y="1935"/>
                  </a:cubicBezTo>
                  <a:cubicBezTo>
                    <a:pt x="1" y="3075"/>
                    <a:pt x="1213" y="5154"/>
                    <a:pt x="3119" y="7059"/>
                  </a:cubicBezTo>
                  <a:cubicBezTo>
                    <a:pt x="4950" y="8891"/>
                    <a:pt x="6942" y="10082"/>
                    <a:pt x="8107" y="10082"/>
                  </a:cubicBezTo>
                  <a:cubicBezTo>
                    <a:pt x="8154" y="10082"/>
                    <a:pt x="8199" y="10080"/>
                    <a:pt x="8243" y="10076"/>
                  </a:cubicBezTo>
                  <a:cubicBezTo>
                    <a:pt x="9110" y="9990"/>
                    <a:pt x="10178" y="8820"/>
                    <a:pt x="10178" y="8820"/>
                  </a:cubicBezTo>
                  <a:cubicBezTo>
                    <a:pt x="9817" y="8373"/>
                    <a:pt x="9442" y="7940"/>
                    <a:pt x="9037" y="7521"/>
                  </a:cubicBezTo>
                  <a:cubicBezTo>
                    <a:pt x="8619" y="7117"/>
                    <a:pt x="8186" y="6727"/>
                    <a:pt x="7738" y="6366"/>
                  </a:cubicBezTo>
                  <a:lnTo>
                    <a:pt x="6757" y="7348"/>
                  </a:lnTo>
                  <a:lnTo>
                    <a:pt x="2830" y="3421"/>
                  </a:lnTo>
                  <a:lnTo>
                    <a:pt x="3812" y="2454"/>
                  </a:lnTo>
                  <a:cubicBezTo>
                    <a:pt x="3090" y="1545"/>
                    <a:pt x="2267" y="708"/>
                    <a:pt x="1358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8" name="Google Shape;18028;p62"/>
          <p:cNvGrpSpPr/>
          <p:nvPr/>
        </p:nvGrpSpPr>
        <p:grpSpPr>
          <a:xfrm>
            <a:off x="4653996" y="2440257"/>
            <a:ext cx="396607" cy="348555"/>
            <a:chOff x="4653996" y="2440257"/>
            <a:chExt cx="396607" cy="348555"/>
          </a:xfrm>
        </p:grpSpPr>
        <p:sp>
          <p:nvSpPr>
            <p:cNvPr id="18029" name="Google Shape;18029;p62"/>
            <p:cNvSpPr/>
            <p:nvPr/>
          </p:nvSpPr>
          <p:spPr>
            <a:xfrm>
              <a:off x="4670643" y="2520108"/>
              <a:ext cx="363707" cy="250930"/>
            </a:xfrm>
            <a:custGeom>
              <a:avLst/>
              <a:gdLst/>
              <a:ahLst/>
              <a:cxnLst/>
              <a:rect l="l" t="t" r="r" b="b"/>
              <a:pathLst>
                <a:path w="13874" h="9572" extrusionOk="0">
                  <a:moveTo>
                    <a:pt x="1314" y="1"/>
                  </a:moveTo>
                  <a:cubicBezTo>
                    <a:pt x="592" y="1"/>
                    <a:pt x="1" y="593"/>
                    <a:pt x="1" y="1314"/>
                  </a:cubicBezTo>
                  <a:lnTo>
                    <a:pt x="1" y="9326"/>
                  </a:lnTo>
                  <a:lnTo>
                    <a:pt x="1" y="9355"/>
                  </a:lnTo>
                  <a:cubicBezTo>
                    <a:pt x="1" y="9470"/>
                    <a:pt x="102" y="9571"/>
                    <a:pt x="217" y="9571"/>
                  </a:cubicBezTo>
                  <a:lnTo>
                    <a:pt x="13642" y="9571"/>
                  </a:lnTo>
                  <a:cubicBezTo>
                    <a:pt x="13772" y="9571"/>
                    <a:pt x="13859" y="9470"/>
                    <a:pt x="13873" y="9355"/>
                  </a:cubicBezTo>
                  <a:lnTo>
                    <a:pt x="13873" y="9326"/>
                  </a:lnTo>
                  <a:lnTo>
                    <a:pt x="13873" y="1329"/>
                  </a:lnTo>
                  <a:cubicBezTo>
                    <a:pt x="13873" y="593"/>
                    <a:pt x="13281" y="1"/>
                    <a:pt x="1254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0" name="Google Shape;18030;p62"/>
            <p:cNvSpPr/>
            <p:nvPr/>
          </p:nvSpPr>
          <p:spPr>
            <a:xfrm>
              <a:off x="4981710" y="2520108"/>
              <a:ext cx="52640" cy="250930"/>
            </a:xfrm>
            <a:custGeom>
              <a:avLst/>
              <a:gdLst/>
              <a:ahLst/>
              <a:cxnLst/>
              <a:rect l="l" t="t" r="r" b="b"/>
              <a:pathLst>
                <a:path w="2008" h="9572" extrusionOk="0">
                  <a:moveTo>
                    <a:pt x="0" y="1"/>
                  </a:moveTo>
                  <a:cubicBezTo>
                    <a:pt x="737" y="1"/>
                    <a:pt x="1314" y="593"/>
                    <a:pt x="1329" y="1314"/>
                  </a:cubicBezTo>
                  <a:lnTo>
                    <a:pt x="1329" y="9326"/>
                  </a:lnTo>
                  <a:lnTo>
                    <a:pt x="1329" y="9355"/>
                  </a:lnTo>
                  <a:cubicBezTo>
                    <a:pt x="1314" y="9470"/>
                    <a:pt x="1213" y="9571"/>
                    <a:pt x="1098" y="9571"/>
                  </a:cubicBezTo>
                  <a:lnTo>
                    <a:pt x="1776" y="9571"/>
                  </a:lnTo>
                  <a:cubicBezTo>
                    <a:pt x="1906" y="9571"/>
                    <a:pt x="1993" y="9470"/>
                    <a:pt x="2007" y="9355"/>
                  </a:cubicBezTo>
                  <a:lnTo>
                    <a:pt x="2007" y="9326"/>
                  </a:lnTo>
                  <a:lnTo>
                    <a:pt x="2007" y="1329"/>
                  </a:lnTo>
                  <a:cubicBezTo>
                    <a:pt x="2007" y="593"/>
                    <a:pt x="1415" y="1"/>
                    <a:pt x="679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1" name="Google Shape;18031;p62"/>
            <p:cNvSpPr/>
            <p:nvPr/>
          </p:nvSpPr>
          <p:spPr>
            <a:xfrm>
              <a:off x="4694865" y="2544724"/>
              <a:ext cx="314108" cy="226681"/>
            </a:xfrm>
            <a:custGeom>
              <a:avLst/>
              <a:gdLst/>
              <a:ahLst/>
              <a:cxnLst/>
              <a:rect l="l" t="t" r="r" b="b"/>
              <a:pathLst>
                <a:path w="11982" h="8647" extrusionOk="0">
                  <a:moveTo>
                    <a:pt x="390" y="0"/>
                  </a:moveTo>
                  <a:cubicBezTo>
                    <a:pt x="188" y="0"/>
                    <a:pt x="15" y="173"/>
                    <a:pt x="15" y="390"/>
                  </a:cubicBezTo>
                  <a:lnTo>
                    <a:pt x="15" y="8387"/>
                  </a:lnTo>
                  <a:cubicBezTo>
                    <a:pt x="0" y="8416"/>
                    <a:pt x="0" y="8430"/>
                    <a:pt x="15" y="8459"/>
                  </a:cubicBezTo>
                  <a:cubicBezTo>
                    <a:pt x="29" y="8560"/>
                    <a:pt x="116" y="8647"/>
                    <a:pt x="231" y="8647"/>
                  </a:cubicBezTo>
                  <a:lnTo>
                    <a:pt x="11765" y="8647"/>
                  </a:lnTo>
                  <a:cubicBezTo>
                    <a:pt x="11866" y="8647"/>
                    <a:pt x="11967" y="8560"/>
                    <a:pt x="11982" y="8459"/>
                  </a:cubicBezTo>
                  <a:cubicBezTo>
                    <a:pt x="11982" y="8430"/>
                    <a:pt x="11982" y="8416"/>
                    <a:pt x="11982" y="8387"/>
                  </a:cubicBezTo>
                  <a:lnTo>
                    <a:pt x="11982" y="390"/>
                  </a:lnTo>
                  <a:cubicBezTo>
                    <a:pt x="11982" y="188"/>
                    <a:pt x="11823" y="14"/>
                    <a:pt x="11621" y="0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2" name="Google Shape;18032;p62"/>
            <p:cNvSpPr/>
            <p:nvPr/>
          </p:nvSpPr>
          <p:spPr>
            <a:xfrm>
              <a:off x="4981710" y="2544724"/>
              <a:ext cx="28024" cy="226314"/>
            </a:xfrm>
            <a:custGeom>
              <a:avLst/>
              <a:gdLst/>
              <a:ahLst/>
              <a:cxnLst/>
              <a:rect l="l" t="t" r="r" b="b"/>
              <a:pathLst>
                <a:path w="1069" h="8633" extrusionOk="0">
                  <a:moveTo>
                    <a:pt x="0" y="0"/>
                  </a:moveTo>
                  <a:cubicBezTo>
                    <a:pt x="217" y="0"/>
                    <a:pt x="376" y="173"/>
                    <a:pt x="376" y="375"/>
                  </a:cubicBezTo>
                  <a:lnTo>
                    <a:pt x="376" y="8387"/>
                  </a:lnTo>
                  <a:cubicBezTo>
                    <a:pt x="390" y="8416"/>
                    <a:pt x="390" y="8430"/>
                    <a:pt x="376" y="8459"/>
                  </a:cubicBezTo>
                  <a:cubicBezTo>
                    <a:pt x="361" y="8560"/>
                    <a:pt x="275" y="8632"/>
                    <a:pt x="159" y="8632"/>
                  </a:cubicBezTo>
                  <a:lnTo>
                    <a:pt x="838" y="8632"/>
                  </a:lnTo>
                  <a:cubicBezTo>
                    <a:pt x="953" y="8632"/>
                    <a:pt x="1040" y="8560"/>
                    <a:pt x="1069" y="8459"/>
                  </a:cubicBezTo>
                  <a:cubicBezTo>
                    <a:pt x="1069" y="8430"/>
                    <a:pt x="1069" y="8416"/>
                    <a:pt x="1069" y="8387"/>
                  </a:cubicBezTo>
                  <a:lnTo>
                    <a:pt x="1069" y="390"/>
                  </a:lnTo>
                  <a:cubicBezTo>
                    <a:pt x="1054" y="173"/>
                    <a:pt x="895" y="0"/>
                    <a:pt x="679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3" name="Google Shape;18033;p62"/>
            <p:cNvSpPr/>
            <p:nvPr/>
          </p:nvSpPr>
          <p:spPr>
            <a:xfrm>
              <a:off x="4775476" y="2618493"/>
              <a:ext cx="69260" cy="30409"/>
            </a:xfrm>
            <a:custGeom>
              <a:avLst/>
              <a:gdLst/>
              <a:ahLst/>
              <a:cxnLst/>
              <a:rect l="l" t="t" r="r" b="b"/>
              <a:pathLst>
                <a:path w="2642" h="1160" extrusionOk="0">
                  <a:moveTo>
                    <a:pt x="996" y="1"/>
                  </a:moveTo>
                  <a:cubicBezTo>
                    <a:pt x="938" y="1"/>
                    <a:pt x="881" y="15"/>
                    <a:pt x="837" y="59"/>
                  </a:cubicBezTo>
                  <a:lnTo>
                    <a:pt x="145" y="780"/>
                  </a:lnTo>
                  <a:cubicBezTo>
                    <a:pt x="0" y="925"/>
                    <a:pt x="101" y="1156"/>
                    <a:pt x="303" y="1156"/>
                  </a:cubicBezTo>
                  <a:cubicBezTo>
                    <a:pt x="314" y="1158"/>
                    <a:pt x="324" y="1160"/>
                    <a:pt x="334" y="1160"/>
                  </a:cubicBezTo>
                  <a:cubicBezTo>
                    <a:pt x="381" y="1160"/>
                    <a:pt x="426" y="1134"/>
                    <a:pt x="462" y="1098"/>
                  </a:cubicBezTo>
                  <a:lnTo>
                    <a:pt x="1097" y="434"/>
                  </a:lnTo>
                  <a:lnTo>
                    <a:pt x="2339" y="448"/>
                  </a:lnTo>
                  <a:cubicBezTo>
                    <a:pt x="2642" y="448"/>
                    <a:pt x="2642" y="1"/>
                    <a:pt x="2339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4" name="Google Shape;18034;p62"/>
            <p:cNvSpPr/>
            <p:nvPr/>
          </p:nvSpPr>
          <p:spPr>
            <a:xfrm>
              <a:off x="4775476" y="2643476"/>
              <a:ext cx="69260" cy="30672"/>
            </a:xfrm>
            <a:custGeom>
              <a:avLst/>
              <a:gdLst/>
              <a:ahLst/>
              <a:cxnLst/>
              <a:rect l="l" t="t" r="r" b="b"/>
              <a:pathLst>
                <a:path w="2642" h="1170" extrusionOk="0">
                  <a:moveTo>
                    <a:pt x="996" y="1"/>
                  </a:moveTo>
                  <a:cubicBezTo>
                    <a:pt x="938" y="1"/>
                    <a:pt x="881" y="30"/>
                    <a:pt x="837" y="73"/>
                  </a:cubicBezTo>
                  <a:lnTo>
                    <a:pt x="145" y="795"/>
                  </a:lnTo>
                  <a:cubicBezTo>
                    <a:pt x="0" y="939"/>
                    <a:pt x="101" y="1170"/>
                    <a:pt x="303" y="1170"/>
                  </a:cubicBezTo>
                  <a:cubicBezTo>
                    <a:pt x="361" y="1170"/>
                    <a:pt x="419" y="1141"/>
                    <a:pt x="448" y="1098"/>
                  </a:cubicBezTo>
                  <a:lnTo>
                    <a:pt x="1083" y="448"/>
                  </a:lnTo>
                  <a:lnTo>
                    <a:pt x="2339" y="463"/>
                  </a:lnTo>
                  <a:cubicBezTo>
                    <a:pt x="2642" y="463"/>
                    <a:pt x="2642" y="15"/>
                    <a:pt x="2339" y="15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5" name="Google Shape;18035;p62"/>
            <p:cNvSpPr/>
            <p:nvPr/>
          </p:nvSpPr>
          <p:spPr>
            <a:xfrm>
              <a:off x="4775476" y="2668459"/>
              <a:ext cx="69260" cy="30672"/>
            </a:xfrm>
            <a:custGeom>
              <a:avLst/>
              <a:gdLst/>
              <a:ahLst/>
              <a:cxnLst/>
              <a:rect l="l" t="t" r="r" b="b"/>
              <a:pathLst>
                <a:path w="2642" h="1170" extrusionOk="0">
                  <a:moveTo>
                    <a:pt x="996" y="0"/>
                  </a:moveTo>
                  <a:cubicBezTo>
                    <a:pt x="938" y="0"/>
                    <a:pt x="881" y="29"/>
                    <a:pt x="837" y="73"/>
                  </a:cubicBezTo>
                  <a:lnTo>
                    <a:pt x="145" y="794"/>
                  </a:lnTo>
                  <a:cubicBezTo>
                    <a:pt x="0" y="939"/>
                    <a:pt x="101" y="1170"/>
                    <a:pt x="303" y="1170"/>
                  </a:cubicBezTo>
                  <a:cubicBezTo>
                    <a:pt x="361" y="1170"/>
                    <a:pt x="419" y="1141"/>
                    <a:pt x="448" y="1098"/>
                  </a:cubicBezTo>
                  <a:lnTo>
                    <a:pt x="1083" y="448"/>
                  </a:lnTo>
                  <a:lnTo>
                    <a:pt x="2339" y="462"/>
                  </a:lnTo>
                  <a:cubicBezTo>
                    <a:pt x="2642" y="462"/>
                    <a:pt x="2642" y="15"/>
                    <a:pt x="2339" y="15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6" name="Google Shape;18036;p62"/>
            <p:cNvSpPr/>
            <p:nvPr/>
          </p:nvSpPr>
          <p:spPr>
            <a:xfrm>
              <a:off x="4860229" y="2618126"/>
              <a:ext cx="68893" cy="30672"/>
            </a:xfrm>
            <a:custGeom>
              <a:avLst/>
              <a:gdLst/>
              <a:ahLst/>
              <a:cxnLst/>
              <a:rect l="l" t="t" r="r" b="b"/>
              <a:pathLst>
                <a:path w="2628" h="1170" extrusionOk="0">
                  <a:moveTo>
                    <a:pt x="1646" y="1"/>
                  </a:moveTo>
                  <a:lnTo>
                    <a:pt x="304" y="15"/>
                  </a:lnTo>
                  <a:cubicBezTo>
                    <a:pt x="1" y="15"/>
                    <a:pt x="1" y="462"/>
                    <a:pt x="304" y="462"/>
                  </a:cubicBezTo>
                  <a:lnTo>
                    <a:pt x="1545" y="448"/>
                  </a:lnTo>
                  <a:lnTo>
                    <a:pt x="2180" y="1112"/>
                  </a:lnTo>
                  <a:cubicBezTo>
                    <a:pt x="2224" y="1155"/>
                    <a:pt x="2282" y="1170"/>
                    <a:pt x="2339" y="1170"/>
                  </a:cubicBezTo>
                  <a:cubicBezTo>
                    <a:pt x="2541" y="1170"/>
                    <a:pt x="2628" y="939"/>
                    <a:pt x="2498" y="794"/>
                  </a:cubicBezTo>
                  <a:lnTo>
                    <a:pt x="1805" y="73"/>
                  </a:lnTo>
                  <a:cubicBezTo>
                    <a:pt x="1762" y="29"/>
                    <a:pt x="1704" y="1"/>
                    <a:pt x="1646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7" name="Google Shape;18037;p62"/>
            <p:cNvSpPr/>
            <p:nvPr/>
          </p:nvSpPr>
          <p:spPr>
            <a:xfrm>
              <a:off x="4860229" y="2643476"/>
              <a:ext cx="68893" cy="30672"/>
            </a:xfrm>
            <a:custGeom>
              <a:avLst/>
              <a:gdLst/>
              <a:ahLst/>
              <a:cxnLst/>
              <a:rect l="l" t="t" r="r" b="b"/>
              <a:pathLst>
                <a:path w="2628" h="1170" extrusionOk="0">
                  <a:moveTo>
                    <a:pt x="1646" y="1"/>
                  </a:moveTo>
                  <a:lnTo>
                    <a:pt x="304" y="15"/>
                  </a:lnTo>
                  <a:cubicBezTo>
                    <a:pt x="1" y="15"/>
                    <a:pt x="1" y="448"/>
                    <a:pt x="304" y="448"/>
                  </a:cubicBezTo>
                  <a:lnTo>
                    <a:pt x="1545" y="448"/>
                  </a:lnTo>
                  <a:lnTo>
                    <a:pt x="2180" y="1098"/>
                  </a:lnTo>
                  <a:cubicBezTo>
                    <a:pt x="2224" y="1141"/>
                    <a:pt x="2282" y="1170"/>
                    <a:pt x="2339" y="1170"/>
                  </a:cubicBezTo>
                  <a:cubicBezTo>
                    <a:pt x="2541" y="1170"/>
                    <a:pt x="2628" y="925"/>
                    <a:pt x="2498" y="795"/>
                  </a:cubicBezTo>
                  <a:lnTo>
                    <a:pt x="1805" y="73"/>
                  </a:lnTo>
                  <a:cubicBezTo>
                    <a:pt x="1762" y="15"/>
                    <a:pt x="1704" y="1"/>
                    <a:pt x="1646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8" name="Google Shape;18038;p62"/>
            <p:cNvSpPr/>
            <p:nvPr/>
          </p:nvSpPr>
          <p:spPr>
            <a:xfrm>
              <a:off x="4860229" y="2668354"/>
              <a:ext cx="68893" cy="30776"/>
            </a:xfrm>
            <a:custGeom>
              <a:avLst/>
              <a:gdLst/>
              <a:ahLst/>
              <a:cxnLst/>
              <a:rect l="l" t="t" r="r" b="b"/>
              <a:pathLst>
                <a:path w="2628" h="1174" extrusionOk="0">
                  <a:moveTo>
                    <a:pt x="1677" y="1"/>
                  </a:moveTo>
                  <a:cubicBezTo>
                    <a:pt x="1667" y="1"/>
                    <a:pt x="1657" y="2"/>
                    <a:pt x="1646" y="4"/>
                  </a:cubicBezTo>
                  <a:lnTo>
                    <a:pt x="304" y="19"/>
                  </a:lnTo>
                  <a:cubicBezTo>
                    <a:pt x="1" y="19"/>
                    <a:pt x="1" y="466"/>
                    <a:pt x="304" y="466"/>
                  </a:cubicBezTo>
                  <a:lnTo>
                    <a:pt x="1545" y="452"/>
                  </a:lnTo>
                  <a:lnTo>
                    <a:pt x="2180" y="1102"/>
                  </a:lnTo>
                  <a:cubicBezTo>
                    <a:pt x="2224" y="1145"/>
                    <a:pt x="2282" y="1174"/>
                    <a:pt x="2339" y="1174"/>
                  </a:cubicBezTo>
                  <a:lnTo>
                    <a:pt x="2339" y="1159"/>
                  </a:lnTo>
                  <a:cubicBezTo>
                    <a:pt x="2527" y="1159"/>
                    <a:pt x="2628" y="928"/>
                    <a:pt x="2498" y="784"/>
                  </a:cubicBezTo>
                  <a:lnTo>
                    <a:pt x="1805" y="62"/>
                  </a:lnTo>
                  <a:cubicBezTo>
                    <a:pt x="1770" y="27"/>
                    <a:pt x="1724" y="1"/>
                    <a:pt x="1677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9" name="Google Shape;18039;p62"/>
            <p:cNvSpPr/>
            <p:nvPr/>
          </p:nvSpPr>
          <p:spPr>
            <a:xfrm>
              <a:off x="4825049" y="2584440"/>
              <a:ext cx="54894" cy="33712"/>
            </a:xfrm>
            <a:custGeom>
              <a:avLst/>
              <a:gdLst/>
              <a:ahLst/>
              <a:cxnLst/>
              <a:rect l="l" t="t" r="r" b="b"/>
              <a:pathLst>
                <a:path w="2094" h="1286" extrusionOk="0">
                  <a:moveTo>
                    <a:pt x="1054" y="1"/>
                  </a:moveTo>
                  <a:cubicBezTo>
                    <a:pt x="477" y="1"/>
                    <a:pt x="0" y="477"/>
                    <a:pt x="0" y="1055"/>
                  </a:cubicBezTo>
                  <a:cubicBezTo>
                    <a:pt x="0" y="1184"/>
                    <a:pt x="101" y="1286"/>
                    <a:pt x="231" y="1286"/>
                  </a:cubicBezTo>
                  <a:lnTo>
                    <a:pt x="1877" y="1286"/>
                  </a:lnTo>
                  <a:cubicBezTo>
                    <a:pt x="1992" y="1286"/>
                    <a:pt x="2093" y="1184"/>
                    <a:pt x="2093" y="1069"/>
                  </a:cubicBezTo>
                  <a:lnTo>
                    <a:pt x="2093" y="1055"/>
                  </a:lnTo>
                  <a:cubicBezTo>
                    <a:pt x="2093" y="477"/>
                    <a:pt x="1617" y="1"/>
                    <a:pt x="1054" y="1"/>
                  </a:cubicBezTo>
                  <a:close/>
                </a:path>
              </a:pathLst>
            </a:custGeom>
            <a:solidFill>
              <a:srgbClr val="6B8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0" name="Google Shape;18040;p62"/>
            <p:cNvSpPr/>
            <p:nvPr/>
          </p:nvSpPr>
          <p:spPr>
            <a:xfrm>
              <a:off x="4843216" y="2584440"/>
              <a:ext cx="36727" cy="33712"/>
            </a:xfrm>
            <a:custGeom>
              <a:avLst/>
              <a:gdLst/>
              <a:ahLst/>
              <a:cxnLst/>
              <a:rect l="l" t="t" r="r" b="b"/>
              <a:pathLst>
                <a:path w="1401" h="1286" extrusionOk="0">
                  <a:moveTo>
                    <a:pt x="361" y="1"/>
                  </a:moveTo>
                  <a:cubicBezTo>
                    <a:pt x="231" y="1"/>
                    <a:pt x="116" y="30"/>
                    <a:pt x="0" y="73"/>
                  </a:cubicBezTo>
                  <a:cubicBezTo>
                    <a:pt x="404" y="217"/>
                    <a:pt x="679" y="607"/>
                    <a:pt x="679" y="1055"/>
                  </a:cubicBezTo>
                  <a:lnTo>
                    <a:pt x="679" y="1069"/>
                  </a:lnTo>
                  <a:cubicBezTo>
                    <a:pt x="679" y="1184"/>
                    <a:pt x="578" y="1286"/>
                    <a:pt x="462" y="1286"/>
                  </a:cubicBezTo>
                  <a:lnTo>
                    <a:pt x="1169" y="1286"/>
                  </a:lnTo>
                  <a:cubicBezTo>
                    <a:pt x="1285" y="1286"/>
                    <a:pt x="1386" y="1184"/>
                    <a:pt x="1400" y="1069"/>
                  </a:cubicBezTo>
                  <a:lnTo>
                    <a:pt x="1400" y="1055"/>
                  </a:lnTo>
                  <a:cubicBezTo>
                    <a:pt x="1386" y="477"/>
                    <a:pt x="924" y="15"/>
                    <a:pt x="361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1" name="Google Shape;18041;p62"/>
            <p:cNvSpPr/>
            <p:nvPr/>
          </p:nvSpPr>
          <p:spPr>
            <a:xfrm>
              <a:off x="4809897" y="2606775"/>
              <a:ext cx="85173" cy="95763"/>
            </a:xfrm>
            <a:custGeom>
              <a:avLst/>
              <a:gdLst/>
              <a:ahLst/>
              <a:cxnLst/>
              <a:rect l="l" t="t" r="r" b="b"/>
              <a:pathLst>
                <a:path w="3249" h="3653" extrusionOk="0">
                  <a:moveTo>
                    <a:pt x="766" y="0"/>
                  </a:moveTo>
                  <a:cubicBezTo>
                    <a:pt x="362" y="0"/>
                    <a:pt x="44" y="318"/>
                    <a:pt x="44" y="722"/>
                  </a:cubicBezTo>
                  <a:lnTo>
                    <a:pt x="44" y="2007"/>
                  </a:lnTo>
                  <a:cubicBezTo>
                    <a:pt x="1" y="2902"/>
                    <a:pt x="723" y="3653"/>
                    <a:pt x="1632" y="3653"/>
                  </a:cubicBezTo>
                  <a:cubicBezTo>
                    <a:pt x="2527" y="3653"/>
                    <a:pt x="3249" y="2902"/>
                    <a:pt x="3220" y="2007"/>
                  </a:cubicBezTo>
                  <a:lnTo>
                    <a:pt x="3220" y="722"/>
                  </a:lnTo>
                  <a:cubicBezTo>
                    <a:pt x="3220" y="318"/>
                    <a:pt x="2902" y="0"/>
                    <a:pt x="2498" y="0"/>
                  </a:cubicBezTo>
                  <a:close/>
                </a:path>
              </a:pathLst>
            </a:custGeom>
            <a:solidFill>
              <a:srgbClr val="6B8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2" name="Google Shape;18042;p62"/>
            <p:cNvSpPr/>
            <p:nvPr/>
          </p:nvSpPr>
          <p:spPr>
            <a:xfrm>
              <a:off x="4843216" y="2606775"/>
              <a:ext cx="51093" cy="94217"/>
            </a:xfrm>
            <a:custGeom>
              <a:avLst/>
              <a:gdLst/>
              <a:ahLst/>
              <a:cxnLst/>
              <a:rect l="l" t="t" r="r" b="b"/>
              <a:pathLst>
                <a:path w="1949" h="3594" extrusionOk="0">
                  <a:moveTo>
                    <a:pt x="520" y="0"/>
                  </a:moveTo>
                  <a:cubicBezTo>
                    <a:pt x="924" y="0"/>
                    <a:pt x="1242" y="318"/>
                    <a:pt x="1242" y="722"/>
                  </a:cubicBezTo>
                  <a:lnTo>
                    <a:pt x="1242" y="2007"/>
                  </a:lnTo>
                  <a:cubicBezTo>
                    <a:pt x="1242" y="2743"/>
                    <a:pt x="722" y="3393"/>
                    <a:pt x="0" y="3552"/>
                  </a:cubicBezTo>
                  <a:cubicBezTo>
                    <a:pt x="123" y="3580"/>
                    <a:pt x="245" y="3594"/>
                    <a:pt x="364" y="3594"/>
                  </a:cubicBezTo>
                  <a:cubicBezTo>
                    <a:pt x="1216" y="3594"/>
                    <a:pt x="1949" y="2906"/>
                    <a:pt x="1949" y="2007"/>
                  </a:cubicBezTo>
                  <a:lnTo>
                    <a:pt x="1949" y="722"/>
                  </a:lnTo>
                  <a:cubicBezTo>
                    <a:pt x="1949" y="318"/>
                    <a:pt x="1631" y="0"/>
                    <a:pt x="1227" y="0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3" name="Google Shape;18043;p62"/>
            <p:cNvSpPr/>
            <p:nvPr/>
          </p:nvSpPr>
          <p:spPr>
            <a:xfrm>
              <a:off x="4801953" y="2440257"/>
              <a:ext cx="101452" cy="56415"/>
            </a:xfrm>
            <a:custGeom>
              <a:avLst/>
              <a:gdLst/>
              <a:ahLst/>
              <a:cxnLst/>
              <a:rect l="l" t="t" r="r" b="b"/>
              <a:pathLst>
                <a:path w="3870" h="2152" extrusionOk="0">
                  <a:moveTo>
                    <a:pt x="1935" y="1"/>
                  </a:moveTo>
                  <a:cubicBezTo>
                    <a:pt x="867" y="1"/>
                    <a:pt x="1" y="867"/>
                    <a:pt x="1" y="1935"/>
                  </a:cubicBezTo>
                  <a:cubicBezTo>
                    <a:pt x="1" y="2080"/>
                    <a:pt x="113" y="2152"/>
                    <a:pt x="224" y="2152"/>
                  </a:cubicBezTo>
                  <a:cubicBezTo>
                    <a:pt x="336" y="2152"/>
                    <a:pt x="448" y="2080"/>
                    <a:pt x="448" y="1935"/>
                  </a:cubicBezTo>
                  <a:cubicBezTo>
                    <a:pt x="448" y="1112"/>
                    <a:pt x="1112" y="448"/>
                    <a:pt x="1935" y="448"/>
                  </a:cubicBezTo>
                  <a:cubicBezTo>
                    <a:pt x="2758" y="448"/>
                    <a:pt x="3422" y="1112"/>
                    <a:pt x="3422" y="1935"/>
                  </a:cubicBezTo>
                  <a:cubicBezTo>
                    <a:pt x="3422" y="2051"/>
                    <a:pt x="3523" y="2152"/>
                    <a:pt x="3638" y="2152"/>
                  </a:cubicBezTo>
                  <a:cubicBezTo>
                    <a:pt x="3768" y="2152"/>
                    <a:pt x="3869" y="2051"/>
                    <a:pt x="3855" y="1935"/>
                  </a:cubicBezTo>
                  <a:cubicBezTo>
                    <a:pt x="3855" y="867"/>
                    <a:pt x="3003" y="1"/>
                    <a:pt x="193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4" name="Google Shape;18044;p62"/>
            <p:cNvSpPr/>
            <p:nvPr/>
          </p:nvSpPr>
          <p:spPr>
            <a:xfrm>
              <a:off x="4824656" y="2459945"/>
              <a:ext cx="56048" cy="34079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69" y="1"/>
                  </a:moveTo>
                  <a:cubicBezTo>
                    <a:pt x="477" y="1"/>
                    <a:pt x="1" y="477"/>
                    <a:pt x="1" y="1069"/>
                  </a:cubicBezTo>
                  <a:cubicBezTo>
                    <a:pt x="1" y="1220"/>
                    <a:pt x="113" y="1296"/>
                    <a:pt x="225" y="1296"/>
                  </a:cubicBezTo>
                  <a:cubicBezTo>
                    <a:pt x="336" y="1296"/>
                    <a:pt x="448" y="1220"/>
                    <a:pt x="448" y="1069"/>
                  </a:cubicBezTo>
                  <a:cubicBezTo>
                    <a:pt x="448" y="657"/>
                    <a:pt x="759" y="452"/>
                    <a:pt x="1069" y="452"/>
                  </a:cubicBezTo>
                  <a:cubicBezTo>
                    <a:pt x="1379" y="452"/>
                    <a:pt x="1690" y="657"/>
                    <a:pt x="1690" y="1069"/>
                  </a:cubicBezTo>
                  <a:cubicBezTo>
                    <a:pt x="1690" y="1199"/>
                    <a:pt x="1791" y="1300"/>
                    <a:pt x="1921" y="1300"/>
                  </a:cubicBezTo>
                  <a:cubicBezTo>
                    <a:pt x="2036" y="1285"/>
                    <a:pt x="2137" y="1199"/>
                    <a:pt x="2137" y="1069"/>
                  </a:cubicBezTo>
                  <a:cubicBezTo>
                    <a:pt x="2137" y="477"/>
                    <a:pt x="1661" y="1"/>
                    <a:pt x="106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5" name="Google Shape;18045;p62"/>
            <p:cNvSpPr/>
            <p:nvPr/>
          </p:nvSpPr>
          <p:spPr>
            <a:xfrm>
              <a:off x="4653996" y="2737326"/>
              <a:ext cx="396607" cy="51486"/>
            </a:xfrm>
            <a:custGeom>
              <a:avLst/>
              <a:gdLst/>
              <a:ahLst/>
              <a:cxnLst/>
              <a:rect l="l" t="t" r="r" b="b"/>
              <a:pathLst>
                <a:path w="15129" h="1964" extrusionOk="0">
                  <a:moveTo>
                    <a:pt x="217" y="1"/>
                  </a:moveTo>
                  <a:cubicBezTo>
                    <a:pt x="101" y="1"/>
                    <a:pt x="0" y="102"/>
                    <a:pt x="0" y="217"/>
                  </a:cubicBezTo>
                  <a:lnTo>
                    <a:pt x="0" y="708"/>
                  </a:lnTo>
                  <a:cubicBezTo>
                    <a:pt x="0" y="1401"/>
                    <a:pt x="563" y="1964"/>
                    <a:pt x="1271" y="1964"/>
                  </a:cubicBezTo>
                  <a:lnTo>
                    <a:pt x="13858" y="1964"/>
                  </a:lnTo>
                  <a:cubicBezTo>
                    <a:pt x="14551" y="1964"/>
                    <a:pt x="15114" y="1401"/>
                    <a:pt x="15114" y="708"/>
                  </a:cubicBezTo>
                  <a:lnTo>
                    <a:pt x="15114" y="217"/>
                  </a:lnTo>
                  <a:cubicBezTo>
                    <a:pt x="15129" y="102"/>
                    <a:pt x="15028" y="15"/>
                    <a:pt x="14927" y="1"/>
                  </a:cubicBezTo>
                  <a:lnTo>
                    <a:pt x="9326" y="1"/>
                  </a:lnTo>
                  <a:cubicBezTo>
                    <a:pt x="9282" y="1"/>
                    <a:pt x="9239" y="15"/>
                    <a:pt x="9196" y="44"/>
                  </a:cubicBezTo>
                  <a:lnTo>
                    <a:pt x="8950" y="217"/>
                  </a:lnTo>
                  <a:lnTo>
                    <a:pt x="6208" y="217"/>
                  </a:lnTo>
                  <a:lnTo>
                    <a:pt x="5977" y="44"/>
                  </a:lnTo>
                  <a:cubicBezTo>
                    <a:pt x="5933" y="15"/>
                    <a:pt x="5890" y="1"/>
                    <a:pt x="5847" y="1"/>
                  </a:cubicBez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6" name="Google Shape;18046;p62"/>
            <p:cNvSpPr/>
            <p:nvPr/>
          </p:nvSpPr>
          <p:spPr>
            <a:xfrm>
              <a:off x="4998749" y="2737326"/>
              <a:ext cx="51853" cy="51486"/>
            </a:xfrm>
            <a:custGeom>
              <a:avLst/>
              <a:gdLst/>
              <a:ahLst/>
              <a:cxnLst/>
              <a:rect l="l" t="t" r="r" b="b"/>
              <a:pathLst>
                <a:path w="1978" h="1964" extrusionOk="0">
                  <a:moveTo>
                    <a:pt x="1054" y="1"/>
                  </a:moveTo>
                  <a:cubicBezTo>
                    <a:pt x="1169" y="1"/>
                    <a:pt x="1270" y="102"/>
                    <a:pt x="1270" y="217"/>
                  </a:cubicBezTo>
                  <a:lnTo>
                    <a:pt x="1270" y="708"/>
                  </a:lnTo>
                  <a:cubicBezTo>
                    <a:pt x="1270" y="1401"/>
                    <a:pt x="707" y="1964"/>
                    <a:pt x="0" y="1964"/>
                  </a:cubicBezTo>
                  <a:lnTo>
                    <a:pt x="722" y="1964"/>
                  </a:lnTo>
                  <a:cubicBezTo>
                    <a:pt x="1415" y="1964"/>
                    <a:pt x="1978" y="1401"/>
                    <a:pt x="1978" y="708"/>
                  </a:cubicBezTo>
                  <a:lnTo>
                    <a:pt x="1978" y="217"/>
                  </a:lnTo>
                  <a:cubicBezTo>
                    <a:pt x="1978" y="102"/>
                    <a:pt x="1891" y="1"/>
                    <a:pt x="1776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7" name="Google Shape;18047;p62"/>
          <p:cNvGrpSpPr/>
          <p:nvPr/>
        </p:nvGrpSpPr>
        <p:grpSpPr>
          <a:xfrm>
            <a:off x="1854391" y="2895140"/>
            <a:ext cx="301630" cy="374272"/>
            <a:chOff x="1854391" y="2895140"/>
            <a:chExt cx="301630" cy="374272"/>
          </a:xfrm>
        </p:grpSpPr>
        <p:sp>
          <p:nvSpPr>
            <p:cNvPr id="18048" name="Google Shape;18048;p62"/>
            <p:cNvSpPr/>
            <p:nvPr/>
          </p:nvSpPr>
          <p:spPr>
            <a:xfrm>
              <a:off x="1968689" y="2943559"/>
              <a:ext cx="72668" cy="60216"/>
            </a:xfrm>
            <a:custGeom>
              <a:avLst/>
              <a:gdLst/>
              <a:ahLst/>
              <a:cxnLst/>
              <a:rect l="l" t="t" r="r" b="b"/>
              <a:pathLst>
                <a:path w="2772" h="2297" extrusionOk="0">
                  <a:moveTo>
                    <a:pt x="924" y="1"/>
                  </a:moveTo>
                  <a:lnTo>
                    <a:pt x="924" y="463"/>
                  </a:lnTo>
                  <a:cubicBezTo>
                    <a:pt x="924" y="549"/>
                    <a:pt x="881" y="622"/>
                    <a:pt x="794" y="665"/>
                  </a:cubicBezTo>
                  <a:lnTo>
                    <a:pt x="260" y="939"/>
                  </a:lnTo>
                  <a:cubicBezTo>
                    <a:pt x="101" y="1011"/>
                    <a:pt x="0" y="1170"/>
                    <a:pt x="0" y="1343"/>
                  </a:cubicBezTo>
                  <a:lnTo>
                    <a:pt x="0" y="2296"/>
                  </a:lnTo>
                  <a:lnTo>
                    <a:pt x="2772" y="2296"/>
                  </a:lnTo>
                  <a:lnTo>
                    <a:pt x="2772" y="1343"/>
                  </a:lnTo>
                  <a:cubicBezTo>
                    <a:pt x="2772" y="1170"/>
                    <a:pt x="2671" y="1011"/>
                    <a:pt x="2512" y="939"/>
                  </a:cubicBezTo>
                  <a:lnTo>
                    <a:pt x="1978" y="665"/>
                  </a:lnTo>
                  <a:cubicBezTo>
                    <a:pt x="1891" y="622"/>
                    <a:pt x="1848" y="549"/>
                    <a:pt x="1848" y="463"/>
                  </a:cubicBezTo>
                  <a:lnTo>
                    <a:pt x="1848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9" name="Google Shape;18049;p62"/>
            <p:cNvSpPr/>
            <p:nvPr/>
          </p:nvSpPr>
          <p:spPr>
            <a:xfrm>
              <a:off x="1991758" y="2943559"/>
              <a:ext cx="26530" cy="18115"/>
            </a:xfrm>
            <a:custGeom>
              <a:avLst/>
              <a:gdLst/>
              <a:ahLst/>
              <a:cxnLst/>
              <a:rect l="l" t="t" r="r" b="b"/>
              <a:pathLst>
                <a:path w="1012" h="691" extrusionOk="0">
                  <a:moveTo>
                    <a:pt x="44" y="1"/>
                  </a:moveTo>
                  <a:lnTo>
                    <a:pt x="44" y="463"/>
                  </a:lnTo>
                  <a:cubicBezTo>
                    <a:pt x="44" y="506"/>
                    <a:pt x="30" y="549"/>
                    <a:pt x="1" y="593"/>
                  </a:cubicBezTo>
                  <a:cubicBezTo>
                    <a:pt x="167" y="658"/>
                    <a:pt x="340" y="690"/>
                    <a:pt x="512" y="690"/>
                  </a:cubicBezTo>
                  <a:cubicBezTo>
                    <a:pt x="683" y="690"/>
                    <a:pt x="853" y="658"/>
                    <a:pt x="1011" y="593"/>
                  </a:cubicBezTo>
                  <a:cubicBezTo>
                    <a:pt x="983" y="549"/>
                    <a:pt x="968" y="506"/>
                    <a:pt x="968" y="463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0" name="Google Shape;18050;p62"/>
            <p:cNvSpPr/>
            <p:nvPr/>
          </p:nvSpPr>
          <p:spPr>
            <a:xfrm>
              <a:off x="1969056" y="2962486"/>
              <a:ext cx="72301" cy="41289"/>
            </a:xfrm>
            <a:custGeom>
              <a:avLst/>
              <a:gdLst/>
              <a:ahLst/>
              <a:cxnLst/>
              <a:rect l="l" t="t" r="r" b="b"/>
              <a:pathLst>
                <a:path w="2758" h="1575" extrusionOk="0">
                  <a:moveTo>
                    <a:pt x="665" y="1"/>
                  </a:moveTo>
                  <a:lnTo>
                    <a:pt x="246" y="217"/>
                  </a:lnTo>
                  <a:cubicBezTo>
                    <a:pt x="102" y="289"/>
                    <a:pt x="1" y="448"/>
                    <a:pt x="1" y="621"/>
                  </a:cubicBezTo>
                  <a:lnTo>
                    <a:pt x="1" y="1574"/>
                  </a:lnTo>
                  <a:lnTo>
                    <a:pt x="2758" y="1574"/>
                  </a:lnTo>
                  <a:lnTo>
                    <a:pt x="2758" y="621"/>
                  </a:lnTo>
                  <a:cubicBezTo>
                    <a:pt x="2758" y="448"/>
                    <a:pt x="2657" y="289"/>
                    <a:pt x="2498" y="217"/>
                  </a:cubicBezTo>
                  <a:lnTo>
                    <a:pt x="2079" y="1"/>
                  </a:lnTo>
                  <a:cubicBezTo>
                    <a:pt x="1899" y="232"/>
                    <a:pt x="1636" y="347"/>
                    <a:pt x="1372" y="347"/>
                  </a:cubicBezTo>
                  <a:cubicBezTo>
                    <a:pt x="1109" y="347"/>
                    <a:pt x="845" y="232"/>
                    <a:pt x="665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1" name="Google Shape;18051;p62"/>
            <p:cNvSpPr/>
            <p:nvPr/>
          </p:nvSpPr>
          <p:spPr>
            <a:xfrm>
              <a:off x="1969056" y="2973470"/>
              <a:ext cx="18193" cy="30672"/>
            </a:xfrm>
            <a:custGeom>
              <a:avLst/>
              <a:gdLst/>
              <a:ahLst/>
              <a:cxnLst/>
              <a:rect l="l" t="t" r="r" b="b"/>
              <a:pathLst>
                <a:path w="694" h="1170" extrusionOk="0">
                  <a:moveTo>
                    <a:pt x="59" y="0"/>
                  </a:moveTo>
                  <a:cubicBezTo>
                    <a:pt x="15" y="58"/>
                    <a:pt x="1" y="130"/>
                    <a:pt x="1" y="217"/>
                  </a:cubicBezTo>
                  <a:lnTo>
                    <a:pt x="1" y="1170"/>
                  </a:lnTo>
                  <a:lnTo>
                    <a:pt x="694" y="1170"/>
                  </a:lnTo>
                  <a:lnTo>
                    <a:pt x="679" y="693"/>
                  </a:lnTo>
                  <a:cubicBezTo>
                    <a:pt x="679" y="549"/>
                    <a:pt x="621" y="419"/>
                    <a:pt x="506" y="332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2" name="Google Shape;18052;p62"/>
            <p:cNvSpPr/>
            <p:nvPr/>
          </p:nvSpPr>
          <p:spPr>
            <a:xfrm>
              <a:off x="2023190" y="2973470"/>
              <a:ext cx="18167" cy="30672"/>
            </a:xfrm>
            <a:custGeom>
              <a:avLst/>
              <a:gdLst/>
              <a:ahLst/>
              <a:cxnLst/>
              <a:rect l="l" t="t" r="r" b="b"/>
              <a:pathLst>
                <a:path w="693" h="1170" extrusionOk="0">
                  <a:moveTo>
                    <a:pt x="635" y="0"/>
                  </a:moveTo>
                  <a:lnTo>
                    <a:pt x="188" y="332"/>
                  </a:lnTo>
                  <a:cubicBezTo>
                    <a:pt x="72" y="419"/>
                    <a:pt x="0" y="549"/>
                    <a:pt x="0" y="693"/>
                  </a:cubicBezTo>
                  <a:lnTo>
                    <a:pt x="0" y="1170"/>
                  </a:lnTo>
                  <a:lnTo>
                    <a:pt x="693" y="1170"/>
                  </a:lnTo>
                  <a:lnTo>
                    <a:pt x="693" y="217"/>
                  </a:lnTo>
                  <a:cubicBezTo>
                    <a:pt x="693" y="130"/>
                    <a:pt x="664" y="58"/>
                    <a:pt x="635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3" name="Google Shape;18053;p62"/>
            <p:cNvSpPr/>
            <p:nvPr/>
          </p:nvSpPr>
          <p:spPr>
            <a:xfrm>
              <a:off x="1980800" y="2895140"/>
              <a:ext cx="48472" cy="54501"/>
            </a:xfrm>
            <a:custGeom>
              <a:avLst/>
              <a:gdLst/>
              <a:ahLst/>
              <a:cxnLst/>
              <a:rect l="l" t="t" r="r" b="b"/>
              <a:pathLst>
                <a:path w="1849" h="2079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0"/>
                    <a:pt x="419" y="2079"/>
                    <a:pt x="924" y="2079"/>
                  </a:cubicBezTo>
                  <a:cubicBezTo>
                    <a:pt x="1429" y="2079"/>
                    <a:pt x="1848" y="1660"/>
                    <a:pt x="1848" y="1155"/>
                  </a:cubicBezTo>
                  <a:lnTo>
                    <a:pt x="1848" y="693"/>
                  </a:lnTo>
                  <a:cubicBezTo>
                    <a:pt x="1848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4" name="Google Shape;18054;p62"/>
            <p:cNvSpPr/>
            <p:nvPr/>
          </p:nvSpPr>
          <p:spPr>
            <a:xfrm>
              <a:off x="1980879" y="2895507"/>
              <a:ext cx="33241" cy="54029"/>
            </a:xfrm>
            <a:custGeom>
              <a:avLst/>
              <a:gdLst/>
              <a:ahLst/>
              <a:cxnLst/>
              <a:rect l="l" t="t" r="r" b="b"/>
              <a:pathLst>
                <a:path w="1268" h="2061" extrusionOk="0">
                  <a:moveTo>
                    <a:pt x="690" y="1"/>
                  </a:moveTo>
                  <a:cubicBezTo>
                    <a:pt x="315" y="1"/>
                    <a:pt x="12" y="304"/>
                    <a:pt x="12" y="679"/>
                  </a:cubicBezTo>
                  <a:lnTo>
                    <a:pt x="12" y="1141"/>
                  </a:lnTo>
                  <a:cubicBezTo>
                    <a:pt x="0" y="1667"/>
                    <a:pt x="434" y="2061"/>
                    <a:pt x="921" y="2061"/>
                  </a:cubicBezTo>
                  <a:cubicBezTo>
                    <a:pt x="1035" y="2061"/>
                    <a:pt x="1152" y="2039"/>
                    <a:pt x="1268" y="1993"/>
                  </a:cubicBezTo>
                  <a:cubicBezTo>
                    <a:pt x="921" y="1848"/>
                    <a:pt x="690" y="1516"/>
                    <a:pt x="690" y="1141"/>
                  </a:cubicBezTo>
                  <a:lnTo>
                    <a:pt x="690" y="679"/>
                  </a:lnTo>
                  <a:cubicBezTo>
                    <a:pt x="690" y="347"/>
                    <a:pt x="936" y="58"/>
                    <a:pt x="126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5" name="Google Shape;18055;p62"/>
            <p:cNvSpPr/>
            <p:nvPr/>
          </p:nvSpPr>
          <p:spPr>
            <a:xfrm>
              <a:off x="1981167" y="2895507"/>
              <a:ext cx="48105" cy="23908"/>
            </a:xfrm>
            <a:custGeom>
              <a:avLst/>
              <a:gdLst/>
              <a:ahLst/>
              <a:cxnLst/>
              <a:rect l="l" t="t" r="r" b="b"/>
              <a:pathLst>
                <a:path w="1835" h="912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544" y="838"/>
                    <a:pt x="1111" y="912"/>
                    <a:pt x="1680" y="912"/>
                  </a:cubicBezTo>
                  <a:cubicBezTo>
                    <a:pt x="1731" y="912"/>
                    <a:pt x="1783" y="911"/>
                    <a:pt x="1834" y="910"/>
                  </a:cubicBezTo>
                  <a:lnTo>
                    <a:pt x="1834" y="679"/>
                  </a:lnTo>
                  <a:cubicBezTo>
                    <a:pt x="1834" y="304"/>
                    <a:pt x="1516" y="1"/>
                    <a:pt x="114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6" name="Google Shape;18056;p62"/>
            <p:cNvSpPr/>
            <p:nvPr/>
          </p:nvSpPr>
          <p:spPr>
            <a:xfrm>
              <a:off x="1981167" y="2895507"/>
              <a:ext cx="32952" cy="21968"/>
            </a:xfrm>
            <a:custGeom>
              <a:avLst/>
              <a:gdLst/>
              <a:ahLst/>
              <a:cxnLst/>
              <a:rect l="l" t="t" r="r" b="b"/>
              <a:pathLst>
                <a:path w="1257" h="838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217" y="751"/>
                    <a:pt x="448" y="795"/>
                    <a:pt x="679" y="838"/>
                  </a:cubicBezTo>
                  <a:lnTo>
                    <a:pt x="679" y="679"/>
                  </a:lnTo>
                  <a:cubicBezTo>
                    <a:pt x="679" y="347"/>
                    <a:pt x="925" y="58"/>
                    <a:pt x="1257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7" name="Google Shape;18057;p62"/>
            <p:cNvSpPr/>
            <p:nvPr/>
          </p:nvSpPr>
          <p:spPr>
            <a:xfrm>
              <a:off x="1963000" y="3015860"/>
              <a:ext cx="84412" cy="144576"/>
            </a:xfrm>
            <a:custGeom>
              <a:avLst/>
              <a:gdLst/>
              <a:ahLst/>
              <a:cxnLst/>
              <a:rect l="l" t="t" r="r" b="b"/>
              <a:pathLst>
                <a:path w="3220" h="5515" extrusionOk="0">
                  <a:moveTo>
                    <a:pt x="1" y="0"/>
                  </a:moveTo>
                  <a:lnTo>
                    <a:pt x="1" y="5514"/>
                  </a:lnTo>
                  <a:lnTo>
                    <a:pt x="3220" y="5514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8" name="Google Shape;18058;p62"/>
            <p:cNvSpPr/>
            <p:nvPr/>
          </p:nvSpPr>
          <p:spPr>
            <a:xfrm>
              <a:off x="1963000" y="3100246"/>
              <a:ext cx="84412" cy="60190"/>
            </a:xfrm>
            <a:custGeom>
              <a:avLst/>
              <a:gdLst/>
              <a:ahLst/>
              <a:cxnLst/>
              <a:rect l="l" t="t" r="r" b="b"/>
              <a:pathLst>
                <a:path w="3220" h="2296" extrusionOk="0">
                  <a:moveTo>
                    <a:pt x="1" y="0"/>
                  </a:moveTo>
                  <a:lnTo>
                    <a:pt x="1" y="2295"/>
                  </a:lnTo>
                  <a:lnTo>
                    <a:pt x="3220" y="2295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9" name="Google Shape;18059;p62"/>
            <p:cNvSpPr/>
            <p:nvPr/>
          </p:nvSpPr>
          <p:spPr>
            <a:xfrm>
              <a:off x="2034908" y="3082079"/>
              <a:ext cx="48472" cy="72668"/>
            </a:xfrm>
            <a:custGeom>
              <a:avLst/>
              <a:gdLst/>
              <a:ahLst/>
              <a:cxnLst/>
              <a:rect l="l" t="t" r="r" b="b"/>
              <a:pathLst>
                <a:path w="1849" h="2772" extrusionOk="0">
                  <a:moveTo>
                    <a:pt x="693" y="0"/>
                  </a:moveTo>
                  <a:cubicBezTo>
                    <a:pt x="318" y="0"/>
                    <a:pt x="1" y="318"/>
                    <a:pt x="15" y="693"/>
                  </a:cubicBezTo>
                  <a:lnTo>
                    <a:pt x="15" y="1458"/>
                  </a:lnTo>
                  <a:cubicBezTo>
                    <a:pt x="29" y="1675"/>
                    <a:pt x="102" y="1906"/>
                    <a:pt x="246" y="2079"/>
                  </a:cubicBezTo>
                  <a:cubicBezTo>
                    <a:pt x="390" y="2252"/>
                    <a:pt x="477" y="2469"/>
                    <a:pt x="477" y="2700"/>
                  </a:cubicBezTo>
                  <a:lnTo>
                    <a:pt x="477" y="2772"/>
                  </a:lnTo>
                  <a:lnTo>
                    <a:pt x="1401" y="2772"/>
                  </a:lnTo>
                  <a:lnTo>
                    <a:pt x="1401" y="2628"/>
                  </a:lnTo>
                  <a:cubicBezTo>
                    <a:pt x="1401" y="2440"/>
                    <a:pt x="1459" y="2252"/>
                    <a:pt x="1574" y="2122"/>
                  </a:cubicBezTo>
                  <a:lnTo>
                    <a:pt x="1661" y="2021"/>
                  </a:lnTo>
                  <a:cubicBezTo>
                    <a:pt x="1776" y="1862"/>
                    <a:pt x="1834" y="1689"/>
                    <a:pt x="1848" y="1516"/>
                  </a:cubicBezTo>
                  <a:lnTo>
                    <a:pt x="1848" y="693"/>
                  </a:lnTo>
                  <a:cubicBezTo>
                    <a:pt x="1848" y="303"/>
                    <a:pt x="1531" y="0"/>
                    <a:pt x="115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0" name="Google Shape;18060;p62"/>
            <p:cNvSpPr/>
            <p:nvPr/>
          </p:nvSpPr>
          <p:spPr>
            <a:xfrm>
              <a:off x="2035275" y="3082446"/>
              <a:ext cx="26897" cy="72301"/>
            </a:xfrm>
            <a:custGeom>
              <a:avLst/>
              <a:gdLst/>
              <a:ahLst/>
              <a:cxnLst/>
              <a:rect l="l" t="t" r="r" b="b"/>
              <a:pathLst>
                <a:path w="1026" h="2758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1444"/>
                  </a:lnTo>
                  <a:cubicBezTo>
                    <a:pt x="15" y="1675"/>
                    <a:pt x="88" y="1892"/>
                    <a:pt x="232" y="2065"/>
                  </a:cubicBezTo>
                  <a:cubicBezTo>
                    <a:pt x="376" y="2238"/>
                    <a:pt x="463" y="2455"/>
                    <a:pt x="463" y="2686"/>
                  </a:cubicBezTo>
                  <a:lnTo>
                    <a:pt x="463" y="2758"/>
                  </a:lnTo>
                  <a:lnTo>
                    <a:pt x="925" y="2758"/>
                  </a:lnTo>
                  <a:lnTo>
                    <a:pt x="925" y="2686"/>
                  </a:lnTo>
                  <a:cubicBezTo>
                    <a:pt x="925" y="2469"/>
                    <a:pt x="882" y="2267"/>
                    <a:pt x="809" y="2065"/>
                  </a:cubicBezTo>
                  <a:cubicBezTo>
                    <a:pt x="723" y="1863"/>
                    <a:pt x="694" y="1661"/>
                    <a:pt x="694" y="1444"/>
                  </a:cubicBezTo>
                  <a:lnTo>
                    <a:pt x="694" y="694"/>
                  </a:lnTo>
                  <a:cubicBezTo>
                    <a:pt x="694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1" name="Google Shape;18061;p62"/>
            <p:cNvSpPr/>
            <p:nvPr/>
          </p:nvSpPr>
          <p:spPr>
            <a:xfrm>
              <a:off x="2035275" y="3082446"/>
              <a:ext cx="48105" cy="54134"/>
            </a:xfrm>
            <a:custGeom>
              <a:avLst/>
              <a:gdLst/>
              <a:ahLst/>
              <a:cxnLst/>
              <a:rect l="l" t="t" r="r" b="b"/>
              <a:pathLst>
                <a:path w="1835" h="2065" extrusionOk="0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46"/>
                    <a:pt x="405" y="2065"/>
                    <a:pt x="925" y="2065"/>
                  </a:cubicBezTo>
                  <a:cubicBezTo>
                    <a:pt x="1430" y="2065"/>
                    <a:pt x="1834" y="1646"/>
                    <a:pt x="1834" y="1141"/>
                  </a:cubicBezTo>
                  <a:lnTo>
                    <a:pt x="1834" y="679"/>
                  </a:lnTo>
                  <a:cubicBezTo>
                    <a:pt x="1834" y="304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2" name="Google Shape;18062;p62"/>
            <p:cNvSpPr/>
            <p:nvPr/>
          </p:nvSpPr>
          <p:spPr>
            <a:xfrm>
              <a:off x="2035275" y="3082079"/>
              <a:ext cx="26897" cy="54134"/>
            </a:xfrm>
            <a:custGeom>
              <a:avLst/>
              <a:gdLst/>
              <a:ahLst/>
              <a:cxnLst/>
              <a:rect l="l" t="t" r="r" b="b"/>
              <a:pathLst>
                <a:path w="1026" h="2065" extrusionOk="0">
                  <a:moveTo>
                    <a:pt x="694" y="0"/>
                  </a:moveTo>
                  <a:cubicBezTo>
                    <a:pt x="304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17"/>
                    <a:pt x="347" y="2007"/>
                    <a:pt x="795" y="2065"/>
                  </a:cubicBezTo>
                  <a:cubicBezTo>
                    <a:pt x="723" y="1862"/>
                    <a:pt x="694" y="1660"/>
                    <a:pt x="694" y="1458"/>
                  </a:cubicBezTo>
                  <a:lnTo>
                    <a:pt x="694" y="693"/>
                  </a:lnTo>
                  <a:cubicBezTo>
                    <a:pt x="694" y="318"/>
                    <a:pt x="838" y="0"/>
                    <a:pt x="1026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3" name="Google Shape;18063;p62"/>
            <p:cNvSpPr/>
            <p:nvPr/>
          </p:nvSpPr>
          <p:spPr>
            <a:xfrm>
              <a:off x="2017134" y="3148665"/>
              <a:ext cx="84412" cy="96524"/>
            </a:xfrm>
            <a:custGeom>
              <a:avLst/>
              <a:gdLst/>
              <a:ahLst/>
              <a:cxnLst/>
              <a:rect l="l" t="t" r="r" b="b"/>
              <a:pathLst>
                <a:path w="3220" h="3682" extrusionOk="0">
                  <a:moveTo>
                    <a:pt x="1371" y="1"/>
                  </a:moveTo>
                  <a:cubicBezTo>
                    <a:pt x="1227" y="1"/>
                    <a:pt x="1083" y="30"/>
                    <a:pt x="938" y="88"/>
                  </a:cubicBezTo>
                  <a:lnTo>
                    <a:pt x="433" y="290"/>
                  </a:lnTo>
                  <a:cubicBezTo>
                    <a:pt x="173" y="391"/>
                    <a:pt x="0" y="636"/>
                    <a:pt x="0" y="925"/>
                  </a:cubicBezTo>
                  <a:lnTo>
                    <a:pt x="0" y="3451"/>
                  </a:lnTo>
                  <a:cubicBezTo>
                    <a:pt x="0" y="3581"/>
                    <a:pt x="101" y="3682"/>
                    <a:pt x="231" y="3682"/>
                  </a:cubicBezTo>
                  <a:lnTo>
                    <a:pt x="2988" y="3682"/>
                  </a:lnTo>
                  <a:cubicBezTo>
                    <a:pt x="3118" y="3682"/>
                    <a:pt x="3219" y="3581"/>
                    <a:pt x="3219" y="3451"/>
                  </a:cubicBezTo>
                  <a:lnTo>
                    <a:pt x="3219" y="925"/>
                  </a:lnTo>
                  <a:cubicBezTo>
                    <a:pt x="3219" y="636"/>
                    <a:pt x="3046" y="391"/>
                    <a:pt x="2786" y="275"/>
                  </a:cubicBezTo>
                  <a:lnTo>
                    <a:pt x="2281" y="88"/>
                  </a:lnTo>
                  <a:cubicBezTo>
                    <a:pt x="2137" y="30"/>
                    <a:pt x="1992" y="1"/>
                    <a:pt x="184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4" name="Google Shape;18064;p62"/>
            <p:cNvSpPr/>
            <p:nvPr/>
          </p:nvSpPr>
          <p:spPr>
            <a:xfrm>
              <a:off x="2017134" y="3162297"/>
              <a:ext cx="18167" cy="82892"/>
            </a:xfrm>
            <a:custGeom>
              <a:avLst/>
              <a:gdLst/>
              <a:ahLst/>
              <a:cxnLst/>
              <a:rect l="l" t="t" r="r" b="b"/>
              <a:pathLst>
                <a:path w="693" h="3162" extrusionOk="0">
                  <a:moveTo>
                    <a:pt x="144" y="1"/>
                  </a:moveTo>
                  <a:cubicBezTo>
                    <a:pt x="43" y="116"/>
                    <a:pt x="0" y="260"/>
                    <a:pt x="0" y="419"/>
                  </a:cubicBezTo>
                  <a:lnTo>
                    <a:pt x="0" y="2945"/>
                  </a:lnTo>
                  <a:cubicBezTo>
                    <a:pt x="0" y="3061"/>
                    <a:pt x="101" y="3162"/>
                    <a:pt x="231" y="3162"/>
                  </a:cubicBezTo>
                  <a:lnTo>
                    <a:pt x="693" y="3147"/>
                  </a:lnTo>
                  <a:lnTo>
                    <a:pt x="693" y="650"/>
                  </a:lnTo>
                  <a:cubicBezTo>
                    <a:pt x="693" y="506"/>
                    <a:pt x="621" y="361"/>
                    <a:pt x="505" y="28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5" name="Google Shape;18065;p62"/>
            <p:cNvSpPr/>
            <p:nvPr/>
          </p:nvSpPr>
          <p:spPr>
            <a:xfrm>
              <a:off x="2083353" y="3162297"/>
              <a:ext cx="18193" cy="82892"/>
            </a:xfrm>
            <a:custGeom>
              <a:avLst/>
              <a:gdLst/>
              <a:ahLst/>
              <a:cxnLst/>
              <a:rect l="l" t="t" r="r" b="b"/>
              <a:pathLst>
                <a:path w="694" h="3162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2" y="361"/>
                    <a:pt x="0" y="506"/>
                    <a:pt x="0" y="650"/>
                  </a:cubicBezTo>
                  <a:lnTo>
                    <a:pt x="0" y="3147"/>
                  </a:lnTo>
                  <a:lnTo>
                    <a:pt x="462" y="3162"/>
                  </a:lnTo>
                  <a:cubicBezTo>
                    <a:pt x="592" y="3162"/>
                    <a:pt x="693" y="3061"/>
                    <a:pt x="693" y="2945"/>
                  </a:cubicBezTo>
                  <a:lnTo>
                    <a:pt x="693" y="419"/>
                  </a:lnTo>
                  <a:cubicBezTo>
                    <a:pt x="693" y="260"/>
                    <a:pt x="650" y="116"/>
                    <a:pt x="549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6" name="Google Shape;18066;p62"/>
            <p:cNvSpPr/>
            <p:nvPr/>
          </p:nvSpPr>
          <p:spPr>
            <a:xfrm>
              <a:off x="1926666" y="3082079"/>
              <a:ext cx="47711" cy="72668"/>
            </a:xfrm>
            <a:custGeom>
              <a:avLst/>
              <a:gdLst/>
              <a:ahLst/>
              <a:cxnLst/>
              <a:rect l="l" t="t" r="r" b="b"/>
              <a:pathLst>
                <a:path w="1820" h="2772" extrusionOk="0">
                  <a:moveTo>
                    <a:pt x="679" y="0"/>
                  </a:moveTo>
                  <a:cubicBezTo>
                    <a:pt x="290" y="0"/>
                    <a:pt x="1" y="318"/>
                    <a:pt x="1" y="693"/>
                  </a:cubicBezTo>
                  <a:lnTo>
                    <a:pt x="1" y="1458"/>
                  </a:lnTo>
                  <a:cubicBezTo>
                    <a:pt x="15" y="1675"/>
                    <a:pt x="88" y="1891"/>
                    <a:pt x="232" y="2079"/>
                  </a:cubicBezTo>
                  <a:cubicBezTo>
                    <a:pt x="376" y="2252"/>
                    <a:pt x="448" y="2469"/>
                    <a:pt x="448" y="2700"/>
                  </a:cubicBezTo>
                  <a:lnTo>
                    <a:pt x="448" y="2772"/>
                  </a:lnTo>
                  <a:lnTo>
                    <a:pt x="1372" y="2772"/>
                  </a:lnTo>
                  <a:lnTo>
                    <a:pt x="1372" y="2628"/>
                  </a:lnTo>
                  <a:cubicBezTo>
                    <a:pt x="1372" y="2440"/>
                    <a:pt x="1430" y="2252"/>
                    <a:pt x="1560" y="2122"/>
                  </a:cubicBezTo>
                  <a:lnTo>
                    <a:pt x="1647" y="2021"/>
                  </a:lnTo>
                  <a:cubicBezTo>
                    <a:pt x="1748" y="1862"/>
                    <a:pt x="1820" y="1689"/>
                    <a:pt x="1820" y="1516"/>
                  </a:cubicBezTo>
                  <a:lnTo>
                    <a:pt x="1820" y="693"/>
                  </a:lnTo>
                  <a:cubicBezTo>
                    <a:pt x="1820" y="303"/>
                    <a:pt x="1517" y="0"/>
                    <a:pt x="1127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7" name="Google Shape;18067;p62"/>
            <p:cNvSpPr/>
            <p:nvPr/>
          </p:nvSpPr>
          <p:spPr>
            <a:xfrm>
              <a:off x="1926666" y="3082446"/>
              <a:ext cx="27290" cy="72301"/>
            </a:xfrm>
            <a:custGeom>
              <a:avLst/>
              <a:gdLst/>
              <a:ahLst/>
              <a:cxnLst/>
              <a:rect l="l" t="t" r="r" b="b"/>
              <a:pathLst>
                <a:path w="1041" h="2758" extrusionOk="0">
                  <a:moveTo>
                    <a:pt x="694" y="1"/>
                  </a:moveTo>
                  <a:cubicBezTo>
                    <a:pt x="319" y="1"/>
                    <a:pt x="1" y="304"/>
                    <a:pt x="1" y="694"/>
                  </a:cubicBezTo>
                  <a:lnTo>
                    <a:pt x="1" y="1444"/>
                  </a:lnTo>
                  <a:cubicBezTo>
                    <a:pt x="15" y="1675"/>
                    <a:pt x="88" y="1892"/>
                    <a:pt x="232" y="2065"/>
                  </a:cubicBezTo>
                  <a:cubicBezTo>
                    <a:pt x="376" y="2238"/>
                    <a:pt x="448" y="2455"/>
                    <a:pt x="448" y="2686"/>
                  </a:cubicBezTo>
                  <a:lnTo>
                    <a:pt x="448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25" y="2469"/>
                    <a:pt x="882" y="2267"/>
                    <a:pt x="809" y="2065"/>
                  </a:cubicBezTo>
                  <a:cubicBezTo>
                    <a:pt x="737" y="1863"/>
                    <a:pt x="694" y="1661"/>
                    <a:pt x="694" y="1444"/>
                  </a:cubicBezTo>
                  <a:lnTo>
                    <a:pt x="694" y="694"/>
                  </a:lnTo>
                  <a:cubicBezTo>
                    <a:pt x="694" y="304"/>
                    <a:pt x="853" y="1"/>
                    <a:pt x="104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8" name="Google Shape;18068;p62"/>
            <p:cNvSpPr/>
            <p:nvPr/>
          </p:nvSpPr>
          <p:spPr>
            <a:xfrm>
              <a:off x="1926666" y="3082446"/>
              <a:ext cx="48472" cy="54134"/>
            </a:xfrm>
            <a:custGeom>
              <a:avLst/>
              <a:gdLst/>
              <a:ahLst/>
              <a:cxnLst/>
              <a:rect l="l" t="t" r="r" b="b"/>
              <a:pathLst>
                <a:path w="1849" h="2065" extrusionOk="0">
                  <a:moveTo>
                    <a:pt x="694" y="1"/>
                  </a:moveTo>
                  <a:cubicBezTo>
                    <a:pt x="319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46"/>
                    <a:pt x="420" y="2065"/>
                    <a:pt x="925" y="2065"/>
                  </a:cubicBezTo>
                  <a:cubicBezTo>
                    <a:pt x="1430" y="2065"/>
                    <a:pt x="1849" y="1646"/>
                    <a:pt x="1849" y="1141"/>
                  </a:cubicBezTo>
                  <a:lnTo>
                    <a:pt x="1849" y="679"/>
                  </a:lnTo>
                  <a:cubicBezTo>
                    <a:pt x="1849" y="304"/>
                    <a:pt x="1531" y="1"/>
                    <a:pt x="115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9" name="Google Shape;18069;p62"/>
            <p:cNvSpPr/>
            <p:nvPr/>
          </p:nvSpPr>
          <p:spPr>
            <a:xfrm>
              <a:off x="1926666" y="3082079"/>
              <a:ext cx="27290" cy="54134"/>
            </a:xfrm>
            <a:custGeom>
              <a:avLst/>
              <a:gdLst/>
              <a:ahLst/>
              <a:cxnLst/>
              <a:rect l="l" t="t" r="r" b="b"/>
              <a:pathLst>
                <a:path w="1041" h="2065" extrusionOk="0">
                  <a:moveTo>
                    <a:pt x="694" y="0"/>
                  </a:moveTo>
                  <a:cubicBezTo>
                    <a:pt x="319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17"/>
                    <a:pt x="347" y="2007"/>
                    <a:pt x="809" y="2065"/>
                  </a:cubicBezTo>
                  <a:cubicBezTo>
                    <a:pt x="737" y="1862"/>
                    <a:pt x="694" y="1660"/>
                    <a:pt x="694" y="1458"/>
                  </a:cubicBezTo>
                  <a:lnTo>
                    <a:pt x="694" y="693"/>
                  </a:lnTo>
                  <a:cubicBezTo>
                    <a:pt x="694" y="318"/>
                    <a:pt x="853" y="0"/>
                    <a:pt x="1040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0" name="Google Shape;18070;p62"/>
            <p:cNvSpPr/>
            <p:nvPr/>
          </p:nvSpPr>
          <p:spPr>
            <a:xfrm>
              <a:off x="1908525" y="3148665"/>
              <a:ext cx="84412" cy="96524"/>
            </a:xfrm>
            <a:custGeom>
              <a:avLst/>
              <a:gdLst/>
              <a:ahLst/>
              <a:cxnLst/>
              <a:rect l="l" t="t" r="r" b="b"/>
              <a:pathLst>
                <a:path w="3220" h="3682" extrusionOk="0">
                  <a:moveTo>
                    <a:pt x="1371" y="1"/>
                  </a:moveTo>
                  <a:cubicBezTo>
                    <a:pt x="1227" y="1"/>
                    <a:pt x="1083" y="30"/>
                    <a:pt x="953" y="88"/>
                  </a:cubicBezTo>
                  <a:lnTo>
                    <a:pt x="433" y="290"/>
                  </a:lnTo>
                  <a:cubicBezTo>
                    <a:pt x="173" y="391"/>
                    <a:pt x="0" y="636"/>
                    <a:pt x="0" y="925"/>
                  </a:cubicBezTo>
                  <a:lnTo>
                    <a:pt x="0" y="3451"/>
                  </a:lnTo>
                  <a:cubicBezTo>
                    <a:pt x="0" y="3581"/>
                    <a:pt x="101" y="3682"/>
                    <a:pt x="231" y="3682"/>
                  </a:cubicBezTo>
                  <a:lnTo>
                    <a:pt x="2988" y="3682"/>
                  </a:lnTo>
                  <a:cubicBezTo>
                    <a:pt x="3118" y="3682"/>
                    <a:pt x="3219" y="3581"/>
                    <a:pt x="3219" y="3451"/>
                  </a:cubicBezTo>
                  <a:lnTo>
                    <a:pt x="3219" y="925"/>
                  </a:lnTo>
                  <a:cubicBezTo>
                    <a:pt x="3219" y="636"/>
                    <a:pt x="3046" y="391"/>
                    <a:pt x="2786" y="275"/>
                  </a:cubicBezTo>
                  <a:lnTo>
                    <a:pt x="2281" y="88"/>
                  </a:lnTo>
                  <a:cubicBezTo>
                    <a:pt x="2137" y="30"/>
                    <a:pt x="1992" y="1"/>
                    <a:pt x="184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1" name="Google Shape;18071;p62"/>
            <p:cNvSpPr/>
            <p:nvPr/>
          </p:nvSpPr>
          <p:spPr>
            <a:xfrm>
              <a:off x="1908892" y="3162297"/>
              <a:ext cx="17800" cy="82892"/>
            </a:xfrm>
            <a:custGeom>
              <a:avLst/>
              <a:gdLst/>
              <a:ahLst/>
              <a:cxnLst/>
              <a:rect l="l" t="t" r="r" b="b"/>
              <a:pathLst>
                <a:path w="679" h="3162" extrusionOk="0">
                  <a:moveTo>
                    <a:pt x="130" y="1"/>
                  </a:moveTo>
                  <a:cubicBezTo>
                    <a:pt x="44" y="116"/>
                    <a:pt x="1" y="260"/>
                    <a:pt x="1" y="419"/>
                  </a:cubicBezTo>
                  <a:lnTo>
                    <a:pt x="1" y="2945"/>
                  </a:lnTo>
                  <a:cubicBezTo>
                    <a:pt x="1" y="3061"/>
                    <a:pt x="102" y="3162"/>
                    <a:pt x="217" y="3162"/>
                  </a:cubicBezTo>
                  <a:lnTo>
                    <a:pt x="679" y="3147"/>
                  </a:lnTo>
                  <a:lnTo>
                    <a:pt x="679" y="650"/>
                  </a:lnTo>
                  <a:cubicBezTo>
                    <a:pt x="679" y="506"/>
                    <a:pt x="607" y="361"/>
                    <a:pt x="506" y="289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2" name="Google Shape;18072;p62"/>
            <p:cNvSpPr/>
            <p:nvPr/>
          </p:nvSpPr>
          <p:spPr>
            <a:xfrm>
              <a:off x="1975111" y="3162297"/>
              <a:ext cx="18193" cy="82892"/>
            </a:xfrm>
            <a:custGeom>
              <a:avLst/>
              <a:gdLst/>
              <a:ahLst/>
              <a:cxnLst/>
              <a:rect l="l" t="t" r="r" b="b"/>
              <a:pathLst>
                <a:path w="694" h="3162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3" y="361"/>
                    <a:pt x="1" y="506"/>
                    <a:pt x="1" y="650"/>
                  </a:cubicBezTo>
                  <a:lnTo>
                    <a:pt x="1" y="3147"/>
                  </a:lnTo>
                  <a:lnTo>
                    <a:pt x="463" y="3162"/>
                  </a:lnTo>
                  <a:cubicBezTo>
                    <a:pt x="593" y="3162"/>
                    <a:pt x="694" y="3061"/>
                    <a:pt x="694" y="2945"/>
                  </a:cubicBezTo>
                  <a:lnTo>
                    <a:pt x="694" y="419"/>
                  </a:lnTo>
                  <a:cubicBezTo>
                    <a:pt x="694" y="260"/>
                    <a:pt x="636" y="116"/>
                    <a:pt x="549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3" name="Google Shape;18073;p62"/>
            <p:cNvSpPr/>
            <p:nvPr/>
          </p:nvSpPr>
          <p:spPr>
            <a:xfrm>
              <a:off x="2089409" y="3142242"/>
              <a:ext cx="48078" cy="72694"/>
            </a:xfrm>
            <a:custGeom>
              <a:avLst/>
              <a:gdLst/>
              <a:ahLst/>
              <a:cxnLst/>
              <a:rect l="l" t="t" r="r" b="b"/>
              <a:pathLst>
                <a:path w="1834" h="2773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458"/>
                  </a:lnTo>
                  <a:cubicBezTo>
                    <a:pt x="15" y="1675"/>
                    <a:pt x="87" y="1892"/>
                    <a:pt x="231" y="2079"/>
                  </a:cubicBezTo>
                  <a:cubicBezTo>
                    <a:pt x="376" y="2252"/>
                    <a:pt x="462" y="2469"/>
                    <a:pt x="462" y="2700"/>
                  </a:cubicBezTo>
                  <a:lnTo>
                    <a:pt x="462" y="2772"/>
                  </a:lnTo>
                  <a:lnTo>
                    <a:pt x="1386" y="2772"/>
                  </a:lnTo>
                  <a:lnTo>
                    <a:pt x="1386" y="2628"/>
                  </a:lnTo>
                  <a:cubicBezTo>
                    <a:pt x="1386" y="2440"/>
                    <a:pt x="1444" y="2267"/>
                    <a:pt x="1559" y="2122"/>
                  </a:cubicBezTo>
                  <a:lnTo>
                    <a:pt x="1646" y="2021"/>
                  </a:lnTo>
                  <a:cubicBezTo>
                    <a:pt x="1761" y="1877"/>
                    <a:pt x="1819" y="1704"/>
                    <a:pt x="1834" y="1516"/>
                  </a:cubicBezTo>
                  <a:lnTo>
                    <a:pt x="1834" y="693"/>
                  </a:lnTo>
                  <a:cubicBezTo>
                    <a:pt x="1834" y="318"/>
                    <a:pt x="1516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4" name="Google Shape;18074;p62"/>
            <p:cNvSpPr/>
            <p:nvPr/>
          </p:nvSpPr>
          <p:spPr>
            <a:xfrm>
              <a:off x="2089409" y="3142609"/>
              <a:ext cx="27264" cy="72327"/>
            </a:xfrm>
            <a:custGeom>
              <a:avLst/>
              <a:gdLst/>
              <a:ahLst/>
              <a:cxnLst/>
              <a:rect l="l" t="t" r="r" b="b"/>
              <a:pathLst>
                <a:path w="1040" h="2759" extrusionOk="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444"/>
                  </a:lnTo>
                  <a:cubicBezTo>
                    <a:pt x="15" y="1661"/>
                    <a:pt x="101" y="1878"/>
                    <a:pt x="231" y="2065"/>
                  </a:cubicBezTo>
                  <a:cubicBezTo>
                    <a:pt x="376" y="2238"/>
                    <a:pt x="462" y="2455"/>
                    <a:pt x="462" y="2686"/>
                  </a:cubicBezTo>
                  <a:lnTo>
                    <a:pt x="462" y="2758"/>
                  </a:lnTo>
                  <a:lnTo>
                    <a:pt x="924" y="2758"/>
                  </a:lnTo>
                  <a:lnTo>
                    <a:pt x="924" y="2686"/>
                  </a:lnTo>
                  <a:cubicBezTo>
                    <a:pt x="924" y="2469"/>
                    <a:pt x="881" y="2267"/>
                    <a:pt x="809" y="2065"/>
                  </a:cubicBezTo>
                  <a:cubicBezTo>
                    <a:pt x="736" y="1863"/>
                    <a:pt x="693" y="1661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5" name="Google Shape;18075;p62"/>
            <p:cNvSpPr/>
            <p:nvPr/>
          </p:nvSpPr>
          <p:spPr>
            <a:xfrm>
              <a:off x="2089409" y="3142242"/>
              <a:ext cx="48445" cy="54527"/>
            </a:xfrm>
            <a:custGeom>
              <a:avLst/>
              <a:gdLst/>
              <a:ahLst/>
              <a:cxnLst/>
              <a:rect l="l" t="t" r="r" b="b"/>
              <a:pathLst>
                <a:path w="1848" h="2080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1"/>
                    <a:pt x="419" y="2079"/>
                    <a:pt x="924" y="2079"/>
                  </a:cubicBezTo>
                  <a:cubicBezTo>
                    <a:pt x="1429" y="2079"/>
                    <a:pt x="1848" y="1661"/>
                    <a:pt x="1834" y="1155"/>
                  </a:cubicBezTo>
                  <a:lnTo>
                    <a:pt x="1834" y="693"/>
                  </a:lnTo>
                  <a:cubicBezTo>
                    <a:pt x="1834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6" name="Google Shape;18076;p62"/>
            <p:cNvSpPr/>
            <p:nvPr/>
          </p:nvSpPr>
          <p:spPr>
            <a:xfrm>
              <a:off x="2089409" y="3142609"/>
              <a:ext cx="27264" cy="53767"/>
            </a:xfrm>
            <a:custGeom>
              <a:avLst/>
              <a:gdLst/>
              <a:ahLst/>
              <a:cxnLst/>
              <a:rect l="l" t="t" r="r" b="b"/>
              <a:pathLst>
                <a:path w="1040" h="2051" extrusionOk="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141"/>
                  </a:lnTo>
                  <a:cubicBezTo>
                    <a:pt x="0" y="1603"/>
                    <a:pt x="347" y="1993"/>
                    <a:pt x="809" y="2051"/>
                  </a:cubicBezTo>
                  <a:cubicBezTo>
                    <a:pt x="736" y="1849"/>
                    <a:pt x="693" y="1647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7" name="Google Shape;18077;p62"/>
            <p:cNvSpPr/>
            <p:nvPr/>
          </p:nvSpPr>
          <p:spPr>
            <a:xfrm>
              <a:off x="2071609" y="3208855"/>
              <a:ext cx="84412" cy="60190"/>
            </a:xfrm>
            <a:custGeom>
              <a:avLst/>
              <a:gdLst/>
              <a:ahLst/>
              <a:cxnLst/>
              <a:rect l="l" t="t" r="r" b="b"/>
              <a:pathLst>
                <a:path w="3220" h="2296" extrusionOk="0">
                  <a:moveTo>
                    <a:pt x="1372" y="0"/>
                  </a:moveTo>
                  <a:cubicBezTo>
                    <a:pt x="1228" y="0"/>
                    <a:pt x="1083" y="29"/>
                    <a:pt x="939" y="72"/>
                  </a:cubicBezTo>
                  <a:lnTo>
                    <a:pt x="434" y="289"/>
                  </a:lnTo>
                  <a:cubicBezTo>
                    <a:pt x="174" y="390"/>
                    <a:pt x="1" y="635"/>
                    <a:pt x="1" y="924"/>
                  </a:cubicBezTo>
                  <a:lnTo>
                    <a:pt x="1" y="2064"/>
                  </a:lnTo>
                  <a:cubicBezTo>
                    <a:pt x="1" y="2194"/>
                    <a:pt x="102" y="2295"/>
                    <a:pt x="232" y="2295"/>
                  </a:cubicBezTo>
                  <a:lnTo>
                    <a:pt x="2989" y="2295"/>
                  </a:lnTo>
                  <a:cubicBezTo>
                    <a:pt x="3119" y="2295"/>
                    <a:pt x="3220" y="2194"/>
                    <a:pt x="3220" y="2064"/>
                  </a:cubicBezTo>
                  <a:lnTo>
                    <a:pt x="3220" y="924"/>
                  </a:lnTo>
                  <a:cubicBezTo>
                    <a:pt x="3220" y="635"/>
                    <a:pt x="3047" y="390"/>
                    <a:pt x="2772" y="289"/>
                  </a:cubicBezTo>
                  <a:lnTo>
                    <a:pt x="2282" y="72"/>
                  </a:lnTo>
                  <a:cubicBezTo>
                    <a:pt x="2137" y="29"/>
                    <a:pt x="1993" y="0"/>
                    <a:pt x="1849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8" name="Google Shape;18078;p62"/>
            <p:cNvSpPr/>
            <p:nvPr/>
          </p:nvSpPr>
          <p:spPr>
            <a:xfrm>
              <a:off x="2071609" y="3222460"/>
              <a:ext cx="17826" cy="46951"/>
            </a:xfrm>
            <a:custGeom>
              <a:avLst/>
              <a:gdLst/>
              <a:ahLst/>
              <a:cxnLst/>
              <a:rect l="l" t="t" r="r" b="b"/>
              <a:pathLst>
                <a:path w="680" h="1791" extrusionOk="0">
                  <a:moveTo>
                    <a:pt x="131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17" y="1791"/>
                  </a:cubicBezTo>
                  <a:lnTo>
                    <a:pt x="679" y="1776"/>
                  </a:lnTo>
                  <a:lnTo>
                    <a:pt x="679" y="650"/>
                  </a:lnTo>
                  <a:cubicBezTo>
                    <a:pt x="679" y="506"/>
                    <a:pt x="607" y="362"/>
                    <a:pt x="506" y="289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9" name="Google Shape;18079;p62"/>
            <p:cNvSpPr/>
            <p:nvPr/>
          </p:nvSpPr>
          <p:spPr>
            <a:xfrm>
              <a:off x="2137828" y="3222460"/>
              <a:ext cx="17826" cy="46951"/>
            </a:xfrm>
            <a:custGeom>
              <a:avLst/>
              <a:gdLst/>
              <a:ahLst/>
              <a:cxnLst/>
              <a:rect l="l" t="t" r="r" b="b"/>
              <a:pathLst>
                <a:path w="680" h="1791" extrusionOk="0">
                  <a:moveTo>
                    <a:pt x="550" y="1"/>
                  </a:moveTo>
                  <a:lnTo>
                    <a:pt x="174" y="289"/>
                  </a:lnTo>
                  <a:cubicBezTo>
                    <a:pt x="59" y="362"/>
                    <a:pt x="1" y="506"/>
                    <a:pt x="1" y="650"/>
                  </a:cubicBezTo>
                  <a:lnTo>
                    <a:pt x="1" y="1776"/>
                  </a:lnTo>
                  <a:lnTo>
                    <a:pt x="448" y="1791"/>
                  </a:lnTo>
                  <a:cubicBezTo>
                    <a:pt x="578" y="1791"/>
                    <a:pt x="679" y="1675"/>
                    <a:pt x="679" y="1560"/>
                  </a:cubicBezTo>
                  <a:lnTo>
                    <a:pt x="679" y="419"/>
                  </a:lnTo>
                  <a:cubicBezTo>
                    <a:pt x="679" y="261"/>
                    <a:pt x="636" y="116"/>
                    <a:pt x="550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0" name="Google Shape;18080;p62"/>
            <p:cNvSpPr/>
            <p:nvPr/>
          </p:nvSpPr>
          <p:spPr>
            <a:xfrm>
              <a:off x="1980800" y="3142242"/>
              <a:ext cx="48078" cy="72694"/>
            </a:xfrm>
            <a:custGeom>
              <a:avLst/>
              <a:gdLst/>
              <a:ahLst/>
              <a:cxnLst/>
              <a:rect l="l" t="t" r="r" b="b"/>
              <a:pathLst>
                <a:path w="1834" h="2773" extrusionOk="0">
                  <a:moveTo>
                    <a:pt x="679" y="0"/>
                  </a:moveTo>
                  <a:cubicBezTo>
                    <a:pt x="303" y="15"/>
                    <a:pt x="0" y="318"/>
                    <a:pt x="15" y="693"/>
                  </a:cubicBezTo>
                  <a:lnTo>
                    <a:pt x="15" y="1458"/>
                  </a:lnTo>
                  <a:cubicBezTo>
                    <a:pt x="15" y="1675"/>
                    <a:pt x="101" y="1892"/>
                    <a:pt x="231" y="2079"/>
                  </a:cubicBezTo>
                  <a:cubicBezTo>
                    <a:pt x="390" y="2252"/>
                    <a:pt x="462" y="2469"/>
                    <a:pt x="462" y="2700"/>
                  </a:cubicBezTo>
                  <a:lnTo>
                    <a:pt x="462" y="2772"/>
                  </a:lnTo>
                  <a:lnTo>
                    <a:pt x="1386" y="2772"/>
                  </a:lnTo>
                  <a:lnTo>
                    <a:pt x="1386" y="2628"/>
                  </a:lnTo>
                  <a:cubicBezTo>
                    <a:pt x="1386" y="2440"/>
                    <a:pt x="1444" y="2267"/>
                    <a:pt x="1574" y="2122"/>
                  </a:cubicBezTo>
                  <a:lnTo>
                    <a:pt x="1660" y="2021"/>
                  </a:lnTo>
                  <a:cubicBezTo>
                    <a:pt x="1761" y="1877"/>
                    <a:pt x="1819" y="1704"/>
                    <a:pt x="1834" y="1516"/>
                  </a:cubicBezTo>
                  <a:lnTo>
                    <a:pt x="1834" y="693"/>
                  </a:lnTo>
                  <a:cubicBezTo>
                    <a:pt x="1834" y="318"/>
                    <a:pt x="1530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1" name="Google Shape;18081;p62"/>
            <p:cNvSpPr/>
            <p:nvPr/>
          </p:nvSpPr>
          <p:spPr>
            <a:xfrm>
              <a:off x="1981167" y="3142609"/>
              <a:ext cx="26897" cy="72327"/>
            </a:xfrm>
            <a:custGeom>
              <a:avLst/>
              <a:gdLst/>
              <a:ahLst/>
              <a:cxnLst/>
              <a:rect l="l" t="t" r="r" b="b"/>
              <a:pathLst>
                <a:path w="1026" h="2759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444"/>
                  </a:lnTo>
                  <a:cubicBezTo>
                    <a:pt x="1" y="1661"/>
                    <a:pt x="87" y="1878"/>
                    <a:pt x="217" y="2065"/>
                  </a:cubicBezTo>
                  <a:cubicBezTo>
                    <a:pt x="376" y="2238"/>
                    <a:pt x="448" y="2455"/>
                    <a:pt x="448" y="2686"/>
                  </a:cubicBezTo>
                  <a:lnTo>
                    <a:pt x="448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10" y="2469"/>
                    <a:pt x="881" y="2267"/>
                    <a:pt x="795" y="2065"/>
                  </a:cubicBezTo>
                  <a:cubicBezTo>
                    <a:pt x="722" y="1863"/>
                    <a:pt x="679" y="1661"/>
                    <a:pt x="679" y="1444"/>
                  </a:cubicBezTo>
                  <a:lnTo>
                    <a:pt x="679" y="679"/>
                  </a:lnTo>
                  <a:cubicBezTo>
                    <a:pt x="679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2" name="Google Shape;18082;p62"/>
            <p:cNvSpPr/>
            <p:nvPr/>
          </p:nvSpPr>
          <p:spPr>
            <a:xfrm>
              <a:off x="1980800" y="3142242"/>
              <a:ext cx="48472" cy="54527"/>
            </a:xfrm>
            <a:custGeom>
              <a:avLst/>
              <a:gdLst/>
              <a:ahLst/>
              <a:cxnLst/>
              <a:rect l="l" t="t" r="r" b="b"/>
              <a:pathLst>
                <a:path w="1849" h="2080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1"/>
                    <a:pt x="419" y="2079"/>
                    <a:pt x="924" y="2079"/>
                  </a:cubicBezTo>
                  <a:cubicBezTo>
                    <a:pt x="1429" y="2079"/>
                    <a:pt x="1848" y="1661"/>
                    <a:pt x="1848" y="1155"/>
                  </a:cubicBezTo>
                  <a:lnTo>
                    <a:pt x="1848" y="693"/>
                  </a:lnTo>
                  <a:cubicBezTo>
                    <a:pt x="1848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3" name="Google Shape;18083;p62"/>
            <p:cNvSpPr/>
            <p:nvPr/>
          </p:nvSpPr>
          <p:spPr>
            <a:xfrm>
              <a:off x="1980800" y="3142609"/>
              <a:ext cx="27264" cy="53767"/>
            </a:xfrm>
            <a:custGeom>
              <a:avLst/>
              <a:gdLst/>
              <a:ahLst/>
              <a:cxnLst/>
              <a:rect l="l" t="t" r="r" b="b"/>
              <a:pathLst>
                <a:path w="1040" h="2051" extrusionOk="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141"/>
                  </a:lnTo>
                  <a:cubicBezTo>
                    <a:pt x="15" y="1603"/>
                    <a:pt x="347" y="1993"/>
                    <a:pt x="809" y="2051"/>
                  </a:cubicBezTo>
                  <a:cubicBezTo>
                    <a:pt x="736" y="1849"/>
                    <a:pt x="693" y="1647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4" name="Google Shape;18084;p62"/>
            <p:cNvSpPr/>
            <p:nvPr/>
          </p:nvSpPr>
          <p:spPr>
            <a:xfrm>
              <a:off x="1962633" y="3208855"/>
              <a:ext cx="84779" cy="60190"/>
            </a:xfrm>
            <a:custGeom>
              <a:avLst/>
              <a:gdLst/>
              <a:ahLst/>
              <a:cxnLst/>
              <a:rect l="l" t="t" r="r" b="b"/>
              <a:pathLst>
                <a:path w="3234" h="2296" extrusionOk="0">
                  <a:moveTo>
                    <a:pt x="1386" y="0"/>
                  </a:moveTo>
                  <a:cubicBezTo>
                    <a:pt x="1227" y="0"/>
                    <a:pt x="1083" y="29"/>
                    <a:pt x="953" y="72"/>
                  </a:cubicBezTo>
                  <a:lnTo>
                    <a:pt x="448" y="289"/>
                  </a:lnTo>
                  <a:cubicBezTo>
                    <a:pt x="174" y="390"/>
                    <a:pt x="0" y="635"/>
                    <a:pt x="0" y="924"/>
                  </a:cubicBezTo>
                  <a:lnTo>
                    <a:pt x="0" y="2064"/>
                  </a:lnTo>
                  <a:cubicBezTo>
                    <a:pt x="0" y="2194"/>
                    <a:pt x="116" y="2295"/>
                    <a:pt x="231" y="2295"/>
                  </a:cubicBezTo>
                  <a:lnTo>
                    <a:pt x="3003" y="2295"/>
                  </a:lnTo>
                  <a:cubicBezTo>
                    <a:pt x="3133" y="2295"/>
                    <a:pt x="3234" y="2194"/>
                    <a:pt x="3234" y="2064"/>
                  </a:cubicBezTo>
                  <a:lnTo>
                    <a:pt x="3234" y="924"/>
                  </a:lnTo>
                  <a:cubicBezTo>
                    <a:pt x="3234" y="635"/>
                    <a:pt x="3061" y="390"/>
                    <a:pt x="2801" y="289"/>
                  </a:cubicBezTo>
                  <a:lnTo>
                    <a:pt x="2281" y="72"/>
                  </a:lnTo>
                  <a:cubicBezTo>
                    <a:pt x="2151" y="29"/>
                    <a:pt x="2007" y="0"/>
                    <a:pt x="1848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5" name="Google Shape;18085;p62"/>
            <p:cNvSpPr/>
            <p:nvPr/>
          </p:nvSpPr>
          <p:spPr>
            <a:xfrm>
              <a:off x="1963000" y="3222460"/>
              <a:ext cx="18193" cy="46951"/>
            </a:xfrm>
            <a:custGeom>
              <a:avLst/>
              <a:gdLst/>
              <a:ahLst/>
              <a:cxnLst/>
              <a:rect l="l" t="t" r="r" b="b"/>
              <a:pathLst>
                <a:path w="694" h="1791" extrusionOk="0">
                  <a:moveTo>
                    <a:pt x="131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32" y="1791"/>
                  </a:cubicBezTo>
                  <a:lnTo>
                    <a:pt x="694" y="1776"/>
                  </a:lnTo>
                  <a:lnTo>
                    <a:pt x="694" y="650"/>
                  </a:lnTo>
                  <a:cubicBezTo>
                    <a:pt x="679" y="506"/>
                    <a:pt x="622" y="362"/>
                    <a:pt x="506" y="289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6" name="Google Shape;18086;p62"/>
            <p:cNvSpPr/>
            <p:nvPr/>
          </p:nvSpPr>
          <p:spPr>
            <a:xfrm>
              <a:off x="2029245" y="3222460"/>
              <a:ext cx="18167" cy="46584"/>
            </a:xfrm>
            <a:custGeom>
              <a:avLst/>
              <a:gdLst/>
              <a:ahLst/>
              <a:cxnLst/>
              <a:rect l="l" t="t" r="r" b="b"/>
              <a:pathLst>
                <a:path w="693" h="1777" extrusionOk="0">
                  <a:moveTo>
                    <a:pt x="549" y="1"/>
                  </a:moveTo>
                  <a:lnTo>
                    <a:pt x="173" y="289"/>
                  </a:lnTo>
                  <a:cubicBezTo>
                    <a:pt x="72" y="362"/>
                    <a:pt x="0" y="506"/>
                    <a:pt x="0" y="650"/>
                  </a:cubicBezTo>
                  <a:lnTo>
                    <a:pt x="0" y="1776"/>
                  </a:lnTo>
                  <a:lnTo>
                    <a:pt x="462" y="1776"/>
                  </a:lnTo>
                  <a:cubicBezTo>
                    <a:pt x="577" y="1776"/>
                    <a:pt x="678" y="1675"/>
                    <a:pt x="693" y="1560"/>
                  </a:cubicBezTo>
                  <a:lnTo>
                    <a:pt x="693" y="419"/>
                  </a:lnTo>
                  <a:cubicBezTo>
                    <a:pt x="678" y="261"/>
                    <a:pt x="635" y="116"/>
                    <a:pt x="549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7" name="Google Shape;18087;p62"/>
            <p:cNvSpPr/>
            <p:nvPr/>
          </p:nvSpPr>
          <p:spPr>
            <a:xfrm>
              <a:off x="1872558" y="3142242"/>
              <a:ext cx="47711" cy="72694"/>
            </a:xfrm>
            <a:custGeom>
              <a:avLst/>
              <a:gdLst/>
              <a:ahLst/>
              <a:cxnLst/>
              <a:rect l="l" t="t" r="r" b="b"/>
              <a:pathLst>
                <a:path w="1820" h="2773" extrusionOk="0">
                  <a:moveTo>
                    <a:pt x="679" y="0"/>
                  </a:moveTo>
                  <a:cubicBezTo>
                    <a:pt x="304" y="15"/>
                    <a:pt x="1" y="318"/>
                    <a:pt x="1" y="693"/>
                  </a:cubicBezTo>
                  <a:lnTo>
                    <a:pt x="1" y="1458"/>
                  </a:lnTo>
                  <a:cubicBezTo>
                    <a:pt x="15" y="1675"/>
                    <a:pt x="87" y="1892"/>
                    <a:pt x="232" y="2079"/>
                  </a:cubicBezTo>
                  <a:cubicBezTo>
                    <a:pt x="376" y="2252"/>
                    <a:pt x="463" y="2469"/>
                    <a:pt x="463" y="2700"/>
                  </a:cubicBezTo>
                  <a:lnTo>
                    <a:pt x="463" y="2772"/>
                  </a:lnTo>
                  <a:lnTo>
                    <a:pt x="1372" y="2772"/>
                  </a:lnTo>
                  <a:lnTo>
                    <a:pt x="1372" y="2628"/>
                  </a:lnTo>
                  <a:cubicBezTo>
                    <a:pt x="1372" y="2440"/>
                    <a:pt x="1444" y="2267"/>
                    <a:pt x="1560" y="2122"/>
                  </a:cubicBezTo>
                  <a:lnTo>
                    <a:pt x="1646" y="2021"/>
                  </a:lnTo>
                  <a:cubicBezTo>
                    <a:pt x="1747" y="1877"/>
                    <a:pt x="1820" y="1704"/>
                    <a:pt x="1820" y="1516"/>
                  </a:cubicBezTo>
                  <a:lnTo>
                    <a:pt x="1820" y="693"/>
                  </a:lnTo>
                  <a:cubicBezTo>
                    <a:pt x="1820" y="318"/>
                    <a:pt x="1516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8" name="Google Shape;18088;p62"/>
            <p:cNvSpPr/>
            <p:nvPr/>
          </p:nvSpPr>
          <p:spPr>
            <a:xfrm>
              <a:off x="1872558" y="3142609"/>
              <a:ext cx="26897" cy="72327"/>
            </a:xfrm>
            <a:custGeom>
              <a:avLst/>
              <a:gdLst/>
              <a:ahLst/>
              <a:cxnLst/>
              <a:rect l="l" t="t" r="r" b="b"/>
              <a:pathLst>
                <a:path w="1026" h="2759" extrusionOk="0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444"/>
                  </a:lnTo>
                  <a:cubicBezTo>
                    <a:pt x="15" y="1661"/>
                    <a:pt x="87" y="1878"/>
                    <a:pt x="232" y="2065"/>
                  </a:cubicBezTo>
                  <a:cubicBezTo>
                    <a:pt x="376" y="2238"/>
                    <a:pt x="463" y="2455"/>
                    <a:pt x="463" y="2686"/>
                  </a:cubicBezTo>
                  <a:lnTo>
                    <a:pt x="463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25" y="2469"/>
                    <a:pt x="881" y="2267"/>
                    <a:pt x="809" y="2065"/>
                  </a:cubicBezTo>
                  <a:cubicBezTo>
                    <a:pt x="722" y="1863"/>
                    <a:pt x="694" y="1661"/>
                    <a:pt x="694" y="1444"/>
                  </a:cubicBezTo>
                  <a:lnTo>
                    <a:pt x="694" y="679"/>
                  </a:lnTo>
                  <a:cubicBezTo>
                    <a:pt x="694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9" name="Google Shape;18089;p62"/>
            <p:cNvSpPr/>
            <p:nvPr/>
          </p:nvSpPr>
          <p:spPr>
            <a:xfrm>
              <a:off x="1872558" y="3142242"/>
              <a:ext cx="48105" cy="54527"/>
            </a:xfrm>
            <a:custGeom>
              <a:avLst/>
              <a:gdLst/>
              <a:ahLst/>
              <a:cxnLst/>
              <a:rect l="l" t="t" r="r" b="b"/>
              <a:pathLst>
                <a:path w="1835" h="2080" extrusionOk="0">
                  <a:moveTo>
                    <a:pt x="694" y="0"/>
                  </a:moveTo>
                  <a:cubicBezTo>
                    <a:pt x="304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61"/>
                    <a:pt x="405" y="2079"/>
                    <a:pt x="925" y="2079"/>
                  </a:cubicBezTo>
                  <a:cubicBezTo>
                    <a:pt x="1430" y="2079"/>
                    <a:pt x="1834" y="1661"/>
                    <a:pt x="1834" y="1155"/>
                  </a:cubicBezTo>
                  <a:lnTo>
                    <a:pt x="1834" y="693"/>
                  </a:lnTo>
                  <a:cubicBezTo>
                    <a:pt x="1834" y="318"/>
                    <a:pt x="1531" y="0"/>
                    <a:pt x="114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0" name="Google Shape;18090;p62"/>
            <p:cNvSpPr/>
            <p:nvPr/>
          </p:nvSpPr>
          <p:spPr>
            <a:xfrm>
              <a:off x="1872558" y="3142609"/>
              <a:ext cx="27290" cy="53767"/>
            </a:xfrm>
            <a:custGeom>
              <a:avLst/>
              <a:gdLst/>
              <a:ahLst/>
              <a:cxnLst/>
              <a:rect l="l" t="t" r="r" b="b"/>
              <a:pathLst>
                <a:path w="1041" h="2051" extrusionOk="0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03"/>
                    <a:pt x="347" y="1993"/>
                    <a:pt x="795" y="2051"/>
                  </a:cubicBezTo>
                  <a:cubicBezTo>
                    <a:pt x="722" y="1849"/>
                    <a:pt x="694" y="1647"/>
                    <a:pt x="694" y="1444"/>
                  </a:cubicBezTo>
                  <a:lnTo>
                    <a:pt x="694" y="679"/>
                  </a:lnTo>
                  <a:cubicBezTo>
                    <a:pt x="694" y="304"/>
                    <a:pt x="838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1" name="Google Shape;18091;p62"/>
            <p:cNvSpPr/>
            <p:nvPr/>
          </p:nvSpPr>
          <p:spPr>
            <a:xfrm>
              <a:off x="1854391" y="3208855"/>
              <a:ext cx="84045" cy="60190"/>
            </a:xfrm>
            <a:custGeom>
              <a:avLst/>
              <a:gdLst/>
              <a:ahLst/>
              <a:cxnLst/>
              <a:rect l="l" t="t" r="r" b="b"/>
              <a:pathLst>
                <a:path w="3206" h="2296" extrusionOk="0">
                  <a:moveTo>
                    <a:pt x="1372" y="0"/>
                  </a:moveTo>
                  <a:cubicBezTo>
                    <a:pt x="1228" y="0"/>
                    <a:pt x="1083" y="29"/>
                    <a:pt x="939" y="72"/>
                  </a:cubicBezTo>
                  <a:lnTo>
                    <a:pt x="434" y="289"/>
                  </a:lnTo>
                  <a:cubicBezTo>
                    <a:pt x="174" y="390"/>
                    <a:pt x="1" y="635"/>
                    <a:pt x="1" y="924"/>
                  </a:cubicBezTo>
                  <a:lnTo>
                    <a:pt x="1" y="2064"/>
                  </a:lnTo>
                  <a:cubicBezTo>
                    <a:pt x="1" y="2194"/>
                    <a:pt x="102" y="2295"/>
                    <a:pt x="232" y="2295"/>
                  </a:cubicBezTo>
                  <a:lnTo>
                    <a:pt x="2989" y="2295"/>
                  </a:lnTo>
                  <a:cubicBezTo>
                    <a:pt x="3104" y="2295"/>
                    <a:pt x="3205" y="2194"/>
                    <a:pt x="3205" y="2064"/>
                  </a:cubicBezTo>
                  <a:lnTo>
                    <a:pt x="3205" y="924"/>
                  </a:lnTo>
                  <a:cubicBezTo>
                    <a:pt x="3205" y="635"/>
                    <a:pt x="3047" y="390"/>
                    <a:pt x="2787" y="289"/>
                  </a:cubicBezTo>
                  <a:lnTo>
                    <a:pt x="2282" y="72"/>
                  </a:lnTo>
                  <a:cubicBezTo>
                    <a:pt x="2137" y="29"/>
                    <a:pt x="1993" y="0"/>
                    <a:pt x="1849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2" name="Google Shape;18092;p62"/>
            <p:cNvSpPr/>
            <p:nvPr/>
          </p:nvSpPr>
          <p:spPr>
            <a:xfrm>
              <a:off x="1854391" y="3222460"/>
              <a:ext cx="18193" cy="46951"/>
            </a:xfrm>
            <a:custGeom>
              <a:avLst/>
              <a:gdLst/>
              <a:ahLst/>
              <a:cxnLst/>
              <a:rect l="l" t="t" r="r" b="b"/>
              <a:pathLst>
                <a:path w="694" h="1791" extrusionOk="0">
                  <a:moveTo>
                    <a:pt x="145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32" y="1791"/>
                  </a:cubicBezTo>
                  <a:lnTo>
                    <a:pt x="694" y="1776"/>
                  </a:lnTo>
                  <a:lnTo>
                    <a:pt x="694" y="650"/>
                  </a:lnTo>
                  <a:cubicBezTo>
                    <a:pt x="694" y="506"/>
                    <a:pt x="622" y="362"/>
                    <a:pt x="506" y="289"/>
                  </a:cubicBezTo>
                  <a:lnTo>
                    <a:pt x="145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3" name="Google Shape;18093;p62"/>
            <p:cNvSpPr/>
            <p:nvPr/>
          </p:nvSpPr>
          <p:spPr>
            <a:xfrm>
              <a:off x="1920637" y="3222460"/>
              <a:ext cx="18167" cy="46584"/>
            </a:xfrm>
            <a:custGeom>
              <a:avLst/>
              <a:gdLst/>
              <a:ahLst/>
              <a:cxnLst/>
              <a:rect l="l" t="t" r="r" b="b"/>
              <a:pathLst>
                <a:path w="693" h="1777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2" y="362"/>
                    <a:pt x="0" y="506"/>
                    <a:pt x="0" y="650"/>
                  </a:cubicBezTo>
                  <a:lnTo>
                    <a:pt x="0" y="1776"/>
                  </a:lnTo>
                  <a:lnTo>
                    <a:pt x="462" y="1776"/>
                  </a:lnTo>
                  <a:cubicBezTo>
                    <a:pt x="577" y="1776"/>
                    <a:pt x="678" y="1675"/>
                    <a:pt x="693" y="1560"/>
                  </a:cubicBezTo>
                  <a:lnTo>
                    <a:pt x="693" y="419"/>
                  </a:lnTo>
                  <a:cubicBezTo>
                    <a:pt x="693" y="261"/>
                    <a:pt x="635" y="116"/>
                    <a:pt x="549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4" name="Google Shape;18094;p62"/>
            <p:cNvSpPr/>
            <p:nvPr/>
          </p:nvSpPr>
          <p:spPr>
            <a:xfrm>
              <a:off x="1946354" y="2997693"/>
              <a:ext cx="117338" cy="24249"/>
            </a:xfrm>
            <a:custGeom>
              <a:avLst/>
              <a:gdLst/>
              <a:ahLst/>
              <a:cxnLst/>
              <a:rect l="l" t="t" r="r" b="b"/>
              <a:pathLst>
                <a:path w="4476" h="925" extrusionOk="0">
                  <a:moveTo>
                    <a:pt x="246" y="0"/>
                  </a:moveTo>
                  <a:cubicBezTo>
                    <a:pt x="102" y="0"/>
                    <a:pt x="1" y="145"/>
                    <a:pt x="73" y="274"/>
                  </a:cubicBezTo>
                  <a:lnTo>
                    <a:pt x="333" y="794"/>
                  </a:lnTo>
                  <a:cubicBezTo>
                    <a:pt x="376" y="881"/>
                    <a:pt x="463" y="924"/>
                    <a:pt x="549" y="924"/>
                  </a:cubicBezTo>
                  <a:lnTo>
                    <a:pt x="3942" y="924"/>
                  </a:lnTo>
                  <a:cubicBezTo>
                    <a:pt x="4028" y="924"/>
                    <a:pt x="4100" y="866"/>
                    <a:pt x="4144" y="794"/>
                  </a:cubicBezTo>
                  <a:lnTo>
                    <a:pt x="4403" y="274"/>
                  </a:lnTo>
                  <a:cubicBezTo>
                    <a:pt x="4476" y="145"/>
                    <a:pt x="4389" y="0"/>
                    <a:pt x="424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5" name="Google Shape;18095;p62"/>
            <p:cNvSpPr/>
            <p:nvPr/>
          </p:nvSpPr>
          <p:spPr>
            <a:xfrm>
              <a:off x="1986856" y="3040056"/>
              <a:ext cx="36360" cy="18193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lnTo>
                    <a:pt x="0" y="463"/>
                  </a:lnTo>
                  <a:cubicBezTo>
                    <a:pt x="0" y="578"/>
                    <a:pt x="101" y="694"/>
                    <a:pt x="231" y="694"/>
                  </a:cubicBezTo>
                  <a:lnTo>
                    <a:pt x="1155" y="694"/>
                  </a:lnTo>
                  <a:cubicBezTo>
                    <a:pt x="1285" y="694"/>
                    <a:pt x="1386" y="578"/>
                    <a:pt x="1386" y="463"/>
                  </a:cubicBezTo>
                  <a:lnTo>
                    <a:pt x="1386" y="232"/>
                  </a:lnTo>
                  <a:cubicBezTo>
                    <a:pt x="1386" y="102"/>
                    <a:pt x="1285" y="1"/>
                    <a:pt x="1155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6" name="Google Shape;18096;p62"/>
            <p:cNvSpPr/>
            <p:nvPr/>
          </p:nvSpPr>
          <p:spPr>
            <a:xfrm>
              <a:off x="1963000" y="3009804"/>
              <a:ext cx="84412" cy="12138"/>
            </a:xfrm>
            <a:custGeom>
              <a:avLst/>
              <a:gdLst/>
              <a:ahLst/>
              <a:cxnLst/>
              <a:rect l="l" t="t" r="r" b="b"/>
              <a:pathLst>
                <a:path w="3220" h="463" extrusionOk="0">
                  <a:moveTo>
                    <a:pt x="232" y="0"/>
                  </a:moveTo>
                  <a:cubicBezTo>
                    <a:pt x="102" y="0"/>
                    <a:pt x="1" y="101"/>
                    <a:pt x="1" y="231"/>
                  </a:cubicBezTo>
                  <a:lnTo>
                    <a:pt x="1" y="462"/>
                  </a:lnTo>
                  <a:lnTo>
                    <a:pt x="3220" y="462"/>
                  </a:lnTo>
                  <a:lnTo>
                    <a:pt x="3220" y="231"/>
                  </a:lnTo>
                  <a:cubicBezTo>
                    <a:pt x="3220" y="101"/>
                    <a:pt x="3119" y="0"/>
                    <a:pt x="2989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97" name="Google Shape;18097;p62"/>
          <p:cNvGrpSpPr/>
          <p:nvPr/>
        </p:nvGrpSpPr>
        <p:grpSpPr>
          <a:xfrm>
            <a:off x="5172817" y="2438370"/>
            <a:ext cx="289518" cy="357651"/>
            <a:chOff x="5172817" y="2438370"/>
            <a:chExt cx="289518" cy="357651"/>
          </a:xfrm>
        </p:grpSpPr>
        <p:sp>
          <p:nvSpPr>
            <p:cNvPr id="18098" name="Google Shape;18098;p62"/>
            <p:cNvSpPr/>
            <p:nvPr/>
          </p:nvSpPr>
          <p:spPr>
            <a:xfrm>
              <a:off x="5267427" y="2438370"/>
              <a:ext cx="119593" cy="30672"/>
            </a:xfrm>
            <a:custGeom>
              <a:avLst/>
              <a:gdLst/>
              <a:ahLst/>
              <a:cxnLst/>
              <a:rect l="l" t="t" r="r" b="b"/>
              <a:pathLst>
                <a:path w="4562" h="1170" extrusionOk="0">
                  <a:moveTo>
                    <a:pt x="332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838"/>
                  </a:lnTo>
                  <a:cubicBezTo>
                    <a:pt x="0" y="1011"/>
                    <a:pt x="145" y="1156"/>
                    <a:pt x="332" y="1170"/>
                  </a:cubicBezTo>
                  <a:lnTo>
                    <a:pt x="4215" y="1170"/>
                  </a:lnTo>
                  <a:cubicBezTo>
                    <a:pt x="4403" y="1170"/>
                    <a:pt x="4562" y="1011"/>
                    <a:pt x="4562" y="838"/>
                  </a:cubicBezTo>
                  <a:lnTo>
                    <a:pt x="4562" y="333"/>
                  </a:lnTo>
                  <a:cubicBezTo>
                    <a:pt x="4562" y="145"/>
                    <a:pt x="4418" y="1"/>
                    <a:pt x="4230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9" name="Google Shape;18099;p62"/>
            <p:cNvSpPr/>
            <p:nvPr/>
          </p:nvSpPr>
          <p:spPr>
            <a:xfrm>
              <a:off x="5352940" y="2438370"/>
              <a:ext cx="33712" cy="30672"/>
            </a:xfrm>
            <a:custGeom>
              <a:avLst/>
              <a:gdLst/>
              <a:ahLst/>
              <a:cxnLst/>
              <a:rect l="l" t="t" r="r" b="b"/>
              <a:pathLst>
                <a:path w="1286" h="1170" extrusionOk="0">
                  <a:moveTo>
                    <a:pt x="1" y="1"/>
                  </a:moveTo>
                  <a:cubicBezTo>
                    <a:pt x="188" y="1"/>
                    <a:pt x="347" y="145"/>
                    <a:pt x="347" y="333"/>
                  </a:cubicBezTo>
                  <a:lnTo>
                    <a:pt x="347" y="838"/>
                  </a:lnTo>
                  <a:cubicBezTo>
                    <a:pt x="347" y="1026"/>
                    <a:pt x="188" y="1170"/>
                    <a:pt x="1" y="1170"/>
                  </a:cubicBezTo>
                  <a:lnTo>
                    <a:pt x="953" y="1170"/>
                  </a:lnTo>
                  <a:cubicBezTo>
                    <a:pt x="1141" y="1170"/>
                    <a:pt x="1285" y="1026"/>
                    <a:pt x="1285" y="838"/>
                  </a:cubicBezTo>
                  <a:lnTo>
                    <a:pt x="1285" y="347"/>
                  </a:lnTo>
                  <a:cubicBezTo>
                    <a:pt x="1285" y="159"/>
                    <a:pt x="1141" y="1"/>
                    <a:pt x="953" y="1"/>
                  </a:cubicBezTo>
                  <a:close/>
                </a:path>
              </a:pathLst>
            </a:custGeom>
            <a:solidFill>
              <a:srgbClr val="C4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0" name="Google Shape;18100;p62"/>
            <p:cNvSpPr/>
            <p:nvPr/>
          </p:nvSpPr>
          <p:spPr>
            <a:xfrm>
              <a:off x="5172817" y="2469015"/>
              <a:ext cx="281942" cy="327006"/>
            </a:xfrm>
            <a:custGeom>
              <a:avLst/>
              <a:gdLst/>
              <a:ahLst/>
              <a:cxnLst/>
              <a:rect l="l" t="t" r="r" b="b"/>
              <a:pathLst>
                <a:path w="10755" h="12474" extrusionOk="0">
                  <a:moveTo>
                    <a:pt x="4432" y="1"/>
                  </a:moveTo>
                  <a:lnTo>
                    <a:pt x="4432" y="3639"/>
                  </a:lnTo>
                  <a:cubicBezTo>
                    <a:pt x="4432" y="3855"/>
                    <a:pt x="4302" y="4043"/>
                    <a:pt x="4100" y="4129"/>
                  </a:cubicBezTo>
                  <a:cubicBezTo>
                    <a:pt x="881" y="5400"/>
                    <a:pt x="0" y="9543"/>
                    <a:pt x="2426" y="12026"/>
                  </a:cubicBezTo>
                  <a:cubicBezTo>
                    <a:pt x="2700" y="12314"/>
                    <a:pt x="3090" y="12473"/>
                    <a:pt x="3508" y="12473"/>
                  </a:cubicBezTo>
                  <a:lnTo>
                    <a:pt x="8243" y="12473"/>
                  </a:lnTo>
                  <a:cubicBezTo>
                    <a:pt x="8647" y="12473"/>
                    <a:pt x="9037" y="12300"/>
                    <a:pt x="9326" y="12011"/>
                  </a:cubicBezTo>
                  <a:cubicBezTo>
                    <a:pt x="10250" y="11087"/>
                    <a:pt x="10755" y="9831"/>
                    <a:pt x="10726" y="8518"/>
                  </a:cubicBezTo>
                  <a:cubicBezTo>
                    <a:pt x="10668" y="6569"/>
                    <a:pt x="9470" y="4851"/>
                    <a:pt x="7666" y="4129"/>
                  </a:cubicBezTo>
                  <a:cubicBezTo>
                    <a:pt x="7464" y="4043"/>
                    <a:pt x="7319" y="3855"/>
                    <a:pt x="7319" y="3639"/>
                  </a:cubicBezTo>
                  <a:lnTo>
                    <a:pt x="7319" y="1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1" name="Google Shape;18101;p62"/>
            <p:cNvSpPr/>
            <p:nvPr/>
          </p:nvSpPr>
          <p:spPr>
            <a:xfrm>
              <a:off x="5289002" y="2469015"/>
              <a:ext cx="172967" cy="325092"/>
            </a:xfrm>
            <a:custGeom>
              <a:avLst/>
              <a:gdLst/>
              <a:ahLst/>
              <a:cxnLst/>
              <a:rect l="l" t="t" r="r" b="b"/>
              <a:pathLst>
                <a:path w="6598" h="12401" extrusionOk="0">
                  <a:moveTo>
                    <a:pt x="0" y="1"/>
                  </a:moveTo>
                  <a:lnTo>
                    <a:pt x="0" y="477"/>
                  </a:lnTo>
                  <a:lnTo>
                    <a:pt x="1487" y="477"/>
                  </a:lnTo>
                  <a:cubicBezTo>
                    <a:pt x="1862" y="477"/>
                    <a:pt x="2165" y="780"/>
                    <a:pt x="2165" y="1170"/>
                  </a:cubicBezTo>
                  <a:lnTo>
                    <a:pt x="2165" y="4115"/>
                  </a:lnTo>
                  <a:cubicBezTo>
                    <a:pt x="2180" y="4332"/>
                    <a:pt x="2310" y="4534"/>
                    <a:pt x="2512" y="4620"/>
                  </a:cubicBezTo>
                  <a:cubicBezTo>
                    <a:pt x="5673" y="5862"/>
                    <a:pt x="6597" y="9904"/>
                    <a:pt x="4287" y="12401"/>
                  </a:cubicBezTo>
                  <a:cubicBezTo>
                    <a:pt x="4518" y="12314"/>
                    <a:pt x="4735" y="12184"/>
                    <a:pt x="4908" y="12011"/>
                  </a:cubicBezTo>
                  <a:cubicBezTo>
                    <a:pt x="5818" y="11087"/>
                    <a:pt x="6323" y="9817"/>
                    <a:pt x="6294" y="8518"/>
                  </a:cubicBezTo>
                  <a:cubicBezTo>
                    <a:pt x="6236" y="6569"/>
                    <a:pt x="5038" y="4851"/>
                    <a:pt x="3234" y="4129"/>
                  </a:cubicBezTo>
                  <a:cubicBezTo>
                    <a:pt x="3032" y="4043"/>
                    <a:pt x="2887" y="3855"/>
                    <a:pt x="2887" y="3639"/>
                  </a:cubicBezTo>
                  <a:lnTo>
                    <a:pt x="2887" y="1"/>
                  </a:lnTo>
                  <a:close/>
                </a:path>
              </a:pathLst>
            </a:custGeom>
            <a:solidFill>
              <a:srgbClr val="E9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2" name="Google Shape;18102;p62"/>
            <p:cNvSpPr/>
            <p:nvPr/>
          </p:nvSpPr>
          <p:spPr>
            <a:xfrm>
              <a:off x="5192505" y="2645285"/>
              <a:ext cx="269831" cy="150736"/>
            </a:xfrm>
            <a:custGeom>
              <a:avLst/>
              <a:gdLst/>
              <a:ahLst/>
              <a:cxnLst/>
              <a:rect l="l" t="t" r="r" b="b"/>
              <a:pathLst>
                <a:path w="10293" h="5750" extrusionOk="0">
                  <a:moveTo>
                    <a:pt x="2851" y="1"/>
                  </a:moveTo>
                  <a:cubicBezTo>
                    <a:pt x="1469" y="1"/>
                    <a:pt x="462" y="610"/>
                    <a:pt x="462" y="610"/>
                  </a:cubicBezTo>
                  <a:cubicBezTo>
                    <a:pt x="0" y="2270"/>
                    <a:pt x="462" y="4060"/>
                    <a:pt x="1675" y="5302"/>
                  </a:cubicBezTo>
                  <a:cubicBezTo>
                    <a:pt x="1963" y="5590"/>
                    <a:pt x="2353" y="5749"/>
                    <a:pt x="2757" y="5749"/>
                  </a:cubicBezTo>
                  <a:lnTo>
                    <a:pt x="7492" y="5749"/>
                  </a:lnTo>
                  <a:cubicBezTo>
                    <a:pt x="7911" y="5749"/>
                    <a:pt x="8300" y="5590"/>
                    <a:pt x="8575" y="5302"/>
                  </a:cubicBezTo>
                  <a:cubicBezTo>
                    <a:pt x="9874" y="3988"/>
                    <a:pt x="10293" y="2054"/>
                    <a:pt x="9686" y="307"/>
                  </a:cubicBezTo>
                  <a:lnTo>
                    <a:pt x="9686" y="307"/>
                  </a:lnTo>
                  <a:cubicBezTo>
                    <a:pt x="9686" y="307"/>
                    <a:pt x="8605" y="1156"/>
                    <a:pt x="7116" y="1156"/>
                  </a:cubicBezTo>
                  <a:cubicBezTo>
                    <a:pt x="6505" y="1156"/>
                    <a:pt x="5826" y="1013"/>
                    <a:pt x="5125" y="610"/>
                  </a:cubicBezTo>
                  <a:cubicBezTo>
                    <a:pt x="4326" y="153"/>
                    <a:pt x="3542" y="1"/>
                    <a:pt x="285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3" name="Google Shape;18103;p62"/>
            <p:cNvSpPr/>
            <p:nvPr/>
          </p:nvSpPr>
          <p:spPr>
            <a:xfrm>
              <a:off x="5404400" y="2653700"/>
              <a:ext cx="51119" cy="140801"/>
            </a:xfrm>
            <a:custGeom>
              <a:avLst/>
              <a:gdLst/>
              <a:ahLst/>
              <a:cxnLst/>
              <a:rect l="l" t="t" r="r" b="b"/>
              <a:pathLst>
                <a:path w="1950" h="5371" extrusionOk="0">
                  <a:moveTo>
                    <a:pt x="1719" y="0"/>
                  </a:moveTo>
                  <a:cubicBezTo>
                    <a:pt x="1488" y="159"/>
                    <a:pt x="1242" y="304"/>
                    <a:pt x="983" y="419"/>
                  </a:cubicBezTo>
                  <a:cubicBezTo>
                    <a:pt x="1603" y="2122"/>
                    <a:pt x="1228" y="4028"/>
                    <a:pt x="1" y="5370"/>
                  </a:cubicBezTo>
                  <a:cubicBezTo>
                    <a:pt x="30" y="5356"/>
                    <a:pt x="59" y="5342"/>
                    <a:pt x="73" y="5342"/>
                  </a:cubicBezTo>
                  <a:cubicBezTo>
                    <a:pt x="160" y="5298"/>
                    <a:pt x="246" y="5255"/>
                    <a:pt x="318" y="5212"/>
                  </a:cubicBezTo>
                  <a:lnTo>
                    <a:pt x="376" y="5168"/>
                  </a:lnTo>
                  <a:lnTo>
                    <a:pt x="405" y="5154"/>
                  </a:lnTo>
                  <a:lnTo>
                    <a:pt x="448" y="5125"/>
                  </a:lnTo>
                  <a:lnTo>
                    <a:pt x="463" y="5111"/>
                  </a:lnTo>
                  <a:cubicBezTo>
                    <a:pt x="477" y="5096"/>
                    <a:pt x="506" y="5082"/>
                    <a:pt x="521" y="5067"/>
                  </a:cubicBezTo>
                  <a:lnTo>
                    <a:pt x="535" y="5053"/>
                  </a:lnTo>
                  <a:lnTo>
                    <a:pt x="593" y="4995"/>
                  </a:lnTo>
                  <a:cubicBezTo>
                    <a:pt x="1488" y="4042"/>
                    <a:pt x="1950" y="2772"/>
                    <a:pt x="1892" y="1473"/>
                  </a:cubicBezTo>
                  <a:lnTo>
                    <a:pt x="1892" y="1372"/>
                  </a:lnTo>
                  <a:lnTo>
                    <a:pt x="1892" y="1343"/>
                  </a:lnTo>
                  <a:cubicBezTo>
                    <a:pt x="1892" y="1328"/>
                    <a:pt x="1892" y="1300"/>
                    <a:pt x="1892" y="1285"/>
                  </a:cubicBezTo>
                  <a:lnTo>
                    <a:pt x="1892" y="1242"/>
                  </a:lnTo>
                  <a:lnTo>
                    <a:pt x="1892" y="1184"/>
                  </a:lnTo>
                  <a:cubicBezTo>
                    <a:pt x="1892" y="1170"/>
                    <a:pt x="1892" y="1155"/>
                    <a:pt x="1892" y="1155"/>
                  </a:cubicBezTo>
                  <a:lnTo>
                    <a:pt x="1892" y="1098"/>
                  </a:lnTo>
                  <a:cubicBezTo>
                    <a:pt x="1892" y="1083"/>
                    <a:pt x="1892" y="1069"/>
                    <a:pt x="1892" y="1054"/>
                  </a:cubicBezTo>
                  <a:lnTo>
                    <a:pt x="1892" y="996"/>
                  </a:lnTo>
                  <a:cubicBezTo>
                    <a:pt x="1892" y="982"/>
                    <a:pt x="1892" y="982"/>
                    <a:pt x="1892" y="968"/>
                  </a:cubicBezTo>
                  <a:lnTo>
                    <a:pt x="1892" y="910"/>
                  </a:lnTo>
                  <a:lnTo>
                    <a:pt x="1892" y="867"/>
                  </a:lnTo>
                  <a:lnTo>
                    <a:pt x="1892" y="809"/>
                  </a:lnTo>
                  <a:lnTo>
                    <a:pt x="1892" y="780"/>
                  </a:lnTo>
                  <a:cubicBezTo>
                    <a:pt x="1878" y="751"/>
                    <a:pt x="1878" y="737"/>
                    <a:pt x="1878" y="722"/>
                  </a:cubicBezTo>
                  <a:lnTo>
                    <a:pt x="1878" y="693"/>
                  </a:lnTo>
                  <a:cubicBezTo>
                    <a:pt x="1878" y="679"/>
                    <a:pt x="1878" y="650"/>
                    <a:pt x="1863" y="621"/>
                  </a:cubicBezTo>
                  <a:cubicBezTo>
                    <a:pt x="1849" y="592"/>
                    <a:pt x="1863" y="607"/>
                    <a:pt x="1863" y="592"/>
                  </a:cubicBezTo>
                  <a:cubicBezTo>
                    <a:pt x="1863" y="592"/>
                    <a:pt x="1863" y="549"/>
                    <a:pt x="1849" y="535"/>
                  </a:cubicBezTo>
                  <a:cubicBezTo>
                    <a:pt x="1834" y="506"/>
                    <a:pt x="1849" y="520"/>
                    <a:pt x="1849" y="506"/>
                  </a:cubicBezTo>
                  <a:lnTo>
                    <a:pt x="1834" y="433"/>
                  </a:lnTo>
                  <a:lnTo>
                    <a:pt x="1834" y="419"/>
                  </a:lnTo>
                  <a:cubicBezTo>
                    <a:pt x="1834" y="405"/>
                    <a:pt x="1820" y="376"/>
                    <a:pt x="1820" y="347"/>
                  </a:cubicBezTo>
                  <a:cubicBezTo>
                    <a:pt x="1820" y="347"/>
                    <a:pt x="1820" y="332"/>
                    <a:pt x="1820" y="332"/>
                  </a:cubicBezTo>
                  <a:cubicBezTo>
                    <a:pt x="1820" y="304"/>
                    <a:pt x="1805" y="289"/>
                    <a:pt x="1791" y="260"/>
                  </a:cubicBezTo>
                  <a:cubicBezTo>
                    <a:pt x="1791" y="246"/>
                    <a:pt x="1791" y="246"/>
                    <a:pt x="1791" y="246"/>
                  </a:cubicBezTo>
                  <a:cubicBezTo>
                    <a:pt x="1791" y="217"/>
                    <a:pt x="1776" y="188"/>
                    <a:pt x="1776" y="159"/>
                  </a:cubicBezTo>
                  <a:lnTo>
                    <a:pt x="1748" y="87"/>
                  </a:lnTo>
                  <a:cubicBezTo>
                    <a:pt x="1748" y="87"/>
                    <a:pt x="1733" y="29"/>
                    <a:pt x="1719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4" name="Google Shape;18104;p62"/>
            <p:cNvSpPr/>
            <p:nvPr/>
          </p:nvSpPr>
          <p:spPr>
            <a:xfrm>
              <a:off x="5403273" y="2692288"/>
              <a:ext cx="19320" cy="16515"/>
            </a:xfrm>
            <a:custGeom>
              <a:avLst/>
              <a:gdLst/>
              <a:ahLst/>
              <a:cxnLst/>
              <a:rect l="l" t="t" r="r" b="b"/>
              <a:pathLst>
                <a:path w="737" h="630" extrusionOk="0">
                  <a:moveTo>
                    <a:pt x="419" y="1"/>
                  </a:moveTo>
                  <a:cubicBezTo>
                    <a:pt x="145" y="1"/>
                    <a:pt x="1" y="347"/>
                    <a:pt x="203" y="535"/>
                  </a:cubicBezTo>
                  <a:cubicBezTo>
                    <a:pt x="268" y="601"/>
                    <a:pt x="348" y="630"/>
                    <a:pt x="425" y="630"/>
                  </a:cubicBezTo>
                  <a:cubicBezTo>
                    <a:pt x="585" y="630"/>
                    <a:pt x="737" y="504"/>
                    <a:pt x="737" y="318"/>
                  </a:cubicBezTo>
                  <a:cubicBezTo>
                    <a:pt x="737" y="145"/>
                    <a:pt x="592" y="15"/>
                    <a:pt x="419" y="1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5" name="Google Shape;18105;p62"/>
            <p:cNvSpPr/>
            <p:nvPr/>
          </p:nvSpPr>
          <p:spPr>
            <a:xfrm>
              <a:off x="5363531" y="2752478"/>
              <a:ext cx="16699" cy="14287"/>
            </a:xfrm>
            <a:custGeom>
              <a:avLst/>
              <a:gdLst/>
              <a:ahLst/>
              <a:cxnLst/>
              <a:rect l="l" t="t" r="r" b="b"/>
              <a:pathLst>
                <a:path w="637" h="545" extrusionOk="0">
                  <a:moveTo>
                    <a:pt x="376" y="0"/>
                  </a:moveTo>
                  <a:cubicBezTo>
                    <a:pt x="131" y="0"/>
                    <a:pt x="1" y="303"/>
                    <a:pt x="174" y="462"/>
                  </a:cubicBezTo>
                  <a:cubicBezTo>
                    <a:pt x="231" y="519"/>
                    <a:pt x="301" y="545"/>
                    <a:pt x="369" y="545"/>
                  </a:cubicBezTo>
                  <a:cubicBezTo>
                    <a:pt x="506" y="545"/>
                    <a:pt x="636" y="439"/>
                    <a:pt x="636" y="274"/>
                  </a:cubicBezTo>
                  <a:cubicBezTo>
                    <a:pt x="636" y="130"/>
                    <a:pt x="521" y="0"/>
                    <a:pt x="376" y="0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6" name="Google Shape;18106;p62"/>
            <p:cNvSpPr/>
            <p:nvPr/>
          </p:nvSpPr>
          <p:spPr>
            <a:xfrm>
              <a:off x="5248133" y="2682458"/>
              <a:ext cx="16673" cy="14313"/>
            </a:xfrm>
            <a:custGeom>
              <a:avLst/>
              <a:gdLst/>
              <a:ahLst/>
              <a:cxnLst/>
              <a:rect l="l" t="t" r="r" b="b"/>
              <a:pathLst>
                <a:path w="636" h="546" extrusionOk="0">
                  <a:moveTo>
                    <a:pt x="361" y="1"/>
                  </a:moveTo>
                  <a:cubicBezTo>
                    <a:pt x="116" y="1"/>
                    <a:pt x="0" y="289"/>
                    <a:pt x="159" y="462"/>
                  </a:cubicBezTo>
                  <a:cubicBezTo>
                    <a:pt x="216" y="520"/>
                    <a:pt x="287" y="545"/>
                    <a:pt x="357" y="545"/>
                  </a:cubicBezTo>
                  <a:cubicBezTo>
                    <a:pt x="499" y="545"/>
                    <a:pt x="635" y="439"/>
                    <a:pt x="635" y="275"/>
                  </a:cubicBezTo>
                  <a:cubicBezTo>
                    <a:pt x="635" y="130"/>
                    <a:pt x="505" y="1"/>
                    <a:pt x="361" y="1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7" name="Google Shape;18107;p62"/>
            <p:cNvSpPr/>
            <p:nvPr/>
          </p:nvSpPr>
          <p:spPr>
            <a:xfrm>
              <a:off x="5271202" y="2752478"/>
              <a:ext cx="16673" cy="14287"/>
            </a:xfrm>
            <a:custGeom>
              <a:avLst/>
              <a:gdLst/>
              <a:ahLst/>
              <a:cxnLst/>
              <a:rect l="l" t="t" r="r" b="b"/>
              <a:pathLst>
                <a:path w="636" h="545" extrusionOk="0">
                  <a:moveTo>
                    <a:pt x="376" y="0"/>
                  </a:moveTo>
                  <a:cubicBezTo>
                    <a:pt x="131" y="0"/>
                    <a:pt x="1" y="303"/>
                    <a:pt x="174" y="462"/>
                  </a:cubicBezTo>
                  <a:cubicBezTo>
                    <a:pt x="231" y="519"/>
                    <a:pt x="301" y="545"/>
                    <a:pt x="369" y="545"/>
                  </a:cubicBezTo>
                  <a:cubicBezTo>
                    <a:pt x="506" y="545"/>
                    <a:pt x="636" y="439"/>
                    <a:pt x="636" y="274"/>
                  </a:cubicBezTo>
                  <a:cubicBezTo>
                    <a:pt x="636" y="130"/>
                    <a:pt x="520" y="0"/>
                    <a:pt x="376" y="0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8" name="Google Shape;18108;p62"/>
            <p:cNvSpPr/>
            <p:nvPr/>
          </p:nvSpPr>
          <p:spPr>
            <a:xfrm>
              <a:off x="5312831" y="2697584"/>
              <a:ext cx="20081" cy="17145"/>
            </a:xfrm>
            <a:custGeom>
              <a:avLst/>
              <a:gdLst/>
              <a:ahLst/>
              <a:cxnLst/>
              <a:rect l="l" t="t" r="r" b="b"/>
              <a:pathLst>
                <a:path w="766" h="654" extrusionOk="0">
                  <a:moveTo>
                    <a:pt x="434" y="1"/>
                  </a:moveTo>
                  <a:cubicBezTo>
                    <a:pt x="145" y="1"/>
                    <a:pt x="1" y="347"/>
                    <a:pt x="203" y="549"/>
                  </a:cubicBezTo>
                  <a:cubicBezTo>
                    <a:pt x="270" y="622"/>
                    <a:pt x="355" y="654"/>
                    <a:pt x="438" y="654"/>
                  </a:cubicBezTo>
                  <a:cubicBezTo>
                    <a:pt x="605" y="654"/>
                    <a:pt x="766" y="525"/>
                    <a:pt x="766" y="333"/>
                  </a:cubicBezTo>
                  <a:cubicBezTo>
                    <a:pt x="766" y="145"/>
                    <a:pt x="621" y="1"/>
                    <a:pt x="434" y="1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9" name="Google Shape;18109;p62"/>
          <p:cNvGrpSpPr/>
          <p:nvPr/>
        </p:nvGrpSpPr>
        <p:grpSpPr>
          <a:xfrm>
            <a:off x="3234506" y="2484534"/>
            <a:ext cx="388297" cy="293320"/>
            <a:chOff x="3234506" y="2484534"/>
            <a:chExt cx="388297" cy="293320"/>
          </a:xfrm>
        </p:grpSpPr>
        <p:sp>
          <p:nvSpPr>
            <p:cNvPr id="18110" name="Google Shape;18110;p62"/>
            <p:cNvSpPr/>
            <p:nvPr/>
          </p:nvSpPr>
          <p:spPr>
            <a:xfrm>
              <a:off x="3531208" y="2527684"/>
              <a:ext cx="91595" cy="250170"/>
            </a:xfrm>
            <a:custGeom>
              <a:avLst/>
              <a:gdLst/>
              <a:ahLst/>
              <a:cxnLst/>
              <a:rect l="l" t="t" r="r" b="b"/>
              <a:pathLst>
                <a:path w="3494" h="9543" extrusionOk="0">
                  <a:moveTo>
                    <a:pt x="246" y="0"/>
                  </a:moveTo>
                  <a:cubicBezTo>
                    <a:pt x="116" y="0"/>
                    <a:pt x="15" y="116"/>
                    <a:pt x="15" y="246"/>
                  </a:cubicBezTo>
                  <a:lnTo>
                    <a:pt x="15" y="7767"/>
                  </a:lnTo>
                  <a:cubicBezTo>
                    <a:pt x="0" y="8719"/>
                    <a:pt x="765" y="9513"/>
                    <a:pt x="1718" y="9542"/>
                  </a:cubicBezTo>
                  <a:lnTo>
                    <a:pt x="1747" y="9542"/>
                  </a:lnTo>
                  <a:cubicBezTo>
                    <a:pt x="2714" y="9542"/>
                    <a:pt x="3494" y="8748"/>
                    <a:pt x="3494" y="7796"/>
                  </a:cubicBezTo>
                  <a:lnTo>
                    <a:pt x="3494" y="1242"/>
                  </a:lnTo>
                  <a:cubicBezTo>
                    <a:pt x="3494" y="563"/>
                    <a:pt x="2945" y="0"/>
                    <a:pt x="2252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1" name="Google Shape;18111;p62"/>
            <p:cNvSpPr/>
            <p:nvPr/>
          </p:nvSpPr>
          <p:spPr>
            <a:xfrm>
              <a:off x="3520984" y="2527684"/>
              <a:ext cx="70413" cy="157814"/>
            </a:xfrm>
            <a:custGeom>
              <a:avLst/>
              <a:gdLst/>
              <a:ahLst/>
              <a:cxnLst/>
              <a:rect l="l" t="t" r="r" b="b"/>
              <a:pathLst>
                <a:path w="2686" h="6020" extrusionOk="0">
                  <a:moveTo>
                    <a:pt x="1" y="0"/>
                  </a:moveTo>
                  <a:lnTo>
                    <a:pt x="1" y="6020"/>
                  </a:lnTo>
                  <a:lnTo>
                    <a:pt x="1285" y="6020"/>
                  </a:lnTo>
                  <a:cubicBezTo>
                    <a:pt x="1415" y="6020"/>
                    <a:pt x="1516" y="5905"/>
                    <a:pt x="1516" y="5775"/>
                  </a:cubicBezTo>
                  <a:lnTo>
                    <a:pt x="1516" y="1256"/>
                  </a:lnTo>
                  <a:cubicBezTo>
                    <a:pt x="1516" y="592"/>
                    <a:pt x="2022" y="44"/>
                    <a:pt x="2686" y="15"/>
                  </a:cubicBezTo>
                  <a:lnTo>
                    <a:pt x="2642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2" name="Google Shape;18112;p62"/>
            <p:cNvSpPr/>
            <p:nvPr/>
          </p:nvSpPr>
          <p:spPr>
            <a:xfrm>
              <a:off x="3234506" y="2576130"/>
              <a:ext cx="340244" cy="201724"/>
            </a:xfrm>
            <a:custGeom>
              <a:avLst/>
              <a:gdLst/>
              <a:ahLst/>
              <a:cxnLst/>
              <a:rect l="l" t="t" r="r" b="b"/>
              <a:pathLst>
                <a:path w="12979" h="7695" extrusionOk="0">
                  <a:moveTo>
                    <a:pt x="1" y="0"/>
                  </a:moveTo>
                  <a:lnTo>
                    <a:pt x="1" y="5948"/>
                  </a:lnTo>
                  <a:cubicBezTo>
                    <a:pt x="1" y="6900"/>
                    <a:pt x="780" y="7680"/>
                    <a:pt x="1748" y="7694"/>
                  </a:cubicBezTo>
                  <a:lnTo>
                    <a:pt x="12978" y="7694"/>
                  </a:lnTo>
                  <a:cubicBezTo>
                    <a:pt x="12040" y="7622"/>
                    <a:pt x="11318" y="6857"/>
                    <a:pt x="11333" y="5919"/>
                  </a:cubicBezTo>
                  <a:lnTo>
                    <a:pt x="11333" y="0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3" name="Google Shape;18113;p62"/>
            <p:cNvSpPr/>
            <p:nvPr/>
          </p:nvSpPr>
          <p:spPr>
            <a:xfrm>
              <a:off x="3234506" y="2484534"/>
              <a:ext cx="297095" cy="105227"/>
            </a:xfrm>
            <a:custGeom>
              <a:avLst/>
              <a:gdLst/>
              <a:ahLst/>
              <a:cxnLst/>
              <a:rect l="l" t="t" r="r" b="b"/>
              <a:pathLst>
                <a:path w="11333" h="4014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4014"/>
                  </a:lnTo>
                  <a:lnTo>
                    <a:pt x="11333" y="4014"/>
                  </a:lnTo>
                  <a:lnTo>
                    <a:pt x="11333" y="232"/>
                  </a:lnTo>
                  <a:cubicBezTo>
                    <a:pt x="11333" y="102"/>
                    <a:pt x="11217" y="1"/>
                    <a:pt x="11087" y="1"/>
                  </a:cubicBez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4" name="Google Shape;18114;p62"/>
            <p:cNvSpPr/>
            <p:nvPr/>
          </p:nvSpPr>
          <p:spPr>
            <a:xfrm>
              <a:off x="3268192" y="2507971"/>
              <a:ext cx="51879" cy="58486"/>
            </a:xfrm>
            <a:custGeom>
              <a:avLst/>
              <a:gdLst/>
              <a:ahLst/>
              <a:cxnLst/>
              <a:rect l="l" t="t" r="r" b="b"/>
              <a:pathLst>
                <a:path w="1979" h="2231" extrusionOk="0">
                  <a:moveTo>
                    <a:pt x="226" y="1"/>
                  </a:moveTo>
                  <a:cubicBezTo>
                    <a:pt x="110" y="1"/>
                    <a:pt x="1" y="92"/>
                    <a:pt x="1" y="233"/>
                  </a:cubicBezTo>
                  <a:lnTo>
                    <a:pt x="1" y="1994"/>
                  </a:lnTo>
                  <a:cubicBezTo>
                    <a:pt x="8" y="2138"/>
                    <a:pt x="116" y="2210"/>
                    <a:pt x="226" y="2210"/>
                  </a:cubicBezTo>
                  <a:cubicBezTo>
                    <a:pt x="336" y="2210"/>
                    <a:pt x="448" y="2138"/>
                    <a:pt x="463" y="1994"/>
                  </a:cubicBezTo>
                  <a:lnTo>
                    <a:pt x="463" y="882"/>
                  </a:lnTo>
                  <a:lnTo>
                    <a:pt x="1560" y="2153"/>
                  </a:lnTo>
                  <a:cubicBezTo>
                    <a:pt x="1608" y="2206"/>
                    <a:pt x="1672" y="2230"/>
                    <a:pt x="1735" y="2230"/>
                  </a:cubicBezTo>
                  <a:cubicBezTo>
                    <a:pt x="1858" y="2230"/>
                    <a:pt x="1978" y="2137"/>
                    <a:pt x="1978" y="1994"/>
                  </a:cubicBezTo>
                  <a:lnTo>
                    <a:pt x="1978" y="233"/>
                  </a:lnTo>
                  <a:cubicBezTo>
                    <a:pt x="1964" y="103"/>
                    <a:pt x="1863" y="2"/>
                    <a:pt x="1747" y="2"/>
                  </a:cubicBezTo>
                  <a:cubicBezTo>
                    <a:pt x="1603" y="2"/>
                    <a:pt x="1502" y="103"/>
                    <a:pt x="1502" y="233"/>
                  </a:cubicBezTo>
                  <a:lnTo>
                    <a:pt x="1502" y="1359"/>
                  </a:lnTo>
                  <a:lnTo>
                    <a:pt x="405" y="88"/>
                  </a:lnTo>
                  <a:cubicBezTo>
                    <a:pt x="354" y="28"/>
                    <a:pt x="289" y="1"/>
                    <a:pt x="226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5" name="Google Shape;18115;p62"/>
            <p:cNvSpPr/>
            <p:nvPr/>
          </p:nvSpPr>
          <p:spPr>
            <a:xfrm>
              <a:off x="3327229" y="2507997"/>
              <a:ext cx="46951" cy="58695"/>
            </a:xfrm>
            <a:custGeom>
              <a:avLst/>
              <a:gdLst/>
              <a:ahLst/>
              <a:cxnLst/>
              <a:rect l="l" t="t" r="r" b="b"/>
              <a:pathLst>
                <a:path w="1791" h="2239" extrusionOk="0">
                  <a:moveTo>
                    <a:pt x="232" y="1"/>
                  </a:moveTo>
                  <a:cubicBezTo>
                    <a:pt x="102" y="1"/>
                    <a:pt x="1" y="102"/>
                    <a:pt x="1" y="246"/>
                  </a:cubicBezTo>
                  <a:lnTo>
                    <a:pt x="1" y="2007"/>
                  </a:lnTo>
                  <a:cubicBezTo>
                    <a:pt x="1" y="2137"/>
                    <a:pt x="102" y="2238"/>
                    <a:pt x="232" y="2238"/>
                  </a:cubicBezTo>
                  <a:lnTo>
                    <a:pt x="1502" y="2238"/>
                  </a:lnTo>
                  <a:cubicBezTo>
                    <a:pt x="1791" y="2209"/>
                    <a:pt x="1791" y="1791"/>
                    <a:pt x="1502" y="1762"/>
                  </a:cubicBezTo>
                  <a:lnTo>
                    <a:pt x="477" y="1762"/>
                  </a:lnTo>
                  <a:lnTo>
                    <a:pt x="477" y="1228"/>
                  </a:lnTo>
                  <a:lnTo>
                    <a:pt x="997" y="1228"/>
                  </a:lnTo>
                  <a:cubicBezTo>
                    <a:pt x="1285" y="1199"/>
                    <a:pt x="1285" y="780"/>
                    <a:pt x="997" y="751"/>
                  </a:cubicBezTo>
                  <a:lnTo>
                    <a:pt x="477" y="751"/>
                  </a:lnTo>
                  <a:lnTo>
                    <a:pt x="477" y="463"/>
                  </a:lnTo>
                  <a:lnTo>
                    <a:pt x="1502" y="463"/>
                  </a:lnTo>
                  <a:lnTo>
                    <a:pt x="1502" y="477"/>
                  </a:lnTo>
                  <a:cubicBezTo>
                    <a:pt x="1791" y="448"/>
                    <a:pt x="1791" y="30"/>
                    <a:pt x="1502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6" name="Google Shape;18116;p62"/>
            <p:cNvSpPr/>
            <p:nvPr/>
          </p:nvSpPr>
          <p:spPr>
            <a:xfrm>
              <a:off x="3379292" y="2508049"/>
              <a:ext cx="66796" cy="58643"/>
            </a:xfrm>
            <a:custGeom>
              <a:avLst/>
              <a:gdLst/>
              <a:ahLst/>
              <a:cxnLst/>
              <a:rect l="l" t="t" r="r" b="b"/>
              <a:pathLst>
                <a:path w="2548" h="2237" extrusionOk="0">
                  <a:moveTo>
                    <a:pt x="2269" y="1"/>
                  </a:moveTo>
                  <a:cubicBezTo>
                    <a:pt x="2168" y="1"/>
                    <a:pt x="2080" y="68"/>
                    <a:pt x="2057" y="172"/>
                  </a:cubicBezTo>
                  <a:lnTo>
                    <a:pt x="1739" y="1269"/>
                  </a:lnTo>
                  <a:lnTo>
                    <a:pt x="1494" y="648"/>
                  </a:lnTo>
                  <a:cubicBezTo>
                    <a:pt x="1450" y="547"/>
                    <a:pt x="1360" y="497"/>
                    <a:pt x="1272" y="497"/>
                  </a:cubicBezTo>
                  <a:cubicBezTo>
                    <a:pt x="1183" y="497"/>
                    <a:pt x="1097" y="547"/>
                    <a:pt x="1061" y="648"/>
                  </a:cubicBezTo>
                  <a:lnTo>
                    <a:pt x="801" y="1269"/>
                  </a:lnTo>
                  <a:lnTo>
                    <a:pt x="498" y="172"/>
                  </a:lnTo>
                  <a:cubicBezTo>
                    <a:pt x="458" y="64"/>
                    <a:pt x="368" y="16"/>
                    <a:pt x="278" y="16"/>
                  </a:cubicBezTo>
                  <a:cubicBezTo>
                    <a:pt x="140" y="16"/>
                    <a:pt x="1" y="127"/>
                    <a:pt x="36" y="302"/>
                  </a:cubicBezTo>
                  <a:lnTo>
                    <a:pt x="541" y="2063"/>
                  </a:lnTo>
                  <a:cubicBezTo>
                    <a:pt x="571" y="2175"/>
                    <a:pt x="666" y="2233"/>
                    <a:pt x="763" y="2233"/>
                  </a:cubicBezTo>
                  <a:cubicBezTo>
                    <a:pt x="854" y="2233"/>
                    <a:pt x="946" y="2182"/>
                    <a:pt x="988" y="2078"/>
                  </a:cubicBezTo>
                  <a:lnTo>
                    <a:pt x="1277" y="1370"/>
                  </a:lnTo>
                  <a:lnTo>
                    <a:pt x="1566" y="2078"/>
                  </a:lnTo>
                  <a:cubicBezTo>
                    <a:pt x="1595" y="2179"/>
                    <a:pt x="1681" y="2236"/>
                    <a:pt x="1782" y="2236"/>
                  </a:cubicBezTo>
                  <a:lnTo>
                    <a:pt x="1797" y="2236"/>
                  </a:lnTo>
                  <a:cubicBezTo>
                    <a:pt x="1883" y="2222"/>
                    <a:pt x="1970" y="2164"/>
                    <a:pt x="1999" y="2063"/>
                  </a:cubicBezTo>
                  <a:lnTo>
                    <a:pt x="2504" y="302"/>
                  </a:lnTo>
                  <a:cubicBezTo>
                    <a:pt x="2547" y="172"/>
                    <a:pt x="2475" y="42"/>
                    <a:pt x="2345" y="13"/>
                  </a:cubicBezTo>
                  <a:cubicBezTo>
                    <a:pt x="2320" y="5"/>
                    <a:pt x="2294" y="1"/>
                    <a:pt x="2269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7" name="Google Shape;18117;p62"/>
            <p:cNvSpPr/>
            <p:nvPr/>
          </p:nvSpPr>
          <p:spPr>
            <a:xfrm>
              <a:off x="3450072" y="2507971"/>
              <a:ext cx="50647" cy="58748"/>
            </a:xfrm>
            <a:custGeom>
              <a:avLst/>
              <a:gdLst/>
              <a:ahLst/>
              <a:cxnLst/>
              <a:rect l="l" t="t" r="r" b="b"/>
              <a:pathLst>
                <a:path w="1932" h="2241" extrusionOk="0">
                  <a:moveTo>
                    <a:pt x="1621" y="1"/>
                  </a:moveTo>
                  <a:cubicBezTo>
                    <a:pt x="1613" y="1"/>
                    <a:pt x="1603" y="1"/>
                    <a:pt x="1594" y="2"/>
                  </a:cubicBezTo>
                  <a:lnTo>
                    <a:pt x="338" y="2"/>
                  </a:lnTo>
                  <a:cubicBezTo>
                    <a:pt x="208" y="2"/>
                    <a:pt x="107" y="103"/>
                    <a:pt x="107" y="233"/>
                  </a:cubicBezTo>
                  <a:lnTo>
                    <a:pt x="107" y="1243"/>
                  </a:lnTo>
                  <a:cubicBezTo>
                    <a:pt x="107" y="1373"/>
                    <a:pt x="208" y="1474"/>
                    <a:pt x="338" y="1474"/>
                  </a:cubicBezTo>
                  <a:lnTo>
                    <a:pt x="1363" y="1474"/>
                  </a:lnTo>
                  <a:lnTo>
                    <a:pt x="1363" y="1763"/>
                  </a:lnTo>
                  <a:lnTo>
                    <a:pt x="338" y="1763"/>
                  </a:lnTo>
                  <a:cubicBezTo>
                    <a:pt x="329" y="1762"/>
                    <a:pt x="320" y="1762"/>
                    <a:pt x="312" y="1762"/>
                  </a:cubicBezTo>
                  <a:cubicBezTo>
                    <a:pt x="1" y="1762"/>
                    <a:pt x="1" y="2240"/>
                    <a:pt x="312" y="2240"/>
                  </a:cubicBezTo>
                  <a:cubicBezTo>
                    <a:pt x="320" y="2240"/>
                    <a:pt x="329" y="2240"/>
                    <a:pt x="338" y="2239"/>
                  </a:cubicBezTo>
                  <a:lnTo>
                    <a:pt x="1594" y="2239"/>
                  </a:lnTo>
                  <a:cubicBezTo>
                    <a:pt x="1724" y="2239"/>
                    <a:pt x="1839" y="2124"/>
                    <a:pt x="1839" y="1994"/>
                  </a:cubicBezTo>
                  <a:lnTo>
                    <a:pt x="1839" y="1243"/>
                  </a:lnTo>
                  <a:cubicBezTo>
                    <a:pt x="1839" y="1121"/>
                    <a:pt x="1737" y="1011"/>
                    <a:pt x="1616" y="1011"/>
                  </a:cubicBezTo>
                  <a:cubicBezTo>
                    <a:pt x="1609" y="1011"/>
                    <a:pt x="1601" y="1011"/>
                    <a:pt x="1594" y="1012"/>
                  </a:cubicBezTo>
                  <a:lnTo>
                    <a:pt x="584" y="1012"/>
                  </a:lnTo>
                  <a:lnTo>
                    <a:pt x="584" y="464"/>
                  </a:lnTo>
                  <a:lnTo>
                    <a:pt x="1594" y="464"/>
                  </a:lnTo>
                  <a:cubicBezTo>
                    <a:pt x="1603" y="465"/>
                    <a:pt x="1613" y="465"/>
                    <a:pt x="1621" y="465"/>
                  </a:cubicBezTo>
                  <a:cubicBezTo>
                    <a:pt x="1931" y="465"/>
                    <a:pt x="1931" y="1"/>
                    <a:pt x="1621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8" name="Google Shape;18118;p62"/>
            <p:cNvSpPr/>
            <p:nvPr/>
          </p:nvSpPr>
          <p:spPr>
            <a:xfrm>
              <a:off x="3271233" y="2606775"/>
              <a:ext cx="91595" cy="78724"/>
            </a:xfrm>
            <a:custGeom>
              <a:avLst/>
              <a:gdLst/>
              <a:ahLst/>
              <a:cxnLst/>
              <a:rect l="l" t="t" r="r" b="b"/>
              <a:pathLst>
                <a:path w="3494" h="3003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2758"/>
                  </a:lnTo>
                  <a:cubicBezTo>
                    <a:pt x="0" y="2888"/>
                    <a:pt x="101" y="3003"/>
                    <a:pt x="231" y="3003"/>
                  </a:cubicBezTo>
                  <a:lnTo>
                    <a:pt x="3248" y="3003"/>
                  </a:lnTo>
                  <a:cubicBezTo>
                    <a:pt x="3378" y="3003"/>
                    <a:pt x="3479" y="2888"/>
                    <a:pt x="3479" y="2758"/>
                  </a:cubicBezTo>
                  <a:lnTo>
                    <a:pt x="3479" y="246"/>
                  </a:lnTo>
                  <a:cubicBezTo>
                    <a:pt x="3494" y="116"/>
                    <a:pt x="3378" y="0"/>
                    <a:pt x="3248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9" name="Google Shape;18119;p62"/>
            <p:cNvSpPr/>
            <p:nvPr/>
          </p:nvSpPr>
          <p:spPr>
            <a:xfrm>
              <a:off x="3395361" y="2640068"/>
              <a:ext cx="107482" cy="12138"/>
            </a:xfrm>
            <a:custGeom>
              <a:avLst/>
              <a:gdLst/>
              <a:ahLst/>
              <a:cxnLst/>
              <a:rect l="l" t="t" r="r" b="b"/>
              <a:pathLst>
                <a:path w="4100" h="463" extrusionOk="0">
                  <a:moveTo>
                    <a:pt x="289" y="1"/>
                  </a:moveTo>
                  <a:cubicBezTo>
                    <a:pt x="0" y="15"/>
                    <a:pt x="0" y="448"/>
                    <a:pt x="289" y="463"/>
                  </a:cubicBezTo>
                  <a:lnTo>
                    <a:pt x="3811" y="463"/>
                  </a:lnTo>
                  <a:cubicBezTo>
                    <a:pt x="4100" y="448"/>
                    <a:pt x="4100" y="15"/>
                    <a:pt x="3811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0" name="Google Shape;18120;p62"/>
            <p:cNvSpPr/>
            <p:nvPr/>
          </p:nvSpPr>
          <p:spPr>
            <a:xfrm>
              <a:off x="3395361" y="2607142"/>
              <a:ext cx="107482" cy="12138"/>
            </a:xfrm>
            <a:custGeom>
              <a:avLst/>
              <a:gdLst/>
              <a:ahLst/>
              <a:cxnLst/>
              <a:rect l="l" t="t" r="r" b="b"/>
              <a:pathLst>
                <a:path w="4100" h="463" extrusionOk="0">
                  <a:moveTo>
                    <a:pt x="289" y="1"/>
                  </a:moveTo>
                  <a:cubicBezTo>
                    <a:pt x="0" y="15"/>
                    <a:pt x="0" y="448"/>
                    <a:pt x="289" y="463"/>
                  </a:cubicBezTo>
                  <a:lnTo>
                    <a:pt x="3811" y="463"/>
                  </a:lnTo>
                  <a:cubicBezTo>
                    <a:pt x="4100" y="448"/>
                    <a:pt x="4100" y="15"/>
                    <a:pt x="3811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1" name="Google Shape;18121;p62"/>
            <p:cNvSpPr/>
            <p:nvPr/>
          </p:nvSpPr>
          <p:spPr>
            <a:xfrm>
              <a:off x="3394077" y="2672968"/>
              <a:ext cx="108766" cy="12583"/>
            </a:xfrm>
            <a:custGeom>
              <a:avLst/>
              <a:gdLst/>
              <a:ahLst/>
              <a:cxnLst/>
              <a:rect l="l" t="t" r="r" b="b"/>
              <a:pathLst>
                <a:path w="4149" h="480" extrusionOk="0">
                  <a:moveTo>
                    <a:pt x="311" y="1"/>
                  </a:moveTo>
                  <a:cubicBezTo>
                    <a:pt x="0" y="1"/>
                    <a:pt x="0" y="479"/>
                    <a:pt x="311" y="479"/>
                  </a:cubicBezTo>
                  <a:cubicBezTo>
                    <a:pt x="320" y="479"/>
                    <a:pt x="329" y="479"/>
                    <a:pt x="338" y="478"/>
                  </a:cubicBezTo>
                  <a:lnTo>
                    <a:pt x="3860" y="478"/>
                  </a:lnTo>
                  <a:cubicBezTo>
                    <a:pt x="4149" y="449"/>
                    <a:pt x="4149" y="31"/>
                    <a:pt x="3860" y="2"/>
                  </a:cubicBezTo>
                  <a:lnTo>
                    <a:pt x="338" y="2"/>
                  </a:lnTo>
                  <a:cubicBezTo>
                    <a:pt x="329" y="1"/>
                    <a:pt x="320" y="1"/>
                    <a:pt x="311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2" name="Google Shape;18122;p62"/>
            <p:cNvSpPr/>
            <p:nvPr/>
          </p:nvSpPr>
          <p:spPr>
            <a:xfrm>
              <a:off x="3395361" y="2705920"/>
              <a:ext cx="107482" cy="12505"/>
            </a:xfrm>
            <a:custGeom>
              <a:avLst/>
              <a:gdLst/>
              <a:ahLst/>
              <a:cxnLst/>
              <a:rect l="l" t="t" r="r" b="b"/>
              <a:pathLst>
                <a:path w="4100" h="477" extrusionOk="0">
                  <a:moveTo>
                    <a:pt x="289" y="1"/>
                  </a:moveTo>
                  <a:cubicBezTo>
                    <a:pt x="0" y="29"/>
                    <a:pt x="0" y="448"/>
                    <a:pt x="289" y="477"/>
                  </a:cubicBezTo>
                  <a:lnTo>
                    <a:pt x="3811" y="477"/>
                  </a:lnTo>
                  <a:cubicBezTo>
                    <a:pt x="4100" y="448"/>
                    <a:pt x="4100" y="29"/>
                    <a:pt x="3811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3" name="Google Shape;18123;p62"/>
            <p:cNvSpPr/>
            <p:nvPr/>
          </p:nvSpPr>
          <p:spPr>
            <a:xfrm>
              <a:off x="3262006" y="2705894"/>
              <a:ext cx="110051" cy="12583"/>
            </a:xfrm>
            <a:custGeom>
              <a:avLst/>
              <a:gdLst/>
              <a:ahLst/>
              <a:cxnLst/>
              <a:rect l="l" t="t" r="r" b="b"/>
              <a:pathLst>
                <a:path w="4198" h="480" extrusionOk="0">
                  <a:moveTo>
                    <a:pt x="311" y="0"/>
                  </a:moveTo>
                  <a:cubicBezTo>
                    <a:pt x="0" y="0"/>
                    <a:pt x="0" y="479"/>
                    <a:pt x="311" y="479"/>
                  </a:cubicBezTo>
                  <a:cubicBezTo>
                    <a:pt x="320" y="479"/>
                    <a:pt x="329" y="479"/>
                    <a:pt x="338" y="478"/>
                  </a:cubicBezTo>
                  <a:lnTo>
                    <a:pt x="3860" y="478"/>
                  </a:lnTo>
                  <a:cubicBezTo>
                    <a:pt x="3869" y="479"/>
                    <a:pt x="3878" y="479"/>
                    <a:pt x="3887" y="479"/>
                  </a:cubicBezTo>
                  <a:cubicBezTo>
                    <a:pt x="4198" y="479"/>
                    <a:pt x="4198" y="0"/>
                    <a:pt x="3887" y="0"/>
                  </a:cubicBezTo>
                  <a:cubicBezTo>
                    <a:pt x="3878" y="0"/>
                    <a:pt x="3869" y="1"/>
                    <a:pt x="3860" y="2"/>
                  </a:cubicBezTo>
                  <a:lnTo>
                    <a:pt x="338" y="2"/>
                  </a:lnTo>
                  <a:cubicBezTo>
                    <a:pt x="329" y="1"/>
                    <a:pt x="320" y="0"/>
                    <a:pt x="311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4" name="Google Shape;18124;p62"/>
            <p:cNvSpPr/>
            <p:nvPr/>
          </p:nvSpPr>
          <p:spPr>
            <a:xfrm>
              <a:off x="3263290" y="2738846"/>
              <a:ext cx="107481" cy="12505"/>
            </a:xfrm>
            <a:custGeom>
              <a:avLst/>
              <a:gdLst/>
              <a:ahLst/>
              <a:cxnLst/>
              <a:rect l="l" t="t" r="r" b="b"/>
              <a:pathLst>
                <a:path w="4100" h="477" extrusionOk="0">
                  <a:moveTo>
                    <a:pt x="289" y="0"/>
                  </a:moveTo>
                  <a:cubicBezTo>
                    <a:pt x="0" y="29"/>
                    <a:pt x="0" y="448"/>
                    <a:pt x="289" y="477"/>
                  </a:cubicBezTo>
                  <a:lnTo>
                    <a:pt x="3811" y="477"/>
                  </a:lnTo>
                  <a:cubicBezTo>
                    <a:pt x="4100" y="448"/>
                    <a:pt x="4100" y="29"/>
                    <a:pt x="3811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5" name="Google Shape;18125;p62"/>
            <p:cNvSpPr/>
            <p:nvPr/>
          </p:nvSpPr>
          <p:spPr>
            <a:xfrm>
              <a:off x="3395361" y="2738846"/>
              <a:ext cx="107482" cy="12505"/>
            </a:xfrm>
            <a:custGeom>
              <a:avLst/>
              <a:gdLst/>
              <a:ahLst/>
              <a:cxnLst/>
              <a:rect l="l" t="t" r="r" b="b"/>
              <a:pathLst>
                <a:path w="4100" h="477" extrusionOk="0">
                  <a:moveTo>
                    <a:pt x="289" y="0"/>
                  </a:moveTo>
                  <a:cubicBezTo>
                    <a:pt x="0" y="29"/>
                    <a:pt x="0" y="448"/>
                    <a:pt x="289" y="477"/>
                  </a:cubicBezTo>
                  <a:lnTo>
                    <a:pt x="3811" y="477"/>
                  </a:lnTo>
                  <a:cubicBezTo>
                    <a:pt x="4100" y="448"/>
                    <a:pt x="4100" y="29"/>
                    <a:pt x="3811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26" name="Google Shape;18126;p62"/>
          <p:cNvGrpSpPr/>
          <p:nvPr/>
        </p:nvGrpSpPr>
        <p:grpSpPr>
          <a:xfrm>
            <a:off x="6065149" y="3367036"/>
            <a:ext cx="362553" cy="356498"/>
            <a:chOff x="6065149" y="3367036"/>
            <a:chExt cx="362553" cy="356498"/>
          </a:xfrm>
        </p:grpSpPr>
        <p:sp>
          <p:nvSpPr>
            <p:cNvPr id="18127" name="Google Shape;18127;p62"/>
            <p:cNvSpPr/>
            <p:nvPr/>
          </p:nvSpPr>
          <p:spPr>
            <a:xfrm>
              <a:off x="6065149" y="3367036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53" y="13598"/>
                    <a:pt x="13598" y="10552"/>
                    <a:pt x="13598" y="6799"/>
                  </a:cubicBezTo>
                  <a:cubicBezTo>
                    <a:pt x="13598" y="3046"/>
                    <a:pt x="10553" y="0"/>
                    <a:pt x="679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8" name="Google Shape;18128;p62"/>
            <p:cNvSpPr/>
            <p:nvPr/>
          </p:nvSpPr>
          <p:spPr>
            <a:xfrm>
              <a:off x="6219923" y="3367036"/>
              <a:ext cx="207780" cy="356472"/>
            </a:xfrm>
            <a:custGeom>
              <a:avLst/>
              <a:gdLst/>
              <a:ahLst/>
              <a:cxnLst/>
              <a:rect l="l" t="t" r="r" b="b"/>
              <a:pathLst>
                <a:path w="7926" h="13598" extrusionOk="0">
                  <a:moveTo>
                    <a:pt x="895" y="0"/>
                  </a:moveTo>
                  <a:cubicBezTo>
                    <a:pt x="592" y="0"/>
                    <a:pt x="303" y="15"/>
                    <a:pt x="0" y="58"/>
                  </a:cubicBezTo>
                  <a:cubicBezTo>
                    <a:pt x="3393" y="505"/>
                    <a:pt x="5919" y="3392"/>
                    <a:pt x="5919" y="6799"/>
                  </a:cubicBezTo>
                  <a:cubicBezTo>
                    <a:pt x="5919" y="10206"/>
                    <a:pt x="3393" y="13093"/>
                    <a:pt x="0" y="13540"/>
                  </a:cubicBezTo>
                  <a:cubicBezTo>
                    <a:pt x="299" y="13579"/>
                    <a:pt x="595" y="13598"/>
                    <a:pt x="887" y="13598"/>
                  </a:cubicBezTo>
                  <a:cubicBezTo>
                    <a:pt x="4418" y="13598"/>
                    <a:pt x="7439" y="10859"/>
                    <a:pt x="7666" y="7247"/>
                  </a:cubicBezTo>
                  <a:cubicBezTo>
                    <a:pt x="7925" y="3320"/>
                    <a:pt x="4822" y="0"/>
                    <a:pt x="895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9" name="Google Shape;18129;p62"/>
            <p:cNvSpPr/>
            <p:nvPr/>
          </p:nvSpPr>
          <p:spPr>
            <a:xfrm>
              <a:off x="6119257" y="3421144"/>
              <a:ext cx="247889" cy="247889"/>
            </a:xfrm>
            <a:custGeom>
              <a:avLst/>
              <a:gdLst/>
              <a:ahLst/>
              <a:cxnLst/>
              <a:rect l="l" t="t" r="r" b="b"/>
              <a:pathLst>
                <a:path w="9456" h="9456" extrusionOk="0">
                  <a:moveTo>
                    <a:pt x="4735" y="0"/>
                  </a:moveTo>
                  <a:cubicBezTo>
                    <a:pt x="2123" y="0"/>
                    <a:pt x="0" y="2122"/>
                    <a:pt x="0" y="4735"/>
                  </a:cubicBezTo>
                  <a:cubicBezTo>
                    <a:pt x="0" y="7348"/>
                    <a:pt x="2123" y="9456"/>
                    <a:pt x="4735" y="9456"/>
                  </a:cubicBezTo>
                  <a:cubicBezTo>
                    <a:pt x="7348" y="9456"/>
                    <a:pt x="9456" y="7348"/>
                    <a:pt x="9456" y="4735"/>
                  </a:cubicBezTo>
                  <a:cubicBezTo>
                    <a:pt x="9456" y="2122"/>
                    <a:pt x="7348" y="0"/>
                    <a:pt x="4735" y="0"/>
                  </a:cubicBez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0" name="Google Shape;18130;p62"/>
            <p:cNvSpPr/>
            <p:nvPr/>
          </p:nvSpPr>
          <p:spPr>
            <a:xfrm>
              <a:off x="6224091" y="3421144"/>
              <a:ext cx="148744" cy="248020"/>
            </a:xfrm>
            <a:custGeom>
              <a:avLst/>
              <a:gdLst/>
              <a:ahLst/>
              <a:cxnLst/>
              <a:rect l="l" t="t" r="r" b="b"/>
              <a:pathLst>
                <a:path w="5674" h="9461" extrusionOk="0">
                  <a:moveTo>
                    <a:pt x="736" y="0"/>
                  </a:moveTo>
                  <a:cubicBezTo>
                    <a:pt x="491" y="0"/>
                    <a:pt x="246" y="29"/>
                    <a:pt x="0" y="58"/>
                  </a:cubicBezTo>
                  <a:cubicBezTo>
                    <a:pt x="2295" y="433"/>
                    <a:pt x="3984" y="2411"/>
                    <a:pt x="3984" y="4735"/>
                  </a:cubicBezTo>
                  <a:cubicBezTo>
                    <a:pt x="3984" y="7059"/>
                    <a:pt x="2295" y="9037"/>
                    <a:pt x="0" y="9398"/>
                  </a:cubicBezTo>
                  <a:cubicBezTo>
                    <a:pt x="257" y="9440"/>
                    <a:pt x="513" y="9461"/>
                    <a:pt x="765" y="9461"/>
                  </a:cubicBezTo>
                  <a:cubicBezTo>
                    <a:pt x="3172" y="9461"/>
                    <a:pt x="5261" y="7593"/>
                    <a:pt x="5457" y="5110"/>
                  </a:cubicBezTo>
                  <a:cubicBezTo>
                    <a:pt x="5673" y="2353"/>
                    <a:pt x="3494" y="0"/>
                    <a:pt x="736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1" name="Google Shape;18131;p62"/>
            <p:cNvSpPr/>
            <p:nvPr/>
          </p:nvSpPr>
          <p:spPr>
            <a:xfrm>
              <a:off x="6069685" y="3415848"/>
              <a:ext cx="303517" cy="259293"/>
            </a:xfrm>
            <a:custGeom>
              <a:avLst/>
              <a:gdLst/>
              <a:ahLst/>
              <a:cxnLst/>
              <a:rect l="l" t="t" r="r" b="b"/>
              <a:pathLst>
                <a:path w="11578" h="9891" extrusionOk="0">
                  <a:moveTo>
                    <a:pt x="6626" y="433"/>
                  </a:moveTo>
                  <a:cubicBezTo>
                    <a:pt x="6727" y="433"/>
                    <a:pt x="6843" y="433"/>
                    <a:pt x="6944" y="448"/>
                  </a:cubicBezTo>
                  <a:cubicBezTo>
                    <a:pt x="6973" y="664"/>
                    <a:pt x="6987" y="881"/>
                    <a:pt x="6987" y="1097"/>
                  </a:cubicBezTo>
                  <a:cubicBezTo>
                    <a:pt x="6987" y="1920"/>
                    <a:pt x="6771" y="2729"/>
                    <a:pt x="6338" y="3421"/>
                  </a:cubicBezTo>
                  <a:cubicBezTo>
                    <a:pt x="5356" y="2772"/>
                    <a:pt x="4230" y="2353"/>
                    <a:pt x="3061" y="2194"/>
                  </a:cubicBezTo>
                  <a:cubicBezTo>
                    <a:pt x="3912" y="1083"/>
                    <a:pt x="5226" y="433"/>
                    <a:pt x="6626" y="433"/>
                  </a:cubicBezTo>
                  <a:close/>
                  <a:moveTo>
                    <a:pt x="7391" y="506"/>
                  </a:moveTo>
                  <a:lnTo>
                    <a:pt x="7391" y="506"/>
                  </a:lnTo>
                  <a:cubicBezTo>
                    <a:pt x="9355" y="852"/>
                    <a:pt x="10870" y="2440"/>
                    <a:pt x="11101" y="4417"/>
                  </a:cubicBezTo>
                  <a:lnTo>
                    <a:pt x="11101" y="4432"/>
                  </a:lnTo>
                  <a:lnTo>
                    <a:pt x="11058" y="4432"/>
                  </a:lnTo>
                  <a:cubicBezTo>
                    <a:pt x="11035" y="4432"/>
                    <a:pt x="11012" y="4431"/>
                    <a:pt x="10989" y="4431"/>
                  </a:cubicBezTo>
                  <a:cubicBezTo>
                    <a:pt x="10045" y="4431"/>
                    <a:pt x="9119" y="4719"/>
                    <a:pt x="8330" y="5255"/>
                  </a:cubicBezTo>
                  <a:cubicBezTo>
                    <a:pt x="8027" y="4865"/>
                    <a:pt x="7695" y="4504"/>
                    <a:pt x="7334" y="4187"/>
                  </a:cubicBezTo>
                  <a:cubicBezTo>
                    <a:pt x="7132" y="3999"/>
                    <a:pt x="6915" y="3840"/>
                    <a:pt x="6713" y="3681"/>
                  </a:cubicBezTo>
                  <a:cubicBezTo>
                    <a:pt x="7175" y="2902"/>
                    <a:pt x="7435" y="2007"/>
                    <a:pt x="7435" y="1097"/>
                  </a:cubicBezTo>
                  <a:cubicBezTo>
                    <a:pt x="7435" y="895"/>
                    <a:pt x="7420" y="708"/>
                    <a:pt x="7391" y="506"/>
                  </a:cubicBezTo>
                  <a:close/>
                  <a:moveTo>
                    <a:pt x="2786" y="2600"/>
                  </a:moveTo>
                  <a:lnTo>
                    <a:pt x="2786" y="2600"/>
                  </a:lnTo>
                  <a:cubicBezTo>
                    <a:pt x="3964" y="2732"/>
                    <a:pt x="5100" y="3135"/>
                    <a:pt x="6107" y="3782"/>
                  </a:cubicBezTo>
                  <a:cubicBezTo>
                    <a:pt x="5255" y="4923"/>
                    <a:pt x="3912" y="5601"/>
                    <a:pt x="2498" y="5601"/>
                  </a:cubicBezTo>
                  <a:lnTo>
                    <a:pt x="2166" y="5601"/>
                  </a:lnTo>
                  <a:cubicBezTo>
                    <a:pt x="2137" y="5385"/>
                    <a:pt x="2122" y="5168"/>
                    <a:pt x="2122" y="4937"/>
                  </a:cubicBezTo>
                  <a:cubicBezTo>
                    <a:pt x="2122" y="4115"/>
                    <a:pt x="2353" y="3307"/>
                    <a:pt x="2786" y="2600"/>
                  </a:cubicBezTo>
                  <a:close/>
                  <a:moveTo>
                    <a:pt x="11130" y="4865"/>
                  </a:moveTo>
                  <a:lnTo>
                    <a:pt x="11130" y="4937"/>
                  </a:lnTo>
                  <a:cubicBezTo>
                    <a:pt x="11130" y="6150"/>
                    <a:pt x="10639" y="7305"/>
                    <a:pt x="9773" y="8156"/>
                  </a:cubicBezTo>
                  <a:cubicBezTo>
                    <a:pt x="9528" y="7247"/>
                    <a:pt x="9138" y="6381"/>
                    <a:pt x="8590" y="5601"/>
                  </a:cubicBezTo>
                  <a:cubicBezTo>
                    <a:pt x="9326" y="5125"/>
                    <a:pt x="10177" y="4865"/>
                    <a:pt x="11058" y="4865"/>
                  </a:cubicBezTo>
                  <a:close/>
                  <a:moveTo>
                    <a:pt x="6468" y="4028"/>
                  </a:moveTo>
                  <a:cubicBezTo>
                    <a:pt x="7031" y="4446"/>
                    <a:pt x="7536" y="4937"/>
                    <a:pt x="7969" y="5500"/>
                  </a:cubicBezTo>
                  <a:cubicBezTo>
                    <a:pt x="6785" y="6438"/>
                    <a:pt x="6107" y="7853"/>
                    <a:pt x="6107" y="9369"/>
                  </a:cubicBezTo>
                  <a:lnTo>
                    <a:pt x="6107" y="9412"/>
                  </a:lnTo>
                  <a:cubicBezTo>
                    <a:pt x="4249" y="9196"/>
                    <a:pt x="2722" y="7860"/>
                    <a:pt x="2256" y="6049"/>
                  </a:cubicBezTo>
                  <a:lnTo>
                    <a:pt x="2483" y="6049"/>
                  </a:lnTo>
                  <a:cubicBezTo>
                    <a:pt x="4057" y="6049"/>
                    <a:pt x="5529" y="5298"/>
                    <a:pt x="6468" y="4028"/>
                  </a:cubicBezTo>
                  <a:close/>
                  <a:moveTo>
                    <a:pt x="8229" y="5861"/>
                  </a:moveTo>
                  <a:cubicBezTo>
                    <a:pt x="8792" y="6655"/>
                    <a:pt x="9181" y="7550"/>
                    <a:pt x="9398" y="8488"/>
                  </a:cubicBezTo>
                  <a:cubicBezTo>
                    <a:pt x="8604" y="9109"/>
                    <a:pt x="7637" y="9455"/>
                    <a:pt x="6626" y="9455"/>
                  </a:cubicBezTo>
                  <a:lnTo>
                    <a:pt x="6554" y="9441"/>
                  </a:lnTo>
                  <a:lnTo>
                    <a:pt x="6554" y="9369"/>
                  </a:lnTo>
                  <a:cubicBezTo>
                    <a:pt x="6554" y="8012"/>
                    <a:pt x="7175" y="6713"/>
                    <a:pt x="8229" y="5861"/>
                  </a:cubicBezTo>
                  <a:close/>
                  <a:moveTo>
                    <a:pt x="6626" y="0"/>
                  </a:moveTo>
                  <a:cubicBezTo>
                    <a:pt x="2209" y="0"/>
                    <a:pt x="0" y="5327"/>
                    <a:pt x="3119" y="8445"/>
                  </a:cubicBezTo>
                  <a:cubicBezTo>
                    <a:pt x="4064" y="9390"/>
                    <a:pt x="5331" y="9891"/>
                    <a:pt x="6619" y="9891"/>
                  </a:cubicBezTo>
                  <a:cubicBezTo>
                    <a:pt x="7259" y="9891"/>
                    <a:pt x="7904" y="9767"/>
                    <a:pt x="8517" y="9513"/>
                  </a:cubicBezTo>
                  <a:cubicBezTo>
                    <a:pt x="10365" y="8748"/>
                    <a:pt x="11578" y="6944"/>
                    <a:pt x="11578" y="4937"/>
                  </a:cubicBezTo>
                  <a:cubicBezTo>
                    <a:pt x="11563" y="2209"/>
                    <a:pt x="9355" y="0"/>
                    <a:pt x="6626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32" name="Google Shape;18132;p62"/>
          <p:cNvGrpSpPr/>
          <p:nvPr/>
        </p:nvGrpSpPr>
        <p:grpSpPr>
          <a:xfrm>
            <a:off x="2866317" y="3817357"/>
            <a:ext cx="362920" cy="356865"/>
            <a:chOff x="2866317" y="3817357"/>
            <a:chExt cx="362920" cy="356865"/>
          </a:xfrm>
        </p:grpSpPr>
        <p:sp>
          <p:nvSpPr>
            <p:cNvPr id="18133" name="Google Shape;18133;p62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8AA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4" name="Google Shape;18134;p62"/>
            <p:cNvSpPr/>
            <p:nvPr/>
          </p:nvSpPr>
          <p:spPr>
            <a:xfrm>
              <a:off x="302145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5" name="Google Shape;18135;p62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36" name="Google Shape;18136;p62"/>
          <p:cNvGrpSpPr/>
          <p:nvPr/>
        </p:nvGrpSpPr>
        <p:grpSpPr>
          <a:xfrm>
            <a:off x="6540821" y="3367036"/>
            <a:ext cx="362553" cy="356498"/>
            <a:chOff x="6540821" y="3367036"/>
            <a:chExt cx="362553" cy="356498"/>
          </a:xfrm>
        </p:grpSpPr>
        <p:sp>
          <p:nvSpPr>
            <p:cNvPr id="18137" name="Google Shape;18137;p62"/>
            <p:cNvSpPr/>
            <p:nvPr/>
          </p:nvSpPr>
          <p:spPr>
            <a:xfrm>
              <a:off x="6540821" y="3367036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6" y="0"/>
                    <a:pt x="1" y="3046"/>
                    <a:pt x="1" y="6799"/>
                  </a:cubicBezTo>
                  <a:cubicBezTo>
                    <a:pt x="1" y="10552"/>
                    <a:pt x="3046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8" name="Google Shape;18138;p62"/>
            <p:cNvSpPr/>
            <p:nvPr/>
          </p:nvSpPr>
          <p:spPr>
            <a:xfrm>
              <a:off x="6695987" y="3367036"/>
              <a:ext cx="207387" cy="356472"/>
            </a:xfrm>
            <a:custGeom>
              <a:avLst/>
              <a:gdLst/>
              <a:ahLst/>
              <a:cxnLst/>
              <a:rect l="l" t="t" r="r" b="b"/>
              <a:pathLst>
                <a:path w="7911" h="13598" extrusionOk="0">
                  <a:moveTo>
                    <a:pt x="881" y="0"/>
                  </a:moveTo>
                  <a:cubicBezTo>
                    <a:pt x="578" y="0"/>
                    <a:pt x="289" y="15"/>
                    <a:pt x="0" y="58"/>
                  </a:cubicBezTo>
                  <a:cubicBezTo>
                    <a:pt x="3378" y="505"/>
                    <a:pt x="5904" y="3392"/>
                    <a:pt x="5904" y="6799"/>
                  </a:cubicBezTo>
                  <a:cubicBezTo>
                    <a:pt x="5904" y="10206"/>
                    <a:pt x="3378" y="13093"/>
                    <a:pt x="0" y="13540"/>
                  </a:cubicBezTo>
                  <a:cubicBezTo>
                    <a:pt x="297" y="13579"/>
                    <a:pt x="592" y="13598"/>
                    <a:pt x="884" y="13598"/>
                  </a:cubicBezTo>
                  <a:cubicBezTo>
                    <a:pt x="4403" y="13598"/>
                    <a:pt x="7425" y="10859"/>
                    <a:pt x="7665" y="7247"/>
                  </a:cubicBezTo>
                  <a:cubicBezTo>
                    <a:pt x="7911" y="3320"/>
                    <a:pt x="4807" y="0"/>
                    <a:pt x="881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9" name="Google Shape;18139;p62"/>
            <p:cNvSpPr/>
            <p:nvPr/>
          </p:nvSpPr>
          <p:spPr>
            <a:xfrm>
              <a:off x="6579802" y="3405992"/>
              <a:ext cx="278534" cy="278561"/>
            </a:xfrm>
            <a:custGeom>
              <a:avLst/>
              <a:gdLst/>
              <a:ahLst/>
              <a:cxnLst/>
              <a:rect l="l" t="t" r="r" b="b"/>
              <a:pathLst>
                <a:path w="10625" h="10626" extrusionOk="0">
                  <a:moveTo>
                    <a:pt x="5313" y="1"/>
                  </a:moveTo>
                  <a:cubicBezTo>
                    <a:pt x="2382" y="1"/>
                    <a:pt x="0" y="2383"/>
                    <a:pt x="0" y="5313"/>
                  </a:cubicBezTo>
                  <a:cubicBezTo>
                    <a:pt x="0" y="8244"/>
                    <a:pt x="2382" y="10625"/>
                    <a:pt x="5313" y="10625"/>
                  </a:cubicBezTo>
                  <a:cubicBezTo>
                    <a:pt x="8243" y="10625"/>
                    <a:pt x="10625" y="8244"/>
                    <a:pt x="10625" y="5313"/>
                  </a:cubicBezTo>
                  <a:cubicBezTo>
                    <a:pt x="10625" y="2383"/>
                    <a:pt x="8243" y="1"/>
                    <a:pt x="5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0" name="Google Shape;18140;p62"/>
            <p:cNvSpPr/>
            <p:nvPr/>
          </p:nvSpPr>
          <p:spPr>
            <a:xfrm>
              <a:off x="6672892" y="3510563"/>
              <a:ext cx="80637" cy="69155"/>
            </a:xfrm>
            <a:custGeom>
              <a:avLst/>
              <a:gdLst/>
              <a:ahLst/>
              <a:cxnLst/>
              <a:rect l="l" t="t" r="r" b="b"/>
              <a:pathLst>
                <a:path w="3076" h="2638" extrusionOk="0">
                  <a:moveTo>
                    <a:pt x="1750" y="0"/>
                  </a:moveTo>
                  <a:cubicBezTo>
                    <a:pt x="1425" y="0"/>
                    <a:pt x="1094" y="120"/>
                    <a:pt x="823" y="386"/>
                  </a:cubicBezTo>
                  <a:cubicBezTo>
                    <a:pt x="1" y="1223"/>
                    <a:pt x="592" y="2638"/>
                    <a:pt x="1762" y="2638"/>
                  </a:cubicBezTo>
                  <a:cubicBezTo>
                    <a:pt x="2483" y="2638"/>
                    <a:pt x="3075" y="2046"/>
                    <a:pt x="3075" y="1324"/>
                  </a:cubicBezTo>
                  <a:cubicBezTo>
                    <a:pt x="3075" y="523"/>
                    <a:pt x="2428" y="0"/>
                    <a:pt x="1750" y="0"/>
                  </a:cubicBezTo>
                  <a:close/>
                </a:path>
              </a:pathLst>
            </a:custGeom>
            <a:solidFill>
              <a:srgbClr val="8AA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1" name="Google Shape;18141;p62"/>
            <p:cNvSpPr/>
            <p:nvPr/>
          </p:nvSpPr>
          <p:spPr>
            <a:xfrm>
              <a:off x="6541581" y="3458605"/>
              <a:ext cx="213469" cy="225187"/>
            </a:xfrm>
            <a:custGeom>
              <a:avLst/>
              <a:gdLst/>
              <a:ahLst/>
              <a:cxnLst/>
              <a:rect l="l" t="t" r="r" b="b"/>
              <a:pathLst>
                <a:path w="8143" h="8590" extrusionOk="0">
                  <a:moveTo>
                    <a:pt x="2613" y="0"/>
                  </a:moveTo>
                  <a:cubicBezTo>
                    <a:pt x="0" y="3277"/>
                    <a:pt x="2036" y="8156"/>
                    <a:pt x="6222" y="8590"/>
                  </a:cubicBezTo>
                  <a:lnTo>
                    <a:pt x="8142" y="4952"/>
                  </a:lnTo>
                  <a:lnTo>
                    <a:pt x="8142" y="4952"/>
                  </a:lnTo>
                  <a:cubicBezTo>
                    <a:pt x="7767" y="5269"/>
                    <a:pt x="7276" y="5443"/>
                    <a:pt x="6771" y="5443"/>
                  </a:cubicBezTo>
                  <a:cubicBezTo>
                    <a:pt x="5645" y="5443"/>
                    <a:pt x="4721" y="4576"/>
                    <a:pt x="4634" y="3465"/>
                  </a:cubicBezTo>
                  <a:lnTo>
                    <a:pt x="2613" y="0"/>
                  </a:ln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2" name="Google Shape;18142;p62"/>
            <p:cNvSpPr/>
            <p:nvPr/>
          </p:nvSpPr>
          <p:spPr>
            <a:xfrm>
              <a:off x="6609687" y="3405965"/>
              <a:ext cx="237691" cy="143475"/>
            </a:xfrm>
            <a:custGeom>
              <a:avLst/>
              <a:gdLst/>
              <a:ahLst/>
              <a:cxnLst/>
              <a:rect l="l" t="t" r="r" b="b"/>
              <a:pathLst>
                <a:path w="9067" h="5473" extrusionOk="0">
                  <a:moveTo>
                    <a:pt x="4154" y="1"/>
                  </a:moveTo>
                  <a:cubicBezTo>
                    <a:pt x="2621" y="1"/>
                    <a:pt x="1078" y="654"/>
                    <a:pt x="1" y="2023"/>
                  </a:cubicBezTo>
                  <a:lnTo>
                    <a:pt x="2036" y="5473"/>
                  </a:lnTo>
                  <a:cubicBezTo>
                    <a:pt x="2036" y="5430"/>
                    <a:pt x="2036" y="5372"/>
                    <a:pt x="2036" y="5314"/>
                  </a:cubicBezTo>
                  <a:cubicBezTo>
                    <a:pt x="2024" y="4102"/>
                    <a:pt x="3019" y="3171"/>
                    <a:pt x="4157" y="3171"/>
                  </a:cubicBezTo>
                  <a:cubicBezTo>
                    <a:pt x="4362" y="3171"/>
                    <a:pt x="4571" y="3201"/>
                    <a:pt x="4779" y="3264"/>
                  </a:cubicBezTo>
                  <a:lnTo>
                    <a:pt x="9066" y="3264"/>
                  </a:lnTo>
                  <a:cubicBezTo>
                    <a:pt x="8179" y="1137"/>
                    <a:pt x="6176" y="1"/>
                    <a:pt x="4154" y="1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3" name="Google Shape;18143;p62"/>
            <p:cNvSpPr/>
            <p:nvPr/>
          </p:nvSpPr>
          <p:spPr>
            <a:xfrm>
              <a:off x="6703537" y="3490771"/>
              <a:ext cx="154800" cy="193860"/>
            </a:xfrm>
            <a:custGeom>
              <a:avLst/>
              <a:gdLst/>
              <a:ahLst/>
              <a:cxnLst/>
              <a:rect l="l" t="t" r="r" b="b"/>
              <a:pathLst>
                <a:path w="5905" h="7395" extrusionOk="0">
                  <a:moveTo>
                    <a:pt x="5486" y="0"/>
                  </a:moveTo>
                  <a:lnTo>
                    <a:pt x="1228" y="29"/>
                  </a:lnTo>
                  <a:lnTo>
                    <a:pt x="1242" y="29"/>
                  </a:lnTo>
                  <a:cubicBezTo>
                    <a:pt x="2859" y="549"/>
                    <a:pt x="3263" y="2642"/>
                    <a:pt x="1964" y="3725"/>
                  </a:cubicBezTo>
                  <a:lnTo>
                    <a:pt x="1" y="7363"/>
                  </a:lnTo>
                  <a:cubicBezTo>
                    <a:pt x="199" y="7384"/>
                    <a:pt x="396" y="7395"/>
                    <a:pt x="591" y="7395"/>
                  </a:cubicBezTo>
                  <a:cubicBezTo>
                    <a:pt x="3484" y="7395"/>
                    <a:pt x="5905" y="5041"/>
                    <a:pt x="5905" y="2079"/>
                  </a:cubicBezTo>
                  <a:cubicBezTo>
                    <a:pt x="5905" y="1357"/>
                    <a:pt x="5761" y="650"/>
                    <a:pt x="5486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4" name="Google Shape;18144;p62"/>
          <p:cNvGrpSpPr/>
          <p:nvPr/>
        </p:nvGrpSpPr>
        <p:grpSpPr>
          <a:xfrm>
            <a:off x="2302458" y="2474704"/>
            <a:ext cx="354479" cy="312561"/>
            <a:chOff x="2302458" y="2474704"/>
            <a:chExt cx="354479" cy="312561"/>
          </a:xfrm>
        </p:grpSpPr>
        <p:sp>
          <p:nvSpPr>
            <p:cNvPr id="18145" name="Google Shape;18145;p62"/>
            <p:cNvSpPr/>
            <p:nvPr/>
          </p:nvSpPr>
          <p:spPr>
            <a:xfrm>
              <a:off x="2388732" y="2515756"/>
              <a:ext cx="238058" cy="136266"/>
            </a:xfrm>
            <a:custGeom>
              <a:avLst/>
              <a:gdLst/>
              <a:ahLst/>
              <a:cxnLst/>
              <a:rect l="l" t="t" r="r" b="b"/>
              <a:pathLst>
                <a:path w="9081" h="5198" extrusionOk="0">
                  <a:moveTo>
                    <a:pt x="3003" y="2159"/>
                  </a:moveTo>
                  <a:lnTo>
                    <a:pt x="3003" y="3371"/>
                  </a:lnTo>
                  <a:lnTo>
                    <a:pt x="1791" y="3371"/>
                  </a:lnTo>
                  <a:lnTo>
                    <a:pt x="1791" y="2159"/>
                  </a:lnTo>
                  <a:close/>
                  <a:moveTo>
                    <a:pt x="4620" y="2159"/>
                  </a:moveTo>
                  <a:lnTo>
                    <a:pt x="4620" y="3371"/>
                  </a:lnTo>
                  <a:lnTo>
                    <a:pt x="3393" y="3371"/>
                  </a:lnTo>
                  <a:lnTo>
                    <a:pt x="3393" y="2159"/>
                  </a:lnTo>
                  <a:close/>
                  <a:moveTo>
                    <a:pt x="6208" y="2159"/>
                  </a:moveTo>
                  <a:lnTo>
                    <a:pt x="6208" y="3371"/>
                  </a:lnTo>
                  <a:lnTo>
                    <a:pt x="4995" y="3371"/>
                  </a:lnTo>
                  <a:lnTo>
                    <a:pt x="4995" y="2159"/>
                  </a:lnTo>
                  <a:close/>
                  <a:moveTo>
                    <a:pt x="7810" y="2159"/>
                  </a:moveTo>
                  <a:lnTo>
                    <a:pt x="7810" y="3371"/>
                  </a:lnTo>
                  <a:lnTo>
                    <a:pt x="6598" y="3371"/>
                  </a:lnTo>
                  <a:lnTo>
                    <a:pt x="6598" y="2159"/>
                  </a:lnTo>
                  <a:close/>
                  <a:moveTo>
                    <a:pt x="1603" y="1"/>
                  </a:moveTo>
                  <a:cubicBezTo>
                    <a:pt x="1502" y="1"/>
                    <a:pt x="1401" y="66"/>
                    <a:pt x="1401" y="196"/>
                  </a:cubicBezTo>
                  <a:lnTo>
                    <a:pt x="1401" y="1769"/>
                  </a:lnTo>
                  <a:lnTo>
                    <a:pt x="261" y="1769"/>
                  </a:lnTo>
                  <a:cubicBezTo>
                    <a:pt x="1" y="1769"/>
                    <a:pt x="1" y="2159"/>
                    <a:pt x="261" y="2159"/>
                  </a:cubicBezTo>
                  <a:lnTo>
                    <a:pt x="1401" y="2159"/>
                  </a:lnTo>
                  <a:lnTo>
                    <a:pt x="1401" y="3371"/>
                  </a:lnTo>
                  <a:lnTo>
                    <a:pt x="766" y="3371"/>
                  </a:lnTo>
                  <a:cubicBezTo>
                    <a:pt x="492" y="3371"/>
                    <a:pt x="492" y="3761"/>
                    <a:pt x="766" y="3761"/>
                  </a:cubicBezTo>
                  <a:lnTo>
                    <a:pt x="1401" y="3761"/>
                  </a:lnTo>
                  <a:lnTo>
                    <a:pt x="1401" y="4902"/>
                  </a:lnTo>
                  <a:cubicBezTo>
                    <a:pt x="1401" y="5031"/>
                    <a:pt x="1498" y="5096"/>
                    <a:pt x="1598" y="5096"/>
                  </a:cubicBezTo>
                  <a:cubicBezTo>
                    <a:pt x="1697" y="5096"/>
                    <a:pt x="1798" y="5031"/>
                    <a:pt x="1805" y="4902"/>
                  </a:cubicBezTo>
                  <a:lnTo>
                    <a:pt x="1805" y="3761"/>
                  </a:lnTo>
                  <a:lnTo>
                    <a:pt x="3003" y="3761"/>
                  </a:lnTo>
                  <a:lnTo>
                    <a:pt x="3003" y="5003"/>
                  </a:lnTo>
                  <a:cubicBezTo>
                    <a:pt x="3003" y="5133"/>
                    <a:pt x="3104" y="5197"/>
                    <a:pt x="3205" y="5197"/>
                  </a:cubicBezTo>
                  <a:cubicBezTo>
                    <a:pt x="3306" y="5197"/>
                    <a:pt x="3407" y="5133"/>
                    <a:pt x="3407" y="5003"/>
                  </a:cubicBezTo>
                  <a:lnTo>
                    <a:pt x="3407" y="3761"/>
                  </a:lnTo>
                  <a:lnTo>
                    <a:pt x="4620" y="3761"/>
                  </a:lnTo>
                  <a:lnTo>
                    <a:pt x="4620" y="5003"/>
                  </a:lnTo>
                  <a:cubicBezTo>
                    <a:pt x="4620" y="5133"/>
                    <a:pt x="4717" y="5197"/>
                    <a:pt x="4815" y="5197"/>
                  </a:cubicBezTo>
                  <a:cubicBezTo>
                    <a:pt x="4912" y="5197"/>
                    <a:pt x="5010" y="5133"/>
                    <a:pt x="5010" y="5003"/>
                  </a:cubicBezTo>
                  <a:lnTo>
                    <a:pt x="5010" y="3761"/>
                  </a:lnTo>
                  <a:lnTo>
                    <a:pt x="6222" y="3761"/>
                  </a:lnTo>
                  <a:lnTo>
                    <a:pt x="6222" y="5003"/>
                  </a:lnTo>
                  <a:cubicBezTo>
                    <a:pt x="6222" y="5133"/>
                    <a:pt x="6320" y="5197"/>
                    <a:pt x="6417" y="5197"/>
                  </a:cubicBezTo>
                  <a:cubicBezTo>
                    <a:pt x="6515" y="5197"/>
                    <a:pt x="6612" y="5133"/>
                    <a:pt x="6612" y="5003"/>
                  </a:cubicBezTo>
                  <a:lnTo>
                    <a:pt x="6612" y="3761"/>
                  </a:lnTo>
                  <a:lnTo>
                    <a:pt x="7825" y="3761"/>
                  </a:lnTo>
                  <a:lnTo>
                    <a:pt x="7825" y="5003"/>
                  </a:lnTo>
                  <a:cubicBezTo>
                    <a:pt x="7825" y="5133"/>
                    <a:pt x="7922" y="5197"/>
                    <a:pt x="8020" y="5197"/>
                  </a:cubicBezTo>
                  <a:cubicBezTo>
                    <a:pt x="8117" y="5197"/>
                    <a:pt x="8214" y="5133"/>
                    <a:pt x="8214" y="5003"/>
                  </a:cubicBezTo>
                  <a:lnTo>
                    <a:pt x="8214" y="3761"/>
                  </a:lnTo>
                  <a:lnTo>
                    <a:pt x="8388" y="3761"/>
                  </a:lnTo>
                  <a:cubicBezTo>
                    <a:pt x="8648" y="3761"/>
                    <a:pt x="8648" y="3371"/>
                    <a:pt x="8388" y="3371"/>
                  </a:cubicBezTo>
                  <a:lnTo>
                    <a:pt x="8214" y="3371"/>
                  </a:lnTo>
                  <a:lnTo>
                    <a:pt x="8214" y="2159"/>
                  </a:lnTo>
                  <a:lnTo>
                    <a:pt x="8821" y="2159"/>
                  </a:lnTo>
                  <a:cubicBezTo>
                    <a:pt x="9081" y="2159"/>
                    <a:pt x="9081" y="1769"/>
                    <a:pt x="8821" y="1769"/>
                  </a:cubicBezTo>
                  <a:lnTo>
                    <a:pt x="8200" y="1769"/>
                  </a:lnTo>
                  <a:lnTo>
                    <a:pt x="8200" y="196"/>
                  </a:lnTo>
                  <a:cubicBezTo>
                    <a:pt x="8200" y="66"/>
                    <a:pt x="8103" y="1"/>
                    <a:pt x="8005" y="1"/>
                  </a:cubicBezTo>
                  <a:cubicBezTo>
                    <a:pt x="7908" y="1"/>
                    <a:pt x="7810" y="66"/>
                    <a:pt x="7810" y="196"/>
                  </a:cubicBezTo>
                  <a:lnTo>
                    <a:pt x="7810" y="1769"/>
                  </a:lnTo>
                  <a:lnTo>
                    <a:pt x="6598" y="1769"/>
                  </a:lnTo>
                  <a:lnTo>
                    <a:pt x="6598" y="196"/>
                  </a:lnTo>
                  <a:cubicBezTo>
                    <a:pt x="6598" y="66"/>
                    <a:pt x="6500" y="1"/>
                    <a:pt x="6403" y="1"/>
                  </a:cubicBezTo>
                  <a:cubicBezTo>
                    <a:pt x="6305" y="1"/>
                    <a:pt x="6208" y="66"/>
                    <a:pt x="6208" y="196"/>
                  </a:cubicBezTo>
                  <a:lnTo>
                    <a:pt x="6208" y="1769"/>
                  </a:lnTo>
                  <a:lnTo>
                    <a:pt x="4995" y="1769"/>
                  </a:lnTo>
                  <a:lnTo>
                    <a:pt x="4995" y="196"/>
                  </a:lnTo>
                  <a:cubicBezTo>
                    <a:pt x="4995" y="66"/>
                    <a:pt x="4898" y="1"/>
                    <a:pt x="4800" y="1"/>
                  </a:cubicBezTo>
                  <a:cubicBezTo>
                    <a:pt x="4703" y="1"/>
                    <a:pt x="4606" y="66"/>
                    <a:pt x="4606" y="196"/>
                  </a:cubicBezTo>
                  <a:lnTo>
                    <a:pt x="4606" y="1769"/>
                  </a:lnTo>
                  <a:lnTo>
                    <a:pt x="3393" y="1769"/>
                  </a:lnTo>
                  <a:lnTo>
                    <a:pt x="3393" y="196"/>
                  </a:lnTo>
                  <a:cubicBezTo>
                    <a:pt x="3393" y="66"/>
                    <a:pt x="3296" y="1"/>
                    <a:pt x="3198" y="1"/>
                  </a:cubicBezTo>
                  <a:cubicBezTo>
                    <a:pt x="3101" y="1"/>
                    <a:pt x="3003" y="66"/>
                    <a:pt x="3003" y="196"/>
                  </a:cubicBezTo>
                  <a:lnTo>
                    <a:pt x="3003" y="1769"/>
                  </a:lnTo>
                  <a:lnTo>
                    <a:pt x="1805" y="1769"/>
                  </a:lnTo>
                  <a:lnTo>
                    <a:pt x="1805" y="196"/>
                  </a:lnTo>
                  <a:cubicBezTo>
                    <a:pt x="1805" y="66"/>
                    <a:pt x="1704" y="1"/>
                    <a:pt x="1603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6" name="Google Shape;18146;p62"/>
            <p:cNvSpPr/>
            <p:nvPr/>
          </p:nvSpPr>
          <p:spPr>
            <a:xfrm>
              <a:off x="2398195" y="2723327"/>
              <a:ext cx="74949" cy="63938"/>
            </a:xfrm>
            <a:custGeom>
              <a:avLst/>
              <a:gdLst/>
              <a:ahLst/>
              <a:cxnLst/>
              <a:rect l="l" t="t" r="r" b="b"/>
              <a:pathLst>
                <a:path w="2859" h="2439" extrusionOk="0">
                  <a:moveTo>
                    <a:pt x="1632" y="1"/>
                  </a:moveTo>
                  <a:cubicBezTo>
                    <a:pt x="549" y="1"/>
                    <a:pt x="1" y="1314"/>
                    <a:pt x="780" y="2079"/>
                  </a:cubicBezTo>
                  <a:cubicBezTo>
                    <a:pt x="1028" y="2327"/>
                    <a:pt x="1334" y="2439"/>
                    <a:pt x="1634" y="2439"/>
                  </a:cubicBezTo>
                  <a:cubicBezTo>
                    <a:pt x="2259" y="2439"/>
                    <a:pt x="2859" y="1954"/>
                    <a:pt x="2859" y="1213"/>
                  </a:cubicBezTo>
                  <a:cubicBezTo>
                    <a:pt x="2859" y="549"/>
                    <a:pt x="2310" y="1"/>
                    <a:pt x="1632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7" name="Google Shape;18147;p62"/>
            <p:cNvSpPr/>
            <p:nvPr/>
          </p:nvSpPr>
          <p:spPr>
            <a:xfrm>
              <a:off x="2421658" y="2740733"/>
              <a:ext cx="34079" cy="29230"/>
            </a:xfrm>
            <a:custGeom>
              <a:avLst/>
              <a:gdLst/>
              <a:ahLst/>
              <a:cxnLst/>
              <a:rect l="l" t="t" r="r" b="b"/>
              <a:pathLst>
                <a:path w="1300" h="1115" extrusionOk="0">
                  <a:moveTo>
                    <a:pt x="737" y="1"/>
                  </a:moveTo>
                  <a:cubicBezTo>
                    <a:pt x="246" y="1"/>
                    <a:pt x="1" y="592"/>
                    <a:pt x="347" y="953"/>
                  </a:cubicBezTo>
                  <a:cubicBezTo>
                    <a:pt x="458" y="1065"/>
                    <a:pt x="597" y="1115"/>
                    <a:pt x="733" y="1115"/>
                  </a:cubicBezTo>
                  <a:cubicBezTo>
                    <a:pt x="1021" y="1115"/>
                    <a:pt x="1300" y="892"/>
                    <a:pt x="1300" y="549"/>
                  </a:cubicBezTo>
                  <a:cubicBezTo>
                    <a:pt x="1300" y="246"/>
                    <a:pt x="1040" y="1"/>
                    <a:pt x="737" y="1"/>
                  </a:cubicBezTo>
                  <a:close/>
                </a:path>
              </a:pathLst>
            </a:custGeom>
            <a:solidFill>
              <a:srgbClr val="90A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8" name="Google Shape;18148;p62"/>
            <p:cNvSpPr/>
            <p:nvPr/>
          </p:nvSpPr>
          <p:spPr>
            <a:xfrm>
              <a:off x="2525338" y="2723327"/>
              <a:ext cx="74975" cy="63938"/>
            </a:xfrm>
            <a:custGeom>
              <a:avLst/>
              <a:gdLst/>
              <a:ahLst/>
              <a:cxnLst/>
              <a:rect l="l" t="t" r="r" b="b"/>
              <a:pathLst>
                <a:path w="2860" h="2439" extrusionOk="0">
                  <a:moveTo>
                    <a:pt x="1632" y="1"/>
                  </a:moveTo>
                  <a:cubicBezTo>
                    <a:pt x="549" y="1"/>
                    <a:pt x="1" y="1314"/>
                    <a:pt x="766" y="2079"/>
                  </a:cubicBezTo>
                  <a:cubicBezTo>
                    <a:pt x="1014" y="2327"/>
                    <a:pt x="1321" y="2439"/>
                    <a:pt x="1623" y="2439"/>
                  </a:cubicBezTo>
                  <a:cubicBezTo>
                    <a:pt x="2253" y="2439"/>
                    <a:pt x="2859" y="1954"/>
                    <a:pt x="2859" y="1213"/>
                  </a:cubicBezTo>
                  <a:cubicBezTo>
                    <a:pt x="2859" y="549"/>
                    <a:pt x="2311" y="1"/>
                    <a:pt x="1632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9" name="Google Shape;18149;p62"/>
            <p:cNvSpPr/>
            <p:nvPr/>
          </p:nvSpPr>
          <p:spPr>
            <a:xfrm>
              <a:off x="2548800" y="2740733"/>
              <a:ext cx="33712" cy="29230"/>
            </a:xfrm>
            <a:custGeom>
              <a:avLst/>
              <a:gdLst/>
              <a:ahLst/>
              <a:cxnLst/>
              <a:rect l="l" t="t" r="r" b="b"/>
              <a:pathLst>
                <a:path w="1286" h="1115" extrusionOk="0">
                  <a:moveTo>
                    <a:pt x="737" y="1"/>
                  </a:moveTo>
                  <a:cubicBezTo>
                    <a:pt x="246" y="1"/>
                    <a:pt x="1" y="592"/>
                    <a:pt x="347" y="953"/>
                  </a:cubicBezTo>
                  <a:cubicBezTo>
                    <a:pt x="459" y="1065"/>
                    <a:pt x="596" y="1115"/>
                    <a:pt x="730" y="1115"/>
                  </a:cubicBezTo>
                  <a:cubicBezTo>
                    <a:pt x="1013" y="1115"/>
                    <a:pt x="1286" y="892"/>
                    <a:pt x="1286" y="549"/>
                  </a:cubicBezTo>
                  <a:cubicBezTo>
                    <a:pt x="1286" y="246"/>
                    <a:pt x="1040" y="1"/>
                    <a:pt x="737" y="1"/>
                  </a:cubicBezTo>
                  <a:close/>
                </a:path>
              </a:pathLst>
            </a:custGeom>
            <a:solidFill>
              <a:srgbClr val="90A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0" name="Google Shape;18150;p62"/>
            <p:cNvSpPr/>
            <p:nvPr/>
          </p:nvSpPr>
          <p:spPr>
            <a:xfrm>
              <a:off x="2375860" y="2498166"/>
              <a:ext cx="279662" cy="145729"/>
            </a:xfrm>
            <a:custGeom>
              <a:avLst/>
              <a:gdLst/>
              <a:ahLst/>
              <a:cxnLst/>
              <a:rect l="l" t="t" r="r" b="b"/>
              <a:pathLst>
                <a:path w="10668" h="5559" extrusionOk="0">
                  <a:moveTo>
                    <a:pt x="9537" y="0"/>
                  </a:moveTo>
                  <a:cubicBezTo>
                    <a:pt x="9529" y="0"/>
                    <a:pt x="9521" y="0"/>
                    <a:pt x="9514" y="0"/>
                  </a:cubicBezTo>
                  <a:lnTo>
                    <a:pt x="1" y="0"/>
                  </a:lnTo>
                  <a:lnTo>
                    <a:pt x="376" y="1054"/>
                  </a:lnTo>
                  <a:lnTo>
                    <a:pt x="9471" y="1054"/>
                  </a:lnTo>
                  <a:lnTo>
                    <a:pt x="8431" y="5558"/>
                  </a:lnTo>
                  <a:lnTo>
                    <a:pt x="9514" y="5558"/>
                  </a:lnTo>
                  <a:lnTo>
                    <a:pt x="10524" y="1256"/>
                  </a:lnTo>
                  <a:cubicBezTo>
                    <a:pt x="10667" y="614"/>
                    <a:pt x="10189" y="0"/>
                    <a:pt x="9537" y="0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1" name="Google Shape;18151;p62"/>
            <p:cNvSpPr/>
            <p:nvPr/>
          </p:nvSpPr>
          <p:spPr>
            <a:xfrm>
              <a:off x="2608230" y="2498166"/>
              <a:ext cx="47292" cy="146096"/>
            </a:xfrm>
            <a:custGeom>
              <a:avLst/>
              <a:gdLst/>
              <a:ahLst/>
              <a:cxnLst/>
              <a:rect l="l" t="t" r="r" b="b"/>
              <a:pathLst>
                <a:path w="1804" h="5573" extrusionOk="0">
                  <a:moveTo>
                    <a:pt x="23" y="0"/>
                  </a:moveTo>
                  <a:cubicBezTo>
                    <a:pt x="15" y="0"/>
                    <a:pt x="8" y="0"/>
                    <a:pt x="0" y="0"/>
                  </a:cubicBezTo>
                  <a:lnTo>
                    <a:pt x="46" y="0"/>
                  </a:lnTo>
                  <a:cubicBezTo>
                    <a:pt x="38" y="0"/>
                    <a:pt x="31" y="0"/>
                    <a:pt x="23" y="0"/>
                  </a:cubicBezTo>
                  <a:close/>
                  <a:moveTo>
                    <a:pt x="673" y="0"/>
                  </a:moveTo>
                  <a:cubicBezTo>
                    <a:pt x="665" y="0"/>
                    <a:pt x="657" y="0"/>
                    <a:pt x="650" y="0"/>
                  </a:cubicBezTo>
                  <a:lnTo>
                    <a:pt x="46" y="0"/>
                  </a:lnTo>
                  <a:cubicBezTo>
                    <a:pt x="686" y="14"/>
                    <a:pt x="1151" y="622"/>
                    <a:pt x="996" y="1256"/>
                  </a:cubicBezTo>
                  <a:lnTo>
                    <a:pt x="0" y="5573"/>
                  </a:lnTo>
                  <a:lnTo>
                    <a:pt x="664" y="5573"/>
                  </a:lnTo>
                  <a:lnTo>
                    <a:pt x="1660" y="1256"/>
                  </a:lnTo>
                  <a:cubicBezTo>
                    <a:pt x="1803" y="614"/>
                    <a:pt x="1325" y="0"/>
                    <a:pt x="67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2" name="Google Shape;18152;p62"/>
            <p:cNvSpPr/>
            <p:nvPr/>
          </p:nvSpPr>
          <p:spPr>
            <a:xfrm>
              <a:off x="2302458" y="2474704"/>
              <a:ext cx="353850" cy="196796"/>
            </a:xfrm>
            <a:custGeom>
              <a:avLst/>
              <a:gdLst/>
              <a:ahLst/>
              <a:cxnLst/>
              <a:rect l="l" t="t" r="r" b="b"/>
              <a:pathLst>
                <a:path w="13498" h="7507" extrusionOk="0">
                  <a:moveTo>
                    <a:pt x="708" y="1"/>
                  </a:moveTo>
                  <a:cubicBezTo>
                    <a:pt x="0" y="1"/>
                    <a:pt x="0" y="1054"/>
                    <a:pt x="708" y="1054"/>
                  </a:cubicBezTo>
                  <a:lnTo>
                    <a:pt x="1660" y="1054"/>
                  </a:lnTo>
                  <a:cubicBezTo>
                    <a:pt x="1704" y="1054"/>
                    <a:pt x="1747" y="1083"/>
                    <a:pt x="1762" y="1126"/>
                  </a:cubicBezTo>
                  <a:lnTo>
                    <a:pt x="3566" y="6193"/>
                  </a:lnTo>
                  <a:cubicBezTo>
                    <a:pt x="3898" y="6987"/>
                    <a:pt x="4678" y="7507"/>
                    <a:pt x="5544" y="7507"/>
                  </a:cubicBezTo>
                  <a:lnTo>
                    <a:pt x="12790" y="7507"/>
                  </a:lnTo>
                  <a:cubicBezTo>
                    <a:pt x="13498" y="7507"/>
                    <a:pt x="13498" y="6453"/>
                    <a:pt x="12790" y="6453"/>
                  </a:cubicBezTo>
                  <a:lnTo>
                    <a:pt x="12790" y="6468"/>
                  </a:lnTo>
                  <a:lnTo>
                    <a:pt x="5544" y="6468"/>
                  </a:lnTo>
                  <a:cubicBezTo>
                    <a:pt x="5111" y="6468"/>
                    <a:pt x="4706" y="6193"/>
                    <a:pt x="4533" y="5789"/>
                  </a:cubicBezTo>
                  <a:lnTo>
                    <a:pt x="2743" y="722"/>
                  </a:lnTo>
                  <a:cubicBezTo>
                    <a:pt x="2555" y="289"/>
                    <a:pt x="2137" y="1"/>
                    <a:pt x="1660" y="1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3" name="Google Shape;18153;p62"/>
            <p:cNvSpPr/>
            <p:nvPr/>
          </p:nvSpPr>
          <p:spPr>
            <a:xfrm>
              <a:off x="2402363" y="2644236"/>
              <a:ext cx="254574" cy="27657"/>
            </a:xfrm>
            <a:custGeom>
              <a:avLst/>
              <a:gdLst/>
              <a:ahLst/>
              <a:cxnLst/>
              <a:rect l="l" t="t" r="r" b="b"/>
              <a:pathLst>
                <a:path w="9711" h="1055" extrusionOk="0">
                  <a:moveTo>
                    <a:pt x="9037" y="1"/>
                  </a:moveTo>
                  <a:cubicBezTo>
                    <a:pt x="9037" y="15"/>
                    <a:pt x="9037" y="29"/>
                    <a:pt x="9037" y="44"/>
                  </a:cubicBezTo>
                  <a:cubicBezTo>
                    <a:pt x="9037" y="333"/>
                    <a:pt x="8792" y="578"/>
                    <a:pt x="8503" y="578"/>
                  </a:cubicBezTo>
                  <a:lnTo>
                    <a:pt x="1256" y="578"/>
                  </a:lnTo>
                  <a:cubicBezTo>
                    <a:pt x="809" y="578"/>
                    <a:pt x="361" y="434"/>
                    <a:pt x="0" y="159"/>
                  </a:cubicBezTo>
                  <a:lnTo>
                    <a:pt x="0" y="159"/>
                  </a:lnTo>
                  <a:cubicBezTo>
                    <a:pt x="405" y="722"/>
                    <a:pt x="1054" y="1054"/>
                    <a:pt x="1747" y="1054"/>
                  </a:cubicBezTo>
                  <a:lnTo>
                    <a:pt x="8979" y="1054"/>
                  </a:lnTo>
                  <a:cubicBezTo>
                    <a:pt x="8984" y="1054"/>
                    <a:pt x="8989" y="1054"/>
                    <a:pt x="8994" y="1054"/>
                  </a:cubicBezTo>
                  <a:cubicBezTo>
                    <a:pt x="9673" y="1054"/>
                    <a:pt x="9711" y="44"/>
                    <a:pt x="9037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4" name="Google Shape;18154;p62"/>
            <p:cNvSpPr/>
            <p:nvPr/>
          </p:nvSpPr>
          <p:spPr>
            <a:xfrm>
              <a:off x="2375126" y="2653306"/>
              <a:ext cx="243721" cy="76862"/>
            </a:xfrm>
            <a:custGeom>
              <a:avLst/>
              <a:gdLst/>
              <a:ahLst/>
              <a:cxnLst/>
              <a:rect l="l" t="t" r="r" b="b"/>
              <a:pathLst>
                <a:path w="9297" h="2932" extrusionOk="0">
                  <a:moveTo>
                    <a:pt x="1169" y="1"/>
                  </a:moveTo>
                  <a:lnTo>
                    <a:pt x="621" y="766"/>
                  </a:lnTo>
                  <a:cubicBezTo>
                    <a:pt x="0" y="1676"/>
                    <a:pt x="650" y="2931"/>
                    <a:pt x="1761" y="2931"/>
                  </a:cubicBezTo>
                  <a:lnTo>
                    <a:pt x="8604" y="2931"/>
                  </a:lnTo>
                  <a:cubicBezTo>
                    <a:pt x="9296" y="2931"/>
                    <a:pt x="9296" y="1878"/>
                    <a:pt x="8604" y="1878"/>
                  </a:cubicBezTo>
                  <a:lnTo>
                    <a:pt x="1776" y="1878"/>
                  </a:lnTo>
                  <a:cubicBezTo>
                    <a:pt x="1516" y="1878"/>
                    <a:pt x="1357" y="1589"/>
                    <a:pt x="1501" y="1372"/>
                  </a:cubicBezTo>
                  <a:lnTo>
                    <a:pt x="2050" y="578"/>
                  </a:lnTo>
                  <a:cubicBezTo>
                    <a:pt x="1703" y="463"/>
                    <a:pt x="1400" y="261"/>
                    <a:pt x="1169" y="1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5" name="Google Shape;18155;p62"/>
            <p:cNvSpPr/>
            <p:nvPr/>
          </p:nvSpPr>
          <p:spPr>
            <a:xfrm>
              <a:off x="2382676" y="2688880"/>
              <a:ext cx="232003" cy="41289"/>
            </a:xfrm>
            <a:custGeom>
              <a:avLst/>
              <a:gdLst/>
              <a:ahLst/>
              <a:cxnLst/>
              <a:rect l="l" t="t" r="r" b="b"/>
              <a:pathLst>
                <a:path w="8850" h="1575" extrusionOk="0">
                  <a:moveTo>
                    <a:pt x="116" y="1"/>
                  </a:moveTo>
                  <a:lnTo>
                    <a:pt x="116" y="1"/>
                  </a:lnTo>
                  <a:cubicBezTo>
                    <a:pt x="1" y="795"/>
                    <a:pt x="593" y="1517"/>
                    <a:pt x="1401" y="1574"/>
                  </a:cubicBezTo>
                  <a:lnTo>
                    <a:pt x="7911" y="1574"/>
                  </a:lnTo>
                  <a:cubicBezTo>
                    <a:pt x="8099" y="1574"/>
                    <a:pt x="8301" y="1560"/>
                    <a:pt x="8489" y="1546"/>
                  </a:cubicBezTo>
                  <a:cubicBezTo>
                    <a:pt x="8518" y="1531"/>
                    <a:pt x="8547" y="1517"/>
                    <a:pt x="8561" y="1502"/>
                  </a:cubicBezTo>
                  <a:lnTo>
                    <a:pt x="8575" y="1502"/>
                  </a:lnTo>
                  <a:lnTo>
                    <a:pt x="8633" y="1473"/>
                  </a:lnTo>
                  <a:lnTo>
                    <a:pt x="8662" y="1444"/>
                  </a:lnTo>
                  <a:lnTo>
                    <a:pt x="8691" y="1416"/>
                  </a:lnTo>
                  <a:lnTo>
                    <a:pt x="8705" y="1401"/>
                  </a:lnTo>
                  <a:lnTo>
                    <a:pt x="8720" y="1387"/>
                  </a:lnTo>
                  <a:lnTo>
                    <a:pt x="8734" y="1372"/>
                  </a:lnTo>
                  <a:lnTo>
                    <a:pt x="8749" y="1343"/>
                  </a:lnTo>
                  <a:lnTo>
                    <a:pt x="8763" y="1315"/>
                  </a:lnTo>
                  <a:lnTo>
                    <a:pt x="8777" y="1300"/>
                  </a:lnTo>
                  <a:lnTo>
                    <a:pt x="8792" y="1271"/>
                  </a:lnTo>
                  <a:lnTo>
                    <a:pt x="8792" y="1257"/>
                  </a:lnTo>
                  <a:lnTo>
                    <a:pt x="8806" y="1228"/>
                  </a:lnTo>
                  <a:lnTo>
                    <a:pt x="8806" y="1213"/>
                  </a:lnTo>
                  <a:lnTo>
                    <a:pt x="8806" y="1170"/>
                  </a:lnTo>
                  <a:lnTo>
                    <a:pt x="8806" y="1112"/>
                  </a:lnTo>
                  <a:lnTo>
                    <a:pt x="8806" y="1055"/>
                  </a:lnTo>
                  <a:cubicBezTo>
                    <a:pt x="8821" y="1040"/>
                    <a:pt x="8835" y="1011"/>
                    <a:pt x="8850" y="997"/>
                  </a:cubicBezTo>
                  <a:lnTo>
                    <a:pt x="8850" y="954"/>
                  </a:lnTo>
                  <a:cubicBezTo>
                    <a:pt x="8835" y="910"/>
                    <a:pt x="8821" y="867"/>
                    <a:pt x="8821" y="838"/>
                  </a:cubicBezTo>
                  <a:cubicBezTo>
                    <a:pt x="8705" y="997"/>
                    <a:pt x="8518" y="1098"/>
                    <a:pt x="8330" y="1112"/>
                  </a:cubicBezTo>
                  <a:lnTo>
                    <a:pt x="1488" y="1112"/>
                  </a:lnTo>
                  <a:cubicBezTo>
                    <a:pt x="824" y="1098"/>
                    <a:pt x="261" y="636"/>
                    <a:pt x="116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6" name="Google Shape;18156;p62"/>
            <p:cNvSpPr/>
            <p:nvPr/>
          </p:nvSpPr>
          <p:spPr>
            <a:xfrm>
              <a:off x="2396675" y="2652939"/>
              <a:ext cx="32192" cy="27657"/>
            </a:xfrm>
            <a:custGeom>
              <a:avLst/>
              <a:gdLst/>
              <a:ahLst/>
              <a:cxnLst/>
              <a:rect l="l" t="t" r="r" b="b"/>
              <a:pathLst>
                <a:path w="1228" h="1055" extrusionOk="0">
                  <a:moveTo>
                    <a:pt x="347" y="1"/>
                  </a:moveTo>
                  <a:lnTo>
                    <a:pt x="1" y="506"/>
                  </a:lnTo>
                  <a:cubicBezTo>
                    <a:pt x="261" y="766"/>
                    <a:pt x="564" y="953"/>
                    <a:pt x="910" y="1054"/>
                  </a:cubicBezTo>
                  <a:lnTo>
                    <a:pt x="1228" y="592"/>
                  </a:lnTo>
                  <a:cubicBezTo>
                    <a:pt x="896" y="477"/>
                    <a:pt x="593" y="275"/>
                    <a:pt x="347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7" name="Google Shape;18157;p62"/>
          <p:cNvGrpSpPr/>
          <p:nvPr/>
        </p:nvGrpSpPr>
        <p:grpSpPr>
          <a:xfrm>
            <a:off x="2831110" y="2442538"/>
            <a:ext cx="246002" cy="348922"/>
            <a:chOff x="2831110" y="2442538"/>
            <a:chExt cx="246002" cy="348922"/>
          </a:xfrm>
        </p:grpSpPr>
        <p:sp>
          <p:nvSpPr>
            <p:cNvPr id="18158" name="Google Shape;18158;p62"/>
            <p:cNvSpPr/>
            <p:nvPr/>
          </p:nvSpPr>
          <p:spPr>
            <a:xfrm>
              <a:off x="2831110" y="2442538"/>
              <a:ext cx="194542" cy="348922"/>
            </a:xfrm>
            <a:custGeom>
              <a:avLst/>
              <a:gdLst/>
              <a:ahLst/>
              <a:cxnLst/>
              <a:rect l="l" t="t" r="r" b="b"/>
              <a:pathLst>
                <a:path w="7421" h="13310" extrusionOk="0">
                  <a:moveTo>
                    <a:pt x="925" y="0"/>
                  </a:moveTo>
                  <a:cubicBezTo>
                    <a:pt x="419" y="0"/>
                    <a:pt x="1" y="419"/>
                    <a:pt x="1" y="924"/>
                  </a:cubicBezTo>
                  <a:lnTo>
                    <a:pt x="1" y="12372"/>
                  </a:lnTo>
                  <a:cubicBezTo>
                    <a:pt x="1" y="12891"/>
                    <a:pt x="419" y="13310"/>
                    <a:pt x="925" y="13310"/>
                  </a:cubicBezTo>
                  <a:lnTo>
                    <a:pt x="6497" y="13310"/>
                  </a:lnTo>
                  <a:cubicBezTo>
                    <a:pt x="7002" y="13310"/>
                    <a:pt x="7421" y="12891"/>
                    <a:pt x="7421" y="12372"/>
                  </a:cubicBezTo>
                  <a:lnTo>
                    <a:pt x="7421" y="924"/>
                  </a:lnTo>
                  <a:cubicBezTo>
                    <a:pt x="7421" y="419"/>
                    <a:pt x="7002" y="0"/>
                    <a:pt x="6497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9" name="Google Shape;18159;p62"/>
            <p:cNvSpPr/>
            <p:nvPr/>
          </p:nvSpPr>
          <p:spPr>
            <a:xfrm>
              <a:off x="2831110" y="2476591"/>
              <a:ext cx="194542" cy="276647"/>
            </a:xfrm>
            <a:custGeom>
              <a:avLst/>
              <a:gdLst/>
              <a:ahLst/>
              <a:cxnLst/>
              <a:rect l="l" t="t" r="r" b="b"/>
              <a:pathLst>
                <a:path w="7421" h="10553" extrusionOk="0">
                  <a:moveTo>
                    <a:pt x="1" y="1"/>
                  </a:moveTo>
                  <a:lnTo>
                    <a:pt x="1" y="10553"/>
                  </a:lnTo>
                  <a:lnTo>
                    <a:pt x="7421" y="10553"/>
                  </a:lnTo>
                  <a:lnTo>
                    <a:pt x="7421" y="1"/>
                  </a:lnTo>
                  <a:close/>
                </a:path>
              </a:pathLst>
            </a:custGeom>
            <a:solidFill>
              <a:srgbClr val="91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0" name="Google Shape;18160;p62"/>
            <p:cNvSpPr/>
            <p:nvPr/>
          </p:nvSpPr>
          <p:spPr>
            <a:xfrm>
              <a:off x="2926480" y="2542181"/>
              <a:ext cx="99171" cy="158732"/>
            </a:xfrm>
            <a:custGeom>
              <a:avLst/>
              <a:gdLst/>
              <a:ahLst/>
              <a:cxnLst/>
              <a:rect l="l" t="t" r="r" b="b"/>
              <a:pathLst>
                <a:path w="3783" h="6055" extrusionOk="0">
                  <a:moveTo>
                    <a:pt x="3022" y="1"/>
                  </a:moveTo>
                  <a:cubicBezTo>
                    <a:pt x="1399" y="1"/>
                    <a:pt x="0" y="1313"/>
                    <a:pt x="0" y="3027"/>
                  </a:cubicBezTo>
                  <a:cubicBezTo>
                    <a:pt x="0" y="4741"/>
                    <a:pt x="1399" y="6054"/>
                    <a:pt x="3022" y="6054"/>
                  </a:cubicBezTo>
                  <a:cubicBezTo>
                    <a:pt x="3272" y="6054"/>
                    <a:pt x="3527" y="6023"/>
                    <a:pt x="3783" y="5958"/>
                  </a:cubicBezTo>
                  <a:lnTo>
                    <a:pt x="3783" y="97"/>
                  </a:lnTo>
                  <a:cubicBezTo>
                    <a:pt x="3527" y="32"/>
                    <a:pt x="3272" y="1"/>
                    <a:pt x="3022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1" name="Google Shape;18161;p62"/>
            <p:cNvSpPr/>
            <p:nvPr/>
          </p:nvSpPr>
          <p:spPr>
            <a:xfrm>
              <a:off x="3008979" y="2476591"/>
              <a:ext cx="16673" cy="276647"/>
            </a:xfrm>
            <a:custGeom>
              <a:avLst/>
              <a:gdLst/>
              <a:ahLst/>
              <a:cxnLst/>
              <a:rect l="l" t="t" r="r" b="b"/>
              <a:pathLst>
                <a:path w="636" h="10553" extrusionOk="0">
                  <a:moveTo>
                    <a:pt x="0" y="1"/>
                  </a:moveTo>
                  <a:lnTo>
                    <a:pt x="0" y="10553"/>
                  </a:lnTo>
                  <a:lnTo>
                    <a:pt x="636" y="10553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2" name="Google Shape;18162;p62"/>
            <p:cNvSpPr/>
            <p:nvPr/>
          </p:nvSpPr>
          <p:spPr>
            <a:xfrm>
              <a:off x="2877668" y="2587481"/>
              <a:ext cx="77229" cy="10617"/>
            </a:xfrm>
            <a:custGeom>
              <a:avLst/>
              <a:gdLst/>
              <a:ahLst/>
              <a:cxnLst/>
              <a:rect l="l" t="t" r="r" b="b"/>
              <a:pathLst>
                <a:path w="2946" h="405" extrusionOk="0">
                  <a:moveTo>
                    <a:pt x="260" y="0"/>
                  </a:moveTo>
                  <a:cubicBezTo>
                    <a:pt x="0" y="0"/>
                    <a:pt x="0" y="404"/>
                    <a:pt x="260" y="404"/>
                  </a:cubicBezTo>
                  <a:lnTo>
                    <a:pt x="2671" y="404"/>
                  </a:lnTo>
                  <a:cubicBezTo>
                    <a:pt x="2945" y="404"/>
                    <a:pt x="2945" y="0"/>
                    <a:pt x="2671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3" name="Google Shape;18163;p62"/>
            <p:cNvSpPr/>
            <p:nvPr/>
          </p:nvSpPr>
          <p:spPr>
            <a:xfrm>
              <a:off x="2851164" y="2567426"/>
              <a:ext cx="117338" cy="10617"/>
            </a:xfrm>
            <a:custGeom>
              <a:avLst/>
              <a:gdLst/>
              <a:ahLst/>
              <a:cxnLst/>
              <a:rect l="l" t="t" r="r" b="b"/>
              <a:pathLst>
                <a:path w="4476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4202" y="404"/>
                  </a:lnTo>
                  <a:cubicBezTo>
                    <a:pt x="4476" y="404"/>
                    <a:pt x="4476" y="0"/>
                    <a:pt x="4202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4" name="Google Shape;18164;p62"/>
            <p:cNvSpPr/>
            <p:nvPr/>
          </p:nvSpPr>
          <p:spPr>
            <a:xfrm>
              <a:off x="2897329" y="2643109"/>
              <a:ext cx="55287" cy="10617"/>
            </a:xfrm>
            <a:custGeom>
              <a:avLst/>
              <a:gdLst/>
              <a:ahLst/>
              <a:cxnLst/>
              <a:rect l="l" t="t" r="r" b="b"/>
              <a:pathLst>
                <a:path w="2109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1849" y="404"/>
                  </a:lnTo>
                  <a:cubicBezTo>
                    <a:pt x="2109" y="404"/>
                    <a:pt x="2109" y="0"/>
                    <a:pt x="1849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5" name="Google Shape;18165;p62"/>
            <p:cNvSpPr/>
            <p:nvPr/>
          </p:nvSpPr>
          <p:spPr>
            <a:xfrm>
              <a:off x="2865556" y="2627196"/>
              <a:ext cx="79117" cy="10643"/>
            </a:xfrm>
            <a:custGeom>
              <a:avLst/>
              <a:gdLst/>
              <a:ahLst/>
              <a:cxnLst/>
              <a:rect l="l" t="t" r="r" b="b"/>
              <a:pathLst>
                <a:path w="3018" h="406" extrusionOk="0">
                  <a:moveTo>
                    <a:pt x="275" y="1"/>
                  </a:moveTo>
                  <a:cubicBezTo>
                    <a:pt x="0" y="1"/>
                    <a:pt x="0" y="405"/>
                    <a:pt x="275" y="405"/>
                  </a:cubicBezTo>
                  <a:lnTo>
                    <a:pt x="2758" y="405"/>
                  </a:lnTo>
                  <a:cubicBezTo>
                    <a:pt x="3017" y="405"/>
                    <a:pt x="3017" y="1"/>
                    <a:pt x="2758" y="1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6" name="Google Shape;18166;p62"/>
            <p:cNvSpPr/>
            <p:nvPr/>
          </p:nvSpPr>
          <p:spPr>
            <a:xfrm>
              <a:off x="2934056" y="2550019"/>
              <a:ext cx="143055" cy="143055"/>
            </a:xfrm>
            <a:custGeom>
              <a:avLst/>
              <a:gdLst/>
              <a:ahLst/>
              <a:cxnLst/>
              <a:rect l="l" t="t" r="r" b="b"/>
              <a:pathLst>
                <a:path w="5457" h="5457" extrusionOk="0">
                  <a:moveTo>
                    <a:pt x="2729" y="0"/>
                  </a:moveTo>
                  <a:cubicBezTo>
                    <a:pt x="1227" y="0"/>
                    <a:pt x="0" y="1227"/>
                    <a:pt x="0" y="2728"/>
                  </a:cubicBezTo>
                  <a:cubicBezTo>
                    <a:pt x="0" y="4230"/>
                    <a:pt x="1227" y="5457"/>
                    <a:pt x="2729" y="5457"/>
                  </a:cubicBezTo>
                  <a:cubicBezTo>
                    <a:pt x="4244" y="5457"/>
                    <a:pt x="5457" y="4230"/>
                    <a:pt x="5457" y="2728"/>
                  </a:cubicBezTo>
                  <a:cubicBezTo>
                    <a:pt x="5457" y="1227"/>
                    <a:pt x="4244" y="0"/>
                    <a:pt x="2729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7" name="Google Shape;18167;p62"/>
            <p:cNvSpPr/>
            <p:nvPr/>
          </p:nvSpPr>
          <p:spPr>
            <a:xfrm>
              <a:off x="2957125" y="2572722"/>
              <a:ext cx="97284" cy="97651"/>
            </a:xfrm>
            <a:custGeom>
              <a:avLst/>
              <a:gdLst/>
              <a:ahLst/>
              <a:cxnLst/>
              <a:rect l="l" t="t" r="r" b="b"/>
              <a:pathLst>
                <a:path w="3711" h="3725" extrusionOk="0">
                  <a:moveTo>
                    <a:pt x="1849" y="0"/>
                  </a:moveTo>
                  <a:cubicBezTo>
                    <a:pt x="824" y="0"/>
                    <a:pt x="1" y="838"/>
                    <a:pt x="1" y="1862"/>
                  </a:cubicBezTo>
                  <a:cubicBezTo>
                    <a:pt x="1" y="2887"/>
                    <a:pt x="824" y="3725"/>
                    <a:pt x="1849" y="3725"/>
                  </a:cubicBezTo>
                  <a:cubicBezTo>
                    <a:pt x="2873" y="3725"/>
                    <a:pt x="3711" y="2887"/>
                    <a:pt x="3711" y="1862"/>
                  </a:cubicBezTo>
                  <a:cubicBezTo>
                    <a:pt x="3711" y="838"/>
                    <a:pt x="2873" y="0"/>
                    <a:pt x="1849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8" name="Google Shape;18168;p62"/>
            <p:cNvSpPr/>
            <p:nvPr/>
          </p:nvSpPr>
          <p:spPr>
            <a:xfrm>
              <a:off x="2951463" y="2568082"/>
              <a:ext cx="108242" cy="107219"/>
            </a:xfrm>
            <a:custGeom>
              <a:avLst/>
              <a:gdLst/>
              <a:ahLst/>
              <a:cxnLst/>
              <a:rect l="l" t="t" r="r" b="b"/>
              <a:pathLst>
                <a:path w="4129" h="4090" extrusionOk="0">
                  <a:moveTo>
                    <a:pt x="1828" y="1"/>
                  </a:moveTo>
                  <a:cubicBezTo>
                    <a:pt x="1816" y="1"/>
                    <a:pt x="1803" y="2"/>
                    <a:pt x="1790" y="4"/>
                  </a:cubicBezTo>
                  <a:cubicBezTo>
                    <a:pt x="1660" y="18"/>
                    <a:pt x="1545" y="47"/>
                    <a:pt x="1429" y="91"/>
                  </a:cubicBezTo>
                  <a:cubicBezTo>
                    <a:pt x="1203" y="147"/>
                    <a:pt x="1254" y="481"/>
                    <a:pt x="1473" y="481"/>
                  </a:cubicBezTo>
                  <a:cubicBezTo>
                    <a:pt x="1478" y="481"/>
                    <a:pt x="1482" y="481"/>
                    <a:pt x="1487" y="480"/>
                  </a:cubicBezTo>
                  <a:cubicBezTo>
                    <a:pt x="1516" y="480"/>
                    <a:pt x="1530" y="480"/>
                    <a:pt x="1545" y="466"/>
                  </a:cubicBezTo>
                  <a:cubicBezTo>
                    <a:pt x="1646" y="437"/>
                    <a:pt x="1747" y="423"/>
                    <a:pt x="1848" y="408"/>
                  </a:cubicBezTo>
                  <a:cubicBezTo>
                    <a:pt x="2095" y="367"/>
                    <a:pt x="2055" y="1"/>
                    <a:pt x="1828" y="1"/>
                  </a:cubicBezTo>
                  <a:close/>
                  <a:moveTo>
                    <a:pt x="2637" y="81"/>
                  </a:moveTo>
                  <a:cubicBezTo>
                    <a:pt x="2436" y="81"/>
                    <a:pt x="2361" y="388"/>
                    <a:pt x="2584" y="480"/>
                  </a:cubicBezTo>
                  <a:cubicBezTo>
                    <a:pt x="2671" y="509"/>
                    <a:pt x="2757" y="538"/>
                    <a:pt x="2844" y="596"/>
                  </a:cubicBezTo>
                  <a:cubicBezTo>
                    <a:pt x="2873" y="610"/>
                    <a:pt x="2916" y="610"/>
                    <a:pt x="2945" y="610"/>
                  </a:cubicBezTo>
                  <a:cubicBezTo>
                    <a:pt x="3162" y="610"/>
                    <a:pt x="3234" y="336"/>
                    <a:pt x="3046" y="235"/>
                  </a:cubicBezTo>
                  <a:cubicBezTo>
                    <a:pt x="2931" y="177"/>
                    <a:pt x="2815" y="120"/>
                    <a:pt x="2700" y="91"/>
                  </a:cubicBezTo>
                  <a:cubicBezTo>
                    <a:pt x="2678" y="84"/>
                    <a:pt x="2657" y="81"/>
                    <a:pt x="2637" y="81"/>
                  </a:cubicBezTo>
                  <a:close/>
                  <a:moveTo>
                    <a:pt x="781" y="492"/>
                  </a:moveTo>
                  <a:cubicBezTo>
                    <a:pt x="732" y="492"/>
                    <a:pt x="682" y="510"/>
                    <a:pt x="635" y="553"/>
                  </a:cubicBezTo>
                  <a:cubicBezTo>
                    <a:pt x="549" y="639"/>
                    <a:pt x="477" y="726"/>
                    <a:pt x="404" y="827"/>
                  </a:cubicBezTo>
                  <a:cubicBezTo>
                    <a:pt x="303" y="971"/>
                    <a:pt x="390" y="1159"/>
                    <a:pt x="563" y="1159"/>
                  </a:cubicBezTo>
                  <a:cubicBezTo>
                    <a:pt x="635" y="1159"/>
                    <a:pt x="693" y="1116"/>
                    <a:pt x="736" y="1072"/>
                  </a:cubicBezTo>
                  <a:cubicBezTo>
                    <a:pt x="794" y="986"/>
                    <a:pt x="852" y="913"/>
                    <a:pt x="924" y="841"/>
                  </a:cubicBezTo>
                  <a:cubicBezTo>
                    <a:pt x="1080" y="697"/>
                    <a:pt x="944" y="492"/>
                    <a:pt x="781" y="492"/>
                  </a:cubicBezTo>
                  <a:close/>
                  <a:moveTo>
                    <a:pt x="3577" y="740"/>
                  </a:moveTo>
                  <a:cubicBezTo>
                    <a:pt x="3431" y="740"/>
                    <a:pt x="3293" y="903"/>
                    <a:pt x="3407" y="1058"/>
                  </a:cubicBezTo>
                  <a:cubicBezTo>
                    <a:pt x="3465" y="1144"/>
                    <a:pt x="3522" y="1231"/>
                    <a:pt x="3566" y="1318"/>
                  </a:cubicBezTo>
                  <a:cubicBezTo>
                    <a:pt x="3595" y="1390"/>
                    <a:pt x="3667" y="1433"/>
                    <a:pt x="3739" y="1433"/>
                  </a:cubicBezTo>
                  <a:lnTo>
                    <a:pt x="3753" y="1433"/>
                  </a:lnTo>
                  <a:cubicBezTo>
                    <a:pt x="3898" y="1433"/>
                    <a:pt x="3999" y="1274"/>
                    <a:pt x="3927" y="1144"/>
                  </a:cubicBezTo>
                  <a:cubicBezTo>
                    <a:pt x="3869" y="1029"/>
                    <a:pt x="3811" y="928"/>
                    <a:pt x="3739" y="827"/>
                  </a:cubicBezTo>
                  <a:cubicBezTo>
                    <a:pt x="3694" y="765"/>
                    <a:pt x="3635" y="740"/>
                    <a:pt x="3577" y="740"/>
                  </a:cubicBezTo>
                  <a:close/>
                  <a:moveTo>
                    <a:pt x="235" y="1516"/>
                  </a:moveTo>
                  <a:cubicBezTo>
                    <a:pt x="148" y="1516"/>
                    <a:pt x="62" y="1566"/>
                    <a:pt x="44" y="1679"/>
                  </a:cubicBezTo>
                  <a:cubicBezTo>
                    <a:pt x="15" y="1794"/>
                    <a:pt x="0" y="1924"/>
                    <a:pt x="0" y="2039"/>
                  </a:cubicBezTo>
                  <a:cubicBezTo>
                    <a:pt x="0" y="2155"/>
                    <a:pt x="101" y="2242"/>
                    <a:pt x="202" y="2242"/>
                  </a:cubicBezTo>
                  <a:lnTo>
                    <a:pt x="217" y="2242"/>
                  </a:lnTo>
                  <a:cubicBezTo>
                    <a:pt x="318" y="2242"/>
                    <a:pt x="404" y="2155"/>
                    <a:pt x="419" y="2054"/>
                  </a:cubicBezTo>
                  <a:cubicBezTo>
                    <a:pt x="419" y="1953"/>
                    <a:pt x="419" y="1852"/>
                    <a:pt x="433" y="1751"/>
                  </a:cubicBezTo>
                  <a:cubicBezTo>
                    <a:pt x="466" y="1603"/>
                    <a:pt x="350" y="1516"/>
                    <a:pt x="235" y="1516"/>
                  </a:cubicBezTo>
                  <a:close/>
                  <a:moveTo>
                    <a:pt x="3927" y="1834"/>
                  </a:moveTo>
                  <a:cubicBezTo>
                    <a:pt x="3826" y="1834"/>
                    <a:pt x="3725" y="1902"/>
                    <a:pt x="3725" y="2039"/>
                  </a:cubicBezTo>
                  <a:cubicBezTo>
                    <a:pt x="3725" y="2140"/>
                    <a:pt x="3710" y="2242"/>
                    <a:pt x="3696" y="2343"/>
                  </a:cubicBezTo>
                  <a:cubicBezTo>
                    <a:pt x="3681" y="2444"/>
                    <a:pt x="3753" y="2559"/>
                    <a:pt x="3869" y="2574"/>
                  </a:cubicBezTo>
                  <a:lnTo>
                    <a:pt x="3898" y="2574"/>
                  </a:lnTo>
                  <a:cubicBezTo>
                    <a:pt x="3999" y="2574"/>
                    <a:pt x="4085" y="2501"/>
                    <a:pt x="4100" y="2400"/>
                  </a:cubicBezTo>
                  <a:cubicBezTo>
                    <a:pt x="4114" y="2285"/>
                    <a:pt x="4129" y="2169"/>
                    <a:pt x="4129" y="2039"/>
                  </a:cubicBezTo>
                  <a:cubicBezTo>
                    <a:pt x="4129" y="1902"/>
                    <a:pt x="4028" y="1834"/>
                    <a:pt x="3927" y="1834"/>
                  </a:cubicBezTo>
                  <a:close/>
                  <a:moveTo>
                    <a:pt x="409" y="2668"/>
                  </a:moveTo>
                  <a:cubicBezTo>
                    <a:pt x="284" y="2668"/>
                    <a:pt x="168" y="2788"/>
                    <a:pt x="217" y="2934"/>
                  </a:cubicBezTo>
                  <a:cubicBezTo>
                    <a:pt x="260" y="3050"/>
                    <a:pt x="332" y="3151"/>
                    <a:pt x="404" y="3252"/>
                  </a:cubicBezTo>
                  <a:cubicBezTo>
                    <a:pt x="448" y="3310"/>
                    <a:pt x="505" y="3339"/>
                    <a:pt x="563" y="3339"/>
                  </a:cubicBezTo>
                  <a:cubicBezTo>
                    <a:pt x="736" y="3339"/>
                    <a:pt x="823" y="3151"/>
                    <a:pt x="722" y="3007"/>
                  </a:cubicBezTo>
                  <a:cubicBezTo>
                    <a:pt x="664" y="2934"/>
                    <a:pt x="621" y="2848"/>
                    <a:pt x="578" y="2761"/>
                  </a:cubicBezTo>
                  <a:cubicBezTo>
                    <a:pt x="531" y="2696"/>
                    <a:pt x="469" y="2668"/>
                    <a:pt x="409" y="2668"/>
                  </a:cubicBezTo>
                  <a:close/>
                  <a:moveTo>
                    <a:pt x="3563" y="2923"/>
                  </a:moveTo>
                  <a:cubicBezTo>
                    <a:pt x="3507" y="2923"/>
                    <a:pt x="3451" y="2947"/>
                    <a:pt x="3407" y="3007"/>
                  </a:cubicBezTo>
                  <a:cubicBezTo>
                    <a:pt x="3349" y="3093"/>
                    <a:pt x="3292" y="3165"/>
                    <a:pt x="3219" y="3238"/>
                  </a:cubicBezTo>
                  <a:cubicBezTo>
                    <a:pt x="3075" y="3367"/>
                    <a:pt x="3176" y="3584"/>
                    <a:pt x="3349" y="3584"/>
                  </a:cubicBezTo>
                  <a:lnTo>
                    <a:pt x="3364" y="3584"/>
                  </a:lnTo>
                  <a:cubicBezTo>
                    <a:pt x="3407" y="3584"/>
                    <a:pt x="3465" y="3570"/>
                    <a:pt x="3494" y="3526"/>
                  </a:cubicBezTo>
                  <a:cubicBezTo>
                    <a:pt x="3580" y="3440"/>
                    <a:pt x="3667" y="3353"/>
                    <a:pt x="3739" y="3252"/>
                  </a:cubicBezTo>
                  <a:cubicBezTo>
                    <a:pt x="3854" y="3095"/>
                    <a:pt x="3711" y="2923"/>
                    <a:pt x="3563" y="2923"/>
                  </a:cubicBezTo>
                  <a:close/>
                  <a:moveTo>
                    <a:pt x="1181" y="3470"/>
                  </a:moveTo>
                  <a:cubicBezTo>
                    <a:pt x="993" y="3470"/>
                    <a:pt x="888" y="3748"/>
                    <a:pt x="1097" y="3858"/>
                  </a:cubicBezTo>
                  <a:cubicBezTo>
                    <a:pt x="1198" y="3916"/>
                    <a:pt x="1314" y="3959"/>
                    <a:pt x="1429" y="4003"/>
                  </a:cubicBezTo>
                  <a:cubicBezTo>
                    <a:pt x="1456" y="4003"/>
                    <a:pt x="1471" y="4015"/>
                    <a:pt x="1496" y="4017"/>
                  </a:cubicBezTo>
                  <a:lnTo>
                    <a:pt x="1496" y="4017"/>
                  </a:lnTo>
                  <a:cubicBezTo>
                    <a:pt x="1734" y="4009"/>
                    <a:pt x="1787" y="3684"/>
                    <a:pt x="1559" y="3613"/>
                  </a:cubicBezTo>
                  <a:cubicBezTo>
                    <a:pt x="1458" y="3584"/>
                    <a:pt x="1372" y="3541"/>
                    <a:pt x="1285" y="3497"/>
                  </a:cubicBezTo>
                  <a:cubicBezTo>
                    <a:pt x="1249" y="3478"/>
                    <a:pt x="1213" y="3470"/>
                    <a:pt x="1181" y="3470"/>
                  </a:cubicBezTo>
                  <a:close/>
                  <a:moveTo>
                    <a:pt x="1496" y="4017"/>
                  </a:moveTo>
                  <a:cubicBezTo>
                    <a:pt x="1493" y="4017"/>
                    <a:pt x="1490" y="4017"/>
                    <a:pt x="1487" y="4017"/>
                  </a:cubicBezTo>
                  <a:lnTo>
                    <a:pt x="1502" y="4017"/>
                  </a:lnTo>
                  <a:cubicBezTo>
                    <a:pt x="1500" y="4017"/>
                    <a:pt x="1498" y="4017"/>
                    <a:pt x="1496" y="4017"/>
                  </a:cubicBezTo>
                  <a:close/>
                  <a:moveTo>
                    <a:pt x="2657" y="3600"/>
                  </a:moveTo>
                  <a:cubicBezTo>
                    <a:pt x="2634" y="3600"/>
                    <a:pt x="2610" y="3604"/>
                    <a:pt x="2584" y="3613"/>
                  </a:cubicBezTo>
                  <a:cubicBezTo>
                    <a:pt x="2483" y="3642"/>
                    <a:pt x="2397" y="3671"/>
                    <a:pt x="2295" y="3685"/>
                  </a:cubicBezTo>
                  <a:cubicBezTo>
                    <a:pt x="2036" y="3714"/>
                    <a:pt x="2065" y="4089"/>
                    <a:pt x="2324" y="4089"/>
                  </a:cubicBezTo>
                  <a:lnTo>
                    <a:pt x="2353" y="4089"/>
                  </a:lnTo>
                  <a:cubicBezTo>
                    <a:pt x="2469" y="4075"/>
                    <a:pt x="2584" y="4046"/>
                    <a:pt x="2714" y="4003"/>
                  </a:cubicBezTo>
                  <a:cubicBezTo>
                    <a:pt x="2948" y="3925"/>
                    <a:pt x="2866" y="3600"/>
                    <a:pt x="2657" y="3600"/>
                  </a:cubicBezTo>
                  <a:close/>
                </a:path>
              </a:pathLst>
            </a:custGeom>
            <a:solidFill>
              <a:srgbClr val="C1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9" name="Google Shape;18169;p62"/>
            <p:cNvSpPr/>
            <p:nvPr/>
          </p:nvSpPr>
          <p:spPr>
            <a:xfrm>
              <a:off x="2985123" y="2600719"/>
              <a:ext cx="42049" cy="43543"/>
            </a:xfrm>
            <a:custGeom>
              <a:avLst/>
              <a:gdLst/>
              <a:ahLst/>
              <a:cxnLst/>
              <a:rect l="l" t="t" r="r" b="b"/>
              <a:pathLst>
                <a:path w="1604" h="1661" extrusionOk="0">
                  <a:moveTo>
                    <a:pt x="694" y="0"/>
                  </a:moveTo>
                  <a:cubicBezTo>
                    <a:pt x="1" y="0"/>
                    <a:pt x="1" y="1040"/>
                    <a:pt x="694" y="1040"/>
                  </a:cubicBezTo>
                  <a:lnTo>
                    <a:pt x="939" y="1040"/>
                  </a:lnTo>
                  <a:cubicBezTo>
                    <a:pt x="1084" y="1040"/>
                    <a:pt x="1084" y="1256"/>
                    <a:pt x="939" y="1256"/>
                  </a:cubicBezTo>
                  <a:lnTo>
                    <a:pt x="578" y="1256"/>
                  </a:lnTo>
                  <a:cubicBezTo>
                    <a:pt x="552" y="1144"/>
                    <a:pt x="466" y="1093"/>
                    <a:pt x="379" y="1093"/>
                  </a:cubicBezTo>
                  <a:cubicBezTo>
                    <a:pt x="277" y="1093"/>
                    <a:pt x="174" y="1166"/>
                    <a:pt x="174" y="1300"/>
                  </a:cubicBezTo>
                  <a:cubicBezTo>
                    <a:pt x="174" y="1487"/>
                    <a:pt x="333" y="1646"/>
                    <a:pt x="535" y="1661"/>
                  </a:cubicBezTo>
                  <a:lnTo>
                    <a:pt x="925" y="1661"/>
                  </a:lnTo>
                  <a:cubicBezTo>
                    <a:pt x="1603" y="1661"/>
                    <a:pt x="1603" y="621"/>
                    <a:pt x="925" y="621"/>
                  </a:cubicBezTo>
                  <a:lnTo>
                    <a:pt x="679" y="621"/>
                  </a:lnTo>
                  <a:cubicBezTo>
                    <a:pt x="535" y="621"/>
                    <a:pt x="535" y="405"/>
                    <a:pt x="679" y="405"/>
                  </a:cubicBezTo>
                  <a:lnTo>
                    <a:pt x="1040" y="405"/>
                  </a:lnTo>
                  <a:cubicBezTo>
                    <a:pt x="1060" y="511"/>
                    <a:pt x="1148" y="563"/>
                    <a:pt x="1237" y="563"/>
                  </a:cubicBezTo>
                  <a:cubicBezTo>
                    <a:pt x="1340" y="563"/>
                    <a:pt x="1445" y="493"/>
                    <a:pt x="1445" y="361"/>
                  </a:cubicBezTo>
                  <a:cubicBezTo>
                    <a:pt x="1445" y="159"/>
                    <a:pt x="1286" y="0"/>
                    <a:pt x="1084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0" name="Google Shape;18170;p62"/>
            <p:cNvSpPr/>
            <p:nvPr/>
          </p:nvSpPr>
          <p:spPr>
            <a:xfrm>
              <a:off x="3000642" y="2590784"/>
              <a:ext cx="10643" cy="20553"/>
            </a:xfrm>
            <a:custGeom>
              <a:avLst/>
              <a:gdLst/>
              <a:ahLst/>
              <a:cxnLst/>
              <a:rect l="l" t="t" r="r" b="b"/>
              <a:pathLst>
                <a:path w="406" h="784" extrusionOk="0">
                  <a:moveTo>
                    <a:pt x="203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582"/>
                  </a:lnTo>
                  <a:cubicBezTo>
                    <a:pt x="1" y="683"/>
                    <a:pt x="87" y="784"/>
                    <a:pt x="203" y="784"/>
                  </a:cubicBezTo>
                  <a:cubicBezTo>
                    <a:pt x="318" y="784"/>
                    <a:pt x="405" y="683"/>
                    <a:pt x="405" y="582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1" name="Google Shape;18171;p62"/>
            <p:cNvSpPr/>
            <p:nvPr/>
          </p:nvSpPr>
          <p:spPr>
            <a:xfrm>
              <a:off x="3000642" y="2633540"/>
              <a:ext cx="10643" cy="20553"/>
            </a:xfrm>
            <a:custGeom>
              <a:avLst/>
              <a:gdLst/>
              <a:ahLst/>
              <a:cxnLst/>
              <a:rect l="l" t="t" r="r" b="b"/>
              <a:pathLst>
                <a:path w="406" h="784" extrusionOk="0">
                  <a:moveTo>
                    <a:pt x="203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582"/>
                  </a:lnTo>
                  <a:cubicBezTo>
                    <a:pt x="1" y="697"/>
                    <a:pt x="87" y="784"/>
                    <a:pt x="203" y="784"/>
                  </a:cubicBezTo>
                  <a:cubicBezTo>
                    <a:pt x="318" y="784"/>
                    <a:pt x="405" y="697"/>
                    <a:pt x="405" y="582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72" name="Google Shape;18172;p62"/>
          <p:cNvGrpSpPr/>
          <p:nvPr/>
        </p:nvGrpSpPr>
        <p:grpSpPr>
          <a:xfrm>
            <a:off x="3314750" y="3817357"/>
            <a:ext cx="362920" cy="356865"/>
            <a:chOff x="3314750" y="3817357"/>
            <a:chExt cx="362920" cy="356865"/>
          </a:xfrm>
        </p:grpSpPr>
        <p:sp>
          <p:nvSpPr>
            <p:cNvPr id="18173" name="Google Shape;18173;p62"/>
            <p:cNvSpPr/>
            <p:nvPr/>
          </p:nvSpPr>
          <p:spPr>
            <a:xfrm>
              <a:off x="3314750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4" name="Google Shape;18174;p62"/>
            <p:cNvSpPr/>
            <p:nvPr/>
          </p:nvSpPr>
          <p:spPr>
            <a:xfrm>
              <a:off x="3469891" y="3817357"/>
              <a:ext cx="207780" cy="356865"/>
            </a:xfrm>
            <a:custGeom>
              <a:avLst/>
              <a:gdLst/>
              <a:ahLst/>
              <a:cxnLst/>
              <a:rect l="l" t="t" r="r" b="b"/>
              <a:pathLst>
                <a:path w="7926" h="13613" extrusionOk="0">
                  <a:moveTo>
                    <a:pt x="881" y="0"/>
                  </a:moveTo>
                  <a:cubicBezTo>
                    <a:pt x="884" y="0"/>
                    <a:pt x="886" y="0"/>
                    <a:pt x="888" y="0"/>
                  </a:cubicBezTo>
                  <a:lnTo>
                    <a:pt x="888" y="0"/>
                  </a:lnTo>
                  <a:cubicBezTo>
                    <a:pt x="891" y="0"/>
                    <a:pt x="893" y="0"/>
                    <a:pt x="896" y="0"/>
                  </a:cubicBezTo>
                  <a:close/>
                  <a:moveTo>
                    <a:pt x="888" y="0"/>
                  </a:moveTo>
                  <a:lnTo>
                    <a:pt x="888" y="0"/>
                  </a:lnTo>
                  <a:cubicBezTo>
                    <a:pt x="588" y="0"/>
                    <a:pt x="301" y="15"/>
                    <a:pt x="1" y="58"/>
                  </a:cubicBezTo>
                  <a:cubicBezTo>
                    <a:pt x="3393" y="491"/>
                    <a:pt x="5934" y="3378"/>
                    <a:pt x="5934" y="6799"/>
                  </a:cubicBezTo>
                  <a:cubicBezTo>
                    <a:pt x="5934" y="10220"/>
                    <a:pt x="3393" y="13107"/>
                    <a:pt x="1" y="13555"/>
                  </a:cubicBezTo>
                  <a:cubicBezTo>
                    <a:pt x="299" y="13594"/>
                    <a:pt x="595" y="13612"/>
                    <a:pt x="887" y="13612"/>
                  </a:cubicBezTo>
                  <a:cubicBezTo>
                    <a:pt x="4418" y="13612"/>
                    <a:pt x="7441" y="10873"/>
                    <a:pt x="7680" y="7247"/>
                  </a:cubicBezTo>
                  <a:cubicBezTo>
                    <a:pt x="7926" y="3323"/>
                    <a:pt x="4826" y="4"/>
                    <a:pt x="888" y="0"/>
                  </a:cubicBez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5" name="Google Shape;18175;p62"/>
            <p:cNvSpPr/>
            <p:nvPr/>
          </p:nvSpPr>
          <p:spPr>
            <a:xfrm>
              <a:off x="3379082" y="3881296"/>
              <a:ext cx="228595" cy="228595"/>
            </a:xfrm>
            <a:custGeom>
              <a:avLst/>
              <a:gdLst/>
              <a:ahLst/>
              <a:cxnLst/>
              <a:rect l="l" t="t" r="r" b="b"/>
              <a:pathLst>
                <a:path w="8720" h="8720" extrusionOk="0">
                  <a:moveTo>
                    <a:pt x="6886" y="448"/>
                  </a:moveTo>
                  <a:cubicBezTo>
                    <a:pt x="7651" y="448"/>
                    <a:pt x="8272" y="1069"/>
                    <a:pt x="8272" y="1834"/>
                  </a:cubicBezTo>
                  <a:lnTo>
                    <a:pt x="8272" y="6872"/>
                  </a:lnTo>
                  <a:lnTo>
                    <a:pt x="8272" y="6886"/>
                  </a:lnTo>
                  <a:cubicBezTo>
                    <a:pt x="8272" y="7652"/>
                    <a:pt x="7651" y="8272"/>
                    <a:pt x="6872" y="8272"/>
                  </a:cubicBezTo>
                  <a:lnTo>
                    <a:pt x="1848" y="8272"/>
                  </a:lnTo>
                  <a:cubicBezTo>
                    <a:pt x="1069" y="8272"/>
                    <a:pt x="448" y="7652"/>
                    <a:pt x="448" y="6886"/>
                  </a:cubicBezTo>
                  <a:lnTo>
                    <a:pt x="448" y="1834"/>
                  </a:lnTo>
                  <a:cubicBezTo>
                    <a:pt x="448" y="1069"/>
                    <a:pt x="1069" y="448"/>
                    <a:pt x="1848" y="448"/>
                  </a:cubicBezTo>
                  <a:close/>
                  <a:moveTo>
                    <a:pt x="1848" y="1"/>
                  </a:moveTo>
                  <a:cubicBezTo>
                    <a:pt x="823" y="1"/>
                    <a:pt x="0" y="824"/>
                    <a:pt x="0" y="1834"/>
                  </a:cubicBezTo>
                  <a:lnTo>
                    <a:pt x="0" y="6872"/>
                  </a:lnTo>
                  <a:cubicBezTo>
                    <a:pt x="0" y="7897"/>
                    <a:pt x="823" y="8720"/>
                    <a:pt x="1848" y="8720"/>
                  </a:cubicBezTo>
                  <a:lnTo>
                    <a:pt x="6886" y="8720"/>
                  </a:lnTo>
                  <a:cubicBezTo>
                    <a:pt x="7897" y="8720"/>
                    <a:pt x="8719" y="7897"/>
                    <a:pt x="8719" y="6886"/>
                  </a:cubicBezTo>
                  <a:lnTo>
                    <a:pt x="8719" y="1834"/>
                  </a:lnTo>
                  <a:cubicBezTo>
                    <a:pt x="8719" y="824"/>
                    <a:pt x="7897" y="1"/>
                    <a:pt x="6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6" name="Google Shape;18176;p62"/>
            <p:cNvSpPr/>
            <p:nvPr/>
          </p:nvSpPr>
          <p:spPr>
            <a:xfrm>
              <a:off x="3412768" y="3935430"/>
              <a:ext cx="140408" cy="120274"/>
            </a:xfrm>
            <a:custGeom>
              <a:avLst/>
              <a:gdLst/>
              <a:ahLst/>
              <a:cxnLst/>
              <a:rect l="l" t="t" r="r" b="b"/>
              <a:pathLst>
                <a:path w="5356" h="4588" extrusionOk="0">
                  <a:moveTo>
                    <a:pt x="3063" y="447"/>
                  </a:moveTo>
                  <a:cubicBezTo>
                    <a:pt x="4013" y="447"/>
                    <a:pt x="4923" y="1183"/>
                    <a:pt x="4923" y="2295"/>
                  </a:cubicBezTo>
                  <a:cubicBezTo>
                    <a:pt x="4908" y="3320"/>
                    <a:pt x="4085" y="4143"/>
                    <a:pt x="3075" y="4143"/>
                  </a:cubicBezTo>
                  <a:cubicBezTo>
                    <a:pt x="1429" y="4143"/>
                    <a:pt x="592" y="2151"/>
                    <a:pt x="1761" y="996"/>
                  </a:cubicBezTo>
                  <a:cubicBezTo>
                    <a:pt x="2140" y="617"/>
                    <a:pt x="2606" y="447"/>
                    <a:pt x="3063" y="447"/>
                  </a:cubicBezTo>
                  <a:close/>
                  <a:moveTo>
                    <a:pt x="3075" y="0"/>
                  </a:moveTo>
                  <a:cubicBezTo>
                    <a:pt x="1025" y="0"/>
                    <a:pt x="0" y="2468"/>
                    <a:pt x="1444" y="3912"/>
                  </a:cubicBezTo>
                  <a:cubicBezTo>
                    <a:pt x="1910" y="4379"/>
                    <a:pt x="2484" y="4587"/>
                    <a:pt x="3047" y="4587"/>
                  </a:cubicBezTo>
                  <a:cubicBezTo>
                    <a:pt x="4225" y="4587"/>
                    <a:pt x="5356" y="3673"/>
                    <a:pt x="5356" y="2295"/>
                  </a:cubicBezTo>
                  <a:cubicBezTo>
                    <a:pt x="5356" y="1025"/>
                    <a:pt x="4331" y="0"/>
                    <a:pt x="3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7" name="Google Shape;18177;p62"/>
            <p:cNvSpPr/>
            <p:nvPr/>
          </p:nvSpPr>
          <p:spPr>
            <a:xfrm>
              <a:off x="3539518" y="3910447"/>
              <a:ext cx="31065" cy="31039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593" y="0"/>
                  </a:moveTo>
                  <a:cubicBezTo>
                    <a:pt x="275" y="0"/>
                    <a:pt x="1" y="260"/>
                    <a:pt x="1" y="592"/>
                  </a:cubicBezTo>
                  <a:cubicBezTo>
                    <a:pt x="1" y="910"/>
                    <a:pt x="275" y="1184"/>
                    <a:pt x="593" y="1184"/>
                  </a:cubicBezTo>
                  <a:cubicBezTo>
                    <a:pt x="925" y="1184"/>
                    <a:pt x="1185" y="910"/>
                    <a:pt x="1185" y="592"/>
                  </a:cubicBezTo>
                  <a:cubicBezTo>
                    <a:pt x="1185" y="260"/>
                    <a:pt x="925" y="0"/>
                    <a:pt x="5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78" name="Google Shape;18178;p62"/>
          <p:cNvGrpSpPr/>
          <p:nvPr/>
        </p:nvGrpSpPr>
        <p:grpSpPr>
          <a:xfrm>
            <a:off x="7016492" y="3367036"/>
            <a:ext cx="362947" cy="356498"/>
            <a:chOff x="7016492" y="3367036"/>
            <a:chExt cx="362947" cy="356498"/>
          </a:xfrm>
        </p:grpSpPr>
        <p:sp>
          <p:nvSpPr>
            <p:cNvPr id="18179" name="Google Shape;18179;p62"/>
            <p:cNvSpPr/>
            <p:nvPr/>
          </p:nvSpPr>
          <p:spPr>
            <a:xfrm>
              <a:off x="7016492" y="3367036"/>
              <a:ext cx="356524" cy="356498"/>
            </a:xfrm>
            <a:custGeom>
              <a:avLst/>
              <a:gdLst/>
              <a:ahLst/>
              <a:cxnLst/>
              <a:rect l="l" t="t" r="r" b="b"/>
              <a:pathLst>
                <a:path w="13600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0" name="Google Shape;18180;p62"/>
            <p:cNvSpPr/>
            <p:nvPr/>
          </p:nvSpPr>
          <p:spPr>
            <a:xfrm>
              <a:off x="7171658" y="3367036"/>
              <a:ext cx="207780" cy="356472"/>
            </a:xfrm>
            <a:custGeom>
              <a:avLst/>
              <a:gdLst/>
              <a:ahLst/>
              <a:cxnLst/>
              <a:rect l="l" t="t" r="r" b="b"/>
              <a:pathLst>
                <a:path w="7926" h="13598" extrusionOk="0">
                  <a:moveTo>
                    <a:pt x="881" y="0"/>
                  </a:moveTo>
                  <a:cubicBezTo>
                    <a:pt x="592" y="0"/>
                    <a:pt x="289" y="15"/>
                    <a:pt x="1" y="58"/>
                  </a:cubicBezTo>
                  <a:cubicBezTo>
                    <a:pt x="3378" y="505"/>
                    <a:pt x="5905" y="3392"/>
                    <a:pt x="5905" y="6799"/>
                  </a:cubicBezTo>
                  <a:cubicBezTo>
                    <a:pt x="5905" y="10206"/>
                    <a:pt x="3378" y="13093"/>
                    <a:pt x="1" y="13540"/>
                  </a:cubicBezTo>
                  <a:cubicBezTo>
                    <a:pt x="299" y="13579"/>
                    <a:pt x="595" y="13598"/>
                    <a:pt x="887" y="13598"/>
                  </a:cubicBezTo>
                  <a:cubicBezTo>
                    <a:pt x="4416" y="13598"/>
                    <a:pt x="7426" y="10859"/>
                    <a:pt x="7666" y="7247"/>
                  </a:cubicBezTo>
                  <a:cubicBezTo>
                    <a:pt x="7926" y="3320"/>
                    <a:pt x="4808" y="0"/>
                    <a:pt x="881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1" name="Google Shape;18181;p62"/>
            <p:cNvSpPr/>
            <p:nvPr/>
          </p:nvSpPr>
          <p:spPr>
            <a:xfrm>
              <a:off x="7070049" y="3475252"/>
              <a:ext cx="73245" cy="116971"/>
            </a:xfrm>
            <a:custGeom>
              <a:avLst/>
              <a:gdLst/>
              <a:ahLst/>
              <a:cxnLst/>
              <a:rect l="l" t="t" r="r" b="b"/>
              <a:pathLst>
                <a:path w="2794" h="4462" extrusionOk="0">
                  <a:moveTo>
                    <a:pt x="435" y="1"/>
                  </a:moveTo>
                  <a:cubicBezTo>
                    <a:pt x="217" y="1"/>
                    <a:pt x="1" y="145"/>
                    <a:pt x="8" y="434"/>
                  </a:cubicBezTo>
                  <a:lnTo>
                    <a:pt x="8" y="4028"/>
                  </a:lnTo>
                  <a:cubicBezTo>
                    <a:pt x="8" y="4259"/>
                    <a:pt x="195" y="4461"/>
                    <a:pt x="441" y="4461"/>
                  </a:cubicBezTo>
                  <a:cubicBezTo>
                    <a:pt x="686" y="4461"/>
                    <a:pt x="888" y="4259"/>
                    <a:pt x="888" y="4014"/>
                  </a:cubicBezTo>
                  <a:lnTo>
                    <a:pt x="888" y="3422"/>
                  </a:lnTo>
                  <a:lnTo>
                    <a:pt x="1192" y="3119"/>
                  </a:lnTo>
                  <a:lnTo>
                    <a:pt x="1884" y="4043"/>
                  </a:lnTo>
                  <a:cubicBezTo>
                    <a:pt x="1942" y="4144"/>
                    <a:pt x="2043" y="4201"/>
                    <a:pt x="2159" y="4216"/>
                  </a:cubicBezTo>
                  <a:lnTo>
                    <a:pt x="2231" y="4216"/>
                  </a:lnTo>
                  <a:cubicBezTo>
                    <a:pt x="2592" y="4216"/>
                    <a:pt x="2794" y="3812"/>
                    <a:pt x="2577" y="3523"/>
                  </a:cubicBezTo>
                  <a:lnTo>
                    <a:pt x="1812" y="2498"/>
                  </a:lnTo>
                  <a:lnTo>
                    <a:pt x="2390" y="1921"/>
                  </a:lnTo>
                  <a:cubicBezTo>
                    <a:pt x="2690" y="1598"/>
                    <a:pt x="2408" y="1173"/>
                    <a:pt x="2071" y="1173"/>
                  </a:cubicBezTo>
                  <a:cubicBezTo>
                    <a:pt x="1970" y="1173"/>
                    <a:pt x="1865" y="1210"/>
                    <a:pt x="1769" y="1300"/>
                  </a:cubicBezTo>
                  <a:lnTo>
                    <a:pt x="874" y="2195"/>
                  </a:lnTo>
                  <a:lnTo>
                    <a:pt x="874" y="434"/>
                  </a:lnTo>
                  <a:cubicBezTo>
                    <a:pt x="874" y="145"/>
                    <a:pt x="654" y="1"/>
                    <a:pt x="435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2" name="Google Shape;18182;p62"/>
            <p:cNvSpPr/>
            <p:nvPr/>
          </p:nvSpPr>
          <p:spPr>
            <a:xfrm>
              <a:off x="7217063" y="3475252"/>
              <a:ext cx="73454" cy="116971"/>
            </a:xfrm>
            <a:custGeom>
              <a:avLst/>
              <a:gdLst/>
              <a:ahLst/>
              <a:cxnLst/>
              <a:rect l="l" t="t" r="r" b="b"/>
              <a:pathLst>
                <a:path w="2802" h="4462" extrusionOk="0">
                  <a:moveTo>
                    <a:pt x="441" y="1"/>
                  </a:moveTo>
                  <a:cubicBezTo>
                    <a:pt x="221" y="1"/>
                    <a:pt x="1" y="145"/>
                    <a:pt x="1" y="434"/>
                  </a:cubicBezTo>
                  <a:lnTo>
                    <a:pt x="1" y="4028"/>
                  </a:lnTo>
                  <a:cubicBezTo>
                    <a:pt x="1" y="4259"/>
                    <a:pt x="203" y="4461"/>
                    <a:pt x="448" y="4461"/>
                  </a:cubicBezTo>
                  <a:cubicBezTo>
                    <a:pt x="694" y="4461"/>
                    <a:pt x="896" y="4259"/>
                    <a:pt x="881" y="4014"/>
                  </a:cubicBezTo>
                  <a:lnTo>
                    <a:pt x="881" y="3422"/>
                  </a:lnTo>
                  <a:lnTo>
                    <a:pt x="1199" y="3119"/>
                  </a:lnTo>
                  <a:lnTo>
                    <a:pt x="1877" y="4043"/>
                  </a:lnTo>
                  <a:cubicBezTo>
                    <a:pt x="1950" y="4144"/>
                    <a:pt x="2051" y="4201"/>
                    <a:pt x="2166" y="4216"/>
                  </a:cubicBezTo>
                  <a:lnTo>
                    <a:pt x="2238" y="4216"/>
                  </a:lnTo>
                  <a:cubicBezTo>
                    <a:pt x="2599" y="4216"/>
                    <a:pt x="2801" y="3812"/>
                    <a:pt x="2585" y="3523"/>
                  </a:cubicBezTo>
                  <a:lnTo>
                    <a:pt x="1820" y="2498"/>
                  </a:lnTo>
                  <a:lnTo>
                    <a:pt x="2397" y="1921"/>
                  </a:lnTo>
                  <a:cubicBezTo>
                    <a:pt x="2697" y="1598"/>
                    <a:pt x="2415" y="1173"/>
                    <a:pt x="2078" y="1173"/>
                  </a:cubicBezTo>
                  <a:cubicBezTo>
                    <a:pt x="1978" y="1173"/>
                    <a:pt x="1872" y="1210"/>
                    <a:pt x="1776" y="1300"/>
                  </a:cubicBezTo>
                  <a:lnTo>
                    <a:pt x="881" y="2195"/>
                  </a:lnTo>
                  <a:lnTo>
                    <a:pt x="881" y="434"/>
                  </a:lnTo>
                  <a:cubicBezTo>
                    <a:pt x="881" y="145"/>
                    <a:pt x="661" y="1"/>
                    <a:pt x="441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3" name="Google Shape;18183;p62"/>
            <p:cNvSpPr/>
            <p:nvPr/>
          </p:nvSpPr>
          <p:spPr>
            <a:xfrm>
              <a:off x="7162955" y="3498242"/>
              <a:ext cx="24249" cy="93981"/>
            </a:xfrm>
            <a:custGeom>
              <a:avLst/>
              <a:gdLst/>
              <a:ahLst/>
              <a:cxnLst/>
              <a:rect l="l" t="t" r="r" b="b"/>
              <a:pathLst>
                <a:path w="925" h="3585" extrusionOk="0">
                  <a:moveTo>
                    <a:pt x="457" y="1"/>
                  </a:moveTo>
                  <a:cubicBezTo>
                    <a:pt x="228" y="1"/>
                    <a:pt x="1" y="156"/>
                    <a:pt x="1" y="466"/>
                  </a:cubicBezTo>
                  <a:lnTo>
                    <a:pt x="1" y="3122"/>
                  </a:lnTo>
                  <a:cubicBezTo>
                    <a:pt x="1" y="3382"/>
                    <a:pt x="203" y="3584"/>
                    <a:pt x="462" y="3584"/>
                  </a:cubicBezTo>
                  <a:cubicBezTo>
                    <a:pt x="708" y="3584"/>
                    <a:pt x="924" y="3368"/>
                    <a:pt x="924" y="3122"/>
                  </a:cubicBezTo>
                  <a:lnTo>
                    <a:pt x="924" y="466"/>
                  </a:lnTo>
                  <a:cubicBezTo>
                    <a:pt x="917" y="156"/>
                    <a:pt x="686" y="1"/>
                    <a:pt x="457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4" name="Google Shape;18184;p62"/>
            <p:cNvSpPr/>
            <p:nvPr/>
          </p:nvSpPr>
          <p:spPr>
            <a:xfrm>
              <a:off x="7304857" y="3529281"/>
              <a:ext cx="37120" cy="31904"/>
            </a:xfrm>
            <a:custGeom>
              <a:avLst/>
              <a:gdLst/>
              <a:ahLst/>
              <a:cxnLst/>
              <a:rect l="l" t="t" r="r" b="b"/>
              <a:pathLst>
                <a:path w="1416" h="1217" extrusionOk="0">
                  <a:moveTo>
                    <a:pt x="806" y="1"/>
                  </a:moveTo>
                  <a:cubicBezTo>
                    <a:pt x="656" y="1"/>
                    <a:pt x="502" y="55"/>
                    <a:pt x="376" y="177"/>
                  </a:cubicBezTo>
                  <a:cubicBezTo>
                    <a:pt x="1" y="567"/>
                    <a:pt x="261" y="1216"/>
                    <a:pt x="809" y="1216"/>
                  </a:cubicBezTo>
                  <a:cubicBezTo>
                    <a:pt x="1141" y="1216"/>
                    <a:pt x="1415" y="942"/>
                    <a:pt x="1415" y="610"/>
                  </a:cubicBezTo>
                  <a:cubicBezTo>
                    <a:pt x="1415" y="239"/>
                    <a:pt x="1119" y="1"/>
                    <a:pt x="806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85" name="Google Shape;18185;p62"/>
          <p:cNvGrpSpPr/>
          <p:nvPr/>
        </p:nvGrpSpPr>
        <p:grpSpPr>
          <a:xfrm>
            <a:off x="3763184" y="3817357"/>
            <a:ext cx="363314" cy="356576"/>
            <a:chOff x="3763184" y="3817357"/>
            <a:chExt cx="363314" cy="356576"/>
          </a:xfrm>
        </p:grpSpPr>
        <p:sp>
          <p:nvSpPr>
            <p:cNvPr id="18186" name="Google Shape;18186;p62"/>
            <p:cNvSpPr/>
            <p:nvPr/>
          </p:nvSpPr>
          <p:spPr>
            <a:xfrm>
              <a:off x="3763184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7" name="Google Shape;18187;p62"/>
            <p:cNvSpPr/>
            <p:nvPr/>
          </p:nvSpPr>
          <p:spPr>
            <a:xfrm>
              <a:off x="3918324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55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8" name="Google Shape;18188;p62"/>
            <p:cNvSpPr/>
            <p:nvPr/>
          </p:nvSpPr>
          <p:spPr>
            <a:xfrm>
              <a:off x="3848330" y="3964188"/>
              <a:ext cx="39375" cy="116945"/>
            </a:xfrm>
            <a:custGeom>
              <a:avLst/>
              <a:gdLst/>
              <a:ahLst/>
              <a:cxnLst/>
              <a:rect l="l" t="t" r="r" b="b"/>
              <a:pathLst>
                <a:path w="1502" h="4461" extrusionOk="0">
                  <a:moveTo>
                    <a:pt x="58" y="0"/>
                  </a:moveTo>
                  <a:cubicBezTo>
                    <a:pt x="29" y="0"/>
                    <a:pt x="0" y="29"/>
                    <a:pt x="0" y="58"/>
                  </a:cubicBezTo>
                  <a:lnTo>
                    <a:pt x="0" y="4403"/>
                  </a:lnTo>
                  <a:cubicBezTo>
                    <a:pt x="0" y="4432"/>
                    <a:pt x="29" y="4461"/>
                    <a:pt x="58" y="4461"/>
                  </a:cubicBezTo>
                  <a:lnTo>
                    <a:pt x="1444" y="4461"/>
                  </a:lnTo>
                  <a:cubicBezTo>
                    <a:pt x="1473" y="4461"/>
                    <a:pt x="1502" y="4446"/>
                    <a:pt x="1502" y="4403"/>
                  </a:cubicBezTo>
                  <a:lnTo>
                    <a:pt x="1502" y="58"/>
                  </a:lnTo>
                  <a:cubicBezTo>
                    <a:pt x="1502" y="29"/>
                    <a:pt x="1473" y="0"/>
                    <a:pt x="1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9" name="Google Shape;18189;p62"/>
            <p:cNvSpPr/>
            <p:nvPr/>
          </p:nvSpPr>
          <p:spPr>
            <a:xfrm>
              <a:off x="3832418" y="3894403"/>
              <a:ext cx="55287" cy="47475"/>
            </a:xfrm>
            <a:custGeom>
              <a:avLst/>
              <a:gdLst/>
              <a:ahLst/>
              <a:cxnLst/>
              <a:rect l="l" t="t" r="r" b="b"/>
              <a:pathLst>
                <a:path w="2109" h="1811" extrusionOk="0">
                  <a:moveTo>
                    <a:pt x="1208" y="0"/>
                  </a:moveTo>
                  <a:cubicBezTo>
                    <a:pt x="987" y="0"/>
                    <a:pt x="761" y="83"/>
                    <a:pt x="578" y="266"/>
                  </a:cubicBezTo>
                  <a:cubicBezTo>
                    <a:pt x="1" y="829"/>
                    <a:pt x="405" y="1810"/>
                    <a:pt x="1214" y="1810"/>
                  </a:cubicBezTo>
                  <a:cubicBezTo>
                    <a:pt x="1704" y="1810"/>
                    <a:pt x="2109" y="1406"/>
                    <a:pt x="2109" y="901"/>
                  </a:cubicBezTo>
                  <a:cubicBezTo>
                    <a:pt x="2109" y="355"/>
                    <a:pt x="1668" y="0"/>
                    <a:pt x="1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0" name="Google Shape;18190;p62"/>
            <p:cNvSpPr/>
            <p:nvPr/>
          </p:nvSpPr>
          <p:spPr>
            <a:xfrm>
              <a:off x="3925901" y="3964161"/>
              <a:ext cx="124914" cy="117365"/>
            </a:xfrm>
            <a:custGeom>
              <a:avLst/>
              <a:gdLst/>
              <a:ahLst/>
              <a:cxnLst/>
              <a:rect l="l" t="t" r="r" b="b"/>
              <a:pathLst>
                <a:path w="4765" h="4477" extrusionOk="0">
                  <a:moveTo>
                    <a:pt x="2716" y="1"/>
                  </a:moveTo>
                  <a:cubicBezTo>
                    <a:pt x="2701" y="1"/>
                    <a:pt x="2686" y="1"/>
                    <a:pt x="2671" y="1"/>
                  </a:cubicBezTo>
                  <a:cubicBezTo>
                    <a:pt x="2180" y="1"/>
                    <a:pt x="1718" y="145"/>
                    <a:pt x="1314" y="434"/>
                  </a:cubicBezTo>
                  <a:cubicBezTo>
                    <a:pt x="1304" y="441"/>
                    <a:pt x="1294" y="444"/>
                    <a:pt x="1284" y="444"/>
                  </a:cubicBezTo>
                  <a:cubicBezTo>
                    <a:pt x="1248" y="444"/>
                    <a:pt x="1213" y="410"/>
                    <a:pt x="1213" y="376"/>
                  </a:cubicBezTo>
                  <a:lnTo>
                    <a:pt x="1213" y="59"/>
                  </a:lnTo>
                  <a:cubicBezTo>
                    <a:pt x="1213" y="30"/>
                    <a:pt x="1170" y="1"/>
                    <a:pt x="1141" y="1"/>
                  </a:cubicBezTo>
                  <a:lnTo>
                    <a:pt x="58" y="1"/>
                  </a:lnTo>
                  <a:cubicBezTo>
                    <a:pt x="29" y="1"/>
                    <a:pt x="1" y="30"/>
                    <a:pt x="1" y="59"/>
                  </a:cubicBezTo>
                  <a:lnTo>
                    <a:pt x="1" y="4389"/>
                  </a:lnTo>
                  <a:cubicBezTo>
                    <a:pt x="1" y="4433"/>
                    <a:pt x="29" y="4462"/>
                    <a:pt x="58" y="4462"/>
                  </a:cubicBezTo>
                  <a:lnTo>
                    <a:pt x="1430" y="4462"/>
                  </a:lnTo>
                  <a:cubicBezTo>
                    <a:pt x="1473" y="4462"/>
                    <a:pt x="1502" y="4433"/>
                    <a:pt x="1502" y="4389"/>
                  </a:cubicBezTo>
                  <a:lnTo>
                    <a:pt x="1502" y="2859"/>
                  </a:lnTo>
                  <a:cubicBezTo>
                    <a:pt x="1502" y="2354"/>
                    <a:pt x="1617" y="1502"/>
                    <a:pt x="2382" y="1502"/>
                  </a:cubicBezTo>
                  <a:cubicBezTo>
                    <a:pt x="3133" y="1502"/>
                    <a:pt x="3249" y="2354"/>
                    <a:pt x="3249" y="2859"/>
                  </a:cubicBezTo>
                  <a:lnTo>
                    <a:pt x="3249" y="4404"/>
                  </a:lnTo>
                  <a:cubicBezTo>
                    <a:pt x="3249" y="4433"/>
                    <a:pt x="3277" y="4462"/>
                    <a:pt x="3321" y="4462"/>
                  </a:cubicBezTo>
                  <a:lnTo>
                    <a:pt x="3321" y="4476"/>
                  </a:lnTo>
                  <a:lnTo>
                    <a:pt x="4692" y="4476"/>
                  </a:lnTo>
                  <a:cubicBezTo>
                    <a:pt x="4721" y="4476"/>
                    <a:pt x="4750" y="4433"/>
                    <a:pt x="4750" y="4404"/>
                  </a:cubicBezTo>
                  <a:lnTo>
                    <a:pt x="4750" y="2383"/>
                  </a:lnTo>
                  <a:cubicBezTo>
                    <a:pt x="4764" y="1806"/>
                    <a:pt x="4591" y="1243"/>
                    <a:pt x="4259" y="766"/>
                  </a:cubicBezTo>
                  <a:cubicBezTo>
                    <a:pt x="3893" y="287"/>
                    <a:pt x="3320" y="1"/>
                    <a:pt x="2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1" name="Google Shape;18191;p62"/>
          <p:cNvGrpSpPr/>
          <p:nvPr/>
        </p:nvGrpSpPr>
        <p:grpSpPr>
          <a:xfrm>
            <a:off x="5108852" y="3817357"/>
            <a:ext cx="362947" cy="356576"/>
            <a:chOff x="5108852" y="3817357"/>
            <a:chExt cx="362947" cy="356576"/>
          </a:xfrm>
        </p:grpSpPr>
        <p:sp>
          <p:nvSpPr>
            <p:cNvPr id="18192" name="Google Shape;18192;p62"/>
            <p:cNvSpPr/>
            <p:nvPr/>
          </p:nvSpPr>
          <p:spPr>
            <a:xfrm>
              <a:off x="5108852" y="3817357"/>
              <a:ext cx="356524" cy="356498"/>
            </a:xfrm>
            <a:custGeom>
              <a:avLst/>
              <a:gdLst/>
              <a:ahLst/>
              <a:cxnLst/>
              <a:rect l="l" t="t" r="r" b="b"/>
              <a:pathLst>
                <a:path w="13600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68" y="13598"/>
                    <a:pt x="13599" y="10552"/>
                    <a:pt x="13599" y="6799"/>
                  </a:cubicBezTo>
                  <a:cubicBezTo>
                    <a:pt x="13599" y="3046"/>
                    <a:pt x="10568" y="0"/>
                    <a:pt x="680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3" name="Google Shape;18193;p62"/>
            <p:cNvSpPr/>
            <p:nvPr/>
          </p:nvSpPr>
          <p:spPr>
            <a:xfrm>
              <a:off x="5264019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2" y="0"/>
                    <a:pt x="289" y="15"/>
                    <a:pt x="0" y="58"/>
                  </a:cubicBezTo>
                  <a:cubicBezTo>
                    <a:pt x="3378" y="505"/>
                    <a:pt x="5919" y="3378"/>
                    <a:pt x="5919" y="6799"/>
                  </a:cubicBezTo>
                  <a:cubicBezTo>
                    <a:pt x="5919" y="10220"/>
                    <a:pt x="3378" y="13093"/>
                    <a:pt x="0" y="13541"/>
                  </a:cubicBezTo>
                  <a:cubicBezTo>
                    <a:pt x="306" y="13581"/>
                    <a:pt x="609" y="13601"/>
                    <a:pt x="909" y="13601"/>
                  </a:cubicBezTo>
                  <a:cubicBezTo>
                    <a:pt x="4428" y="13601"/>
                    <a:pt x="7426" y="10865"/>
                    <a:pt x="7666" y="7247"/>
                  </a:cubicBezTo>
                  <a:cubicBezTo>
                    <a:pt x="7925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4" name="Google Shape;18194;p62"/>
            <p:cNvSpPr/>
            <p:nvPr/>
          </p:nvSpPr>
          <p:spPr>
            <a:xfrm>
              <a:off x="5136116" y="3871229"/>
              <a:ext cx="295495" cy="248282"/>
            </a:xfrm>
            <a:custGeom>
              <a:avLst/>
              <a:gdLst/>
              <a:ahLst/>
              <a:cxnLst/>
              <a:rect l="l" t="t" r="r" b="b"/>
              <a:pathLst>
                <a:path w="11272" h="9471" extrusionOk="0">
                  <a:moveTo>
                    <a:pt x="5753" y="0"/>
                  </a:moveTo>
                  <a:cubicBezTo>
                    <a:pt x="5655" y="0"/>
                    <a:pt x="5556" y="3"/>
                    <a:pt x="5457" y="9"/>
                  </a:cubicBezTo>
                  <a:lnTo>
                    <a:pt x="5457" y="24"/>
                  </a:lnTo>
                  <a:cubicBezTo>
                    <a:pt x="2050" y="240"/>
                    <a:pt x="0" y="3878"/>
                    <a:pt x="1559" y="6910"/>
                  </a:cubicBezTo>
                  <a:cubicBezTo>
                    <a:pt x="1559" y="6924"/>
                    <a:pt x="1559" y="6953"/>
                    <a:pt x="1559" y="6982"/>
                  </a:cubicBezTo>
                  <a:lnTo>
                    <a:pt x="1083" y="8165"/>
                  </a:lnTo>
                  <a:cubicBezTo>
                    <a:pt x="1054" y="8223"/>
                    <a:pt x="1097" y="8295"/>
                    <a:pt x="1169" y="8295"/>
                  </a:cubicBezTo>
                  <a:lnTo>
                    <a:pt x="2599" y="8295"/>
                  </a:lnTo>
                  <a:cubicBezTo>
                    <a:pt x="2613" y="8295"/>
                    <a:pt x="2642" y="8295"/>
                    <a:pt x="2656" y="8310"/>
                  </a:cubicBezTo>
                  <a:cubicBezTo>
                    <a:pt x="3568" y="9102"/>
                    <a:pt x="4661" y="9471"/>
                    <a:pt x="5738" y="9471"/>
                  </a:cubicBezTo>
                  <a:cubicBezTo>
                    <a:pt x="7665" y="9471"/>
                    <a:pt x="9541" y="8292"/>
                    <a:pt x="10235" y="6246"/>
                  </a:cubicBezTo>
                  <a:cubicBezTo>
                    <a:pt x="11271" y="3150"/>
                    <a:pt x="8951" y="0"/>
                    <a:pt x="575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5" name="Google Shape;18195;p62"/>
            <p:cNvSpPr/>
            <p:nvPr/>
          </p:nvSpPr>
          <p:spPr>
            <a:xfrm>
              <a:off x="5219060" y="3952863"/>
              <a:ext cx="128060" cy="78933"/>
            </a:xfrm>
            <a:custGeom>
              <a:avLst/>
              <a:gdLst/>
              <a:ahLst/>
              <a:cxnLst/>
              <a:rect l="l" t="t" r="r" b="b"/>
              <a:pathLst>
                <a:path w="4885" h="3011" extrusionOk="0">
                  <a:moveTo>
                    <a:pt x="4807" y="0"/>
                  </a:moveTo>
                  <a:cubicBezTo>
                    <a:pt x="4796" y="0"/>
                    <a:pt x="4785" y="4"/>
                    <a:pt x="4776" y="13"/>
                  </a:cubicBezTo>
                  <a:lnTo>
                    <a:pt x="3505" y="1024"/>
                  </a:lnTo>
                  <a:cubicBezTo>
                    <a:pt x="3491" y="1038"/>
                    <a:pt x="3476" y="1038"/>
                    <a:pt x="3476" y="1038"/>
                  </a:cubicBezTo>
                  <a:lnTo>
                    <a:pt x="864" y="1038"/>
                  </a:lnTo>
                  <a:cubicBezTo>
                    <a:pt x="835" y="1038"/>
                    <a:pt x="820" y="1053"/>
                    <a:pt x="806" y="1082"/>
                  </a:cubicBezTo>
                  <a:lnTo>
                    <a:pt x="12" y="2944"/>
                  </a:lnTo>
                  <a:cubicBezTo>
                    <a:pt x="1" y="2977"/>
                    <a:pt x="24" y="3011"/>
                    <a:pt x="62" y="3011"/>
                  </a:cubicBezTo>
                  <a:cubicBezTo>
                    <a:pt x="73" y="3011"/>
                    <a:pt x="86" y="3008"/>
                    <a:pt x="99" y="3002"/>
                  </a:cubicBezTo>
                  <a:lnTo>
                    <a:pt x="1398" y="2222"/>
                  </a:lnTo>
                  <a:lnTo>
                    <a:pt x="3751" y="2222"/>
                  </a:lnTo>
                  <a:cubicBezTo>
                    <a:pt x="3780" y="2222"/>
                    <a:pt x="3794" y="2208"/>
                    <a:pt x="3808" y="2193"/>
                  </a:cubicBezTo>
                  <a:lnTo>
                    <a:pt x="4862" y="86"/>
                  </a:lnTo>
                  <a:cubicBezTo>
                    <a:pt x="4885" y="52"/>
                    <a:pt x="4846" y="0"/>
                    <a:pt x="4807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6" name="Google Shape;18196;p62"/>
          <p:cNvGrpSpPr/>
          <p:nvPr/>
        </p:nvGrpSpPr>
        <p:grpSpPr>
          <a:xfrm>
            <a:off x="6005720" y="3817357"/>
            <a:ext cx="362947" cy="356576"/>
            <a:chOff x="6005720" y="3817357"/>
            <a:chExt cx="362947" cy="356576"/>
          </a:xfrm>
        </p:grpSpPr>
        <p:sp>
          <p:nvSpPr>
            <p:cNvPr id="18197" name="Google Shape;18197;p62"/>
            <p:cNvSpPr/>
            <p:nvPr/>
          </p:nvSpPr>
          <p:spPr>
            <a:xfrm>
              <a:off x="6005720" y="3817357"/>
              <a:ext cx="356891" cy="356498"/>
            </a:xfrm>
            <a:custGeom>
              <a:avLst/>
              <a:gdLst/>
              <a:ahLst/>
              <a:cxnLst/>
              <a:rect l="l" t="t" r="r" b="b"/>
              <a:pathLst>
                <a:path w="13614" h="13599" extrusionOk="0">
                  <a:moveTo>
                    <a:pt x="6814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14" y="13598"/>
                  </a:cubicBezTo>
                  <a:cubicBezTo>
                    <a:pt x="10568" y="13598"/>
                    <a:pt x="13614" y="10552"/>
                    <a:pt x="13614" y="6799"/>
                  </a:cubicBezTo>
                  <a:cubicBezTo>
                    <a:pt x="13614" y="3046"/>
                    <a:pt x="10568" y="0"/>
                    <a:pt x="6814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8" name="Google Shape;18198;p62"/>
            <p:cNvSpPr/>
            <p:nvPr/>
          </p:nvSpPr>
          <p:spPr>
            <a:xfrm>
              <a:off x="616088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95" y="0"/>
                  </a:moveTo>
                  <a:cubicBezTo>
                    <a:pt x="592" y="0"/>
                    <a:pt x="289" y="15"/>
                    <a:pt x="0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0" y="13541"/>
                  </a:cubicBezTo>
                  <a:cubicBezTo>
                    <a:pt x="306" y="13581"/>
                    <a:pt x="609" y="13601"/>
                    <a:pt x="909" y="13601"/>
                  </a:cubicBezTo>
                  <a:cubicBezTo>
                    <a:pt x="4430" y="13601"/>
                    <a:pt x="7441" y="10865"/>
                    <a:pt x="7680" y="7247"/>
                  </a:cubicBezTo>
                  <a:cubicBezTo>
                    <a:pt x="7925" y="3320"/>
                    <a:pt x="4822" y="0"/>
                    <a:pt x="895" y="0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9" name="Google Shape;18199;p62"/>
            <p:cNvSpPr/>
            <p:nvPr/>
          </p:nvSpPr>
          <p:spPr>
            <a:xfrm>
              <a:off x="6055240" y="3879487"/>
              <a:ext cx="262727" cy="234572"/>
            </a:xfrm>
            <a:custGeom>
              <a:avLst/>
              <a:gdLst/>
              <a:ahLst/>
              <a:cxnLst/>
              <a:rect l="l" t="t" r="r" b="b"/>
              <a:pathLst>
                <a:path w="10022" h="8948" extrusionOk="0">
                  <a:moveTo>
                    <a:pt x="2283" y="0"/>
                  </a:moveTo>
                  <a:cubicBezTo>
                    <a:pt x="1821" y="0"/>
                    <a:pt x="1360" y="177"/>
                    <a:pt x="1013" y="532"/>
                  </a:cubicBezTo>
                  <a:cubicBezTo>
                    <a:pt x="349" y="1196"/>
                    <a:pt x="306" y="2264"/>
                    <a:pt x="941" y="2971"/>
                  </a:cubicBezTo>
                  <a:lnTo>
                    <a:pt x="999" y="3043"/>
                  </a:lnTo>
                  <a:cubicBezTo>
                    <a:pt x="0" y="5855"/>
                    <a:pt x="2172" y="8593"/>
                    <a:pt x="4888" y="8593"/>
                  </a:cubicBezTo>
                  <a:cubicBezTo>
                    <a:pt x="5351" y="8593"/>
                    <a:pt x="5830" y="8514"/>
                    <a:pt x="6311" y="8341"/>
                  </a:cubicBezTo>
                  <a:lnTo>
                    <a:pt x="6369" y="8413"/>
                  </a:lnTo>
                  <a:cubicBezTo>
                    <a:pt x="6715" y="8745"/>
                    <a:pt x="7163" y="8933"/>
                    <a:pt x="7639" y="8933"/>
                  </a:cubicBezTo>
                  <a:lnTo>
                    <a:pt x="7639" y="8948"/>
                  </a:lnTo>
                  <a:cubicBezTo>
                    <a:pt x="9227" y="8933"/>
                    <a:pt x="10021" y="7013"/>
                    <a:pt x="8895" y="5887"/>
                  </a:cubicBezTo>
                  <a:lnTo>
                    <a:pt x="8837" y="5815"/>
                  </a:lnTo>
                  <a:cubicBezTo>
                    <a:pt x="9836" y="3003"/>
                    <a:pt x="7664" y="265"/>
                    <a:pt x="4949" y="265"/>
                  </a:cubicBezTo>
                  <a:cubicBezTo>
                    <a:pt x="4486" y="265"/>
                    <a:pt x="4007" y="345"/>
                    <a:pt x="3525" y="517"/>
                  </a:cubicBezTo>
                  <a:lnTo>
                    <a:pt x="3467" y="445"/>
                  </a:lnTo>
                  <a:cubicBezTo>
                    <a:pt x="3129" y="149"/>
                    <a:pt x="2706" y="0"/>
                    <a:pt x="22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0" name="Google Shape;18200;p62"/>
            <p:cNvSpPr/>
            <p:nvPr/>
          </p:nvSpPr>
          <p:spPr>
            <a:xfrm>
              <a:off x="6129848" y="3935010"/>
              <a:ext cx="108635" cy="121166"/>
            </a:xfrm>
            <a:custGeom>
              <a:avLst/>
              <a:gdLst/>
              <a:ahLst/>
              <a:cxnLst/>
              <a:rect l="l" t="t" r="r" b="b"/>
              <a:pathLst>
                <a:path w="4144" h="4622" extrusionOk="0">
                  <a:moveTo>
                    <a:pt x="1436" y="1"/>
                  </a:moveTo>
                  <a:cubicBezTo>
                    <a:pt x="651" y="1"/>
                    <a:pt x="15" y="640"/>
                    <a:pt x="15" y="1431"/>
                  </a:cubicBezTo>
                  <a:cubicBezTo>
                    <a:pt x="15" y="2208"/>
                    <a:pt x="651" y="2846"/>
                    <a:pt x="1436" y="2846"/>
                  </a:cubicBezTo>
                  <a:cubicBezTo>
                    <a:pt x="1453" y="2846"/>
                    <a:pt x="1470" y="2846"/>
                    <a:pt x="1488" y="2845"/>
                  </a:cubicBezTo>
                  <a:lnTo>
                    <a:pt x="2671" y="2845"/>
                  </a:lnTo>
                  <a:cubicBezTo>
                    <a:pt x="3061" y="2918"/>
                    <a:pt x="3061" y="3481"/>
                    <a:pt x="2671" y="3553"/>
                  </a:cubicBezTo>
                  <a:lnTo>
                    <a:pt x="1184" y="3553"/>
                  </a:lnTo>
                  <a:cubicBezTo>
                    <a:pt x="1156" y="3553"/>
                    <a:pt x="1127" y="3524"/>
                    <a:pt x="1127" y="3495"/>
                  </a:cubicBezTo>
                  <a:cubicBezTo>
                    <a:pt x="1184" y="3163"/>
                    <a:pt x="939" y="2860"/>
                    <a:pt x="593" y="2860"/>
                  </a:cubicBezTo>
                  <a:cubicBezTo>
                    <a:pt x="261" y="2860"/>
                    <a:pt x="1" y="3163"/>
                    <a:pt x="58" y="3495"/>
                  </a:cubicBezTo>
                  <a:cubicBezTo>
                    <a:pt x="58" y="4116"/>
                    <a:pt x="564" y="4621"/>
                    <a:pt x="1184" y="4621"/>
                  </a:cubicBezTo>
                  <a:lnTo>
                    <a:pt x="2671" y="4621"/>
                  </a:lnTo>
                  <a:cubicBezTo>
                    <a:pt x="2688" y="4622"/>
                    <a:pt x="2705" y="4622"/>
                    <a:pt x="2722" y="4622"/>
                  </a:cubicBezTo>
                  <a:cubicBezTo>
                    <a:pt x="3494" y="4622"/>
                    <a:pt x="4144" y="3983"/>
                    <a:pt x="4144" y="3206"/>
                  </a:cubicBezTo>
                  <a:cubicBezTo>
                    <a:pt x="4144" y="2415"/>
                    <a:pt x="3494" y="1776"/>
                    <a:pt x="2722" y="1776"/>
                  </a:cubicBezTo>
                  <a:cubicBezTo>
                    <a:pt x="2705" y="1776"/>
                    <a:pt x="2688" y="1777"/>
                    <a:pt x="2671" y="1777"/>
                  </a:cubicBezTo>
                  <a:lnTo>
                    <a:pt x="1488" y="1777"/>
                  </a:lnTo>
                  <a:cubicBezTo>
                    <a:pt x="1098" y="1705"/>
                    <a:pt x="1098" y="1142"/>
                    <a:pt x="1488" y="1070"/>
                  </a:cubicBezTo>
                  <a:lnTo>
                    <a:pt x="2960" y="1070"/>
                  </a:lnTo>
                  <a:cubicBezTo>
                    <a:pt x="2989" y="1070"/>
                    <a:pt x="3018" y="1099"/>
                    <a:pt x="3018" y="1128"/>
                  </a:cubicBezTo>
                  <a:cubicBezTo>
                    <a:pt x="2960" y="1460"/>
                    <a:pt x="3220" y="1777"/>
                    <a:pt x="3552" y="1777"/>
                  </a:cubicBezTo>
                  <a:cubicBezTo>
                    <a:pt x="3898" y="1777"/>
                    <a:pt x="4144" y="1460"/>
                    <a:pt x="4086" y="1128"/>
                  </a:cubicBezTo>
                  <a:cubicBezTo>
                    <a:pt x="4086" y="507"/>
                    <a:pt x="3581" y="2"/>
                    <a:pt x="2960" y="2"/>
                  </a:cubicBezTo>
                  <a:lnTo>
                    <a:pt x="1488" y="2"/>
                  </a:lnTo>
                  <a:cubicBezTo>
                    <a:pt x="1470" y="1"/>
                    <a:pt x="1453" y="1"/>
                    <a:pt x="1436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1" name="Google Shape;18201;p62"/>
          <p:cNvGrpSpPr/>
          <p:nvPr/>
        </p:nvGrpSpPr>
        <p:grpSpPr>
          <a:xfrm>
            <a:off x="5589452" y="3367036"/>
            <a:ext cx="362580" cy="356498"/>
            <a:chOff x="5589452" y="3367036"/>
            <a:chExt cx="362580" cy="356498"/>
          </a:xfrm>
        </p:grpSpPr>
        <p:sp>
          <p:nvSpPr>
            <p:cNvPr id="18202" name="Google Shape;18202;p62"/>
            <p:cNvSpPr/>
            <p:nvPr/>
          </p:nvSpPr>
          <p:spPr>
            <a:xfrm>
              <a:off x="5589452" y="3367036"/>
              <a:ext cx="356131" cy="356498"/>
            </a:xfrm>
            <a:custGeom>
              <a:avLst/>
              <a:gdLst/>
              <a:ahLst/>
              <a:cxnLst/>
              <a:rect l="l" t="t" r="r" b="b"/>
              <a:pathLst>
                <a:path w="13585" h="13599" extrusionOk="0">
                  <a:moveTo>
                    <a:pt x="6786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786" y="13598"/>
                  </a:cubicBezTo>
                  <a:cubicBezTo>
                    <a:pt x="10539" y="13598"/>
                    <a:pt x="13585" y="10552"/>
                    <a:pt x="13585" y="6799"/>
                  </a:cubicBezTo>
                  <a:cubicBezTo>
                    <a:pt x="13585" y="3046"/>
                    <a:pt x="10539" y="0"/>
                    <a:pt x="6786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3" name="Google Shape;18203;p62"/>
            <p:cNvSpPr/>
            <p:nvPr/>
          </p:nvSpPr>
          <p:spPr>
            <a:xfrm>
              <a:off x="5744225" y="3367036"/>
              <a:ext cx="207806" cy="356472"/>
            </a:xfrm>
            <a:custGeom>
              <a:avLst/>
              <a:gdLst/>
              <a:ahLst/>
              <a:cxnLst/>
              <a:rect l="l" t="t" r="r" b="b"/>
              <a:pathLst>
                <a:path w="7927" h="13598" extrusionOk="0">
                  <a:moveTo>
                    <a:pt x="896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92"/>
                    <a:pt x="5919" y="6799"/>
                  </a:cubicBezTo>
                  <a:cubicBezTo>
                    <a:pt x="5919" y="10206"/>
                    <a:pt x="3379" y="13093"/>
                    <a:pt x="1" y="13540"/>
                  </a:cubicBezTo>
                  <a:cubicBezTo>
                    <a:pt x="299" y="13579"/>
                    <a:pt x="595" y="13598"/>
                    <a:pt x="887" y="13598"/>
                  </a:cubicBezTo>
                  <a:cubicBezTo>
                    <a:pt x="4416" y="13598"/>
                    <a:pt x="7426" y="10859"/>
                    <a:pt x="7666" y="7247"/>
                  </a:cubicBezTo>
                  <a:cubicBezTo>
                    <a:pt x="7926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5A7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4" name="Google Shape;18204;p62"/>
            <p:cNvSpPr/>
            <p:nvPr/>
          </p:nvSpPr>
          <p:spPr>
            <a:xfrm>
              <a:off x="5666655" y="3420751"/>
              <a:ext cx="165023" cy="241099"/>
            </a:xfrm>
            <a:custGeom>
              <a:avLst/>
              <a:gdLst/>
              <a:ahLst/>
              <a:cxnLst/>
              <a:rect l="l" t="t" r="r" b="b"/>
              <a:pathLst>
                <a:path w="6295" h="9197" extrusionOk="0">
                  <a:moveTo>
                    <a:pt x="2180" y="1"/>
                  </a:moveTo>
                  <a:cubicBezTo>
                    <a:pt x="2123" y="1"/>
                    <a:pt x="2065" y="59"/>
                    <a:pt x="2065" y="116"/>
                  </a:cubicBezTo>
                  <a:lnTo>
                    <a:pt x="2051" y="217"/>
                  </a:lnTo>
                  <a:cubicBezTo>
                    <a:pt x="1964" y="1199"/>
                    <a:pt x="1184" y="1964"/>
                    <a:pt x="203" y="2065"/>
                  </a:cubicBezTo>
                  <a:lnTo>
                    <a:pt x="102" y="2080"/>
                  </a:lnTo>
                  <a:cubicBezTo>
                    <a:pt x="44" y="2080"/>
                    <a:pt x="1" y="2137"/>
                    <a:pt x="1" y="2195"/>
                  </a:cubicBezTo>
                  <a:lnTo>
                    <a:pt x="1" y="4057"/>
                  </a:lnTo>
                  <a:cubicBezTo>
                    <a:pt x="1" y="4129"/>
                    <a:pt x="44" y="4173"/>
                    <a:pt x="116" y="4173"/>
                  </a:cubicBezTo>
                  <a:lnTo>
                    <a:pt x="2051" y="4173"/>
                  </a:lnTo>
                  <a:lnTo>
                    <a:pt x="2051" y="6786"/>
                  </a:lnTo>
                  <a:cubicBezTo>
                    <a:pt x="2051" y="8099"/>
                    <a:pt x="3119" y="9167"/>
                    <a:pt x="4447" y="9196"/>
                  </a:cubicBezTo>
                  <a:cubicBezTo>
                    <a:pt x="5096" y="9196"/>
                    <a:pt x="5717" y="8936"/>
                    <a:pt x="6165" y="8460"/>
                  </a:cubicBezTo>
                  <a:lnTo>
                    <a:pt x="6266" y="8345"/>
                  </a:lnTo>
                  <a:cubicBezTo>
                    <a:pt x="6295" y="8330"/>
                    <a:pt x="6295" y="8287"/>
                    <a:pt x="6266" y="8258"/>
                  </a:cubicBezTo>
                  <a:lnTo>
                    <a:pt x="5140" y="6930"/>
                  </a:lnTo>
                  <a:cubicBezTo>
                    <a:pt x="5132" y="6915"/>
                    <a:pt x="5114" y="6908"/>
                    <a:pt x="5096" y="6908"/>
                  </a:cubicBezTo>
                  <a:cubicBezTo>
                    <a:pt x="5078" y="6908"/>
                    <a:pt x="5060" y="6915"/>
                    <a:pt x="5053" y="6930"/>
                  </a:cubicBezTo>
                  <a:lnTo>
                    <a:pt x="4923" y="7132"/>
                  </a:lnTo>
                  <a:cubicBezTo>
                    <a:pt x="4815" y="7294"/>
                    <a:pt x="4631" y="7393"/>
                    <a:pt x="4442" y="7393"/>
                  </a:cubicBezTo>
                  <a:cubicBezTo>
                    <a:pt x="4429" y="7393"/>
                    <a:pt x="4416" y="7393"/>
                    <a:pt x="4404" y="7392"/>
                  </a:cubicBezTo>
                  <a:cubicBezTo>
                    <a:pt x="4100" y="7363"/>
                    <a:pt x="3855" y="7103"/>
                    <a:pt x="3869" y="6800"/>
                  </a:cubicBezTo>
                  <a:lnTo>
                    <a:pt x="3869" y="4173"/>
                  </a:lnTo>
                  <a:lnTo>
                    <a:pt x="5818" y="4173"/>
                  </a:lnTo>
                  <a:cubicBezTo>
                    <a:pt x="5876" y="4173"/>
                    <a:pt x="5934" y="4115"/>
                    <a:pt x="5934" y="4057"/>
                  </a:cubicBezTo>
                  <a:lnTo>
                    <a:pt x="5934" y="2195"/>
                  </a:lnTo>
                  <a:cubicBezTo>
                    <a:pt x="5934" y="2123"/>
                    <a:pt x="5876" y="2080"/>
                    <a:pt x="5818" y="2080"/>
                  </a:cubicBezTo>
                  <a:lnTo>
                    <a:pt x="3869" y="2080"/>
                  </a:lnTo>
                  <a:lnTo>
                    <a:pt x="3869" y="116"/>
                  </a:lnTo>
                  <a:cubicBezTo>
                    <a:pt x="3869" y="59"/>
                    <a:pt x="3812" y="1"/>
                    <a:pt x="3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5" name="Google Shape;18205;p62"/>
          <p:cNvGrpSpPr/>
          <p:nvPr/>
        </p:nvGrpSpPr>
        <p:grpSpPr>
          <a:xfrm>
            <a:off x="4211985" y="3817357"/>
            <a:ext cx="362947" cy="356576"/>
            <a:chOff x="4211985" y="3817357"/>
            <a:chExt cx="362947" cy="356576"/>
          </a:xfrm>
        </p:grpSpPr>
        <p:sp>
          <p:nvSpPr>
            <p:cNvPr id="18206" name="Google Shape;18206;p62"/>
            <p:cNvSpPr/>
            <p:nvPr/>
          </p:nvSpPr>
          <p:spPr>
            <a:xfrm>
              <a:off x="4211985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7" name="Google Shape;18207;p62"/>
            <p:cNvSpPr/>
            <p:nvPr/>
          </p:nvSpPr>
          <p:spPr>
            <a:xfrm>
              <a:off x="4366758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8" name="Google Shape;18208;p62"/>
            <p:cNvSpPr/>
            <p:nvPr/>
          </p:nvSpPr>
          <p:spPr>
            <a:xfrm>
              <a:off x="4288061" y="3909555"/>
              <a:ext cx="227756" cy="187463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9" name="Google Shape;18209;p62"/>
          <p:cNvGrpSpPr/>
          <p:nvPr/>
        </p:nvGrpSpPr>
        <p:grpSpPr>
          <a:xfrm>
            <a:off x="4660419" y="3817357"/>
            <a:ext cx="362947" cy="356576"/>
            <a:chOff x="4660419" y="3817357"/>
            <a:chExt cx="362947" cy="356576"/>
          </a:xfrm>
        </p:grpSpPr>
        <p:sp>
          <p:nvSpPr>
            <p:cNvPr id="18210" name="Google Shape;18210;p62"/>
            <p:cNvSpPr/>
            <p:nvPr/>
          </p:nvSpPr>
          <p:spPr>
            <a:xfrm>
              <a:off x="4660419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1" name="Google Shape;18211;p62"/>
            <p:cNvSpPr/>
            <p:nvPr/>
          </p:nvSpPr>
          <p:spPr>
            <a:xfrm>
              <a:off x="4815585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78" y="0"/>
                    <a:pt x="289" y="15"/>
                    <a:pt x="0" y="58"/>
                  </a:cubicBezTo>
                  <a:cubicBezTo>
                    <a:pt x="3378" y="505"/>
                    <a:pt x="5904" y="3378"/>
                    <a:pt x="5904" y="6799"/>
                  </a:cubicBezTo>
                  <a:cubicBezTo>
                    <a:pt x="5904" y="10220"/>
                    <a:pt x="3378" y="13093"/>
                    <a:pt x="0" y="13541"/>
                  </a:cubicBezTo>
                  <a:cubicBezTo>
                    <a:pt x="305" y="13581"/>
                    <a:pt x="607" y="13601"/>
                    <a:pt x="906" y="13601"/>
                  </a:cubicBezTo>
                  <a:cubicBezTo>
                    <a:pt x="4416" y="13601"/>
                    <a:pt x="7426" y="10865"/>
                    <a:pt x="7666" y="7247"/>
                  </a:cubicBezTo>
                  <a:cubicBezTo>
                    <a:pt x="7925" y="3320"/>
                    <a:pt x="4807" y="0"/>
                    <a:pt x="881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2" name="Google Shape;18212;p62"/>
            <p:cNvSpPr/>
            <p:nvPr/>
          </p:nvSpPr>
          <p:spPr>
            <a:xfrm>
              <a:off x="4702441" y="3871098"/>
              <a:ext cx="271351" cy="249016"/>
            </a:xfrm>
            <a:custGeom>
              <a:avLst/>
              <a:gdLst/>
              <a:ahLst/>
              <a:cxnLst/>
              <a:rect l="l" t="t" r="r" b="b"/>
              <a:pathLst>
                <a:path w="10351" h="9499" extrusionOk="0">
                  <a:moveTo>
                    <a:pt x="5200" y="0"/>
                  </a:moveTo>
                  <a:cubicBezTo>
                    <a:pt x="4034" y="0"/>
                    <a:pt x="2878" y="428"/>
                    <a:pt x="1978" y="1270"/>
                  </a:cubicBezTo>
                  <a:cubicBezTo>
                    <a:pt x="419" y="2714"/>
                    <a:pt x="0" y="5009"/>
                    <a:pt x="967" y="6900"/>
                  </a:cubicBezTo>
                  <a:cubicBezTo>
                    <a:pt x="982" y="6929"/>
                    <a:pt x="982" y="6958"/>
                    <a:pt x="967" y="6987"/>
                  </a:cubicBezTo>
                  <a:lnTo>
                    <a:pt x="505" y="8170"/>
                  </a:lnTo>
                  <a:cubicBezTo>
                    <a:pt x="476" y="8243"/>
                    <a:pt x="520" y="8315"/>
                    <a:pt x="592" y="8315"/>
                  </a:cubicBezTo>
                  <a:lnTo>
                    <a:pt x="2021" y="8315"/>
                  </a:lnTo>
                  <a:cubicBezTo>
                    <a:pt x="2050" y="8315"/>
                    <a:pt x="2079" y="8329"/>
                    <a:pt x="2093" y="8344"/>
                  </a:cubicBezTo>
                  <a:cubicBezTo>
                    <a:pt x="2959" y="9080"/>
                    <a:pt x="4056" y="9498"/>
                    <a:pt x="5197" y="9498"/>
                  </a:cubicBezTo>
                  <a:cubicBezTo>
                    <a:pt x="7333" y="9498"/>
                    <a:pt x="9196" y="8084"/>
                    <a:pt x="9773" y="6034"/>
                  </a:cubicBezTo>
                  <a:cubicBezTo>
                    <a:pt x="10350" y="3984"/>
                    <a:pt x="9499" y="1804"/>
                    <a:pt x="7680" y="693"/>
                  </a:cubicBezTo>
                  <a:cubicBezTo>
                    <a:pt x="6911" y="229"/>
                    <a:pt x="6053" y="0"/>
                    <a:pt x="5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3" name="Google Shape;18213;p62"/>
            <p:cNvSpPr/>
            <p:nvPr/>
          </p:nvSpPr>
          <p:spPr>
            <a:xfrm>
              <a:off x="4727791" y="3894351"/>
              <a:ext cx="220652" cy="202668"/>
            </a:xfrm>
            <a:custGeom>
              <a:avLst/>
              <a:gdLst/>
              <a:ahLst/>
              <a:cxnLst/>
              <a:rect l="l" t="t" r="r" b="b"/>
              <a:pathLst>
                <a:path w="8417" h="7731" extrusionOk="0">
                  <a:moveTo>
                    <a:pt x="4232" y="1"/>
                  </a:moveTo>
                  <a:cubicBezTo>
                    <a:pt x="3273" y="1"/>
                    <a:pt x="2320" y="357"/>
                    <a:pt x="1588" y="1047"/>
                  </a:cubicBezTo>
                  <a:cubicBezTo>
                    <a:pt x="318" y="2231"/>
                    <a:pt x="0" y="4122"/>
                    <a:pt x="809" y="5652"/>
                  </a:cubicBezTo>
                  <a:lnTo>
                    <a:pt x="939" y="5912"/>
                  </a:lnTo>
                  <a:cubicBezTo>
                    <a:pt x="982" y="5970"/>
                    <a:pt x="982" y="6056"/>
                    <a:pt x="953" y="6129"/>
                  </a:cubicBezTo>
                  <a:lnTo>
                    <a:pt x="823" y="6432"/>
                  </a:lnTo>
                  <a:cubicBezTo>
                    <a:pt x="809" y="6489"/>
                    <a:pt x="852" y="6533"/>
                    <a:pt x="910" y="6533"/>
                  </a:cubicBezTo>
                  <a:lnTo>
                    <a:pt x="1328" y="6533"/>
                  </a:lnTo>
                  <a:cubicBezTo>
                    <a:pt x="1386" y="6547"/>
                    <a:pt x="1458" y="6562"/>
                    <a:pt x="1502" y="6605"/>
                  </a:cubicBezTo>
                  <a:lnTo>
                    <a:pt x="1675" y="6764"/>
                  </a:lnTo>
                  <a:cubicBezTo>
                    <a:pt x="2382" y="7384"/>
                    <a:pt x="3292" y="7731"/>
                    <a:pt x="4230" y="7731"/>
                  </a:cubicBezTo>
                  <a:cubicBezTo>
                    <a:pt x="5962" y="7716"/>
                    <a:pt x="7478" y="6562"/>
                    <a:pt x="7940" y="4902"/>
                  </a:cubicBezTo>
                  <a:cubicBezTo>
                    <a:pt x="8416" y="3227"/>
                    <a:pt x="7709" y="1466"/>
                    <a:pt x="6222" y="557"/>
                  </a:cubicBezTo>
                  <a:cubicBezTo>
                    <a:pt x="5608" y="183"/>
                    <a:pt x="4919" y="1"/>
                    <a:pt x="4232" y="1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4" name="Google Shape;18214;p62"/>
            <p:cNvSpPr/>
            <p:nvPr/>
          </p:nvSpPr>
          <p:spPr>
            <a:xfrm>
              <a:off x="4765619" y="3922742"/>
              <a:ext cx="147250" cy="144025"/>
            </a:xfrm>
            <a:custGeom>
              <a:avLst/>
              <a:gdLst/>
              <a:ahLst/>
              <a:cxnLst/>
              <a:rect l="l" t="t" r="r" b="b"/>
              <a:pathLst>
                <a:path w="5617" h="5494" extrusionOk="0">
                  <a:moveTo>
                    <a:pt x="1567" y="0"/>
                  </a:moveTo>
                  <a:cubicBezTo>
                    <a:pt x="1444" y="0"/>
                    <a:pt x="1322" y="51"/>
                    <a:pt x="1228" y="152"/>
                  </a:cubicBezTo>
                  <a:lnTo>
                    <a:pt x="275" y="1105"/>
                  </a:lnTo>
                  <a:cubicBezTo>
                    <a:pt x="30" y="1336"/>
                    <a:pt x="1" y="1697"/>
                    <a:pt x="203" y="1956"/>
                  </a:cubicBezTo>
                  <a:cubicBezTo>
                    <a:pt x="1141" y="3270"/>
                    <a:pt x="2296" y="4425"/>
                    <a:pt x="3610" y="5378"/>
                  </a:cubicBezTo>
                  <a:cubicBezTo>
                    <a:pt x="3725" y="5450"/>
                    <a:pt x="3855" y="5493"/>
                    <a:pt x="3999" y="5493"/>
                  </a:cubicBezTo>
                  <a:cubicBezTo>
                    <a:pt x="4173" y="5493"/>
                    <a:pt x="4346" y="5435"/>
                    <a:pt x="4476" y="5305"/>
                  </a:cubicBezTo>
                  <a:lnTo>
                    <a:pt x="5429" y="4353"/>
                  </a:lnTo>
                  <a:cubicBezTo>
                    <a:pt x="5616" y="4165"/>
                    <a:pt x="5616" y="3847"/>
                    <a:pt x="5429" y="3660"/>
                  </a:cubicBezTo>
                  <a:lnTo>
                    <a:pt x="4837" y="3068"/>
                  </a:lnTo>
                  <a:cubicBezTo>
                    <a:pt x="4743" y="2974"/>
                    <a:pt x="4617" y="2927"/>
                    <a:pt x="4490" y="2927"/>
                  </a:cubicBezTo>
                  <a:cubicBezTo>
                    <a:pt x="4364" y="2927"/>
                    <a:pt x="4238" y="2974"/>
                    <a:pt x="4144" y="3068"/>
                  </a:cubicBezTo>
                  <a:lnTo>
                    <a:pt x="3985" y="3241"/>
                  </a:lnTo>
                  <a:cubicBezTo>
                    <a:pt x="3936" y="3290"/>
                    <a:pt x="3860" y="3319"/>
                    <a:pt x="3785" y="3319"/>
                  </a:cubicBezTo>
                  <a:cubicBezTo>
                    <a:pt x="3750" y="3319"/>
                    <a:pt x="3714" y="3313"/>
                    <a:pt x="3682" y="3299"/>
                  </a:cubicBezTo>
                  <a:cubicBezTo>
                    <a:pt x="3032" y="3039"/>
                    <a:pt x="2527" y="2534"/>
                    <a:pt x="2267" y="1884"/>
                  </a:cubicBezTo>
                  <a:cubicBezTo>
                    <a:pt x="2224" y="1783"/>
                    <a:pt x="2253" y="1668"/>
                    <a:pt x="2339" y="1581"/>
                  </a:cubicBezTo>
                  <a:lnTo>
                    <a:pt x="2498" y="1422"/>
                  </a:lnTo>
                  <a:cubicBezTo>
                    <a:pt x="2686" y="1235"/>
                    <a:pt x="2686" y="932"/>
                    <a:pt x="2498" y="729"/>
                  </a:cubicBezTo>
                  <a:lnTo>
                    <a:pt x="1906" y="152"/>
                  </a:lnTo>
                  <a:cubicBezTo>
                    <a:pt x="1812" y="51"/>
                    <a:pt x="1690" y="0"/>
                    <a:pt x="1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15" name="Google Shape;18215;p62"/>
          <p:cNvGrpSpPr/>
          <p:nvPr/>
        </p:nvGrpSpPr>
        <p:grpSpPr>
          <a:xfrm>
            <a:off x="5557286" y="3817357"/>
            <a:ext cx="362947" cy="356576"/>
            <a:chOff x="5557286" y="3817357"/>
            <a:chExt cx="362947" cy="356576"/>
          </a:xfrm>
        </p:grpSpPr>
        <p:sp>
          <p:nvSpPr>
            <p:cNvPr id="18216" name="Google Shape;18216;p62"/>
            <p:cNvSpPr/>
            <p:nvPr/>
          </p:nvSpPr>
          <p:spPr>
            <a:xfrm>
              <a:off x="5557286" y="3817357"/>
              <a:ext cx="356891" cy="356498"/>
            </a:xfrm>
            <a:custGeom>
              <a:avLst/>
              <a:gdLst/>
              <a:ahLst/>
              <a:cxnLst/>
              <a:rect l="l" t="t" r="r" b="b"/>
              <a:pathLst>
                <a:path w="13614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68" y="13598"/>
                    <a:pt x="13613" y="10552"/>
                    <a:pt x="13613" y="6799"/>
                  </a:cubicBezTo>
                  <a:cubicBezTo>
                    <a:pt x="13613" y="3046"/>
                    <a:pt x="10568" y="0"/>
                    <a:pt x="6800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7" name="Google Shape;18217;p62"/>
            <p:cNvSpPr/>
            <p:nvPr/>
          </p:nvSpPr>
          <p:spPr>
            <a:xfrm>
              <a:off x="5712453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95" y="0"/>
                  </a:moveTo>
                  <a:cubicBezTo>
                    <a:pt x="592" y="0"/>
                    <a:pt x="289" y="15"/>
                    <a:pt x="0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0" y="13541"/>
                  </a:cubicBezTo>
                  <a:cubicBezTo>
                    <a:pt x="306" y="13581"/>
                    <a:pt x="609" y="13601"/>
                    <a:pt x="909" y="13601"/>
                  </a:cubicBezTo>
                  <a:cubicBezTo>
                    <a:pt x="4430" y="13601"/>
                    <a:pt x="7441" y="10865"/>
                    <a:pt x="7680" y="7247"/>
                  </a:cubicBezTo>
                  <a:cubicBezTo>
                    <a:pt x="7925" y="3320"/>
                    <a:pt x="4822" y="0"/>
                    <a:pt x="895" y="0"/>
                  </a:cubicBezTo>
                  <a:close/>
                </a:path>
              </a:pathLst>
            </a:custGeom>
            <a:solidFill>
              <a:srgbClr val="6B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8" name="Google Shape;18218;p62"/>
            <p:cNvSpPr/>
            <p:nvPr/>
          </p:nvSpPr>
          <p:spPr>
            <a:xfrm>
              <a:off x="5601563" y="3894456"/>
              <a:ext cx="268337" cy="202563"/>
            </a:xfrm>
            <a:custGeom>
              <a:avLst/>
              <a:gdLst/>
              <a:ahLst/>
              <a:cxnLst/>
              <a:rect l="l" t="t" r="r" b="b"/>
              <a:pathLst>
                <a:path w="10236" h="7727" extrusionOk="0">
                  <a:moveTo>
                    <a:pt x="5118" y="0"/>
                  </a:moveTo>
                  <a:cubicBezTo>
                    <a:pt x="3685" y="0"/>
                    <a:pt x="2253" y="83"/>
                    <a:pt x="824" y="249"/>
                  </a:cubicBezTo>
                  <a:cubicBezTo>
                    <a:pt x="564" y="278"/>
                    <a:pt x="347" y="480"/>
                    <a:pt x="304" y="755"/>
                  </a:cubicBezTo>
                  <a:cubicBezTo>
                    <a:pt x="1" y="2819"/>
                    <a:pt x="1" y="4912"/>
                    <a:pt x="304" y="6976"/>
                  </a:cubicBezTo>
                  <a:cubicBezTo>
                    <a:pt x="347" y="7236"/>
                    <a:pt x="564" y="7453"/>
                    <a:pt x="824" y="7482"/>
                  </a:cubicBezTo>
                  <a:cubicBezTo>
                    <a:pt x="2253" y="7640"/>
                    <a:pt x="3682" y="7712"/>
                    <a:pt x="5125" y="7727"/>
                  </a:cubicBezTo>
                  <a:cubicBezTo>
                    <a:pt x="6554" y="7712"/>
                    <a:pt x="7984" y="7640"/>
                    <a:pt x="9413" y="7482"/>
                  </a:cubicBezTo>
                  <a:cubicBezTo>
                    <a:pt x="9673" y="7453"/>
                    <a:pt x="9889" y="7236"/>
                    <a:pt x="9932" y="6976"/>
                  </a:cubicBezTo>
                  <a:cubicBezTo>
                    <a:pt x="10236" y="4912"/>
                    <a:pt x="10236" y="2819"/>
                    <a:pt x="9932" y="755"/>
                  </a:cubicBezTo>
                  <a:cubicBezTo>
                    <a:pt x="9889" y="480"/>
                    <a:pt x="9673" y="278"/>
                    <a:pt x="9413" y="249"/>
                  </a:cubicBezTo>
                  <a:cubicBezTo>
                    <a:pt x="7984" y="83"/>
                    <a:pt x="6551" y="0"/>
                    <a:pt x="5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9" name="Google Shape;18219;p62"/>
            <p:cNvSpPr/>
            <p:nvPr/>
          </p:nvSpPr>
          <p:spPr>
            <a:xfrm>
              <a:off x="5696567" y="3944343"/>
              <a:ext cx="98411" cy="102527"/>
            </a:xfrm>
            <a:custGeom>
              <a:avLst/>
              <a:gdLst/>
              <a:ahLst/>
              <a:cxnLst/>
              <a:rect l="l" t="t" r="r" b="b"/>
              <a:pathLst>
                <a:path w="3754" h="3911" extrusionOk="0">
                  <a:moveTo>
                    <a:pt x="129" y="0"/>
                  </a:moveTo>
                  <a:cubicBezTo>
                    <a:pt x="58" y="0"/>
                    <a:pt x="0" y="60"/>
                    <a:pt x="0" y="136"/>
                  </a:cubicBezTo>
                  <a:lnTo>
                    <a:pt x="0" y="3774"/>
                  </a:lnTo>
                  <a:cubicBezTo>
                    <a:pt x="0" y="3850"/>
                    <a:pt x="58" y="3910"/>
                    <a:pt x="123" y="3910"/>
                  </a:cubicBezTo>
                  <a:cubicBezTo>
                    <a:pt x="144" y="3910"/>
                    <a:pt x="166" y="3904"/>
                    <a:pt x="188" y="3890"/>
                  </a:cubicBezTo>
                  <a:lnTo>
                    <a:pt x="3667" y="2071"/>
                  </a:lnTo>
                  <a:cubicBezTo>
                    <a:pt x="3753" y="2027"/>
                    <a:pt x="3753" y="1883"/>
                    <a:pt x="3667" y="1840"/>
                  </a:cubicBezTo>
                  <a:lnTo>
                    <a:pt x="202" y="21"/>
                  </a:lnTo>
                  <a:cubicBezTo>
                    <a:pt x="177" y="7"/>
                    <a:pt x="153" y="0"/>
                    <a:pt x="129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20" name="Google Shape;18220;p62"/>
          <p:cNvGrpSpPr/>
          <p:nvPr/>
        </p:nvGrpSpPr>
        <p:grpSpPr>
          <a:xfrm>
            <a:off x="7488021" y="3362475"/>
            <a:ext cx="372017" cy="365621"/>
            <a:chOff x="7488021" y="3362475"/>
            <a:chExt cx="372017" cy="365621"/>
          </a:xfrm>
        </p:grpSpPr>
        <p:sp>
          <p:nvSpPr>
            <p:cNvPr id="18221" name="Google Shape;18221;p62"/>
            <p:cNvSpPr/>
            <p:nvPr/>
          </p:nvSpPr>
          <p:spPr>
            <a:xfrm>
              <a:off x="7488021" y="3362475"/>
              <a:ext cx="365201" cy="365594"/>
            </a:xfrm>
            <a:custGeom>
              <a:avLst/>
              <a:gdLst/>
              <a:ahLst/>
              <a:cxnLst/>
              <a:rect l="l" t="t" r="r" b="b"/>
              <a:pathLst>
                <a:path w="13931" h="13946" extrusionOk="0">
                  <a:moveTo>
                    <a:pt x="6973" y="1"/>
                  </a:moveTo>
                  <a:cubicBezTo>
                    <a:pt x="3119" y="1"/>
                    <a:pt x="1" y="3119"/>
                    <a:pt x="1" y="6973"/>
                  </a:cubicBezTo>
                  <a:cubicBezTo>
                    <a:pt x="1" y="10813"/>
                    <a:pt x="3119" y="13945"/>
                    <a:pt x="6973" y="13945"/>
                  </a:cubicBezTo>
                  <a:cubicBezTo>
                    <a:pt x="10813" y="13945"/>
                    <a:pt x="13931" y="10813"/>
                    <a:pt x="13931" y="6973"/>
                  </a:cubicBezTo>
                  <a:cubicBezTo>
                    <a:pt x="13931" y="3119"/>
                    <a:pt x="10813" y="1"/>
                    <a:pt x="6973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2" name="Google Shape;18222;p62"/>
            <p:cNvSpPr/>
            <p:nvPr/>
          </p:nvSpPr>
          <p:spPr>
            <a:xfrm>
              <a:off x="7646963" y="3362475"/>
              <a:ext cx="213076" cy="365621"/>
            </a:xfrm>
            <a:custGeom>
              <a:avLst/>
              <a:gdLst/>
              <a:ahLst/>
              <a:cxnLst/>
              <a:rect l="l" t="t" r="r" b="b"/>
              <a:pathLst>
                <a:path w="8128" h="13947" extrusionOk="0">
                  <a:moveTo>
                    <a:pt x="895" y="1"/>
                  </a:moveTo>
                  <a:cubicBezTo>
                    <a:pt x="592" y="1"/>
                    <a:pt x="289" y="30"/>
                    <a:pt x="0" y="73"/>
                  </a:cubicBezTo>
                  <a:cubicBezTo>
                    <a:pt x="3465" y="521"/>
                    <a:pt x="6049" y="3480"/>
                    <a:pt x="6049" y="6973"/>
                  </a:cubicBezTo>
                  <a:cubicBezTo>
                    <a:pt x="6049" y="10467"/>
                    <a:pt x="3465" y="13426"/>
                    <a:pt x="0" y="13888"/>
                  </a:cubicBezTo>
                  <a:cubicBezTo>
                    <a:pt x="306" y="13928"/>
                    <a:pt x="610" y="13947"/>
                    <a:pt x="910" y="13947"/>
                  </a:cubicBezTo>
                  <a:cubicBezTo>
                    <a:pt x="4521" y="13947"/>
                    <a:pt x="7628" y="11139"/>
                    <a:pt x="7868" y="7421"/>
                  </a:cubicBezTo>
                  <a:cubicBezTo>
                    <a:pt x="8127" y="3416"/>
                    <a:pt x="4936" y="15"/>
                    <a:pt x="921" y="15"/>
                  </a:cubicBezTo>
                  <a:cubicBezTo>
                    <a:pt x="912" y="15"/>
                    <a:pt x="904" y="15"/>
                    <a:pt x="895" y="15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3" name="Google Shape;18223;p62"/>
            <p:cNvSpPr/>
            <p:nvPr/>
          </p:nvSpPr>
          <p:spPr>
            <a:xfrm>
              <a:off x="7685944" y="3401928"/>
              <a:ext cx="56415" cy="48367"/>
            </a:xfrm>
            <a:custGeom>
              <a:avLst/>
              <a:gdLst/>
              <a:ahLst/>
              <a:cxnLst/>
              <a:rect l="l" t="t" r="r" b="b"/>
              <a:pathLst>
                <a:path w="2152" h="1845" extrusionOk="0">
                  <a:moveTo>
                    <a:pt x="1230" y="0"/>
                  </a:moveTo>
                  <a:cubicBezTo>
                    <a:pt x="1003" y="0"/>
                    <a:pt x="770" y="84"/>
                    <a:pt x="578" y="271"/>
                  </a:cubicBezTo>
                  <a:cubicBezTo>
                    <a:pt x="0" y="849"/>
                    <a:pt x="405" y="1845"/>
                    <a:pt x="1242" y="1845"/>
                  </a:cubicBezTo>
                  <a:cubicBezTo>
                    <a:pt x="1747" y="1845"/>
                    <a:pt x="2151" y="1426"/>
                    <a:pt x="2151" y="921"/>
                  </a:cubicBezTo>
                  <a:cubicBezTo>
                    <a:pt x="2151" y="365"/>
                    <a:pt x="1703" y="0"/>
                    <a:pt x="123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4" name="Google Shape;18224;p62"/>
            <p:cNvSpPr/>
            <p:nvPr/>
          </p:nvSpPr>
          <p:spPr>
            <a:xfrm>
              <a:off x="7546297" y="3481307"/>
              <a:ext cx="248282" cy="207413"/>
            </a:xfrm>
            <a:custGeom>
              <a:avLst/>
              <a:gdLst/>
              <a:ahLst/>
              <a:cxnLst/>
              <a:rect l="l" t="t" r="r" b="b"/>
              <a:pathLst>
                <a:path w="9471" h="7912" extrusionOk="0">
                  <a:moveTo>
                    <a:pt x="4735" y="1"/>
                  </a:moveTo>
                  <a:cubicBezTo>
                    <a:pt x="2123" y="1"/>
                    <a:pt x="1" y="1776"/>
                    <a:pt x="1" y="3956"/>
                  </a:cubicBezTo>
                  <a:cubicBezTo>
                    <a:pt x="1" y="6136"/>
                    <a:pt x="2123" y="7911"/>
                    <a:pt x="4735" y="7911"/>
                  </a:cubicBezTo>
                  <a:cubicBezTo>
                    <a:pt x="7363" y="7911"/>
                    <a:pt x="9470" y="6136"/>
                    <a:pt x="9470" y="3956"/>
                  </a:cubicBezTo>
                  <a:cubicBezTo>
                    <a:pt x="9470" y="1776"/>
                    <a:pt x="7348" y="1"/>
                    <a:pt x="4735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5" name="Google Shape;18225;p62"/>
            <p:cNvSpPr/>
            <p:nvPr/>
          </p:nvSpPr>
          <p:spPr>
            <a:xfrm>
              <a:off x="7748755" y="3489041"/>
              <a:ext cx="73061" cy="79327"/>
            </a:xfrm>
            <a:custGeom>
              <a:avLst/>
              <a:gdLst/>
              <a:ahLst/>
              <a:cxnLst/>
              <a:rect l="l" t="t" r="r" b="b"/>
              <a:pathLst>
                <a:path w="2787" h="3026" extrusionOk="0">
                  <a:moveTo>
                    <a:pt x="1243" y="1"/>
                  </a:moveTo>
                  <a:cubicBezTo>
                    <a:pt x="885" y="1"/>
                    <a:pt x="520" y="128"/>
                    <a:pt x="217" y="413"/>
                  </a:cubicBezTo>
                  <a:lnTo>
                    <a:pt x="1" y="615"/>
                  </a:lnTo>
                  <a:lnTo>
                    <a:pt x="232" y="788"/>
                  </a:lnTo>
                  <a:cubicBezTo>
                    <a:pt x="881" y="1279"/>
                    <a:pt x="1372" y="1972"/>
                    <a:pt x="1603" y="2751"/>
                  </a:cubicBezTo>
                  <a:lnTo>
                    <a:pt x="1675" y="3026"/>
                  </a:lnTo>
                  <a:lnTo>
                    <a:pt x="1949" y="2896"/>
                  </a:lnTo>
                  <a:cubicBezTo>
                    <a:pt x="2455" y="2636"/>
                    <a:pt x="2787" y="2116"/>
                    <a:pt x="2787" y="1539"/>
                  </a:cubicBezTo>
                  <a:cubicBezTo>
                    <a:pt x="2787" y="616"/>
                    <a:pt x="2030" y="1"/>
                    <a:pt x="1243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6" name="Google Shape;18226;p62"/>
            <p:cNvSpPr/>
            <p:nvPr/>
          </p:nvSpPr>
          <p:spPr>
            <a:xfrm>
              <a:off x="7503540" y="3489250"/>
              <a:ext cx="88947" cy="79510"/>
            </a:xfrm>
            <a:custGeom>
              <a:avLst/>
              <a:gdLst/>
              <a:ahLst/>
              <a:cxnLst/>
              <a:rect l="l" t="t" r="r" b="b"/>
              <a:pathLst>
                <a:path w="3393" h="3033" extrusionOk="0">
                  <a:moveTo>
                    <a:pt x="2137" y="1"/>
                  </a:moveTo>
                  <a:cubicBezTo>
                    <a:pt x="520" y="1"/>
                    <a:pt x="0" y="2180"/>
                    <a:pt x="1444" y="2902"/>
                  </a:cubicBezTo>
                  <a:lnTo>
                    <a:pt x="1718" y="3032"/>
                  </a:lnTo>
                  <a:lnTo>
                    <a:pt x="1790" y="2758"/>
                  </a:lnTo>
                  <a:cubicBezTo>
                    <a:pt x="2021" y="1964"/>
                    <a:pt x="2512" y="1285"/>
                    <a:pt x="3162" y="795"/>
                  </a:cubicBezTo>
                  <a:lnTo>
                    <a:pt x="3393" y="607"/>
                  </a:lnTo>
                  <a:lnTo>
                    <a:pt x="3191" y="419"/>
                  </a:lnTo>
                  <a:cubicBezTo>
                    <a:pt x="2902" y="145"/>
                    <a:pt x="2527" y="1"/>
                    <a:pt x="213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7" name="Google Shape;18227;p62"/>
            <p:cNvSpPr/>
            <p:nvPr/>
          </p:nvSpPr>
          <p:spPr>
            <a:xfrm>
              <a:off x="7582631" y="3536857"/>
              <a:ext cx="56782" cy="48550"/>
            </a:xfrm>
            <a:custGeom>
              <a:avLst/>
              <a:gdLst/>
              <a:ahLst/>
              <a:cxnLst/>
              <a:rect l="l" t="t" r="r" b="b"/>
              <a:pathLst>
                <a:path w="2166" h="1852" extrusionOk="0">
                  <a:moveTo>
                    <a:pt x="1234" y="0"/>
                  </a:moveTo>
                  <a:cubicBezTo>
                    <a:pt x="1004" y="0"/>
                    <a:pt x="770" y="86"/>
                    <a:pt x="578" y="278"/>
                  </a:cubicBezTo>
                  <a:cubicBezTo>
                    <a:pt x="0" y="855"/>
                    <a:pt x="419" y="1851"/>
                    <a:pt x="1242" y="1851"/>
                  </a:cubicBezTo>
                  <a:cubicBezTo>
                    <a:pt x="1747" y="1851"/>
                    <a:pt x="2166" y="1433"/>
                    <a:pt x="2166" y="927"/>
                  </a:cubicBezTo>
                  <a:cubicBezTo>
                    <a:pt x="2166" y="372"/>
                    <a:pt x="1711" y="0"/>
                    <a:pt x="1234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8" name="Google Shape;18228;p62"/>
            <p:cNvSpPr/>
            <p:nvPr/>
          </p:nvSpPr>
          <p:spPr>
            <a:xfrm>
              <a:off x="7693887" y="3536857"/>
              <a:ext cx="56415" cy="48550"/>
            </a:xfrm>
            <a:custGeom>
              <a:avLst/>
              <a:gdLst/>
              <a:ahLst/>
              <a:cxnLst/>
              <a:rect l="l" t="t" r="r" b="b"/>
              <a:pathLst>
                <a:path w="2152" h="1852" extrusionOk="0">
                  <a:moveTo>
                    <a:pt x="1230" y="0"/>
                  </a:moveTo>
                  <a:cubicBezTo>
                    <a:pt x="1003" y="0"/>
                    <a:pt x="770" y="86"/>
                    <a:pt x="578" y="278"/>
                  </a:cubicBezTo>
                  <a:cubicBezTo>
                    <a:pt x="0" y="855"/>
                    <a:pt x="405" y="1851"/>
                    <a:pt x="1242" y="1851"/>
                  </a:cubicBezTo>
                  <a:cubicBezTo>
                    <a:pt x="1747" y="1851"/>
                    <a:pt x="2151" y="1433"/>
                    <a:pt x="2151" y="927"/>
                  </a:cubicBezTo>
                  <a:cubicBezTo>
                    <a:pt x="2151" y="372"/>
                    <a:pt x="1703" y="0"/>
                    <a:pt x="1230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9" name="Google Shape;18229;p62"/>
            <p:cNvSpPr/>
            <p:nvPr/>
          </p:nvSpPr>
          <p:spPr>
            <a:xfrm>
              <a:off x="7596866" y="3625883"/>
              <a:ext cx="147512" cy="34079"/>
            </a:xfrm>
            <a:custGeom>
              <a:avLst/>
              <a:gdLst/>
              <a:ahLst/>
              <a:cxnLst/>
              <a:rect l="l" t="t" r="r" b="b"/>
              <a:pathLst>
                <a:path w="5627" h="1300" extrusionOk="0">
                  <a:moveTo>
                    <a:pt x="322" y="0"/>
                  </a:moveTo>
                  <a:cubicBezTo>
                    <a:pt x="141" y="0"/>
                    <a:pt x="1" y="238"/>
                    <a:pt x="165" y="390"/>
                  </a:cubicBezTo>
                  <a:cubicBezTo>
                    <a:pt x="944" y="996"/>
                    <a:pt x="1879" y="1299"/>
                    <a:pt x="2814" y="1299"/>
                  </a:cubicBezTo>
                  <a:cubicBezTo>
                    <a:pt x="3748" y="1299"/>
                    <a:pt x="4683" y="996"/>
                    <a:pt x="5463" y="390"/>
                  </a:cubicBezTo>
                  <a:cubicBezTo>
                    <a:pt x="5626" y="238"/>
                    <a:pt x="5487" y="0"/>
                    <a:pt x="5305" y="0"/>
                  </a:cubicBezTo>
                  <a:cubicBezTo>
                    <a:pt x="5262" y="0"/>
                    <a:pt x="5218" y="13"/>
                    <a:pt x="5174" y="43"/>
                  </a:cubicBezTo>
                  <a:cubicBezTo>
                    <a:pt x="4481" y="577"/>
                    <a:pt x="3647" y="844"/>
                    <a:pt x="2814" y="844"/>
                  </a:cubicBezTo>
                  <a:cubicBezTo>
                    <a:pt x="1980" y="844"/>
                    <a:pt x="1146" y="577"/>
                    <a:pt x="453" y="43"/>
                  </a:cubicBezTo>
                  <a:cubicBezTo>
                    <a:pt x="410" y="13"/>
                    <a:pt x="365" y="0"/>
                    <a:pt x="322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0" name="Google Shape;18230;p62"/>
            <p:cNvSpPr/>
            <p:nvPr/>
          </p:nvSpPr>
          <p:spPr>
            <a:xfrm>
              <a:off x="7664736" y="3396318"/>
              <a:ext cx="84360" cy="93352"/>
            </a:xfrm>
            <a:custGeom>
              <a:avLst/>
              <a:gdLst/>
              <a:ahLst/>
              <a:cxnLst/>
              <a:rect l="l" t="t" r="r" b="b"/>
              <a:pathLst>
                <a:path w="3218" h="3561" extrusionOk="0">
                  <a:moveTo>
                    <a:pt x="2044" y="457"/>
                  </a:moveTo>
                  <a:lnTo>
                    <a:pt x="2044" y="457"/>
                  </a:lnTo>
                  <a:cubicBezTo>
                    <a:pt x="2645" y="462"/>
                    <a:pt x="2958" y="1194"/>
                    <a:pt x="2527" y="1626"/>
                  </a:cubicBezTo>
                  <a:cubicBezTo>
                    <a:pt x="2389" y="1760"/>
                    <a:pt x="2219" y="1820"/>
                    <a:pt x="2053" y="1820"/>
                  </a:cubicBezTo>
                  <a:cubicBezTo>
                    <a:pt x="1699" y="1820"/>
                    <a:pt x="1358" y="1548"/>
                    <a:pt x="1358" y="1135"/>
                  </a:cubicBezTo>
                  <a:cubicBezTo>
                    <a:pt x="1358" y="762"/>
                    <a:pt x="1657" y="460"/>
                    <a:pt x="2044" y="457"/>
                  </a:cubicBezTo>
                  <a:close/>
                  <a:moveTo>
                    <a:pt x="2038" y="1"/>
                  </a:moveTo>
                  <a:cubicBezTo>
                    <a:pt x="1526" y="1"/>
                    <a:pt x="1016" y="319"/>
                    <a:pt x="925" y="976"/>
                  </a:cubicBezTo>
                  <a:lnTo>
                    <a:pt x="160" y="1222"/>
                  </a:lnTo>
                  <a:cubicBezTo>
                    <a:pt x="59" y="1251"/>
                    <a:pt x="1" y="1337"/>
                    <a:pt x="1" y="1438"/>
                  </a:cubicBezTo>
                  <a:lnTo>
                    <a:pt x="1" y="3560"/>
                  </a:lnTo>
                  <a:lnTo>
                    <a:pt x="448" y="3560"/>
                  </a:lnTo>
                  <a:lnTo>
                    <a:pt x="448" y="1611"/>
                  </a:lnTo>
                  <a:lnTo>
                    <a:pt x="954" y="1438"/>
                  </a:lnTo>
                  <a:cubicBezTo>
                    <a:pt x="1111" y="2009"/>
                    <a:pt x="1565" y="2269"/>
                    <a:pt x="2022" y="2269"/>
                  </a:cubicBezTo>
                  <a:cubicBezTo>
                    <a:pt x="2617" y="2269"/>
                    <a:pt x="3218" y="1830"/>
                    <a:pt x="3177" y="1063"/>
                  </a:cubicBezTo>
                  <a:cubicBezTo>
                    <a:pt x="3132" y="363"/>
                    <a:pt x="2584" y="1"/>
                    <a:pt x="203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31" name="Google Shape;18231;p62"/>
          <p:cNvGrpSpPr/>
          <p:nvPr/>
        </p:nvGrpSpPr>
        <p:grpSpPr>
          <a:xfrm>
            <a:off x="5113781" y="3367036"/>
            <a:ext cx="362553" cy="356498"/>
            <a:chOff x="5113781" y="3367036"/>
            <a:chExt cx="362553" cy="356498"/>
          </a:xfrm>
        </p:grpSpPr>
        <p:sp>
          <p:nvSpPr>
            <p:cNvPr id="18232" name="Google Shape;18232;p62"/>
            <p:cNvSpPr/>
            <p:nvPr/>
          </p:nvSpPr>
          <p:spPr>
            <a:xfrm>
              <a:off x="5113781" y="3367036"/>
              <a:ext cx="356131" cy="356498"/>
            </a:xfrm>
            <a:custGeom>
              <a:avLst/>
              <a:gdLst/>
              <a:ahLst/>
              <a:cxnLst/>
              <a:rect l="l" t="t" r="r" b="b"/>
              <a:pathLst>
                <a:path w="13585" h="13599" extrusionOk="0">
                  <a:moveTo>
                    <a:pt x="6785" y="0"/>
                  </a:moveTo>
                  <a:cubicBezTo>
                    <a:pt x="3032" y="0"/>
                    <a:pt x="0" y="3046"/>
                    <a:pt x="0" y="6799"/>
                  </a:cubicBezTo>
                  <a:cubicBezTo>
                    <a:pt x="0" y="10552"/>
                    <a:pt x="3032" y="13598"/>
                    <a:pt x="6785" y="13598"/>
                  </a:cubicBezTo>
                  <a:cubicBezTo>
                    <a:pt x="10538" y="13598"/>
                    <a:pt x="13584" y="10552"/>
                    <a:pt x="13584" y="6799"/>
                  </a:cubicBezTo>
                  <a:cubicBezTo>
                    <a:pt x="13584" y="3046"/>
                    <a:pt x="10538" y="0"/>
                    <a:pt x="678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3" name="Google Shape;18233;p62"/>
            <p:cNvSpPr/>
            <p:nvPr/>
          </p:nvSpPr>
          <p:spPr>
            <a:xfrm>
              <a:off x="5268554" y="3367036"/>
              <a:ext cx="207780" cy="356472"/>
            </a:xfrm>
            <a:custGeom>
              <a:avLst/>
              <a:gdLst/>
              <a:ahLst/>
              <a:cxnLst/>
              <a:rect l="l" t="t" r="r" b="b"/>
              <a:pathLst>
                <a:path w="7926" h="13598" extrusionOk="0">
                  <a:moveTo>
                    <a:pt x="881" y="0"/>
                  </a:moveTo>
                  <a:cubicBezTo>
                    <a:pt x="592" y="0"/>
                    <a:pt x="289" y="15"/>
                    <a:pt x="1" y="58"/>
                  </a:cubicBezTo>
                  <a:cubicBezTo>
                    <a:pt x="3378" y="505"/>
                    <a:pt x="5905" y="3392"/>
                    <a:pt x="5905" y="6799"/>
                  </a:cubicBezTo>
                  <a:cubicBezTo>
                    <a:pt x="5905" y="10206"/>
                    <a:pt x="3378" y="13093"/>
                    <a:pt x="1" y="13540"/>
                  </a:cubicBezTo>
                  <a:cubicBezTo>
                    <a:pt x="299" y="13579"/>
                    <a:pt x="595" y="13598"/>
                    <a:pt x="887" y="13598"/>
                  </a:cubicBezTo>
                  <a:cubicBezTo>
                    <a:pt x="4416" y="13598"/>
                    <a:pt x="7426" y="10859"/>
                    <a:pt x="7666" y="7247"/>
                  </a:cubicBezTo>
                  <a:cubicBezTo>
                    <a:pt x="7926" y="3320"/>
                    <a:pt x="4808" y="0"/>
                    <a:pt x="881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34" name="Google Shape;18234;p62"/>
          <p:cNvSpPr/>
          <p:nvPr/>
        </p:nvSpPr>
        <p:spPr>
          <a:xfrm>
            <a:off x="5172817" y="3421144"/>
            <a:ext cx="238058" cy="229355"/>
          </a:xfrm>
          <a:custGeom>
            <a:avLst/>
            <a:gdLst/>
            <a:ahLst/>
            <a:cxnLst/>
            <a:rect l="l" t="t" r="r" b="b"/>
            <a:pathLst>
              <a:path w="9081" h="8749" extrusionOk="0">
                <a:moveTo>
                  <a:pt x="4519" y="0"/>
                </a:moveTo>
                <a:cubicBezTo>
                  <a:pt x="4042" y="15"/>
                  <a:pt x="3580" y="159"/>
                  <a:pt x="3176" y="405"/>
                </a:cubicBezTo>
                <a:cubicBezTo>
                  <a:pt x="2570" y="780"/>
                  <a:pt x="2252" y="1372"/>
                  <a:pt x="2209" y="2166"/>
                </a:cubicBezTo>
                <a:lnTo>
                  <a:pt x="2209" y="3277"/>
                </a:lnTo>
                <a:cubicBezTo>
                  <a:pt x="2209" y="3422"/>
                  <a:pt x="2088" y="3536"/>
                  <a:pt x="1956" y="3536"/>
                </a:cubicBezTo>
                <a:cubicBezTo>
                  <a:pt x="1930" y="3536"/>
                  <a:pt x="1903" y="3532"/>
                  <a:pt x="1877" y="3523"/>
                </a:cubicBezTo>
                <a:lnTo>
                  <a:pt x="1502" y="3422"/>
                </a:lnTo>
                <a:cubicBezTo>
                  <a:pt x="1457" y="3408"/>
                  <a:pt x="1413" y="3402"/>
                  <a:pt x="1373" y="3402"/>
                </a:cubicBezTo>
                <a:cubicBezTo>
                  <a:pt x="982" y="3402"/>
                  <a:pt x="808" y="3976"/>
                  <a:pt x="1213" y="4172"/>
                </a:cubicBezTo>
                <a:lnTo>
                  <a:pt x="1819" y="4475"/>
                </a:lnTo>
                <a:cubicBezTo>
                  <a:pt x="2021" y="4576"/>
                  <a:pt x="2122" y="4822"/>
                  <a:pt x="2036" y="5053"/>
                </a:cubicBezTo>
                <a:cubicBezTo>
                  <a:pt x="1718" y="5803"/>
                  <a:pt x="1083" y="6381"/>
                  <a:pt x="304" y="6612"/>
                </a:cubicBezTo>
                <a:lnTo>
                  <a:pt x="73" y="6698"/>
                </a:lnTo>
                <a:cubicBezTo>
                  <a:pt x="15" y="6713"/>
                  <a:pt x="0" y="6785"/>
                  <a:pt x="44" y="6828"/>
                </a:cubicBezTo>
                <a:lnTo>
                  <a:pt x="203" y="7002"/>
                </a:lnTo>
                <a:cubicBezTo>
                  <a:pt x="347" y="7160"/>
                  <a:pt x="650" y="7348"/>
                  <a:pt x="1227" y="7348"/>
                </a:cubicBezTo>
                <a:lnTo>
                  <a:pt x="1256" y="7348"/>
                </a:lnTo>
                <a:cubicBezTo>
                  <a:pt x="1300" y="7507"/>
                  <a:pt x="1343" y="7666"/>
                  <a:pt x="1386" y="7795"/>
                </a:cubicBezTo>
                <a:lnTo>
                  <a:pt x="1430" y="7911"/>
                </a:lnTo>
                <a:cubicBezTo>
                  <a:pt x="1441" y="7947"/>
                  <a:pt x="1483" y="7972"/>
                  <a:pt x="1529" y="7972"/>
                </a:cubicBezTo>
                <a:cubicBezTo>
                  <a:pt x="1539" y="7972"/>
                  <a:pt x="1549" y="7971"/>
                  <a:pt x="1559" y="7969"/>
                </a:cubicBezTo>
                <a:lnTo>
                  <a:pt x="1675" y="7940"/>
                </a:lnTo>
                <a:cubicBezTo>
                  <a:pt x="1877" y="7882"/>
                  <a:pt x="2094" y="7868"/>
                  <a:pt x="2310" y="7853"/>
                </a:cubicBezTo>
                <a:cubicBezTo>
                  <a:pt x="2411" y="7853"/>
                  <a:pt x="2527" y="7868"/>
                  <a:pt x="2642" y="7882"/>
                </a:cubicBezTo>
                <a:cubicBezTo>
                  <a:pt x="3017" y="7969"/>
                  <a:pt x="3378" y="8156"/>
                  <a:pt x="3681" y="8416"/>
                </a:cubicBezTo>
                <a:cubicBezTo>
                  <a:pt x="3811" y="8546"/>
                  <a:pt x="3985" y="8647"/>
                  <a:pt x="4172" y="8705"/>
                </a:cubicBezTo>
                <a:cubicBezTo>
                  <a:pt x="4288" y="8734"/>
                  <a:pt x="4418" y="8748"/>
                  <a:pt x="4533" y="8748"/>
                </a:cubicBezTo>
                <a:cubicBezTo>
                  <a:pt x="4663" y="8748"/>
                  <a:pt x="4779" y="8734"/>
                  <a:pt x="4894" y="8690"/>
                </a:cubicBezTo>
                <a:cubicBezTo>
                  <a:pt x="5082" y="8647"/>
                  <a:pt x="5255" y="8546"/>
                  <a:pt x="5385" y="8416"/>
                </a:cubicBezTo>
                <a:cubicBezTo>
                  <a:pt x="5688" y="8156"/>
                  <a:pt x="6049" y="7969"/>
                  <a:pt x="6439" y="7882"/>
                </a:cubicBezTo>
                <a:cubicBezTo>
                  <a:pt x="6540" y="7868"/>
                  <a:pt x="6655" y="7853"/>
                  <a:pt x="6771" y="7853"/>
                </a:cubicBezTo>
                <a:cubicBezTo>
                  <a:pt x="6987" y="7853"/>
                  <a:pt x="7189" y="7882"/>
                  <a:pt x="7406" y="7940"/>
                </a:cubicBezTo>
                <a:lnTo>
                  <a:pt x="7521" y="7969"/>
                </a:lnTo>
                <a:cubicBezTo>
                  <a:pt x="7529" y="7971"/>
                  <a:pt x="7537" y="7972"/>
                  <a:pt x="7545" y="7972"/>
                </a:cubicBezTo>
                <a:cubicBezTo>
                  <a:pt x="7583" y="7972"/>
                  <a:pt x="7625" y="7944"/>
                  <a:pt x="7637" y="7897"/>
                </a:cubicBezTo>
                <a:lnTo>
                  <a:pt x="7680" y="7781"/>
                </a:lnTo>
                <a:cubicBezTo>
                  <a:pt x="7723" y="7666"/>
                  <a:pt x="7767" y="7492"/>
                  <a:pt x="7810" y="7348"/>
                </a:cubicBezTo>
                <a:lnTo>
                  <a:pt x="7839" y="7348"/>
                </a:lnTo>
                <a:cubicBezTo>
                  <a:pt x="8416" y="7348"/>
                  <a:pt x="8719" y="7160"/>
                  <a:pt x="8864" y="7002"/>
                </a:cubicBezTo>
                <a:lnTo>
                  <a:pt x="9037" y="6814"/>
                </a:lnTo>
                <a:cubicBezTo>
                  <a:pt x="9080" y="6785"/>
                  <a:pt x="9066" y="6713"/>
                  <a:pt x="9008" y="6698"/>
                </a:cubicBezTo>
                <a:lnTo>
                  <a:pt x="8777" y="6612"/>
                </a:lnTo>
                <a:cubicBezTo>
                  <a:pt x="7998" y="6381"/>
                  <a:pt x="7362" y="5803"/>
                  <a:pt x="7045" y="5038"/>
                </a:cubicBezTo>
                <a:cubicBezTo>
                  <a:pt x="6958" y="4822"/>
                  <a:pt x="7045" y="4576"/>
                  <a:pt x="7261" y="4461"/>
                </a:cubicBezTo>
                <a:lnTo>
                  <a:pt x="7853" y="4172"/>
                </a:lnTo>
                <a:cubicBezTo>
                  <a:pt x="7940" y="4129"/>
                  <a:pt x="8012" y="4071"/>
                  <a:pt x="8055" y="3999"/>
                </a:cubicBezTo>
                <a:cubicBezTo>
                  <a:pt x="8196" y="3718"/>
                  <a:pt x="7976" y="3404"/>
                  <a:pt x="7694" y="3404"/>
                </a:cubicBezTo>
                <a:cubicBezTo>
                  <a:pt x="7656" y="3404"/>
                  <a:pt x="7618" y="3410"/>
                  <a:pt x="7579" y="3422"/>
                </a:cubicBezTo>
                <a:lnTo>
                  <a:pt x="7204" y="3523"/>
                </a:lnTo>
                <a:cubicBezTo>
                  <a:pt x="7178" y="3532"/>
                  <a:pt x="7151" y="3536"/>
                  <a:pt x="7125" y="3536"/>
                </a:cubicBezTo>
                <a:cubicBezTo>
                  <a:pt x="6993" y="3536"/>
                  <a:pt x="6872" y="3422"/>
                  <a:pt x="6872" y="3277"/>
                </a:cubicBezTo>
                <a:lnTo>
                  <a:pt x="6872" y="2166"/>
                </a:lnTo>
                <a:cubicBezTo>
                  <a:pt x="6828" y="1372"/>
                  <a:pt x="6496" y="780"/>
                  <a:pt x="5905" y="405"/>
                </a:cubicBezTo>
                <a:cubicBezTo>
                  <a:pt x="5500" y="159"/>
                  <a:pt x="5038" y="15"/>
                  <a:pt x="45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35" name="Google Shape;18235;p62"/>
          <p:cNvGrpSpPr/>
          <p:nvPr/>
        </p:nvGrpSpPr>
        <p:grpSpPr>
          <a:xfrm>
            <a:off x="7968621" y="3365489"/>
            <a:ext cx="375818" cy="357651"/>
            <a:chOff x="7968621" y="3365489"/>
            <a:chExt cx="375818" cy="357651"/>
          </a:xfrm>
        </p:grpSpPr>
        <p:sp>
          <p:nvSpPr>
            <p:cNvPr id="18236" name="Google Shape;18236;p62"/>
            <p:cNvSpPr/>
            <p:nvPr/>
          </p:nvSpPr>
          <p:spPr>
            <a:xfrm>
              <a:off x="7968621" y="3367403"/>
              <a:ext cx="355371" cy="355738"/>
            </a:xfrm>
            <a:custGeom>
              <a:avLst/>
              <a:gdLst/>
              <a:ahLst/>
              <a:cxnLst/>
              <a:rect l="l" t="t" r="r" b="b"/>
              <a:pathLst>
                <a:path w="13556" h="13570" extrusionOk="0">
                  <a:moveTo>
                    <a:pt x="6771" y="1"/>
                  </a:moveTo>
                  <a:cubicBezTo>
                    <a:pt x="3032" y="1"/>
                    <a:pt x="1" y="3032"/>
                    <a:pt x="1" y="6785"/>
                  </a:cubicBezTo>
                  <a:cubicBezTo>
                    <a:pt x="1" y="10524"/>
                    <a:pt x="3032" y="13570"/>
                    <a:pt x="6771" y="13570"/>
                  </a:cubicBezTo>
                  <a:cubicBezTo>
                    <a:pt x="10524" y="13570"/>
                    <a:pt x="13556" y="10524"/>
                    <a:pt x="13556" y="6785"/>
                  </a:cubicBezTo>
                  <a:cubicBezTo>
                    <a:pt x="13556" y="3032"/>
                    <a:pt x="10524" y="1"/>
                    <a:pt x="6771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7" name="Google Shape;18237;p62"/>
            <p:cNvSpPr/>
            <p:nvPr/>
          </p:nvSpPr>
          <p:spPr>
            <a:xfrm>
              <a:off x="8123027" y="3365489"/>
              <a:ext cx="203979" cy="355423"/>
            </a:xfrm>
            <a:custGeom>
              <a:avLst/>
              <a:gdLst/>
              <a:ahLst/>
              <a:cxnLst/>
              <a:rect l="l" t="t" r="r" b="b"/>
              <a:pathLst>
                <a:path w="7781" h="13558" extrusionOk="0">
                  <a:moveTo>
                    <a:pt x="987" y="1"/>
                  </a:moveTo>
                  <a:cubicBezTo>
                    <a:pt x="952" y="1"/>
                    <a:pt x="916" y="1"/>
                    <a:pt x="881" y="1"/>
                  </a:cubicBezTo>
                  <a:lnTo>
                    <a:pt x="881" y="74"/>
                  </a:lnTo>
                  <a:lnTo>
                    <a:pt x="347" y="74"/>
                  </a:lnTo>
                  <a:lnTo>
                    <a:pt x="217" y="88"/>
                  </a:lnTo>
                  <a:lnTo>
                    <a:pt x="145" y="88"/>
                  </a:lnTo>
                  <a:lnTo>
                    <a:pt x="72" y="102"/>
                  </a:lnTo>
                  <a:lnTo>
                    <a:pt x="0" y="102"/>
                  </a:lnTo>
                  <a:cubicBezTo>
                    <a:pt x="3378" y="550"/>
                    <a:pt x="5890" y="3423"/>
                    <a:pt x="5890" y="6815"/>
                  </a:cubicBezTo>
                  <a:cubicBezTo>
                    <a:pt x="5890" y="10222"/>
                    <a:pt x="3378" y="13094"/>
                    <a:pt x="0" y="13542"/>
                  </a:cubicBezTo>
                  <a:lnTo>
                    <a:pt x="72" y="13542"/>
                  </a:lnTo>
                  <a:lnTo>
                    <a:pt x="145" y="13556"/>
                  </a:lnTo>
                  <a:lnTo>
                    <a:pt x="881" y="13556"/>
                  </a:lnTo>
                  <a:cubicBezTo>
                    <a:pt x="925" y="13557"/>
                    <a:pt x="969" y="13557"/>
                    <a:pt x="1012" y="13557"/>
                  </a:cubicBezTo>
                  <a:cubicBezTo>
                    <a:pt x="4749" y="13557"/>
                    <a:pt x="7781" y="10524"/>
                    <a:pt x="7781" y="6786"/>
                  </a:cubicBezTo>
                  <a:cubicBezTo>
                    <a:pt x="7781" y="3025"/>
                    <a:pt x="4735" y="1"/>
                    <a:pt x="987" y="1"/>
                  </a:cubicBezTo>
                  <a:close/>
                </a:path>
              </a:pathLst>
            </a:custGeom>
            <a:solidFill>
              <a:srgbClr val="6B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8" name="Google Shape;18238;p62"/>
            <p:cNvSpPr/>
            <p:nvPr/>
          </p:nvSpPr>
          <p:spPr>
            <a:xfrm>
              <a:off x="8123027" y="3459365"/>
              <a:ext cx="221412" cy="236538"/>
            </a:xfrm>
            <a:custGeom>
              <a:avLst/>
              <a:gdLst/>
              <a:ahLst/>
              <a:cxnLst/>
              <a:rect l="l" t="t" r="r" b="b"/>
              <a:pathLst>
                <a:path w="8446" h="9023" extrusionOk="0">
                  <a:moveTo>
                    <a:pt x="6857" y="0"/>
                  </a:moveTo>
                  <a:lnTo>
                    <a:pt x="6641" y="419"/>
                  </a:lnTo>
                  <a:cubicBezTo>
                    <a:pt x="6280" y="1069"/>
                    <a:pt x="5327" y="1231"/>
                    <a:pt x="4464" y="1231"/>
                  </a:cubicBezTo>
                  <a:cubicBezTo>
                    <a:pt x="3602" y="1231"/>
                    <a:pt x="2830" y="1069"/>
                    <a:pt x="2830" y="1069"/>
                  </a:cubicBezTo>
                  <a:lnTo>
                    <a:pt x="0" y="2685"/>
                  </a:lnTo>
                  <a:lnTo>
                    <a:pt x="4504" y="9022"/>
                  </a:lnTo>
                  <a:lnTo>
                    <a:pt x="4706" y="8893"/>
                  </a:lnTo>
                  <a:cubicBezTo>
                    <a:pt x="7449" y="7030"/>
                    <a:pt x="8445" y="3450"/>
                    <a:pt x="7059" y="433"/>
                  </a:cubicBezTo>
                  <a:lnTo>
                    <a:pt x="6857" y="0"/>
                  </a:ln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9" name="Google Shape;18239;p62"/>
            <p:cNvSpPr/>
            <p:nvPr/>
          </p:nvSpPr>
          <p:spPr>
            <a:xfrm>
              <a:off x="8224820" y="3460493"/>
              <a:ext cx="99171" cy="235778"/>
            </a:xfrm>
            <a:custGeom>
              <a:avLst/>
              <a:gdLst/>
              <a:ahLst/>
              <a:cxnLst/>
              <a:rect l="l" t="t" r="r" b="b"/>
              <a:pathLst>
                <a:path w="3783" h="8994" extrusionOk="0">
                  <a:moveTo>
                    <a:pt x="2960" y="1"/>
                  </a:moveTo>
                  <a:lnTo>
                    <a:pt x="2758" y="376"/>
                  </a:lnTo>
                  <a:cubicBezTo>
                    <a:pt x="2483" y="852"/>
                    <a:pt x="2180" y="1300"/>
                    <a:pt x="1848" y="1718"/>
                  </a:cubicBezTo>
                  <a:cubicBezTo>
                    <a:pt x="2368" y="4014"/>
                    <a:pt x="1675" y="6424"/>
                    <a:pt x="0" y="8070"/>
                  </a:cubicBezTo>
                  <a:lnTo>
                    <a:pt x="621" y="8994"/>
                  </a:lnTo>
                  <a:cubicBezTo>
                    <a:pt x="2599" y="7738"/>
                    <a:pt x="3783" y="5558"/>
                    <a:pt x="3783" y="3234"/>
                  </a:cubicBezTo>
                  <a:cubicBezTo>
                    <a:pt x="3783" y="2108"/>
                    <a:pt x="3508" y="997"/>
                    <a:pt x="2960" y="1"/>
                  </a:cubicBezTo>
                  <a:close/>
                </a:path>
              </a:pathLst>
            </a:custGeom>
            <a:solidFill>
              <a:srgbClr val="90A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0" name="Google Shape;18240;p62"/>
            <p:cNvSpPr/>
            <p:nvPr/>
          </p:nvSpPr>
          <p:spPr>
            <a:xfrm>
              <a:off x="7993210" y="3552822"/>
              <a:ext cx="213102" cy="170319"/>
            </a:xfrm>
            <a:custGeom>
              <a:avLst/>
              <a:gdLst/>
              <a:ahLst/>
              <a:cxnLst/>
              <a:rect l="l" t="t" r="r" b="b"/>
              <a:pathLst>
                <a:path w="8129" h="6497" extrusionOk="0">
                  <a:moveTo>
                    <a:pt x="3769" y="1"/>
                  </a:moveTo>
                  <a:lnTo>
                    <a:pt x="1" y="3191"/>
                  </a:lnTo>
                  <a:lnTo>
                    <a:pt x="116" y="3364"/>
                  </a:lnTo>
                  <a:cubicBezTo>
                    <a:pt x="1358" y="5313"/>
                    <a:pt x="3523" y="6497"/>
                    <a:pt x="5833" y="6497"/>
                  </a:cubicBezTo>
                  <a:cubicBezTo>
                    <a:pt x="6511" y="6497"/>
                    <a:pt x="7190" y="6396"/>
                    <a:pt x="7839" y="6194"/>
                  </a:cubicBezTo>
                  <a:lnTo>
                    <a:pt x="8128" y="6107"/>
                  </a:lnTo>
                  <a:lnTo>
                    <a:pt x="3769" y="1"/>
                  </a:lnTo>
                  <a:close/>
                </a:path>
              </a:pathLst>
            </a:custGeom>
            <a:solidFill>
              <a:srgbClr val="D2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1" name="Google Shape;18241;p62"/>
            <p:cNvSpPr/>
            <p:nvPr/>
          </p:nvSpPr>
          <p:spPr>
            <a:xfrm>
              <a:off x="8123027" y="3695484"/>
              <a:ext cx="83652" cy="27657"/>
            </a:xfrm>
            <a:custGeom>
              <a:avLst/>
              <a:gdLst/>
              <a:ahLst/>
              <a:cxnLst/>
              <a:rect l="l" t="t" r="r" b="b"/>
              <a:pathLst>
                <a:path w="3191" h="1055" extrusionOk="0">
                  <a:moveTo>
                    <a:pt x="2743" y="1"/>
                  </a:moveTo>
                  <a:cubicBezTo>
                    <a:pt x="1906" y="535"/>
                    <a:pt x="967" y="882"/>
                    <a:pt x="0" y="1011"/>
                  </a:cubicBezTo>
                  <a:cubicBezTo>
                    <a:pt x="289" y="1040"/>
                    <a:pt x="592" y="1055"/>
                    <a:pt x="881" y="1055"/>
                  </a:cubicBezTo>
                  <a:cubicBezTo>
                    <a:pt x="1675" y="1055"/>
                    <a:pt x="2454" y="925"/>
                    <a:pt x="3191" y="665"/>
                  </a:cubicBezTo>
                  <a:lnTo>
                    <a:pt x="2743" y="1"/>
                  </a:lnTo>
                  <a:close/>
                </a:path>
              </a:pathLst>
            </a:custGeom>
            <a:solidFill>
              <a:srgbClr val="8AA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2" name="Google Shape;18242;p62"/>
            <p:cNvSpPr/>
            <p:nvPr/>
          </p:nvSpPr>
          <p:spPr>
            <a:xfrm>
              <a:off x="8091988" y="3529753"/>
              <a:ext cx="149871" cy="183190"/>
            </a:xfrm>
            <a:custGeom>
              <a:avLst/>
              <a:gdLst/>
              <a:ahLst/>
              <a:cxnLst/>
              <a:rect l="l" t="t" r="r" b="b"/>
              <a:pathLst>
                <a:path w="5717" h="6988" extrusionOk="0">
                  <a:moveTo>
                    <a:pt x="1184" y="0"/>
                  </a:moveTo>
                  <a:lnTo>
                    <a:pt x="1" y="881"/>
                  </a:lnTo>
                  <a:lnTo>
                    <a:pt x="4346" y="6987"/>
                  </a:lnTo>
                  <a:lnTo>
                    <a:pt x="4519" y="6929"/>
                  </a:lnTo>
                  <a:cubicBezTo>
                    <a:pt x="4865" y="6785"/>
                    <a:pt x="5183" y="6641"/>
                    <a:pt x="5500" y="6453"/>
                  </a:cubicBezTo>
                  <a:lnTo>
                    <a:pt x="5717" y="6323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3" name="Google Shape;18243;p62"/>
            <p:cNvSpPr/>
            <p:nvPr/>
          </p:nvSpPr>
          <p:spPr>
            <a:xfrm>
              <a:off x="8193781" y="3671654"/>
              <a:ext cx="48078" cy="41656"/>
            </a:xfrm>
            <a:custGeom>
              <a:avLst/>
              <a:gdLst/>
              <a:ahLst/>
              <a:cxnLst/>
              <a:rect l="l" t="t" r="r" b="b"/>
              <a:pathLst>
                <a:path w="1834" h="1589" extrusionOk="0">
                  <a:moveTo>
                    <a:pt x="1184" y="1"/>
                  </a:moveTo>
                  <a:cubicBezTo>
                    <a:pt x="824" y="361"/>
                    <a:pt x="434" y="665"/>
                    <a:pt x="1" y="939"/>
                  </a:cubicBezTo>
                  <a:lnTo>
                    <a:pt x="477" y="1588"/>
                  </a:lnTo>
                  <a:cubicBezTo>
                    <a:pt x="953" y="1415"/>
                    <a:pt x="1401" y="1184"/>
                    <a:pt x="1834" y="910"/>
                  </a:cubicBezTo>
                  <a:lnTo>
                    <a:pt x="1184" y="1"/>
                  </a:lnTo>
                  <a:close/>
                </a:path>
              </a:pathLst>
            </a:custGeom>
            <a:solidFill>
              <a:srgbClr val="EB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4" name="Google Shape;18244;p62"/>
            <p:cNvSpPr/>
            <p:nvPr/>
          </p:nvSpPr>
          <p:spPr>
            <a:xfrm>
              <a:off x="7976197" y="3452549"/>
              <a:ext cx="239553" cy="183951"/>
            </a:xfrm>
            <a:custGeom>
              <a:avLst/>
              <a:gdLst/>
              <a:ahLst/>
              <a:cxnLst/>
              <a:rect l="l" t="t" r="r" b="b"/>
              <a:pathLst>
                <a:path w="9138" h="7017" extrusionOk="0">
                  <a:moveTo>
                    <a:pt x="7954" y="0"/>
                  </a:moveTo>
                  <a:lnTo>
                    <a:pt x="0" y="5529"/>
                  </a:lnTo>
                  <a:lnTo>
                    <a:pt x="58" y="5746"/>
                  </a:lnTo>
                  <a:cubicBezTo>
                    <a:pt x="188" y="6107"/>
                    <a:pt x="347" y="6468"/>
                    <a:pt x="534" y="6800"/>
                  </a:cubicBezTo>
                  <a:lnTo>
                    <a:pt x="650" y="7016"/>
                  </a:lnTo>
                  <a:lnTo>
                    <a:pt x="9138" y="881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5" name="Google Shape;18245;p62"/>
            <p:cNvSpPr/>
            <p:nvPr/>
          </p:nvSpPr>
          <p:spPr>
            <a:xfrm>
              <a:off x="8168064" y="3365516"/>
              <a:ext cx="141928" cy="177607"/>
            </a:xfrm>
            <a:custGeom>
              <a:avLst/>
              <a:gdLst/>
              <a:ahLst/>
              <a:cxnLst/>
              <a:rect l="l" t="t" r="r" b="b"/>
              <a:pathLst>
                <a:path w="5414" h="6775" extrusionOk="0">
                  <a:moveTo>
                    <a:pt x="2700" y="0"/>
                  </a:moveTo>
                  <a:cubicBezTo>
                    <a:pt x="1198" y="0"/>
                    <a:pt x="0" y="1227"/>
                    <a:pt x="43" y="2729"/>
                  </a:cubicBezTo>
                  <a:cubicBezTo>
                    <a:pt x="43" y="4028"/>
                    <a:pt x="2122" y="6265"/>
                    <a:pt x="2541" y="6698"/>
                  </a:cubicBezTo>
                  <a:cubicBezTo>
                    <a:pt x="2584" y="6749"/>
                    <a:pt x="2645" y="6774"/>
                    <a:pt x="2707" y="6774"/>
                  </a:cubicBezTo>
                  <a:cubicBezTo>
                    <a:pt x="2768" y="6774"/>
                    <a:pt x="2829" y="6749"/>
                    <a:pt x="2873" y="6698"/>
                  </a:cubicBezTo>
                  <a:cubicBezTo>
                    <a:pt x="3291" y="6265"/>
                    <a:pt x="5370" y="4028"/>
                    <a:pt x="5370" y="2729"/>
                  </a:cubicBezTo>
                  <a:cubicBezTo>
                    <a:pt x="5413" y="1227"/>
                    <a:pt x="4201" y="0"/>
                    <a:pt x="2700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6" name="Google Shape;18246;p62"/>
            <p:cNvSpPr/>
            <p:nvPr/>
          </p:nvSpPr>
          <p:spPr>
            <a:xfrm>
              <a:off x="8197189" y="3397944"/>
              <a:ext cx="73061" cy="62575"/>
            </a:xfrm>
            <a:custGeom>
              <a:avLst/>
              <a:gdLst/>
              <a:ahLst/>
              <a:cxnLst/>
              <a:rect l="l" t="t" r="r" b="b"/>
              <a:pathLst>
                <a:path w="2787" h="2387" extrusionOk="0">
                  <a:moveTo>
                    <a:pt x="1583" y="1"/>
                  </a:moveTo>
                  <a:cubicBezTo>
                    <a:pt x="1291" y="1"/>
                    <a:pt x="993" y="109"/>
                    <a:pt x="751" y="351"/>
                  </a:cubicBezTo>
                  <a:cubicBezTo>
                    <a:pt x="1" y="1102"/>
                    <a:pt x="535" y="2387"/>
                    <a:pt x="1589" y="2387"/>
                  </a:cubicBezTo>
                  <a:cubicBezTo>
                    <a:pt x="2253" y="2387"/>
                    <a:pt x="2787" y="1853"/>
                    <a:pt x="2787" y="1203"/>
                  </a:cubicBezTo>
                  <a:cubicBezTo>
                    <a:pt x="2787" y="479"/>
                    <a:pt x="2197" y="1"/>
                    <a:pt x="158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7" name="Google Shape;18247;p62"/>
            <p:cNvSpPr/>
            <p:nvPr/>
          </p:nvSpPr>
          <p:spPr>
            <a:xfrm>
              <a:off x="8025376" y="3423451"/>
              <a:ext cx="80270" cy="73402"/>
            </a:xfrm>
            <a:custGeom>
              <a:avLst/>
              <a:gdLst/>
              <a:ahLst/>
              <a:cxnLst/>
              <a:rect l="l" t="t" r="r" b="b"/>
              <a:pathLst>
                <a:path w="3062" h="2800" extrusionOk="0">
                  <a:moveTo>
                    <a:pt x="1662" y="1"/>
                  </a:moveTo>
                  <a:cubicBezTo>
                    <a:pt x="1107" y="1"/>
                    <a:pt x="566" y="325"/>
                    <a:pt x="347" y="908"/>
                  </a:cubicBezTo>
                  <a:cubicBezTo>
                    <a:pt x="1" y="1818"/>
                    <a:pt x="679" y="2799"/>
                    <a:pt x="1661" y="2799"/>
                  </a:cubicBezTo>
                  <a:cubicBezTo>
                    <a:pt x="2441" y="2799"/>
                    <a:pt x="3061" y="2179"/>
                    <a:pt x="3061" y="1399"/>
                  </a:cubicBezTo>
                  <a:cubicBezTo>
                    <a:pt x="3061" y="1284"/>
                    <a:pt x="2960" y="1183"/>
                    <a:pt x="2845" y="1183"/>
                  </a:cubicBezTo>
                  <a:lnTo>
                    <a:pt x="1964" y="1183"/>
                  </a:lnTo>
                  <a:cubicBezTo>
                    <a:pt x="1955" y="1182"/>
                    <a:pt x="1946" y="1181"/>
                    <a:pt x="1937" y="1181"/>
                  </a:cubicBezTo>
                  <a:cubicBezTo>
                    <a:pt x="1641" y="1181"/>
                    <a:pt x="1641" y="1631"/>
                    <a:pt x="1937" y="1631"/>
                  </a:cubicBezTo>
                  <a:cubicBezTo>
                    <a:pt x="1946" y="1631"/>
                    <a:pt x="1955" y="1631"/>
                    <a:pt x="1964" y="1630"/>
                  </a:cubicBezTo>
                  <a:lnTo>
                    <a:pt x="2599" y="1630"/>
                  </a:lnTo>
                  <a:cubicBezTo>
                    <a:pt x="2481" y="2112"/>
                    <a:pt x="2073" y="2358"/>
                    <a:pt x="1665" y="2358"/>
                  </a:cubicBezTo>
                  <a:cubicBezTo>
                    <a:pt x="1278" y="2358"/>
                    <a:pt x="892" y="2137"/>
                    <a:pt x="752" y="1688"/>
                  </a:cubicBezTo>
                  <a:cubicBezTo>
                    <a:pt x="528" y="1008"/>
                    <a:pt x="1072" y="437"/>
                    <a:pt x="1668" y="437"/>
                  </a:cubicBezTo>
                  <a:cubicBezTo>
                    <a:pt x="1882" y="437"/>
                    <a:pt x="2102" y="510"/>
                    <a:pt x="2296" y="677"/>
                  </a:cubicBezTo>
                  <a:cubicBezTo>
                    <a:pt x="2341" y="713"/>
                    <a:pt x="2388" y="729"/>
                    <a:pt x="2433" y="729"/>
                  </a:cubicBezTo>
                  <a:cubicBezTo>
                    <a:pt x="2601" y="729"/>
                    <a:pt x="2734" y="505"/>
                    <a:pt x="2585" y="345"/>
                  </a:cubicBezTo>
                  <a:cubicBezTo>
                    <a:pt x="2314" y="111"/>
                    <a:pt x="1985" y="1"/>
                    <a:pt x="1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41719C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 idx="4294967295"/>
          </p:nvPr>
        </p:nvSpPr>
        <p:spPr>
          <a:xfrm>
            <a:off x="602959" y="998538"/>
            <a:ext cx="6249988" cy="11604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 smtClean="0">
                <a:solidFill>
                  <a:srgbClr val="41719C"/>
                </a:solidFill>
              </a:rPr>
              <a:t>Concepto</a:t>
            </a:r>
            <a:endParaRPr sz="9600" b="1" dirty="0">
              <a:solidFill>
                <a:srgbClr val="41719C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757862" y="174495"/>
            <a:ext cx="2757488" cy="4535488"/>
          </a:xfrm>
          <a:custGeom>
            <a:avLst/>
            <a:gdLst>
              <a:gd name="T0" fmla="*/ 252 w 520"/>
              <a:gd name="T1" fmla="*/ 848 h 857"/>
              <a:gd name="T2" fmla="*/ 216 w 520"/>
              <a:gd name="T3" fmla="*/ 844 h 857"/>
              <a:gd name="T4" fmla="*/ 136 w 520"/>
              <a:gd name="T5" fmla="*/ 853 h 857"/>
              <a:gd name="T6" fmla="*/ 130 w 520"/>
              <a:gd name="T7" fmla="*/ 837 h 857"/>
              <a:gd name="T8" fmla="*/ 190 w 520"/>
              <a:gd name="T9" fmla="*/ 798 h 857"/>
              <a:gd name="T10" fmla="*/ 205 w 520"/>
              <a:gd name="T11" fmla="*/ 621 h 857"/>
              <a:gd name="T12" fmla="*/ 270 w 520"/>
              <a:gd name="T13" fmla="*/ 443 h 857"/>
              <a:gd name="T14" fmla="*/ 278 w 520"/>
              <a:gd name="T15" fmla="*/ 356 h 857"/>
              <a:gd name="T16" fmla="*/ 270 w 520"/>
              <a:gd name="T17" fmla="*/ 360 h 857"/>
              <a:gd name="T18" fmla="*/ 202 w 520"/>
              <a:gd name="T19" fmla="*/ 440 h 857"/>
              <a:gd name="T20" fmla="*/ 186 w 520"/>
              <a:gd name="T21" fmla="*/ 470 h 857"/>
              <a:gd name="T22" fmla="*/ 133 w 520"/>
              <a:gd name="T23" fmla="*/ 575 h 857"/>
              <a:gd name="T24" fmla="*/ 8 w 520"/>
              <a:gd name="T25" fmla="*/ 840 h 857"/>
              <a:gd name="T26" fmla="*/ 7 w 520"/>
              <a:gd name="T27" fmla="*/ 825 h 857"/>
              <a:gd name="T28" fmla="*/ 156 w 520"/>
              <a:gd name="T29" fmla="*/ 508 h 857"/>
              <a:gd name="T30" fmla="*/ 161 w 520"/>
              <a:gd name="T31" fmla="*/ 475 h 857"/>
              <a:gd name="T32" fmla="*/ 174 w 520"/>
              <a:gd name="T33" fmla="*/ 423 h 857"/>
              <a:gd name="T34" fmla="*/ 180 w 520"/>
              <a:gd name="T35" fmla="*/ 408 h 857"/>
              <a:gd name="T36" fmla="*/ 231 w 520"/>
              <a:gd name="T37" fmla="*/ 331 h 857"/>
              <a:gd name="T38" fmla="*/ 242 w 520"/>
              <a:gd name="T39" fmla="*/ 316 h 857"/>
              <a:gd name="T40" fmla="*/ 271 w 520"/>
              <a:gd name="T41" fmla="*/ 209 h 857"/>
              <a:gd name="T42" fmla="*/ 293 w 520"/>
              <a:gd name="T43" fmla="*/ 137 h 857"/>
              <a:gd name="T44" fmla="*/ 276 w 520"/>
              <a:gd name="T45" fmla="*/ 116 h 857"/>
              <a:gd name="T46" fmla="*/ 256 w 520"/>
              <a:gd name="T47" fmla="*/ 97 h 857"/>
              <a:gd name="T48" fmla="*/ 253 w 520"/>
              <a:gd name="T49" fmla="*/ 81 h 857"/>
              <a:gd name="T50" fmla="*/ 259 w 520"/>
              <a:gd name="T51" fmla="*/ 57 h 857"/>
              <a:gd name="T52" fmla="*/ 265 w 520"/>
              <a:gd name="T53" fmla="*/ 32 h 857"/>
              <a:gd name="T54" fmla="*/ 337 w 520"/>
              <a:gd name="T55" fmla="*/ 14 h 857"/>
              <a:gd name="T56" fmla="*/ 349 w 520"/>
              <a:gd name="T57" fmla="*/ 76 h 857"/>
              <a:gd name="T58" fmla="*/ 345 w 520"/>
              <a:gd name="T59" fmla="*/ 111 h 857"/>
              <a:gd name="T60" fmla="*/ 407 w 520"/>
              <a:gd name="T61" fmla="*/ 217 h 857"/>
              <a:gd name="T62" fmla="*/ 475 w 520"/>
              <a:gd name="T63" fmla="*/ 406 h 857"/>
              <a:gd name="T64" fmla="*/ 474 w 520"/>
              <a:gd name="T65" fmla="*/ 422 h 857"/>
              <a:gd name="T66" fmla="*/ 485 w 520"/>
              <a:gd name="T67" fmla="*/ 469 h 857"/>
              <a:gd name="T68" fmla="*/ 485 w 520"/>
              <a:gd name="T69" fmla="*/ 487 h 857"/>
              <a:gd name="T70" fmla="*/ 473 w 520"/>
              <a:gd name="T71" fmla="*/ 488 h 857"/>
              <a:gd name="T72" fmla="*/ 463 w 520"/>
              <a:gd name="T73" fmla="*/ 473 h 857"/>
              <a:gd name="T74" fmla="*/ 437 w 520"/>
              <a:gd name="T75" fmla="*/ 436 h 857"/>
              <a:gd name="T76" fmla="*/ 402 w 520"/>
              <a:gd name="T77" fmla="*/ 342 h 857"/>
              <a:gd name="T78" fmla="*/ 398 w 520"/>
              <a:gd name="T79" fmla="*/ 303 h 857"/>
              <a:gd name="T80" fmla="*/ 387 w 520"/>
              <a:gd name="T81" fmla="*/ 299 h 857"/>
              <a:gd name="T82" fmla="*/ 392 w 520"/>
              <a:gd name="T83" fmla="*/ 340 h 857"/>
              <a:gd name="T84" fmla="*/ 405 w 520"/>
              <a:gd name="T85" fmla="*/ 434 h 857"/>
              <a:gd name="T86" fmla="*/ 450 w 520"/>
              <a:gd name="T87" fmla="*/ 582 h 857"/>
              <a:gd name="T88" fmla="*/ 516 w 520"/>
              <a:gd name="T89" fmla="*/ 798 h 857"/>
              <a:gd name="T90" fmla="*/ 495 w 520"/>
              <a:gd name="T91" fmla="*/ 824 h 857"/>
              <a:gd name="T92" fmla="*/ 463 w 520"/>
              <a:gd name="T93" fmla="*/ 842 h 857"/>
              <a:gd name="T94" fmla="*/ 397 w 520"/>
              <a:gd name="T95" fmla="*/ 842 h 857"/>
              <a:gd name="T96" fmla="*/ 445 w 520"/>
              <a:gd name="T97" fmla="*/ 812 h 857"/>
              <a:gd name="T98" fmla="*/ 406 w 520"/>
              <a:gd name="T99" fmla="*/ 637 h 857"/>
              <a:gd name="T100" fmla="*/ 347 w 520"/>
              <a:gd name="T101" fmla="*/ 532 h 857"/>
              <a:gd name="T102" fmla="*/ 355 w 520"/>
              <a:gd name="T103" fmla="*/ 512 h 857"/>
              <a:gd name="T104" fmla="*/ 281 w 520"/>
              <a:gd name="T105" fmla="*/ 623 h 857"/>
              <a:gd name="T106" fmla="*/ 274 w 520"/>
              <a:gd name="T107" fmla="*/ 641 h 857"/>
              <a:gd name="T108" fmla="*/ 271 w 520"/>
              <a:gd name="T109" fmla="*/ 824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0" h="857">
                <a:moveTo>
                  <a:pt x="261" y="829"/>
                </a:moveTo>
                <a:cubicBezTo>
                  <a:pt x="260" y="833"/>
                  <a:pt x="260" y="836"/>
                  <a:pt x="260" y="840"/>
                </a:cubicBezTo>
                <a:cubicBezTo>
                  <a:pt x="259" y="844"/>
                  <a:pt x="257" y="847"/>
                  <a:pt x="252" y="848"/>
                </a:cubicBezTo>
                <a:cubicBezTo>
                  <a:pt x="243" y="849"/>
                  <a:pt x="233" y="849"/>
                  <a:pt x="224" y="850"/>
                </a:cubicBezTo>
                <a:cubicBezTo>
                  <a:pt x="221" y="850"/>
                  <a:pt x="220" y="849"/>
                  <a:pt x="220" y="846"/>
                </a:cubicBezTo>
                <a:cubicBezTo>
                  <a:pt x="220" y="844"/>
                  <a:pt x="218" y="843"/>
                  <a:pt x="216" y="844"/>
                </a:cubicBezTo>
                <a:cubicBezTo>
                  <a:pt x="211" y="844"/>
                  <a:pt x="207" y="845"/>
                  <a:pt x="203" y="847"/>
                </a:cubicBezTo>
                <a:cubicBezTo>
                  <a:pt x="194" y="851"/>
                  <a:pt x="184" y="853"/>
                  <a:pt x="175" y="854"/>
                </a:cubicBezTo>
                <a:cubicBezTo>
                  <a:pt x="162" y="856"/>
                  <a:pt x="149" y="857"/>
                  <a:pt x="136" y="853"/>
                </a:cubicBezTo>
                <a:cubicBezTo>
                  <a:pt x="131" y="852"/>
                  <a:pt x="126" y="849"/>
                  <a:pt x="122" y="846"/>
                </a:cubicBezTo>
                <a:cubicBezTo>
                  <a:pt x="118" y="844"/>
                  <a:pt x="118" y="841"/>
                  <a:pt x="122" y="839"/>
                </a:cubicBezTo>
                <a:cubicBezTo>
                  <a:pt x="125" y="838"/>
                  <a:pt x="128" y="838"/>
                  <a:pt x="130" y="837"/>
                </a:cubicBezTo>
                <a:cubicBezTo>
                  <a:pt x="147" y="834"/>
                  <a:pt x="164" y="830"/>
                  <a:pt x="179" y="821"/>
                </a:cubicBezTo>
                <a:cubicBezTo>
                  <a:pt x="184" y="818"/>
                  <a:pt x="189" y="814"/>
                  <a:pt x="196" y="809"/>
                </a:cubicBezTo>
                <a:cubicBezTo>
                  <a:pt x="189" y="807"/>
                  <a:pt x="190" y="803"/>
                  <a:pt x="190" y="798"/>
                </a:cubicBezTo>
                <a:cubicBezTo>
                  <a:pt x="192" y="781"/>
                  <a:pt x="193" y="763"/>
                  <a:pt x="195" y="746"/>
                </a:cubicBezTo>
                <a:cubicBezTo>
                  <a:pt x="197" y="723"/>
                  <a:pt x="199" y="699"/>
                  <a:pt x="201" y="676"/>
                </a:cubicBezTo>
                <a:cubicBezTo>
                  <a:pt x="202" y="658"/>
                  <a:pt x="204" y="639"/>
                  <a:pt x="205" y="621"/>
                </a:cubicBezTo>
                <a:cubicBezTo>
                  <a:pt x="206" y="605"/>
                  <a:pt x="210" y="591"/>
                  <a:pt x="215" y="577"/>
                </a:cubicBezTo>
                <a:cubicBezTo>
                  <a:pt x="222" y="560"/>
                  <a:pt x="229" y="543"/>
                  <a:pt x="235" y="527"/>
                </a:cubicBezTo>
                <a:cubicBezTo>
                  <a:pt x="247" y="499"/>
                  <a:pt x="259" y="471"/>
                  <a:pt x="270" y="443"/>
                </a:cubicBezTo>
                <a:cubicBezTo>
                  <a:pt x="274" y="433"/>
                  <a:pt x="278" y="423"/>
                  <a:pt x="282" y="414"/>
                </a:cubicBezTo>
                <a:cubicBezTo>
                  <a:pt x="283" y="412"/>
                  <a:pt x="283" y="410"/>
                  <a:pt x="283" y="408"/>
                </a:cubicBezTo>
                <a:cubicBezTo>
                  <a:pt x="281" y="391"/>
                  <a:pt x="280" y="373"/>
                  <a:pt x="278" y="356"/>
                </a:cubicBezTo>
                <a:cubicBezTo>
                  <a:pt x="277" y="350"/>
                  <a:pt x="277" y="343"/>
                  <a:pt x="275" y="337"/>
                </a:cubicBezTo>
                <a:cubicBezTo>
                  <a:pt x="275" y="340"/>
                  <a:pt x="275" y="343"/>
                  <a:pt x="275" y="345"/>
                </a:cubicBezTo>
                <a:cubicBezTo>
                  <a:pt x="274" y="351"/>
                  <a:pt x="274" y="356"/>
                  <a:pt x="270" y="360"/>
                </a:cubicBezTo>
                <a:cubicBezTo>
                  <a:pt x="251" y="385"/>
                  <a:pt x="232" y="410"/>
                  <a:pt x="213" y="435"/>
                </a:cubicBezTo>
                <a:cubicBezTo>
                  <a:pt x="212" y="436"/>
                  <a:pt x="210" y="437"/>
                  <a:pt x="209" y="437"/>
                </a:cubicBezTo>
                <a:cubicBezTo>
                  <a:pt x="206" y="436"/>
                  <a:pt x="204" y="438"/>
                  <a:pt x="202" y="440"/>
                </a:cubicBezTo>
                <a:cubicBezTo>
                  <a:pt x="201" y="441"/>
                  <a:pt x="200" y="442"/>
                  <a:pt x="200" y="442"/>
                </a:cubicBezTo>
                <a:cubicBezTo>
                  <a:pt x="192" y="443"/>
                  <a:pt x="192" y="448"/>
                  <a:pt x="192" y="453"/>
                </a:cubicBezTo>
                <a:cubicBezTo>
                  <a:pt x="192" y="460"/>
                  <a:pt x="190" y="466"/>
                  <a:pt x="186" y="470"/>
                </a:cubicBezTo>
                <a:cubicBezTo>
                  <a:pt x="185" y="472"/>
                  <a:pt x="183" y="472"/>
                  <a:pt x="182" y="473"/>
                </a:cubicBezTo>
                <a:cubicBezTo>
                  <a:pt x="181" y="474"/>
                  <a:pt x="180" y="475"/>
                  <a:pt x="180" y="476"/>
                </a:cubicBezTo>
                <a:cubicBezTo>
                  <a:pt x="164" y="509"/>
                  <a:pt x="149" y="542"/>
                  <a:pt x="133" y="575"/>
                </a:cubicBezTo>
                <a:cubicBezTo>
                  <a:pt x="110" y="623"/>
                  <a:pt x="87" y="672"/>
                  <a:pt x="64" y="720"/>
                </a:cubicBezTo>
                <a:cubicBezTo>
                  <a:pt x="51" y="748"/>
                  <a:pt x="38" y="777"/>
                  <a:pt x="24" y="805"/>
                </a:cubicBezTo>
                <a:cubicBezTo>
                  <a:pt x="19" y="817"/>
                  <a:pt x="13" y="828"/>
                  <a:pt x="8" y="840"/>
                </a:cubicBezTo>
                <a:cubicBezTo>
                  <a:pt x="7" y="841"/>
                  <a:pt x="7" y="842"/>
                  <a:pt x="6" y="844"/>
                </a:cubicBezTo>
                <a:cubicBezTo>
                  <a:pt x="4" y="843"/>
                  <a:pt x="2" y="843"/>
                  <a:pt x="0" y="842"/>
                </a:cubicBezTo>
                <a:cubicBezTo>
                  <a:pt x="3" y="836"/>
                  <a:pt x="5" y="831"/>
                  <a:pt x="7" y="825"/>
                </a:cubicBezTo>
                <a:cubicBezTo>
                  <a:pt x="30" y="776"/>
                  <a:pt x="54" y="727"/>
                  <a:pt x="77" y="678"/>
                </a:cubicBezTo>
                <a:cubicBezTo>
                  <a:pt x="89" y="651"/>
                  <a:pt x="101" y="625"/>
                  <a:pt x="114" y="598"/>
                </a:cubicBezTo>
                <a:cubicBezTo>
                  <a:pt x="128" y="568"/>
                  <a:pt x="142" y="538"/>
                  <a:pt x="156" y="508"/>
                </a:cubicBezTo>
                <a:cubicBezTo>
                  <a:pt x="159" y="502"/>
                  <a:pt x="161" y="497"/>
                  <a:pt x="164" y="491"/>
                </a:cubicBezTo>
                <a:cubicBezTo>
                  <a:pt x="164" y="490"/>
                  <a:pt x="164" y="488"/>
                  <a:pt x="164" y="487"/>
                </a:cubicBezTo>
                <a:cubicBezTo>
                  <a:pt x="163" y="483"/>
                  <a:pt x="163" y="479"/>
                  <a:pt x="161" y="475"/>
                </a:cubicBezTo>
                <a:cubicBezTo>
                  <a:pt x="159" y="466"/>
                  <a:pt x="159" y="458"/>
                  <a:pt x="160" y="449"/>
                </a:cubicBezTo>
                <a:cubicBezTo>
                  <a:pt x="160" y="439"/>
                  <a:pt x="165" y="433"/>
                  <a:pt x="170" y="427"/>
                </a:cubicBezTo>
                <a:cubicBezTo>
                  <a:pt x="171" y="425"/>
                  <a:pt x="173" y="425"/>
                  <a:pt x="174" y="423"/>
                </a:cubicBezTo>
                <a:cubicBezTo>
                  <a:pt x="174" y="423"/>
                  <a:pt x="175" y="421"/>
                  <a:pt x="175" y="421"/>
                </a:cubicBezTo>
                <a:cubicBezTo>
                  <a:pt x="173" y="417"/>
                  <a:pt x="176" y="414"/>
                  <a:pt x="178" y="412"/>
                </a:cubicBezTo>
                <a:cubicBezTo>
                  <a:pt x="179" y="410"/>
                  <a:pt x="180" y="409"/>
                  <a:pt x="180" y="408"/>
                </a:cubicBezTo>
                <a:cubicBezTo>
                  <a:pt x="178" y="405"/>
                  <a:pt x="180" y="403"/>
                  <a:pt x="182" y="400"/>
                </a:cubicBezTo>
                <a:cubicBezTo>
                  <a:pt x="194" y="382"/>
                  <a:pt x="206" y="364"/>
                  <a:pt x="218" y="346"/>
                </a:cubicBezTo>
                <a:cubicBezTo>
                  <a:pt x="222" y="341"/>
                  <a:pt x="226" y="336"/>
                  <a:pt x="231" y="331"/>
                </a:cubicBezTo>
                <a:cubicBezTo>
                  <a:pt x="232" y="329"/>
                  <a:pt x="234" y="328"/>
                  <a:pt x="237" y="326"/>
                </a:cubicBezTo>
                <a:cubicBezTo>
                  <a:pt x="236" y="322"/>
                  <a:pt x="241" y="321"/>
                  <a:pt x="245" y="319"/>
                </a:cubicBezTo>
                <a:cubicBezTo>
                  <a:pt x="244" y="318"/>
                  <a:pt x="243" y="317"/>
                  <a:pt x="242" y="316"/>
                </a:cubicBezTo>
                <a:cubicBezTo>
                  <a:pt x="246" y="303"/>
                  <a:pt x="250" y="290"/>
                  <a:pt x="255" y="277"/>
                </a:cubicBezTo>
                <a:cubicBezTo>
                  <a:pt x="258" y="264"/>
                  <a:pt x="263" y="251"/>
                  <a:pt x="266" y="237"/>
                </a:cubicBezTo>
                <a:cubicBezTo>
                  <a:pt x="268" y="228"/>
                  <a:pt x="269" y="219"/>
                  <a:pt x="271" y="209"/>
                </a:cubicBezTo>
                <a:cubicBezTo>
                  <a:pt x="275" y="190"/>
                  <a:pt x="283" y="172"/>
                  <a:pt x="290" y="154"/>
                </a:cubicBezTo>
                <a:cubicBezTo>
                  <a:pt x="292" y="150"/>
                  <a:pt x="293" y="145"/>
                  <a:pt x="294" y="140"/>
                </a:cubicBezTo>
                <a:cubicBezTo>
                  <a:pt x="294" y="140"/>
                  <a:pt x="294" y="138"/>
                  <a:pt x="293" y="137"/>
                </a:cubicBezTo>
                <a:cubicBezTo>
                  <a:pt x="292" y="135"/>
                  <a:pt x="291" y="132"/>
                  <a:pt x="289" y="129"/>
                </a:cubicBezTo>
                <a:cubicBezTo>
                  <a:pt x="288" y="127"/>
                  <a:pt x="287" y="125"/>
                  <a:pt x="290" y="124"/>
                </a:cubicBezTo>
                <a:cubicBezTo>
                  <a:pt x="287" y="117"/>
                  <a:pt x="283" y="114"/>
                  <a:pt x="276" y="116"/>
                </a:cubicBezTo>
                <a:cubicBezTo>
                  <a:pt x="272" y="116"/>
                  <a:pt x="269" y="116"/>
                  <a:pt x="266" y="116"/>
                </a:cubicBezTo>
                <a:cubicBezTo>
                  <a:pt x="259" y="115"/>
                  <a:pt x="257" y="113"/>
                  <a:pt x="258" y="106"/>
                </a:cubicBezTo>
                <a:cubicBezTo>
                  <a:pt x="259" y="102"/>
                  <a:pt x="258" y="99"/>
                  <a:pt x="256" y="97"/>
                </a:cubicBezTo>
                <a:cubicBezTo>
                  <a:pt x="256" y="94"/>
                  <a:pt x="255" y="92"/>
                  <a:pt x="255" y="90"/>
                </a:cubicBezTo>
                <a:cubicBezTo>
                  <a:pt x="255" y="89"/>
                  <a:pt x="255" y="88"/>
                  <a:pt x="256" y="87"/>
                </a:cubicBezTo>
                <a:cubicBezTo>
                  <a:pt x="257" y="84"/>
                  <a:pt x="256" y="82"/>
                  <a:pt x="253" y="81"/>
                </a:cubicBezTo>
                <a:cubicBezTo>
                  <a:pt x="248" y="80"/>
                  <a:pt x="248" y="78"/>
                  <a:pt x="251" y="74"/>
                </a:cubicBezTo>
                <a:cubicBezTo>
                  <a:pt x="253" y="70"/>
                  <a:pt x="256" y="66"/>
                  <a:pt x="259" y="62"/>
                </a:cubicBezTo>
                <a:cubicBezTo>
                  <a:pt x="259" y="61"/>
                  <a:pt x="259" y="59"/>
                  <a:pt x="259" y="57"/>
                </a:cubicBezTo>
                <a:cubicBezTo>
                  <a:pt x="259" y="55"/>
                  <a:pt x="258" y="52"/>
                  <a:pt x="259" y="50"/>
                </a:cubicBezTo>
                <a:cubicBezTo>
                  <a:pt x="260" y="45"/>
                  <a:pt x="262" y="40"/>
                  <a:pt x="264" y="34"/>
                </a:cubicBezTo>
                <a:cubicBezTo>
                  <a:pt x="264" y="33"/>
                  <a:pt x="265" y="33"/>
                  <a:pt x="265" y="32"/>
                </a:cubicBezTo>
                <a:cubicBezTo>
                  <a:pt x="265" y="20"/>
                  <a:pt x="272" y="14"/>
                  <a:pt x="282" y="9"/>
                </a:cubicBezTo>
                <a:cubicBezTo>
                  <a:pt x="296" y="3"/>
                  <a:pt x="311" y="0"/>
                  <a:pt x="326" y="6"/>
                </a:cubicBezTo>
                <a:cubicBezTo>
                  <a:pt x="331" y="7"/>
                  <a:pt x="334" y="11"/>
                  <a:pt x="337" y="14"/>
                </a:cubicBezTo>
                <a:cubicBezTo>
                  <a:pt x="339" y="15"/>
                  <a:pt x="341" y="17"/>
                  <a:pt x="343" y="18"/>
                </a:cubicBezTo>
                <a:cubicBezTo>
                  <a:pt x="349" y="22"/>
                  <a:pt x="352" y="27"/>
                  <a:pt x="353" y="34"/>
                </a:cubicBezTo>
                <a:cubicBezTo>
                  <a:pt x="357" y="49"/>
                  <a:pt x="354" y="63"/>
                  <a:pt x="349" y="76"/>
                </a:cubicBezTo>
                <a:cubicBezTo>
                  <a:pt x="346" y="85"/>
                  <a:pt x="342" y="93"/>
                  <a:pt x="338" y="101"/>
                </a:cubicBezTo>
                <a:cubicBezTo>
                  <a:pt x="337" y="105"/>
                  <a:pt x="339" y="109"/>
                  <a:pt x="343" y="110"/>
                </a:cubicBezTo>
                <a:cubicBezTo>
                  <a:pt x="344" y="110"/>
                  <a:pt x="345" y="111"/>
                  <a:pt x="345" y="111"/>
                </a:cubicBezTo>
                <a:cubicBezTo>
                  <a:pt x="351" y="118"/>
                  <a:pt x="357" y="125"/>
                  <a:pt x="362" y="132"/>
                </a:cubicBezTo>
                <a:cubicBezTo>
                  <a:pt x="368" y="140"/>
                  <a:pt x="373" y="148"/>
                  <a:pt x="377" y="157"/>
                </a:cubicBezTo>
                <a:cubicBezTo>
                  <a:pt x="387" y="177"/>
                  <a:pt x="397" y="197"/>
                  <a:pt x="407" y="217"/>
                </a:cubicBezTo>
                <a:cubicBezTo>
                  <a:pt x="413" y="230"/>
                  <a:pt x="419" y="243"/>
                  <a:pt x="427" y="255"/>
                </a:cubicBezTo>
                <a:cubicBezTo>
                  <a:pt x="434" y="268"/>
                  <a:pt x="438" y="281"/>
                  <a:pt x="442" y="295"/>
                </a:cubicBezTo>
                <a:cubicBezTo>
                  <a:pt x="453" y="332"/>
                  <a:pt x="464" y="369"/>
                  <a:pt x="475" y="406"/>
                </a:cubicBezTo>
                <a:cubicBezTo>
                  <a:pt x="476" y="408"/>
                  <a:pt x="476" y="409"/>
                  <a:pt x="477" y="411"/>
                </a:cubicBezTo>
                <a:cubicBezTo>
                  <a:pt x="478" y="414"/>
                  <a:pt x="479" y="417"/>
                  <a:pt x="475" y="419"/>
                </a:cubicBezTo>
                <a:cubicBezTo>
                  <a:pt x="474" y="419"/>
                  <a:pt x="474" y="421"/>
                  <a:pt x="474" y="422"/>
                </a:cubicBezTo>
                <a:cubicBezTo>
                  <a:pt x="474" y="423"/>
                  <a:pt x="475" y="424"/>
                  <a:pt x="475" y="424"/>
                </a:cubicBezTo>
                <a:cubicBezTo>
                  <a:pt x="478" y="428"/>
                  <a:pt x="478" y="431"/>
                  <a:pt x="474" y="434"/>
                </a:cubicBezTo>
                <a:cubicBezTo>
                  <a:pt x="482" y="445"/>
                  <a:pt x="484" y="456"/>
                  <a:pt x="485" y="469"/>
                </a:cubicBezTo>
                <a:cubicBezTo>
                  <a:pt x="485" y="471"/>
                  <a:pt x="486" y="473"/>
                  <a:pt x="486" y="475"/>
                </a:cubicBezTo>
                <a:cubicBezTo>
                  <a:pt x="486" y="476"/>
                  <a:pt x="485" y="477"/>
                  <a:pt x="483" y="478"/>
                </a:cubicBezTo>
                <a:cubicBezTo>
                  <a:pt x="484" y="481"/>
                  <a:pt x="484" y="483"/>
                  <a:pt x="485" y="487"/>
                </a:cubicBezTo>
                <a:cubicBezTo>
                  <a:pt x="483" y="486"/>
                  <a:pt x="482" y="486"/>
                  <a:pt x="480" y="485"/>
                </a:cubicBezTo>
                <a:cubicBezTo>
                  <a:pt x="480" y="487"/>
                  <a:pt x="480" y="490"/>
                  <a:pt x="479" y="493"/>
                </a:cubicBezTo>
                <a:cubicBezTo>
                  <a:pt x="477" y="491"/>
                  <a:pt x="474" y="490"/>
                  <a:pt x="473" y="488"/>
                </a:cubicBezTo>
                <a:cubicBezTo>
                  <a:pt x="471" y="482"/>
                  <a:pt x="469" y="476"/>
                  <a:pt x="467" y="470"/>
                </a:cubicBezTo>
                <a:cubicBezTo>
                  <a:pt x="466" y="468"/>
                  <a:pt x="466" y="467"/>
                  <a:pt x="465" y="465"/>
                </a:cubicBezTo>
                <a:cubicBezTo>
                  <a:pt x="464" y="468"/>
                  <a:pt x="464" y="470"/>
                  <a:pt x="463" y="473"/>
                </a:cubicBezTo>
                <a:cubicBezTo>
                  <a:pt x="454" y="466"/>
                  <a:pt x="453" y="455"/>
                  <a:pt x="450" y="445"/>
                </a:cubicBezTo>
                <a:cubicBezTo>
                  <a:pt x="445" y="446"/>
                  <a:pt x="443" y="443"/>
                  <a:pt x="442" y="439"/>
                </a:cubicBezTo>
                <a:cubicBezTo>
                  <a:pt x="441" y="437"/>
                  <a:pt x="439" y="436"/>
                  <a:pt x="437" y="436"/>
                </a:cubicBezTo>
                <a:cubicBezTo>
                  <a:pt x="435" y="437"/>
                  <a:pt x="434" y="436"/>
                  <a:pt x="433" y="436"/>
                </a:cubicBezTo>
                <a:cubicBezTo>
                  <a:pt x="430" y="427"/>
                  <a:pt x="428" y="418"/>
                  <a:pt x="425" y="409"/>
                </a:cubicBezTo>
                <a:cubicBezTo>
                  <a:pt x="418" y="387"/>
                  <a:pt x="410" y="364"/>
                  <a:pt x="402" y="342"/>
                </a:cubicBezTo>
                <a:cubicBezTo>
                  <a:pt x="399" y="332"/>
                  <a:pt x="395" y="322"/>
                  <a:pt x="392" y="312"/>
                </a:cubicBezTo>
                <a:cubicBezTo>
                  <a:pt x="392" y="311"/>
                  <a:pt x="393" y="309"/>
                  <a:pt x="394" y="308"/>
                </a:cubicBezTo>
                <a:cubicBezTo>
                  <a:pt x="395" y="306"/>
                  <a:pt x="396" y="305"/>
                  <a:pt x="398" y="303"/>
                </a:cubicBezTo>
                <a:cubicBezTo>
                  <a:pt x="389" y="302"/>
                  <a:pt x="387" y="296"/>
                  <a:pt x="385" y="289"/>
                </a:cubicBezTo>
                <a:cubicBezTo>
                  <a:pt x="384" y="286"/>
                  <a:pt x="383" y="282"/>
                  <a:pt x="381" y="279"/>
                </a:cubicBezTo>
                <a:cubicBezTo>
                  <a:pt x="383" y="286"/>
                  <a:pt x="384" y="293"/>
                  <a:pt x="387" y="299"/>
                </a:cubicBezTo>
                <a:cubicBezTo>
                  <a:pt x="387" y="301"/>
                  <a:pt x="390" y="303"/>
                  <a:pt x="393" y="305"/>
                </a:cubicBezTo>
                <a:cubicBezTo>
                  <a:pt x="387" y="313"/>
                  <a:pt x="391" y="322"/>
                  <a:pt x="391" y="331"/>
                </a:cubicBezTo>
                <a:cubicBezTo>
                  <a:pt x="391" y="334"/>
                  <a:pt x="392" y="337"/>
                  <a:pt x="392" y="340"/>
                </a:cubicBezTo>
                <a:cubicBezTo>
                  <a:pt x="391" y="349"/>
                  <a:pt x="396" y="358"/>
                  <a:pt x="399" y="367"/>
                </a:cubicBezTo>
                <a:cubicBezTo>
                  <a:pt x="402" y="380"/>
                  <a:pt x="405" y="394"/>
                  <a:pt x="408" y="408"/>
                </a:cubicBezTo>
                <a:cubicBezTo>
                  <a:pt x="410" y="417"/>
                  <a:pt x="409" y="426"/>
                  <a:pt x="405" y="434"/>
                </a:cubicBezTo>
                <a:cubicBezTo>
                  <a:pt x="404" y="436"/>
                  <a:pt x="404" y="439"/>
                  <a:pt x="404" y="440"/>
                </a:cubicBezTo>
                <a:cubicBezTo>
                  <a:pt x="414" y="476"/>
                  <a:pt x="423" y="511"/>
                  <a:pt x="433" y="546"/>
                </a:cubicBezTo>
                <a:cubicBezTo>
                  <a:pt x="437" y="559"/>
                  <a:pt x="444" y="570"/>
                  <a:pt x="450" y="582"/>
                </a:cubicBezTo>
                <a:cubicBezTo>
                  <a:pt x="463" y="606"/>
                  <a:pt x="477" y="629"/>
                  <a:pt x="484" y="657"/>
                </a:cubicBezTo>
                <a:cubicBezTo>
                  <a:pt x="496" y="702"/>
                  <a:pt x="507" y="747"/>
                  <a:pt x="519" y="792"/>
                </a:cubicBezTo>
                <a:cubicBezTo>
                  <a:pt x="520" y="796"/>
                  <a:pt x="517" y="797"/>
                  <a:pt x="516" y="798"/>
                </a:cubicBezTo>
                <a:cubicBezTo>
                  <a:pt x="516" y="799"/>
                  <a:pt x="516" y="800"/>
                  <a:pt x="517" y="801"/>
                </a:cubicBezTo>
                <a:cubicBezTo>
                  <a:pt x="520" y="808"/>
                  <a:pt x="519" y="810"/>
                  <a:pt x="513" y="814"/>
                </a:cubicBezTo>
                <a:cubicBezTo>
                  <a:pt x="507" y="818"/>
                  <a:pt x="501" y="821"/>
                  <a:pt x="495" y="824"/>
                </a:cubicBezTo>
                <a:cubicBezTo>
                  <a:pt x="490" y="827"/>
                  <a:pt x="490" y="827"/>
                  <a:pt x="485" y="823"/>
                </a:cubicBezTo>
                <a:cubicBezTo>
                  <a:pt x="478" y="826"/>
                  <a:pt x="474" y="832"/>
                  <a:pt x="469" y="838"/>
                </a:cubicBezTo>
                <a:cubicBezTo>
                  <a:pt x="468" y="840"/>
                  <a:pt x="465" y="842"/>
                  <a:pt x="463" y="842"/>
                </a:cubicBezTo>
                <a:cubicBezTo>
                  <a:pt x="447" y="845"/>
                  <a:pt x="430" y="847"/>
                  <a:pt x="413" y="849"/>
                </a:cubicBezTo>
                <a:cubicBezTo>
                  <a:pt x="409" y="850"/>
                  <a:pt x="405" y="849"/>
                  <a:pt x="400" y="848"/>
                </a:cubicBezTo>
                <a:cubicBezTo>
                  <a:pt x="396" y="847"/>
                  <a:pt x="395" y="845"/>
                  <a:pt x="397" y="842"/>
                </a:cubicBezTo>
                <a:cubicBezTo>
                  <a:pt x="398" y="840"/>
                  <a:pt x="400" y="838"/>
                  <a:pt x="403" y="837"/>
                </a:cubicBezTo>
                <a:cubicBezTo>
                  <a:pt x="414" y="833"/>
                  <a:pt x="425" y="828"/>
                  <a:pt x="434" y="821"/>
                </a:cubicBezTo>
                <a:cubicBezTo>
                  <a:pt x="438" y="819"/>
                  <a:pt x="442" y="816"/>
                  <a:pt x="445" y="812"/>
                </a:cubicBezTo>
                <a:cubicBezTo>
                  <a:pt x="439" y="809"/>
                  <a:pt x="440" y="803"/>
                  <a:pt x="439" y="797"/>
                </a:cubicBezTo>
                <a:cubicBezTo>
                  <a:pt x="431" y="757"/>
                  <a:pt x="424" y="716"/>
                  <a:pt x="416" y="676"/>
                </a:cubicBezTo>
                <a:cubicBezTo>
                  <a:pt x="413" y="663"/>
                  <a:pt x="410" y="650"/>
                  <a:pt x="406" y="637"/>
                </a:cubicBezTo>
                <a:cubicBezTo>
                  <a:pt x="405" y="632"/>
                  <a:pt x="403" y="628"/>
                  <a:pt x="400" y="624"/>
                </a:cubicBezTo>
                <a:cubicBezTo>
                  <a:pt x="383" y="595"/>
                  <a:pt x="365" y="567"/>
                  <a:pt x="347" y="539"/>
                </a:cubicBezTo>
                <a:cubicBezTo>
                  <a:pt x="346" y="537"/>
                  <a:pt x="346" y="535"/>
                  <a:pt x="347" y="532"/>
                </a:cubicBezTo>
                <a:cubicBezTo>
                  <a:pt x="352" y="523"/>
                  <a:pt x="357" y="513"/>
                  <a:pt x="363" y="503"/>
                </a:cubicBezTo>
                <a:cubicBezTo>
                  <a:pt x="363" y="502"/>
                  <a:pt x="363" y="501"/>
                  <a:pt x="363" y="499"/>
                </a:cubicBezTo>
                <a:cubicBezTo>
                  <a:pt x="360" y="504"/>
                  <a:pt x="357" y="508"/>
                  <a:pt x="355" y="512"/>
                </a:cubicBezTo>
                <a:cubicBezTo>
                  <a:pt x="339" y="534"/>
                  <a:pt x="324" y="557"/>
                  <a:pt x="308" y="579"/>
                </a:cubicBezTo>
                <a:cubicBezTo>
                  <a:pt x="300" y="590"/>
                  <a:pt x="292" y="602"/>
                  <a:pt x="285" y="614"/>
                </a:cubicBezTo>
                <a:cubicBezTo>
                  <a:pt x="283" y="616"/>
                  <a:pt x="281" y="619"/>
                  <a:pt x="281" y="623"/>
                </a:cubicBezTo>
                <a:cubicBezTo>
                  <a:pt x="282" y="624"/>
                  <a:pt x="280" y="627"/>
                  <a:pt x="278" y="627"/>
                </a:cubicBezTo>
                <a:cubicBezTo>
                  <a:pt x="276" y="629"/>
                  <a:pt x="273" y="629"/>
                  <a:pt x="269" y="631"/>
                </a:cubicBezTo>
                <a:cubicBezTo>
                  <a:pt x="275" y="633"/>
                  <a:pt x="274" y="637"/>
                  <a:pt x="274" y="641"/>
                </a:cubicBezTo>
                <a:cubicBezTo>
                  <a:pt x="274" y="660"/>
                  <a:pt x="275" y="679"/>
                  <a:pt x="276" y="698"/>
                </a:cubicBezTo>
                <a:cubicBezTo>
                  <a:pt x="277" y="731"/>
                  <a:pt x="278" y="765"/>
                  <a:pt x="275" y="798"/>
                </a:cubicBezTo>
                <a:cubicBezTo>
                  <a:pt x="274" y="807"/>
                  <a:pt x="272" y="815"/>
                  <a:pt x="271" y="824"/>
                </a:cubicBezTo>
                <a:cubicBezTo>
                  <a:pt x="270" y="827"/>
                  <a:pt x="269" y="829"/>
                  <a:pt x="265" y="828"/>
                </a:cubicBezTo>
                <a:cubicBezTo>
                  <a:pt x="264" y="828"/>
                  <a:pt x="263" y="829"/>
                  <a:pt x="261" y="829"/>
                </a:cubicBezTo>
                <a:close/>
              </a:path>
            </a:pathLst>
          </a:custGeom>
          <a:solidFill>
            <a:srgbClr val="417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8BD792AE-96E3-4240-8907-928C42F50E04}"/>
              </a:ext>
            </a:extLst>
          </p:cNvPr>
          <p:cNvGrpSpPr/>
          <p:nvPr/>
        </p:nvGrpSpPr>
        <p:grpSpPr>
          <a:xfrm>
            <a:off x="602959" y="3257752"/>
            <a:ext cx="1405139" cy="1004121"/>
            <a:chOff x="668191" y="4873645"/>
            <a:chExt cx="1873519" cy="1338828"/>
          </a:xfrm>
        </p:grpSpPr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xmlns="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xmlns="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xmlns="" id="{8BD792AE-96E3-4240-8907-928C42F50E04}"/>
              </a:ext>
            </a:extLst>
          </p:cNvPr>
          <p:cNvGrpSpPr/>
          <p:nvPr/>
        </p:nvGrpSpPr>
        <p:grpSpPr>
          <a:xfrm>
            <a:off x="2322814" y="3257752"/>
            <a:ext cx="1405139" cy="1004121"/>
            <a:chOff x="668191" y="4873645"/>
            <a:chExt cx="1873519" cy="1338828"/>
          </a:xfrm>
        </p:grpSpPr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xmlns="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xmlns="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xmlns="" id="{8BD792AE-96E3-4240-8907-928C42F50E04}"/>
              </a:ext>
            </a:extLst>
          </p:cNvPr>
          <p:cNvGrpSpPr/>
          <p:nvPr/>
        </p:nvGrpSpPr>
        <p:grpSpPr>
          <a:xfrm>
            <a:off x="4038006" y="3240290"/>
            <a:ext cx="1405139" cy="1004121"/>
            <a:chOff x="668191" y="4873645"/>
            <a:chExt cx="1873519" cy="1338828"/>
          </a:xfrm>
        </p:grpSpPr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xmlns="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xmlns="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757238" y="2274888"/>
            <a:ext cx="1103312" cy="866775"/>
            <a:chOff x="757238" y="2274888"/>
            <a:chExt cx="1103312" cy="866775"/>
          </a:xfrm>
        </p:grpSpPr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795338" y="2528888"/>
              <a:ext cx="1046162" cy="612775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7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4 h 97"/>
                <a:gd name="T12" fmla="*/ 68 w 166"/>
                <a:gd name="T13" fmla="*/ 36 h 97"/>
                <a:gd name="T14" fmla="*/ 69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30 h 97"/>
                <a:gd name="T26" fmla="*/ 93 w 166"/>
                <a:gd name="T27" fmla="*/ 25 h 97"/>
                <a:gd name="T28" fmla="*/ 132 w 166"/>
                <a:gd name="T29" fmla="*/ 2 h 97"/>
                <a:gd name="T30" fmla="*/ 163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4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9" y="34"/>
                    <a:pt x="69" y="32"/>
                    <a:pt x="69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1" y="28"/>
                    <a:pt x="92" y="30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10"/>
                    <a:pt x="115" y="0"/>
                    <a:pt x="132" y="2"/>
                  </a:cubicBezTo>
                  <a:cubicBezTo>
                    <a:pt x="148" y="4"/>
                    <a:pt x="161" y="17"/>
                    <a:pt x="163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2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5" y="72"/>
                    <a:pt x="75" y="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1563688" y="2274888"/>
              <a:ext cx="252412" cy="296863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5 w 40"/>
                <a:gd name="T29" fmla="*/ 16 h 47"/>
                <a:gd name="T30" fmla="*/ 14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30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8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5" y="16"/>
                  </a:cubicBezTo>
                  <a:cubicBezTo>
                    <a:pt x="15" y="16"/>
                    <a:pt x="15" y="15"/>
                    <a:pt x="14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763588" y="2471738"/>
              <a:ext cx="169862" cy="360363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6 w 27"/>
                <a:gd name="T5" fmla="*/ 19 h 57"/>
                <a:gd name="T6" fmla="*/ 6 w 27"/>
                <a:gd name="T7" fmla="*/ 22 h 57"/>
                <a:gd name="T8" fmla="*/ 3 w 27"/>
                <a:gd name="T9" fmla="*/ 55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2 h 57"/>
                <a:gd name="T22" fmla="*/ 24 w 27"/>
                <a:gd name="T23" fmla="*/ 17 h 57"/>
                <a:gd name="T24" fmla="*/ 25 w 27"/>
                <a:gd name="T25" fmla="*/ 26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4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7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757238" y="2832101"/>
              <a:ext cx="63500" cy="107950"/>
            </a:xfrm>
            <a:custGeom>
              <a:avLst/>
              <a:gdLst>
                <a:gd name="T0" fmla="*/ 1 w 10"/>
                <a:gd name="T1" fmla="*/ 2 h 17"/>
                <a:gd name="T2" fmla="*/ 6 w 10"/>
                <a:gd name="T3" fmla="*/ 3 h 17"/>
                <a:gd name="T4" fmla="*/ 6 w 10"/>
                <a:gd name="T5" fmla="*/ 5 h 17"/>
                <a:gd name="T6" fmla="*/ 10 w 10"/>
                <a:gd name="T7" fmla="*/ 7 h 17"/>
                <a:gd name="T8" fmla="*/ 9 w 10"/>
                <a:gd name="T9" fmla="*/ 15 h 17"/>
                <a:gd name="T10" fmla="*/ 9 w 10"/>
                <a:gd name="T11" fmla="*/ 15 h 17"/>
                <a:gd name="T12" fmla="*/ 3 w 10"/>
                <a:gd name="T13" fmla="*/ 16 h 17"/>
                <a:gd name="T14" fmla="*/ 1 w 10"/>
                <a:gd name="T15" fmla="*/ 11 h 17"/>
                <a:gd name="T16" fmla="*/ 2 w 10"/>
                <a:gd name="T17" fmla="*/ 5 h 17"/>
                <a:gd name="T18" fmla="*/ 1 w 1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7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8"/>
                    <a:pt x="10" y="7"/>
                  </a:cubicBezTo>
                  <a:cubicBezTo>
                    <a:pt x="9" y="9"/>
                    <a:pt x="9" y="12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7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1790700" y="2571751"/>
              <a:ext cx="69850" cy="101600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9 h 16"/>
                <a:gd name="T6" fmla="*/ 8 w 11"/>
                <a:gd name="T7" fmla="*/ 16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2"/>
                    <a:pt x="6" y="3"/>
                    <a:pt x="6" y="4"/>
                  </a:cubicBezTo>
                  <a:cubicBezTo>
                    <a:pt x="6" y="6"/>
                    <a:pt x="7" y="7"/>
                    <a:pt x="9" y="9"/>
                  </a:cubicBezTo>
                  <a:cubicBezTo>
                    <a:pt x="11" y="10"/>
                    <a:pt x="11" y="14"/>
                    <a:pt x="8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2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1268413" y="2813051"/>
              <a:ext cx="44450" cy="177800"/>
            </a:xfrm>
            <a:custGeom>
              <a:avLst/>
              <a:gdLst>
                <a:gd name="T0" fmla="*/ 0 w 7"/>
                <a:gd name="T1" fmla="*/ 28 h 28"/>
                <a:gd name="T2" fmla="*/ 1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4" y="3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1336675" y="2787651"/>
              <a:ext cx="107950" cy="165100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0"/>
                    <a:pt x="9" y="19"/>
                    <a:pt x="17" y="26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2411703" y="2281331"/>
            <a:ext cx="1103312" cy="866775"/>
            <a:chOff x="757238" y="2274888"/>
            <a:chExt cx="1103312" cy="866775"/>
          </a:xfrm>
        </p:grpSpPr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795338" y="2528888"/>
              <a:ext cx="1046162" cy="612775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7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4 h 97"/>
                <a:gd name="T12" fmla="*/ 68 w 166"/>
                <a:gd name="T13" fmla="*/ 36 h 97"/>
                <a:gd name="T14" fmla="*/ 69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30 h 97"/>
                <a:gd name="T26" fmla="*/ 93 w 166"/>
                <a:gd name="T27" fmla="*/ 25 h 97"/>
                <a:gd name="T28" fmla="*/ 132 w 166"/>
                <a:gd name="T29" fmla="*/ 2 h 97"/>
                <a:gd name="T30" fmla="*/ 163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4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9" y="34"/>
                    <a:pt x="69" y="32"/>
                    <a:pt x="69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1" y="28"/>
                    <a:pt x="92" y="30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10"/>
                    <a:pt x="115" y="0"/>
                    <a:pt x="132" y="2"/>
                  </a:cubicBezTo>
                  <a:cubicBezTo>
                    <a:pt x="148" y="4"/>
                    <a:pt x="161" y="17"/>
                    <a:pt x="163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2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5" y="72"/>
                    <a:pt x="75" y="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1563688" y="2274888"/>
              <a:ext cx="252412" cy="296863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5 w 40"/>
                <a:gd name="T29" fmla="*/ 16 h 47"/>
                <a:gd name="T30" fmla="*/ 14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30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8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5" y="16"/>
                  </a:cubicBezTo>
                  <a:cubicBezTo>
                    <a:pt x="15" y="16"/>
                    <a:pt x="15" y="15"/>
                    <a:pt x="14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763588" y="2471738"/>
              <a:ext cx="169862" cy="360363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6 w 27"/>
                <a:gd name="T5" fmla="*/ 19 h 57"/>
                <a:gd name="T6" fmla="*/ 6 w 27"/>
                <a:gd name="T7" fmla="*/ 22 h 57"/>
                <a:gd name="T8" fmla="*/ 3 w 27"/>
                <a:gd name="T9" fmla="*/ 55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2 h 57"/>
                <a:gd name="T22" fmla="*/ 24 w 27"/>
                <a:gd name="T23" fmla="*/ 17 h 57"/>
                <a:gd name="T24" fmla="*/ 25 w 27"/>
                <a:gd name="T25" fmla="*/ 26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4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7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757238" y="2832101"/>
              <a:ext cx="63500" cy="107950"/>
            </a:xfrm>
            <a:custGeom>
              <a:avLst/>
              <a:gdLst>
                <a:gd name="T0" fmla="*/ 1 w 10"/>
                <a:gd name="T1" fmla="*/ 2 h 17"/>
                <a:gd name="T2" fmla="*/ 6 w 10"/>
                <a:gd name="T3" fmla="*/ 3 h 17"/>
                <a:gd name="T4" fmla="*/ 6 w 10"/>
                <a:gd name="T5" fmla="*/ 5 h 17"/>
                <a:gd name="T6" fmla="*/ 10 w 10"/>
                <a:gd name="T7" fmla="*/ 7 h 17"/>
                <a:gd name="T8" fmla="*/ 9 w 10"/>
                <a:gd name="T9" fmla="*/ 15 h 17"/>
                <a:gd name="T10" fmla="*/ 9 w 10"/>
                <a:gd name="T11" fmla="*/ 15 h 17"/>
                <a:gd name="T12" fmla="*/ 3 w 10"/>
                <a:gd name="T13" fmla="*/ 16 h 17"/>
                <a:gd name="T14" fmla="*/ 1 w 10"/>
                <a:gd name="T15" fmla="*/ 11 h 17"/>
                <a:gd name="T16" fmla="*/ 2 w 10"/>
                <a:gd name="T17" fmla="*/ 5 h 17"/>
                <a:gd name="T18" fmla="*/ 1 w 1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7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8"/>
                    <a:pt x="10" y="7"/>
                  </a:cubicBezTo>
                  <a:cubicBezTo>
                    <a:pt x="9" y="9"/>
                    <a:pt x="9" y="12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7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1790700" y="2571751"/>
              <a:ext cx="69850" cy="101600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9 h 16"/>
                <a:gd name="T6" fmla="*/ 8 w 11"/>
                <a:gd name="T7" fmla="*/ 16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2"/>
                    <a:pt x="6" y="3"/>
                    <a:pt x="6" y="4"/>
                  </a:cubicBezTo>
                  <a:cubicBezTo>
                    <a:pt x="6" y="6"/>
                    <a:pt x="7" y="7"/>
                    <a:pt x="9" y="9"/>
                  </a:cubicBezTo>
                  <a:cubicBezTo>
                    <a:pt x="11" y="10"/>
                    <a:pt x="11" y="14"/>
                    <a:pt x="8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2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1268413" y="2813051"/>
              <a:ext cx="44450" cy="177800"/>
            </a:xfrm>
            <a:custGeom>
              <a:avLst/>
              <a:gdLst>
                <a:gd name="T0" fmla="*/ 0 w 7"/>
                <a:gd name="T1" fmla="*/ 28 h 28"/>
                <a:gd name="T2" fmla="*/ 1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4" y="3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1336675" y="2787651"/>
              <a:ext cx="107950" cy="165100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0"/>
                    <a:pt x="9" y="19"/>
                    <a:pt x="17" y="26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4166394" y="2239963"/>
            <a:ext cx="1103312" cy="866775"/>
            <a:chOff x="757238" y="2274888"/>
            <a:chExt cx="1103312" cy="866775"/>
          </a:xfrm>
        </p:grpSpPr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795338" y="2528888"/>
              <a:ext cx="1046162" cy="612775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7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4 h 97"/>
                <a:gd name="T12" fmla="*/ 68 w 166"/>
                <a:gd name="T13" fmla="*/ 36 h 97"/>
                <a:gd name="T14" fmla="*/ 69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30 h 97"/>
                <a:gd name="T26" fmla="*/ 93 w 166"/>
                <a:gd name="T27" fmla="*/ 25 h 97"/>
                <a:gd name="T28" fmla="*/ 132 w 166"/>
                <a:gd name="T29" fmla="*/ 2 h 97"/>
                <a:gd name="T30" fmla="*/ 163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4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9" y="34"/>
                    <a:pt x="69" y="32"/>
                    <a:pt x="69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1" y="28"/>
                    <a:pt x="92" y="30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10"/>
                    <a:pt x="115" y="0"/>
                    <a:pt x="132" y="2"/>
                  </a:cubicBezTo>
                  <a:cubicBezTo>
                    <a:pt x="148" y="4"/>
                    <a:pt x="161" y="17"/>
                    <a:pt x="163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2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5" y="72"/>
                    <a:pt x="75" y="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1563688" y="2274888"/>
              <a:ext cx="252412" cy="296863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5 w 40"/>
                <a:gd name="T29" fmla="*/ 16 h 47"/>
                <a:gd name="T30" fmla="*/ 14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30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8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5" y="16"/>
                  </a:cubicBezTo>
                  <a:cubicBezTo>
                    <a:pt x="15" y="16"/>
                    <a:pt x="15" y="15"/>
                    <a:pt x="14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763588" y="2471738"/>
              <a:ext cx="169862" cy="360363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6 w 27"/>
                <a:gd name="T5" fmla="*/ 19 h 57"/>
                <a:gd name="T6" fmla="*/ 6 w 27"/>
                <a:gd name="T7" fmla="*/ 22 h 57"/>
                <a:gd name="T8" fmla="*/ 3 w 27"/>
                <a:gd name="T9" fmla="*/ 55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2 h 57"/>
                <a:gd name="T22" fmla="*/ 24 w 27"/>
                <a:gd name="T23" fmla="*/ 17 h 57"/>
                <a:gd name="T24" fmla="*/ 25 w 27"/>
                <a:gd name="T25" fmla="*/ 26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4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7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757238" y="2832101"/>
              <a:ext cx="63500" cy="107950"/>
            </a:xfrm>
            <a:custGeom>
              <a:avLst/>
              <a:gdLst>
                <a:gd name="T0" fmla="*/ 1 w 10"/>
                <a:gd name="T1" fmla="*/ 2 h 17"/>
                <a:gd name="T2" fmla="*/ 6 w 10"/>
                <a:gd name="T3" fmla="*/ 3 h 17"/>
                <a:gd name="T4" fmla="*/ 6 w 10"/>
                <a:gd name="T5" fmla="*/ 5 h 17"/>
                <a:gd name="T6" fmla="*/ 10 w 10"/>
                <a:gd name="T7" fmla="*/ 7 h 17"/>
                <a:gd name="T8" fmla="*/ 9 w 10"/>
                <a:gd name="T9" fmla="*/ 15 h 17"/>
                <a:gd name="T10" fmla="*/ 9 w 10"/>
                <a:gd name="T11" fmla="*/ 15 h 17"/>
                <a:gd name="T12" fmla="*/ 3 w 10"/>
                <a:gd name="T13" fmla="*/ 16 h 17"/>
                <a:gd name="T14" fmla="*/ 1 w 10"/>
                <a:gd name="T15" fmla="*/ 11 h 17"/>
                <a:gd name="T16" fmla="*/ 2 w 10"/>
                <a:gd name="T17" fmla="*/ 5 h 17"/>
                <a:gd name="T18" fmla="*/ 1 w 1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7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8"/>
                    <a:pt x="10" y="7"/>
                  </a:cubicBezTo>
                  <a:cubicBezTo>
                    <a:pt x="9" y="9"/>
                    <a:pt x="9" y="12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7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1790700" y="2571751"/>
              <a:ext cx="69850" cy="101600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9 h 16"/>
                <a:gd name="T6" fmla="*/ 8 w 11"/>
                <a:gd name="T7" fmla="*/ 16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2"/>
                    <a:pt x="6" y="3"/>
                    <a:pt x="6" y="4"/>
                  </a:cubicBezTo>
                  <a:cubicBezTo>
                    <a:pt x="6" y="6"/>
                    <a:pt x="7" y="7"/>
                    <a:pt x="9" y="9"/>
                  </a:cubicBezTo>
                  <a:cubicBezTo>
                    <a:pt x="11" y="10"/>
                    <a:pt x="11" y="14"/>
                    <a:pt x="8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2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1268413" y="2813051"/>
              <a:ext cx="44450" cy="177800"/>
            </a:xfrm>
            <a:custGeom>
              <a:avLst/>
              <a:gdLst>
                <a:gd name="T0" fmla="*/ 0 w 7"/>
                <a:gd name="T1" fmla="*/ 28 h 28"/>
                <a:gd name="T2" fmla="*/ 1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4" y="3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1336675" y="2787651"/>
              <a:ext cx="107950" cy="165100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0"/>
                    <a:pt x="9" y="19"/>
                    <a:pt x="17" y="26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2660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280167" y="283202"/>
            <a:ext cx="8614279" cy="4567072"/>
            <a:chOff x="9142412" y="-1146176"/>
            <a:chExt cx="4452939" cy="2379664"/>
          </a:xfrm>
          <a:solidFill>
            <a:schemeClr val="bg1">
              <a:lumMod val="65000"/>
            </a:schemeClr>
          </a:solidFill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12525375" y="617538"/>
              <a:ext cx="1046163" cy="615950"/>
            </a:xfrm>
            <a:custGeom>
              <a:avLst/>
              <a:gdLst>
                <a:gd name="T0" fmla="*/ 380 w 837"/>
                <a:gd name="T1" fmla="*/ 370 h 493"/>
                <a:gd name="T2" fmla="*/ 375 w 837"/>
                <a:gd name="T3" fmla="*/ 379 h 493"/>
                <a:gd name="T4" fmla="*/ 215 w 837"/>
                <a:gd name="T5" fmla="*/ 489 h 493"/>
                <a:gd name="T6" fmla="*/ 48 w 837"/>
                <a:gd name="T7" fmla="*/ 399 h 493"/>
                <a:gd name="T8" fmla="*/ 90 w 837"/>
                <a:gd name="T9" fmla="*/ 161 h 493"/>
                <a:gd name="T10" fmla="*/ 333 w 837"/>
                <a:gd name="T11" fmla="*/ 170 h 493"/>
                <a:gd name="T12" fmla="*/ 343 w 837"/>
                <a:gd name="T13" fmla="*/ 180 h 493"/>
                <a:gd name="T14" fmla="*/ 351 w 837"/>
                <a:gd name="T15" fmla="*/ 156 h 493"/>
                <a:gd name="T16" fmla="*/ 366 w 837"/>
                <a:gd name="T17" fmla="*/ 152 h 493"/>
                <a:gd name="T18" fmla="*/ 414 w 837"/>
                <a:gd name="T19" fmla="*/ 156 h 493"/>
                <a:gd name="T20" fmla="*/ 429 w 837"/>
                <a:gd name="T21" fmla="*/ 138 h 493"/>
                <a:gd name="T22" fmla="*/ 448 w 837"/>
                <a:gd name="T23" fmla="*/ 134 h 493"/>
                <a:gd name="T24" fmla="*/ 463 w 837"/>
                <a:gd name="T25" fmla="*/ 149 h 493"/>
                <a:gd name="T26" fmla="*/ 472 w 837"/>
                <a:gd name="T27" fmla="*/ 126 h 493"/>
                <a:gd name="T28" fmla="*/ 666 w 837"/>
                <a:gd name="T29" fmla="*/ 11 h 493"/>
                <a:gd name="T30" fmla="*/ 827 w 837"/>
                <a:gd name="T31" fmla="*/ 170 h 493"/>
                <a:gd name="T32" fmla="*/ 711 w 837"/>
                <a:gd name="T33" fmla="*/ 366 h 493"/>
                <a:gd name="T34" fmla="*/ 461 w 837"/>
                <a:gd name="T35" fmla="*/ 224 h 493"/>
                <a:gd name="T36" fmla="*/ 459 w 837"/>
                <a:gd name="T37" fmla="*/ 185 h 493"/>
                <a:gd name="T38" fmla="*/ 439 w 837"/>
                <a:gd name="T39" fmla="*/ 142 h 493"/>
                <a:gd name="T40" fmla="*/ 406 w 837"/>
                <a:gd name="T41" fmla="*/ 171 h 493"/>
                <a:gd name="T42" fmla="*/ 361 w 837"/>
                <a:gd name="T43" fmla="*/ 160 h 493"/>
                <a:gd name="T44" fmla="*/ 362 w 837"/>
                <a:gd name="T45" fmla="*/ 205 h 493"/>
                <a:gd name="T46" fmla="*/ 383 w 837"/>
                <a:gd name="T47" fmla="*/ 360 h 493"/>
                <a:gd name="T48" fmla="*/ 380 w 837"/>
                <a:gd name="T49" fmla="*/ 37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7" h="493">
                  <a:moveTo>
                    <a:pt x="380" y="370"/>
                  </a:moveTo>
                  <a:cubicBezTo>
                    <a:pt x="379" y="373"/>
                    <a:pt x="377" y="376"/>
                    <a:pt x="375" y="379"/>
                  </a:cubicBezTo>
                  <a:cubicBezTo>
                    <a:pt x="343" y="447"/>
                    <a:pt x="290" y="485"/>
                    <a:pt x="215" y="489"/>
                  </a:cubicBezTo>
                  <a:cubicBezTo>
                    <a:pt x="143" y="493"/>
                    <a:pt x="86" y="461"/>
                    <a:pt x="48" y="399"/>
                  </a:cubicBezTo>
                  <a:cubicBezTo>
                    <a:pt x="0" y="321"/>
                    <a:pt x="19" y="218"/>
                    <a:pt x="90" y="161"/>
                  </a:cubicBezTo>
                  <a:cubicBezTo>
                    <a:pt x="162" y="102"/>
                    <a:pt x="265" y="106"/>
                    <a:pt x="333" y="170"/>
                  </a:cubicBezTo>
                  <a:cubicBezTo>
                    <a:pt x="336" y="173"/>
                    <a:pt x="339" y="176"/>
                    <a:pt x="343" y="180"/>
                  </a:cubicBezTo>
                  <a:cubicBezTo>
                    <a:pt x="346" y="171"/>
                    <a:pt x="348" y="164"/>
                    <a:pt x="351" y="156"/>
                  </a:cubicBezTo>
                  <a:cubicBezTo>
                    <a:pt x="353" y="148"/>
                    <a:pt x="359" y="145"/>
                    <a:pt x="366" y="152"/>
                  </a:cubicBezTo>
                  <a:cubicBezTo>
                    <a:pt x="381" y="167"/>
                    <a:pt x="398" y="163"/>
                    <a:pt x="414" y="156"/>
                  </a:cubicBezTo>
                  <a:cubicBezTo>
                    <a:pt x="420" y="153"/>
                    <a:pt x="425" y="145"/>
                    <a:pt x="429" y="138"/>
                  </a:cubicBezTo>
                  <a:cubicBezTo>
                    <a:pt x="436" y="126"/>
                    <a:pt x="438" y="125"/>
                    <a:pt x="448" y="134"/>
                  </a:cubicBezTo>
                  <a:cubicBezTo>
                    <a:pt x="453" y="139"/>
                    <a:pt x="458" y="144"/>
                    <a:pt x="463" y="149"/>
                  </a:cubicBezTo>
                  <a:cubicBezTo>
                    <a:pt x="466" y="141"/>
                    <a:pt x="469" y="134"/>
                    <a:pt x="472" y="126"/>
                  </a:cubicBezTo>
                  <a:cubicBezTo>
                    <a:pt x="503" y="48"/>
                    <a:pt x="583" y="0"/>
                    <a:pt x="666" y="11"/>
                  </a:cubicBezTo>
                  <a:cubicBezTo>
                    <a:pt x="750" y="21"/>
                    <a:pt x="817" y="87"/>
                    <a:pt x="827" y="170"/>
                  </a:cubicBezTo>
                  <a:cubicBezTo>
                    <a:pt x="837" y="255"/>
                    <a:pt x="790" y="335"/>
                    <a:pt x="711" y="366"/>
                  </a:cubicBezTo>
                  <a:cubicBezTo>
                    <a:pt x="602" y="409"/>
                    <a:pt x="479" y="340"/>
                    <a:pt x="461" y="224"/>
                  </a:cubicBezTo>
                  <a:cubicBezTo>
                    <a:pt x="459" y="212"/>
                    <a:pt x="458" y="198"/>
                    <a:pt x="459" y="185"/>
                  </a:cubicBezTo>
                  <a:cubicBezTo>
                    <a:pt x="459" y="163"/>
                    <a:pt x="458" y="158"/>
                    <a:pt x="439" y="142"/>
                  </a:cubicBezTo>
                  <a:cubicBezTo>
                    <a:pt x="435" y="160"/>
                    <a:pt x="423" y="168"/>
                    <a:pt x="406" y="171"/>
                  </a:cubicBezTo>
                  <a:cubicBezTo>
                    <a:pt x="389" y="175"/>
                    <a:pt x="374" y="177"/>
                    <a:pt x="361" y="160"/>
                  </a:cubicBezTo>
                  <a:cubicBezTo>
                    <a:pt x="356" y="178"/>
                    <a:pt x="352" y="190"/>
                    <a:pt x="362" y="205"/>
                  </a:cubicBezTo>
                  <a:cubicBezTo>
                    <a:pt x="392" y="253"/>
                    <a:pt x="399" y="305"/>
                    <a:pt x="383" y="360"/>
                  </a:cubicBezTo>
                  <a:cubicBezTo>
                    <a:pt x="382" y="363"/>
                    <a:pt x="381" y="366"/>
                    <a:pt x="380" y="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3295313" y="361950"/>
              <a:ext cx="252413" cy="298450"/>
            </a:xfrm>
            <a:custGeom>
              <a:avLst/>
              <a:gdLst>
                <a:gd name="T0" fmla="*/ 38 w 202"/>
                <a:gd name="T1" fmla="*/ 22 h 239"/>
                <a:gd name="T2" fmla="*/ 35 w 202"/>
                <a:gd name="T3" fmla="*/ 74 h 239"/>
                <a:gd name="T4" fmla="*/ 36 w 202"/>
                <a:gd name="T5" fmla="*/ 146 h 239"/>
                <a:gd name="T6" fmla="*/ 31 w 202"/>
                <a:gd name="T7" fmla="*/ 158 h 239"/>
                <a:gd name="T8" fmla="*/ 17 w 202"/>
                <a:gd name="T9" fmla="*/ 156 h 239"/>
                <a:gd name="T10" fmla="*/ 1 w 202"/>
                <a:gd name="T11" fmla="*/ 119 h 239"/>
                <a:gd name="T12" fmla="*/ 8 w 202"/>
                <a:gd name="T13" fmla="*/ 75 h 239"/>
                <a:gd name="T14" fmla="*/ 24 w 202"/>
                <a:gd name="T15" fmla="*/ 16 h 239"/>
                <a:gd name="T16" fmla="*/ 37 w 202"/>
                <a:gd name="T17" fmla="*/ 1 h 239"/>
                <a:gd name="T18" fmla="*/ 55 w 202"/>
                <a:gd name="T19" fmla="*/ 10 h 239"/>
                <a:gd name="T20" fmla="*/ 91 w 202"/>
                <a:gd name="T21" fmla="*/ 59 h 239"/>
                <a:gd name="T22" fmla="*/ 202 w 202"/>
                <a:gd name="T23" fmla="*/ 234 h 239"/>
                <a:gd name="T24" fmla="*/ 186 w 202"/>
                <a:gd name="T25" fmla="*/ 230 h 239"/>
                <a:gd name="T26" fmla="*/ 94 w 202"/>
                <a:gd name="T27" fmla="*/ 91 h 239"/>
                <a:gd name="T28" fmla="*/ 79 w 202"/>
                <a:gd name="T29" fmla="*/ 80 h 239"/>
                <a:gd name="T30" fmla="*/ 74 w 202"/>
                <a:gd name="T31" fmla="*/ 74 h 239"/>
                <a:gd name="T32" fmla="*/ 49 w 202"/>
                <a:gd name="T33" fmla="*/ 33 h 239"/>
                <a:gd name="T34" fmla="*/ 41 w 202"/>
                <a:gd name="T35" fmla="*/ 22 h 239"/>
                <a:gd name="T36" fmla="*/ 38 w 202"/>
                <a:gd name="T37" fmla="*/ 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39">
                  <a:moveTo>
                    <a:pt x="38" y="22"/>
                  </a:moveTo>
                  <a:cubicBezTo>
                    <a:pt x="37" y="39"/>
                    <a:pt x="36" y="57"/>
                    <a:pt x="35" y="74"/>
                  </a:cubicBezTo>
                  <a:cubicBezTo>
                    <a:pt x="35" y="98"/>
                    <a:pt x="36" y="122"/>
                    <a:pt x="36" y="146"/>
                  </a:cubicBezTo>
                  <a:cubicBezTo>
                    <a:pt x="36" y="151"/>
                    <a:pt x="34" y="157"/>
                    <a:pt x="31" y="158"/>
                  </a:cubicBezTo>
                  <a:cubicBezTo>
                    <a:pt x="27" y="160"/>
                    <a:pt x="21" y="159"/>
                    <a:pt x="17" y="156"/>
                  </a:cubicBezTo>
                  <a:cubicBezTo>
                    <a:pt x="4" y="148"/>
                    <a:pt x="0" y="133"/>
                    <a:pt x="1" y="119"/>
                  </a:cubicBezTo>
                  <a:cubicBezTo>
                    <a:pt x="2" y="104"/>
                    <a:pt x="5" y="90"/>
                    <a:pt x="8" y="75"/>
                  </a:cubicBezTo>
                  <a:cubicBezTo>
                    <a:pt x="13" y="55"/>
                    <a:pt x="18" y="35"/>
                    <a:pt x="24" y="16"/>
                  </a:cubicBezTo>
                  <a:cubicBezTo>
                    <a:pt x="26" y="10"/>
                    <a:pt x="32" y="2"/>
                    <a:pt x="37" y="1"/>
                  </a:cubicBezTo>
                  <a:cubicBezTo>
                    <a:pt x="42" y="0"/>
                    <a:pt x="51" y="5"/>
                    <a:pt x="55" y="10"/>
                  </a:cubicBezTo>
                  <a:cubicBezTo>
                    <a:pt x="68" y="25"/>
                    <a:pt x="82" y="41"/>
                    <a:pt x="91" y="59"/>
                  </a:cubicBezTo>
                  <a:cubicBezTo>
                    <a:pt x="121" y="121"/>
                    <a:pt x="167" y="173"/>
                    <a:pt x="202" y="234"/>
                  </a:cubicBezTo>
                  <a:cubicBezTo>
                    <a:pt x="195" y="239"/>
                    <a:pt x="191" y="236"/>
                    <a:pt x="186" y="230"/>
                  </a:cubicBezTo>
                  <a:cubicBezTo>
                    <a:pt x="156" y="183"/>
                    <a:pt x="125" y="137"/>
                    <a:pt x="94" y="91"/>
                  </a:cubicBezTo>
                  <a:cubicBezTo>
                    <a:pt x="90" y="86"/>
                    <a:pt x="89" y="78"/>
                    <a:pt x="79" y="80"/>
                  </a:cubicBezTo>
                  <a:cubicBezTo>
                    <a:pt x="78" y="80"/>
                    <a:pt x="76" y="76"/>
                    <a:pt x="74" y="74"/>
                  </a:cubicBezTo>
                  <a:cubicBezTo>
                    <a:pt x="66" y="60"/>
                    <a:pt x="58" y="47"/>
                    <a:pt x="49" y="33"/>
                  </a:cubicBezTo>
                  <a:cubicBezTo>
                    <a:pt x="47" y="29"/>
                    <a:pt x="44" y="25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2492038" y="558800"/>
              <a:ext cx="168275" cy="363538"/>
            </a:xfrm>
            <a:custGeom>
              <a:avLst/>
              <a:gdLst>
                <a:gd name="T0" fmla="*/ 41 w 134"/>
                <a:gd name="T1" fmla="*/ 27 h 291"/>
                <a:gd name="T2" fmla="*/ 37 w 134"/>
                <a:gd name="T3" fmla="*/ 87 h 291"/>
                <a:gd name="T4" fmla="*/ 32 w 134"/>
                <a:gd name="T5" fmla="*/ 98 h 291"/>
                <a:gd name="T6" fmla="*/ 28 w 134"/>
                <a:gd name="T7" fmla="*/ 111 h 291"/>
                <a:gd name="T8" fmla="*/ 12 w 134"/>
                <a:gd name="T9" fmla="*/ 278 h 291"/>
                <a:gd name="T10" fmla="*/ 0 w 134"/>
                <a:gd name="T11" fmla="*/ 289 h 291"/>
                <a:gd name="T12" fmla="*/ 10 w 134"/>
                <a:gd name="T13" fmla="*/ 188 h 291"/>
                <a:gd name="T14" fmla="*/ 17 w 134"/>
                <a:gd name="T15" fmla="*/ 104 h 291"/>
                <a:gd name="T16" fmla="*/ 22 w 134"/>
                <a:gd name="T17" fmla="*/ 28 h 291"/>
                <a:gd name="T18" fmla="*/ 25 w 134"/>
                <a:gd name="T19" fmla="*/ 16 h 291"/>
                <a:gd name="T20" fmla="*/ 50 w 134"/>
                <a:gd name="T21" fmla="*/ 9 h 291"/>
                <a:gd name="T22" fmla="*/ 120 w 134"/>
                <a:gd name="T23" fmla="*/ 88 h 291"/>
                <a:gd name="T24" fmla="*/ 128 w 134"/>
                <a:gd name="T25" fmla="*/ 131 h 291"/>
                <a:gd name="T26" fmla="*/ 116 w 134"/>
                <a:gd name="T27" fmla="*/ 142 h 291"/>
                <a:gd name="T28" fmla="*/ 105 w 134"/>
                <a:gd name="T29" fmla="*/ 132 h 291"/>
                <a:gd name="T30" fmla="*/ 54 w 134"/>
                <a:gd name="T31" fmla="*/ 41 h 291"/>
                <a:gd name="T32" fmla="*/ 44 w 134"/>
                <a:gd name="T33" fmla="*/ 26 h 291"/>
                <a:gd name="T34" fmla="*/ 41 w 134"/>
                <a:gd name="T35" fmla="*/ 2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291">
                  <a:moveTo>
                    <a:pt x="41" y="27"/>
                  </a:moveTo>
                  <a:cubicBezTo>
                    <a:pt x="40" y="47"/>
                    <a:pt x="39" y="67"/>
                    <a:pt x="37" y="87"/>
                  </a:cubicBezTo>
                  <a:cubicBezTo>
                    <a:pt x="37" y="91"/>
                    <a:pt x="33" y="94"/>
                    <a:pt x="32" y="98"/>
                  </a:cubicBezTo>
                  <a:cubicBezTo>
                    <a:pt x="30" y="102"/>
                    <a:pt x="29" y="106"/>
                    <a:pt x="28" y="111"/>
                  </a:cubicBezTo>
                  <a:cubicBezTo>
                    <a:pt x="23" y="166"/>
                    <a:pt x="17" y="222"/>
                    <a:pt x="12" y="278"/>
                  </a:cubicBezTo>
                  <a:cubicBezTo>
                    <a:pt x="12" y="285"/>
                    <a:pt x="10" y="291"/>
                    <a:pt x="0" y="289"/>
                  </a:cubicBezTo>
                  <a:cubicBezTo>
                    <a:pt x="3" y="255"/>
                    <a:pt x="6" y="221"/>
                    <a:pt x="10" y="188"/>
                  </a:cubicBezTo>
                  <a:cubicBezTo>
                    <a:pt x="12" y="160"/>
                    <a:pt x="19" y="131"/>
                    <a:pt x="17" y="104"/>
                  </a:cubicBezTo>
                  <a:cubicBezTo>
                    <a:pt x="14" y="78"/>
                    <a:pt x="21" y="53"/>
                    <a:pt x="22" y="28"/>
                  </a:cubicBezTo>
                  <a:cubicBezTo>
                    <a:pt x="23" y="24"/>
                    <a:pt x="24" y="20"/>
                    <a:pt x="25" y="16"/>
                  </a:cubicBezTo>
                  <a:cubicBezTo>
                    <a:pt x="29" y="4"/>
                    <a:pt x="41" y="0"/>
                    <a:pt x="50" y="9"/>
                  </a:cubicBezTo>
                  <a:cubicBezTo>
                    <a:pt x="74" y="35"/>
                    <a:pt x="98" y="61"/>
                    <a:pt x="120" y="88"/>
                  </a:cubicBezTo>
                  <a:cubicBezTo>
                    <a:pt x="130" y="100"/>
                    <a:pt x="134" y="115"/>
                    <a:pt x="128" y="131"/>
                  </a:cubicBezTo>
                  <a:cubicBezTo>
                    <a:pt x="125" y="135"/>
                    <a:pt x="120" y="140"/>
                    <a:pt x="116" y="142"/>
                  </a:cubicBezTo>
                  <a:cubicBezTo>
                    <a:pt x="113" y="143"/>
                    <a:pt x="107" y="136"/>
                    <a:pt x="105" y="132"/>
                  </a:cubicBezTo>
                  <a:cubicBezTo>
                    <a:pt x="88" y="102"/>
                    <a:pt x="71" y="71"/>
                    <a:pt x="54" y="41"/>
                  </a:cubicBezTo>
                  <a:cubicBezTo>
                    <a:pt x="51" y="36"/>
                    <a:pt x="47" y="31"/>
                    <a:pt x="44" y="26"/>
                  </a:cubicBezTo>
                  <a:cubicBezTo>
                    <a:pt x="43" y="26"/>
                    <a:pt x="42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2485688" y="923925"/>
              <a:ext cx="58738" cy="101600"/>
            </a:xfrm>
            <a:custGeom>
              <a:avLst/>
              <a:gdLst>
                <a:gd name="T0" fmla="*/ 3 w 47"/>
                <a:gd name="T1" fmla="*/ 7 h 82"/>
                <a:gd name="T2" fmla="*/ 28 w 47"/>
                <a:gd name="T3" fmla="*/ 15 h 82"/>
                <a:gd name="T4" fmla="*/ 32 w 47"/>
                <a:gd name="T5" fmla="*/ 23 h 82"/>
                <a:gd name="T6" fmla="*/ 47 w 47"/>
                <a:gd name="T7" fmla="*/ 32 h 82"/>
                <a:gd name="T8" fmla="*/ 47 w 47"/>
                <a:gd name="T9" fmla="*/ 72 h 82"/>
                <a:gd name="T10" fmla="*/ 45 w 47"/>
                <a:gd name="T11" fmla="*/ 76 h 82"/>
                <a:gd name="T12" fmla="*/ 15 w 47"/>
                <a:gd name="T13" fmla="*/ 78 h 82"/>
                <a:gd name="T14" fmla="*/ 6 w 47"/>
                <a:gd name="T15" fmla="*/ 52 h 82"/>
                <a:gd name="T16" fmla="*/ 7 w 47"/>
                <a:gd name="T17" fmla="*/ 22 h 82"/>
                <a:gd name="T18" fmla="*/ 3 w 47"/>
                <a:gd name="T19" fmla="*/ 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2">
                  <a:moveTo>
                    <a:pt x="3" y="7"/>
                  </a:moveTo>
                  <a:cubicBezTo>
                    <a:pt x="20" y="0"/>
                    <a:pt x="20" y="0"/>
                    <a:pt x="28" y="15"/>
                  </a:cubicBezTo>
                  <a:cubicBezTo>
                    <a:pt x="29" y="18"/>
                    <a:pt x="31" y="20"/>
                    <a:pt x="32" y="23"/>
                  </a:cubicBezTo>
                  <a:cubicBezTo>
                    <a:pt x="35" y="31"/>
                    <a:pt x="38" y="36"/>
                    <a:pt x="47" y="32"/>
                  </a:cubicBezTo>
                  <a:cubicBezTo>
                    <a:pt x="47" y="46"/>
                    <a:pt x="47" y="59"/>
                    <a:pt x="47" y="72"/>
                  </a:cubicBezTo>
                  <a:cubicBezTo>
                    <a:pt x="47" y="73"/>
                    <a:pt x="46" y="75"/>
                    <a:pt x="45" y="76"/>
                  </a:cubicBezTo>
                  <a:cubicBezTo>
                    <a:pt x="41" y="81"/>
                    <a:pt x="21" y="82"/>
                    <a:pt x="15" y="78"/>
                  </a:cubicBezTo>
                  <a:cubicBezTo>
                    <a:pt x="6" y="72"/>
                    <a:pt x="0" y="61"/>
                    <a:pt x="6" y="52"/>
                  </a:cubicBezTo>
                  <a:cubicBezTo>
                    <a:pt x="14" y="42"/>
                    <a:pt x="10" y="32"/>
                    <a:pt x="7" y="22"/>
                  </a:cubicBezTo>
                  <a:cubicBezTo>
                    <a:pt x="6" y="17"/>
                    <a:pt x="5" y="1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3520738" y="663575"/>
              <a:ext cx="74613" cy="101600"/>
            </a:xfrm>
            <a:custGeom>
              <a:avLst/>
              <a:gdLst>
                <a:gd name="T0" fmla="*/ 27 w 59"/>
                <a:gd name="T1" fmla="*/ 0 h 81"/>
                <a:gd name="T2" fmla="*/ 32 w 59"/>
                <a:gd name="T3" fmla="*/ 17 h 81"/>
                <a:gd name="T4" fmla="*/ 46 w 59"/>
                <a:gd name="T5" fmla="*/ 41 h 81"/>
                <a:gd name="T6" fmla="*/ 41 w 59"/>
                <a:gd name="T7" fmla="*/ 77 h 81"/>
                <a:gd name="T8" fmla="*/ 23 w 59"/>
                <a:gd name="T9" fmla="*/ 81 h 81"/>
                <a:gd name="T10" fmla="*/ 0 w 59"/>
                <a:gd name="T11" fmla="*/ 43 h 81"/>
                <a:gd name="T12" fmla="*/ 10 w 59"/>
                <a:gd name="T13" fmla="*/ 27 h 81"/>
                <a:gd name="T14" fmla="*/ 10 w 59"/>
                <a:gd name="T15" fmla="*/ 18 h 81"/>
                <a:gd name="T16" fmla="*/ 27 w 59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1">
                  <a:moveTo>
                    <a:pt x="27" y="0"/>
                  </a:moveTo>
                  <a:cubicBezTo>
                    <a:pt x="29" y="6"/>
                    <a:pt x="30" y="11"/>
                    <a:pt x="32" y="17"/>
                  </a:cubicBezTo>
                  <a:cubicBezTo>
                    <a:pt x="34" y="27"/>
                    <a:pt x="36" y="35"/>
                    <a:pt x="46" y="41"/>
                  </a:cubicBezTo>
                  <a:cubicBezTo>
                    <a:pt x="59" y="50"/>
                    <a:pt x="56" y="71"/>
                    <a:pt x="41" y="77"/>
                  </a:cubicBezTo>
                  <a:cubicBezTo>
                    <a:pt x="35" y="79"/>
                    <a:pt x="29" y="80"/>
                    <a:pt x="23" y="81"/>
                  </a:cubicBezTo>
                  <a:cubicBezTo>
                    <a:pt x="15" y="69"/>
                    <a:pt x="8" y="56"/>
                    <a:pt x="0" y="43"/>
                  </a:cubicBezTo>
                  <a:cubicBezTo>
                    <a:pt x="10" y="42"/>
                    <a:pt x="12" y="36"/>
                    <a:pt x="10" y="27"/>
                  </a:cubicBezTo>
                  <a:cubicBezTo>
                    <a:pt x="10" y="24"/>
                    <a:pt x="10" y="21"/>
                    <a:pt x="10" y="18"/>
                  </a:cubicBezTo>
                  <a:cubicBezTo>
                    <a:pt x="9" y="3"/>
                    <a:pt x="9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12998450" y="900113"/>
              <a:ext cx="41275" cy="179388"/>
            </a:xfrm>
            <a:custGeom>
              <a:avLst/>
              <a:gdLst>
                <a:gd name="T0" fmla="*/ 1 w 33"/>
                <a:gd name="T1" fmla="*/ 143 h 143"/>
                <a:gd name="T2" fmla="*/ 7 w 33"/>
                <a:gd name="T3" fmla="*/ 133 h 143"/>
                <a:gd name="T4" fmla="*/ 4 w 33"/>
                <a:gd name="T5" fmla="*/ 10 h 143"/>
                <a:gd name="T6" fmla="*/ 0 w 33"/>
                <a:gd name="T7" fmla="*/ 0 h 143"/>
                <a:gd name="T8" fmla="*/ 33 w 33"/>
                <a:gd name="T9" fmla="*/ 71 h 143"/>
                <a:gd name="T10" fmla="*/ 8 w 33"/>
                <a:gd name="T11" fmla="*/ 141 h 143"/>
                <a:gd name="T12" fmla="*/ 2 w 33"/>
                <a:gd name="T13" fmla="*/ 143 h 143"/>
                <a:gd name="T14" fmla="*/ 1 w 33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43">
                  <a:moveTo>
                    <a:pt x="1" y="143"/>
                  </a:moveTo>
                  <a:cubicBezTo>
                    <a:pt x="3" y="140"/>
                    <a:pt x="6" y="137"/>
                    <a:pt x="7" y="133"/>
                  </a:cubicBezTo>
                  <a:cubicBezTo>
                    <a:pt x="20" y="92"/>
                    <a:pt x="20" y="51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ubicBezTo>
                    <a:pt x="20" y="13"/>
                    <a:pt x="33" y="43"/>
                    <a:pt x="33" y="71"/>
                  </a:cubicBezTo>
                  <a:cubicBezTo>
                    <a:pt x="33" y="98"/>
                    <a:pt x="24" y="121"/>
                    <a:pt x="8" y="141"/>
                  </a:cubicBezTo>
                  <a:cubicBezTo>
                    <a:pt x="7" y="143"/>
                    <a:pt x="4" y="142"/>
                    <a:pt x="2" y="143"/>
                  </a:cubicBezTo>
                  <a:cubicBezTo>
                    <a:pt x="1" y="143"/>
                    <a:pt x="1" y="143"/>
                    <a:pt x="1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13066713" y="876300"/>
              <a:ext cx="107950" cy="161925"/>
            </a:xfrm>
            <a:custGeom>
              <a:avLst/>
              <a:gdLst>
                <a:gd name="T0" fmla="*/ 21 w 87"/>
                <a:gd name="T1" fmla="*/ 0 h 130"/>
                <a:gd name="T2" fmla="*/ 87 w 87"/>
                <a:gd name="T3" fmla="*/ 130 h 130"/>
                <a:gd name="T4" fmla="*/ 21 w 87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30">
                  <a:moveTo>
                    <a:pt x="21" y="0"/>
                  </a:moveTo>
                  <a:cubicBezTo>
                    <a:pt x="26" y="53"/>
                    <a:pt x="48" y="95"/>
                    <a:pt x="87" y="130"/>
                  </a:cubicBezTo>
                  <a:cubicBezTo>
                    <a:pt x="34" y="113"/>
                    <a:pt x="0" y="5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10826750" y="-241300"/>
              <a:ext cx="1196975" cy="704850"/>
            </a:xfrm>
            <a:custGeom>
              <a:avLst/>
              <a:gdLst>
                <a:gd name="T0" fmla="*/ 436 w 958"/>
                <a:gd name="T1" fmla="*/ 423 h 563"/>
                <a:gd name="T2" fmla="*/ 430 w 958"/>
                <a:gd name="T3" fmla="*/ 433 h 563"/>
                <a:gd name="T4" fmla="*/ 247 w 958"/>
                <a:gd name="T5" fmla="*/ 559 h 563"/>
                <a:gd name="T6" fmla="*/ 55 w 958"/>
                <a:gd name="T7" fmla="*/ 456 h 563"/>
                <a:gd name="T8" fmla="*/ 104 w 958"/>
                <a:gd name="T9" fmla="*/ 184 h 563"/>
                <a:gd name="T10" fmla="*/ 381 w 958"/>
                <a:gd name="T11" fmla="*/ 194 h 563"/>
                <a:gd name="T12" fmla="*/ 393 w 958"/>
                <a:gd name="T13" fmla="*/ 206 h 563"/>
                <a:gd name="T14" fmla="*/ 402 w 958"/>
                <a:gd name="T15" fmla="*/ 179 h 563"/>
                <a:gd name="T16" fmla="*/ 419 w 958"/>
                <a:gd name="T17" fmla="*/ 174 h 563"/>
                <a:gd name="T18" fmla="*/ 474 w 958"/>
                <a:gd name="T19" fmla="*/ 179 h 563"/>
                <a:gd name="T20" fmla="*/ 491 w 958"/>
                <a:gd name="T21" fmla="*/ 158 h 563"/>
                <a:gd name="T22" fmla="*/ 513 w 958"/>
                <a:gd name="T23" fmla="*/ 154 h 563"/>
                <a:gd name="T24" fmla="*/ 530 w 958"/>
                <a:gd name="T25" fmla="*/ 171 h 563"/>
                <a:gd name="T26" fmla="*/ 540 w 958"/>
                <a:gd name="T27" fmla="*/ 144 h 563"/>
                <a:gd name="T28" fmla="*/ 762 w 958"/>
                <a:gd name="T29" fmla="*/ 12 h 563"/>
                <a:gd name="T30" fmla="*/ 946 w 958"/>
                <a:gd name="T31" fmla="*/ 195 h 563"/>
                <a:gd name="T32" fmla="*/ 814 w 958"/>
                <a:gd name="T33" fmla="*/ 419 h 563"/>
                <a:gd name="T34" fmla="*/ 528 w 958"/>
                <a:gd name="T35" fmla="*/ 257 h 563"/>
                <a:gd name="T36" fmla="*/ 525 w 958"/>
                <a:gd name="T37" fmla="*/ 212 h 563"/>
                <a:gd name="T38" fmla="*/ 503 w 958"/>
                <a:gd name="T39" fmla="*/ 163 h 563"/>
                <a:gd name="T40" fmla="*/ 465 w 958"/>
                <a:gd name="T41" fmla="*/ 196 h 563"/>
                <a:gd name="T42" fmla="*/ 413 w 958"/>
                <a:gd name="T43" fmla="*/ 183 h 563"/>
                <a:gd name="T44" fmla="*/ 415 w 958"/>
                <a:gd name="T45" fmla="*/ 235 h 563"/>
                <a:gd name="T46" fmla="*/ 438 w 958"/>
                <a:gd name="T47" fmla="*/ 411 h 563"/>
                <a:gd name="T48" fmla="*/ 436 w 958"/>
                <a:gd name="T49" fmla="*/ 42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" h="563">
                  <a:moveTo>
                    <a:pt x="436" y="423"/>
                  </a:moveTo>
                  <a:cubicBezTo>
                    <a:pt x="434" y="426"/>
                    <a:pt x="432" y="430"/>
                    <a:pt x="430" y="433"/>
                  </a:cubicBezTo>
                  <a:cubicBezTo>
                    <a:pt x="393" y="511"/>
                    <a:pt x="332" y="554"/>
                    <a:pt x="247" y="559"/>
                  </a:cubicBezTo>
                  <a:cubicBezTo>
                    <a:pt x="164" y="563"/>
                    <a:pt x="99" y="527"/>
                    <a:pt x="55" y="456"/>
                  </a:cubicBezTo>
                  <a:cubicBezTo>
                    <a:pt x="0" y="367"/>
                    <a:pt x="22" y="249"/>
                    <a:pt x="104" y="184"/>
                  </a:cubicBezTo>
                  <a:cubicBezTo>
                    <a:pt x="186" y="117"/>
                    <a:pt x="304" y="122"/>
                    <a:pt x="381" y="194"/>
                  </a:cubicBezTo>
                  <a:cubicBezTo>
                    <a:pt x="385" y="198"/>
                    <a:pt x="388" y="201"/>
                    <a:pt x="393" y="206"/>
                  </a:cubicBezTo>
                  <a:cubicBezTo>
                    <a:pt x="396" y="196"/>
                    <a:pt x="399" y="187"/>
                    <a:pt x="402" y="179"/>
                  </a:cubicBezTo>
                  <a:cubicBezTo>
                    <a:pt x="405" y="169"/>
                    <a:pt x="411" y="166"/>
                    <a:pt x="419" y="174"/>
                  </a:cubicBezTo>
                  <a:cubicBezTo>
                    <a:pt x="436" y="191"/>
                    <a:pt x="456" y="187"/>
                    <a:pt x="474" y="179"/>
                  </a:cubicBezTo>
                  <a:cubicBezTo>
                    <a:pt x="481" y="175"/>
                    <a:pt x="487" y="165"/>
                    <a:pt x="491" y="158"/>
                  </a:cubicBezTo>
                  <a:cubicBezTo>
                    <a:pt x="499" y="144"/>
                    <a:pt x="502" y="143"/>
                    <a:pt x="513" y="154"/>
                  </a:cubicBezTo>
                  <a:cubicBezTo>
                    <a:pt x="519" y="159"/>
                    <a:pt x="524" y="165"/>
                    <a:pt x="530" y="171"/>
                  </a:cubicBezTo>
                  <a:cubicBezTo>
                    <a:pt x="534" y="162"/>
                    <a:pt x="537" y="153"/>
                    <a:pt x="540" y="144"/>
                  </a:cubicBezTo>
                  <a:cubicBezTo>
                    <a:pt x="576" y="55"/>
                    <a:pt x="667" y="0"/>
                    <a:pt x="762" y="12"/>
                  </a:cubicBezTo>
                  <a:cubicBezTo>
                    <a:pt x="858" y="25"/>
                    <a:pt x="934" y="100"/>
                    <a:pt x="946" y="195"/>
                  </a:cubicBezTo>
                  <a:cubicBezTo>
                    <a:pt x="958" y="291"/>
                    <a:pt x="904" y="383"/>
                    <a:pt x="814" y="419"/>
                  </a:cubicBezTo>
                  <a:cubicBezTo>
                    <a:pt x="689" y="468"/>
                    <a:pt x="548" y="388"/>
                    <a:pt x="528" y="257"/>
                  </a:cubicBezTo>
                  <a:cubicBezTo>
                    <a:pt x="525" y="242"/>
                    <a:pt x="525" y="227"/>
                    <a:pt x="525" y="212"/>
                  </a:cubicBezTo>
                  <a:cubicBezTo>
                    <a:pt x="526" y="186"/>
                    <a:pt x="524" y="181"/>
                    <a:pt x="503" y="163"/>
                  </a:cubicBezTo>
                  <a:cubicBezTo>
                    <a:pt x="498" y="183"/>
                    <a:pt x="484" y="192"/>
                    <a:pt x="465" y="196"/>
                  </a:cubicBezTo>
                  <a:cubicBezTo>
                    <a:pt x="446" y="200"/>
                    <a:pt x="429" y="202"/>
                    <a:pt x="413" y="183"/>
                  </a:cubicBezTo>
                  <a:cubicBezTo>
                    <a:pt x="408" y="203"/>
                    <a:pt x="404" y="218"/>
                    <a:pt x="415" y="235"/>
                  </a:cubicBezTo>
                  <a:cubicBezTo>
                    <a:pt x="449" y="290"/>
                    <a:pt x="456" y="349"/>
                    <a:pt x="438" y="411"/>
                  </a:cubicBezTo>
                  <a:cubicBezTo>
                    <a:pt x="437" y="415"/>
                    <a:pt x="436" y="419"/>
                    <a:pt x="436" y="4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11707813" y="-533400"/>
              <a:ext cx="288925" cy="342900"/>
            </a:xfrm>
            <a:custGeom>
              <a:avLst/>
              <a:gdLst>
                <a:gd name="T0" fmla="*/ 44 w 231"/>
                <a:gd name="T1" fmla="*/ 25 h 274"/>
                <a:gd name="T2" fmla="*/ 40 w 231"/>
                <a:gd name="T3" fmla="*/ 84 h 274"/>
                <a:gd name="T4" fmla="*/ 41 w 231"/>
                <a:gd name="T5" fmla="*/ 167 h 274"/>
                <a:gd name="T6" fmla="*/ 36 w 231"/>
                <a:gd name="T7" fmla="*/ 181 h 274"/>
                <a:gd name="T8" fmla="*/ 20 w 231"/>
                <a:gd name="T9" fmla="*/ 178 h 274"/>
                <a:gd name="T10" fmla="*/ 1 w 231"/>
                <a:gd name="T11" fmla="*/ 136 h 274"/>
                <a:gd name="T12" fmla="*/ 9 w 231"/>
                <a:gd name="T13" fmla="*/ 86 h 274"/>
                <a:gd name="T14" fmla="*/ 27 w 231"/>
                <a:gd name="T15" fmla="*/ 18 h 274"/>
                <a:gd name="T16" fmla="*/ 42 w 231"/>
                <a:gd name="T17" fmla="*/ 1 h 274"/>
                <a:gd name="T18" fmla="*/ 63 w 231"/>
                <a:gd name="T19" fmla="*/ 11 h 274"/>
                <a:gd name="T20" fmla="*/ 104 w 231"/>
                <a:gd name="T21" fmla="*/ 67 h 274"/>
                <a:gd name="T22" fmla="*/ 231 w 231"/>
                <a:gd name="T23" fmla="*/ 267 h 274"/>
                <a:gd name="T24" fmla="*/ 213 w 231"/>
                <a:gd name="T25" fmla="*/ 262 h 274"/>
                <a:gd name="T26" fmla="*/ 107 w 231"/>
                <a:gd name="T27" fmla="*/ 104 h 274"/>
                <a:gd name="T28" fmla="*/ 91 w 231"/>
                <a:gd name="T29" fmla="*/ 91 h 274"/>
                <a:gd name="T30" fmla="*/ 85 w 231"/>
                <a:gd name="T31" fmla="*/ 84 h 274"/>
                <a:gd name="T32" fmla="*/ 56 w 231"/>
                <a:gd name="T33" fmla="*/ 38 h 274"/>
                <a:gd name="T34" fmla="*/ 47 w 231"/>
                <a:gd name="T35" fmla="*/ 25 h 274"/>
                <a:gd name="T36" fmla="*/ 44 w 231"/>
                <a:gd name="T37" fmla="*/ 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74">
                  <a:moveTo>
                    <a:pt x="44" y="25"/>
                  </a:moveTo>
                  <a:cubicBezTo>
                    <a:pt x="43" y="45"/>
                    <a:pt x="41" y="65"/>
                    <a:pt x="40" y="84"/>
                  </a:cubicBezTo>
                  <a:cubicBezTo>
                    <a:pt x="40" y="112"/>
                    <a:pt x="41" y="140"/>
                    <a:pt x="41" y="167"/>
                  </a:cubicBezTo>
                  <a:cubicBezTo>
                    <a:pt x="41" y="172"/>
                    <a:pt x="39" y="180"/>
                    <a:pt x="36" y="181"/>
                  </a:cubicBezTo>
                  <a:cubicBezTo>
                    <a:pt x="31" y="183"/>
                    <a:pt x="24" y="181"/>
                    <a:pt x="20" y="178"/>
                  </a:cubicBezTo>
                  <a:cubicBezTo>
                    <a:pt x="4" y="169"/>
                    <a:pt x="0" y="152"/>
                    <a:pt x="1" y="136"/>
                  </a:cubicBezTo>
                  <a:cubicBezTo>
                    <a:pt x="2" y="119"/>
                    <a:pt x="5" y="102"/>
                    <a:pt x="9" y="86"/>
                  </a:cubicBezTo>
                  <a:cubicBezTo>
                    <a:pt x="14" y="63"/>
                    <a:pt x="20" y="40"/>
                    <a:pt x="27" y="18"/>
                  </a:cubicBezTo>
                  <a:cubicBezTo>
                    <a:pt x="30" y="11"/>
                    <a:pt x="36" y="2"/>
                    <a:pt x="42" y="1"/>
                  </a:cubicBezTo>
                  <a:cubicBezTo>
                    <a:pt x="48" y="0"/>
                    <a:pt x="58" y="5"/>
                    <a:pt x="63" y="11"/>
                  </a:cubicBezTo>
                  <a:cubicBezTo>
                    <a:pt x="78" y="29"/>
                    <a:pt x="94" y="47"/>
                    <a:pt x="104" y="67"/>
                  </a:cubicBezTo>
                  <a:cubicBezTo>
                    <a:pt x="139" y="138"/>
                    <a:pt x="191" y="198"/>
                    <a:pt x="231" y="267"/>
                  </a:cubicBezTo>
                  <a:cubicBezTo>
                    <a:pt x="223" y="274"/>
                    <a:pt x="218" y="270"/>
                    <a:pt x="213" y="262"/>
                  </a:cubicBezTo>
                  <a:cubicBezTo>
                    <a:pt x="178" y="210"/>
                    <a:pt x="142" y="157"/>
                    <a:pt x="107" y="104"/>
                  </a:cubicBezTo>
                  <a:cubicBezTo>
                    <a:pt x="103" y="98"/>
                    <a:pt x="101" y="90"/>
                    <a:pt x="91" y="91"/>
                  </a:cubicBezTo>
                  <a:cubicBezTo>
                    <a:pt x="89" y="91"/>
                    <a:pt x="86" y="87"/>
                    <a:pt x="85" y="84"/>
                  </a:cubicBezTo>
                  <a:cubicBezTo>
                    <a:pt x="75" y="69"/>
                    <a:pt x="66" y="53"/>
                    <a:pt x="56" y="38"/>
                  </a:cubicBezTo>
                  <a:cubicBezTo>
                    <a:pt x="53" y="33"/>
                    <a:pt x="50" y="29"/>
                    <a:pt x="47" y="25"/>
                  </a:cubicBezTo>
                  <a:cubicBezTo>
                    <a:pt x="46" y="25"/>
                    <a:pt x="45" y="25"/>
                    <a:pt x="4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10790238" y="-309563"/>
              <a:ext cx="192088" cy="417513"/>
            </a:xfrm>
            <a:custGeom>
              <a:avLst/>
              <a:gdLst>
                <a:gd name="T0" fmla="*/ 47 w 154"/>
                <a:gd name="T1" fmla="*/ 31 h 333"/>
                <a:gd name="T2" fmla="*/ 42 w 154"/>
                <a:gd name="T3" fmla="*/ 100 h 333"/>
                <a:gd name="T4" fmla="*/ 37 w 154"/>
                <a:gd name="T5" fmla="*/ 112 h 333"/>
                <a:gd name="T6" fmla="*/ 33 w 154"/>
                <a:gd name="T7" fmla="*/ 127 h 333"/>
                <a:gd name="T8" fmla="*/ 14 w 154"/>
                <a:gd name="T9" fmla="*/ 318 h 333"/>
                <a:gd name="T10" fmla="*/ 0 w 154"/>
                <a:gd name="T11" fmla="*/ 331 h 333"/>
                <a:gd name="T12" fmla="*/ 11 w 154"/>
                <a:gd name="T13" fmla="*/ 215 h 333"/>
                <a:gd name="T14" fmla="*/ 19 w 154"/>
                <a:gd name="T15" fmla="*/ 119 h 333"/>
                <a:gd name="T16" fmla="*/ 26 w 154"/>
                <a:gd name="T17" fmla="*/ 32 h 333"/>
                <a:gd name="T18" fmla="*/ 28 w 154"/>
                <a:gd name="T19" fmla="*/ 19 h 333"/>
                <a:gd name="T20" fmla="*/ 57 w 154"/>
                <a:gd name="T21" fmla="*/ 11 h 333"/>
                <a:gd name="T22" fmla="*/ 137 w 154"/>
                <a:gd name="T23" fmla="*/ 101 h 333"/>
                <a:gd name="T24" fmla="*/ 146 w 154"/>
                <a:gd name="T25" fmla="*/ 150 h 333"/>
                <a:gd name="T26" fmla="*/ 132 w 154"/>
                <a:gd name="T27" fmla="*/ 163 h 333"/>
                <a:gd name="T28" fmla="*/ 120 w 154"/>
                <a:gd name="T29" fmla="*/ 151 h 333"/>
                <a:gd name="T30" fmla="*/ 62 w 154"/>
                <a:gd name="T31" fmla="*/ 47 h 333"/>
                <a:gd name="T32" fmla="*/ 51 w 154"/>
                <a:gd name="T33" fmla="*/ 30 h 333"/>
                <a:gd name="T34" fmla="*/ 47 w 154"/>
                <a:gd name="T35" fmla="*/ 3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333">
                  <a:moveTo>
                    <a:pt x="47" y="31"/>
                  </a:moveTo>
                  <a:cubicBezTo>
                    <a:pt x="46" y="54"/>
                    <a:pt x="44" y="77"/>
                    <a:pt x="42" y="100"/>
                  </a:cubicBezTo>
                  <a:cubicBezTo>
                    <a:pt x="42" y="104"/>
                    <a:pt x="38" y="108"/>
                    <a:pt x="37" y="112"/>
                  </a:cubicBezTo>
                  <a:cubicBezTo>
                    <a:pt x="35" y="117"/>
                    <a:pt x="33" y="122"/>
                    <a:pt x="33" y="127"/>
                  </a:cubicBezTo>
                  <a:cubicBezTo>
                    <a:pt x="26" y="191"/>
                    <a:pt x="20" y="254"/>
                    <a:pt x="14" y="318"/>
                  </a:cubicBezTo>
                  <a:cubicBezTo>
                    <a:pt x="13" y="326"/>
                    <a:pt x="12" y="333"/>
                    <a:pt x="0" y="331"/>
                  </a:cubicBezTo>
                  <a:cubicBezTo>
                    <a:pt x="4" y="292"/>
                    <a:pt x="7" y="254"/>
                    <a:pt x="11" y="215"/>
                  </a:cubicBezTo>
                  <a:cubicBezTo>
                    <a:pt x="14" y="183"/>
                    <a:pt x="22" y="151"/>
                    <a:pt x="19" y="119"/>
                  </a:cubicBezTo>
                  <a:cubicBezTo>
                    <a:pt x="17" y="89"/>
                    <a:pt x="24" y="61"/>
                    <a:pt x="26" y="32"/>
                  </a:cubicBezTo>
                  <a:cubicBezTo>
                    <a:pt x="26" y="28"/>
                    <a:pt x="27" y="23"/>
                    <a:pt x="28" y="19"/>
                  </a:cubicBezTo>
                  <a:cubicBezTo>
                    <a:pt x="33" y="5"/>
                    <a:pt x="47" y="0"/>
                    <a:pt x="57" y="11"/>
                  </a:cubicBezTo>
                  <a:cubicBezTo>
                    <a:pt x="85" y="40"/>
                    <a:pt x="112" y="70"/>
                    <a:pt x="137" y="101"/>
                  </a:cubicBezTo>
                  <a:cubicBezTo>
                    <a:pt x="148" y="115"/>
                    <a:pt x="154" y="132"/>
                    <a:pt x="146" y="150"/>
                  </a:cubicBezTo>
                  <a:cubicBezTo>
                    <a:pt x="144" y="155"/>
                    <a:pt x="138" y="161"/>
                    <a:pt x="132" y="163"/>
                  </a:cubicBezTo>
                  <a:cubicBezTo>
                    <a:pt x="130" y="164"/>
                    <a:pt x="123" y="156"/>
                    <a:pt x="120" y="151"/>
                  </a:cubicBezTo>
                  <a:cubicBezTo>
                    <a:pt x="100" y="117"/>
                    <a:pt x="81" y="82"/>
                    <a:pt x="62" y="47"/>
                  </a:cubicBezTo>
                  <a:cubicBezTo>
                    <a:pt x="59" y="41"/>
                    <a:pt x="54" y="36"/>
                    <a:pt x="51" y="30"/>
                  </a:cubicBezTo>
                  <a:cubicBezTo>
                    <a:pt x="50" y="31"/>
                    <a:pt x="48" y="31"/>
                    <a:pt x="4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10783888" y="109538"/>
              <a:ext cx="68263" cy="117475"/>
            </a:xfrm>
            <a:custGeom>
              <a:avLst/>
              <a:gdLst>
                <a:gd name="T0" fmla="*/ 3 w 54"/>
                <a:gd name="T1" fmla="*/ 8 h 94"/>
                <a:gd name="T2" fmla="*/ 31 w 54"/>
                <a:gd name="T3" fmla="*/ 17 h 94"/>
                <a:gd name="T4" fmla="*/ 36 w 54"/>
                <a:gd name="T5" fmla="*/ 27 h 94"/>
                <a:gd name="T6" fmla="*/ 54 w 54"/>
                <a:gd name="T7" fmla="*/ 37 h 94"/>
                <a:gd name="T8" fmla="*/ 53 w 54"/>
                <a:gd name="T9" fmla="*/ 82 h 94"/>
                <a:gd name="T10" fmla="*/ 51 w 54"/>
                <a:gd name="T11" fmla="*/ 87 h 94"/>
                <a:gd name="T12" fmla="*/ 16 w 54"/>
                <a:gd name="T13" fmla="*/ 89 h 94"/>
                <a:gd name="T14" fmla="*/ 6 w 54"/>
                <a:gd name="T15" fmla="*/ 60 h 94"/>
                <a:gd name="T16" fmla="*/ 8 w 54"/>
                <a:gd name="T17" fmla="*/ 25 h 94"/>
                <a:gd name="T18" fmla="*/ 3 w 54"/>
                <a:gd name="T19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94">
                  <a:moveTo>
                    <a:pt x="3" y="8"/>
                  </a:moveTo>
                  <a:cubicBezTo>
                    <a:pt x="23" y="0"/>
                    <a:pt x="23" y="0"/>
                    <a:pt x="31" y="17"/>
                  </a:cubicBezTo>
                  <a:cubicBezTo>
                    <a:pt x="33" y="20"/>
                    <a:pt x="35" y="23"/>
                    <a:pt x="36" y="27"/>
                  </a:cubicBezTo>
                  <a:cubicBezTo>
                    <a:pt x="39" y="35"/>
                    <a:pt x="43" y="41"/>
                    <a:pt x="54" y="37"/>
                  </a:cubicBezTo>
                  <a:cubicBezTo>
                    <a:pt x="53" y="52"/>
                    <a:pt x="53" y="67"/>
                    <a:pt x="53" y="82"/>
                  </a:cubicBezTo>
                  <a:cubicBezTo>
                    <a:pt x="53" y="84"/>
                    <a:pt x="52" y="86"/>
                    <a:pt x="51" y="87"/>
                  </a:cubicBezTo>
                  <a:cubicBezTo>
                    <a:pt x="47" y="92"/>
                    <a:pt x="24" y="94"/>
                    <a:pt x="16" y="89"/>
                  </a:cubicBezTo>
                  <a:cubicBezTo>
                    <a:pt x="6" y="83"/>
                    <a:pt x="0" y="69"/>
                    <a:pt x="6" y="60"/>
                  </a:cubicBezTo>
                  <a:cubicBezTo>
                    <a:pt x="15" y="48"/>
                    <a:pt x="10" y="37"/>
                    <a:pt x="8" y="25"/>
                  </a:cubicBezTo>
                  <a:cubicBezTo>
                    <a:pt x="6" y="20"/>
                    <a:pt x="5" y="14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1966575" y="-188913"/>
              <a:ext cx="84138" cy="115888"/>
            </a:xfrm>
            <a:custGeom>
              <a:avLst/>
              <a:gdLst>
                <a:gd name="T0" fmla="*/ 31 w 68"/>
                <a:gd name="T1" fmla="*/ 0 h 93"/>
                <a:gd name="T2" fmla="*/ 36 w 68"/>
                <a:gd name="T3" fmla="*/ 20 h 93"/>
                <a:gd name="T4" fmla="*/ 52 w 68"/>
                <a:gd name="T5" fmla="*/ 47 h 93"/>
                <a:gd name="T6" fmla="*/ 46 w 68"/>
                <a:gd name="T7" fmla="*/ 88 h 93"/>
                <a:gd name="T8" fmla="*/ 26 w 68"/>
                <a:gd name="T9" fmla="*/ 93 h 93"/>
                <a:gd name="T10" fmla="*/ 0 w 68"/>
                <a:gd name="T11" fmla="*/ 50 h 93"/>
                <a:gd name="T12" fmla="*/ 12 w 68"/>
                <a:gd name="T13" fmla="*/ 32 h 93"/>
                <a:gd name="T14" fmla="*/ 11 w 68"/>
                <a:gd name="T15" fmla="*/ 21 h 93"/>
                <a:gd name="T16" fmla="*/ 31 w 68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93">
                  <a:moveTo>
                    <a:pt x="31" y="0"/>
                  </a:moveTo>
                  <a:cubicBezTo>
                    <a:pt x="33" y="7"/>
                    <a:pt x="34" y="14"/>
                    <a:pt x="36" y="20"/>
                  </a:cubicBezTo>
                  <a:cubicBezTo>
                    <a:pt x="38" y="31"/>
                    <a:pt x="41" y="40"/>
                    <a:pt x="52" y="47"/>
                  </a:cubicBezTo>
                  <a:cubicBezTo>
                    <a:pt x="68" y="57"/>
                    <a:pt x="63" y="81"/>
                    <a:pt x="46" y="88"/>
                  </a:cubicBezTo>
                  <a:cubicBezTo>
                    <a:pt x="40" y="91"/>
                    <a:pt x="33" y="92"/>
                    <a:pt x="26" y="93"/>
                  </a:cubicBezTo>
                  <a:cubicBezTo>
                    <a:pt x="17" y="79"/>
                    <a:pt x="9" y="65"/>
                    <a:pt x="0" y="50"/>
                  </a:cubicBezTo>
                  <a:cubicBezTo>
                    <a:pt x="11" y="49"/>
                    <a:pt x="13" y="41"/>
                    <a:pt x="12" y="32"/>
                  </a:cubicBezTo>
                  <a:cubicBezTo>
                    <a:pt x="11" y="28"/>
                    <a:pt x="11" y="25"/>
                    <a:pt x="11" y="21"/>
                  </a:cubicBezTo>
                  <a:cubicBezTo>
                    <a:pt x="11" y="4"/>
                    <a:pt x="11" y="4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1369675" y="82550"/>
              <a:ext cx="46038" cy="204788"/>
            </a:xfrm>
            <a:custGeom>
              <a:avLst/>
              <a:gdLst>
                <a:gd name="T0" fmla="*/ 2 w 38"/>
                <a:gd name="T1" fmla="*/ 164 h 164"/>
                <a:gd name="T2" fmla="*/ 8 w 38"/>
                <a:gd name="T3" fmla="*/ 153 h 164"/>
                <a:gd name="T4" fmla="*/ 5 w 38"/>
                <a:gd name="T5" fmla="*/ 12 h 164"/>
                <a:gd name="T6" fmla="*/ 0 w 38"/>
                <a:gd name="T7" fmla="*/ 0 h 164"/>
                <a:gd name="T8" fmla="*/ 38 w 38"/>
                <a:gd name="T9" fmla="*/ 82 h 164"/>
                <a:gd name="T10" fmla="*/ 9 w 38"/>
                <a:gd name="T11" fmla="*/ 162 h 164"/>
                <a:gd name="T12" fmla="*/ 2 w 38"/>
                <a:gd name="T13" fmla="*/ 164 h 164"/>
                <a:gd name="T14" fmla="*/ 2 w 38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64">
                  <a:moveTo>
                    <a:pt x="2" y="164"/>
                  </a:moveTo>
                  <a:cubicBezTo>
                    <a:pt x="4" y="160"/>
                    <a:pt x="7" y="157"/>
                    <a:pt x="8" y="153"/>
                  </a:cubicBezTo>
                  <a:cubicBezTo>
                    <a:pt x="23" y="106"/>
                    <a:pt x="23" y="59"/>
                    <a:pt x="5" y="12"/>
                  </a:cubicBezTo>
                  <a:cubicBezTo>
                    <a:pt x="3" y="9"/>
                    <a:pt x="2" y="5"/>
                    <a:pt x="0" y="0"/>
                  </a:cubicBezTo>
                  <a:cubicBezTo>
                    <a:pt x="22" y="16"/>
                    <a:pt x="38" y="49"/>
                    <a:pt x="38" y="82"/>
                  </a:cubicBezTo>
                  <a:cubicBezTo>
                    <a:pt x="38" y="112"/>
                    <a:pt x="27" y="139"/>
                    <a:pt x="9" y="162"/>
                  </a:cubicBezTo>
                  <a:cubicBezTo>
                    <a:pt x="8" y="164"/>
                    <a:pt x="4" y="163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11445875" y="53975"/>
              <a:ext cx="123825" cy="185738"/>
            </a:xfrm>
            <a:custGeom>
              <a:avLst/>
              <a:gdLst>
                <a:gd name="T0" fmla="*/ 24 w 99"/>
                <a:gd name="T1" fmla="*/ 0 h 149"/>
                <a:gd name="T2" fmla="*/ 99 w 99"/>
                <a:gd name="T3" fmla="*/ 149 h 149"/>
                <a:gd name="T4" fmla="*/ 24 w 99"/>
                <a:gd name="T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49">
                  <a:moveTo>
                    <a:pt x="24" y="0"/>
                  </a:moveTo>
                  <a:cubicBezTo>
                    <a:pt x="30" y="61"/>
                    <a:pt x="55" y="109"/>
                    <a:pt x="99" y="149"/>
                  </a:cubicBezTo>
                  <a:cubicBezTo>
                    <a:pt x="38" y="130"/>
                    <a:pt x="0" y="6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9169400" y="-941388"/>
              <a:ext cx="736600" cy="431800"/>
            </a:xfrm>
            <a:custGeom>
              <a:avLst/>
              <a:gdLst>
                <a:gd name="T0" fmla="*/ 268 w 589"/>
                <a:gd name="T1" fmla="*/ 260 h 346"/>
                <a:gd name="T2" fmla="*/ 264 w 589"/>
                <a:gd name="T3" fmla="*/ 266 h 346"/>
                <a:gd name="T4" fmla="*/ 152 w 589"/>
                <a:gd name="T5" fmla="*/ 343 h 346"/>
                <a:gd name="T6" fmla="*/ 34 w 589"/>
                <a:gd name="T7" fmla="*/ 281 h 346"/>
                <a:gd name="T8" fmla="*/ 64 w 589"/>
                <a:gd name="T9" fmla="*/ 113 h 346"/>
                <a:gd name="T10" fmla="*/ 235 w 589"/>
                <a:gd name="T11" fmla="*/ 119 h 346"/>
                <a:gd name="T12" fmla="*/ 242 w 589"/>
                <a:gd name="T13" fmla="*/ 126 h 346"/>
                <a:gd name="T14" fmla="*/ 247 w 589"/>
                <a:gd name="T15" fmla="*/ 110 h 346"/>
                <a:gd name="T16" fmla="*/ 258 w 589"/>
                <a:gd name="T17" fmla="*/ 107 h 346"/>
                <a:gd name="T18" fmla="*/ 292 w 589"/>
                <a:gd name="T19" fmla="*/ 110 h 346"/>
                <a:gd name="T20" fmla="*/ 302 w 589"/>
                <a:gd name="T21" fmla="*/ 97 h 346"/>
                <a:gd name="T22" fmla="*/ 316 w 589"/>
                <a:gd name="T23" fmla="*/ 94 h 346"/>
                <a:gd name="T24" fmla="*/ 326 w 589"/>
                <a:gd name="T25" fmla="*/ 105 h 346"/>
                <a:gd name="T26" fmla="*/ 332 w 589"/>
                <a:gd name="T27" fmla="*/ 88 h 346"/>
                <a:gd name="T28" fmla="*/ 469 w 589"/>
                <a:gd name="T29" fmla="*/ 7 h 346"/>
                <a:gd name="T30" fmla="*/ 582 w 589"/>
                <a:gd name="T31" fmla="*/ 119 h 346"/>
                <a:gd name="T32" fmla="*/ 501 w 589"/>
                <a:gd name="T33" fmla="*/ 257 h 346"/>
                <a:gd name="T34" fmla="*/ 325 w 589"/>
                <a:gd name="T35" fmla="*/ 158 h 346"/>
                <a:gd name="T36" fmla="*/ 323 w 589"/>
                <a:gd name="T37" fmla="*/ 130 h 346"/>
                <a:gd name="T38" fmla="*/ 309 w 589"/>
                <a:gd name="T39" fmla="*/ 100 h 346"/>
                <a:gd name="T40" fmla="*/ 286 w 589"/>
                <a:gd name="T41" fmla="*/ 120 h 346"/>
                <a:gd name="T42" fmla="*/ 254 w 589"/>
                <a:gd name="T43" fmla="*/ 113 h 346"/>
                <a:gd name="T44" fmla="*/ 255 w 589"/>
                <a:gd name="T45" fmla="*/ 144 h 346"/>
                <a:gd name="T46" fmla="*/ 270 w 589"/>
                <a:gd name="T47" fmla="*/ 253 h 346"/>
                <a:gd name="T48" fmla="*/ 268 w 589"/>
                <a:gd name="T49" fmla="*/ 26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9" h="346">
                  <a:moveTo>
                    <a:pt x="268" y="260"/>
                  </a:moveTo>
                  <a:cubicBezTo>
                    <a:pt x="267" y="262"/>
                    <a:pt x="266" y="264"/>
                    <a:pt x="264" y="266"/>
                  </a:cubicBezTo>
                  <a:cubicBezTo>
                    <a:pt x="242" y="314"/>
                    <a:pt x="204" y="341"/>
                    <a:pt x="152" y="343"/>
                  </a:cubicBezTo>
                  <a:cubicBezTo>
                    <a:pt x="101" y="346"/>
                    <a:pt x="61" y="324"/>
                    <a:pt x="34" y="281"/>
                  </a:cubicBezTo>
                  <a:cubicBezTo>
                    <a:pt x="0" y="225"/>
                    <a:pt x="14" y="153"/>
                    <a:pt x="64" y="113"/>
                  </a:cubicBezTo>
                  <a:cubicBezTo>
                    <a:pt x="115" y="72"/>
                    <a:pt x="187" y="75"/>
                    <a:pt x="235" y="119"/>
                  </a:cubicBezTo>
                  <a:cubicBezTo>
                    <a:pt x="237" y="121"/>
                    <a:pt x="239" y="124"/>
                    <a:pt x="242" y="126"/>
                  </a:cubicBezTo>
                  <a:cubicBezTo>
                    <a:pt x="244" y="120"/>
                    <a:pt x="245" y="115"/>
                    <a:pt x="247" y="110"/>
                  </a:cubicBezTo>
                  <a:cubicBezTo>
                    <a:pt x="249" y="104"/>
                    <a:pt x="253" y="102"/>
                    <a:pt x="258" y="107"/>
                  </a:cubicBezTo>
                  <a:cubicBezTo>
                    <a:pt x="268" y="117"/>
                    <a:pt x="280" y="115"/>
                    <a:pt x="292" y="110"/>
                  </a:cubicBezTo>
                  <a:cubicBezTo>
                    <a:pt x="296" y="108"/>
                    <a:pt x="299" y="102"/>
                    <a:pt x="302" y="97"/>
                  </a:cubicBezTo>
                  <a:cubicBezTo>
                    <a:pt x="307" y="89"/>
                    <a:pt x="309" y="88"/>
                    <a:pt x="316" y="94"/>
                  </a:cubicBezTo>
                  <a:cubicBezTo>
                    <a:pt x="319" y="97"/>
                    <a:pt x="322" y="101"/>
                    <a:pt x="326" y="105"/>
                  </a:cubicBezTo>
                  <a:cubicBezTo>
                    <a:pt x="328" y="99"/>
                    <a:pt x="330" y="94"/>
                    <a:pt x="332" y="88"/>
                  </a:cubicBezTo>
                  <a:cubicBezTo>
                    <a:pt x="354" y="33"/>
                    <a:pt x="411" y="0"/>
                    <a:pt x="469" y="7"/>
                  </a:cubicBezTo>
                  <a:cubicBezTo>
                    <a:pt x="528" y="15"/>
                    <a:pt x="575" y="61"/>
                    <a:pt x="582" y="119"/>
                  </a:cubicBezTo>
                  <a:cubicBezTo>
                    <a:pt x="589" y="179"/>
                    <a:pt x="556" y="236"/>
                    <a:pt x="501" y="257"/>
                  </a:cubicBezTo>
                  <a:cubicBezTo>
                    <a:pt x="424" y="288"/>
                    <a:pt x="337" y="239"/>
                    <a:pt x="325" y="158"/>
                  </a:cubicBezTo>
                  <a:cubicBezTo>
                    <a:pt x="323" y="149"/>
                    <a:pt x="323" y="139"/>
                    <a:pt x="323" y="130"/>
                  </a:cubicBezTo>
                  <a:cubicBezTo>
                    <a:pt x="323" y="114"/>
                    <a:pt x="322" y="111"/>
                    <a:pt x="309" y="100"/>
                  </a:cubicBezTo>
                  <a:cubicBezTo>
                    <a:pt x="306" y="112"/>
                    <a:pt x="298" y="118"/>
                    <a:pt x="286" y="120"/>
                  </a:cubicBezTo>
                  <a:cubicBezTo>
                    <a:pt x="274" y="123"/>
                    <a:pt x="264" y="124"/>
                    <a:pt x="254" y="113"/>
                  </a:cubicBezTo>
                  <a:cubicBezTo>
                    <a:pt x="251" y="125"/>
                    <a:pt x="248" y="134"/>
                    <a:pt x="255" y="144"/>
                  </a:cubicBezTo>
                  <a:cubicBezTo>
                    <a:pt x="276" y="178"/>
                    <a:pt x="281" y="214"/>
                    <a:pt x="270" y="253"/>
                  </a:cubicBezTo>
                  <a:cubicBezTo>
                    <a:pt x="269" y="255"/>
                    <a:pt x="268" y="258"/>
                    <a:pt x="268" y="2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9712325" y="-1122363"/>
              <a:ext cx="176213" cy="211138"/>
            </a:xfrm>
            <a:custGeom>
              <a:avLst/>
              <a:gdLst>
                <a:gd name="T0" fmla="*/ 27 w 142"/>
                <a:gd name="T1" fmla="*/ 16 h 169"/>
                <a:gd name="T2" fmla="*/ 24 w 142"/>
                <a:gd name="T3" fmla="*/ 52 h 169"/>
                <a:gd name="T4" fmla="*/ 25 w 142"/>
                <a:gd name="T5" fmla="*/ 103 h 169"/>
                <a:gd name="T6" fmla="*/ 22 w 142"/>
                <a:gd name="T7" fmla="*/ 112 h 169"/>
                <a:gd name="T8" fmla="*/ 12 w 142"/>
                <a:gd name="T9" fmla="*/ 110 h 169"/>
                <a:gd name="T10" fmla="*/ 0 w 142"/>
                <a:gd name="T11" fmla="*/ 84 h 169"/>
                <a:gd name="T12" fmla="*/ 5 w 142"/>
                <a:gd name="T13" fmla="*/ 53 h 169"/>
                <a:gd name="T14" fmla="*/ 17 w 142"/>
                <a:gd name="T15" fmla="*/ 11 h 169"/>
                <a:gd name="T16" fmla="*/ 25 w 142"/>
                <a:gd name="T17" fmla="*/ 1 h 169"/>
                <a:gd name="T18" fmla="*/ 39 w 142"/>
                <a:gd name="T19" fmla="*/ 7 h 169"/>
                <a:gd name="T20" fmla="*/ 64 w 142"/>
                <a:gd name="T21" fmla="*/ 42 h 169"/>
                <a:gd name="T22" fmla="*/ 142 w 142"/>
                <a:gd name="T23" fmla="*/ 165 h 169"/>
                <a:gd name="T24" fmla="*/ 131 w 142"/>
                <a:gd name="T25" fmla="*/ 162 h 169"/>
                <a:gd name="T26" fmla="*/ 66 w 142"/>
                <a:gd name="T27" fmla="*/ 65 h 169"/>
                <a:gd name="T28" fmla="*/ 55 w 142"/>
                <a:gd name="T29" fmla="*/ 56 h 169"/>
                <a:gd name="T30" fmla="*/ 52 w 142"/>
                <a:gd name="T31" fmla="*/ 52 h 169"/>
                <a:gd name="T32" fmla="*/ 34 w 142"/>
                <a:gd name="T33" fmla="*/ 24 h 169"/>
                <a:gd name="T34" fmla="*/ 29 w 142"/>
                <a:gd name="T35" fmla="*/ 16 h 169"/>
                <a:gd name="T36" fmla="*/ 27 w 142"/>
                <a:gd name="T37" fmla="*/ 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69">
                  <a:moveTo>
                    <a:pt x="27" y="16"/>
                  </a:moveTo>
                  <a:cubicBezTo>
                    <a:pt x="26" y="28"/>
                    <a:pt x="25" y="40"/>
                    <a:pt x="24" y="52"/>
                  </a:cubicBezTo>
                  <a:cubicBezTo>
                    <a:pt x="24" y="69"/>
                    <a:pt x="25" y="86"/>
                    <a:pt x="25" y="103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19" y="113"/>
                    <a:pt x="15" y="112"/>
                    <a:pt x="12" y="110"/>
                  </a:cubicBezTo>
                  <a:cubicBezTo>
                    <a:pt x="2" y="104"/>
                    <a:pt x="0" y="94"/>
                    <a:pt x="0" y="84"/>
                  </a:cubicBezTo>
                  <a:cubicBezTo>
                    <a:pt x="1" y="74"/>
                    <a:pt x="3" y="63"/>
                    <a:pt x="5" y="53"/>
                  </a:cubicBezTo>
                  <a:cubicBezTo>
                    <a:pt x="9" y="39"/>
                    <a:pt x="12" y="25"/>
                    <a:pt x="17" y="11"/>
                  </a:cubicBezTo>
                  <a:cubicBezTo>
                    <a:pt x="18" y="7"/>
                    <a:pt x="22" y="1"/>
                    <a:pt x="25" y="1"/>
                  </a:cubicBezTo>
                  <a:cubicBezTo>
                    <a:pt x="30" y="0"/>
                    <a:pt x="36" y="4"/>
                    <a:pt x="39" y="7"/>
                  </a:cubicBezTo>
                  <a:cubicBezTo>
                    <a:pt x="48" y="18"/>
                    <a:pt x="57" y="29"/>
                    <a:pt x="64" y="42"/>
                  </a:cubicBezTo>
                  <a:cubicBezTo>
                    <a:pt x="85" y="85"/>
                    <a:pt x="117" y="122"/>
                    <a:pt x="142" y="165"/>
                  </a:cubicBezTo>
                  <a:cubicBezTo>
                    <a:pt x="137" y="169"/>
                    <a:pt x="134" y="167"/>
                    <a:pt x="131" y="162"/>
                  </a:cubicBezTo>
                  <a:cubicBezTo>
                    <a:pt x="109" y="129"/>
                    <a:pt x="87" y="97"/>
                    <a:pt x="66" y="65"/>
                  </a:cubicBezTo>
                  <a:cubicBezTo>
                    <a:pt x="63" y="61"/>
                    <a:pt x="62" y="56"/>
                    <a:pt x="55" y="56"/>
                  </a:cubicBezTo>
                  <a:cubicBezTo>
                    <a:pt x="54" y="56"/>
                    <a:pt x="53" y="54"/>
                    <a:pt x="52" y="52"/>
                  </a:cubicBezTo>
                  <a:cubicBezTo>
                    <a:pt x="46" y="43"/>
                    <a:pt x="40" y="33"/>
                    <a:pt x="34" y="24"/>
                  </a:cubicBezTo>
                  <a:cubicBezTo>
                    <a:pt x="33" y="21"/>
                    <a:pt x="31" y="18"/>
                    <a:pt x="29" y="16"/>
                  </a:cubicBezTo>
                  <a:cubicBezTo>
                    <a:pt x="28" y="16"/>
                    <a:pt x="27" y="16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9147175" y="-982663"/>
              <a:ext cx="117475" cy="255588"/>
            </a:xfrm>
            <a:custGeom>
              <a:avLst/>
              <a:gdLst>
                <a:gd name="T0" fmla="*/ 29 w 95"/>
                <a:gd name="T1" fmla="*/ 19 h 204"/>
                <a:gd name="T2" fmla="*/ 26 w 95"/>
                <a:gd name="T3" fmla="*/ 61 h 204"/>
                <a:gd name="T4" fmla="*/ 23 w 95"/>
                <a:gd name="T5" fmla="*/ 68 h 204"/>
                <a:gd name="T6" fmla="*/ 20 w 95"/>
                <a:gd name="T7" fmla="*/ 78 h 204"/>
                <a:gd name="T8" fmla="*/ 9 w 95"/>
                <a:gd name="T9" fmla="*/ 195 h 204"/>
                <a:gd name="T10" fmla="*/ 0 w 95"/>
                <a:gd name="T11" fmla="*/ 203 h 204"/>
                <a:gd name="T12" fmla="*/ 7 w 95"/>
                <a:gd name="T13" fmla="*/ 132 h 204"/>
                <a:gd name="T14" fmla="*/ 12 w 95"/>
                <a:gd name="T15" fmla="*/ 73 h 204"/>
                <a:gd name="T16" fmla="*/ 16 w 95"/>
                <a:gd name="T17" fmla="*/ 20 h 204"/>
                <a:gd name="T18" fmla="*/ 18 w 95"/>
                <a:gd name="T19" fmla="*/ 11 h 204"/>
                <a:gd name="T20" fmla="*/ 35 w 95"/>
                <a:gd name="T21" fmla="*/ 6 h 204"/>
                <a:gd name="T22" fmla="*/ 85 w 95"/>
                <a:gd name="T23" fmla="*/ 62 h 204"/>
                <a:gd name="T24" fmla="*/ 90 w 95"/>
                <a:gd name="T25" fmla="*/ 92 h 204"/>
                <a:gd name="T26" fmla="*/ 82 w 95"/>
                <a:gd name="T27" fmla="*/ 100 h 204"/>
                <a:gd name="T28" fmla="*/ 74 w 95"/>
                <a:gd name="T29" fmla="*/ 93 h 204"/>
                <a:gd name="T30" fmla="*/ 38 w 95"/>
                <a:gd name="T31" fmla="*/ 28 h 204"/>
                <a:gd name="T32" fmla="*/ 31 w 95"/>
                <a:gd name="T33" fmla="*/ 18 h 204"/>
                <a:gd name="T34" fmla="*/ 29 w 95"/>
                <a:gd name="T35" fmla="*/ 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04">
                  <a:moveTo>
                    <a:pt x="29" y="19"/>
                  </a:moveTo>
                  <a:cubicBezTo>
                    <a:pt x="28" y="33"/>
                    <a:pt x="27" y="47"/>
                    <a:pt x="26" y="61"/>
                  </a:cubicBezTo>
                  <a:cubicBezTo>
                    <a:pt x="26" y="64"/>
                    <a:pt x="24" y="66"/>
                    <a:pt x="23" y="68"/>
                  </a:cubicBezTo>
                  <a:cubicBezTo>
                    <a:pt x="22" y="71"/>
                    <a:pt x="20" y="75"/>
                    <a:pt x="20" y="78"/>
                  </a:cubicBezTo>
                  <a:cubicBezTo>
                    <a:pt x="16" y="117"/>
                    <a:pt x="12" y="156"/>
                    <a:pt x="9" y="195"/>
                  </a:cubicBezTo>
                  <a:cubicBezTo>
                    <a:pt x="8" y="200"/>
                    <a:pt x="7" y="204"/>
                    <a:pt x="0" y="203"/>
                  </a:cubicBezTo>
                  <a:cubicBezTo>
                    <a:pt x="2" y="179"/>
                    <a:pt x="5" y="156"/>
                    <a:pt x="7" y="132"/>
                  </a:cubicBezTo>
                  <a:cubicBezTo>
                    <a:pt x="9" y="112"/>
                    <a:pt x="13" y="92"/>
                    <a:pt x="12" y="73"/>
                  </a:cubicBezTo>
                  <a:cubicBezTo>
                    <a:pt x="10" y="54"/>
                    <a:pt x="15" y="37"/>
                    <a:pt x="16" y="20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0" y="3"/>
                    <a:pt x="29" y="0"/>
                    <a:pt x="35" y="6"/>
                  </a:cubicBezTo>
                  <a:cubicBezTo>
                    <a:pt x="52" y="24"/>
                    <a:pt x="69" y="43"/>
                    <a:pt x="85" y="62"/>
                  </a:cubicBezTo>
                  <a:cubicBezTo>
                    <a:pt x="91" y="70"/>
                    <a:pt x="95" y="81"/>
                    <a:pt x="90" y="92"/>
                  </a:cubicBezTo>
                  <a:cubicBezTo>
                    <a:pt x="88" y="95"/>
                    <a:pt x="85" y="99"/>
                    <a:pt x="82" y="100"/>
                  </a:cubicBezTo>
                  <a:cubicBezTo>
                    <a:pt x="80" y="100"/>
                    <a:pt x="76" y="96"/>
                    <a:pt x="74" y="93"/>
                  </a:cubicBezTo>
                  <a:cubicBezTo>
                    <a:pt x="62" y="71"/>
                    <a:pt x="50" y="50"/>
                    <a:pt x="38" y="28"/>
                  </a:cubicBezTo>
                  <a:cubicBezTo>
                    <a:pt x="36" y="25"/>
                    <a:pt x="34" y="22"/>
                    <a:pt x="31" y="18"/>
                  </a:cubicBezTo>
                  <a:cubicBezTo>
                    <a:pt x="31" y="18"/>
                    <a:pt x="30" y="19"/>
                    <a:pt x="2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9142412" y="-727075"/>
              <a:ext cx="41275" cy="73025"/>
            </a:xfrm>
            <a:custGeom>
              <a:avLst/>
              <a:gdLst>
                <a:gd name="T0" fmla="*/ 2 w 33"/>
                <a:gd name="T1" fmla="*/ 5 h 58"/>
                <a:gd name="T2" fmla="*/ 19 w 33"/>
                <a:gd name="T3" fmla="*/ 11 h 58"/>
                <a:gd name="T4" fmla="*/ 22 w 33"/>
                <a:gd name="T5" fmla="*/ 17 h 58"/>
                <a:gd name="T6" fmla="*/ 33 w 33"/>
                <a:gd name="T7" fmla="*/ 23 h 58"/>
                <a:gd name="T8" fmla="*/ 33 w 33"/>
                <a:gd name="T9" fmla="*/ 50 h 58"/>
                <a:gd name="T10" fmla="*/ 32 w 33"/>
                <a:gd name="T11" fmla="*/ 54 h 58"/>
                <a:gd name="T12" fmla="*/ 10 w 33"/>
                <a:gd name="T13" fmla="*/ 55 h 58"/>
                <a:gd name="T14" fmla="*/ 4 w 33"/>
                <a:gd name="T15" fmla="*/ 37 h 58"/>
                <a:gd name="T16" fmla="*/ 5 w 33"/>
                <a:gd name="T17" fmla="*/ 16 h 58"/>
                <a:gd name="T18" fmla="*/ 2 w 33"/>
                <a:gd name="T1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8">
                  <a:moveTo>
                    <a:pt x="2" y="5"/>
                  </a:moveTo>
                  <a:cubicBezTo>
                    <a:pt x="14" y="0"/>
                    <a:pt x="14" y="0"/>
                    <a:pt x="19" y="11"/>
                  </a:cubicBezTo>
                  <a:cubicBezTo>
                    <a:pt x="20" y="13"/>
                    <a:pt x="21" y="14"/>
                    <a:pt x="22" y="17"/>
                  </a:cubicBezTo>
                  <a:cubicBezTo>
                    <a:pt x="24" y="22"/>
                    <a:pt x="27" y="26"/>
                    <a:pt x="33" y="23"/>
                  </a:cubicBezTo>
                  <a:cubicBezTo>
                    <a:pt x="33" y="32"/>
                    <a:pt x="33" y="41"/>
                    <a:pt x="33" y="50"/>
                  </a:cubicBezTo>
                  <a:cubicBezTo>
                    <a:pt x="33" y="52"/>
                    <a:pt x="32" y="53"/>
                    <a:pt x="32" y="54"/>
                  </a:cubicBezTo>
                  <a:cubicBezTo>
                    <a:pt x="29" y="57"/>
                    <a:pt x="15" y="58"/>
                    <a:pt x="10" y="55"/>
                  </a:cubicBezTo>
                  <a:cubicBezTo>
                    <a:pt x="4" y="51"/>
                    <a:pt x="0" y="43"/>
                    <a:pt x="4" y="37"/>
                  </a:cubicBezTo>
                  <a:cubicBezTo>
                    <a:pt x="9" y="29"/>
                    <a:pt x="6" y="23"/>
                    <a:pt x="5" y="16"/>
                  </a:cubicBezTo>
                  <a:cubicBezTo>
                    <a:pt x="4" y="12"/>
                    <a:pt x="3" y="9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9871075" y="-909638"/>
              <a:ext cx="52388" cy="71438"/>
            </a:xfrm>
            <a:custGeom>
              <a:avLst/>
              <a:gdLst>
                <a:gd name="T0" fmla="*/ 19 w 42"/>
                <a:gd name="T1" fmla="*/ 0 h 57"/>
                <a:gd name="T2" fmla="*/ 22 w 42"/>
                <a:gd name="T3" fmla="*/ 12 h 57"/>
                <a:gd name="T4" fmla="*/ 32 w 42"/>
                <a:gd name="T5" fmla="*/ 29 h 57"/>
                <a:gd name="T6" fmla="*/ 29 w 42"/>
                <a:gd name="T7" fmla="*/ 54 h 57"/>
                <a:gd name="T8" fmla="*/ 16 w 42"/>
                <a:gd name="T9" fmla="*/ 57 h 57"/>
                <a:gd name="T10" fmla="*/ 0 w 42"/>
                <a:gd name="T11" fmla="*/ 30 h 57"/>
                <a:gd name="T12" fmla="*/ 7 w 42"/>
                <a:gd name="T13" fmla="*/ 19 h 57"/>
                <a:gd name="T14" fmla="*/ 7 w 42"/>
                <a:gd name="T15" fmla="*/ 13 h 57"/>
                <a:gd name="T16" fmla="*/ 19 w 42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7">
                  <a:moveTo>
                    <a:pt x="19" y="0"/>
                  </a:moveTo>
                  <a:cubicBezTo>
                    <a:pt x="20" y="4"/>
                    <a:pt x="21" y="8"/>
                    <a:pt x="22" y="12"/>
                  </a:cubicBezTo>
                  <a:cubicBezTo>
                    <a:pt x="24" y="19"/>
                    <a:pt x="26" y="24"/>
                    <a:pt x="32" y="29"/>
                  </a:cubicBezTo>
                  <a:cubicBezTo>
                    <a:pt x="42" y="35"/>
                    <a:pt x="39" y="50"/>
                    <a:pt x="29" y="54"/>
                  </a:cubicBezTo>
                  <a:cubicBezTo>
                    <a:pt x="25" y="55"/>
                    <a:pt x="20" y="56"/>
                    <a:pt x="16" y="57"/>
                  </a:cubicBezTo>
                  <a:cubicBezTo>
                    <a:pt x="11" y="48"/>
                    <a:pt x="6" y="40"/>
                    <a:pt x="0" y="30"/>
                  </a:cubicBezTo>
                  <a:cubicBezTo>
                    <a:pt x="7" y="29"/>
                    <a:pt x="8" y="25"/>
                    <a:pt x="7" y="19"/>
                  </a:cubicBezTo>
                  <a:cubicBezTo>
                    <a:pt x="7" y="17"/>
                    <a:pt x="7" y="15"/>
                    <a:pt x="7" y="13"/>
                  </a:cubicBezTo>
                  <a:cubicBezTo>
                    <a:pt x="7" y="2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9502775" y="-742950"/>
              <a:ext cx="28575" cy="127000"/>
            </a:xfrm>
            <a:custGeom>
              <a:avLst/>
              <a:gdLst>
                <a:gd name="T0" fmla="*/ 1 w 23"/>
                <a:gd name="T1" fmla="*/ 101 h 101"/>
                <a:gd name="T2" fmla="*/ 5 w 23"/>
                <a:gd name="T3" fmla="*/ 94 h 101"/>
                <a:gd name="T4" fmla="*/ 3 w 23"/>
                <a:gd name="T5" fmla="*/ 8 h 101"/>
                <a:gd name="T6" fmla="*/ 0 w 23"/>
                <a:gd name="T7" fmla="*/ 0 h 101"/>
                <a:gd name="T8" fmla="*/ 23 w 23"/>
                <a:gd name="T9" fmla="*/ 51 h 101"/>
                <a:gd name="T10" fmla="*/ 6 w 23"/>
                <a:gd name="T11" fmla="*/ 100 h 101"/>
                <a:gd name="T12" fmla="*/ 1 w 23"/>
                <a:gd name="T13" fmla="*/ 101 h 101"/>
                <a:gd name="T14" fmla="*/ 1 w 2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1">
                  <a:moveTo>
                    <a:pt x="1" y="101"/>
                  </a:moveTo>
                  <a:cubicBezTo>
                    <a:pt x="2" y="99"/>
                    <a:pt x="4" y="97"/>
                    <a:pt x="5" y="94"/>
                  </a:cubicBezTo>
                  <a:cubicBezTo>
                    <a:pt x="14" y="65"/>
                    <a:pt x="14" y="36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  <a:cubicBezTo>
                    <a:pt x="14" y="10"/>
                    <a:pt x="23" y="30"/>
                    <a:pt x="23" y="51"/>
                  </a:cubicBezTo>
                  <a:cubicBezTo>
                    <a:pt x="23" y="69"/>
                    <a:pt x="17" y="85"/>
                    <a:pt x="6" y="100"/>
                  </a:cubicBezTo>
                  <a:cubicBezTo>
                    <a:pt x="5" y="101"/>
                    <a:pt x="3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9550400" y="-760413"/>
              <a:ext cx="76200" cy="115888"/>
            </a:xfrm>
            <a:custGeom>
              <a:avLst/>
              <a:gdLst>
                <a:gd name="T0" fmla="*/ 15 w 61"/>
                <a:gd name="T1" fmla="*/ 0 h 92"/>
                <a:gd name="T2" fmla="*/ 61 w 61"/>
                <a:gd name="T3" fmla="*/ 92 h 92"/>
                <a:gd name="T4" fmla="*/ 15 w 61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92">
                  <a:moveTo>
                    <a:pt x="15" y="0"/>
                  </a:moveTo>
                  <a:cubicBezTo>
                    <a:pt x="19" y="38"/>
                    <a:pt x="34" y="67"/>
                    <a:pt x="61" y="92"/>
                  </a:cubicBezTo>
                  <a:cubicBezTo>
                    <a:pt x="24" y="80"/>
                    <a:pt x="0" y="37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9342438" y="896938"/>
              <a:ext cx="546100" cy="322263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7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3 h 257"/>
                <a:gd name="T10" fmla="*/ 174 w 437"/>
                <a:gd name="T11" fmla="*/ 88 h 257"/>
                <a:gd name="T12" fmla="*/ 179 w 437"/>
                <a:gd name="T13" fmla="*/ 94 h 257"/>
                <a:gd name="T14" fmla="*/ 183 w 437"/>
                <a:gd name="T15" fmla="*/ 81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5 h 257"/>
                <a:gd name="T28" fmla="*/ 348 w 437"/>
                <a:gd name="T29" fmla="*/ 5 h 257"/>
                <a:gd name="T30" fmla="*/ 432 w 437"/>
                <a:gd name="T31" fmla="*/ 88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6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3 h 257"/>
                <a:gd name="T44" fmla="*/ 189 w 437"/>
                <a:gd name="T45" fmla="*/ 107 h 257"/>
                <a:gd name="T46" fmla="*/ 200 w 437"/>
                <a:gd name="T47" fmla="*/ 187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4"/>
                    <a:pt x="197" y="196"/>
                    <a:pt x="196" y="197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0"/>
                    <a:pt x="25" y="208"/>
                  </a:cubicBezTo>
                  <a:cubicBezTo>
                    <a:pt x="0" y="167"/>
                    <a:pt x="10" y="113"/>
                    <a:pt x="47" y="83"/>
                  </a:cubicBezTo>
                  <a:cubicBezTo>
                    <a:pt x="85" y="53"/>
                    <a:pt x="138" y="55"/>
                    <a:pt x="174" y="88"/>
                  </a:cubicBezTo>
                  <a:cubicBezTo>
                    <a:pt x="175" y="90"/>
                    <a:pt x="177" y="91"/>
                    <a:pt x="179" y="94"/>
                  </a:cubicBezTo>
                  <a:cubicBezTo>
                    <a:pt x="180" y="89"/>
                    <a:pt x="182" y="85"/>
                    <a:pt x="183" y="81"/>
                  </a:cubicBezTo>
                  <a:cubicBezTo>
                    <a:pt x="185" y="77"/>
                    <a:pt x="187" y="75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8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3"/>
                    <a:pt x="245" y="69"/>
                    <a:pt x="246" y="65"/>
                  </a:cubicBezTo>
                  <a:cubicBezTo>
                    <a:pt x="263" y="25"/>
                    <a:pt x="304" y="0"/>
                    <a:pt x="348" y="5"/>
                  </a:cubicBezTo>
                  <a:cubicBezTo>
                    <a:pt x="392" y="11"/>
                    <a:pt x="426" y="45"/>
                    <a:pt x="432" y="88"/>
                  </a:cubicBezTo>
                  <a:cubicBezTo>
                    <a:pt x="437" y="133"/>
                    <a:pt x="413" y="175"/>
                    <a:pt x="371" y="191"/>
                  </a:cubicBezTo>
                  <a:cubicBezTo>
                    <a:pt x="314" y="213"/>
                    <a:pt x="250" y="177"/>
                    <a:pt x="241" y="117"/>
                  </a:cubicBezTo>
                  <a:cubicBezTo>
                    <a:pt x="240" y="110"/>
                    <a:pt x="239" y="103"/>
                    <a:pt x="239" y="96"/>
                  </a:cubicBezTo>
                  <a:cubicBezTo>
                    <a:pt x="240" y="85"/>
                    <a:pt x="239" y="82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3"/>
                  </a:cubicBezTo>
                  <a:cubicBezTo>
                    <a:pt x="186" y="92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7"/>
                  </a:cubicBezTo>
                  <a:cubicBezTo>
                    <a:pt x="199" y="189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9745663" y="763588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39 h 125"/>
                <a:gd name="T14" fmla="*/ 12 w 105"/>
                <a:gd name="T15" fmla="*/ 8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9 w 105"/>
                <a:gd name="T27" fmla="*/ 48 h 125"/>
                <a:gd name="T28" fmla="*/ 41 w 105"/>
                <a:gd name="T29" fmla="*/ 42 h 125"/>
                <a:gd name="T30" fmla="*/ 38 w 105"/>
                <a:gd name="T31" fmla="*/ 38 h 125"/>
                <a:gd name="T32" fmla="*/ 25 w 105"/>
                <a:gd name="T33" fmla="*/ 17 h 125"/>
                <a:gd name="T34" fmla="*/ 21 w 105"/>
                <a:gd name="T35" fmla="*/ 11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1"/>
                    <a:pt x="18" y="64"/>
                    <a:pt x="18" y="77"/>
                  </a:cubicBezTo>
                  <a:cubicBezTo>
                    <a:pt x="18" y="79"/>
                    <a:pt x="17" y="82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2" y="77"/>
                    <a:pt x="0" y="70"/>
                    <a:pt x="0" y="62"/>
                  </a:cubicBezTo>
                  <a:cubicBezTo>
                    <a:pt x="1" y="55"/>
                    <a:pt x="2" y="47"/>
                    <a:pt x="4" y="39"/>
                  </a:cubicBezTo>
                  <a:cubicBezTo>
                    <a:pt x="6" y="29"/>
                    <a:pt x="9" y="19"/>
                    <a:pt x="12" y="8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3"/>
                    <a:pt x="43" y="21"/>
                    <a:pt x="47" y="31"/>
                  </a:cubicBezTo>
                  <a:cubicBezTo>
                    <a:pt x="63" y="63"/>
                    <a:pt x="87" y="91"/>
                    <a:pt x="105" y="122"/>
                  </a:cubicBezTo>
                  <a:cubicBezTo>
                    <a:pt x="101" y="125"/>
                    <a:pt x="99" y="123"/>
                    <a:pt x="97" y="120"/>
                  </a:cubicBezTo>
                  <a:cubicBezTo>
                    <a:pt x="81" y="96"/>
                    <a:pt x="65" y="72"/>
                    <a:pt x="49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8"/>
                  </a:cubicBezTo>
                  <a:cubicBezTo>
                    <a:pt x="34" y="31"/>
                    <a:pt x="30" y="24"/>
                    <a:pt x="25" y="17"/>
                  </a:cubicBezTo>
                  <a:cubicBezTo>
                    <a:pt x="24" y="15"/>
                    <a:pt x="23" y="13"/>
                    <a:pt x="21" y="11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9324975" y="865188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4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8 h 152"/>
                <a:gd name="T26" fmla="*/ 61 w 70"/>
                <a:gd name="T27" fmla="*/ 74 h 152"/>
                <a:gd name="T28" fmla="*/ 55 w 70"/>
                <a:gd name="T29" fmla="*/ 69 h 152"/>
                <a:gd name="T30" fmla="*/ 29 w 70"/>
                <a:gd name="T31" fmla="*/ 21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1" y="35"/>
                    <a:pt x="20" y="46"/>
                  </a:cubicBezTo>
                  <a:cubicBezTo>
                    <a:pt x="19" y="47"/>
                    <a:pt x="18" y="49"/>
                    <a:pt x="17" y="51"/>
                  </a:cubicBezTo>
                  <a:cubicBezTo>
                    <a:pt x="16" y="53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3"/>
                    <a:pt x="4" y="116"/>
                    <a:pt x="5" y="98"/>
                  </a:cubicBezTo>
                  <a:cubicBezTo>
                    <a:pt x="7" y="83"/>
                    <a:pt x="10" y="69"/>
                    <a:pt x="9" y="54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8"/>
                    <a:pt x="51" y="32"/>
                    <a:pt x="63" y="46"/>
                  </a:cubicBezTo>
                  <a:cubicBezTo>
                    <a:pt x="68" y="52"/>
                    <a:pt x="70" y="60"/>
                    <a:pt x="67" y="68"/>
                  </a:cubicBezTo>
                  <a:cubicBezTo>
                    <a:pt x="66" y="71"/>
                    <a:pt x="63" y="73"/>
                    <a:pt x="61" y="74"/>
                  </a:cubicBezTo>
                  <a:cubicBezTo>
                    <a:pt x="60" y="75"/>
                    <a:pt x="56" y="71"/>
                    <a:pt x="55" y="69"/>
                  </a:cubicBezTo>
                  <a:cubicBezTo>
                    <a:pt x="46" y="53"/>
                    <a:pt x="37" y="37"/>
                    <a:pt x="29" y="21"/>
                  </a:cubicBezTo>
                  <a:cubicBezTo>
                    <a:pt x="27" y="19"/>
                    <a:pt x="25" y="16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9323388" y="1057275"/>
              <a:ext cx="30163" cy="52388"/>
            </a:xfrm>
            <a:custGeom>
              <a:avLst/>
              <a:gdLst>
                <a:gd name="T0" fmla="*/ 1 w 24"/>
                <a:gd name="T1" fmla="*/ 3 h 42"/>
                <a:gd name="T2" fmla="*/ 14 w 24"/>
                <a:gd name="T3" fmla="*/ 7 h 42"/>
                <a:gd name="T4" fmla="*/ 16 w 24"/>
                <a:gd name="T5" fmla="*/ 12 h 42"/>
                <a:gd name="T6" fmla="*/ 24 w 24"/>
                <a:gd name="T7" fmla="*/ 16 h 42"/>
                <a:gd name="T8" fmla="*/ 24 w 24"/>
                <a:gd name="T9" fmla="*/ 37 h 42"/>
                <a:gd name="T10" fmla="*/ 23 w 24"/>
                <a:gd name="T11" fmla="*/ 39 h 42"/>
                <a:gd name="T12" fmla="*/ 7 w 24"/>
                <a:gd name="T13" fmla="*/ 40 h 42"/>
                <a:gd name="T14" fmla="*/ 3 w 24"/>
                <a:gd name="T15" fmla="*/ 27 h 42"/>
                <a:gd name="T16" fmla="*/ 3 w 24"/>
                <a:gd name="T17" fmla="*/ 11 h 42"/>
                <a:gd name="T18" fmla="*/ 1 w 24"/>
                <a:gd name="T1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2">
                  <a:moveTo>
                    <a:pt x="1" y="3"/>
                  </a:moveTo>
                  <a:cubicBezTo>
                    <a:pt x="10" y="0"/>
                    <a:pt x="10" y="0"/>
                    <a:pt x="14" y="7"/>
                  </a:cubicBezTo>
                  <a:cubicBezTo>
                    <a:pt x="15" y="9"/>
                    <a:pt x="16" y="10"/>
                    <a:pt x="16" y="12"/>
                  </a:cubicBezTo>
                  <a:cubicBezTo>
                    <a:pt x="18" y="16"/>
                    <a:pt x="20" y="18"/>
                    <a:pt x="24" y="16"/>
                  </a:cubicBezTo>
                  <a:cubicBezTo>
                    <a:pt x="24" y="23"/>
                    <a:pt x="24" y="30"/>
                    <a:pt x="24" y="37"/>
                  </a:cubicBezTo>
                  <a:cubicBezTo>
                    <a:pt x="24" y="38"/>
                    <a:pt x="24" y="39"/>
                    <a:pt x="23" y="39"/>
                  </a:cubicBezTo>
                  <a:cubicBezTo>
                    <a:pt x="21" y="42"/>
                    <a:pt x="11" y="42"/>
                    <a:pt x="7" y="40"/>
                  </a:cubicBezTo>
                  <a:cubicBezTo>
                    <a:pt x="3" y="37"/>
                    <a:pt x="0" y="31"/>
                    <a:pt x="3" y="27"/>
                  </a:cubicBezTo>
                  <a:cubicBezTo>
                    <a:pt x="7" y="21"/>
                    <a:pt x="5" y="16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9863138" y="920750"/>
              <a:ext cx="38100" cy="52388"/>
            </a:xfrm>
            <a:custGeom>
              <a:avLst/>
              <a:gdLst>
                <a:gd name="T0" fmla="*/ 14 w 31"/>
                <a:gd name="T1" fmla="*/ 0 h 42"/>
                <a:gd name="T2" fmla="*/ 17 w 31"/>
                <a:gd name="T3" fmla="*/ 9 h 42"/>
                <a:gd name="T4" fmla="*/ 24 w 31"/>
                <a:gd name="T5" fmla="*/ 21 h 42"/>
                <a:gd name="T6" fmla="*/ 21 w 31"/>
                <a:gd name="T7" fmla="*/ 40 h 42"/>
                <a:gd name="T8" fmla="*/ 12 w 31"/>
                <a:gd name="T9" fmla="*/ 42 h 42"/>
                <a:gd name="T10" fmla="*/ 0 w 31"/>
                <a:gd name="T11" fmla="*/ 23 h 42"/>
                <a:gd name="T12" fmla="*/ 6 w 31"/>
                <a:gd name="T13" fmla="*/ 14 h 42"/>
                <a:gd name="T14" fmla="*/ 5 w 31"/>
                <a:gd name="T15" fmla="*/ 9 h 42"/>
                <a:gd name="T16" fmla="*/ 14 w 31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2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1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1"/>
                    <a:pt x="15" y="42"/>
                    <a:pt x="12" y="42"/>
                  </a:cubicBezTo>
                  <a:cubicBezTo>
                    <a:pt x="8" y="36"/>
                    <a:pt x="4" y="29"/>
                    <a:pt x="0" y="23"/>
                  </a:cubicBezTo>
                  <a:cubicBezTo>
                    <a:pt x="5" y="22"/>
                    <a:pt x="6" y="19"/>
                    <a:pt x="6" y="14"/>
                  </a:cubicBezTo>
                  <a:cubicBezTo>
                    <a:pt x="5" y="13"/>
                    <a:pt x="5" y="11"/>
                    <a:pt x="5" y="9"/>
                  </a:cubicBezTo>
                  <a:cubicBezTo>
                    <a:pt x="5" y="1"/>
                    <a:pt x="5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>
              <a:off x="9590088" y="1044575"/>
              <a:ext cx="22225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7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2" y="73"/>
                    <a:pt x="3" y="72"/>
                    <a:pt x="4" y="70"/>
                  </a:cubicBezTo>
                  <a:cubicBezTo>
                    <a:pt x="10" y="48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2"/>
                    <a:pt x="17" y="37"/>
                  </a:cubicBezTo>
                  <a:cubicBezTo>
                    <a:pt x="17" y="51"/>
                    <a:pt x="12" y="63"/>
                    <a:pt x="4" y="74"/>
                  </a:cubicBezTo>
                  <a:cubicBezTo>
                    <a:pt x="3" y="75"/>
                    <a:pt x="2" y="74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9625013" y="1030288"/>
              <a:ext cx="57150" cy="87313"/>
            </a:xfrm>
            <a:custGeom>
              <a:avLst/>
              <a:gdLst>
                <a:gd name="T0" fmla="*/ 11 w 45"/>
                <a:gd name="T1" fmla="*/ 0 h 69"/>
                <a:gd name="T2" fmla="*/ 45 w 45"/>
                <a:gd name="T3" fmla="*/ 69 h 69"/>
                <a:gd name="T4" fmla="*/ 11 w 45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9">
                  <a:moveTo>
                    <a:pt x="11" y="0"/>
                  </a:moveTo>
                  <a:cubicBezTo>
                    <a:pt x="14" y="28"/>
                    <a:pt x="25" y="50"/>
                    <a:pt x="45" y="69"/>
                  </a:cubicBezTo>
                  <a:cubicBezTo>
                    <a:pt x="18" y="60"/>
                    <a:pt x="0" y="28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11344275" y="-1008063"/>
              <a:ext cx="206375" cy="120650"/>
            </a:xfrm>
            <a:custGeom>
              <a:avLst/>
              <a:gdLst>
                <a:gd name="T0" fmla="*/ 75 w 165"/>
                <a:gd name="T1" fmla="*/ 73 h 97"/>
                <a:gd name="T2" fmla="*/ 74 w 165"/>
                <a:gd name="T3" fmla="*/ 74 h 97"/>
                <a:gd name="T4" fmla="*/ 42 w 165"/>
                <a:gd name="T5" fmla="*/ 96 h 97"/>
                <a:gd name="T6" fmla="*/ 9 w 165"/>
                <a:gd name="T7" fmla="*/ 78 h 97"/>
                <a:gd name="T8" fmla="*/ 17 w 165"/>
                <a:gd name="T9" fmla="*/ 31 h 97"/>
                <a:gd name="T10" fmla="*/ 65 w 165"/>
                <a:gd name="T11" fmla="*/ 33 h 97"/>
                <a:gd name="T12" fmla="*/ 67 w 165"/>
                <a:gd name="T13" fmla="*/ 35 h 97"/>
                <a:gd name="T14" fmla="*/ 69 w 165"/>
                <a:gd name="T15" fmla="*/ 30 h 97"/>
                <a:gd name="T16" fmla="*/ 72 w 165"/>
                <a:gd name="T17" fmla="*/ 30 h 97"/>
                <a:gd name="T18" fmla="*/ 81 w 165"/>
                <a:gd name="T19" fmla="*/ 30 h 97"/>
                <a:gd name="T20" fmla="*/ 84 w 165"/>
                <a:gd name="T21" fmla="*/ 27 h 97"/>
                <a:gd name="T22" fmla="*/ 88 w 165"/>
                <a:gd name="T23" fmla="*/ 26 h 97"/>
                <a:gd name="T24" fmla="*/ 91 w 165"/>
                <a:gd name="T25" fmla="*/ 29 h 97"/>
                <a:gd name="T26" fmla="*/ 93 w 165"/>
                <a:gd name="T27" fmla="*/ 25 h 97"/>
                <a:gd name="T28" fmla="*/ 131 w 165"/>
                <a:gd name="T29" fmla="*/ 2 h 97"/>
                <a:gd name="T30" fmla="*/ 163 w 165"/>
                <a:gd name="T31" fmla="*/ 33 h 97"/>
                <a:gd name="T32" fmla="*/ 140 w 165"/>
                <a:gd name="T33" fmla="*/ 72 h 97"/>
                <a:gd name="T34" fmla="*/ 91 w 165"/>
                <a:gd name="T35" fmla="*/ 44 h 97"/>
                <a:gd name="T36" fmla="*/ 90 w 165"/>
                <a:gd name="T37" fmla="*/ 36 h 97"/>
                <a:gd name="T38" fmla="*/ 86 w 165"/>
                <a:gd name="T39" fmla="*/ 28 h 97"/>
                <a:gd name="T40" fmla="*/ 80 w 165"/>
                <a:gd name="T41" fmla="*/ 33 h 97"/>
                <a:gd name="T42" fmla="*/ 71 w 165"/>
                <a:gd name="T43" fmla="*/ 31 h 97"/>
                <a:gd name="T44" fmla="*/ 71 w 165"/>
                <a:gd name="T45" fmla="*/ 40 h 97"/>
                <a:gd name="T46" fmla="*/ 75 w 165"/>
                <a:gd name="T47" fmla="*/ 71 h 97"/>
                <a:gd name="T48" fmla="*/ 75 w 165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7">
                  <a:moveTo>
                    <a:pt x="75" y="73"/>
                  </a:moveTo>
                  <a:cubicBezTo>
                    <a:pt x="75" y="73"/>
                    <a:pt x="74" y="74"/>
                    <a:pt x="74" y="74"/>
                  </a:cubicBezTo>
                  <a:cubicBezTo>
                    <a:pt x="68" y="88"/>
                    <a:pt x="57" y="95"/>
                    <a:pt x="42" y="96"/>
                  </a:cubicBezTo>
                  <a:cubicBezTo>
                    <a:pt x="28" y="97"/>
                    <a:pt x="17" y="91"/>
                    <a:pt x="9" y="78"/>
                  </a:cubicBezTo>
                  <a:cubicBezTo>
                    <a:pt x="0" y="63"/>
                    <a:pt x="3" y="43"/>
                    <a:pt x="17" y="31"/>
                  </a:cubicBezTo>
                  <a:cubicBezTo>
                    <a:pt x="32" y="20"/>
                    <a:pt x="52" y="21"/>
                    <a:pt x="65" y="33"/>
                  </a:cubicBezTo>
                  <a:cubicBezTo>
                    <a:pt x="66" y="34"/>
                    <a:pt x="67" y="34"/>
                    <a:pt x="67" y="35"/>
                  </a:cubicBezTo>
                  <a:cubicBezTo>
                    <a:pt x="68" y="33"/>
                    <a:pt x="68" y="32"/>
                    <a:pt x="69" y="30"/>
                  </a:cubicBezTo>
                  <a:cubicBezTo>
                    <a:pt x="70" y="29"/>
                    <a:pt x="71" y="28"/>
                    <a:pt x="72" y="30"/>
                  </a:cubicBezTo>
                  <a:cubicBezTo>
                    <a:pt x="75" y="33"/>
                    <a:pt x="78" y="32"/>
                    <a:pt x="81" y="30"/>
                  </a:cubicBezTo>
                  <a:cubicBezTo>
                    <a:pt x="83" y="30"/>
                    <a:pt x="84" y="28"/>
                    <a:pt x="84" y="27"/>
                  </a:cubicBezTo>
                  <a:cubicBezTo>
                    <a:pt x="86" y="25"/>
                    <a:pt x="86" y="24"/>
                    <a:pt x="88" y="26"/>
                  </a:cubicBezTo>
                  <a:cubicBezTo>
                    <a:pt x="89" y="27"/>
                    <a:pt x="90" y="28"/>
                    <a:pt x="91" y="29"/>
                  </a:cubicBezTo>
                  <a:cubicBezTo>
                    <a:pt x="92" y="28"/>
                    <a:pt x="92" y="26"/>
                    <a:pt x="93" y="25"/>
                  </a:cubicBezTo>
                  <a:cubicBezTo>
                    <a:pt x="99" y="9"/>
                    <a:pt x="115" y="0"/>
                    <a:pt x="131" y="2"/>
                  </a:cubicBezTo>
                  <a:cubicBezTo>
                    <a:pt x="148" y="4"/>
                    <a:pt x="161" y="17"/>
                    <a:pt x="163" y="33"/>
                  </a:cubicBezTo>
                  <a:cubicBezTo>
                    <a:pt x="165" y="50"/>
                    <a:pt x="156" y="66"/>
                    <a:pt x="140" y="72"/>
                  </a:cubicBezTo>
                  <a:cubicBezTo>
                    <a:pt x="119" y="80"/>
                    <a:pt x="94" y="67"/>
                    <a:pt x="91" y="44"/>
                  </a:cubicBezTo>
                  <a:cubicBezTo>
                    <a:pt x="90" y="41"/>
                    <a:pt x="90" y="39"/>
                    <a:pt x="90" y="36"/>
                  </a:cubicBezTo>
                  <a:cubicBezTo>
                    <a:pt x="90" y="32"/>
                    <a:pt x="90" y="31"/>
                    <a:pt x="86" y="28"/>
                  </a:cubicBezTo>
                  <a:cubicBezTo>
                    <a:pt x="86" y="31"/>
                    <a:pt x="83" y="33"/>
                    <a:pt x="80" y="33"/>
                  </a:cubicBezTo>
                  <a:cubicBezTo>
                    <a:pt x="77" y="34"/>
                    <a:pt x="74" y="35"/>
                    <a:pt x="71" y="31"/>
                  </a:cubicBezTo>
                  <a:cubicBezTo>
                    <a:pt x="70" y="35"/>
                    <a:pt x="69" y="37"/>
                    <a:pt x="71" y="40"/>
                  </a:cubicBezTo>
                  <a:cubicBezTo>
                    <a:pt x="77" y="50"/>
                    <a:pt x="78" y="60"/>
                    <a:pt x="75" y="71"/>
                  </a:cubicBezTo>
                  <a:cubicBezTo>
                    <a:pt x="75" y="71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11495088" y="-1058863"/>
              <a:ext cx="50800" cy="60325"/>
            </a:xfrm>
            <a:custGeom>
              <a:avLst/>
              <a:gdLst>
                <a:gd name="T0" fmla="*/ 8 w 40"/>
                <a:gd name="T1" fmla="*/ 5 h 48"/>
                <a:gd name="T2" fmla="*/ 7 w 40"/>
                <a:gd name="T3" fmla="*/ 15 h 48"/>
                <a:gd name="T4" fmla="*/ 7 w 40"/>
                <a:gd name="T5" fmla="*/ 29 h 48"/>
                <a:gd name="T6" fmla="*/ 7 w 40"/>
                <a:gd name="T7" fmla="*/ 32 h 48"/>
                <a:gd name="T8" fmla="*/ 4 w 40"/>
                <a:gd name="T9" fmla="*/ 31 h 48"/>
                <a:gd name="T10" fmla="*/ 1 w 40"/>
                <a:gd name="T11" fmla="*/ 24 h 48"/>
                <a:gd name="T12" fmla="*/ 2 w 40"/>
                <a:gd name="T13" fmla="*/ 15 h 48"/>
                <a:gd name="T14" fmla="*/ 5 w 40"/>
                <a:gd name="T15" fmla="*/ 3 h 48"/>
                <a:gd name="T16" fmla="*/ 8 w 40"/>
                <a:gd name="T17" fmla="*/ 1 h 48"/>
                <a:gd name="T18" fmla="*/ 11 w 40"/>
                <a:gd name="T19" fmla="*/ 2 h 48"/>
                <a:gd name="T20" fmla="*/ 18 w 40"/>
                <a:gd name="T21" fmla="*/ 12 h 48"/>
                <a:gd name="T22" fmla="*/ 40 w 40"/>
                <a:gd name="T23" fmla="*/ 46 h 48"/>
                <a:gd name="T24" fmla="*/ 37 w 40"/>
                <a:gd name="T25" fmla="*/ 46 h 48"/>
                <a:gd name="T26" fmla="*/ 19 w 40"/>
                <a:gd name="T27" fmla="*/ 18 h 48"/>
                <a:gd name="T28" fmla="*/ 16 w 40"/>
                <a:gd name="T29" fmla="*/ 16 h 48"/>
                <a:gd name="T30" fmla="*/ 15 w 40"/>
                <a:gd name="T31" fmla="*/ 15 h 48"/>
                <a:gd name="T32" fmla="*/ 10 w 40"/>
                <a:gd name="T33" fmla="*/ 7 h 48"/>
                <a:gd name="T34" fmla="*/ 8 w 40"/>
                <a:gd name="T35" fmla="*/ 5 h 48"/>
                <a:gd name="T36" fmla="*/ 8 w 40"/>
                <a:gd name="T3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8">
                  <a:moveTo>
                    <a:pt x="8" y="5"/>
                  </a:moveTo>
                  <a:cubicBezTo>
                    <a:pt x="8" y="8"/>
                    <a:pt x="7" y="12"/>
                    <a:pt x="7" y="15"/>
                  </a:cubicBezTo>
                  <a:cubicBezTo>
                    <a:pt x="7" y="20"/>
                    <a:pt x="7" y="25"/>
                    <a:pt x="7" y="29"/>
                  </a:cubicBezTo>
                  <a:cubicBezTo>
                    <a:pt x="7" y="30"/>
                    <a:pt x="7" y="31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1" y="21"/>
                    <a:pt x="1" y="18"/>
                    <a:pt x="2" y="15"/>
                  </a:cubicBezTo>
                  <a:cubicBezTo>
                    <a:pt x="3" y="11"/>
                    <a:pt x="4" y="7"/>
                    <a:pt x="5" y="3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4" y="5"/>
                    <a:pt x="17" y="8"/>
                    <a:pt x="18" y="12"/>
                  </a:cubicBezTo>
                  <a:cubicBezTo>
                    <a:pt x="24" y="24"/>
                    <a:pt x="33" y="35"/>
                    <a:pt x="40" y="46"/>
                  </a:cubicBezTo>
                  <a:cubicBezTo>
                    <a:pt x="39" y="48"/>
                    <a:pt x="38" y="47"/>
                    <a:pt x="37" y="46"/>
                  </a:cubicBezTo>
                  <a:cubicBezTo>
                    <a:pt x="31" y="37"/>
                    <a:pt x="25" y="27"/>
                    <a:pt x="19" y="18"/>
                  </a:cubicBezTo>
                  <a:cubicBezTo>
                    <a:pt x="18" y="17"/>
                    <a:pt x="18" y="16"/>
                    <a:pt x="16" y="16"/>
                  </a:cubicBezTo>
                  <a:cubicBezTo>
                    <a:pt x="16" y="16"/>
                    <a:pt x="15" y="15"/>
                    <a:pt x="15" y="15"/>
                  </a:cubicBezTo>
                  <a:cubicBezTo>
                    <a:pt x="13" y="12"/>
                    <a:pt x="12" y="10"/>
                    <a:pt x="10" y="7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11337925" y="-1020763"/>
              <a:ext cx="31750" cy="73025"/>
            </a:xfrm>
            <a:custGeom>
              <a:avLst/>
              <a:gdLst>
                <a:gd name="T0" fmla="*/ 8 w 26"/>
                <a:gd name="T1" fmla="*/ 6 h 58"/>
                <a:gd name="T2" fmla="*/ 7 w 26"/>
                <a:gd name="T3" fmla="*/ 18 h 58"/>
                <a:gd name="T4" fmla="*/ 6 w 26"/>
                <a:gd name="T5" fmla="*/ 20 h 58"/>
                <a:gd name="T6" fmla="*/ 5 w 26"/>
                <a:gd name="T7" fmla="*/ 22 h 58"/>
                <a:gd name="T8" fmla="*/ 2 w 26"/>
                <a:gd name="T9" fmla="*/ 55 h 58"/>
                <a:gd name="T10" fmla="*/ 0 w 26"/>
                <a:gd name="T11" fmla="*/ 57 h 58"/>
                <a:gd name="T12" fmla="*/ 2 w 26"/>
                <a:gd name="T13" fmla="*/ 37 h 58"/>
                <a:gd name="T14" fmla="*/ 3 w 26"/>
                <a:gd name="T15" fmla="*/ 21 h 58"/>
                <a:gd name="T16" fmla="*/ 4 w 26"/>
                <a:gd name="T17" fmla="*/ 6 h 58"/>
                <a:gd name="T18" fmla="*/ 5 w 26"/>
                <a:gd name="T19" fmla="*/ 4 h 58"/>
                <a:gd name="T20" fmla="*/ 9 w 26"/>
                <a:gd name="T21" fmla="*/ 2 h 58"/>
                <a:gd name="T22" fmla="*/ 23 w 26"/>
                <a:gd name="T23" fmla="*/ 18 h 58"/>
                <a:gd name="T24" fmla="*/ 25 w 26"/>
                <a:gd name="T25" fmla="*/ 26 h 58"/>
                <a:gd name="T26" fmla="*/ 22 w 26"/>
                <a:gd name="T27" fmla="*/ 28 h 58"/>
                <a:gd name="T28" fmla="*/ 20 w 26"/>
                <a:gd name="T29" fmla="*/ 26 h 58"/>
                <a:gd name="T30" fmla="*/ 10 w 26"/>
                <a:gd name="T31" fmla="*/ 8 h 58"/>
                <a:gd name="T32" fmla="*/ 8 w 26"/>
                <a:gd name="T33" fmla="*/ 6 h 58"/>
                <a:gd name="T34" fmla="*/ 8 w 26"/>
                <a:gd name="T35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8">
                  <a:moveTo>
                    <a:pt x="8" y="6"/>
                  </a:moveTo>
                  <a:cubicBezTo>
                    <a:pt x="7" y="10"/>
                    <a:pt x="7" y="14"/>
                    <a:pt x="7" y="18"/>
                  </a:cubicBezTo>
                  <a:cubicBezTo>
                    <a:pt x="7" y="18"/>
                    <a:pt x="6" y="19"/>
                    <a:pt x="6" y="20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7"/>
                    <a:pt x="2" y="58"/>
                    <a:pt x="0" y="57"/>
                  </a:cubicBezTo>
                  <a:cubicBezTo>
                    <a:pt x="0" y="51"/>
                    <a:pt x="1" y="44"/>
                    <a:pt x="2" y="37"/>
                  </a:cubicBezTo>
                  <a:cubicBezTo>
                    <a:pt x="2" y="32"/>
                    <a:pt x="3" y="26"/>
                    <a:pt x="3" y="21"/>
                  </a:cubicBezTo>
                  <a:cubicBezTo>
                    <a:pt x="2" y="16"/>
                    <a:pt x="4" y="11"/>
                    <a:pt x="4" y="6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1"/>
                    <a:pt x="8" y="0"/>
                    <a:pt x="9" y="2"/>
                  </a:cubicBezTo>
                  <a:cubicBezTo>
                    <a:pt x="14" y="7"/>
                    <a:pt x="19" y="12"/>
                    <a:pt x="23" y="18"/>
                  </a:cubicBezTo>
                  <a:cubicBezTo>
                    <a:pt x="25" y="20"/>
                    <a:pt x="26" y="23"/>
                    <a:pt x="25" y="26"/>
                  </a:cubicBezTo>
                  <a:cubicBezTo>
                    <a:pt x="24" y="27"/>
                    <a:pt x="23" y="28"/>
                    <a:pt x="22" y="28"/>
                  </a:cubicBezTo>
                  <a:cubicBezTo>
                    <a:pt x="22" y="29"/>
                    <a:pt x="21" y="27"/>
                    <a:pt x="20" y="26"/>
                  </a:cubicBezTo>
                  <a:cubicBezTo>
                    <a:pt x="17" y="20"/>
                    <a:pt x="14" y="14"/>
                    <a:pt x="10" y="8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11336338" y="-947738"/>
              <a:ext cx="11113" cy="19050"/>
            </a:xfrm>
            <a:custGeom>
              <a:avLst/>
              <a:gdLst>
                <a:gd name="T0" fmla="*/ 0 w 9"/>
                <a:gd name="T1" fmla="*/ 1 h 16"/>
                <a:gd name="T2" fmla="*/ 5 w 9"/>
                <a:gd name="T3" fmla="*/ 3 h 16"/>
                <a:gd name="T4" fmla="*/ 6 w 9"/>
                <a:gd name="T5" fmla="*/ 5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0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0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6"/>
                    <a:pt x="7" y="7"/>
                    <a:pt x="9" y="6"/>
                  </a:cubicBezTo>
                  <a:cubicBezTo>
                    <a:pt x="9" y="9"/>
                    <a:pt x="9" y="12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2" y="8"/>
                    <a:pt x="2" y="6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11539538" y="-998538"/>
              <a:ext cx="15875" cy="19050"/>
            </a:xfrm>
            <a:custGeom>
              <a:avLst/>
              <a:gdLst>
                <a:gd name="T0" fmla="*/ 5 w 12"/>
                <a:gd name="T1" fmla="*/ 0 h 16"/>
                <a:gd name="T2" fmla="*/ 6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9 h 16"/>
                <a:gd name="T12" fmla="*/ 2 w 12"/>
                <a:gd name="T13" fmla="*/ 5 h 16"/>
                <a:gd name="T14" fmla="*/ 2 w 12"/>
                <a:gd name="T15" fmla="*/ 4 h 16"/>
                <a:gd name="T16" fmla="*/ 5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5" y="0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7" y="5"/>
                    <a:pt x="7" y="7"/>
                    <a:pt x="9" y="8"/>
                  </a:cubicBezTo>
                  <a:cubicBezTo>
                    <a:pt x="12" y="10"/>
                    <a:pt x="11" y="14"/>
                    <a:pt x="8" y="15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3" y="13"/>
                    <a:pt x="2" y="11"/>
                    <a:pt x="0" y="9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0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11437938" y="-952500"/>
              <a:ext cx="7938" cy="36513"/>
            </a:xfrm>
            <a:custGeom>
              <a:avLst/>
              <a:gdLst>
                <a:gd name="T0" fmla="*/ 0 w 6"/>
                <a:gd name="T1" fmla="*/ 29 h 29"/>
                <a:gd name="T2" fmla="*/ 1 w 6"/>
                <a:gd name="T3" fmla="*/ 27 h 29"/>
                <a:gd name="T4" fmla="*/ 0 w 6"/>
                <a:gd name="T5" fmla="*/ 2 h 29"/>
                <a:gd name="T6" fmla="*/ 0 w 6"/>
                <a:gd name="T7" fmla="*/ 0 h 29"/>
                <a:gd name="T8" fmla="*/ 6 w 6"/>
                <a:gd name="T9" fmla="*/ 15 h 29"/>
                <a:gd name="T10" fmla="*/ 1 w 6"/>
                <a:gd name="T11" fmla="*/ 28 h 29"/>
                <a:gd name="T12" fmla="*/ 0 w 6"/>
                <a:gd name="T13" fmla="*/ 29 h 29"/>
                <a:gd name="T14" fmla="*/ 0 w 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9">
                  <a:moveTo>
                    <a:pt x="0" y="29"/>
                  </a:moveTo>
                  <a:cubicBezTo>
                    <a:pt x="0" y="28"/>
                    <a:pt x="1" y="27"/>
                    <a:pt x="1" y="27"/>
                  </a:cubicBezTo>
                  <a:cubicBezTo>
                    <a:pt x="4" y="19"/>
                    <a:pt x="3" y="1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3"/>
                    <a:pt x="6" y="9"/>
                    <a:pt x="6" y="15"/>
                  </a:cubicBezTo>
                  <a:cubicBezTo>
                    <a:pt x="6" y="20"/>
                    <a:pt x="4" y="24"/>
                    <a:pt x="1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11450638" y="-957263"/>
              <a:ext cx="20638" cy="31750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10" y="19"/>
                    <a:pt x="17" y="26"/>
                  </a:cubicBezTo>
                  <a:cubicBezTo>
                    <a:pt x="7" y="23"/>
                    <a:pt x="0" y="1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11393488" y="939800"/>
              <a:ext cx="207963" cy="120650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7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4 h 97"/>
                <a:gd name="T12" fmla="*/ 68 w 166"/>
                <a:gd name="T13" fmla="*/ 36 h 97"/>
                <a:gd name="T14" fmla="*/ 69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30 h 97"/>
                <a:gd name="T26" fmla="*/ 93 w 166"/>
                <a:gd name="T27" fmla="*/ 25 h 97"/>
                <a:gd name="T28" fmla="*/ 132 w 166"/>
                <a:gd name="T29" fmla="*/ 2 h 97"/>
                <a:gd name="T30" fmla="*/ 163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4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9" y="34"/>
                    <a:pt x="69" y="32"/>
                    <a:pt x="69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1" y="28"/>
                    <a:pt x="92" y="30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10"/>
                    <a:pt x="115" y="0"/>
                    <a:pt x="132" y="2"/>
                  </a:cubicBezTo>
                  <a:cubicBezTo>
                    <a:pt x="148" y="4"/>
                    <a:pt x="161" y="17"/>
                    <a:pt x="163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2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11545888" y="889000"/>
              <a:ext cx="50800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5 w 40"/>
                <a:gd name="T29" fmla="*/ 16 h 47"/>
                <a:gd name="T30" fmla="*/ 14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30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8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5" y="16"/>
                  </a:cubicBezTo>
                  <a:cubicBezTo>
                    <a:pt x="15" y="16"/>
                    <a:pt x="15" y="15"/>
                    <a:pt x="14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11387138" y="928688"/>
              <a:ext cx="34925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6 w 27"/>
                <a:gd name="T5" fmla="*/ 19 h 57"/>
                <a:gd name="T6" fmla="*/ 6 w 27"/>
                <a:gd name="T7" fmla="*/ 22 h 57"/>
                <a:gd name="T8" fmla="*/ 3 w 27"/>
                <a:gd name="T9" fmla="*/ 55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2 h 57"/>
                <a:gd name="T22" fmla="*/ 24 w 27"/>
                <a:gd name="T23" fmla="*/ 17 h 57"/>
                <a:gd name="T24" fmla="*/ 25 w 27"/>
                <a:gd name="T25" fmla="*/ 26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4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7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11387138" y="1000125"/>
              <a:ext cx="11113" cy="20638"/>
            </a:xfrm>
            <a:custGeom>
              <a:avLst/>
              <a:gdLst>
                <a:gd name="T0" fmla="*/ 1 w 10"/>
                <a:gd name="T1" fmla="*/ 2 h 17"/>
                <a:gd name="T2" fmla="*/ 6 w 10"/>
                <a:gd name="T3" fmla="*/ 3 h 17"/>
                <a:gd name="T4" fmla="*/ 6 w 10"/>
                <a:gd name="T5" fmla="*/ 5 h 17"/>
                <a:gd name="T6" fmla="*/ 10 w 10"/>
                <a:gd name="T7" fmla="*/ 7 h 17"/>
                <a:gd name="T8" fmla="*/ 9 w 10"/>
                <a:gd name="T9" fmla="*/ 15 h 17"/>
                <a:gd name="T10" fmla="*/ 9 w 10"/>
                <a:gd name="T11" fmla="*/ 15 h 17"/>
                <a:gd name="T12" fmla="*/ 3 w 10"/>
                <a:gd name="T13" fmla="*/ 16 h 17"/>
                <a:gd name="T14" fmla="*/ 1 w 10"/>
                <a:gd name="T15" fmla="*/ 11 h 17"/>
                <a:gd name="T16" fmla="*/ 2 w 10"/>
                <a:gd name="T17" fmla="*/ 5 h 17"/>
                <a:gd name="T18" fmla="*/ 1 w 1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7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8"/>
                    <a:pt x="10" y="7"/>
                  </a:cubicBezTo>
                  <a:cubicBezTo>
                    <a:pt x="9" y="9"/>
                    <a:pt x="9" y="12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7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11591925" y="947738"/>
              <a:ext cx="12700" cy="20638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9 h 16"/>
                <a:gd name="T6" fmla="*/ 8 w 11"/>
                <a:gd name="T7" fmla="*/ 16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2"/>
                    <a:pt x="6" y="3"/>
                    <a:pt x="6" y="4"/>
                  </a:cubicBezTo>
                  <a:cubicBezTo>
                    <a:pt x="6" y="6"/>
                    <a:pt x="7" y="7"/>
                    <a:pt x="9" y="9"/>
                  </a:cubicBezTo>
                  <a:cubicBezTo>
                    <a:pt x="11" y="10"/>
                    <a:pt x="11" y="14"/>
                    <a:pt x="8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2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11487150" y="995363"/>
              <a:ext cx="9525" cy="34925"/>
            </a:xfrm>
            <a:custGeom>
              <a:avLst/>
              <a:gdLst>
                <a:gd name="T0" fmla="*/ 0 w 7"/>
                <a:gd name="T1" fmla="*/ 28 h 28"/>
                <a:gd name="T2" fmla="*/ 1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4" y="3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6"/>
            <p:cNvSpPr>
              <a:spLocks/>
            </p:cNvSpPr>
            <p:nvPr/>
          </p:nvSpPr>
          <p:spPr bwMode="auto">
            <a:xfrm>
              <a:off x="11501438" y="990600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0"/>
                    <a:pt x="9" y="19"/>
                    <a:pt x="17" y="26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7"/>
            <p:cNvSpPr>
              <a:spLocks/>
            </p:cNvSpPr>
            <p:nvPr/>
          </p:nvSpPr>
          <p:spPr bwMode="auto">
            <a:xfrm>
              <a:off x="13054013" y="-82550"/>
              <a:ext cx="207963" cy="122238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6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3 h 97"/>
                <a:gd name="T12" fmla="*/ 68 w 166"/>
                <a:gd name="T13" fmla="*/ 35 h 97"/>
                <a:gd name="T14" fmla="*/ 70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29 h 97"/>
                <a:gd name="T26" fmla="*/ 93 w 166"/>
                <a:gd name="T27" fmla="*/ 25 h 97"/>
                <a:gd name="T28" fmla="*/ 132 w 166"/>
                <a:gd name="T29" fmla="*/ 2 h 97"/>
                <a:gd name="T30" fmla="*/ 164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6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3"/>
                  </a:cubicBezTo>
                  <a:cubicBezTo>
                    <a:pt x="67" y="34"/>
                    <a:pt x="67" y="35"/>
                    <a:pt x="68" y="35"/>
                  </a:cubicBezTo>
                  <a:cubicBezTo>
                    <a:pt x="69" y="34"/>
                    <a:pt x="69" y="32"/>
                    <a:pt x="70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7"/>
                    <a:pt x="91" y="28"/>
                    <a:pt x="92" y="29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9"/>
                    <a:pt x="115" y="0"/>
                    <a:pt x="132" y="2"/>
                  </a:cubicBezTo>
                  <a:cubicBezTo>
                    <a:pt x="148" y="4"/>
                    <a:pt x="162" y="17"/>
                    <a:pt x="164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1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6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8"/>
            <p:cNvSpPr>
              <a:spLocks/>
            </p:cNvSpPr>
            <p:nvPr/>
          </p:nvSpPr>
          <p:spPr bwMode="auto">
            <a:xfrm>
              <a:off x="13206413" y="-131763"/>
              <a:ext cx="49213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6 w 40"/>
                <a:gd name="T29" fmla="*/ 15 h 47"/>
                <a:gd name="T30" fmla="*/ 15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29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7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6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5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9"/>
            <p:cNvSpPr>
              <a:spLocks/>
            </p:cNvSpPr>
            <p:nvPr/>
          </p:nvSpPr>
          <p:spPr bwMode="auto">
            <a:xfrm>
              <a:off x="13047663" y="-93663"/>
              <a:ext cx="33338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7 w 27"/>
                <a:gd name="T5" fmla="*/ 19 h 57"/>
                <a:gd name="T6" fmla="*/ 6 w 27"/>
                <a:gd name="T7" fmla="*/ 22 h 57"/>
                <a:gd name="T8" fmla="*/ 3 w 27"/>
                <a:gd name="T9" fmla="*/ 54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1 h 57"/>
                <a:gd name="T22" fmla="*/ 24 w 27"/>
                <a:gd name="T23" fmla="*/ 17 h 57"/>
                <a:gd name="T24" fmla="*/ 25 w 27"/>
                <a:gd name="T25" fmla="*/ 25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4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3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19"/>
                    <a:pt x="27" y="22"/>
                    <a:pt x="25" y="25"/>
                  </a:cubicBezTo>
                  <a:cubicBezTo>
                    <a:pt x="25" y="26"/>
                    <a:pt x="24" y="27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0"/>
            <p:cNvSpPr>
              <a:spLocks/>
            </p:cNvSpPr>
            <p:nvPr/>
          </p:nvSpPr>
          <p:spPr bwMode="auto">
            <a:xfrm>
              <a:off x="13046075" y="-22225"/>
              <a:ext cx="12700" cy="20638"/>
            </a:xfrm>
            <a:custGeom>
              <a:avLst/>
              <a:gdLst>
                <a:gd name="T0" fmla="*/ 1 w 10"/>
                <a:gd name="T1" fmla="*/ 2 h 16"/>
                <a:gd name="T2" fmla="*/ 6 w 10"/>
                <a:gd name="T3" fmla="*/ 3 h 16"/>
                <a:gd name="T4" fmla="*/ 6 w 10"/>
                <a:gd name="T5" fmla="*/ 5 h 16"/>
                <a:gd name="T6" fmla="*/ 10 w 10"/>
                <a:gd name="T7" fmla="*/ 7 h 16"/>
                <a:gd name="T8" fmla="*/ 9 w 10"/>
                <a:gd name="T9" fmla="*/ 14 h 16"/>
                <a:gd name="T10" fmla="*/ 9 w 10"/>
                <a:gd name="T11" fmla="*/ 15 h 16"/>
                <a:gd name="T12" fmla="*/ 3 w 10"/>
                <a:gd name="T13" fmla="*/ 16 h 16"/>
                <a:gd name="T14" fmla="*/ 1 w 10"/>
                <a:gd name="T15" fmla="*/ 11 h 16"/>
                <a:gd name="T16" fmla="*/ 2 w 10"/>
                <a:gd name="T17" fmla="*/ 5 h 16"/>
                <a:gd name="T18" fmla="*/ 1 w 10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6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7"/>
                    <a:pt x="10" y="7"/>
                  </a:cubicBezTo>
                  <a:cubicBezTo>
                    <a:pt x="10" y="9"/>
                    <a:pt x="9" y="12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6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1"/>
            <p:cNvSpPr>
              <a:spLocks/>
            </p:cNvSpPr>
            <p:nvPr/>
          </p:nvSpPr>
          <p:spPr bwMode="auto">
            <a:xfrm>
              <a:off x="13250863" y="-73025"/>
              <a:ext cx="14288" cy="19050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8 h 16"/>
                <a:gd name="T6" fmla="*/ 8 w 11"/>
                <a:gd name="T7" fmla="*/ 15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7" y="7"/>
                    <a:pt x="9" y="8"/>
                  </a:cubicBezTo>
                  <a:cubicBezTo>
                    <a:pt x="11" y="10"/>
                    <a:pt x="11" y="14"/>
                    <a:pt x="8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1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2"/>
            <p:cNvSpPr>
              <a:spLocks/>
            </p:cNvSpPr>
            <p:nvPr/>
          </p:nvSpPr>
          <p:spPr bwMode="auto">
            <a:xfrm>
              <a:off x="13147675" y="-25400"/>
              <a:ext cx="7938" cy="34925"/>
            </a:xfrm>
            <a:custGeom>
              <a:avLst/>
              <a:gdLst>
                <a:gd name="T0" fmla="*/ 0 w 7"/>
                <a:gd name="T1" fmla="*/ 28 h 28"/>
                <a:gd name="T2" fmla="*/ 2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2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4" y="2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13161963" y="-31750"/>
              <a:ext cx="20638" cy="31750"/>
            </a:xfrm>
            <a:custGeom>
              <a:avLst/>
              <a:gdLst>
                <a:gd name="T0" fmla="*/ 4 w 17"/>
                <a:gd name="T1" fmla="*/ 0 h 25"/>
                <a:gd name="T2" fmla="*/ 17 w 17"/>
                <a:gd name="T3" fmla="*/ 25 h 25"/>
                <a:gd name="T4" fmla="*/ 4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4" y="0"/>
                  </a:moveTo>
                  <a:cubicBezTo>
                    <a:pt x="5" y="10"/>
                    <a:pt x="9" y="19"/>
                    <a:pt x="17" y="25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4"/>
            <p:cNvSpPr>
              <a:spLocks/>
            </p:cNvSpPr>
            <p:nvPr/>
          </p:nvSpPr>
          <p:spPr bwMode="auto">
            <a:xfrm>
              <a:off x="9785350" y="41275"/>
              <a:ext cx="206375" cy="122238"/>
            </a:xfrm>
            <a:custGeom>
              <a:avLst/>
              <a:gdLst>
                <a:gd name="T0" fmla="*/ 75 w 165"/>
                <a:gd name="T1" fmla="*/ 73 h 98"/>
                <a:gd name="T2" fmla="*/ 74 w 165"/>
                <a:gd name="T3" fmla="*/ 75 h 98"/>
                <a:gd name="T4" fmla="*/ 43 w 165"/>
                <a:gd name="T5" fmla="*/ 97 h 98"/>
                <a:gd name="T6" fmla="*/ 9 w 165"/>
                <a:gd name="T7" fmla="*/ 79 h 98"/>
                <a:gd name="T8" fmla="*/ 18 w 165"/>
                <a:gd name="T9" fmla="*/ 32 h 98"/>
                <a:gd name="T10" fmla="*/ 66 w 165"/>
                <a:gd name="T11" fmla="*/ 34 h 98"/>
                <a:gd name="T12" fmla="*/ 68 w 165"/>
                <a:gd name="T13" fmla="*/ 36 h 98"/>
                <a:gd name="T14" fmla="*/ 69 w 165"/>
                <a:gd name="T15" fmla="*/ 31 h 98"/>
                <a:gd name="T16" fmla="*/ 72 w 165"/>
                <a:gd name="T17" fmla="*/ 30 h 98"/>
                <a:gd name="T18" fmla="*/ 82 w 165"/>
                <a:gd name="T19" fmla="*/ 31 h 98"/>
                <a:gd name="T20" fmla="*/ 85 w 165"/>
                <a:gd name="T21" fmla="*/ 28 h 98"/>
                <a:gd name="T22" fmla="*/ 89 w 165"/>
                <a:gd name="T23" fmla="*/ 27 h 98"/>
                <a:gd name="T24" fmla="*/ 91 w 165"/>
                <a:gd name="T25" fmla="*/ 30 h 98"/>
                <a:gd name="T26" fmla="*/ 93 w 165"/>
                <a:gd name="T27" fmla="*/ 25 h 98"/>
                <a:gd name="T28" fmla="*/ 131 w 165"/>
                <a:gd name="T29" fmla="*/ 2 h 98"/>
                <a:gd name="T30" fmla="*/ 163 w 165"/>
                <a:gd name="T31" fmla="*/ 34 h 98"/>
                <a:gd name="T32" fmla="*/ 140 w 165"/>
                <a:gd name="T33" fmla="*/ 73 h 98"/>
                <a:gd name="T34" fmla="*/ 91 w 165"/>
                <a:gd name="T35" fmla="*/ 45 h 98"/>
                <a:gd name="T36" fmla="*/ 91 w 165"/>
                <a:gd name="T37" fmla="*/ 37 h 98"/>
                <a:gd name="T38" fmla="*/ 87 w 165"/>
                <a:gd name="T39" fmla="*/ 28 h 98"/>
                <a:gd name="T40" fmla="*/ 80 w 165"/>
                <a:gd name="T41" fmla="*/ 34 h 98"/>
                <a:gd name="T42" fmla="*/ 71 w 165"/>
                <a:gd name="T43" fmla="*/ 32 h 98"/>
                <a:gd name="T44" fmla="*/ 71 w 165"/>
                <a:gd name="T45" fmla="*/ 41 h 98"/>
                <a:gd name="T46" fmla="*/ 76 w 165"/>
                <a:gd name="T47" fmla="*/ 71 h 98"/>
                <a:gd name="T48" fmla="*/ 75 w 165"/>
                <a:gd name="T49" fmla="*/ 7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8">
                  <a:moveTo>
                    <a:pt x="75" y="73"/>
                  </a:moveTo>
                  <a:cubicBezTo>
                    <a:pt x="75" y="74"/>
                    <a:pt x="74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8"/>
                    <a:pt x="17" y="91"/>
                    <a:pt x="9" y="79"/>
                  </a:cubicBezTo>
                  <a:cubicBezTo>
                    <a:pt x="0" y="64"/>
                    <a:pt x="4" y="43"/>
                    <a:pt x="18" y="32"/>
                  </a:cubicBezTo>
                  <a:cubicBezTo>
                    <a:pt x="32" y="21"/>
                    <a:pt x="52" y="21"/>
                    <a:pt x="66" y="34"/>
                  </a:cubicBezTo>
                  <a:cubicBezTo>
                    <a:pt x="66" y="34"/>
                    <a:pt x="67" y="35"/>
                    <a:pt x="68" y="36"/>
                  </a:cubicBezTo>
                  <a:cubicBezTo>
                    <a:pt x="68" y="34"/>
                    <a:pt x="69" y="33"/>
                    <a:pt x="69" y="31"/>
                  </a:cubicBezTo>
                  <a:cubicBezTo>
                    <a:pt x="70" y="30"/>
                    <a:pt x="71" y="29"/>
                    <a:pt x="72" y="30"/>
                  </a:cubicBezTo>
                  <a:cubicBezTo>
                    <a:pt x="75" y="33"/>
                    <a:pt x="79" y="33"/>
                    <a:pt x="82" y="31"/>
                  </a:cubicBezTo>
                  <a:cubicBezTo>
                    <a:pt x="83" y="31"/>
                    <a:pt x="84" y="29"/>
                    <a:pt x="85" y="28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0" y="29"/>
                    <a:pt x="91" y="30"/>
                  </a:cubicBezTo>
                  <a:cubicBezTo>
                    <a:pt x="92" y="28"/>
                    <a:pt x="93" y="27"/>
                    <a:pt x="93" y="25"/>
                  </a:cubicBezTo>
                  <a:cubicBezTo>
                    <a:pt x="99" y="10"/>
                    <a:pt x="115" y="0"/>
                    <a:pt x="131" y="2"/>
                  </a:cubicBezTo>
                  <a:cubicBezTo>
                    <a:pt x="148" y="5"/>
                    <a:pt x="161" y="18"/>
                    <a:pt x="163" y="34"/>
                  </a:cubicBezTo>
                  <a:cubicBezTo>
                    <a:pt x="165" y="51"/>
                    <a:pt x="156" y="66"/>
                    <a:pt x="140" y="73"/>
                  </a:cubicBezTo>
                  <a:cubicBezTo>
                    <a:pt x="119" y="81"/>
                    <a:pt x="95" y="67"/>
                    <a:pt x="91" y="45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0" y="32"/>
                    <a:pt x="87" y="28"/>
                  </a:cubicBezTo>
                  <a:cubicBezTo>
                    <a:pt x="86" y="32"/>
                    <a:pt x="83" y="33"/>
                    <a:pt x="80" y="34"/>
                  </a:cubicBezTo>
                  <a:cubicBezTo>
                    <a:pt x="77" y="35"/>
                    <a:pt x="74" y="35"/>
                    <a:pt x="71" y="32"/>
                  </a:cubicBezTo>
                  <a:cubicBezTo>
                    <a:pt x="70" y="35"/>
                    <a:pt x="70" y="38"/>
                    <a:pt x="71" y="41"/>
                  </a:cubicBezTo>
                  <a:cubicBezTo>
                    <a:pt x="77" y="50"/>
                    <a:pt x="79" y="61"/>
                    <a:pt x="76" y="71"/>
                  </a:cubicBezTo>
                  <a:cubicBezTo>
                    <a:pt x="75" y="72"/>
                    <a:pt x="75" y="73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9937750" y="-7938"/>
              <a:ext cx="49213" cy="58738"/>
            </a:xfrm>
            <a:custGeom>
              <a:avLst/>
              <a:gdLst>
                <a:gd name="T0" fmla="*/ 7 w 39"/>
                <a:gd name="T1" fmla="*/ 4 h 47"/>
                <a:gd name="T2" fmla="*/ 7 w 39"/>
                <a:gd name="T3" fmla="*/ 15 h 47"/>
                <a:gd name="T4" fmla="*/ 7 w 39"/>
                <a:gd name="T5" fmla="*/ 29 h 47"/>
                <a:gd name="T6" fmla="*/ 6 w 39"/>
                <a:gd name="T7" fmla="*/ 31 h 47"/>
                <a:gd name="T8" fmla="*/ 3 w 39"/>
                <a:gd name="T9" fmla="*/ 31 h 47"/>
                <a:gd name="T10" fmla="*/ 0 w 39"/>
                <a:gd name="T11" fmla="*/ 24 h 47"/>
                <a:gd name="T12" fmla="*/ 1 w 39"/>
                <a:gd name="T13" fmla="*/ 15 h 47"/>
                <a:gd name="T14" fmla="*/ 4 w 39"/>
                <a:gd name="T15" fmla="*/ 3 h 47"/>
                <a:gd name="T16" fmla="*/ 7 w 39"/>
                <a:gd name="T17" fmla="*/ 0 h 47"/>
                <a:gd name="T18" fmla="*/ 11 w 39"/>
                <a:gd name="T19" fmla="*/ 2 h 47"/>
                <a:gd name="T20" fmla="*/ 18 w 39"/>
                <a:gd name="T21" fmla="*/ 12 h 47"/>
                <a:gd name="T22" fmla="*/ 39 w 39"/>
                <a:gd name="T23" fmla="*/ 46 h 47"/>
                <a:gd name="T24" fmla="*/ 36 w 39"/>
                <a:gd name="T25" fmla="*/ 45 h 47"/>
                <a:gd name="T26" fmla="*/ 18 w 39"/>
                <a:gd name="T27" fmla="*/ 18 h 47"/>
                <a:gd name="T28" fmla="*/ 15 w 39"/>
                <a:gd name="T29" fmla="*/ 16 h 47"/>
                <a:gd name="T30" fmla="*/ 14 w 39"/>
                <a:gd name="T31" fmla="*/ 15 h 47"/>
                <a:gd name="T32" fmla="*/ 9 w 39"/>
                <a:gd name="T33" fmla="*/ 7 h 47"/>
                <a:gd name="T34" fmla="*/ 8 w 39"/>
                <a:gd name="T35" fmla="*/ 4 h 47"/>
                <a:gd name="T36" fmla="*/ 7 w 39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7">
                  <a:moveTo>
                    <a:pt x="7" y="4"/>
                  </a:moveTo>
                  <a:cubicBezTo>
                    <a:pt x="7" y="8"/>
                    <a:pt x="7" y="11"/>
                    <a:pt x="7" y="15"/>
                  </a:cubicBezTo>
                  <a:cubicBezTo>
                    <a:pt x="6" y="19"/>
                    <a:pt x="7" y="24"/>
                    <a:pt x="7" y="29"/>
                  </a:cubicBezTo>
                  <a:cubicBezTo>
                    <a:pt x="7" y="30"/>
                    <a:pt x="6" y="31"/>
                    <a:pt x="6" y="31"/>
                  </a:cubicBezTo>
                  <a:cubicBezTo>
                    <a:pt x="5" y="32"/>
                    <a:pt x="4" y="31"/>
                    <a:pt x="3" y="31"/>
                  </a:cubicBezTo>
                  <a:cubicBezTo>
                    <a:pt x="0" y="29"/>
                    <a:pt x="0" y="26"/>
                    <a:pt x="0" y="24"/>
                  </a:cubicBezTo>
                  <a:cubicBezTo>
                    <a:pt x="0" y="21"/>
                    <a:pt x="1" y="18"/>
                    <a:pt x="1" y="15"/>
                  </a:cubicBezTo>
                  <a:cubicBezTo>
                    <a:pt x="2" y="11"/>
                    <a:pt x="3" y="7"/>
                    <a:pt x="4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2"/>
                  </a:cubicBezTo>
                  <a:cubicBezTo>
                    <a:pt x="24" y="24"/>
                    <a:pt x="33" y="34"/>
                    <a:pt x="39" y="46"/>
                  </a:cubicBezTo>
                  <a:cubicBezTo>
                    <a:pt x="38" y="47"/>
                    <a:pt x="37" y="47"/>
                    <a:pt x="36" y="45"/>
                  </a:cubicBezTo>
                  <a:cubicBezTo>
                    <a:pt x="30" y="36"/>
                    <a:pt x="24" y="27"/>
                    <a:pt x="18" y="18"/>
                  </a:cubicBezTo>
                  <a:cubicBezTo>
                    <a:pt x="17" y="17"/>
                    <a:pt x="17" y="16"/>
                    <a:pt x="15" y="16"/>
                  </a:cubicBezTo>
                  <a:cubicBezTo>
                    <a:pt x="15" y="16"/>
                    <a:pt x="15" y="15"/>
                    <a:pt x="14" y="15"/>
                  </a:cubicBezTo>
                  <a:cubicBezTo>
                    <a:pt x="13" y="12"/>
                    <a:pt x="11" y="9"/>
                    <a:pt x="9" y="7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6"/>
            <p:cNvSpPr>
              <a:spLocks/>
            </p:cNvSpPr>
            <p:nvPr/>
          </p:nvSpPr>
          <p:spPr bwMode="auto">
            <a:xfrm>
              <a:off x="9779000" y="30162"/>
              <a:ext cx="33338" cy="71438"/>
            </a:xfrm>
            <a:custGeom>
              <a:avLst/>
              <a:gdLst>
                <a:gd name="T0" fmla="*/ 8 w 26"/>
                <a:gd name="T1" fmla="*/ 5 h 57"/>
                <a:gd name="T2" fmla="*/ 7 w 26"/>
                <a:gd name="T3" fmla="*/ 17 h 57"/>
                <a:gd name="T4" fmla="*/ 6 w 26"/>
                <a:gd name="T5" fmla="*/ 19 h 57"/>
                <a:gd name="T6" fmla="*/ 6 w 26"/>
                <a:gd name="T7" fmla="*/ 22 h 57"/>
                <a:gd name="T8" fmla="*/ 2 w 26"/>
                <a:gd name="T9" fmla="*/ 55 h 57"/>
                <a:gd name="T10" fmla="*/ 0 w 26"/>
                <a:gd name="T11" fmla="*/ 57 h 57"/>
                <a:gd name="T12" fmla="*/ 2 w 26"/>
                <a:gd name="T13" fmla="*/ 37 h 57"/>
                <a:gd name="T14" fmla="*/ 3 w 26"/>
                <a:gd name="T15" fmla="*/ 21 h 57"/>
                <a:gd name="T16" fmla="*/ 4 w 26"/>
                <a:gd name="T17" fmla="*/ 6 h 57"/>
                <a:gd name="T18" fmla="*/ 5 w 26"/>
                <a:gd name="T19" fmla="*/ 3 h 57"/>
                <a:gd name="T20" fmla="*/ 10 w 26"/>
                <a:gd name="T21" fmla="*/ 2 h 57"/>
                <a:gd name="T22" fmla="*/ 24 w 26"/>
                <a:gd name="T23" fmla="*/ 17 h 57"/>
                <a:gd name="T24" fmla="*/ 25 w 26"/>
                <a:gd name="T25" fmla="*/ 26 h 57"/>
                <a:gd name="T26" fmla="*/ 23 w 26"/>
                <a:gd name="T27" fmla="*/ 28 h 57"/>
                <a:gd name="T28" fmla="*/ 21 w 26"/>
                <a:gd name="T29" fmla="*/ 26 h 57"/>
                <a:gd name="T30" fmla="*/ 11 w 26"/>
                <a:gd name="T31" fmla="*/ 8 h 57"/>
                <a:gd name="T32" fmla="*/ 9 w 26"/>
                <a:gd name="T33" fmla="*/ 5 h 57"/>
                <a:gd name="T34" fmla="*/ 8 w 26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0" y="50"/>
                    <a:pt x="1" y="44"/>
                    <a:pt x="2" y="37"/>
                  </a:cubicBezTo>
                  <a:cubicBezTo>
                    <a:pt x="2" y="32"/>
                    <a:pt x="4" y="26"/>
                    <a:pt x="3" y="21"/>
                  </a:cubicBezTo>
                  <a:cubicBezTo>
                    <a:pt x="3" y="15"/>
                    <a:pt x="4" y="11"/>
                    <a:pt x="4" y="6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6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2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9" y="6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7"/>
            <p:cNvSpPr>
              <a:spLocks/>
            </p:cNvSpPr>
            <p:nvPr/>
          </p:nvSpPr>
          <p:spPr bwMode="auto">
            <a:xfrm>
              <a:off x="9777413" y="103188"/>
              <a:ext cx="11113" cy="19050"/>
            </a:xfrm>
            <a:custGeom>
              <a:avLst/>
              <a:gdLst>
                <a:gd name="T0" fmla="*/ 1 w 9"/>
                <a:gd name="T1" fmla="*/ 1 h 16"/>
                <a:gd name="T2" fmla="*/ 5 w 9"/>
                <a:gd name="T3" fmla="*/ 3 h 16"/>
                <a:gd name="T4" fmla="*/ 6 w 9"/>
                <a:gd name="T5" fmla="*/ 4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1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1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6"/>
                    <a:pt x="7" y="7"/>
                    <a:pt x="9" y="6"/>
                  </a:cubicBezTo>
                  <a:cubicBezTo>
                    <a:pt x="9" y="9"/>
                    <a:pt x="9" y="11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3" y="8"/>
                    <a:pt x="2" y="6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8"/>
            <p:cNvSpPr>
              <a:spLocks/>
            </p:cNvSpPr>
            <p:nvPr/>
          </p:nvSpPr>
          <p:spPr bwMode="auto">
            <a:xfrm>
              <a:off x="9982200" y="50800"/>
              <a:ext cx="14288" cy="20638"/>
            </a:xfrm>
            <a:custGeom>
              <a:avLst/>
              <a:gdLst>
                <a:gd name="T0" fmla="*/ 6 w 12"/>
                <a:gd name="T1" fmla="*/ 0 h 16"/>
                <a:gd name="T2" fmla="*/ 7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8 h 16"/>
                <a:gd name="T12" fmla="*/ 2 w 12"/>
                <a:gd name="T13" fmla="*/ 5 h 16"/>
                <a:gd name="T14" fmla="*/ 2 w 12"/>
                <a:gd name="T15" fmla="*/ 3 h 16"/>
                <a:gd name="T16" fmla="*/ 6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6" y="0"/>
                  </a:moveTo>
                  <a:cubicBezTo>
                    <a:pt x="6" y="1"/>
                    <a:pt x="6" y="2"/>
                    <a:pt x="7" y="3"/>
                  </a:cubicBezTo>
                  <a:cubicBezTo>
                    <a:pt x="7" y="5"/>
                    <a:pt x="8" y="7"/>
                    <a:pt x="9" y="8"/>
                  </a:cubicBezTo>
                  <a:cubicBezTo>
                    <a:pt x="12" y="9"/>
                    <a:pt x="11" y="14"/>
                    <a:pt x="8" y="15"/>
                  </a:cubicBezTo>
                  <a:cubicBezTo>
                    <a:pt x="7" y="15"/>
                    <a:pt x="6" y="15"/>
                    <a:pt x="5" y="16"/>
                  </a:cubicBezTo>
                  <a:cubicBezTo>
                    <a:pt x="3" y="13"/>
                    <a:pt x="2" y="11"/>
                    <a:pt x="0" y="8"/>
                  </a:cubicBezTo>
                  <a:cubicBezTo>
                    <a:pt x="2" y="8"/>
                    <a:pt x="3" y="7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0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9"/>
            <p:cNvSpPr>
              <a:spLocks/>
            </p:cNvSpPr>
            <p:nvPr/>
          </p:nvSpPr>
          <p:spPr bwMode="auto">
            <a:xfrm>
              <a:off x="9879013" y="98425"/>
              <a:ext cx="7938" cy="34925"/>
            </a:xfrm>
            <a:custGeom>
              <a:avLst/>
              <a:gdLst>
                <a:gd name="T0" fmla="*/ 0 w 6"/>
                <a:gd name="T1" fmla="*/ 28 h 28"/>
                <a:gd name="T2" fmla="*/ 1 w 6"/>
                <a:gd name="T3" fmla="*/ 26 h 28"/>
                <a:gd name="T4" fmla="*/ 1 w 6"/>
                <a:gd name="T5" fmla="*/ 2 h 28"/>
                <a:gd name="T6" fmla="*/ 0 w 6"/>
                <a:gd name="T7" fmla="*/ 0 h 28"/>
                <a:gd name="T8" fmla="*/ 6 w 6"/>
                <a:gd name="T9" fmla="*/ 14 h 28"/>
                <a:gd name="T10" fmla="*/ 1 w 6"/>
                <a:gd name="T11" fmla="*/ 28 h 28"/>
                <a:gd name="T12" fmla="*/ 0 w 6"/>
                <a:gd name="T13" fmla="*/ 28 h 28"/>
                <a:gd name="T14" fmla="*/ 0 w 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8">
                  <a:moveTo>
                    <a:pt x="0" y="28"/>
                  </a:moveTo>
                  <a:cubicBezTo>
                    <a:pt x="0" y="28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3"/>
                    <a:pt x="6" y="9"/>
                    <a:pt x="6" y="14"/>
                  </a:cubicBezTo>
                  <a:cubicBezTo>
                    <a:pt x="6" y="19"/>
                    <a:pt x="5" y="24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0"/>
            <p:cNvSpPr>
              <a:spLocks/>
            </p:cNvSpPr>
            <p:nvPr/>
          </p:nvSpPr>
          <p:spPr bwMode="auto">
            <a:xfrm>
              <a:off x="9893300" y="92075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9" y="19"/>
                    <a:pt x="17" y="26"/>
                  </a:cubicBezTo>
                  <a:cubicBezTo>
                    <a:pt x="6" y="23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1"/>
            <p:cNvSpPr>
              <a:spLocks/>
            </p:cNvSpPr>
            <p:nvPr/>
          </p:nvSpPr>
          <p:spPr bwMode="auto">
            <a:xfrm>
              <a:off x="10501313" y="-665163"/>
              <a:ext cx="288925" cy="168275"/>
            </a:xfrm>
            <a:custGeom>
              <a:avLst/>
              <a:gdLst>
                <a:gd name="T0" fmla="*/ 105 w 231"/>
                <a:gd name="T1" fmla="*/ 102 h 135"/>
                <a:gd name="T2" fmla="*/ 104 w 231"/>
                <a:gd name="T3" fmla="*/ 104 h 135"/>
                <a:gd name="T4" fmla="*/ 60 w 231"/>
                <a:gd name="T5" fmla="*/ 134 h 135"/>
                <a:gd name="T6" fmla="*/ 13 w 231"/>
                <a:gd name="T7" fmla="*/ 110 h 135"/>
                <a:gd name="T8" fmla="*/ 25 w 231"/>
                <a:gd name="T9" fmla="*/ 44 h 135"/>
                <a:gd name="T10" fmla="*/ 92 w 231"/>
                <a:gd name="T11" fmla="*/ 46 h 135"/>
                <a:gd name="T12" fmla="*/ 95 w 231"/>
                <a:gd name="T13" fmla="*/ 49 h 135"/>
                <a:gd name="T14" fmla="*/ 97 w 231"/>
                <a:gd name="T15" fmla="*/ 43 h 135"/>
                <a:gd name="T16" fmla="*/ 101 w 231"/>
                <a:gd name="T17" fmla="*/ 41 h 135"/>
                <a:gd name="T18" fmla="*/ 115 w 231"/>
                <a:gd name="T19" fmla="*/ 43 h 135"/>
                <a:gd name="T20" fmla="*/ 119 w 231"/>
                <a:gd name="T21" fmla="*/ 38 h 135"/>
                <a:gd name="T22" fmla="*/ 124 w 231"/>
                <a:gd name="T23" fmla="*/ 37 h 135"/>
                <a:gd name="T24" fmla="*/ 128 w 231"/>
                <a:gd name="T25" fmla="*/ 41 h 135"/>
                <a:gd name="T26" fmla="*/ 131 w 231"/>
                <a:gd name="T27" fmla="*/ 34 h 135"/>
                <a:gd name="T28" fmla="*/ 184 w 231"/>
                <a:gd name="T29" fmla="*/ 2 h 135"/>
                <a:gd name="T30" fmla="*/ 229 w 231"/>
                <a:gd name="T31" fmla="*/ 46 h 135"/>
                <a:gd name="T32" fmla="*/ 197 w 231"/>
                <a:gd name="T33" fmla="*/ 101 h 135"/>
                <a:gd name="T34" fmla="*/ 128 w 231"/>
                <a:gd name="T35" fmla="*/ 61 h 135"/>
                <a:gd name="T36" fmla="*/ 127 w 231"/>
                <a:gd name="T37" fmla="*/ 51 h 135"/>
                <a:gd name="T38" fmla="*/ 122 w 231"/>
                <a:gd name="T39" fmla="*/ 39 h 135"/>
                <a:gd name="T40" fmla="*/ 112 w 231"/>
                <a:gd name="T41" fmla="*/ 47 h 135"/>
                <a:gd name="T42" fmla="*/ 100 w 231"/>
                <a:gd name="T43" fmla="*/ 44 h 135"/>
                <a:gd name="T44" fmla="*/ 100 w 231"/>
                <a:gd name="T45" fmla="*/ 56 h 135"/>
                <a:gd name="T46" fmla="*/ 106 w 231"/>
                <a:gd name="T47" fmla="*/ 99 h 135"/>
                <a:gd name="T48" fmla="*/ 105 w 231"/>
                <a:gd name="T49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5">
                  <a:moveTo>
                    <a:pt x="105" y="102"/>
                  </a:moveTo>
                  <a:cubicBezTo>
                    <a:pt x="105" y="102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4"/>
                  </a:cubicBezTo>
                  <a:cubicBezTo>
                    <a:pt x="40" y="135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6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0"/>
                    <a:pt x="99" y="40"/>
                    <a:pt x="101" y="41"/>
                  </a:cubicBezTo>
                  <a:cubicBezTo>
                    <a:pt x="105" y="46"/>
                    <a:pt x="110" y="45"/>
                    <a:pt x="115" y="43"/>
                  </a:cubicBezTo>
                  <a:cubicBezTo>
                    <a:pt x="116" y="42"/>
                    <a:pt x="118" y="39"/>
                    <a:pt x="119" y="38"/>
                  </a:cubicBezTo>
                  <a:cubicBezTo>
                    <a:pt x="121" y="34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6"/>
                    <a:pt x="131" y="34"/>
                  </a:cubicBezTo>
                  <a:cubicBezTo>
                    <a:pt x="139" y="13"/>
                    <a:pt x="161" y="0"/>
                    <a:pt x="184" y="2"/>
                  </a:cubicBezTo>
                  <a:cubicBezTo>
                    <a:pt x="207" y="5"/>
                    <a:pt x="226" y="24"/>
                    <a:pt x="229" y="46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7" y="113"/>
                    <a:pt x="133" y="93"/>
                    <a:pt x="128" y="61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2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4" y="48"/>
                    <a:pt x="100" y="44"/>
                  </a:cubicBezTo>
                  <a:cubicBezTo>
                    <a:pt x="99" y="49"/>
                    <a:pt x="98" y="52"/>
                    <a:pt x="100" y="56"/>
                  </a:cubicBezTo>
                  <a:cubicBezTo>
                    <a:pt x="109" y="69"/>
                    <a:pt x="110" y="84"/>
                    <a:pt x="106" y="99"/>
                  </a:cubicBezTo>
                  <a:cubicBezTo>
                    <a:pt x="106" y="100"/>
                    <a:pt x="106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2"/>
            <p:cNvSpPr>
              <a:spLocks/>
            </p:cNvSpPr>
            <p:nvPr/>
          </p:nvSpPr>
          <p:spPr bwMode="auto">
            <a:xfrm>
              <a:off x="10714038" y="-7366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1 h 66"/>
                <a:gd name="T4" fmla="*/ 10 w 56"/>
                <a:gd name="T5" fmla="*/ 41 h 66"/>
                <a:gd name="T6" fmla="*/ 9 w 56"/>
                <a:gd name="T7" fmla="*/ 44 h 66"/>
                <a:gd name="T8" fmla="*/ 5 w 56"/>
                <a:gd name="T9" fmla="*/ 43 h 66"/>
                <a:gd name="T10" fmla="*/ 1 w 56"/>
                <a:gd name="T11" fmla="*/ 33 h 66"/>
                <a:gd name="T12" fmla="*/ 3 w 56"/>
                <a:gd name="T13" fmla="*/ 21 h 66"/>
                <a:gd name="T14" fmla="*/ 7 w 56"/>
                <a:gd name="T15" fmla="*/ 5 h 66"/>
                <a:gd name="T16" fmla="*/ 10 w 56"/>
                <a:gd name="T17" fmla="*/ 0 h 66"/>
                <a:gd name="T18" fmla="*/ 16 w 56"/>
                <a:gd name="T19" fmla="*/ 3 h 66"/>
                <a:gd name="T20" fmla="*/ 25 w 56"/>
                <a:gd name="T21" fmla="*/ 16 h 66"/>
                <a:gd name="T22" fmla="*/ 56 w 56"/>
                <a:gd name="T23" fmla="*/ 65 h 66"/>
                <a:gd name="T24" fmla="*/ 52 w 56"/>
                <a:gd name="T25" fmla="*/ 64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1 h 66"/>
                <a:gd name="T32" fmla="*/ 14 w 56"/>
                <a:gd name="T33" fmla="*/ 9 h 66"/>
                <a:gd name="T34" fmla="*/ 12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1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1" y="33"/>
                  </a:cubicBezTo>
                  <a:cubicBezTo>
                    <a:pt x="1" y="29"/>
                    <a:pt x="2" y="25"/>
                    <a:pt x="3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8" y="3"/>
                    <a:pt x="9" y="1"/>
                    <a:pt x="10" y="0"/>
                  </a:cubicBezTo>
                  <a:cubicBezTo>
                    <a:pt x="12" y="0"/>
                    <a:pt x="14" y="2"/>
                    <a:pt x="16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6"/>
                    <a:pt x="53" y="65"/>
                    <a:pt x="52" y="64"/>
                  </a:cubicBezTo>
                  <a:cubicBezTo>
                    <a:pt x="43" y="51"/>
                    <a:pt x="35" y="38"/>
                    <a:pt x="26" y="25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9" y="17"/>
                    <a:pt x="16" y="13"/>
                    <a:pt x="14" y="9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3"/>
            <p:cNvSpPr>
              <a:spLocks/>
            </p:cNvSpPr>
            <p:nvPr/>
          </p:nvSpPr>
          <p:spPr bwMode="auto">
            <a:xfrm>
              <a:off x="10493375" y="-682625"/>
              <a:ext cx="46038" cy="101600"/>
            </a:xfrm>
            <a:custGeom>
              <a:avLst/>
              <a:gdLst>
                <a:gd name="T0" fmla="*/ 12 w 37"/>
                <a:gd name="T1" fmla="*/ 8 h 81"/>
                <a:gd name="T2" fmla="*/ 10 w 37"/>
                <a:gd name="T3" fmla="*/ 25 h 81"/>
                <a:gd name="T4" fmla="*/ 9 w 37"/>
                <a:gd name="T5" fmla="*/ 28 h 81"/>
                <a:gd name="T6" fmla="*/ 8 w 37"/>
                <a:gd name="T7" fmla="*/ 31 h 81"/>
                <a:gd name="T8" fmla="*/ 4 w 37"/>
                <a:gd name="T9" fmla="*/ 77 h 81"/>
                <a:gd name="T10" fmla="*/ 0 w 37"/>
                <a:gd name="T11" fmla="*/ 80 h 81"/>
                <a:gd name="T12" fmla="*/ 3 w 37"/>
                <a:gd name="T13" fmla="*/ 52 h 81"/>
                <a:gd name="T14" fmla="*/ 5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7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2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2" y="8"/>
                  </a:moveTo>
                  <a:cubicBezTo>
                    <a:pt x="11" y="14"/>
                    <a:pt x="11" y="19"/>
                    <a:pt x="10" y="25"/>
                  </a:cubicBezTo>
                  <a:cubicBezTo>
                    <a:pt x="10" y="26"/>
                    <a:pt x="9" y="27"/>
                    <a:pt x="9" y="28"/>
                  </a:cubicBezTo>
                  <a:cubicBezTo>
                    <a:pt x="9" y="29"/>
                    <a:pt x="8" y="30"/>
                    <a:pt x="8" y="31"/>
                  </a:cubicBezTo>
                  <a:cubicBezTo>
                    <a:pt x="6" y="46"/>
                    <a:pt x="5" y="62"/>
                    <a:pt x="4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2"/>
                    <a:pt x="3" y="52"/>
                  </a:cubicBezTo>
                  <a:cubicBezTo>
                    <a:pt x="4" y="45"/>
                    <a:pt x="5" y="37"/>
                    <a:pt x="5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2"/>
                    <a:pt x="11" y="0"/>
                    <a:pt x="14" y="3"/>
                  </a:cubicBezTo>
                  <a:cubicBezTo>
                    <a:pt x="21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7"/>
                  </a:cubicBezTo>
                  <a:cubicBezTo>
                    <a:pt x="35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9"/>
                    <a:pt x="20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4"/>
            <p:cNvSpPr>
              <a:spLocks/>
            </p:cNvSpPr>
            <p:nvPr/>
          </p:nvSpPr>
          <p:spPr bwMode="auto">
            <a:xfrm>
              <a:off x="10491788" y="-581025"/>
              <a:ext cx="15875" cy="28575"/>
            </a:xfrm>
            <a:custGeom>
              <a:avLst/>
              <a:gdLst>
                <a:gd name="T0" fmla="*/ 1 w 13"/>
                <a:gd name="T1" fmla="*/ 2 h 23"/>
                <a:gd name="T2" fmla="*/ 7 w 13"/>
                <a:gd name="T3" fmla="*/ 4 h 23"/>
                <a:gd name="T4" fmla="*/ 9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1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1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6"/>
                    <a:pt x="13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11" y="22"/>
                    <a:pt x="6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4" y="12"/>
                    <a:pt x="2" y="9"/>
                    <a:pt x="2" y="6"/>
                  </a:cubicBezTo>
                  <a:cubicBezTo>
                    <a:pt x="1" y="5"/>
                    <a:pt x="1" y="4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5"/>
            <p:cNvSpPr>
              <a:spLocks/>
            </p:cNvSpPr>
            <p:nvPr/>
          </p:nvSpPr>
          <p:spPr bwMode="auto">
            <a:xfrm>
              <a:off x="10775950" y="-652463"/>
              <a:ext cx="22225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4 h 22"/>
                <a:gd name="T4" fmla="*/ 13 w 17"/>
                <a:gd name="T5" fmla="*/ 11 h 22"/>
                <a:gd name="T6" fmla="*/ 12 w 17"/>
                <a:gd name="T7" fmla="*/ 21 h 22"/>
                <a:gd name="T8" fmla="*/ 7 w 17"/>
                <a:gd name="T9" fmla="*/ 22 h 22"/>
                <a:gd name="T10" fmla="*/ 0 w 17"/>
                <a:gd name="T11" fmla="*/ 12 h 22"/>
                <a:gd name="T12" fmla="*/ 3 w 17"/>
                <a:gd name="T13" fmla="*/ 7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1"/>
                    <a:pt x="9" y="3"/>
                    <a:pt x="9" y="4"/>
                  </a:cubicBezTo>
                  <a:cubicBezTo>
                    <a:pt x="10" y="7"/>
                    <a:pt x="10" y="9"/>
                    <a:pt x="13" y="11"/>
                  </a:cubicBezTo>
                  <a:cubicBezTo>
                    <a:pt x="17" y="14"/>
                    <a:pt x="16" y="19"/>
                    <a:pt x="12" y="21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4" y="19"/>
                    <a:pt x="3" y="15"/>
                    <a:pt x="0" y="12"/>
                  </a:cubicBezTo>
                  <a:cubicBezTo>
                    <a:pt x="3" y="11"/>
                    <a:pt x="3" y="10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6"/>
            <p:cNvSpPr>
              <a:spLocks/>
            </p:cNvSpPr>
            <p:nvPr/>
          </p:nvSpPr>
          <p:spPr bwMode="auto">
            <a:xfrm>
              <a:off x="10633075" y="-5873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2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7" y="34"/>
                    <a:pt x="2" y="39"/>
                  </a:cubicBezTo>
                  <a:cubicBezTo>
                    <a:pt x="2" y="40"/>
                    <a:pt x="1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7"/>
            <p:cNvSpPr>
              <a:spLocks/>
            </p:cNvSpPr>
            <p:nvPr/>
          </p:nvSpPr>
          <p:spPr bwMode="auto">
            <a:xfrm>
              <a:off x="10652125" y="-5937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8"/>
            <p:cNvSpPr>
              <a:spLocks/>
            </p:cNvSpPr>
            <p:nvPr/>
          </p:nvSpPr>
          <p:spPr bwMode="auto">
            <a:xfrm>
              <a:off x="12322175" y="-644525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7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3"/>
                    <a:pt x="80" y="134"/>
                    <a:pt x="59" y="135"/>
                  </a:cubicBezTo>
                  <a:cubicBezTo>
                    <a:pt x="39" y="136"/>
                    <a:pt x="24" y="127"/>
                    <a:pt x="13" y="110"/>
                  </a:cubicBezTo>
                  <a:cubicBezTo>
                    <a:pt x="0" y="89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8"/>
                    <a:pt x="126" y="40"/>
                    <a:pt x="128" y="41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0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7" y="48"/>
                    <a:pt x="103" y="49"/>
                    <a:pt x="100" y="44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9"/>
            <p:cNvSpPr>
              <a:spLocks/>
            </p:cNvSpPr>
            <p:nvPr/>
          </p:nvSpPr>
          <p:spPr bwMode="auto">
            <a:xfrm>
              <a:off x="12534900" y="-714375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2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5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2"/>
                    <a:pt x="9" y="0"/>
                    <a:pt x="10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0"/>
                    <a:pt x="34" y="38"/>
                    <a:pt x="26" y="25"/>
                  </a:cubicBezTo>
                  <a:cubicBezTo>
                    <a:pt x="25" y="24"/>
                    <a:pt x="24" y="21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6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0"/>
            <p:cNvSpPr>
              <a:spLocks/>
            </p:cNvSpPr>
            <p:nvPr/>
          </p:nvSpPr>
          <p:spPr bwMode="auto">
            <a:xfrm>
              <a:off x="12314238" y="-660400"/>
              <a:ext cx="46038" cy="100013"/>
            </a:xfrm>
            <a:custGeom>
              <a:avLst/>
              <a:gdLst>
                <a:gd name="T0" fmla="*/ 11 w 37"/>
                <a:gd name="T1" fmla="*/ 8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1 h 80"/>
                <a:gd name="T8" fmla="*/ 3 w 37"/>
                <a:gd name="T9" fmla="*/ 77 h 80"/>
                <a:gd name="T10" fmla="*/ 0 w 37"/>
                <a:gd name="T11" fmla="*/ 80 h 80"/>
                <a:gd name="T12" fmla="*/ 2 w 37"/>
                <a:gd name="T13" fmla="*/ 52 h 80"/>
                <a:gd name="T14" fmla="*/ 4 w 37"/>
                <a:gd name="T15" fmla="*/ 29 h 80"/>
                <a:gd name="T16" fmla="*/ 6 w 37"/>
                <a:gd name="T17" fmla="*/ 8 h 80"/>
                <a:gd name="T18" fmla="*/ 7 w 37"/>
                <a:gd name="T19" fmla="*/ 5 h 80"/>
                <a:gd name="T20" fmla="*/ 14 w 37"/>
                <a:gd name="T21" fmla="*/ 3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7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1"/>
                  </a:cubicBezTo>
                  <a:cubicBezTo>
                    <a:pt x="6" y="46"/>
                    <a:pt x="5" y="61"/>
                    <a:pt x="3" y="77"/>
                  </a:cubicBezTo>
                  <a:cubicBezTo>
                    <a:pt x="3" y="79"/>
                    <a:pt x="3" y="80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6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4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39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1"/>
                  </a:cubicBezTo>
                  <a:cubicBezTo>
                    <a:pt x="14" y="10"/>
                    <a:pt x="13" y="9"/>
                    <a:pt x="12" y="7"/>
                  </a:cubicBezTo>
                  <a:cubicBezTo>
                    <a:pt x="12" y="7"/>
                    <a:pt x="12" y="7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1"/>
            <p:cNvSpPr>
              <a:spLocks/>
            </p:cNvSpPr>
            <p:nvPr/>
          </p:nvSpPr>
          <p:spPr bwMode="auto">
            <a:xfrm>
              <a:off x="12312650" y="-558800"/>
              <a:ext cx="15875" cy="26988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19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2"/>
                    <a:pt x="13" y="16"/>
                    <a:pt x="12" y="19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6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2"/>
            <p:cNvSpPr>
              <a:spLocks/>
            </p:cNvSpPr>
            <p:nvPr/>
          </p:nvSpPr>
          <p:spPr bwMode="auto">
            <a:xfrm>
              <a:off x="12598400" y="-631825"/>
              <a:ext cx="19050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1 h 23"/>
                <a:gd name="T8" fmla="*/ 6 w 16"/>
                <a:gd name="T9" fmla="*/ 23 h 23"/>
                <a:gd name="T10" fmla="*/ 0 w 16"/>
                <a:gd name="T11" fmla="*/ 12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3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1"/>
                  </a:cubicBezTo>
                  <a:cubicBezTo>
                    <a:pt x="10" y="22"/>
                    <a:pt x="8" y="22"/>
                    <a:pt x="6" y="23"/>
                  </a:cubicBezTo>
                  <a:cubicBezTo>
                    <a:pt x="4" y="19"/>
                    <a:pt x="2" y="16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3"/>
            <p:cNvSpPr>
              <a:spLocks/>
            </p:cNvSpPr>
            <p:nvPr/>
          </p:nvSpPr>
          <p:spPr bwMode="auto">
            <a:xfrm>
              <a:off x="12453938" y="-565150"/>
              <a:ext cx="11113" cy="49213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19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8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3"/>
                    <a:pt x="9" y="12"/>
                    <a:pt x="9" y="19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4"/>
            <p:cNvSpPr>
              <a:spLocks/>
            </p:cNvSpPr>
            <p:nvPr/>
          </p:nvSpPr>
          <p:spPr bwMode="auto">
            <a:xfrm>
              <a:off x="12472988" y="-573088"/>
              <a:ext cx="28575" cy="46038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6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5"/>
            <p:cNvSpPr>
              <a:spLocks/>
            </p:cNvSpPr>
            <p:nvPr/>
          </p:nvSpPr>
          <p:spPr bwMode="auto">
            <a:xfrm>
              <a:off x="12257088" y="192088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4 h 136"/>
                <a:gd name="T4" fmla="*/ 60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49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9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4 h 136"/>
                <a:gd name="T28" fmla="*/ 184 w 231"/>
                <a:gd name="T29" fmla="*/ 3 h 136"/>
                <a:gd name="T30" fmla="*/ 228 w 231"/>
                <a:gd name="T31" fmla="*/ 47 h 136"/>
                <a:gd name="T32" fmla="*/ 197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6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5"/>
                  </a:cubicBezTo>
                  <a:cubicBezTo>
                    <a:pt x="40" y="136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9" y="38"/>
                  </a:cubicBezTo>
                  <a:cubicBezTo>
                    <a:pt x="120" y="35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7"/>
                    <a:pt x="130" y="34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6" y="24"/>
                    <a:pt x="228" y="47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3" y="49"/>
                    <a:pt x="100" y="44"/>
                  </a:cubicBezTo>
                  <a:cubicBezTo>
                    <a:pt x="98" y="49"/>
                    <a:pt x="97" y="52"/>
                    <a:pt x="100" y="56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6"/>
            <p:cNvSpPr>
              <a:spLocks/>
            </p:cNvSpPr>
            <p:nvPr/>
          </p:nvSpPr>
          <p:spPr bwMode="auto">
            <a:xfrm>
              <a:off x="12469813" y="120650"/>
              <a:ext cx="69850" cy="84138"/>
            </a:xfrm>
            <a:custGeom>
              <a:avLst/>
              <a:gdLst>
                <a:gd name="T0" fmla="*/ 11 w 56"/>
                <a:gd name="T1" fmla="*/ 7 h 67"/>
                <a:gd name="T2" fmla="*/ 10 w 56"/>
                <a:gd name="T3" fmla="*/ 21 h 67"/>
                <a:gd name="T4" fmla="*/ 10 w 56"/>
                <a:gd name="T5" fmla="*/ 41 h 67"/>
                <a:gd name="T6" fmla="*/ 9 w 56"/>
                <a:gd name="T7" fmla="*/ 44 h 67"/>
                <a:gd name="T8" fmla="*/ 5 w 56"/>
                <a:gd name="T9" fmla="*/ 44 h 67"/>
                <a:gd name="T10" fmla="*/ 0 w 56"/>
                <a:gd name="T11" fmla="*/ 33 h 67"/>
                <a:gd name="T12" fmla="*/ 2 w 56"/>
                <a:gd name="T13" fmla="*/ 21 h 67"/>
                <a:gd name="T14" fmla="*/ 7 w 56"/>
                <a:gd name="T15" fmla="*/ 5 h 67"/>
                <a:gd name="T16" fmla="*/ 10 w 56"/>
                <a:gd name="T17" fmla="*/ 1 h 67"/>
                <a:gd name="T18" fmla="*/ 15 w 56"/>
                <a:gd name="T19" fmla="*/ 3 h 67"/>
                <a:gd name="T20" fmla="*/ 25 w 56"/>
                <a:gd name="T21" fmla="*/ 17 h 67"/>
                <a:gd name="T22" fmla="*/ 56 w 56"/>
                <a:gd name="T23" fmla="*/ 65 h 67"/>
                <a:gd name="T24" fmla="*/ 52 w 56"/>
                <a:gd name="T25" fmla="*/ 64 h 67"/>
                <a:gd name="T26" fmla="*/ 26 w 56"/>
                <a:gd name="T27" fmla="*/ 26 h 67"/>
                <a:gd name="T28" fmla="*/ 22 w 56"/>
                <a:gd name="T29" fmla="*/ 22 h 67"/>
                <a:gd name="T30" fmla="*/ 21 w 56"/>
                <a:gd name="T31" fmla="*/ 21 h 67"/>
                <a:gd name="T32" fmla="*/ 14 w 56"/>
                <a:gd name="T33" fmla="*/ 10 h 67"/>
                <a:gd name="T34" fmla="*/ 12 w 56"/>
                <a:gd name="T35" fmla="*/ 6 h 67"/>
                <a:gd name="T36" fmla="*/ 11 w 56"/>
                <a:gd name="T3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11" y="7"/>
                  </a:moveTo>
                  <a:cubicBezTo>
                    <a:pt x="10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5"/>
                    <a:pt x="6" y="44"/>
                    <a:pt x="5" y="44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2" y="25"/>
                    <a:pt x="2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7" y="3"/>
                    <a:pt x="9" y="1"/>
                    <a:pt x="10" y="1"/>
                  </a:cubicBezTo>
                  <a:cubicBezTo>
                    <a:pt x="12" y="0"/>
                    <a:pt x="14" y="2"/>
                    <a:pt x="15" y="3"/>
                  </a:cubicBezTo>
                  <a:cubicBezTo>
                    <a:pt x="19" y="7"/>
                    <a:pt x="23" y="12"/>
                    <a:pt x="25" y="17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7"/>
                    <a:pt x="53" y="66"/>
                    <a:pt x="52" y="64"/>
                  </a:cubicBezTo>
                  <a:cubicBezTo>
                    <a:pt x="43" y="51"/>
                    <a:pt x="35" y="38"/>
                    <a:pt x="26" y="26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8" y="17"/>
                    <a:pt x="16" y="13"/>
                    <a:pt x="14" y="10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12249150" y="174625"/>
              <a:ext cx="46038" cy="100013"/>
            </a:xfrm>
            <a:custGeom>
              <a:avLst/>
              <a:gdLst>
                <a:gd name="T0" fmla="*/ 11 w 37"/>
                <a:gd name="T1" fmla="*/ 7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0 h 80"/>
                <a:gd name="T8" fmla="*/ 3 w 37"/>
                <a:gd name="T9" fmla="*/ 76 h 80"/>
                <a:gd name="T10" fmla="*/ 0 w 37"/>
                <a:gd name="T11" fmla="*/ 80 h 80"/>
                <a:gd name="T12" fmla="*/ 3 w 37"/>
                <a:gd name="T13" fmla="*/ 52 h 80"/>
                <a:gd name="T14" fmla="*/ 5 w 37"/>
                <a:gd name="T15" fmla="*/ 28 h 80"/>
                <a:gd name="T16" fmla="*/ 6 w 37"/>
                <a:gd name="T17" fmla="*/ 7 h 80"/>
                <a:gd name="T18" fmla="*/ 7 w 37"/>
                <a:gd name="T19" fmla="*/ 4 h 80"/>
                <a:gd name="T20" fmla="*/ 14 w 37"/>
                <a:gd name="T21" fmla="*/ 2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6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7"/>
                  </a:moveTo>
                  <a:cubicBezTo>
                    <a:pt x="11" y="13"/>
                    <a:pt x="11" y="18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6" y="46"/>
                    <a:pt x="5" y="61"/>
                    <a:pt x="3" y="76"/>
                  </a:cubicBezTo>
                  <a:cubicBezTo>
                    <a:pt x="3" y="78"/>
                    <a:pt x="3" y="80"/>
                    <a:pt x="0" y="80"/>
                  </a:cubicBezTo>
                  <a:cubicBezTo>
                    <a:pt x="1" y="70"/>
                    <a:pt x="2" y="61"/>
                    <a:pt x="3" y="52"/>
                  </a:cubicBezTo>
                  <a:cubicBezTo>
                    <a:pt x="3" y="44"/>
                    <a:pt x="5" y="36"/>
                    <a:pt x="5" y="28"/>
                  </a:cubicBezTo>
                  <a:cubicBezTo>
                    <a:pt x="4" y="21"/>
                    <a:pt x="6" y="14"/>
                    <a:pt x="6" y="7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8" y="1"/>
                    <a:pt x="11" y="0"/>
                    <a:pt x="14" y="2"/>
                  </a:cubicBezTo>
                  <a:cubicBezTo>
                    <a:pt x="20" y="9"/>
                    <a:pt x="27" y="17"/>
                    <a:pt x="33" y="24"/>
                  </a:cubicBezTo>
                  <a:cubicBezTo>
                    <a:pt x="36" y="27"/>
                    <a:pt x="37" y="32"/>
                    <a:pt x="35" y="36"/>
                  </a:cubicBezTo>
                  <a:cubicBezTo>
                    <a:pt x="35" y="37"/>
                    <a:pt x="33" y="39"/>
                    <a:pt x="32" y="39"/>
                  </a:cubicBezTo>
                  <a:cubicBezTo>
                    <a:pt x="31" y="39"/>
                    <a:pt x="30" y="37"/>
                    <a:pt x="29" y="36"/>
                  </a:cubicBezTo>
                  <a:cubicBezTo>
                    <a:pt x="24" y="28"/>
                    <a:pt x="20" y="19"/>
                    <a:pt x="15" y="11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12247563" y="274638"/>
              <a:ext cx="15875" cy="30163"/>
            </a:xfrm>
            <a:custGeom>
              <a:avLst/>
              <a:gdLst>
                <a:gd name="T0" fmla="*/ 0 w 13"/>
                <a:gd name="T1" fmla="*/ 2 h 23"/>
                <a:gd name="T2" fmla="*/ 7 w 13"/>
                <a:gd name="T3" fmla="*/ 4 h 23"/>
                <a:gd name="T4" fmla="*/ 8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0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7"/>
                    <a:pt x="13" y="20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3"/>
                    <a:pt x="5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3" y="12"/>
                    <a:pt x="2" y="9"/>
                    <a:pt x="2" y="6"/>
                  </a:cubicBezTo>
                  <a:cubicBezTo>
                    <a:pt x="1" y="5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12533313" y="204788"/>
              <a:ext cx="20638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5 h 22"/>
                <a:gd name="T4" fmla="*/ 13 w 17"/>
                <a:gd name="T5" fmla="*/ 11 h 22"/>
                <a:gd name="T6" fmla="*/ 11 w 17"/>
                <a:gd name="T7" fmla="*/ 21 h 22"/>
                <a:gd name="T8" fmla="*/ 6 w 17"/>
                <a:gd name="T9" fmla="*/ 22 h 22"/>
                <a:gd name="T10" fmla="*/ 0 w 17"/>
                <a:gd name="T11" fmla="*/ 12 h 22"/>
                <a:gd name="T12" fmla="*/ 3 w 17"/>
                <a:gd name="T13" fmla="*/ 8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2"/>
                    <a:pt x="9" y="3"/>
                    <a:pt x="9" y="5"/>
                  </a:cubicBezTo>
                  <a:cubicBezTo>
                    <a:pt x="9" y="7"/>
                    <a:pt x="10" y="10"/>
                    <a:pt x="13" y="11"/>
                  </a:cubicBezTo>
                  <a:cubicBezTo>
                    <a:pt x="17" y="14"/>
                    <a:pt x="15" y="19"/>
                    <a:pt x="11" y="21"/>
                  </a:cubicBezTo>
                  <a:cubicBezTo>
                    <a:pt x="10" y="22"/>
                    <a:pt x="8" y="22"/>
                    <a:pt x="6" y="22"/>
                  </a:cubicBezTo>
                  <a:cubicBezTo>
                    <a:pt x="4" y="19"/>
                    <a:pt x="2" y="15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12388850" y="2698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4"/>
                    <a:pt x="2" y="39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12407900" y="2635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10518775" y="692150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5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2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40 h 136"/>
                <a:gd name="T40" fmla="*/ 112 w 231"/>
                <a:gd name="T41" fmla="*/ 48 h 136"/>
                <a:gd name="T42" fmla="*/ 100 w 231"/>
                <a:gd name="T43" fmla="*/ 45 h 136"/>
                <a:gd name="T44" fmla="*/ 100 w 231"/>
                <a:gd name="T45" fmla="*/ 57 h 136"/>
                <a:gd name="T46" fmla="*/ 106 w 231"/>
                <a:gd name="T47" fmla="*/ 100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4"/>
                    <a:pt x="80" y="134"/>
                    <a:pt x="59" y="135"/>
                  </a:cubicBezTo>
                  <a:cubicBezTo>
                    <a:pt x="39" y="136"/>
                    <a:pt x="24" y="128"/>
                    <a:pt x="13" y="110"/>
                  </a:cubicBezTo>
                  <a:cubicBezTo>
                    <a:pt x="0" y="89"/>
                    <a:pt x="5" y="60"/>
                    <a:pt x="25" y="45"/>
                  </a:cubicBezTo>
                  <a:cubicBezTo>
                    <a:pt x="45" y="29"/>
                    <a:pt x="73" y="30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8"/>
                    <a:pt x="96" y="46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3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9"/>
                    <a:pt x="126" y="40"/>
                    <a:pt x="128" y="42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1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9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40"/>
                  </a:cubicBezTo>
                  <a:cubicBezTo>
                    <a:pt x="120" y="44"/>
                    <a:pt x="117" y="47"/>
                    <a:pt x="112" y="48"/>
                  </a:cubicBezTo>
                  <a:cubicBezTo>
                    <a:pt x="107" y="49"/>
                    <a:pt x="103" y="49"/>
                    <a:pt x="100" y="45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5"/>
                    <a:pt x="106" y="100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10731500" y="6223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3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6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2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3"/>
                    <a:pt x="9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1"/>
                    <a:pt x="34" y="38"/>
                    <a:pt x="26" y="25"/>
                  </a:cubicBezTo>
                  <a:cubicBezTo>
                    <a:pt x="25" y="24"/>
                    <a:pt x="24" y="22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7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10510838" y="676275"/>
              <a:ext cx="46038" cy="100013"/>
            </a:xfrm>
            <a:custGeom>
              <a:avLst/>
              <a:gdLst>
                <a:gd name="T0" fmla="*/ 11 w 37"/>
                <a:gd name="T1" fmla="*/ 8 h 81"/>
                <a:gd name="T2" fmla="*/ 10 w 37"/>
                <a:gd name="T3" fmla="*/ 24 h 81"/>
                <a:gd name="T4" fmla="*/ 9 w 37"/>
                <a:gd name="T5" fmla="*/ 27 h 81"/>
                <a:gd name="T6" fmla="*/ 8 w 37"/>
                <a:gd name="T7" fmla="*/ 31 h 81"/>
                <a:gd name="T8" fmla="*/ 3 w 37"/>
                <a:gd name="T9" fmla="*/ 77 h 81"/>
                <a:gd name="T10" fmla="*/ 0 w 37"/>
                <a:gd name="T11" fmla="*/ 80 h 81"/>
                <a:gd name="T12" fmla="*/ 2 w 37"/>
                <a:gd name="T13" fmla="*/ 52 h 81"/>
                <a:gd name="T14" fmla="*/ 4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6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1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6" y="46"/>
                    <a:pt x="5" y="62"/>
                    <a:pt x="3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7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10509250" y="776288"/>
              <a:ext cx="15875" cy="28575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20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3"/>
                    <a:pt x="12" y="16"/>
                    <a:pt x="12" y="20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7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5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10793413" y="704850"/>
              <a:ext cx="20638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2 h 23"/>
                <a:gd name="T8" fmla="*/ 6 w 16"/>
                <a:gd name="T9" fmla="*/ 23 h 23"/>
                <a:gd name="T10" fmla="*/ 0 w 16"/>
                <a:gd name="T11" fmla="*/ 13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4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2"/>
                  </a:cubicBezTo>
                  <a:cubicBezTo>
                    <a:pt x="10" y="22"/>
                    <a:pt x="8" y="23"/>
                    <a:pt x="6" y="23"/>
                  </a:cubicBezTo>
                  <a:cubicBezTo>
                    <a:pt x="4" y="19"/>
                    <a:pt x="2" y="16"/>
                    <a:pt x="0" y="13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10650538" y="771525"/>
              <a:ext cx="11113" cy="47625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20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10669588" y="763588"/>
              <a:ext cx="28575" cy="44450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7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13000038" y="-1012825"/>
              <a:ext cx="546100" cy="320675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8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4 h 257"/>
                <a:gd name="T10" fmla="*/ 174 w 437"/>
                <a:gd name="T11" fmla="*/ 89 h 257"/>
                <a:gd name="T12" fmla="*/ 179 w 437"/>
                <a:gd name="T13" fmla="*/ 94 h 257"/>
                <a:gd name="T14" fmla="*/ 183 w 437"/>
                <a:gd name="T15" fmla="*/ 82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6 h 257"/>
                <a:gd name="T28" fmla="*/ 347 w 437"/>
                <a:gd name="T29" fmla="*/ 5 h 257"/>
                <a:gd name="T30" fmla="*/ 432 w 437"/>
                <a:gd name="T31" fmla="*/ 89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7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4 h 257"/>
                <a:gd name="T44" fmla="*/ 189 w 437"/>
                <a:gd name="T45" fmla="*/ 107 h 257"/>
                <a:gd name="T46" fmla="*/ 200 w 437"/>
                <a:gd name="T47" fmla="*/ 188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5"/>
                    <a:pt x="197" y="196"/>
                    <a:pt x="196" y="198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1"/>
                    <a:pt x="25" y="208"/>
                  </a:cubicBezTo>
                  <a:cubicBezTo>
                    <a:pt x="0" y="167"/>
                    <a:pt x="10" y="114"/>
                    <a:pt x="47" y="84"/>
                  </a:cubicBezTo>
                  <a:cubicBezTo>
                    <a:pt x="85" y="53"/>
                    <a:pt x="138" y="55"/>
                    <a:pt x="174" y="89"/>
                  </a:cubicBezTo>
                  <a:cubicBezTo>
                    <a:pt x="175" y="90"/>
                    <a:pt x="177" y="92"/>
                    <a:pt x="179" y="94"/>
                  </a:cubicBezTo>
                  <a:cubicBezTo>
                    <a:pt x="180" y="89"/>
                    <a:pt x="182" y="85"/>
                    <a:pt x="183" y="82"/>
                  </a:cubicBezTo>
                  <a:cubicBezTo>
                    <a:pt x="184" y="77"/>
                    <a:pt x="187" y="76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7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4"/>
                    <a:pt x="245" y="70"/>
                    <a:pt x="246" y="66"/>
                  </a:cubicBezTo>
                  <a:cubicBezTo>
                    <a:pt x="263" y="25"/>
                    <a:pt x="304" y="0"/>
                    <a:pt x="347" y="5"/>
                  </a:cubicBezTo>
                  <a:cubicBezTo>
                    <a:pt x="392" y="11"/>
                    <a:pt x="426" y="46"/>
                    <a:pt x="432" y="89"/>
                  </a:cubicBezTo>
                  <a:cubicBezTo>
                    <a:pt x="437" y="133"/>
                    <a:pt x="412" y="175"/>
                    <a:pt x="371" y="191"/>
                  </a:cubicBezTo>
                  <a:cubicBezTo>
                    <a:pt x="314" y="214"/>
                    <a:pt x="250" y="177"/>
                    <a:pt x="241" y="117"/>
                  </a:cubicBezTo>
                  <a:cubicBezTo>
                    <a:pt x="239" y="110"/>
                    <a:pt x="239" y="103"/>
                    <a:pt x="239" y="97"/>
                  </a:cubicBezTo>
                  <a:cubicBezTo>
                    <a:pt x="240" y="85"/>
                    <a:pt x="239" y="83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4"/>
                  </a:cubicBezTo>
                  <a:cubicBezTo>
                    <a:pt x="186" y="93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8"/>
                  </a:cubicBezTo>
                  <a:cubicBezTo>
                    <a:pt x="199" y="190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13403263" y="-1146176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40 h 125"/>
                <a:gd name="T14" fmla="*/ 12 w 105"/>
                <a:gd name="T15" fmla="*/ 9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8 w 105"/>
                <a:gd name="T27" fmla="*/ 48 h 125"/>
                <a:gd name="T28" fmla="*/ 41 w 105"/>
                <a:gd name="T29" fmla="*/ 42 h 125"/>
                <a:gd name="T30" fmla="*/ 38 w 105"/>
                <a:gd name="T31" fmla="*/ 39 h 125"/>
                <a:gd name="T32" fmla="*/ 25 w 105"/>
                <a:gd name="T33" fmla="*/ 18 h 125"/>
                <a:gd name="T34" fmla="*/ 21 w 105"/>
                <a:gd name="T35" fmla="*/ 12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2"/>
                    <a:pt x="18" y="64"/>
                    <a:pt x="18" y="77"/>
                  </a:cubicBezTo>
                  <a:cubicBezTo>
                    <a:pt x="18" y="79"/>
                    <a:pt x="17" y="83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1" y="77"/>
                    <a:pt x="0" y="70"/>
                    <a:pt x="0" y="62"/>
                  </a:cubicBezTo>
                  <a:cubicBezTo>
                    <a:pt x="1" y="55"/>
                    <a:pt x="2" y="47"/>
                    <a:pt x="4" y="40"/>
                  </a:cubicBezTo>
                  <a:cubicBezTo>
                    <a:pt x="6" y="29"/>
                    <a:pt x="9" y="19"/>
                    <a:pt x="12" y="9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4"/>
                    <a:pt x="42" y="22"/>
                    <a:pt x="47" y="31"/>
                  </a:cubicBezTo>
                  <a:cubicBezTo>
                    <a:pt x="63" y="64"/>
                    <a:pt x="87" y="91"/>
                    <a:pt x="105" y="122"/>
                  </a:cubicBezTo>
                  <a:cubicBezTo>
                    <a:pt x="101" y="125"/>
                    <a:pt x="99" y="124"/>
                    <a:pt x="97" y="120"/>
                  </a:cubicBezTo>
                  <a:cubicBezTo>
                    <a:pt x="81" y="96"/>
                    <a:pt x="65" y="72"/>
                    <a:pt x="48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9"/>
                  </a:cubicBezTo>
                  <a:cubicBezTo>
                    <a:pt x="34" y="32"/>
                    <a:pt x="30" y="25"/>
                    <a:pt x="25" y="18"/>
                  </a:cubicBezTo>
                  <a:cubicBezTo>
                    <a:pt x="24" y="16"/>
                    <a:pt x="22" y="14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12982575" y="-1044575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5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9 h 152"/>
                <a:gd name="T26" fmla="*/ 61 w 70"/>
                <a:gd name="T27" fmla="*/ 75 h 152"/>
                <a:gd name="T28" fmla="*/ 55 w 70"/>
                <a:gd name="T29" fmla="*/ 69 h 152"/>
                <a:gd name="T30" fmla="*/ 28 w 70"/>
                <a:gd name="T31" fmla="*/ 22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0" y="35"/>
                    <a:pt x="20" y="46"/>
                  </a:cubicBezTo>
                  <a:cubicBezTo>
                    <a:pt x="19" y="48"/>
                    <a:pt x="18" y="49"/>
                    <a:pt x="17" y="51"/>
                  </a:cubicBezTo>
                  <a:cubicBezTo>
                    <a:pt x="16" y="54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4"/>
                    <a:pt x="3" y="116"/>
                    <a:pt x="5" y="98"/>
                  </a:cubicBezTo>
                  <a:cubicBezTo>
                    <a:pt x="7" y="84"/>
                    <a:pt x="10" y="69"/>
                    <a:pt x="9" y="55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9"/>
                    <a:pt x="51" y="32"/>
                    <a:pt x="63" y="46"/>
                  </a:cubicBezTo>
                  <a:cubicBezTo>
                    <a:pt x="68" y="53"/>
                    <a:pt x="70" y="61"/>
                    <a:pt x="67" y="69"/>
                  </a:cubicBezTo>
                  <a:cubicBezTo>
                    <a:pt x="66" y="71"/>
                    <a:pt x="63" y="74"/>
                    <a:pt x="61" y="75"/>
                  </a:cubicBezTo>
                  <a:cubicBezTo>
                    <a:pt x="59" y="75"/>
                    <a:pt x="56" y="72"/>
                    <a:pt x="55" y="69"/>
                  </a:cubicBezTo>
                  <a:cubicBezTo>
                    <a:pt x="46" y="53"/>
                    <a:pt x="37" y="37"/>
                    <a:pt x="28" y="22"/>
                  </a:cubicBezTo>
                  <a:cubicBezTo>
                    <a:pt x="27" y="19"/>
                    <a:pt x="25" y="17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12979400" y="-852488"/>
              <a:ext cx="30163" cy="53975"/>
            </a:xfrm>
            <a:custGeom>
              <a:avLst/>
              <a:gdLst>
                <a:gd name="T0" fmla="*/ 1 w 24"/>
                <a:gd name="T1" fmla="*/ 3 h 43"/>
                <a:gd name="T2" fmla="*/ 14 w 24"/>
                <a:gd name="T3" fmla="*/ 8 h 43"/>
                <a:gd name="T4" fmla="*/ 16 w 24"/>
                <a:gd name="T5" fmla="*/ 12 h 43"/>
                <a:gd name="T6" fmla="*/ 24 w 24"/>
                <a:gd name="T7" fmla="*/ 17 h 43"/>
                <a:gd name="T8" fmla="*/ 24 w 24"/>
                <a:gd name="T9" fmla="*/ 37 h 43"/>
                <a:gd name="T10" fmla="*/ 23 w 24"/>
                <a:gd name="T11" fmla="*/ 40 h 43"/>
                <a:gd name="T12" fmla="*/ 7 w 24"/>
                <a:gd name="T13" fmla="*/ 41 h 43"/>
                <a:gd name="T14" fmla="*/ 3 w 24"/>
                <a:gd name="T15" fmla="*/ 27 h 43"/>
                <a:gd name="T16" fmla="*/ 3 w 24"/>
                <a:gd name="T17" fmla="*/ 11 h 43"/>
                <a:gd name="T18" fmla="*/ 1 w 2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"/>
                  </a:moveTo>
                  <a:cubicBezTo>
                    <a:pt x="10" y="0"/>
                    <a:pt x="10" y="0"/>
                    <a:pt x="14" y="8"/>
                  </a:cubicBezTo>
                  <a:cubicBezTo>
                    <a:pt x="15" y="9"/>
                    <a:pt x="16" y="11"/>
                    <a:pt x="16" y="12"/>
                  </a:cubicBezTo>
                  <a:cubicBezTo>
                    <a:pt x="18" y="16"/>
                    <a:pt x="20" y="19"/>
                    <a:pt x="24" y="17"/>
                  </a:cubicBezTo>
                  <a:cubicBezTo>
                    <a:pt x="24" y="24"/>
                    <a:pt x="24" y="31"/>
                    <a:pt x="24" y="37"/>
                  </a:cubicBezTo>
                  <a:cubicBezTo>
                    <a:pt x="24" y="38"/>
                    <a:pt x="24" y="39"/>
                    <a:pt x="23" y="40"/>
                  </a:cubicBezTo>
                  <a:cubicBezTo>
                    <a:pt x="21" y="42"/>
                    <a:pt x="11" y="43"/>
                    <a:pt x="7" y="41"/>
                  </a:cubicBezTo>
                  <a:cubicBezTo>
                    <a:pt x="3" y="38"/>
                    <a:pt x="0" y="32"/>
                    <a:pt x="3" y="27"/>
                  </a:cubicBezTo>
                  <a:cubicBezTo>
                    <a:pt x="7" y="22"/>
                    <a:pt x="5" y="17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13520738" y="-989013"/>
              <a:ext cx="38100" cy="53975"/>
            </a:xfrm>
            <a:custGeom>
              <a:avLst/>
              <a:gdLst>
                <a:gd name="T0" fmla="*/ 14 w 31"/>
                <a:gd name="T1" fmla="*/ 0 h 43"/>
                <a:gd name="T2" fmla="*/ 17 w 31"/>
                <a:gd name="T3" fmla="*/ 9 h 43"/>
                <a:gd name="T4" fmla="*/ 24 w 31"/>
                <a:gd name="T5" fmla="*/ 22 h 43"/>
                <a:gd name="T6" fmla="*/ 21 w 31"/>
                <a:gd name="T7" fmla="*/ 40 h 43"/>
                <a:gd name="T8" fmla="*/ 12 w 31"/>
                <a:gd name="T9" fmla="*/ 43 h 43"/>
                <a:gd name="T10" fmla="*/ 0 w 31"/>
                <a:gd name="T11" fmla="*/ 23 h 43"/>
                <a:gd name="T12" fmla="*/ 5 w 31"/>
                <a:gd name="T13" fmla="*/ 15 h 43"/>
                <a:gd name="T14" fmla="*/ 5 w 31"/>
                <a:gd name="T15" fmla="*/ 10 h 43"/>
                <a:gd name="T16" fmla="*/ 14 w 31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3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2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2"/>
                    <a:pt x="15" y="42"/>
                    <a:pt x="12" y="43"/>
                  </a:cubicBezTo>
                  <a:cubicBezTo>
                    <a:pt x="8" y="36"/>
                    <a:pt x="4" y="30"/>
                    <a:pt x="0" y="23"/>
                  </a:cubicBezTo>
                  <a:cubicBezTo>
                    <a:pt x="5" y="22"/>
                    <a:pt x="6" y="19"/>
                    <a:pt x="5" y="15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2"/>
                    <a:pt x="5" y="2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13247688" y="-865188"/>
              <a:ext cx="20638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8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1" y="73"/>
                    <a:pt x="3" y="72"/>
                    <a:pt x="4" y="70"/>
                  </a:cubicBezTo>
                  <a:cubicBezTo>
                    <a:pt x="10" y="49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3"/>
                    <a:pt x="17" y="38"/>
                  </a:cubicBezTo>
                  <a:cubicBezTo>
                    <a:pt x="17" y="51"/>
                    <a:pt x="12" y="64"/>
                    <a:pt x="4" y="74"/>
                  </a:cubicBezTo>
                  <a:cubicBezTo>
                    <a:pt x="3" y="75"/>
                    <a:pt x="2" y="75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13282613" y="-877888"/>
              <a:ext cx="55563" cy="85725"/>
            </a:xfrm>
            <a:custGeom>
              <a:avLst/>
              <a:gdLst>
                <a:gd name="T0" fmla="*/ 11 w 45"/>
                <a:gd name="T1" fmla="*/ 0 h 68"/>
                <a:gd name="T2" fmla="*/ 45 w 45"/>
                <a:gd name="T3" fmla="*/ 68 h 68"/>
                <a:gd name="T4" fmla="*/ 11 w 45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8">
                  <a:moveTo>
                    <a:pt x="11" y="0"/>
                  </a:moveTo>
                  <a:cubicBezTo>
                    <a:pt x="14" y="28"/>
                    <a:pt x="25" y="50"/>
                    <a:pt x="45" y="68"/>
                  </a:cubicBezTo>
                  <a:cubicBezTo>
                    <a:pt x="17" y="59"/>
                    <a:pt x="0" y="27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" name="Elipse 3"/>
          <p:cNvSpPr/>
          <p:nvPr/>
        </p:nvSpPr>
        <p:spPr>
          <a:xfrm>
            <a:off x="5238284" y="4438796"/>
            <a:ext cx="2572886" cy="402503"/>
          </a:xfrm>
          <a:prstGeom prst="ellipse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7" name="Google Shape;87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457B5"/>
                </a:solidFill>
              </a:rPr>
              <a:t>1</a:t>
            </a:r>
            <a:r>
              <a:rPr lang="en" sz="2400" b="1" dirty="0">
                <a:solidFill>
                  <a:srgbClr val="4457B5"/>
                </a:solidFill>
              </a:rPr>
              <a:t>.</a:t>
            </a:r>
            <a:r>
              <a:rPr lang="en" b="1" dirty="0">
                <a:solidFill>
                  <a:srgbClr val="4457B5"/>
                </a:solidFill>
              </a:rPr>
              <a:t> Transition Headline</a:t>
            </a:r>
            <a:endParaRPr b="1" dirty="0">
              <a:solidFill>
                <a:srgbClr val="4457B5"/>
              </a:solidFill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b="1" dirty="0">
                <a:solidFill>
                  <a:srgbClr val="4457B5"/>
                </a:solidFill>
              </a:rPr>
              <a:t>Let’s start with the first set of slides</a:t>
            </a:r>
            <a:endParaRPr b="1" dirty="0">
              <a:solidFill>
                <a:srgbClr val="4457B5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650" y="81470"/>
            <a:ext cx="1877239" cy="4720704"/>
          </a:xfrm>
          <a:prstGeom prst="rect">
            <a:avLst/>
          </a:prstGeom>
        </p:spPr>
      </p:pic>
      <p:sp>
        <p:nvSpPr>
          <p:cNvPr id="108" name="TextBox 34">
            <a:extLst>
              <a:ext uri="{FF2B5EF4-FFF2-40B4-BE49-F238E27FC236}">
                <a16:creationId xmlns:a16="http://schemas.microsoft.com/office/drawing/2014/main" xmlns="" id="{FAAF289B-D0BF-42DD-A332-968F2DB5BF13}"/>
              </a:ext>
            </a:extLst>
          </p:cNvPr>
          <p:cNvSpPr txBox="1"/>
          <p:nvPr/>
        </p:nvSpPr>
        <p:spPr>
          <a:xfrm>
            <a:off x="568481" y="3021001"/>
            <a:ext cx="44187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/>
          <p:cNvSpPr/>
          <p:nvPr/>
        </p:nvSpPr>
        <p:spPr>
          <a:xfrm>
            <a:off x="5445067" y="3569400"/>
            <a:ext cx="2572886" cy="40250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8D87019-1A98-4E8D-858E-BFCEA300ADF1}"/>
              </a:ext>
            </a:extLst>
          </p:cNvPr>
          <p:cNvGrpSpPr/>
          <p:nvPr/>
        </p:nvGrpSpPr>
        <p:grpSpPr>
          <a:xfrm>
            <a:off x="-560616" y="2341797"/>
            <a:ext cx="6745285" cy="752645"/>
            <a:chOff x="-3475307" y="2041166"/>
            <a:chExt cx="12451311" cy="1387834"/>
          </a:xfrm>
          <a:solidFill>
            <a:schemeClr val="bg1">
              <a:lumMod val="7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A868DC2-3C61-4296-84C5-E1EEEC083381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B80F221-2756-4AEA-B955-74670D04A29D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BD792AE-96E3-4240-8907-928C42F50E04}"/>
              </a:ext>
            </a:extLst>
          </p:cNvPr>
          <p:cNvGrpSpPr/>
          <p:nvPr/>
        </p:nvGrpSpPr>
        <p:grpSpPr>
          <a:xfrm>
            <a:off x="501144" y="3655236"/>
            <a:ext cx="1405139" cy="1004121"/>
            <a:chOff x="668191" y="4873645"/>
            <a:chExt cx="1873519" cy="133882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D6265C7-3977-4092-890D-EF8F1B19E55A}"/>
              </a:ext>
            </a:extLst>
          </p:cNvPr>
          <p:cNvGrpSpPr/>
          <p:nvPr/>
        </p:nvGrpSpPr>
        <p:grpSpPr>
          <a:xfrm>
            <a:off x="2145311" y="3655236"/>
            <a:ext cx="1405139" cy="1004121"/>
            <a:chOff x="2860414" y="4873645"/>
            <a:chExt cx="1873519" cy="13388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11CB30A-2947-4106-BCAD-9BBD4464D749}"/>
                </a:ext>
              </a:extLst>
            </p:cNvPr>
            <p:cNvSpPr txBox="1"/>
            <p:nvPr/>
          </p:nvSpPr>
          <p:spPr>
            <a:xfrm>
              <a:off x="2860414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180D335-90A7-4EC7-B492-2A6A23BD4C89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31B70CA-E45D-4289-AB17-0ED1A3C0E8E0}"/>
              </a:ext>
            </a:extLst>
          </p:cNvPr>
          <p:cNvGrpSpPr/>
          <p:nvPr/>
        </p:nvGrpSpPr>
        <p:grpSpPr>
          <a:xfrm>
            <a:off x="3789478" y="3655236"/>
            <a:ext cx="1405139" cy="1004121"/>
            <a:chOff x="5052637" y="4873645"/>
            <a:chExt cx="1873519" cy="13388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FFA2E17-E227-456F-85EF-6AE2065345F2}"/>
                </a:ext>
              </a:extLst>
            </p:cNvPr>
            <p:cNvSpPr txBox="1"/>
            <p:nvPr/>
          </p:nvSpPr>
          <p:spPr>
            <a:xfrm>
              <a:off x="5052637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B7A7602-9B48-4F93-8D70-0655C621CF5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AAF289B-D0BF-42DD-A332-968F2DB5BF13}"/>
              </a:ext>
            </a:extLst>
          </p:cNvPr>
          <p:cNvSpPr txBox="1"/>
          <p:nvPr/>
        </p:nvSpPr>
        <p:spPr>
          <a:xfrm>
            <a:off x="501143" y="1956568"/>
            <a:ext cx="44187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B6B7F81-0720-447D-99A7-3BE22DF0429E}"/>
              </a:ext>
            </a:extLst>
          </p:cNvPr>
          <p:cNvSpPr txBox="1"/>
          <p:nvPr/>
        </p:nvSpPr>
        <p:spPr>
          <a:xfrm>
            <a:off x="501144" y="1256887"/>
            <a:ext cx="3910883" cy="646331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en-US" altLang="ko-KR" sz="2100" dirty="0">
                <a:solidFill>
                  <a:schemeClr val="accent1">
                    <a:lumMod val="75000"/>
                  </a:schemeClr>
                </a:solidFill>
              </a:rPr>
              <a:t>We Create Quality </a:t>
            </a:r>
          </a:p>
          <a:p>
            <a:r>
              <a:rPr lang="en-US" altLang="ko-KR" sz="2100" dirty="0">
                <a:solidFill>
                  <a:schemeClr val="accent1">
                    <a:lumMod val="75000"/>
                  </a:schemeClr>
                </a:solidFill>
              </a:rPr>
              <a:t>Professional PPT Presentation</a:t>
            </a:r>
            <a:endParaRPr lang="ko-KR" altLang="en-US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210" y="1822267"/>
            <a:ext cx="2282041" cy="2099226"/>
          </a:xfrm>
          <a:prstGeom prst="rect">
            <a:avLst/>
          </a:prstGeom>
        </p:spPr>
      </p:pic>
      <p:grpSp>
        <p:nvGrpSpPr>
          <p:cNvPr id="39" name="Group 2">
            <a:extLst>
              <a:ext uri="{FF2B5EF4-FFF2-40B4-BE49-F238E27FC236}">
                <a16:creationId xmlns:a16="http://schemas.microsoft.com/office/drawing/2014/main" xmlns="" id="{E8D87019-1A98-4E8D-858E-BFCEA300ADF1}"/>
              </a:ext>
            </a:extLst>
          </p:cNvPr>
          <p:cNvGrpSpPr/>
          <p:nvPr/>
        </p:nvGrpSpPr>
        <p:grpSpPr>
          <a:xfrm rot="10800000">
            <a:off x="7083516" y="3394329"/>
            <a:ext cx="6816992" cy="752645"/>
            <a:chOff x="-3475307" y="2041166"/>
            <a:chExt cx="12451311" cy="1387834"/>
          </a:xfrm>
          <a:solidFill>
            <a:schemeClr val="bg1">
              <a:lumMod val="75000"/>
            </a:schemeClr>
          </a:solidFill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xmlns="" id="{7A868DC2-3C61-4296-84C5-E1EEEC083381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xmlns="" id="{2B80F221-2756-4AEA-B955-74670D04A29D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280167" y="283202"/>
            <a:ext cx="8614279" cy="4567072"/>
            <a:chOff x="9142412" y="-1146176"/>
            <a:chExt cx="4452939" cy="237966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2525375" y="617538"/>
              <a:ext cx="1046163" cy="615950"/>
            </a:xfrm>
            <a:custGeom>
              <a:avLst/>
              <a:gdLst>
                <a:gd name="T0" fmla="*/ 380 w 837"/>
                <a:gd name="T1" fmla="*/ 370 h 493"/>
                <a:gd name="T2" fmla="*/ 375 w 837"/>
                <a:gd name="T3" fmla="*/ 379 h 493"/>
                <a:gd name="T4" fmla="*/ 215 w 837"/>
                <a:gd name="T5" fmla="*/ 489 h 493"/>
                <a:gd name="T6" fmla="*/ 48 w 837"/>
                <a:gd name="T7" fmla="*/ 399 h 493"/>
                <a:gd name="T8" fmla="*/ 90 w 837"/>
                <a:gd name="T9" fmla="*/ 161 h 493"/>
                <a:gd name="T10" fmla="*/ 333 w 837"/>
                <a:gd name="T11" fmla="*/ 170 h 493"/>
                <a:gd name="T12" fmla="*/ 343 w 837"/>
                <a:gd name="T13" fmla="*/ 180 h 493"/>
                <a:gd name="T14" fmla="*/ 351 w 837"/>
                <a:gd name="T15" fmla="*/ 156 h 493"/>
                <a:gd name="T16" fmla="*/ 366 w 837"/>
                <a:gd name="T17" fmla="*/ 152 h 493"/>
                <a:gd name="T18" fmla="*/ 414 w 837"/>
                <a:gd name="T19" fmla="*/ 156 h 493"/>
                <a:gd name="T20" fmla="*/ 429 w 837"/>
                <a:gd name="T21" fmla="*/ 138 h 493"/>
                <a:gd name="T22" fmla="*/ 448 w 837"/>
                <a:gd name="T23" fmla="*/ 134 h 493"/>
                <a:gd name="T24" fmla="*/ 463 w 837"/>
                <a:gd name="T25" fmla="*/ 149 h 493"/>
                <a:gd name="T26" fmla="*/ 472 w 837"/>
                <a:gd name="T27" fmla="*/ 126 h 493"/>
                <a:gd name="T28" fmla="*/ 666 w 837"/>
                <a:gd name="T29" fmla="*/ 11 h 493"/>
                <a:gd name="T30" fmla="*/ 827 w 837"/>
                <a:gd name="T31" fmla="*/ 170 h 493"/>
                <a:gd name="T32" fmla="*/ 711 w 837"/>
                <a:gd name="T33" fmla="*/ 366 h 493"/>
                <a:gd name="T34" fmla="*/ 461 w 837"/>
                <a:gd name="T35" fmla="*/ 224 h 493"/>
                <a:gd name="T36" fmla="*/ 459 w 837"/>
                <a:gd name="T37" fmla="*/ 185 h 493"/>
                <a:gd name="T38" fmla="*/ 439 w 837"/>
                <a:gd name="T39" fmla="*/ 142 h 493"/>
                <a:gd name="T40" fmla="*/ 406 w 837"/>
                <a:gd name="T41" fmla="*/ 171 h 493"/>
                <a:gd name="T42" fmla="*/ 361 w 837"/>
                <a:gd name="T43" fmla="*/ 160 h 493"/>
                <a:gd name="T44" fmla="*/ 362 w 837"/>
                <a:gd name="T45" fmla="*/ 205 h 493"/>
                <a:gd name="T46" fmla="*/ 383 w 837"/>
                <a:gd name="T47" fmla="*/ 360 h 493"/>
                <a:gd name="T48" fmla="*/ 380 w 837"/>
                <a:gd name="T49" fmla="*/ 37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7" h="493">
                  <a:moveTo>
                    <a:pt x="380" y="370"/>
                  </a:moveTo>
                  <a:cubicBezTo>
                    <a:pt x="379" y="373"/>
                    <a:pt x="377" y="376"/>
                    <a:pt x="375" y="379"/>
                  </a:cubicBezTo>
                  <a:cubicBezTo>
                    <a:pt x="343" y="447"/>
                    <a:pt x="290" y="485"/>
                    <a:pt x="215" y="489"/>
                  </a:cubicBezTo>
                  <a:cubicBezTo>
                    <a:pt x="143" y="493"/>
                    <a:pt x="86" y="461"/>
                    <a:pt x="48" y="399"/>
                  </a:cubicBezTo>
                  <a:cubicBezTo>
                    <a:pt x="0" y="321"/>
                    <a:pt x="19" y="218"/>
                    <a:pt x="90" y="161"/>
                  </a:cubicBezTo>
                  <a:cubicBezTo>
                    <a:pt x="162" y="102"/>
                    <a:pt x="265" y="106"/>
                    <a:pt x="333" y="170"/>
                  </a:cubicBezTo>
                  <a:cubicBezTo>
                    <a:pt x="336" y="173"/>
                    <a:pt x="339" y="176"/>
                    <a:pt x="343" y="180"/>
                  </a:cubicBezTo>
                  <a:cubicBezTo>
                    <a:pt x="346" y="171"/>
                    <a:pt x="348" y="164"/>
                    <a:pt x="351" y="156"/>
                  </a:cubicBezTo>
                  <a:cubicBezTo>
                    <a:pt x="353" y="148"/>
                    <a:pt x="359" y="145"/>
                    <a:pt x="366" y="152"/>
                  </a:cubicBezTo>
                  <a:cubicBezTo>
                    <a:pt x="381" y="167"/>
                    <a:pt x="398" y="163"/>
                    <a:pt x="414" y="156"/>
                  </a:cubicBezTo>
                  <a:cubicBezTo>
                    <a:pt x="420" y="153"/>
                    <a:pt x="425" y="145"/>
                    <a:pt x="429" y="138"/>
                  </a:cubicBezTo>
                  <a:cubicBezTo>
                    <a:pt x="436" y="126"/>
                    <a:pt x="438" y="125"/>
                    <a:pt x="448" y="134"/>
                  </a:cubicBezTo>
                  <a:cubicBezTo>
                    <a:pt x="453" y="139"/>
                    <a:pt x="458" y="144"/>
                    <a:pt x="463" y="149"/>
                  </a:cubicBezTo>
                  <a:cubicBezTo>
                    <a:pt x="466" y="141"/>
                    <a:pt x="469" y="134"/>
                    <a:pt x="472" y="126"/>
                  </a:cubicBezTo>
                  <a:cubicBezTo>
                    <a:pt x="503" y="48"/>
                    <a:pt x="583" y="0"/>
                    <a:pt x="666" y="11"/>
                  </a:cubicBezTo>
                  <a:cubicBezTo>
                    <a:pt x="750" y="21"/>
                    <a:pt x="817" y="87"/>
                    <a:pt x="827" y="170"/>
                  </a:cubicBezTo>
                  <a:cubicBezTo>
                    <a:pt x="837" y="255"/>
                    <a:pt x="790" y="335"/>
                    <a:pt x="711" y="366"/>
                  </a:cubicBezTo>
                  <a:cubicBezTo>
                    <a:pt x="602" y="409"/>
                    <a:pt x="479" y="340"/>
                    <a:pt x="461" y="224"/>
                  </a:cubicBezTo>
                  <a:cubicBezTo>
                    <a:pt x="459" y="212"/>
                    <a:pt x="458" y="198"/>
                    <a:pt x="459" y="185"/>
                  </a:cubicBezTo>
                  <a:cubicBezTo>
                    <a:pt x="459" y="163"/>
                    <a:pt x="458" y="158"/>
                    <a:pt x="439" y="142"/>
                  </a:cubicBezTo>
                  <a:cubicBezTo>
                    <a:pt x="435" y="160"/>
                    <a:pt x="423" y="168"/>
                    <a:pt x="406" y="171"/>
                  </a:cubicBezTo>
                  <a:cubicBezTo>
                    <a:pt x="389" y="175"/>
                    <a:pt x="374" y="177"/>
                    <a:pt x="361" y="160"/>
                  </a:cubicBezTo>
                  <a:cubicBezTo>
                    <a:pt x="356" y="178"/>
                    <a:pt x="352" y="190"/>
                    <a:pt x="362" y="205"/>
                  </a:cubicBezTo>
                  <a:cubicBezTo>
                    <a:pt x="392" y="253"/>
                    <a:pt x="399" y="305"/>
                    <a:pt x="383" y="360"/>
                  </a:cubicBezTo>
                  <a:cubicBezTo>
                    <a:pt x="382" y="363"/>
                    <a:pt x="381" y="366"/>
                    <a:pt x="380" y="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3295313" y="361950"/>
              <a:ext cx="252413" cy="298450"/>
            </a:xfrm>
            <a:custGeom>
              <a:avLst/>
              <a:gdLst>
                <a:gd name="T0" fmla="*/ 38 w 202"/>
                <a:gd name="T1" fmla="*/ 22 h 239"/>
                <a:gd name="T2" fmla="*/ 35 w 202"/>
                <a:gd name="T3" fmla="*/ 74 h 239"/>
                <a:gd name="T4" fmla="*/ 36 w 202"/>
                <a:gd name="T5" fmla="*/ 146 h 239"/>
                <a:gd name="T6" fmla="*/ 31 w 202"/>
                <a:gd name="T7" fmla="*/ 158 h 239"/>
                <a:gd name="T8" fmla="*/ 17 w 202"/>
                <a:gd name="T9" fmla="*/ 156 h 239"/>
                <a:gd name="T10" fmla="*/ 1 w 202"/>
                <a:gd name="T11" fmla="*/ 119 h 239"/>
                <a:gd name="T12" fmla="*/ 8 w 202"/>
                <a:gd name="T13" fmla="*/ 75 h 239"/>
                <a:gd name="T14" fmla="*/ 24 w 202"/>
                <a:gd name="T15" fmla="*/ 16 h 239"/>
                <a:gd name="T16" fmla="*/ 37 w 202"/>
                <a:gd name="T17" fmla="*/ 1 h 239"/>
                <a:gd name="T18" fmla="*/ 55 w 202"/>
                <a:gd name="T19" fmla="*/ 10 h 239"/>
                <a:gd name="T20" fmla="*/ 91 w 202"/>
                <a:gd name="T21" fmla="*/ 59 h 239"/>
                <a:gd name="T22" fmla="*/ 202 w 202"/>
                <a:gd name="T23" fmla="*/ 234 h 239"/>
                <a:gd name="T24" fmla="*/ 186 w 202"/>
                <a:gd name="T25" fmla="*/ 230 h 239"/>
                <a:gd name="T26" fmla="*/ 94 w 202"/>
                <a:gd name="T27" fmla="*/ 91 h 239"/>
                <a:gd name="T28" fmla="*/ 79 w 202"/>
                <a:gd name="T29" fmla="*/ 80 h 239"/>
                <a:gd name="T30" fmla="*/ 74 w 202"/>
                <a:gd name="T31" fmla="*/ 74 h 239"/>
                <a:gd name="T32" fmla="*/ 49 w 202"/>
                <a:gd name="T33" fmla="*/ 33 h 239"/>
                <a:gd name="T34" fmla="*/ 41 w 202"/>
                <a:gd name="T35" fmla="*/ 22 h 239"/>
                <a:gd name="T36" fmla="*/ 38 w 202"/>
                <a:gd name="T37" fmla="*/ 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39">
                  <a:moveTo>
                    <a:pt x="38" y="22"/>
                  </a:moveTo>
                  <a:cubicBezTo>
                    <a:pt x="37" y="39"/>
                    <a:pt x="36" y="57"/>
                    <a:pt x="35" y="74"/>
                  </a:cubicBezTo>
                  <a:cubicBezTo>
                    <a:pt x="35" y="98"/>
                    <a:pt x="36" y="122"/>
                    <a:pt x="36" y="146"/>
                  </a:cubicBezTo>
                  <a:cubicBezTo>
                    <a:pt x="36" y="151"/>
                    <a:pt x="34" y="157"/>
                    <a:pt x="31" y="158"/>
                  </a:cubicBezTo>
                  <a:cubicBezTo>
                    <a:pt x="27" y="160"/>
                    <a:pt x="21" y="159"/>
                    <a:pt x="17" y="156"/>
                  </a:cubicBezTo>
                  <a:cubicBezTo>
                    <a:pt x="4" y="148"/>
                    <a:pt x="0" y="133"/>
                    <a:pt x="1" y="119"/>
                  </a:cubicBezTo>
                  <a:cubicBezTo>
                    <a:pt x="2" y="104"/>
                    <a:pt x="5" y="90"/>
                    <a:pt x="8" y="75"/>
                  </a:cubicBezTo>
                  <a:cubicBezTo>
                    <a:pt x="13" y="55"/>
                    <a:pt x="18" y="35"/>
                    <a:pt x="24" y="16"/>
                  </a:cubicBezTo>
                  <a:cubicBezTo>
                    <a:pt x="26" y="10"/>
                    <a:pt x="32" y="2"/>
                    <a:pt x="37" y="1"/>
                  </a:cubicBezTo>
                  <a:cubicBezTo>
                    <a:pt x="42" y="0"/>
                    <a:pt x="51" y="5"/>
                    <a:pt x="55" y="10"/>
                  </a:cubicBezTo>
                  <a:cubicBezTo>
                    <a:pt x="68" y="25"/>
                    <a:pt x="82" y="41"/>
                    <a:pt x="91" y="59"/>
                  </a:cubicBezTo>
                  <a:cubicBezTo>
                    <a:pt x="121" y="121"/>
                    <a:pt x="167" y="173"/>
                    <a:pt x="202" y="234"/>
                  </a:cubicBezTo>
                  <a:cubicBezTo>
                    <a:pt x="195" y="239"/>
                    <a:pt x="191" y="236"/>
                    <a:pt x="186" y="230"/>
                  </a:cubicBezTo>
                  <a:cubicBezTo>
                    <a:pt x="156" y="183"/>
                    <a:pt x="125" y="137"/>
                    <a:pt x="94" y="91"/>
                  </a:cubicBezTo>
                  <a:cubicBezTo>
                    <a:pt x="90" y="86"/>
                    <a:pt x="89" y="78"/>
                    <a:pt x="79" y="80"/>
                  </a:cubicBezTo>
                  <a:cubicBezTo>
                    <a:pt x="78" y="80"/>
                    <a:pt x="76" y="76"/>
                    <a:pt x="74" y="74"/>
                  </a:cubicBezTo>
                  <a:cubicBezTo>
                    <a:pt x="66" y="60"/>
                    <a:pt x="58" y="47"/>
                    <a:pt x="49" y="33"/>
                  </a:cubicBezTo>
                  <a:cubicBezTo>
                    <a:pt x="47" y="29"/>
                    <a:pt x="44" y="25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2492038" y="558800"/>
              <a:ext cx="168275" cy="363538"/>
            </a:xfrm>
            <a:custGeom>
              <a:avLst/>
              <a:gdLst>
                <a:gd name="T0" fmla="*/ 41 w 134"/>
                <a:gd name="T1" fmla="*/ 27 h 291"/>
                <a:gd name="T2" fmla="*/ 37 w 134"/>
                <a:gd name="T3" fmla="*/ 87 h 291"/>
                <a:gd name="T4" fmla="*/ 32 w 134"/>
                <a:gd name="T5" fmla="*/ 98 h 291"/>
                <a:gd name="T6" fmla="*/ 28 w 134"/>
                <a:gd name="T7" fmla="*/ 111 h 291"/>
                <a:gd name="T8" fmla="*/ 12 w 134"/>
                <a:gd name="T9" fmla="*/ 278 h 291"/>
                <a:gd name="T10" fmla="*/ 0 w 134"/>
                <a:gd name="T11" fmla="*/ 289 h 291"/>
                <a:gd name="T12" fmla="*/ 10 w 134"/>
                <a:gd name="T13" fmla="*/ 188 h 291"/>
                <a:gd name="T14" fmla="*/ 17 w 134"/>
                <a:gd name="T15" fmla="*/ 104 h 291"/>
                <a:gd name="T16" fmla="*/ 22 w 134"/>
                <a:gd name="T17" fmla="*/ 28 h 291"/>
                <a:gd name="T18" fmla="*/ 25 w 134"/>
                <a:gd name="T19" fmla="*/ 16 h 291"/>
                <a:gd name="T20" fmla="*/ 50 w 134"/>
                <a:gd name="T21" fmla="*/ 9 h 291"/>
                <a:gd name="T22" fmla="*/ 120 w 134"/>
                <a:gd name="T23" fmla="*/ 88 h 291"/>
                <a:gd name="T24" fmla="*/ 128 w 134"/>
                <a:gd name="T25" fmla="*/ 131 h 291"/>
                <a:gd name="T26" fmla="*/ 116 w 134"/>
                <a:gd name="T27" fmla="*/ 142 h 291"/>
                <a:gd name="T28" fmla="*/ 105 w 134"/>
                <a:gd name="T29" fmla="*/ 132 h 291"/>
                <a:gd name="T30" fmla="*/ 54 w 134"/>
                <a:gd name="T31" fmla="*/ 41 h 291"/>
                <a:gd name="T32" fmla="*/ 44 w 134"/>
                <a:gd name="T33" fmla="*/ 26 h 291"/>
                <a:gd name="T34" fmla="*/ 41 w 134"/>
                <a:gd name="T35" fmla="*/ 2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291">
                  <a:moveTo>
                    <a:pt x="41" y="27"/>
                  </a:moveTo>
                  <a:cubicBezTo>
                    <a:pt x="40" y="47"/>
                    <a:pt x="39" y="67"/>
                    <a:pt x="37" y="87"/>
                  </a:cubicBezTo>
                  <a:cubicBezTo>
                    <a:pt x="37" y="91"/>
                    <a:pt x="33" y="94"/>
                    <a:pt x="32" y="98"/>
                  </a:cubicBezTo>
                  <a:cubicBezTo>
                    <a:pt x="30" y="102"/>
                    <a:pt x="29" y="106"/>
                    <a:pt x="28" y="111"/>
                  </a:cubicBezTo>
                  <a:cubicBezTo>
                    <a:pt x="23" y="166"/>
                    <a:pt x="17" y="222"/>
                    <a:pt x="12" y="278"/>
                  </a:cubicBezTo>
                  <a:cubicBezTo>
                    <a:pt x="12" y="285"/>
                    <a:pt x="10" y="291"/>
                    <a:pt x="0" y="289"/>
                  </a:cubicBezTo>
                  <a:cubicBezTo>
                    <a:pt x="3" y="255"/>
                    <a:pt x="6" y="221"/>
                    <a:pt x="10" y="188"/>
                  </a:cubicBezTo>
                  <a:cubicBezTo>
                    <a:pt x="12" y="160"/>
                    <a:pt x="19" y="131"/>
                    <a:pt x="17" y="104"/>
                  </a:cubicBezTo>
                  <a:cubicBezTo>
                    <a:pt x="14" y="78"/>
                    <a:pt x="21" y="53"/>
                    <a:pt x="22" y="28"/>
                  </a:cubicBezTo>
                  <a:cubicBezTo>
                    <a:pt x="23" y="24"/>
                    <a:pt x="24" y="20"/>
                    <a:pt x="25" y="16"/>
                  </a:cubicBezTo>
                  <a:cubicBezTo>
                    <a:pt x="29" y="4"/>
                    <a:pt x="41" y="0"/>
                    <a:pt x="50" y="9"/>
                  </a:cubicBezTo>
                  <a:cubicBezTo>
                    <a:pt x="74" y="35"/>
                    <a:pt x="98" y="61"/>
                    <a:pt x="120" y="88"/>
                  </a:cubicBezTo>
                  <a:cubicBezTo>
                    <a:pt x="130" y="100"/>
                    <a:pt x="134" y="115"/>
                    <a:pt x="128" y="131"/>
                  </a:cubicBezTo>
                  <a:cubicBezTo>
                    <a:pt x="125" y="135"/>
                    <a:pt x="120" y="140"/>
                    <a:pt x="116" y="142"/>
                  </a:cubicBezTo>
                  <a:cubicBezTo>
                    <a:pt x="113" y="143"/>
                    <a:pt x="107" y="136"/>
                    <a:pt x="105" y="132"/>
                  </a:cubicBezTo>
                  <a:cubicBezTo>
                    <a:pt x="88" y="102"/>
                    <a:pt x="71" y="71"/>
                    <a:pt x="54" y="41"/>
                  </a:cubicBezTo>
                  <a:cubicBezTo>
                    <a:pt x="51" y="36"/>
                    <a:pt x="47" y="31"/>
                    <a:pt x="44" y="26"/>
                  </a:cubicBezTo>
                  <a:cubicBezTo>
                    <a:pt x="43" y="26"/>
                    <a:pt x="42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2485688" y="923925"/>
              <a:ext cx="58738" cy="101600"/>
            </a:xfrm>
            <a:custGeom>
              <a:avLst/>
              <a:gdLst>
                <a:gd name="T0" fmla="*/ 3 w 47"/>
                <a:gd name="T1" fmla="*/ 7 h 82"/>
                <a:gd name="T2" fmla="*/ 28 w 47"/>
                <a:gd name="T3" fmla="*/ 15 h 82"/>
                <a:gd name="T4" fmla="*/ 32 w 47"/>
                <a:gd name="T5" fmla="*/ 23 h 82"/>
                <a:gd name="T6" fmla="*/ 47 w 47"/>
                <a:gd name="T7" fmla="*/ 32 h 82"/>
                <a:gd name="T8" fmla="*/ 47 w 47"/>
                <a:gd name="T9" fmla="*/ 72 h 82"/>
                <a:gd name="T10" fmla="*/ 45 w 47"/>
                <a:gd name="T11" fmla="*/ 76 h 82"/>
                <a:gd name="T12" fmla="*/ 15 w 47"/>
                <a:gd name="T13" fmla="*/ 78 h 82"/>
                <a:gd name="T14" fmla="*/ 6 w 47"/>
                <a:gd name="T15" fmla="*/ 52 h 82"/>
                <a:gd name="T16" fmla="*/ 7 w 47"/>
                <a:gd name="T17" fmla="*/ 22 h 82"/>
                <a:gd name="T18" fmla="*/ 3 w 47"/>
                <a:gd name="T19" fmla="*/ 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2">
                  <a:moveTo>
                    <a:pt x="3" y="7"/>
                  </a:moveTo>
                  <a:cubicBezTo>
                    <a:pt x="20" y="0"/>
                    <a:pt x="20" y="0"/>
                    <a:pt x="28" y="15"/>
                  </a:cubicBezTo>
                  <a:cubicBezTo>
                    <a:pt x="29" y="18"/>
                    <a:pt x="31" y="20"/>
                    <a:pt x="32" y="23"/>
                  </a:cubicBezTo>
                  <a:cubicBezTo>
                    <a:pt x="35" y="31"/>
                    <a:pt x="38" y="36"/>
                    <a:pt x="47" y="32"/>
                  </a:cubicBezTo>
                  <a:cubicBezTo>
                    <a:pt x="47" y="46"/>
                    <a:pt x="47" y="59"/>
                    <a:pt x="47" y="72"/>
                  </a:cubicBezTo>
                  <a:cubicBezTo>
                    <a:pt x="47" y="73"/>
                    <a:pt x="46" y="75"/>
                    <a:pt x="45" y="76"/>
                  </a:cubicBezTo>
                  <a:cubicBezTo>
                    <a:pt x="41" y="81"/>
                    <a:pt x="21" y="82"/>
                    <a:pt x="15" y="78"/>
                  </a:cubicBezTo>
                  <a:cubicBezTo>
                    <a:pt x="6" y="72"/>
                    <a:pt x="0" y="61"/>
                    <a:pt x="6" y="52"/>
                  </a:cubicBezTo>
                  <a:cubicBezTo>
                    <a:pt x="14" y="42"/>
                    <a:pt x="10" y="32"/>
                    <a:pt x="7" y="22"/>
                  </a:cubicBezTo>
                  <a:cubicBezTo>
                    <a:pt x="6" y="17"/>
                    <a:pt x="5" y="1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3520738" y="663575"/>
              <a:ext cx="74613" cy="101600"/>
            </a:xfrm>
            <a:custGeom>
              <a:avLst/>
              <a:gdLst>
                <a:gd name="T0" fmla="*/ 27 w 59"/>
                <a:gd name="T1" fmla="*/ 0 h 81"/>
                <a:gd name="T2" fmla="*/ 32 w 59"/>
                <a:gd name="T3" fmla="*/ 17 h 81"/>
                <a:gd name="T4" fmla="*/ 46 w 59"/>
                <a:gd name="T5" fmla="*/ 41 h 81"/>
                <a:gd name="T6" fmla="*/ 41 w 59"/>
                <a:gd name="T7" fmla="*/ 77 h 81"/>
                <a:gd name="T8" fmla="*/ 23 w 59"/>
                <a:gd name="T9" fmla="*/ 81 h 81"/>
                <a:gd name="T10" fmla="*/ 0 w 59"/>
                <a:gd name="T11" fmla="*/ 43 h 81"/>
                <a:gd name="T12" fmla="*/ 10 w 59"/>
                <a:gd name="T13" fmla="*/ 27 h 81"/>
                <a:gd name="T14" fmla="*/ 10 w 59"/>
                <a:gd name="T15" fmla="*/ 18 h 81"/>
                <a:gd name="T16" fmla="*/ 27 w 59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1">
                  <a:moveTo>
                    <a:pt x="27" y="0"/>
                  </a:moveTo>
                  <a:cubicBezTo>
                    <a:pt x="29" y="6"/>
                    <a:pt x="30" y="11"/>
                    <a:pt x="32" y="17"/>
                  </a:cubicBezTo>
                  <a:cubicBezTo>
                    <a:pt x="34" y="27"/>
                    <a:pt x="36" y="35"/>
                    <a:pt x="46" y="41"/>
                  </a:cubicBezTo>
                  <a:cubicBezTo>
                    <a:pt x="59" y="50"/>
                    <a:pt x="56" y="71"/>
                    <a:pt x="41" y="77"/>
                  </a:cubicBezTo>
                  <a:cubicBezTo>
                    <a:pt x="35" y="79"/>
                    <a:pt x="29" y="80"/>
                    <a:pt x="23" y="81"/>
                  </a:cubicBezTo>
                  <a:cubicBezTo>
                    <a:pt x="15" y="69"/>
                    <a:pt x="8" y="56"/>
                    <a:pt x="0" y="43"/>
                  </a:cubicBezTo>
                  <a:cubicBezTo>
                    <a:pt x="10" y="42"/>
                    <a:pt x="12" y="36"/>
                    <a:pt x="10" y="27"/>
                  </a:cubicBezTo>
                  <a:cubicBezTo>
                    <a:pt x="10" y="24"/>
                    <a:pt x="10" y="21"/>
                    <a:pt x="10" y="18"/>
                  </a:cubicBezTo>
                  <a:cubicBezTo>
                    <a:pt x="9" y="3"/>
                    <a:pt x="9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2998450" y="900113"/>
              <a:ext cx="41275" cy="179388"/>
            </a:xfrm>
            <a:custGeom>
              <a:avLst/>
              <a:gdLst>
                <a:gd name="T0" fmla="*/ 1 w 33"/>
                <a:gd name="T1" fmla="*/ 143 h 143"/>
                <a:gd name="T2" fmla="*/ 7 w 33"/>
                <a:gd name="T3" fmla="*/ 133 h 143"/>
                <a:gd name="T4" fmla="*/ 4 w 33"/>
                <a:gd name="T5" fmla="*/ 10 h 143"/>
                <a:gd name="T6" fmla="*/ 0 w 33"/>
                <a:gd name="T7" fmla="*/ 0 h 143"/>
                <a:gd name="T8" fmla="*/ 33 w 33"/>
                <a:gd name="T9" fmla="*/ 71 h 143"/>
                <a:gd name="T10" fmla="*/ 8 w 33"/>
                <a:gd name="T11" fmla="*/ 141 h 143"/>
                <a:gd name="T12" fmla="*/ 2 w 33"/>
                <a:gd name="T13" fmla="*/ 143 h 143"/>
                <a:gd name="T14" fmla="*/ 1 w 33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43">
                  <a:moveTo>
                    <a:pt x="1" y="143"/>
                  </a:moveTo>
                  <a:cubicBezTo>
                    <a:pt x="3" y="140"/>
                    <a:pt x="6" y="137"/>
                    <a:pt x="7" y="133"/>
                  </a:cubicBezTo>
                  <a:cubicBezTo>
                    <a:pt x="20" y="92"/>
                    <a:pt x="20" y="51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ubicBezTo>
                    <a:pt x="20" y="13"/>
                    <a:pt x="33" y="43"/>
                    <a:pt x="33" y="71"/>
                  </a:cubicBezTo>
                  <a:cubicBezTo>
                    <a:pt x="33" y="98"/>
                    <a:pt x="24" y="121"/>
                    <a:pt x="8" y="141"/>
                  </a:cubicBezTo>
                  <a:cubicBezTo>
                    <a:pt x="7" y="143"/>
                    <a:pt x="4" y="142"/>
                    <a:pt x="2" y="143"/>
                  </a:cubicBezTo>
                  <a:cubicBezTo>
                    <a:pt x="1" y="143"/>
                    <a:pt x="1" y="143"/>
                    <a:pt x="1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066713" y="876300"/>
              <a:ext cx="107950" cy="161925"/>
            </a:xfrm>
            <a:custGeom>
              <a:avLst/>
              <a:gdLst>
                <a:gd name="T0" fmla="*/ 21 w 87"/>
                <a:gd name="T1" fmla="*/ 0 h 130"/>
                <a:gd name="T2" fmla="*/ 87 w 87"/>
                <a:gd name="T3" fmla="*/ 130 h 130"/>
                <a:gd name="T4" fmla="*/ 21 w 87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30">
                  <a:moveTo>
                    <a:pt x="21" y="0"/>
                  </a:moveTo>
                  <a:cubicBezTo>
                    <a:pt x="26" y="53"/>
                    <a:pt x="48" y="95"/>
                    <a:pt x="87" y="130"/>
                  </a:cubicBezTo>
                  <a:cubicBezTo>
                    <a:pt x="34" y="113"/>
                    <a:pt x="0" y="5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0826750" y="-241300"/>
              <a:ext cx="1196975" cy="704850"/>
            </a:xfrm>
            <a:custGeom>
              <a:avLst/>
              <a:gdLst>
                <a:gd name="T0" fmla="*/ 436 w 958"/>
                <a:gd name="T1" fmla="*/ 423 h 563"/>
                <a:gd name="T2" fmla="*/ 430 w 958"/>
                <a:gd name="T3" fmla="*/ 433 h 563"/>
                <a:gd name="T4" fmla="*/ 247 w 958"/>
                <a:gd name="T5" fmla="*/ 559 h 563"/>
                <a:gd name="T6" fmla="*/ 55 w 958"/>
                <a:gd name="T7" fmla="*/ 456 h 563"/>
                <a:gd name="T8" fmla="*/ 104 w 958"/>
                <a:gd name="T9" fmla="*/ 184 h 563"/>
                <a:gd name="T10" fmla="*/ 381 w 958"/>
                <a:gd name="T11" fmla="*/ 194 h 563"/>
                <a:gd name="T12" fmla="*/ 393 w 958"/>
                <a:gd name="T13" fmla="*/ 206 h 563"/>
                <a:gd name="T14" fmla="*/ 402 w 958"/>
                <a:gd name="T15" fmla="*/ 179 h 563"/>
                <a:gd name="T16" fmla="*/ 419 w 958"/>
                <a:gd name="T17" fmla="*/ 174 h 563"/>
                <a:gd name="T18" fmla="*/ 474 w 958"/>
                <a:gd name="T19" fmla="*/ 179 h 563"/>
                <a:gd name="T20" fmla="*/ 491 w 958"/>
                <a:gd name="T21" fmla="*/ 158 h 563"/>
                <a:gd name="T22" fmla="*/ 513 w 958"/>
                <a:gd name="T23" fmla="*/ 154 h 563"/>
                <a:gd name="T24" fmla="*/ 530 w 958"/>
                <a:gd name="T25" fmla="*/ 171 h 563"/>
                <a:gd name="T26" fmla="*/ 540 w 958"/>
                <a:gd name="T27" fmla="*/ 144 h 563"/>
                <a:gd name="T28" fmla="*/ 762 w 958"/>
                <a:gd name="T29" fmla="*/ 12 h 563"/>
                <a:gd name="T30" fmla="*/ 946 w 958"/>
                <a:gd name="T31" fmla="*/ 195 h 563"/>
                <a:gd name="T32" fmla="*/ 814 w 958"/>
                <a:gd name="T33" fmla="*/ 419 h 563"/>
                <a:gd name="T34" fmla="*/ 528 w 958"/>
                <a:gd name="T35" fmla="*/ 257 h 563"/>
                <a:gd name="T36" fmla="*/ 525 w 958"/>
                <a:gd name="T37" fmla="*/ 212 h 563"/>
                <a:gd name="T38" fmla="*/ 503 w 958"/>
                <a:gd name="T39" fmla="*/ 163 h 563"/>
                <a:gd name="T40" fmla="*/ 465 w 958"/>
                <a:gd name="T41" fmla="*/ 196 h 563"/>
                <a:gd name="T42" fmla="*/ 413 w 958"/>
                <a:gd name="T43" fmla="*/ 183 h 563"/>
                <a:gd name="T44" fmla="*/ 415 w 958"/>
                <a:gd name="T45" fmla="*/ 235 h 563"/>
                <a:gd name="T46" fmla="*/ 438 w 958"/>
                <a:gd name="T47" fmla="*/ 411 h 563"/>
                <a:gd name="T48" fmla="*/ 436 w 958"/>
                <a:gd name="T49" fmla="*/ 42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" h="563">
                  <a:moveTo>
                    <a:pt x="436" y="423"/>
                  </a:moveTo>
                  <a:cubicBezTo>
                    <a:pt x="434" y="426"/>
                    <a:pt x="432" y="430"/>
                    <a:pt x="430" y="433"/>
                  </a:cubicBezTo>
                  <a:cubicBezTo>
                    <a:pt x="393" y="511"/>
                    <a:pt x="332" y="554"/>
                    <a:pt x="247" y="559"/>
                  </a:cubicBezTo>
                  <a:cubicBezTo>
                    <a:pt x="164" y="563"/>
                    <a:pt x="99" y="527"/>
                    <a:pt x="55" y="456"/>
                  </a:cubicBezTo>
                  <a:cubicBezTo>
                    <a:pt x="0" y="367"/>
                    <a:pt x="22" y="249"/>
                    <a:pt x="104" y="184"/>
                  </a:cubicBezTo>
                  <a:cubicBezTo>
                    <a:pt x="186" y="117"/>
                    <a:pt x="304" y="122"/>
                    <a:pt x="381" y="194"/>
                  </a:cubicBezTo>
                  <a:cubicBezTo>
                    <a:pt x="385" y="198"/>
                    <a:pt x="388" y="201"/>
                    <a:pt x="393" y="206"/>
                  </a:cubicBezTo>
                  <a:cubicBezTo>
                    <a:pt x="396" y="196"/>
                    <a:pt x="399" y="187"/>
                    <a:pt x="402" y="179"/>
                  </a:cubicBezTo>
                  <a:cubicBezTo>
                    <a:pt x="405" y="169"/>
                    <a:pt x="411" y="166"/>
                    <a:pt x="419" y="174"/>
                  </a:cubicBezTo>
                  <a:cubicBezTo>
                    <a:pt x="436" y="191"/>
                    <a:pt x="456" y="187"/>
                    <a:pt x="474" y="179"/>
                  </a:cubicBezTo>
                  <a:cubicBezTo>
                    <a:pt x="481" y="175"/>
                    <a:pt x="487" y="165"/>
                    <a:pt x="491" y="158"/>
                  </a:cubicBezTo>
                  <a:cubicBezTo>
                    <a:pt x="499" y="144"/>
                    <a:pt x="502" y="143"/>
                    <a:pt x="513" y="154"/>
                  </a:cubicBezTo>
                  <a:cubicBezTo>
                    <a:pt x="519" y="159"/>
                    <a:pt x="524" y="165"/>
                    <a:pt x="530" y="171"/>
                  </a:cubicBezTo>
                  <a:cubicBezTo>
                    <a:pt x="534" y="162"/>
                    <a:pt x="537" y="153"/>
                    <a:pt x="540" y="144"/>
                  </a:cubicBezTo>
                  <a:cubicBezTo>
                    <a:pt x="576" y="55"/>
                    <a:pt x="667" y="0"/>
                    <a:pt x="762" y="12"/>
                  </a:cubicBezTo>
                  <a:cubicBezTo>
                    <a:pt x="858" y="25"/>
                    <a:pt x="934" y="100"/>
                    <a:pt x="946" y="195"/>
                  </a:cubicBezTo>
                  <a:cubicBezTo>
                    <a:pt x="958" y="291"/>
                    <a:pt x="904" y="383"/>
                    <a:pt x="814" y="419"/>
                  </a:cubicBezTo>
                  <a:cubicBezTo>
                    <a:pt x="689" y="468"/>
                    <a:pt x="548" y="388"/>
                    <a:pt x="528" y="257"/>
                  </a:cubicBezTo>
                  <a:cubicBezTo>
                    <a:pt x="525" y="242"/>
                    <a:pt x="525" y="227"/>
                    <a:pt x="525" y="212"/>
                  </a:cubicBezTo>
                  <a:cubicBezTo>
                    <a:pt x="526" y="186"/>
                    <a:pt x="524" y="181"/>
                    <a:pt x="503" y="163"/>
                  </a:cubicBezTo>
                  <a:cubicBezTo>
                    <a:pt x="498" y="183"/>
                    <a:pt x="484" y="192"/>
                    <a:pt x="465" y="196"/>
                  </a:cubicBezTo>
                  <a:cubicBezTo>
                    <a:pt x="446" y="200"/>
                    <a:pt x="429" y="202"/>
                    <a:pt x="413" y="183"/>
                  </a:cubicBezTo>
                  <a:cubicBezTo>
                    <a:pt x="408" y="203"/>
                    <a:pt x="404" y="218"/>
                    <a:pt x="415" y="235"/>
                  </a:cubicBezTo>
                  <a:cubicBezTo>
                    <a:pt x="449" y="290"/>
                    <a:pt x="456" y="349"/>
                    <a:pt x="438" y="411"/>
                  </a:cubicBezTo>
                  <a:cubicBezTo>
                    <a:pt x="437" y="415"/>
                    <a:pt x="436" y="419"/>
                    <a:pt x="436" y="4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1707813" y="-533400"/>
              <a:ext cx="288925" cy="342900"/>
            </a:xfrm>
            <a:custGeom>
              <a:avLst/>
              <a:gdLst>
                <a:gd name="T0" fmla="*/ 44 w 231"/>
                <a:gd name="T1" fmla="*/ 25 h 274"/>
                <a:gd name="T2" fmla="*/ 40 w 231"/>
                <a:gd name="T3" fmla="*/ 84 h 274"/>
                <a:gd name="T4" fmla="*/ 41 w 231"/>
                <a:gd name="T5" fmla="*/ 167 h 274"/>
                <a:gd name="T6" fmla="*/ 36 w 231"/>
                <a:gd name="T7" fmla="*/ 181 h 274"/>
                <a:gd name="T8" fmla="*/ 20 w 231"/>
                <a:gd name="T9" fmla="*/ 178 h 274"/>
                <a:gd name="T10" fmla="*/ 1 w 231"/>
                <a:gd name="T11" fmla="*/ 136 h 274"/>
                <a:gd name="T12" fmla="*/ 9 w 231"/>
                <a:gd name="T13" fmla="*/ 86 h 274"/>
                <a:gd name="T14" fmla="*/ 27 w 231"/>
                <a:gd name="T15" fmla="*/ 18 h 274"/>
                <a:gd name="T16" fmla="*/ 42 w 231"/>
                <a:gd name="T17" fmla="*/ 1 h 274"/>
                <a:gd name="T18" fmla="*/ 63 w 231"/>
                <a:gd name="T19" fmla="*/ 11 h 274"/>
                <a:gd name="T20" fmla="*/ 104 w 231"/>
                <a:gd name="T21" fmla="*/ 67 h 274"/>
                <a:gd name="T22" fmla="*/ 231 w 231"/>
                <a:gd name="T23" fmla="*/ 267 h 274"/>
                <a:gd name="T24" fmla="*/ 213 w 231"/>
                <a:gd name="T25" fmla="*/ 262 h 274"/>
                <a:gd name="T26" fmla="*/ 107 w 231"/>
                <a:gd name="T27" fmla="*/ 104 h 274"/>
                <a:gd name="T28" fmla="*/ 91 w 231"/>
                <a:gd name="T29" fmla="*/ 91 h 274"/>
                <a:gd name="T30" fmla="*/ 85 w 231"/>
                <a:gd name="T31" fmla="*/ 84 h 274"/>
                <a:gd name="T32" fmla="*/ 56 w 231"/>
                <a:gd name="T33" fmla="*/ 38 h 274"/>
                <a:gd name="T34" fmla="*/ 47 w 231"/>
                <a:gd name="T35" fmla="*/ 25 h 274"/>
                <a:gd name="T36" fmla="*/ 44 w 231"/>
                <a:gd name="T37" fmla="*/ 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74">
                  <a:moveTo>
                    <a:pt x="44" y="25"/>
                  </a:moveTo>
                  <a:cubicBezTo>
                    <a:pt x="43" y="45"/>
                    <a:pt x="41" y="65"/>
                    <a:pt x="40" y="84"/>
                  </a:cubicBezTo>
                  <a:cubicBezTo>
                    <a:pt x="40" y="112"/>
                    <a:pt x="41" y="140"/>
                    <a:pt x="41" y="167"/>
                  </a:cubicBezTo>
                  <a:cubicBezTo>
                    <a:pt x="41" y="172"/>
                    <a:pt x="39" y="180"/>
                    <a:pt x="36" y="181"/>
                  </a:cubicBezTo>
                  <a:cubicBezTo>
                    <a:pt x="31" y="183"/>
                    <a:pt x="24" y="181"/>
                    <a:pt x="20" y="178"/>
                  </a:cubicBezTo>
                  <a:cubicBezTo>
                    <a:pt x="4" y="169"/>
                    <a:pt x="0" y="152"/>
                    <a:pt x="1" y="136"/>
                  </a:cubicBezTo>
                  <a:cubicBezTo>
                    <a:pt x="2" y="119"/>
                    <a:pt x="5" y="102"/>
                    <a:pt x="9" y="86"/>
                  </a:cubicBezTo>
                  <a:cubicBezTo>
                    <a:pt x="14" y="63"/>
                    <a:pt x="20" y="40"/>
                    <a:pt x="27" y="18"/>
                  </a:cubicBezTo>
                  <a:cubicBezTo>
                    <a:pt x="30" y="11"/>
                    <a:pt x="36" y="2"/>
                    <a:pt x="42" y="1"/>
                  </a:cubicBezTo>
                  <a:cubicBezTo>
                    <a:pt x="48" y="0"/>
                    <a:pt x="58" y="5"/>
                    <a:pt x="63" y="11"/>
                  </a:cubicBezTo>
                  <a:cubicBezTo>
                    <a:pt x="78" y="29"/>
                    <a:pt x="94" y="47"/>
                    <a:pt x="104" y="67"/>
                  </a:cubicBezTo>
                  <a:cubicBezTo>
                    <a:pt x="139" y="138"/>
                    <a:pt x="191" y="198"/>
                    <a:pt x="231" y="267"/>
                  </a:cubicBezTo>
                  <a:cubicBezTo>
                    <a:pt x="223" y="274"/>
                    <a:pt x="218" y="270"/>
                    <a:pt x="213" y="262"/>
                  </a:cubicBezTo>
                  <a:cubicBezTo>
                    <a:pt x="178" y="210"/>
                    <a:pt x="142" y="157"/>
                    <a:pt x="107" y="104"/>
                  </a:cubicBezTo>
                  <a:cubicBezTo>
                    <a:pt x="103" y="98"/>
                    <a:pt x="101" y="90"/>
                    <a:pt x="91" y="91"/>
                  </a:cubicBezTo>
                  <a:cubicBezTo>
                    <a:pt x="89" y="91"/>
                    <a:pt x="86" y="87"/>
                    <a:pt x="85" y="84"/>
                  </a:cubicBezTo>
                  <a:cubicBezTo>
                    <a:pt x="75" y="69"/>
                    <a:pt x="66" y="53"/>
                    <a:pt x="56" y="38"/>
                  </a:cubicBezTo>
                  <a:cubicBezTo>
                    <a:pt x="53" y="33"/>
                    <a:pt x="50" y="29"/>
                    <a:pt x="47" y="25"/>
                  </a:cubicBezTo>
                  <a:cubicBezTo>
                    <a:pt x="46" y="25"/>
                    <a:pt x="45" y="25"/>
                    <a:pt x="4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0790238" y="-309563"/>
              <a:ext cx="192088" cy="417513"/>
            </a:xfrm>
            <a:custGeom>
              <a:avLst/>
              <a:gdLst>
                <a:gd name="T0" fmla="*/ 47 w 154"/>
                <a:gd name="T1" fmla="*/ 31 h 333"/>
                <a:gd name="T2" fmla="*/ 42 w 154"/>
                <a:gd name="T3" fmla="*/ 100 h 333"/>
                <a:gd name="T4" fmla="*/ 37 w 154"/>
                <a:gd name="T5" fmla="*/ 112 h 333"/>
                <a:gd name="T6" fmla="*/ 33 w 154"/>
                <a:gd name="T7" fmla="*/ 127 h 333"/>
                <a:gd name="T8" fmla="*/ 14 w 154"/>
                <a:gd name="T9" fmla="*/ 318 h 333"/>
                <a:gd name="T10" fmla="*/ 0 w 154"/>
                <a:gd name="T11" fmla="*/ 331 h 333"/>
                <a:gd name="T12" fmla="*/ 11 w 154"/>
                <a:gd name="T13" fmla="*/ 215 h 333"/>
                <a:gd name="T14" fmla="*/ 19 w 154"/>
                <a:gd name="T15" fmla="*/ 119 h 333"/>
                <a:gd name="T16" fmla="*/ 26 w 154"/>
                <a:gd name="T17" fmla="*/ 32 h 333"/>
                <a:gd name="T18" fmla="*/ 28 w 154"/>
                <a:gd name="T19" fmla="*/ 19 h 333"/>
                <a:gd name="T20" fmla="*/ 57 w 154"/>
                <a:gd name="T21" fmla="*/ 11 h 333"/>
                <a:gd name="T22" fmla="*/ 137 w 154"/>
                <a:gd name="T23" fmla="*/ 101 h 333"/>
                <a:gd name="T24" fmla="*/ 146 w 154"/>
                <a:gd name="T25" fmla="*/ 150 h 333"/>
                <a:gd name="T26" fmla="*/ 132 w 154"/>
                <a:gd name="T27" fmla="*/ 163 h 333"/>
                <a:gd name="T28" fmla="*/ 120 w 154"/>
                <a:gd name="T29" fmla="*/ 151 h 333"/>
                <a:gd name="T30" fmla="*/ 62 w 154"/>
                <a:gd name="T31" fmla="*/ 47 h 333"/>
                <a:gd name="T32" fmla="*/ 51 w 154"/>
                <a:gd name="T33" fmla="*/ 30 h 333"/>
                <a:gd name="T34" fmla="*/ 47 w 154"/>
                <a:gd name="T35" fmla="*/ 3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333">
                  <a:moveTo>
                    <a:pt x="47" y="31"/>
                  </a:moveTo>
                  <a:cubicBezTo>
                    <a:pt x="46" y="54"/>
                    <a:pt x="44" y="77"/>
                    <a:pt x="42" y="100"/>
                  </a:cubicBezTo>
                  <a:cubicBezTo>
                    <a:pt x="42" y="104"/>
                    <a:pt x="38" y="108"/>
                    <a:pt x="37" y="112"/>
                  </a:cubicBezTo>
                  <a:cubicBezTo>
                    <a:pt x="35" y="117"/>
                    <a:pt x="33" y="122"/>
                    <a:pt x="33" y="127"/>
                  </a:cubicBezTo>
                  <a:cubicBezTo>
                    <a:pt x="26" y="191"/>
                    <a:pt x="20" y="254"/>
                    <a:pt x="14" y="318"/>
                  </a:cubicBezTo>
                  <a:cubicBezTo>
                    <a:pt x="13" y="326"/>
                    <a:pt x="12" y="333"/>
                    <a:pt x="0" y="331"/>
                  </a:cubicBezTo>
                  <a:cubicBezTo>
                    <a:pt x="4" y="292"/>
                    <a:pt x="7" y="254"/>
                    <a:pt x="11" y="215"/>
                  </a:cubicBezTo>
                  <a:cubicBezTo>
                    <a:pt x="14" y="183"/>
                    <a:pt x="22" y="151"/>
                    <a:pt x="19" y="119"/>
                  </a:cubicBezTo>
                  <a:cubicBezTo>
                    <a:pt x="17" y="89"/>
                    <a:pt x="24" y="61"/>
                    <a:pt x="26" y="32"/>
                  </a:cubicBezTo>
                  <a:cubicBezTo>
                    <a:pt x="26" y="28"/>
                    <a:pt x="27" y="23"/>
                    <a:pt x="28" y="19"/>
                  </a:cubicBezTo>
                  <a:cubicBezTo>
                    <a:pt x="33" y="5"/>
                    <a:pt x="47" y="0"/>
                    <a:pt x="57" y="11"/>
                  </a:cubicBezTo>
                  <a:cubicBezTo>
                    <a:pt x="85" y="40"/>
                    <a:pt x="112" y="70"/>
                    <a:pt x="137" y="101"/>
                  </a:cubicBezTo>
                  <a:cubicBezTo>
                    <a:pt x="148" y="115"/>
                    <a:pt x="154" y="132"/>
                    <a:pt x="146" y="150"/>
                  </a:cubicBezTo>
                  <a:cubicBezTo>
                    <a:pt x="144" y="155"/>
                    <a:pt x="138" y="161"/>
                    <a:pt x="132" y="163"/>
                  </a:cubicBezTo>
                  <a:cubicBezTo>
                    <a:pt x="130" y="164"/>
                    <a:pt x="123" y="156"/>
                    <a:pt x="120" y="151"/>
                  </a:cubicBezTo>
                  <a:cubicBezTo>
                    <a:pt x="100" y="117"/>
                    <a:pt x="81" y="82"/>
                    <a:pt x="62" y="47"/>
                  </a:cubicBezTo>
                  <a:cubicBezTo>
                    <a:pt x="59" y="41"/>
                    <a:pt x="54" y="36"/>
                    <a:pt x="51" y="30"/>
                  </a:cubicBezTo>
                  <a:cubicBezTo>
                    <a:pt x="50" y="31"/>
                    <a:pt x="48" y="31"/>
                    <a:pt x="4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0783888" y="109538"/>
              <a:ext cx="68263" cy="117475"/>
            </a:xfrm>
            <a:custGeom>
              <a:avLst/>
              <a:gdLst>
                <a:gd name="T0" fmla="*/ 3 w 54"/>
                <a:gd name="T1" fmla="*/ 8 h 94"/>
                <a:gd name="T2" fmla="*/ 31 w 54"/>
                <a:gd name="T3" fmla="*/ 17 h 94"/>
                <a:gd name="T4" fmla="*/ 36 w 54"/>
                <a:gd name="T5" fmla="*/ 27 h 94"/>
                <a:gd name="T6" fmla="*/ 54 w 54"/>
                <a:gd name="T7" fmla="*/ 37 h 94"/>
                <a:gd name="T8" fmla="*/ 53 w 54"/>
                <a:gd name="T9" fmla="*/ 82 h 94"/>
                <a:gd name="T10" fmla="*/ 51 w 54"/>
                <a:gd name="T11" fmla="*/ 87 h 94"/>
                <a:gd name="T12" fmla="*/ 16 w 54"/>
                <a:gd name="T13" fmla="*/ 89 h 94"/>
                <a:gd name="T14" fmla="*/ 6 w 54"/>
                <a:gd name="T15" fmla="*/ 60 h 94"/>
                <a:gd name="T16" fmla="*/ 8 w 54"/>
                <a:gd name="T17" fmla="*/ 25 h 94"/>
                <a:gd name="T18" fmla="*/ 3 w 54"/>
                <a:gd name="T19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94">
                  <a:moveTo>
                    <a:pt x="3" y="8"/>
                  </a:moveTo>
                  <a:cubicBezTo>
                    <a:pt x="23" y="0"/>
                    <a:pt x="23" y="0"/>
                    <a:pt x="31" y="17"/>
                  </a:cubicBezTo>
                  <a:cubicBezTo>
                    <a:pt x="33" y="20"/>
                    <a:pt x="35" y="23"/>
                    <a:pt x="36" y="27"/>
                  </a:cubicBezTo>
                  <a:cubicBezTo>
                    <a:pt x="39" y="35"/>
                    <a:pt x="43" y="41"/>
                    <a:pt x="54" y="37"/>
                  </a:cubicBezTo>
                  <a:cubicBezTo>
                    <a:pt x="53" y="52"/>
                    <a:pt x="53" y="67"/>
                    <a:pt x="53" y="82"/>
                  </a:cubicBezTo>
                  <a:cubicBezTo>
                    <a:pt x="53" y="84"/>
                    <a:pt x="52" y="86"/>
                    <a:pt x="51" y="87"/>
                  </a:cubicBezTo>
                  <a:cubicBezTo>
                    <a:pt x="47" y="92"/>
                    <a:pt x="24" y="94"/>
                    <a:pt x="16" y="89"/>
                  </a:cubicBezTo>
                  <a:cubicBezTo>
                    <a:pt x="6" y="83"/>
                    <a:pt x="0" y="69"/>
                    <a:pt x="6" y="60"/>
                  </a:cubicBezTo>
                  <a:cubicBezTo>
                    <a:pt x="15" y="48"/>
                    <a:pt x="10" y="37"/>
                    <a:pt x="8" y="25"/>
                  </a:cubicBezTo>
                  <a:cubicBezTo>
                    <a:pt x="6" y="20"/>
                    <a:pt x="5" y="14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1966575" y="-188913"/>
              <a:ext cx="84138" cy="115888"/>
            </a:xfrm>
            <a:custGeom>
              <a:avLst/>
              <a:gdLst>
                <a:gd name="T0" fmla="*/ 31 w 68"/>
                <a:gd name="T1" fmla="*/ 0 h 93"/>
                <a:gd name="T2" fmla="*/ 36 w 68"/>
                <a:gd name="T3" fmla="*/ 20 h 93"/>
                <a:gd name="T4" fmla="*/ 52 w 68"/>
                <a:gd name="T5" fmla="*/ 47 h 93"/>
                <a:gd name="T6" fmla="*/ 46 w 68"/>
                <a:gd name="T7" fmla="*/ 88 h 93"/>
                <a:gd name="T8" fmla="*/ 26 w 68"/>
                <a:gd name="T9" fmla="*/ 93 h 93"/>
                <a:gd name="T10" fmla="*/ 0 w 68"/>
                <a:gd name="T11" fmla="*/ 50 h 93"/>
                <a:gd name="T12" fmla="*/ 12 w 68"/>
                <a:gd name="T13" fmla="*/ 32 h 93"/>
                <a:gd name="T14" fmla="*/ 11 w 68"/>
                <a:gd name="T15" fmla="*/ 21 h 93"/>
                <a:gd name="T16" fmla="*/ 31 w 68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93">
                  <a:moveTo>
                    <a:pt x="31" y="0"/>
                  </a:moveTo>
                  <a:cubicBezTo>
                    <a:pt x="33" y="7"/>
                    <a:pt x="34" y="14"/>
                    <a:pt x="36" y="20"/>
                  </a:cubicBezTo>
                  <a:cubicBezTo>
                    <a:pt x="38" y="31"/>
                    <a:pt x="41" y="40"/>
                    <a:pt x="52" y="47"/>
                  </a:cubicBezTo>
                  <a:cubicBezTo>
                    <a:pt x="68" y="57"/>
                    <a:pt x="63" y="81"/>
                    <a:pt x="46" y="88"/>
                  </a:cubicBezTo>
                  <a:cubicBezTo>
                    <a:pt x="40" y="91"/>
                    <a:pt x="33" y="92"/>
                    <a:pt x="26" y="93"/>
                  </a:cubicBezTo>
                  <a:cubicBezTo>
                    <a:pt x="17" y="79"/>
                    <a:pt x="9" y="65"/>
                    <a:pt x="0" y="50"/>
                  </a:cubicBezTo>
                  <a:cubicBezTo>
                    <a:pt x="11" y="49"/>
                    <a:pt x="13" y="41"/>
                    <a:pt x="12" y="32"/>
                  </a:cubicBezTo>
                  <a:cubicBezTo>
                    <a:pt x="11" y="28"/>
                    <a:pt x="11" y="25"/>
                    <a:pt x="11" y="21"/>
                  </a:cubicBezTo>
                  <a:cubicBezTo>
                    <a:pt x="11" y="4"/>
                    <a:pt x="11" y="4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1369675" y="82550"/>
              <a:ext cx="46038" cy="204788"/>
            </a:xfrm>
            <a:custGeom>
              <a:avLst/>
              <a:gdLst>
                <a:gd name="T0" fmla="*/ 2 w 38"/>
                <a:gd name="T1" fmla="*/ 164 h 164"/>
                <a:gd name="T2" fmla="*/ 8 w 38"/>
                <a:gd name="T3" fmla="*/ 153 h 164"/>
                <a:gd name="T4" fmla="*/ 5 w 38"/>
                <a:gd name="T5" fmla="*/ 12 h 164"/>
                <a:gd name="T6" fmla="*/ 0 w 38"/>
                <a:gd name="T7" fmla="*/ 0 h 164"/>
                <a:gd name="T8" fmla="*/ 38 w 38"/>
                <a:gd name="T9" fmla="*/ 82 h 164"/>
                <a:gd name="T10" fmla="*/ 9 w 38"/>
                <a:gd name="T11" fmla="*/ 162 h 164"/>
                <a:gd name="T12" fmla="*/ 2 w 38"/>
                <a:gd name="T13" fmla="*/ 164 h 164"/>
                <a:gd name="T14" fmla="*/ 2 w 38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64">
                  <a:moveTo>
                    <a:pt x="2" y="164"/>
                  </a:moveTo>
                  <a:cubicBezTo>
                    <a:pt x="4" y="160"/>
                    <a:pt x="7" y="157"/>
                    <a:pt x="8" y="153"/>
                  </a:cubicBezTo>
                  <a:cubicBezTo>
                    <a:pt x="23" y="106"/>
                    <a:pt x="23" y="59"/>
                    <a:pt x="5" y="12"/>
                  </a:cubicBezTo>
                  <a:cubicBezTo>
                    <a:pt x="3" y="9"/>
                    <a:pt x="2" y="5"/>
                    <a:pt x="0" y="0"/>
                  </a:cubicBezTo>
                  <a:cubicBezTo>
                    <a:pt x="22" y="16"/>
                    <a:pt x="38" y="49"/>
                    <a:pt x="38" y="82"/>
                  </a:cubicBezTo>
                  <a:cubicBezTo>
                    <a:pt x="38" y="112"/>
                    <a:pt x="27" y="139"/>
                    <a:pt x="9" y="162"/>
                  </a:cubicBezTo>
                  <a:cubicBezTo>
                    <a:pt x="8" y="164"/>
                    <a:pt x="4" y="163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1445875" y="53975"/>
              <a:ext cx="123825" cy="185738"/>
            </a:xfrm>
            <a:custGeom>
              <a:avLst/>
              <a:gdLst>
                <a:gd name="T0" fmla="*/ 24 w 99"/>
                <a:gd name="T1" fmla="*/ 0 h 149"/>
                <a:gd name="T2" fmla="*/ 99 w 99"/>
                <a:gd name="T3" fmla="*/ 149 h 149"/>
                <a:gd name="T4" fmla="*/ 24 w 99"/>
                <a:gd name="T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49">
                  <a:moveTo>
                    <a:pt x="24" y="0"/>
                  </a:moveTo>
                  <a:cubicBezTo>
                    <a:pt x="30" y="61"/>
                    <a:pt x="55" y="109"/>
                    <a:pt x="99" y="149"/>
                  </a:cubicBezTo>
                  <a:cubicBezTo>
                    <a:pt x="38" y="130"/>
                    <a:pt x="0" y="6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9169400" y="-941388"/>
              <a:ext cx="736600" cy="431800"/>
            </a:xfrm>
            <a:custGeom>
              <a:avLst/>
              <a:gdLst>
                <a:gd name="T0" fmla="*/ 268 w 589"/>
                <a:gd name="T1" fmla="*/ 260 h 346"/>
                <a:gd name="T2" fmla="*/ 264 w 589"/>
                <a:gd name="T3" fmla="*/ 266 h 346"/>
                <a:gd name="T4" fmla="*/ 152 w 589"/>
                <a:gd name="T5" fmla="*/ 343 h 346"/>
                <a:gd name="T6" fmla="*/ 34 w 589"/>
                <a:gd name="T7" fmla="*/ 281 h 346"/>
                <a:gd name="T8" fmla="*/ 64 w 589"/>
                <a:gd name="T9" fmla="*/ 113 h 346"/>
                <a:gd name="T10" fmla="*/ 235 w 589"/>
                <a:gd name="T11" fmla="*/ 119 h 346"/>
                <a:gd name="T12" fmla="*/ 242 w 589"/>
                <a:gd name="T13" fmla="*/ 126 h 346"/>
                <a:gd name="T14" fmla="*/ 247 w 589"/>
                <a:gd name="T15" fmla="*/ 110 h 346"/>
                <a:gd name="T16" fmla="*/ 258 w 589"/>
                <a:gd name="T17" fmla="*/ 107 h 346"/>
                <a:gd name="T18" fmla="*/ 292 w 589"/>
                <a:gd name="T19" fmla="*/ 110 h 346"/>
                <a:gd name="T20" fmla="*/ 302 w 589"/>
                <a:gd name="T21" fmla="*/ 97 h 346"/>
                <a:gd name="T22" fmla="*/ 316 w 589"/>
                <a:gd name="T23" fmla="*/ 94 h 346"/>
                <a:gd name="T24" fmla="*/ 326 w 589"/>
                <a:gd name="T25" fmla="*/ 105 h 346"/>
                <a:gd name="T26" fmla="*/ 332 w 589"/>
                <a:gd name="T27" fmla="*/ 88 h 346"/>
                <a:gd name="T28" fmla="*/ 469 w 589"/>
                <a:gd name="T29" fmla="*/ 7 h 346"/>
                <a:gd name="T30" fmla="*/ 582 w 589"/>
                <a:gd name="T31" fmla="*/ 119 h 346"/>
                <a:gd name="T32" fmla="*/ 501 w 589"/>
                <a:gd name="T33" fmla="*/ 257 h 346"/>
                <a:gd name="T34" fmla="*/ 325 w 589"/>
                <a:gd name="T35" fmla="*/ 158 h 346"/>
                <a:gd name="T36" fmla="*/ 323 w 589"/>
                <a:gd name="T37" fmla="*/ 130 h 346"/>
                <a:gd name="T38" fmla="*/ 309 w 589"/>
                <a:gd name="T39" fmla="*/ 100 h 346"/>
                <a:gd name="T40" fmla="*/ 286 w 589"/>
                <a:gd name="T41" fmla="*/ 120 h 346"/>
                <a:gd name="T42" fmla="*/ 254 w 589"/>
                <a:gd name="T43" fmla="*/ 113 h 346"/>
                <a:gd name="T44" fmla="*/ 255 w 589"/>
                <a:gd name="T45" fmla="*/ 144 h 346"/>
                <a:gd name="T46" fmla="*/ 270 w 589"/>
                <a:gd name="T47" fmla="*/ 253 h 346"/>
                <a:gd name="T48" fmla="*/ 268 w 589"/>
                <a:gd name="T49" fmla="*/ 26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9" h="346">
                  <a:moveTo>
                    <a:pt x="268" y="260"/>
                  </a:moveTo>
                  <a:cubicBezTo>
                    <a:pt x="267" y="262"/>
                    <a:pt x="266" y="264"/>
                    <a:pt x="264" y="266"/>
                  </a:cubicBezTo>
                  <a:cubicBezTo>
                    <a:pt x="242" y="314"/>
                    <a:pt x="204" y="341"/>
                    <a:pt x="152" y="343"/>
                  </a:cubicBezTo>
                  <a:cubicBezTo>
                    <a:pt x="101" y="346"/>
                    <a:pt x="61" y="324"/>
                    <a:pt x="34" y="281"/>
                  </a:cubicBezTo>
                  <a:cubicBezTo>
                    <a:pt x="0" y="225"/>
                    <a:pt x="14" y="153"/>
                    <a:pt x="64" y="113"/>
                  </a:cubicBezTo>
                  <a:cubicBezTo>
                    <a:pt x="115" y="72"/>
                    <a:pt x="187" y="75"/>
                    <a:pt x="235" y="119"/>
                  </a:cubicBezTo>
                  <a:cubicBezTo>
                    <a:pt x="237" y="121"/>
                    <a:pt x="239" y="124"/>
                    <a:pt x="242" y="126"/>
                  </a:cubicBezTo>
                  <a:cubicBezTo>
                    <a:pt x="244" y="120"/>
                    <a:pt x="245" y="115"/>
                    <a:pt x="247" y="110"/>
                  </a:cubicBezTo>
                  <a:cubicBezTo>
                    <a:pt x="249" y="104"/>
                    <a:pt x="253" y="102"/>
                    <a:pt x="258" y="107"/>
                  </a:cubicBezTo>
                  <a:cubicBezTo>
                    <a:pt x="268" y="117"/>
                    <a:pt x="280" y="115"/>
                    <a:pt x="292" y="110"/>
                  </a:cubicBezTo>
                  <a:cubicBezTo>
                    <a:pt x="296" y="108"/>
                    <a:pt x="299" y="102"/>
                    <a:pt x="302" y="97"/>
                  </a:cubicBezTo>
                  <a:cubicBezTo>
                    <a:pt x="307" y="89"/>
                    <a:pt x="309" y="88"/>
                    <a:pt x="316" y="94"/>
                  </a:cubicBezTo>
                  <a:cubicBezTo>
                    <a:pt x="319" y="97"/>
                    <a:pt x="322" y="101"/>
                    <a:pt x="326" y="105"/>
                  </a:cubicBezTo>
                  <a:cubicBezTo>
                    <a:pt x="328" y="99"/>
                    <a:pt x="330" y="94"/>
                    <a:pt x="332" y="88"/>
                  </a:cubicBezTo>
                  <a:cubicBezTo>
                    <a:pt x="354" y="33"/>
                    <a:pt x="411" y="0"/>
                    <a:pt x="469" y="7"/>
                  </a:cubicBezTo>
                  <a:cubicBezTo>
                    <a:pt x="528" y="15"/>
                    <a:pt x="575" y="61"/>
                    <a:pt x="582" y="119"/>
                  </a:cubicBezTo>
                  <a:cubicBezTo>
                    <a:pt x="589" y="179"/>
                    <a:pt x="556" y="236"/>
                    <a:pt x="501" y="257"/>
                  </a:cubicBezTo>
                  <a:cubicBezTo>
                    <a:pt x="424" y="288"/>
                    <a:pt x="337" y="239"/>
                    <a:pt x="325" y="158"/>
                  </a:cubicBezTo>
                  <a:cubicBezTo>
                    <a:pt x="323" y="149"/>
                    <a:pt x="323" y="139"/>
                    <a:pt x="323" y="130"/>
                  </a:cubicBezTo>
                  <a:cubicBezTo>
                    <a:pt x="323" y="114"/>
                    <a:pt x="322" y="111"/>
                    <a:pt x="309" y="100"/>
                  </a:cubicBezTo>
                  <a:cubicBezTo>
                    <a:pt x="306" y="112"/>
                    <a:pt x="298" y="118"/>
                    <a:pt x="286" y="120"/>
                  </a:cubicBezTo>
                  <a:cubicBezTo>
                    <a:pt x="274" y="123"/>
                    <a:pt x="264" y="124"/>
                    <a:pt x="254" y="113"/>
                  </a:cubicBezTo>
                  <a:cubicBezTo>
                    <a:pt x="251" y="125"/>
                    <a:pt x="248" y="134"/>
                    <a:pt x="255" y="144"/>
                  </a:cubicBezTo>
                  <a:cubicBezTo>
                    <a:pt x="276" y="178"/>
                    <a:pt x="281" y="214"/>
                    <a:pt x="270" y="253"/>
                  </a:cubicBezTo>
                  <a:cubicBezTo>
                    <a:pt x="269" y="255"/>
                    <a:pt x="268" y="258"/>
                    <a:pt x="268" y="2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9712325" y="-1122363"/>
              <a:ext cx="176213" cy="211138"/>
            </a:xfrm>
            <a:custGeom>
              <a:avLst/>
              <a:gdLst>
                <a:gd name="T0" fmla="*/ 27 w 142"/>
                <a:gd name="T1" fmla="*/ 16 h 169"/>
                <a:gd name="T2" fmla="*/ 24 w 142"/>
                <a:gd name="T3" fmla="*/ 52 h 169"/>
                <a:gd name="T4" fmla="*/ 25 w 142"/>
                <a:gd name="T5" fmla="*/ 103 h 169"/>
                <a:gd name="T6" fmla="*/ 22 w 142"/>
                <a:gd name="T7" fmla="*/ 112 h 169"/>
                <a:gd name="T8" fmla="*/ 12 w 142"/>
                <a:gd name="T9" fmla="*/ 110 h 169"/>
                <a:gd name="T10" fmla="*/ 0 w 142"/>
                <a:gd name="T11" fmla="*/ 84 h 169"/>
                <a:gd name="T12" fmla="*/ 5 w 142"/>
                <a:gd name="T13" fmla="*/ 53 h 169"/>
                <a:gd name="T14" fmla="*/ 17 w 142"/>
                <a:gd name="T15" fmla="*/ 11 h 169"/>
                <a:gd name="T16" fmla="*/ 25 w 142"/>
                <a:gd name="T17" fmla="*/ 1 h 169"/>
                <a:gd name="T18" fmla="*/ 39 w 142"/>
                <a:gd name="T19" fmla="*/ 7 h 169"/>
                <a:gd name="T20" fmla="*/ 64 w 142"/>
                <a:gd name="T21" fmla="*/ 42 h 169"/>
                <a:gd name="T22" fmla="*/ 142 w 142"/>
                <a:gd name="T23" fmla="*/ 165 h 169"/>
                <a:gd name="T24" fmla="*/ 131 w 142"/>
                <a:gd name="T25" fmla="*/ 162 h 169"/>
                <a:gd name="T26" fmla="*/ 66 w 142"/>
                <a:gd name="T27" fmla="*/ 65 h 169"/>
                <a:gd name="T28" fmla="*/ 55 w 142"/>
                <a:gd name="T29" fmla="*/ 56 h 169"/>
                <a:gd name="T30" fmla="*/ 52 w 142"/>
                <a:gd name="T31" fmla="*/ 52 h 169"/>
                <a:gd name="T32" fmla="*/ 34 w 142"/>
                <a:gd name="T33" fmla="*/ 24 h 169"/>
                <a:gd name="T34" fmla="*/ 29 w 142"/>
                <a:gd name="T35" fmla="*/ 16 h 169"/>
                <a:gd name="T36" fmla="*/ 27 w 142"/>
                <a:gd name="T37" fmla="*/ 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69">
                  <a:moveTo>
                    <a:pt x="27" y="16"/>
                  </a:moveTo>
                  <a:cubicBezTo>
                    <a:pt x="26" y="28"/>
                    <a:pt x="25" y="40"/>
                    <a:pt x="24" y="52"/>
                  </a:cubicBezTo>
                  <a:cubicBezTo>
                    <a:pt x="24" y="69"/>
                    <a:pt x="25" y="86"/>
                    <a:pt x="25" y="103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19" y="113"/>
                    <a:pt x="15" y="112"/>
                    <a:pt x="12" y="110"/>
                  </a:cubicBezTo>
                  <a:cubicBezTo>
                    <a:pt x="2" y="104"/>
                    <a:pt x="0" y="94"/>
                    <a:pt x="0" y="84"/>
                  </a:cubicBezTo>
                  <a:cubicBezTo>
                    <a:pt x="1" y="74"/>
                    <a:pt x="3" y="63"/>
                    <a:pt x="5" y="53"/>
                  </a:cubicBezTo>
                  <a:cubicBezTo>
                    <a:pt x="9" y="39"/>
                    <a:pt x="12" y="25"/>
                    <a:pt x="17" y="11"/>
                  </a:cubicBezTo>
                  <a:cubicBezTo>
                    <a:pt x="18" y="7"/>
                    <a:pt x="22" y="1"/>
                    <a:pt x="25" y="1"/>
                  </a:cubicBezTo>
                  <a:cubicBezTo>
                    <a:pt x="30" y="0"/>
                    <a:pt x="36" y="4"/>
                    <a:pt x="39" y="7"/>
                  </a:cubicBezTo>
                  <a:cubicBezTo>
                    <a:pt x="48" y="18"/>
                    <a:pt x="57" y="29"/>
                    <a:pt x="64" y="42"/>
                  </a:cubicBezTo>
                  <a:cubicBezTo>
                    <a:pt x="85" y="85"/>
                    <a:pt x="117" y="122"/>
                    <a:pt x="142" y="165"/>
                  </a:cubicBezTo>
                  <a:cubicBezTo>
                    <a:pt x="137" y="169"/>
                    <a:pt x="134" y="167"/>
                    <a:pt x="131" y="162"/>
                  </a:cubicBezTo>
                  <a:cubicBezTo>
                    <a:pt x="109" y="129"/>
                    <a:pt x="87" y="97"/>
                    <a:pt x="66" y="65"/>
                  </a:cubicBezTo>
                  <a:cubicBezTo>
                    <a:pt x="63" y="61"/>
                    <a:pt x="62" y="56"/>
                    <a:pt x="55" y="56"/>
                  </a:cubicBezTo>
                  <a:cubicBezTo>
                    <a:pt x="54" y="56"/>
                    <a:pt x="53" y="54"/>
                    <a:pt x="52" y="52"/>
                  </a:cubicBezTo>
                  <a:cubicBezTo>
                    <a:pt x="46" y="43"/>
                    <a:pt x="40" y="33"/>
                    <a:pt x="34" y="24"/>
                  </a:cubicBezTo>
                  <a:cubicBezTo>
                    <a:pt x="33" y="21"/>
                    <a:pt x="31" y="18"/>
                    <a:pt x="29" y="16"/>
                  </a:cubicBezTo>
                  <a:cubicBezTo>
                    <a:pt x="28" y="16"/>
                    <a:pt x="27" y="16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9147175" y="-982663"/>
              <a:ext cx="117475" cy="255588"/>
            </a:xfrm>
            <a:custGeom>
              <a:avLst/>
              <a:gdLst>
                <a:gd name="T0" fmla="*/ 29 w 95"/>
                <a:gd name="T1" fmla="*/ 19 h 204"/>
                <a:gd name="T2" fmla="*/ 26 w 95"/>
                <a:gd name="T3" fmla="*/ 61 h 204"/>
                <a:gd name="T4" fmla="*/ 23 w 95"/>
                <a:gd name="T5" fmla="*/ 68 h 204"/>
                <a:gd name="T6" fmla="*/ 20 w 95"/>
                <a:gd name="T7" fmla="*/ 78 h 204"/>
                <a:gd name="T8" fmla="*/ 9 w 95"/>
                <a:gd name="T9" fmla="*/ 195 h 204"/>
                <a:gd name="T10" fmla="*/ 0 w 95"/>
                <a:gd name="T11" fmla="*/ 203 h 204"/>
                <a:gd name="T12" fmla="*/ 7 w 95"/>
                <a:gd name="T13" fmla="*/ 132 h 204"/>
                <a:gd name="T14" fmla="*/ 12 w 95"/>
                <a:gd name="T15" fmla="*/ 73 h 204"/>
                <a:gd name="T16" fmla="*/ 16 w 95"/>
                <a:gd name="T17" fmla="*/ 20 h 204"/>
                <a:gd name="T18" fmla="*/ 18 w 95"/>
                <a:gd name="T19" fmla="*/ 11 h 204"/>
                <a:gd name="T20" fmla="*/ 35 w 95"/>
                <a:gd name="T21" fmla="*/ 6 h 204"/>
                <a:gd name="T22" fmla="*/ 85 w 95"/>
                <a:gd name="T23" fmla="*/ 62 h 204"/>
                <a:gd name="T24" fmla="*/ 90 w 95"/>
                <a:gd name="T25" fmla="*/ 92 h 204"/>
                <a:gd name="T26" fmla="*/ 82 w 95"/>
                <a:gd name="T27" fmla="*/ 100 h 204"/>
                <a:gd name="T28" fmla="*/ 74 w 95"/>
                <a:gd name="T29" fmla="*/ 93 h 204"/>
                <a:gd name="T30" fmla="*/ 38 w 95"/>
                <a:gd name="T31" fmla="*/ 28 h 204"/>
                <a:gd name="T32" fmla="*/ 31 w 95"/>
                <a:gd name="T33" fmla="*/ 18 h 204"/>
                <a:gd name="T34" fmla="*/ 29 w 95"/>
                <a:gd name="T35" fmla="*/ 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04">
                  <a:moveTo>
                    <a:pt x="29" y="19"/>
                  </a:moveTo>
                  <a:cubicBezTo>
                    <a:pt x="28" y="33"/>
                    <a:pt x="27" y="47"/>
                    <a:pt x="26" y="61"/>
                  </a:cubicBezTo>
                  <a:cubicBezTo>
                    <a:pt x="26" y="64"/>
                    <a:pt x="24" y="66"/>
                    <a:pt x="23" y="68"/>
                  </a:cubicBezTo>
                  <a:cubicBezTo>
                    <a:pt x="22" y="71"/>
                    <a:pt x="20" y="75"/>
                    <a:pt x="20" y="78"/>
                  </a:cubicBezTo>
                  <a:cubicBezTo>
                    <a:pt x="16" y="117"/>
                    <a:pt x="12" y="156"/>
                    <a:pt x="9" y="195"/>
                  </a:cubicBezTo>
                  <a:cubicBezTo>
                    <a:pt x="8" y="200"/>
                    <a:pt x="7" y="204"/>
                    <a:pt x="0" y="203"/>
                  </a:cubicBezTo>
                  <a:cubicBezTo>
                    <a:pt x="2" y="179"/>
                    <a:pt x="5" y="156"/>
                    <a:pt x="7" y="132"/>
                  </a:cubicBezTo>
                  <a:cubicBezTo>
                    <a:pt x="9" y="112"/>
                    <a:pt x="13" y="92"/>
                    <a:pt x="12" y="73"/>
                  </a:cubicBezTo>
                  <a:cubicBezTo>
                    <a:pt x="10" y="54"/>
                    <a:pt x="15" y="37"/>
                    <a:pt x="16" y="20"/>
                  </a:cubicBezTo>
                  <a:cubicBezTo>
                    <a:pt x="16" y="17"/>
                    <a:pt x="17" y="14"/>
                    <a:pt x="18" y="11"/>
                  </a:cubicBezTo>
                  <a:cubicBezTo>
                    <a:pt x="20" y="3"/>
                    <a:pt x="29" y="0"/>
                    <a:pt x="35" y="6"/>
                  </a:cubicBezTo>
                  <a:cubicBezTo>
                    <a:pt x="52" y="24"/>
                    <a:pt x="69" y="43"/>
                    <a:pt x="85" y="62"/>
                  </a:cubicBezTo>
                  <a:cubicBezTo>
                    <a:pt x="91" y="70"/>
                    <a:pt x="95" y="81"/>
                    <a:pt x="90" y="92"/>
                  </a:cubicBezTo>
                  <a:cubicBezTo>
                    <a:pt x="88" y="95"/>
                    <a:pt x="85" y="99"/>
                    <a:pt x="82" y="100"/>
                  </a:cubicBezTo>
                  <a:cubicBezTo>
                    <a:pt x="80" y="100"/>
                    <a:pt x="76" y="96"/>
                    <a:pt x="74" y="93"/>
                  </a:cubicBezTo>
                  <a:cubicBezTo>
                    <a:pt x="62" y="71"/>
                    <a:pt x="50" y="50"/>
                    <a:pt x="38" y="28"/>
                  </a:cubicBezTo>
                  <a:cubicBezTo>
                    <a:pt x="36" y="25"/>
                    <a:pt x="34" y="22"/>
                    <a:pt x="31" y="18"/>
                  </a:cubicBezTo>
                  <a:cubicBezTo>
                    <a:pt x="31" y="18"/>
                    <a:pt x="30" y="19"/>
                    <a:pt x="2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9142412" y="-727075"/>
              <a:ext cx="41275" cy="73025"/>
            </a:xfrm>
            <a:custGeom>
              <a:avLst/>
              <a:gdLst>
                <a:gd name="T0" fmla="*/ 2 w 33"/>
                <a:gd name="T1" fmla="*/ 5 h 58"/>
                <a:gd name="T2" fmla="*/ 19 w 33"/>
                <a:gd name="T3" fmla="*/ 11 h 58"/>
                <a:gd name="T4" fmla="*/ 22 w 33"/>
                <a:gd name="T5" fmla="*/ 17 h 58"/>
                <a:gd name="T6" fmla="*/ 33 w 33"/>
                <a:gd name="T7" fmla="*/ 23 h 58"/>
                <a:gd name="T8" fmla="*/ 33 w 33"/>
                <a:gd name="T9" fmla="*/ 50 h 58"/>
                <a:gd name="T10" fmla="*/ 32 w 33"/>
                <a:gd name="T11" fmla="*/ 54 h 58"/>
                <a:gd name="T12" fmla="*/ 10 w 33"/>
                <a:gd name="T13" fmla="*/ 55 h 58"/>
                <a:gd name="T14" fmla="*/ 4 w 33"/>
                <a:gd name="T15" fmla="*/ 37 h 58"/>
                <a:gd name="T16" fmla="*/ 5 w 33"/>
                <a:gd name="T17" fmla="*/ 16 h 58"/>
                <a:gd name="T18" fmla="*/ 2 w 33"/>
                <a:gd name="T1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8">
                  <a:moveTo>
                    <a:pt x="2" y="5"/>
                  </a:moveTo>
                  <a:cubicBezTo>
                    <a:pt x="14" y="0"/>
                    <a:pt x="14" y="0"/>
                    <a:pt x="19" y="11"/>
                  </a:cubicBezTo>
                  <a:cubicBezTo>
                    <a:pt x="20" y="13"/>
                    <a:pt x="21" y="14"/>
                    <a:pt x="22" y="17"/>
                  </a:cubicBezTo>
                  <a:cubicBezTo>
                    <a:pt x="24" y="22"/>
                    <a:pt x="27" y="26"/>
                    <a:pt x="33" y="23"/>
                  </a:cubicBezTo>
                  <a:cubicBezTo>
                    <a:pt x="33" y="32"/>
                    <a:pt x="33" y="41"/>
                    <a:pt x="33" y="50"/>
                  </a:cubicBezTo>
                  <a:cubicBezTo>
                    <a:pt x="33" y="52"/>
                    <a:pt x="32" y="53"/>
                    <a:pt x="32" y="54"/>
                  </a:cubicBezTo>
                  <a:cubicBezTo>
                    <a:pt x="29" y="57"/>
                    <a:pt x="15" y="58"/>
                    <a:pt x="10" y="55"/>
                  </a:cubicBezTo>
                  <a:cubicBezTo>
                    <a:pt x="4" y="51"/>
                    <a:pt x="0" y="43"/>
                    <a:pt x="4" y="37"/>
                  </a:cubicBezTo>
                  <a:cubicBezTo>
                    <a:pt x="9" y="29"/>
                    <a:pt x="6" y="23"/>
                    <a:pt x="5" y="16"/>
                  </a:cubicBezTo>
                  <a:cubicBezTo>
                    <a:pt x="4" y="12"/>
                    <a:pt x="3" y="9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9871075" y="-909638"/>
              <a:ext cx="52388" cy="71438"/>
            </a:xfrm>
            <a:custGeom>
              <a:avLst/>
              <a:gdLst>
                <a:gd name="T0" fmla="*/ 19 w 42"/>
                <a:gd name="T1" fmla="*/ 0 h 57"/>
                <a:gd name="T2" fmla="*/ 22 w 42"/>
                <a:gd name="T3" fmla="*/ 12 h 57"/>
                <a:gd name="T4" fmla="*/ 32 w 42"/>
                <a:gd name="T5" fmla="*/ 29 h 57"/>
                <a:gd name="T6" fmla="*/ 29 w 42"/>
                <a:gd name="T7" fmla="*/ 54 h 57"/>
                <a:gd name="T8" fmla="*/ 16 w 42"/>
                <a:gd name="T9" fmla="*/ 57 h 57"/>
                <a:gd name="T10" fmla="*/ 0 w 42"/>
                <a:gd name="T11" fmla="*/ 30 h 57"/>
                <a:gd name="T12" fmla="*/ 7 w 42"/>
                <a:gd name="T13" fmla="*/ 19 h 57"/>
                <a:gd name="T14" fmla="*/ 7 w 42"/>
                <a:gd name="T15" fmla="*/ 13 h 57"/>
                <a:gd name="T16" fmla="*/ 19 w 42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7">
                  <a:moveTo>
                    <a:pt x="19" y="0"/>
                  </a:moveTo>
                  <a:cubicBezTo>
                    <a:pt x="20" y="4"/>
                    <a:pt x="21" y="8"/>
                    <a:pt x="22" y="12"/>
                  </a:cubicBezTo>
                  <a:cubicBezTo>
                    <a:pt x="24" y="19"/>
                    <a:pt x="26" y="24"/>
                    <a:pt x="32" y="29"/>
                  </a:cubicBezTo>
                  <a:cubicBezTo>
                    <a:pt x="42" y="35"/>
                    <a:pt x="39" y="50"/>
                    <a:pt x="29" y="54"/>
                  </a:cubicBezTo>
                  <a:cubicBezTo>
                    <a:pt x="25" y="55"/>
                    <a:pt x="20" y="56"/>
                    <a:pt x="16" y="57"/>
                  </a:cubicBezTo>
                  <a:cubicBezTo>
                    <a:pt x="11" y="48"/>
                    <a:pt x="6" y="40"/>
                    <a:pt x="0" y="30"/>
                  </a:cubicBezTo>
                  <a:cubicBezTo>
                    <a:pt x="7" y="29"/>
                    <a:pt x="8" y="25"/>
                    <a:pt x="7" y="19"/>
                  </a:cubicBezTo>
                  <a:cubicBezTo>
                    <a:pt x="7" y="17"/>
                    <a:pt x="7" y="15"/>
                    <a:pt x="7" y="13"/>
                  </a:cubicBezTo>
                  <a:cubicBezTo>
                    <a:pt x="7" y="2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9502775" y="-742950"/>
              <a:ext cx="28575" cy="127000"/>
            </a:xfrm>
            <a:custGeom>
              <a:avLst/>
              <a:gdLst>
                <a:gd name="T0" fmla="*/ 1 w 23"/>
                <a:gd name="T1" fmla="*/ 101 h 101"/>
                <a:gd name="T2" fmla="*/ 5 w 23"/>
                <a:gd name="T3" fmla="*/ 94 h 101"/>
                <a:gd name="T4" fmla="*/ 3 w 23"/>
                <a:gd name="T5" fmla="*/ 8 h 101"/>
                <a:gd name="T6" fmla="*/ 0 w 23"/>
                <a:gd name="T7" fmla="*/ 0 h 101"/>
                <a:gd name="T8" fmla="*/ 23 w 23"/>
                <a:gd name="T9" fmla="*/ 51 h 101"/>
                <a:gd name="T10" fmla="*/ 6 w 23"/>
                <a:gd name="T11" fmla="*/ 100 h 101"/>
                <a:gd name="T12" fmla="*/ 1 w 23"/>
                <a:gd name="T13" fmla="*/ 101 h 101"/>
                <a:gd name="T14" fmla="*/ 1 w 2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1">
                  <a:moveTo>
                    <a:pt x="1" y="101"/>
                  </a:moveTo>
                  <a:cubicBezTo>
                    <a:pt x="2" y="99"/>
                    <a:pt x="4" y="97"/>
                    <a:pt x="5" y="94"/>
                  </a:cubicBezTo>
                  <a:cubicBezTo>
                    <a:pt x="14" y="65"/>
                    <a:pt x="14" y="36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  <a:cubicBezTo>
                    <a:pt x="14" y="10"/>
                    <a:pt x="23" y="30"/>
                    <a:pt x="23" y="51"/>
                  </a:cubicBezTo>
                  <a:cubicBezTo>
                    <a:pt x="23" y="69"/>
                    <a:pt x="17" y="85"/>
                    <a:pt x="6" y="100"/>
                  </a:cubicBezTo>
                  <a:cubicBezTo>
                    <a:pt x="5" y="101"/>
                    <a:pt x="3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9550400" y="-760413"/>
              <a:ext cx="76200" cy="115888"/>
            </a:xfrm>
            <a:custGeom>
              <a:avLst/>
              <a:gdLst>
                <a:gd name="T0" fmla="*/ 15 w 61"/>
                <a:gd name="T1" fmla="*/ 0 h 92"/>
                <a:gd name="T2" fmla="*/ 61 w 61"/>
                <a:gd name="T3" fmla="*/ 92 h 92"/>
                <a:gd name="T4" fmla="*/ 15 w 61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92">
                  <a:moveTo>
                    <a:pt x="15" y="0"/>
                  </a:moveTo>
                  <a:cubicBezTo>
                    <a:pt x="19" y="38"/>
                    <a:pt x="34" y="67"/>
                    <a:pt x="61" y="92"/>
                  </a:cubicBezTo>
                  <a:cubicBezTo>
                    <a:pt x="24" y="80"/>
                    <a:pt x="0" y="37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9342438" y="896938"/>
              <a:ext cx="546100" cy="322263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7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3 h 257"/>
                <a:gd name="T10" fmla="*/ 174 w 437"/>
                <a:gd name="T11" fmla="*/ 88 h 257"/>
                <a:gd name="T12" fmla="*/ 179 w 437"/>
                <a:gd name="T13" fmla="*/ 94 h 257"/>
                <a:gd name="T14" fmla="*/ 183 w 437"/>
                <a:gd name="T15" fmla="*/ 81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5 h 257"/>
                <a:gd name="T28" fmla="*/ 348 w 437"/>
                <a:gd name="T29" fmla="*/ 5 h 257"/>
                <a:gd name="T30" fmla="*/ 432 w 437"/>
                <a:gd name="T31" fmla="*/ 88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6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3 h 257"/>
                <a:gd name="T44" fmla="*/ 189 w 437"/>
                <a:gd name="T45" fmla="*/ 107 h 257"/>
                <a:gd name="T46" fmla="*/ 200 w 437"/>
                <a:gd name="T47" fmla="*/ 187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4"/>
                    <a:pt x="197" y="196"/>
                    <a:pt x="196" y="197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0"/>
                    <a:pt x="25" y="208"/>
                  </a:cubicBezTo>
                  <a:cubicBezTo>
                    <a:pt x="0" y="167"/>
                    <a:pt x="10" y="113"/>
                    <a:pt x="47" y="83"/>
                  </a:cubicBezTo>
                  <a:cubicBezTo>
                    <a:pt x="85" y="53"/>
                    <a:pt x="138" y="55"/>
                    <a:pt x="174" y="88"/>
                  </a:cubicBezTo>
                  <a:cubicBezTo>
                    <a:pt x="175" y="90"/>
                    <a:pt x="177" y="91"/>
                    <a:pt x="179" y="94"/>
                  </a:cubicBezTo>
                  <a:cubicBezTo>
                    <a:pt x="180" y="89"/>
                    <a:pt x="182" y="85"/>
                    <a:pt x="183" y="81"/>
                  </a:cubicBezTo>
                  <a:cubicBezTo>
                    <a:pt x="185" y="77"/>
                    <a:pt x="187" y="75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8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3"/>
                    <a:pt x="245" y="69"/>
                    <a:pt x="246" y="65"/>
                  </a:cubicBezTo>
                  <a:cubicBezTo>
                    <a:pt x="263" y="25"/>
                    <a:pt x="304" y="0"/>
                    <a:pt x="348" y="5"/>
                  </a:cubicBezTo>
                  <a:cubicBezTo>
                    <a:pt x="392" y="11"/>
                    <a:pt x="426" y="45"/>
                    <a:pt x="432" y="88"/>
                  </a:cubicBezTo>
                  <a:cubicBezTo>
                    <a:pt x="437" y="133"/>
                    <a:pt x="413" y="175"/>
                    <a:pt x="371" y="191"/>
                  </a:cubicBezTo>
                  <a:cubicBezTo>
                    <a:pt x="314" y="213"/>
                    <a:pt x="250" y="177"/>
                    <a:pt x="241" y="117"/>
                  </a:cubicBezTo>
                  <a:cubicBezTo>
                    <a:pt x="240" y="110"/>
                    <a:pt x="239" y="103"/>
                    <a:pt x="239" y="96"/>
                  </a:cubicBezTo>
                  <a:cubicBezTo>
                    <a:pt x="240" y="85"/>
                    <a:pt x="239" y="82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3"/>
                  </a:cubicBezTo>
                  <a:cubicBezTo>
                    <a:pt x="186" y="92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7"/>
                  </a:cubicBezTo>
                  <a:cubicBezTo>
                    <a:pt x="199" y="189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9745663" y="763588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39 h 125"/>
                <a:gd name="T14" fmla="*/ 12 w 105"/>
                <a:gd name="T15" fmla="*/ 8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9 w 105"/>
                <a:gd name="T27" fmla="*/ 48 h 125"/>
                <a:gd name="T28" fmla="*/ 41 w 105"/>
                <a:gd name="T29" fmla="*/ 42 h 125"/>
                <a:gd name="T30" fmla="*/ 38 w 105"/>
                <a:gd name="T31" fmla="*/ 38 h 125"/>
                <a:gd name="T32" fmla="*/ 25 w 105"/>
                <a:gd name="T33" fmla="*/ 17 h 125"/>
                <a:gd name="T34" fmla="*/ 21 w 105"/>
                <a:gd name="T35" fmla="*/ 11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1"/>
                    <a:pt x="18" y="64"/>
                    <a:pt x="18" y="77"/>
                  </a:cubicBezTo>
                  <a:cubicBezTo>
                    <a:pt x="18" y="79"/>
                    <a:pt x="17" y="82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2" y="77"/>
                    <a:pt x="0" y="70"/>
                    <a:pt x="0" y="62"/>
                  </a:cubicBezTo>
                  <a:cubicBezTo>
                    <a:pt x="1" y="55"/>
                    <a:pt x="2" y="47"/>
                    <a:pt x="4" y="39"/>
                  </a:cubicBezTo>
                  <a:cubicBezTo>
                    <a:pt x="6" y="29"/>
                    <a:pt x="9" y="19"/>
                    <a:pt x="12" y="8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3"/>
                    <a:pt x="43" y="21"/>
                    <a:pt x="47" y="31"/>
                  </a:cubicBezTo>
                  <a:cubicBezTo>
                    <a:pt x="63" y="63"/>
                    <a:pt x="87" y="91"/>
                    <a:pt x="105" y="122"/>
                  </a:cubicBezTo>
                  <a:cubicBezTo>
                    <a:pt x="101" y="125"/>
                    <a:pt x="99" y="123"/>
                    <a:pt x="97" y="120"/>
                  </a:cubicBezTo>
                  <a:cubicBezTo>
                    <a:pt x="81" y="96"/>
                    <a:pt x="65" y="72"/>
                    <a:pt x="49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8"/>
                  </a:cubicBezTo>
                  <a:cubicBezTo>
                    <a:pt x="34" y="31"/>
                    <a:pt x="30" y="24"/>
                    <a:pt x="25" y="17"/>
                  </a:cubicBezTo>
                  <a:cubicBezTo>
                    <a:pt x="24" y="15"/>
                    <a:pt x="23" y="13"/>
                    <a:pt x="21" y="11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9324975" y="865188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4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8 h 152"/>
                <a:gd name="T26" fmla="*/ 61 w 70"/>
                <a:gd name="T27" fmla="*/ 74 h 152"/>
                <a:gd name="T28" fmla="*/ 55 w 70"/>
                <a:gd name="T29" fmla="*/ 69 h 152"/>
                <a:gd name="T30" fmla="*/ 29 w 70"/>
                <a:gd name="T31" fmla="*/ 21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1" y="35"/>
                    <a:pt x="20" y="46"/>
                  </a:cubicBezTo>
                  <a:cubicBezTo>
                    <a:pt x="19" y="47"/>
                    <a:pt x="18" y="49"/>
                    <a:pt x="17" y="51"/>
                  </a:cubicBezTo>
                  <a:cubicBezTo>
                    <a:pt x="16" y="53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3"/>
                    <a:pt x="4" y="116"/>
                    <a:pt x="5" y="98"/>
                  </a:cubicBezTo>
                  <a:cubicBezTo>
                    <a:pt x="7" y="83"/>
                    <a:pt x="10" y="69"/>
                    <a:pt x="9" y="54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8"/>
                    <a:pt x="51" y="32"/>
                    <a:pt x="63" y="46"/>
                  </a:cubicBezTo>
                  <a:cubicBezTo>
                    <a:pt x="68" y="52"/>
                    <a:pt x="70" y="60"/>
                    <a:pt x="67" y="68"/>
                  </a:cubicBezTo>
                  <a:cubicBezTo>
                    <a:pt x="66" y="71"/>
                    <a:pt x="63" y="73"/>
                    <a:pt x="61" y="74"/>
                  </a:cubicBezTo>
                  <a:cubicBezTo>
                    <a:pt x="60" y="75"/>
                    <a:pt x="56" y="71"/>
                    <a:pt x="55" y="69"/>
                  </a:cubicBezTo>
                  <a:cubicBezTo>
                    <a:pt x="46" y="53"/>
                    <a:pt x="37" y="37"/>
                    <a:pt x="29" y="21"/>
                  </a:cubicBezTo>
                  <a:cubicBezTo>
                    <a:pt x="27" y="19"/>
                    <a:pt x="25" y="16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9323388" y="1057275"/>
              <a:ext cx="30163" cy="52388"/>
            </a:xfrm>
            <a:custGeom>
              <a:avLst/>
              <a:gdLst>
                <a:gd name="T0" fmla="*/ 1 w 24"/>
                <a:gd name="T1" fmla="*/ 3 h 42"/>
                <a:gd name="T2" fmla="*/ 14 w 24"/>
                <a:gd name="T3" fmla="*/ 7 h 42"/>
                <a:gd name="T4" fmla="*/ 16 w 24"/>
                <a:gd name="T5" fmla="*/ 12 h 42"/>
                <a:gd name="T6" fmla="*/ 24 w 24"/>
                <a:gd name="T7" fmla="*/ 16 h 42"/>
                <a:gd name="T8" fmla="*/ 24 w 24"/>
                <a:gd name="T9" fmla="*/ 37 h 42"/>
                <a:gd name="T10" fmla="*/ 23 w 24"/>
                <a:gd name="T11" fmla="*/ 39 h 42"/>
                <a:gd name="T12" fmla="*/ 7 w 24"/>
                <a:gd name="T13" fmla="*/ 40 h 42"/>
                <a:gd name="T14" fmla="*/ 3 w 24"/>
                <a:gd name="T15" fmla="*/ 27 h 42"/>
                <a:gd name="T16" fmla="*/ 3 w 24"/>
                <a:gd name="T17" fmla="*/ 11 h 42"/>
                <a:gd name="T18" fmla="*/ 1 w 24"/>
                <a:gd name="T1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2">
                  <a:moveTo>
                    <a:pt x="1" y="3"/>
                  </a:moveTo>
                  <a:cubicBezTo>
                    <a:pt x="10" y="0"/>
                    <a:pt x="10" y="0"/>
                    <a:pt x="14" y="7"/>
                  </a:cubicBezTo>
                  <a:cubicBezTo>
                    <a:pt x="15" y="9"/>
                    <a:pt x="16" y="10"/>
                    <a:pt x="16" y="12"/>
                  </a:cubicBezTo>
                  <a:cubicBezTo>
                    <a:pt x="18" y="16"/>
                    <a:pt x="20" y="18"/>
                    <a:pt x="24" y="16"/>
                  </a:cubicBezTo>
                  <a:cubicBezTo>
                    <a:pt x="24" y="23"/>
                    <a:pt x="24" y="30"/>
                    <a:pt x="24" y="37"/>
                  </a:cubicBezTo>
                  <a:cubicBezTo>
                    <a:pt x="24" y="38"/>
                    <a:pt x="24" y="39"/>
                    <a:pt x="23" y="39"/>
                  </a:cubicBezTo>
                  <a:cubicBezTo>
                    <a:pt x="21" y="42"/>
                    <a:pt x="11" y="42"/>
                    <a:pt x="7" y="40"/>
                  </a:cubicBezTo>
                  <a:cubicBezTo>
                    <a:pt x="3" y="37"/>
                    <a:pt x="0" y="31"/>
                    <a:pt x="3" y="27"/>
                  </a:cubicBezTo>
                  <a:cubicBezTo>
                    <a:pt x="7" y="21"/>
                    <a:pt x="5" y="16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9863138" y="920750"/>
              <a:ext cx="38100" cy="52388"/>
            </a:xfrm>
            <a:custGeom>
              <a:avLst/>
              <a:gdLst>
                <a:gd name="T0" fmla="*/ 14 w 31"/>
                <a:gd name="T1" fmla="*/ 0 h 42"/>
                <a:gd name="T2" fmla="*/ 17 w 31"/>
                <a:gd name="T3" fmla="*/ 9 h 42"/>
                <a:gd name="T4" fmla="*/ 24 w 31"/>
                <a:gd name="T5" fmla="*/ 21 h 42"/>
                <a:gd name="T6" fmla="*/ 21 w 31"/>
                <a:gd name="T7" fmla="*/ 40 h 42"/>
                <a:gd name="T8" fmla="*/ 12 w 31"/>
                <a:gd name="T9" fmla="*/ 42 h 42"/>
                <a:gd name="T10" fmla="*/ 0 w 31"/>
                <a:gd name="T11" fmla="*/ 23 h 42"/>
                <a:gd name="T12" fmla="*/ 6 w 31"/>
                <a:gd name="T13" fmla="*/ 14 h 42"/>
                <a:gd name="T14" fmla="*/ 5 w 31"/>
                <a:gd name="T15" fmla="*/ 9 h 42"/>
                <a:gd name="T16" fmla="*/ 14 w 31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2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1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1"/>
                    <a:pt x="15" y="42"/>
                    <a:pt x="12" y="42"/>
                  </a:cubicBezTo>
                  <a:cubicBezTo>
                    <a:pt x="8" y="36"/>
                    <a:pt x="4" y="29"/>
                    <a:pt x="0" y="23"/>
                  </a:cubicBezTo>
                  <a:cubicBezTo>
                    <a:pt x="5" y="22"/>
                    <a:pt x="6" y="19"/>
                    <a:pt x="6" y="14"/>
                  </a:cubicBezTo>
                  <a:cubicBezTo>
                    <a:pt x="5" y="13"/>
                    <a:pt x="5" y="11"/>
                    <a:pt x="5" y="9"/>
                  </a:cubicBezTo>
                  <a:cubicBezTo>
                    <a:pt x="5" y="1"/>
                    <a:pt x="5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9590088" y="1044575"/>
              <a:ext cx="22225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7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2" y="73"/>
                    <a:pt x="3" y="72"/>
                    <a:pt x="4" y="70"/>
                  </a:cubicBezTo>
                  <a:cubicBezTo>
                    <a:pt x="10" y="48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2"/>
                    <a:pt x="17" y="37"/>
                  </a:cubicBezTo>
                  <a:cubicBezTo>
                    <a:pt x="17" y="51"/>
                    <a:pt x="12" y="63"/>
                    <a:pt x="4" y="74"/>
                  </a:cubicBezTo>
                  <a:cubicBezTo>
                    <a:pt x="3" y="75"/>
                    <a:pt x="2" y="74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9625013" y="1030288"/>
              <a:ext cx="57150" cy="87313"/>
            </a:xfrm>
            <a:custGeom>
              <a:avLst/>
              <a:gdLst>
                <a:gd name="T0" fmla="*/ 11 w 45"/>
                <a:gd name="T1" fmla="*/ 0 h 69"/>
                <a:gd name="T2" fmla="*/ 45 w 45"/>
                <a:gd name="T3" fmla="*/ 69 h 69"/>
                <a:gd name="T4" fmla="*/ 11 w 45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9">
                  <a:moveTo>
                    <a:pt x="11" y="0"/>
                  </a:moveTo>
                  <a:cubicBezTo>
                    <a:pt x="14" y="28"/>
                    <a:pt x="25" y="50"/>
                    <a:pt x="45" y="69"/>
                  </a:cubicBezTo>
                  <a:cubicBezTo>
                    <a:pt x="18" y="60"/>
                    <a:pt x="0" y="28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11344275" y="-1008063"/>
              <a:ext cx="206375" cy="120650"/>
            </a:xfrm>
            <a:custGeom>
              <a:avLst/>
              <a:gdLst>
                <a:gd name="T0" fmla="*/ 75 w 165"/>
                <a:gd name="T1" fmla="*/ 73 h 97"/>
                <a:gd name="T2" fmla="*/ 74 w 165"/>
                <a:gd name="T3" fmla="*/ 74 h 97"/>
                <a:gd name="T4" fmla="*/ 42 w 165"/>
                <a:gd name="T5" fmla="*/ 96 h 97"/>
                <a:gd name="T6" fmla="*/ 9 w 165"/>
                <a:gd name="T7" fmla="*/ 78 h 97"/>
                <a:gd name="T8" fmla="*/ 17 w 165"/>
                <a:gd name="T9" fmla="*/ 31 h 97"/>
                <a:gd name="T10" fmla="*/ 65 w 165"/>
                <a:gd name="T11" fmla="*/ 33 h 97"/>
                <a:gd name="T12" fmla="*/ 67 w 165"/>
                <a:gd name="T13" fmla="*/ 35 h 97"/>
                <a:gd name="T14" fmla="*/ 69 w 165"/>
                <a:gd name="T15" fmla="*/ 30 h 97"/>
                <a:gd name="T16" fmla="*/ 72 w 165"/>
                <a:gd name="T17" fmla="*/ 30 h 97"/>
                <a:gd name="T18" fmla="*/ 81 w 165"/>
                <a:gd name="T19" fmla="*/ 30 h 97"/>
                <a:gd name="T20" fmla="*/ 84 w 165"/>
                <a:gd name="T21" fmla="*/ 27 h 97"/>
                <a:gd name="T22" fmla="*/ 88 w 165"/>
                <a:gd name="T23" fmla="*/ 26 h 97"/>
                <a:gd name="T24" fmla="*/ 91 w 165"/>
                <a:gd name="T25" fmla="*/ 29 h 97"/>
                <a:gd name="T26" fmla="*/ 93 w 165"/>
                <a:gd name="T27" fmla="*/ 25 h 97"/>
                <a:gd name="T28" fmla="*/ 131 w 165"/>
                <a:gd name="T29" fmla="*/ 2 h 97"/>
                <a:gd name="T30" fmla="*/ 163 w 165"/>
                <a:gd name="T31" fmla="*/ 33 h 97"/>
                <a:gd name="T32" fmla="*/ 140 w 165"/>
                <a:gd name="T33" fmla="*/ 72 h 97"/>
                <a:gd name="T34" fmla="*/ 91 w 165"/>
                <a:gd name="T35" fmla="*/ 44 h 97"/>
                <a:gd name="T36" fmla="*/ 90 w 165"/>
                <a:gd name="T37" fmla="*/ 36 h 97"/>
                <a:gd name="T38" fmla="*/ 86 w 165"/>
                <a:gd name="T39" fmla="*/ 28 h 97"/>
                <a:gd name="T40" fmla="*/ 80 w 165"/>
                <a:gd name="T41" fmla="*/ 33 h 97"/>
                <a:gd name="T42" fmla="*/ 71 w 165"/>
                <a:gd name="T43" fmla="*/ 31 h 97"/>
                <a:gd name="T44" fmla="*/ 71 w 165"/>
                <a:gd name="T45" fmla="*/ 40 h 97"/>
                <a:gd name="T46" fmla="*/ 75 w 165"/>
                <a:gd name="T47" fmla="*/ 71 h 97"/>
                <a:gd name="T48" fmla="*/ 75 w 165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7">
                  <a:moveTo>
                    <a:pt x="75" y="73"/>
                  </a:moveTo>
                  <a:cubicBezTo>
                    <a:pt x="75" y="73"/>
                    <a:pt x="74" y="74"/>
                    <a:pt x="74" y="74"/>
                  </a:cubicBezTo>
                  <a:cubicBezTo>
                    <a:pt x="68" y="88"/>
                    <a:pt x="57" y="95"/>
                    <a:pt x="42" y="96"/>
                  </a:cubicBezTo>
                  <a:cubicBezTo>
                    <a:pt x="28" y="97"/>
                    <a:pt x="17" y="91"/>
                    <a:pt x="9" y="78"/>
                  </a:cubicBezTo>
                  <a:cubicBezTo>
                    <a:pt x="0" y="63"/>
                    <a:pt x="3" y="43"/>
                    <a:pt x="17" y="31"/>
                  </a:cubicBezTo>
                  <a:cubicBezTo>
                    <a:pt x="32" y="20"/>
                    <a:pt x="52" y="21"/>
                    <a:pt x="65" y="33"/>
                  </a:cubicBezTo>
                  <a:cubicBezTo>
                    <a:pt x="66" y="34"/>
                    <a:pt x="67" y="34"/>
                    <a:pt x="67" y="35"/>
                  </a:cubicBezTo>
                  <a:cubicBezTo>
                    <a:pt x="68" y="33"/>
                    <a:pt x="68" y="32"/>
                    <a:pt x="69" y="30"/>
                  </a:cubicBezTo>
                  <a:cubicBezTo>
                    <a:pt x="70" y="29"/>
                    <a:pt x="71" y="28"/>
                    <a:pt x="72" y="30"/>
                  </a:cubicBezTo>
                  <a:cubicBezTo>
                    <a:pt x="75" y="33"/>
                    <a:pt x="78" y="32"/>
                    <a:pt x="81" y="30"/>
                  </a:cubicBezTo>
                  <a:cubicBezTo>
                    <a:pt x="83" y="30"/>
                    <a:pt x="84" y="28"/>
                    <a:pt x="84" y="27"/>
                  </a:cubicBezTo>
                  <a:cubicBezTo>
                    <a:pt x="86" y="25"/>
                    <a:pt x="86" y="24"/>
                    <a:pt x="88" y="26"/>
                  </a:cubicBezTo>
                  <a:cubicBezTo>
                    <a:pt x="89" y="27"/>
                    <a:pt x="90" y="28"/>
                    <a:pt x="91" y="29"/>
                  </a:cubicBezTo>
                  <a:cubicBezTo>
                    <a:pt x="92" y="28"/>
                    <a:pt x="92" y="26"/>
                    <a:pt x="93" y="25"/>
                  </a:cubicBezTo>
                  <a:cubicBezTo>
                    <a:pt x="99" y="9"/>
                    <a:pt x="115" y="0"/>
                    <a:pt x="131" y="2"/>
                  </a:cubicBezTo>
                  <a:cubicBezTo>
                    <a:pt x="148" y="4"/>
                    <a:pt x="161" y="17"/>
                    <a:pt x="163" y="33"/>
                  </a:cubicBezTo>
                  <a:cubicBezTo>
                    <a:pt x="165" y="50"/>
                    <a:pt x="156" y="66"/>
                    <a:pt x="140" y="72"/>
                  </a:cubicBezTo>
                  <a:cubicBezTo>
                    <a:pt x="119" y="80"/>
                    <a:pt x="94" y="67"/>
                    <a:pt x="91" y="44"/>
                  </a:cubicBezTo>
                  <a:cubicBezTo>
                    <a:pt x="90" y="41"/>
                    <a:pt x="90" y="39"/>
                    <a:pt x="90" y="36"/>
                  </a:cubicBezTo>
                  <a:cubicBezTo>
                    <a:pt x="90" y="32"/>
                    <a:pt x="90" y="31"/>
                    <a:pt x="86" y="28"/>
                  </a:cubicBezTo>
                  <a:cubicBezTo>
                    <a:pt x="86" y="31"/>
                    <a:pt x="83" y="33"/>
                    <a:pt x="80" y="33"/>
                  </a:cubicBezTo>
                  <a:cubicBezTo>
                    <a:pt x="77" y="34"/>
                    <a:pt x="74" y="35"/>
                    <a:pt x="71" y="31"/>
                  </a:cubicBezTo>
                  <a:cubicBezTo>
                    <a:pt x="70" y="35"/>
                    <a:pt x="69" y="37"/>
                    <a:pt x="71" y="40"/>
                  </a:cubicBezTo>
                  <a:cubicBezTo>
                    <a:pt x="77" y="50"/>
                    <a:pt x="78" y="60"/>
                    <a:pt x="75" y="71"/>
                  </a:cubicBezTo>
                  <a:cubicBezTo>
                    <a:pt x="75" y="71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11495088" y="-1058863"/>
              <a:ext cx="50800" cy="60325"/>
            </a:xfrm>
            <a:custGeom>
              <a:avLst/>
              <a:gdLst>
                <a:gd name="T0" fmla="*/ 8 w 40"/>
                <a:gd name="T1" fmla="*/ 5 h 48"/>
                <a:gd name="T2" fmla="*/ 7 w 40"/>
                <a:gd name="T3" fmla="*/ 15 h 48"/>
                <a:gd name="T4" fmla="*/ 7 w 40"/>
                <a:gd name="T5" fmla="*/ 29 h 48"/>
                <a:gd name="T6" fmla="*/ 7 w 40"/>
                <a:gd name="T7" fmla="*/ 32 h 48"/>
                <a:gd name="T8" fmla="*/ 4 w 40"/>
                <a:gd name="T9" fmla="*/ 31 h 48"/>
                <a:gd name="T10" fmla="*/ 1 w 40"/>
                <a:gd name="T11" fmla="*/ 24 h 48"/>
                <a:gd name="T12" fmla="*/ 2 w 40"/>
                <a:gd name="T13" fmla="*/ 15 h 48"/>
                <a:gd name="T14" fmla="*/ 5 w 40"/>
                <a:gd name="T15" fmla="*/ 3 h 48"/>
                <a:gd name="T16" fmla="*/ 8 w 40"/>
                <a:gd name="T17" fmla="*/ 1 h 48"/>
                <a:gd name="T18" fmla="*/ 11 w 40"/>
                <a:gd name="T19" fmla="*/ 2 h 48"/>
                <a:gd name="T20" fmla="*/ 18 w 40"/>
                <a:gd name="T21" fmla="*/ 12 h 48"/>
                <a:gd name="T22" fmla="*/ 40 w 40"/>
                <a:gd name="T23" fmla="*/ 46 h 48"/>
                <a:gd name="T24" fmla="*/ 37 w 40"/>
                <a:gd name="T25" fmla="*/ 46 h 48"/>
                <a:gd name="T26" fmla="*/ 19 w 40"/>
                <a:gd name="T27" fmla="*/ 18 h 48"/>
                <a:gd name="T28" fmla="*/ 16 w 40"/>
                <a:gd name="T29" fmla="*/ 16 h 48"/>
                <a:gd name="T30" fmla="*/ 15 w 40"/>
                <a:gd name="T31" fmla="*/ 15 h 48"/>
                <a:gd name="T32" fmla="*/ 10 w 40"/>
                <a:gd name="T33" fmla="*/ 7 h 48"/>
                <a:gd name="T34" fmla="*/ 8 w 40"/>
                <a:gd name="T35" fmla="*/ 5 h 48"/>
                <a:gd name="T36" fmla="*/ 8 w 40"/>
                <a:gd name="T3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8">
                  <a:moveTo>
                    <a:pt x="8" y="5"/>
                  </a:moveTo>
                  <a:cubicBezTo>
                    <a:pt x="8" y="8"/>
                    <a:pt x="7" y="12"/>
                    <a:pt x="7" y="15"/>
                  </a:cubicBezTo>
                  <a:cubicBezTo>
                    <a:pt x="7" y="20"/>
                    <a:pt x="7" y="25"/>
                    <a:pt x="7" y="29"/>
                  </a:cubicBezTo>
                  <a:cubicBezTo>
                    <a:pt x="7" y="30"/>
                    <a:pt x="7" y="31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1" y="21"/>
                    <a:pt x="1" y="18"/>
                    <a:pt x="2" y="15"/>
                  </a:cubicBezTo>
                  <a:cubicBezTo>
                    <a:pt x="3" y="11"/>
                    <a:pt x="4" y="7"/>
                    <a:pt x="5" y="3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4" y="5"/>
                    <a:pt x="17" y="8"/>
                    <a:pt x="18" y="12"/>
                  </a:cubicBezTo>
                  <a:cubicBezTo>
                    <a:pt x="24" y="24"/>
                    <a:pt x="33" y="35"/>
                    <a:pt x="40" y="46"/>
                  </a:cubicBezTo>
                  <a:cubicBezTo>
                    <a:pt x="39" y="48"/>
                    <a:pt x="38" y="47"/>
                    <a:pt x="37" y="46"/>
                  </a:cubicBezTo>
                  <a:cubicBezTo>
                    <a:pt x="31" y="37"/>
                    <a:pt x="25" y="27"/>
                    <a:pt x="19" y="18"/>
                  </a:cubicBezTo>
                  <a:cubicBezTo>
                    <a:pt x="18" y="17"/>
                    <a:pt x="18" y="16"/>
                    <a:pt x="16" y="16"/>
                  </a:cubicBezTo>
                  <a:cubicBezTo>
                    <a:pt x="16" y="16"/>
                    <a:pt x="15" y="15"/>
                    <a:pt x="15" y="15"/>
                  </a:cubicBezTo>
                  <a:cubicBezTo>
                    <a:pt x="13" y="12"/>
                    <a:pt x="12" y="10"/>
                    <a:pt x="10" y="7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11337925" y="-1020763"/>
              <a:ext cx="31750" cy="73025"/>
            </a:xfrm>
            <a:custGeom>
              <a:avLst/>
              <a:gdLst>
                <a:gd name="T0" fmla="*/ 8 w 26"/>
                <a:gd name="T1" fmla="*/ 6 h 58"/>
                <a:gd name="T2" fmla="*/ 7 w 26"/>
                <a:gd name="T3" fmla="*/ 18 h 58"/>
                <a:gd name="T4" fmla="*/ 6 w 26"/>
                <a:gd name="T5" fmla="*/ 20 h 58"/>
                <a:gd name="T6" fmla="*/ 5 w 26"/>
                <a:gd name="T7" fmla="*/ 22 h 58"/>
                <a:gd name="T8" fmla="*/ 2 w 26"/>
                <a:gd name="T9" fmla="*/ 55 h 58"/>
                <a:gd name="T10" fmla="*/ 0 w 26"/>
                <a:gd name="T11" fmla="*/ 57 h 58"/>
                <a:gd name="T12" fmla="*/ 2 w 26"/>
                <a:gd name="T13" fmla="*/ 37 h 58"/>
                <a:gd name="T14" fmla="*/ 3 w 26"/>
                <a:gd name="T15" fmla="*/ 21 h 58"/>
                <a:gd name="T16" fmla="*/ 4 w 26"/>
                <a:gd name="T17" fmla="*/ 6 h 58"/>
                <a:gd name="T18" fmla="*/ 5 w 26"/>
                <a:gd name="T19" fmla="*/ 4 h 58"/>
                <a:gd name="T20" fmla="*/ 9 w 26"/>
                <a:gd name="T21" fmla="*/ 2 h 58"/>
                <a:gd name="T22" fmla="*/ 23 w 26"/>
                <a:gd name="T23" fmla="*/ 18 h 58"/>
                <a:gd name="T24" fmla="*/ 25 w 26"/>
                <a:gd name="T25" fmla="*/ 26 h 58"/>
                <a:gd name="T26" fmla="*/ 22 w 26"/>
                <a:gd name="T27" fmla="*/ 28 h 58"/>
                <a:gd name="T28" fmla="*/ 20 w 26"/>
                <a:gd name="T29" fmla="*/ 26 h 58"/>
                <a:gd name="T30" fmla="*/ 10 w 26"/>
                <a:gd name="T31" fmla="*/ 8 h 58"/>
                <a:gd name="T32" fmla="*/ 8 w 26"/>
                <a:gd name="T33" fmla="*/ 6 h 58"/>
                <a:gd name="T34" fmla="*/ 8 w 26"/>
                <a:gd name="T35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8">
                  <a:moveTo>
                    <a:pt x="8" y="6"/>
                  </a:moveTo>
                  <a:cubicBezTo>
                    <a:pt x="7" y="10"/>
                    <a:pt x="7" y="14"/>
                    <a:pt x="7" y="18"/>
                  </a:cubicBezTo>
                  <a:cubicBezTo>
                    <a:pt x="7" y="18"/>
                    <a:pt x="6" y="19"/>
                    <a:pt x="6" y="20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7"/>
                    <a:pt x="2" y="58"/>
                    <a:pt x="0" y="57"/>
                  </a:cubicBezTo>
                  <a:cubicBezTo>
                    <a:pt x="0" y="51"/>
                    <a:pt x="1" y="44"/>
                    <a:pt x="2" y="37"/>
                  </a:cubicBezTo>
                  <a:cubicBezTo>
                    <a:pt x="2" y="32"/>
                    <a:pt x="3" y="26"/>
                    <a:pt x="3" y="21"/>
                  </a:cubicBezTo>
                  <a:cubicBezTo>
                    <a:pt x="2" y="16"/>
                    <a:pt x="4" y="11"/>
                    <a:pt x="4" y="6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1"/>
                    <a:pt x="8" y="0"/>
                    <a:pt x="9" y="2"/>
                  </a:cubicBezTo>
                  <a:cubicBezTo>
                    <a:pt x="14" y="7"/>
                    <a:pt x="19" y="12"/>
                    <a:pt x="23" y="18"/>
                  </a:cubicBezTo>
                  <a:cubicBezTo>
                    <a:pt x="25" y="20"/>
                    <a:pt x="26" y="23"/>
                    <a:pt x="25" y="26"/>
                  </a:cubicBezTo>
                  <a:cubicBezTo>
                    <a:pt x="24" y="27"/>
                    <a:pt x="23" y="28"/>
                    <a:pt x="22" y="28"/>
                  </a:cubicBezTo>
                  <a:cubicBezTo>
                    <a:pt x="22" y="29"/>
                    <a:pt x="21" y="27"/>
                    <a:pt x="20" y="26"/>
                  </a:cubicBezTo>
                  <a:cubicBezTo>
                    <a:pt x="17" y="20"/>
                    <a:pt x="14" y="14"/>
                    <a:pt x="10" y="8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11336338" y="-947738"/>
              <a:ext cx="11113" cy="19050"/>
            </a:xfrm>
            <a:custGeom>
              <a:avLst/>
              <a:gdLst>
                <a:gd name="T0" fmla="*/ 0 w 9"/>
                <a:gd name="T1" fmla="*/ 1 h 16"/>
                <a:gd name="T2" fmla="*/ 5 w 9"/>
                <a:gd name="T3" fmla="*/ 3 h 16"/>
                <a:gd name="T4" fmla="*/ 6 w 9"/>
                <a:gd name="T5" fmla="*/ 5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0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0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6"/>
                    <a:pt x="7" y="7"/>
                    <a:pt x="9" y="6"/>
                  </a:cubicBezTo>
                  <a:cubicBezTo>
                    <a:pt x="9" y="9"/>
                    <a:pt x="9" y="12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2" y="8"/>
                    <a:pt x="2" y="6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11539538" y="-998538"/>
              <a:ext cx="15875" cy="19050"/>
            </a:xfrm>
            <a:custGeom>
              <a:avLst/>
              <a:gdLst>
                <a:gd name="T0" fmla="*/ 5 w 12"/>
                <a:gd name="T1" fmla="*/ 0 h 16"/>
                <a:gd name="T2" fmla="*/ 6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9 h 16"/>
                <a:gd name="T12" fmla="*/ 2 w 12"/>
                <a:gd name="T13" fmla="*/ 5 h 16"/>
                <a:gd name="T14" fmla="*/ 2 w 12"/>
                <a:gd name="T15" fmla="*/ 4 h 16"/>
                <a:gd name="T16" fmla="*/ 5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5" y="0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7" y="5"/>
                    <a:pt x="7" y="7"/>
                    <a:pt x="9" y="8"/>
                  </a:cubicBezTo>
                  <a:cubicBezTo>
                    <a:pt x="12" y="10"/>
                    <a:pt x="11" y="14"/>
                    <a:pt x="8" y="15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3" y="13"/>
                    <a:pt x="2" y="11"/>
                    <a:pt x="0" y="9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0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11437938" y="-952500"/>
              <a:ext cx="7938" cy="36513"/>
            </a:xfrm>
            <a:custGeom>
              <a:avLst/>
              <a:gdLst>
                <a:gd name="T0" fmla="*/ 0 w 6"/>
                <a:gd name="T1" fmla="*/ 29 h 29"/>
                <a:gd name="T2" fmla="*/ 1 w 6"/>
                <a:gd name="T3" fmla="*/ 27 h 29"/>
                <a:gd name="T4" fmla="*/ 0 w 6"/>
                <a:gd name="T5" fmla="*/ 2 h 29"/>
                <a:gd name="T6" fmla="*/ 0 w 6"/>
                <a:gd name="T7" fmla="*/ 0 h 29"/>
                <a:gd name="T8" fmla="*/ 6 w 6"/>
                <a:gd name="T9" fmla="*/ 15 h 29"/>
                <a:gd name="T10" fmla="*/ 1 w 6"/>
                <a:gd name="T11" fmla="*/ 28 h 29"/>
                <a:gd name="T12" fmla="*/ 0 w 6"/>
                <a:gd name="T13" fmla="*/ 29 h 29"/>
                <a:gd name="T14" fmla="*/ 0 w 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9">
                  <a:moveTo>
                    <a:pt x="0" y="29"/>
                  </a:moveTo>
                  <a:cubicBezTo>
                    <a:pt x="0" y="28"/>
                    <a:pt x="1" y="27"/>
                    <a:pt x="1" y="27"/>
                  </a:cubicBezTo>
                  <a:cubicBezTo>
                    <a:pt x="4" y="19"/>
                    <a:pt x="3" y="1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3"/>
                    <a:pt x="6" y="9"/>
                    <a:pt x="6" y="15"/>
                  </a:cubicBezTo>
                  <a:cubicBezTo>
                    <a:pt x="6" y="20"/>
                    <a:pt x="4" y="24"/>
                    <a:pt x="1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11450638" y="-957263"/>
              <a:ext cx="20638" cy="31750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10" y="19"/>
                    <a:pt x="17" y="26"/>
                  </a:cubicBezTo>
                  <a:cubicBezTo>
                    <a:pt x="7" y="23"/>
                    <a:pt x="0" y="1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1393488" y="939800"/>
              <a:ext cx="207963" cy="120650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7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4 h 97"/>
                <a:gd name="T12" fmla="*/ 68 w 166"/>
                <a:gd name="T13" fmla="*/ 36 h 97"/>
                <a:gd name="T14" fmla="*/ 69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30 h 97"/>
                <a:gd name="T26" fmla="*/ 93 w 166"/>
                <a:gd name="T27" fmla="*/ 25 h 97"/>
                <a:gd name="T28" fmla="*/ 132 w 166"/>
                <a:gd name="T29" fmla="*/ 2 h 97"/>
                <a:gd name="T30" fmla="*/ 163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4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9" y="34"/>
                    <a:pt x="69" y="32"/>
                    <a:pt x="69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1" y="28"/>
                    <a:pt x="92" y="30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10"/>
                    <a:pt x="115" y="0"/>
                    <a:pt x="132" y="2"/>
                  </a:cubicBezTo>
                  <a:cubicBezTo>
                    <a:pt x="148" y="4"/>
                    <a:pt x="161" y="17"/>
                    <a:pt x="163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2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5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545888" y="889000"/>
              <a:ext cx="50800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5 w 40"/>
                <a:gd name="T29" fmla="*/ 16 h 47"/>
                <a:gd name="T30" fmla="*/ 14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30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8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5" y="16"/>
                  </a:cubicBezTo>
                  <a:cubicBezTo>
                    <a:pt x="15" y="16"/>
                    <a:pt x="15" y="15"/>
                    <a:pt x="14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387138" y="928688"/>
              <a:ext cx="34925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6 w 27"/>
                <a:gd name="T5" fmla="*/ 19 h 57"/>
                <a:gd name="T6" fmla="*/ 6 w 27"/>
                <a:gd name="T7" fmla="*/ 22 h 57"/>
                <a:gd name="T8" fmla="*/ 3 w 27"/>
                <a:gd name="T9" fmla="*/ 55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2 h 57"/>
                <a:gd name="T22" fmla="*/ 24 w 27"/>
                <a:gd name="T23" fmla="*/ 17 h 57"/>
                <a:gd name="T24" fmla="*/ 25 w 27"/>
                <a:gd name="T25" fmla="*/ 26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4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7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1387138" y="1000125"/>
              <a:ext cx="11113" cy="20638"/>
            </a:xfrm>
            <a:custGeom>
              <a:avLst/>
              <a:gdLst>
                <a:gd name="T0" fmla="*/ 1 w 10"/>
                <a:gd name="T1" fmla="*/ 2 h 17"/>
                <a:gd name="T2" fmla="*/ 6 w 10"/>
                <a:gd name="T3" fmla="*/ 3 h 17"/>
                <a:gd name="T4" fmla="*/ 6 w 10"/>
                <a:gd name="T5" fmla="*/ 5 h 17"/>
                <a:gd name="T6" fmla="*/ 10 w 10"/>
                <a:gd name="T7" fmla="*/ 7 h 17"/>
                <a:gd name="T8" fmla="*/ 9 w 10"/>
                <a:gd name="T9" fmla="*/ 15 h 17"/>
                <a:gd name="T10" fmla="*/ 9 w 10"/>
                <a:gd name="T11" fmla="*/ 15 h 17"/>
                <a:gd name="T12" fmla="*/ 3 w 10"/>
                <a:gd name="T13" fmla="*/ 16 h 17"/>
                <a:gd name="T14" fmla="*/ 1 w 10"/>
                <a:gd name="T15" fmla="*/ 11 h 17"/>
                <a:gd name="T16" fmla="*/ 2 w 10"/>
                <a:gd name="T17" fmla="*/ 5 h 17"/>
                <a:gd name="T18" fmla="*/ 1 w 1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7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8"/>
                    <a:pt x="10" y="7"/>
                  </a:cubicBezTo>
                  <a:cubicBezTo>
                    <a:pt x="9" y="9"/>
                    <a:pt x="9" y="12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7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91925" y="947738"/>
              <a:ext cx="12700" cy="20638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9 h 16"/>
                <a:gd name="T6" fmla="*/ 8 w 11"/>
                <a:gd name="T7" fmla="*/ 16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2"/>
                    <a:pt x="6" y="3"/>
                    <a:pt x="6" y="4"/>
                  </a:cubicBezTo>
                  <a:cubicBezTo>
                    <a:pt x="6" y="6"/>
                    <a:pt x="7" y="7"/>
                    <a:pt x="9" y="9"/>
                  </a:cubicBezTo>
                  <a:cubicBezTo>
                    <a:pt x="11" y="10"/>
                    <a:pt x="11" y="14"/>
                    <a:pt x="8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2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487150" y="995363"/>
              <a:ext cx="9525" cy="34925"/>
            </a:xfrm>
            <a:custGeom>
              <a:avLst/>
              <a:gdLst>
                <a:gd name="T0" fmla="*/ 0 w 7"/>
                <a:gd name="T1" fmla="*/ 28 h 28"/>
                <a:gd name="T2" fmla="*/ 1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4" y="3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1501438" y="990600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0"/>
                    <a:pt x="9" y="19"/>
                    <a:pt x="17" y="26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13054013" y="-82550"/>
              <a:ext cx="207963" cy="122238"/>
            </a:xfrm>
            <a:custGeom>
              <a:avLst/>
              <a:gdLst>
                <a:gd name="T0" fmla="*/ 75 w 166"/>
                <a:gd name="T1" fmla="*/ 73 h 97"/>
                <a:gd name="T2" fmla="*/ 74 w 166"/>
                <a:gd name="T3" fmla="*/ 75 h 97"/>
                <a:gd name="T4" fmla="*/ 43 w 166"/>
                <a:gd name="T5" fmla="*/ 96 h 97"/>
                <a:gd name="T6" fmla="*/ 10 w 166"/>
                <a:gd name="T7" fmla="*/ 79 h 97"/>
                <a:gd name="T8" fmla="*/ 18 w 166"/>
                <a:gd name="T9" fmla="*/ 32 h 97"/>
                <a:gd name="T10" fmla="*/ 66 w 166"/>
                <a:gd name="T11" fmla="*/ 33 h 97"/>
                <a:gd name="T12" fmla="*/ 68 w 166"/>
                <a:gd name="T13" fmla="*/ 35 h 97"/>
                <a:gd name="T14" fmla="*/ 70 w 166"/>
                <a:gd name="T15" fmla="*/ 31 h 97"/>
                <a:gd name="T16" fmla="*/ 72 w 166"/>
                <a:gd name="T17" fmla="*/ 30 h 97"/>
                <a:gd name="T18" fmla="*/ 82 w 166"/>
                <a:gd name="T19" fmla="*/ 31 h 97"/>
                <a:gd name="T20" fmla="*/ 85 w 166"/>
                <a:gd name="T21" fmla="*/ 27 h 97"/>
                <a:gd name="T22" fmla="*/ 89 w 166"/>
                <a:gd name="T23" fmla="*/ 27 h 97"/>
                <a:gd name="T24" fmla="*/ 92 w 166"/>
                <a:gd name="T25" fmla="*/ 29 h 97"/>
                <a:gd name="T26" fmla="*/ 93 w 166"/>
                <a:gd name="T27" fmla="*/ 25 h 97"/>
                <a:gd name="T28" fmla="*/ 132 w 166"/>
                <a:gd name="T29" fmla="*/ 2 h 97"/>
                <a:gd name="T30" fmla="*/ 164 w 166"/>
                <a:gd name="T31" fmla="*/ 34 h 97"/>
                <a:gd name="T32" fmla="*/ 141 w 166"/>
                <a:gd name="T33" fmla="*/ 72 h 97"/>
                <a:gd name="T34" fmla="*/ 91 w 166"/>
                <a:gd name="T35" fmla="*/ 44 h 97"/>
                <a:gd name="T36" fmla="*/ 91 w 166"/>
                <a:gd name="T37" fmla="*/ 37 h 97"/>
                <a:gd name="T38" fmla="*/ 87 w 166"/>
                <a:gd name="T39" fmla="*/ 28 h 97"/>
                <a:gd name="T40" fmla="*/ 80 w 166"/>
                <a:gd name="T41" fmla="*/ 34 h 97"/>
                <a:gd name="T42" fmla="*/ 72 w 166"/>
                <a:gd name="T43" fmla="*/ 32 h 97"/>
                <a:gd name="T44" fmla="*/ 72 w 166"/>
                <a:gd name="T45" fmla="*/ 41 h 97"/>
                <a:gd name="T46" fmla="*/ 76 w 166"/>
                <a:gd name="T47" fmla="*/ 71 h 97"/>
                <a:gd name="T48" fmla="*/ 75 w 166"/>
                <a:gd name="T4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97">
                  <a:moveTo>
                    <a:pt x="75" y="73"/>
                  </a:moveTo>
                  <a:cubicBezTo>
                    <a:pt x="75" y="74"/>
                    <a:pt x="75" y="74"/>
                    <a:pt x="74" y="75"/>
                  </a:cubicBezTo>
                  <a:cubicBezTo>
                    <a:pt x="68" y="88"/>
                    <a:pt x="57" y="96"/>
                    <a:pt x="43" y="96"/>
                  </a:cubicBezTo>
                  <a:cubicBezTo>
                    <a:pt x="28" y="97"/>
                    <a:pt x="17" y="91"/>
                    <a:pt x="10" y="79"/>
                  </a:cubicBezTo>
                  <a:cubicBezTo>
                    <a:pt x="0" y="63"/>
                    <a:pt x="4" y="43"/>
                    <a:pt x="18" y="32"/>
                  </a:cubicBezTo>
                  <a:cubicBezTo>
                    <a:pt x="32" y="20"/>
                    <a:pt x="53" y="21"/>
                    <a:pt x="66" y="33"/>
                  </a:cubicBezTo>
                  <a:cubicBezTo>
                    <a:pt x="67" y="34"/>
                    <a:pt x="67" y="35"/>
                    <a:pt x="68" y="35"/>
                  </a:cubicBezTo>
                  <a:cubicBezTo>
                    <a:pt x="69" y="34"/>
                    <a:pt x="69" y="32"/>
                    <a:pt x="70" y="31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5" y="33"/>
                    <a:pt x="79" y="32"/>
                    <a:pt x="82" y="31"/>
                  </a:cubicBezTo>
                  <a:cubicBezTo>
                    <a:pt x="83" y="30"/>
                    <a:pt x="84" y="29"/>
                    <a:pt x="85" y="27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7"/>
                    <a:pt x="91" y="28"/>
                    <a:pt x="92" y="29"/>
                  </a:cubicBezTo>
                  <a:cubicBezTo>
                    <a:pt x="92" y="28"/>
                    <a:pt x="93" y="26"/>
                    <a:pt x="93" y="25"/>
                  </a:cubicBezTo>
                  <a:cubicBezTo>
                    <a:pt x="100" y="9"/>
                    <a:pt x="115" y="0"/>
                    <a:pt x="132" y="2"/>
                  </a:cubicBezTo>
                  <a:cubicBezTo>
                    <a:pt x="148" y="4"/>
                    <a:pt x="162" y="17"/>
                    <a:pt x="164" y="34"/>
                  </a:cubicBezTo>
                  <a:cubicBezTo>
                    <a:pt x="166" y="50"/>
                    <a:pt x="156" y="66"/>
                    <a:pt x="141" y="72"/>
                  </a:cubicBezTo>
                  <a:cubicBezTo>
                    <a:pt x="119" y="81"/>
                    <a:pt x="95" y="67"/>
                    <a:pt x="91" y="44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1" y="31"/>
                    <a:pt x="87" y="28"/>
                  </a:cubicBezTo>
                  <a:cubicBezTo>
                    <a:pt x="86" y="31"/>
                    <a:pt x="84" y="33"/>
                    <a:pt x="80" y="34"/>
                  </a:cubicBezTo>
                  <a:cubicBezTo>
                    <a:pt x="77" y="35"/>
                    <a:pt x="74" y="35"/>
                    <a:pt x="72" y="32"/>
                  </a:cubicBezTo>
                  <a:cubicBezTo>
                    <a:pt x="71" y="35"/>
                    <a:pt x="70" y="38"/>
                    <a:pt x="72" y="41"/>
                  </a:cubicBezTo>
                  <a:cubicBezTo>
                    <a:pt x="78" y="50"/>
                    <a:pt x="79" y="60"/>
                    <a:pt x="76" y="71"/>
                  </a:cubicBezTo>
                  <a:cubicBezTo>
                    <a:pt x="76" y="72"/>
                    <a:pt x="76" y="72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13206413" y="-131763"/>
              <a:ext cx="49213" cy="58738"/>
            </a:xfrm>
            <a:custGeom>
              <a:avLst/>
              <a:gdLst>
                <a:gd name="T0" fmla="*/ 7 w 40"/>
                <a:gd name="T1" fmla="*/ 4 h 47"/>
                <a:gd name="T2" fmla="*/ 7 w 40"/>
                <a:gd name="T3" fmla="*/ 14 h 47"/>
                <a:gd name="T4" fmla="*/ 7 w 40"/>
                <a:gd name="T5" fmla="*/ 29 h 47"/>
                <a:gd name="T6" fmla="*/ 6 w 40"/>
                <a:gd name="T7" fmla="*/ 31 h 47"/>
                <a:gd name="T8" fmla="*/ 3 w 40"/>
                <a:gd name="T9" fmla="*/ 31 h 47"/>
                <a:gd name="T10" fmla="*/ 0 w 40"/>
                <a:gd name="T11" fmla="*/ 23 h 47"/>
                <a:gd name="T12" fmla="*/ 1 w 40"/>
                <a:gd name="T13" fmla="*/ 15 h 47"/>
                <a:gd name="T14" fmla="*/ 5 w 40"/>
                <a:gd name="T15" fmla="*/ 3 h 47"/>
                <a:gd name="T16" fmla="*/ 7 w 40"/>
                <a:gd name="T17" fmla="*/ 0 h 47"/>
                <a:gd name="T18" fmla="*/ 11 w 40"/>
                <a:gd name="T19" fmla="*/ 2 h 47"/>
                <a:gd name="T20" fmla="*/ 18 w 40"/>
                <a:gd name="T21" fmla="*/ 11 h 47"/>
                <a:gd name="T22" fmla="*/ 40 w 40"/>
                <a:gd name="T23" fmla="*/ 46 h 47"/>
                <a:gd name="T24" fmla="*/ 37 w 40"/>
                <a:gd name="T25" fmla="*/ 45 h 47"/>
                <a:gd name="T26" fmla="*/ 18 w 40"/>
                <a:gd name="T27" fmla="*/ 18 h 47"/>
                <a:gd name="T28" fmla="*/ 16 w 40"/>
                <a:gd name="T29" fmla="*/ 15 h 47"/>
                <a:gd name="T30" fmla="*/ 15 w 40"/>
                <a:gd name="T31" fmla="*/ 14 h 47"/>
                <a:gd name="T32" fmla="*/ 10 w 40"/>
                <a:gd name="T33" fmla="*/ 6 h 47"/>
                <a:gd name="T34" fmla="*/ 8 w 40"/>
                <a:gd name="T35" fmla="*/ 4 h 47"/>
                <a:gd name="T36" fmla="*/ 7 w 40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7">
                  <a:moveTo>
                    <a:pt x="7" y="4"/>
                  </a:moveTo>
                  <a:cubicBezTo>
                    <a:pt x="7" y="8"/>
                    <a:pt x="7" y="11"/>
                    <a:pt x="7" y="14"/>
                  </a:cubicBezTo>
                  <a:cubicBezTo>
                    <a:pt x="7" y="19"/>
                    <a:pt x="7" y="24"/>
                    <a:pt x="7" y="29"/>
                  </a:cubicBezTo>
                  <a:cubicBezTo>
                    <a:pt x="7" y="29"/>
                    <a:pt x="7" y="31"/>
                    <a:pt x="6" y="31"/>
                  </a:cubicBezTo>
                  <a:cubicBezTo>
                    <a:pt x="5" y="31"/>
                    <a:pt x="4" y="31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20"/>
                    <a:pt x="1" y="17"/>
                    <a:pt x="1" y="15"/>
                  </a:cubicBezTo>
                  <a:cubicBezTo>
                    <a:pt x="2" y="11"/>
                    <a:pt x="3" y="7"/>
                    <a:pt x="5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1"/>
                  </a:cubicBezTo>
                  <a:cubicBezTo>
                    <a:pt x="24" y="24"/>
                    <a:pt x="33" y="34"/>
                    <a:pt x="40" y="46"/>
                  </a:cubicBezTo>
                  <a:cubicBezTo>
                    <a:pt x="38" y="47"/>
                    <a:pt x="38" y="46"/>
                    <a:pt x="37" y="45"/>
                  </a:cubicBezTo>
                  <a:cubicBezTo>
                    <a:pt x="31" y="36"/>
                    <a:pt x="24" y="27"/>
                    <a:pt x="18" y="18"/>
                  </a:cubicBezTo>
                  <a:cubicBezTo>
                    <a:pt x="18" y="17"/>
                    <a:pt x="17" y="15"/>
                    <a:pt x="16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3" y="12"/>
                    <a:pt x="11" y="9"/>
                    <a:pt x="10" y="6"/>
                  </a:cubicBezTo>
                  <a:cubicBezTo>
                    <a:pt x="9" y="5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3047663" y="-93663"/>
              <a:ext cx="33338" cy="71438"/>
            </a:xfrm>
            <a:custGeom>
              <a:avLst/>
              <a:gdLst>
                <a:gd name="T0" fmla="*/ 8 w 27"/>
                <a:gd name="T1" fmla="*/ 5 h 57"/>
                <a:gd name="T2" fmla="*/ 7 w 27"/>
                <a:gd name="T3" fmla="*/ 17 h 57"/>
                <a:gd name="T4" fmla="*/ 7 w 27"/>
                <a:gd name="T5" fmla="*/ 19 h 57"/>
                <a:gd name="T6" fmla="*/ 6 w 27"/>
                <a:gd name="T7" fmla="*/ 22 h 57"/>
                <a:gd name="T8" fmla="*/ 3 w 27"/>
                <a:gd name="T9" fmla="*/ 54 h 57"/>
                <a:gd name="T10" fmla="*/ 0 w 27"/>
                <a:gd name="T11" fmla="*/ 57 h 57"/>
                <a:gd name="T12" fmla="*/ 2 w 27"/>
                <a:gd name="T13" fmla="*/ 37 h 57"/>
                <a:gd name="T14" fmla="*/ 3 w 27"/>
                <a:gd name="T15" fmla="*/ 20 h 57"/>
                <a:gd name="T16" fmla="*/ 5 w 27"/>
                <a:gd name="T17" fmla="*/ 5 h 57"/>
                <a:gd name="T18" fmla="*/ 5 w 27"/>
                <a:gd name="T19" fmla="*/ 3 h 57"/>
                <a:gd name="T20" fmla="*/ 10 w 27"/>
                <a:gd name="T21" fmla="*/ 1 h 57"/>
                <a:gd name="T22" fmla="*/ 24 w 27"/>
                <a:gd name="T23" fmla="*/ 17 h 57"/>
                <a:gd name="T24" fmla="*/ 25 w 27"/>
                <a:gd name="T25" fmla="*/ 25 h 57"/>
                <a:gd name="T26" fmla="*/ 23 w 27"/>
                <a:gd name="T27" fmla="*/ 28 h 57"/>
                <a:gd name="T28" fmla="*/ 21 w 27"/>
                <a:gd name="T29" fmla="*/ 26 h 57"/>
                <a:gd name="T30" fmla="*/ 11 w 27"/>
                <a:gd name="T31" fmla="*/ 8 h 57"/>
                <a:gd name="T32" fmla="*/ 9 w 27"/>
                <a:gd name="T33" fmla="*/ 5 h 57"/>
                <a:gd name="T34" fmla="*/ 8 w 27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33"/>
                    <a:pt x="4" y="44"/>
                    <a:pt x="3" y="54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1" y="50"/>
                    <a:pt x="1" y="43"/>
                    <a:pt x="2" y="37"/>
                  </a:cubicBezTo>
                  <a:cubicBezTo>
                    <a:pt x="3" y="31"/>
                    <a:pt x="4" y="26"/>
                    <a:pt x="3" y="20"/>
                  </a:cubicBezTo>
                  <a:cubicBezTo>
                    <a:pt x="3" y="15"/>
                    <a:pt x="4" y="10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19"/>
                    <a:pt x="27" y="22"/>
                    <a:pt x="25" y="25"/>
                  </a:cubicBezTo>
                  <a:cubicBezTo>
                    <a:pt x="25" y="26"/>
                    <a:pt x="24" y="27"/>
                    <a:pt x="23" y="28"/>
                  </a:cubicBezTo>
                  <a:cubicBezTo>
                    <a:pt x="23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3046075" y="-22225"/>
              <a:ext cx="12700" cy="20638"/>
            </a:xfrm>
            <a:custGeom>
              <a:avLst/>
              <a:gdLst>
                <a:gd name="T0" fmla="*/ 1 w 10"/>
                <a:gd name="T1" fmla="*/ 2 h 16"/>
                <a:gd name="T2" fmla="*/ 6 w 10"/>
                <a:gd name="T3" fmla="*/ 3 h 16"/>
                <a:gd name="T4" fmla="*/ 6 w 10"/>
                <a:gd name="T5" fmla="*/ 5 h 16"/>
                <a:gd name="T6" fmla="*/ 10 w 10"/>
                <a:gd name="T7" fmla="*/ 7 h 16"/>
                <a:gd name="T8" fmla="*/ 9 w 10"/>
                <a:gd name="T9" fmla="*/ 14 h 16"/>
                <a:gd name="T10" fmla="*/ 9 w 10"/>
                <a:gd name="T11" fmla="*/ 15 h 16"/>
                <a:gd name="T12" fmla="*/ 3 w 10"/>
                <a:gd name="T13" fmla="*/ 16 h 16"/>
                <a:gd name="T14" fmla="*/ 1 w 10"/>
                <a:gd name="T15" fmla="*/ 11 h 16"/>
                <a:gd name="T16" fmla="*/ 2 w 10"/>
                <a:gd name="T17" fmla="*/ 5 h 16"/>
                <a:gd name="T18" fmla="*/ 1 w 10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6">
                  <a:moveTo>
                    <a:pt x="1" y="2"/>
                  </a:moveTo>
                  <a:cubicBezTo>
                    <a:pt x="4" y="0"/>
                    <a:pt x="4" y="0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8" y="7"/>
                    <a:pt x="10" y="7"/>
                  </a:cubicBezTo>
                  <a:cubicBezTo>
                    <a:pt x="10" y="9"/>
                    <a:pt x="9" y="12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4" y="16"/>
                    <a:pt x="3" y="16"/>
                  </a:cubicBezTo>
                  <a:cubicBezTo>
                    <a:pt x="1" y="15"/>
                    <a:pt x="0" y="12"/>
                    <a:pt x="1" y="11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13250863" y="-73025"/>
              <a:ext cx="14288" cy="19050"/>
            </a:xfrm>
            <a:custGeom>
              <a:avLst/>
              <a:gdLst>
                <a:gd name="T0" fmla="*/ 5 w 11"/>
                <a:gd name="T1" fmla="*/ 0 h 16"/>
                <a:gd name="T2" fmla="*/ 6 w 11"/>
                <a:gd name="T3" fmla="*/ 4 h 16"/>
                <a:gd name="T4" fmla="*/ 9 w 11"/>
                <a:gd name="T5" fmla="*/ 8 h 16"/>
                <a:gd name="T6" fmla="*/ 8 w 11"/>
                <a:gd name="T7" fmla="*/ 15 h 16"/>
                <a:gd name="T8" fmla="*/ 4 w 11"/>
                <a:gd name="T9" fmla="*/ 16 h 16"/>
                <a:gd name="T10" fmla="*/ 0 w 11"/>
                <a:gd name="T11" fmla="*/ 9 h 16"/>
                <a:gd name="T12" fmla="*/ 2 w 11"/>
                <a:gd name="T13" fmla="*/ 6 h 16"/>
                <a:gd name="T14" fmla="*/ 2 w 11"/>
                <a:gd name="T15" fmla="*/ 4 h 16"/>
                <a:gd name="T16" fmla="*/ 5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6" y="6"/>
                    <a:pt x="7" y="7"/>
                    <a:pt x="9" y="8"/>
                  </a:cubicBezTo>
                  <a:cubicBezTo>
                    <a:pt x="11" y="10"/>
                    <a:pt x="11" y="14"/>
                    <a:pt x="8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4"/>
                    <a:pt x="1" y="11"/>
                    <a:pt x="0" y="9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1"/>
                    <a:pt x="1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13147675" y="-25400"/>
              <a:ext cx="7938" cy="34925"/>
            </a:xfrm>
            <a:custGeom>
              <a:avLst/>
              <a:gdLst>
                <a:gd name="T0" fmla="*/ 0 w 7"/>
                <a:gd name="T1" fmla="*/ 28 h 28"/>
                <a:gd name="T2" fmla="*/ 2 w 7"/>
                <a:gd name="T3" fmla="*/ 26 h 28"/>
                <a:gd name="T4" fmla="*/ 1 w 7"/>
                <a:gd name="T5" fmla="*/ 2 h 28"/>
                <a:gd name="T6" fmla="*/ 0 w 7"/>
                <a:gd name="T7" fmla="*/ 0 h 28"/>
                <a:gd name="T8" fmla="*/ 7 w 7"/>
                <a:gd name="T9" fmla="*/ 14 h 28"/>
                <a:gd name="T10" fmla="*/ 2 w 7"/>
                <a:gd name="T11" fmla="*/ 28 h 28"/>
                <a:gd name="T12" fmla="*/ 0 w 7"/>
                <a:gd name="T13" fmla="*/ 28 h 28"/>
                <a:gd name="T14" fmla="*/ 0 w 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8">
                  <a:moveTo>
                    <a:pt x="0" y="28"/>
                  </a:moveTo>
                  <a:cubicBezTo>
                    <a:pt x="1" y="27"/>
                    <a:pt x="1" y="27"/>
                    <a:pt x="2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4" y="2"/>
                    <a:pt x="7" y="8"/>
                    <a:pt x="7" y="14"/>
                  </a:cubicBezTo>
                  <a:cubicBezTo>
                    <a:pt x="7" y="19"/>
                    <a:pt x="5" y="24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13161963" y="-31750"/>
              <a:ext cx="20638" cy="31750"/>
            </a:xfrm>
            <a:custGeom>
              <a:avLst/>
              <a:gdLst>
                <a:gd name="T0" fmla="*/ 4 w 17"/>
                <a:gd name="T1" fmla="*/ 0 h 25"/>
                <a:gd name="T2" fmla="*/ 17 w 17"/>
                <a:gd name="T3" fmla="*/ 25 h 25"/>
                <a:gd name="T4" fmla="*/ 4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4" y="0"/>
                  </a:moveTo>
                  <a:cubicBezTo>
                    <a:pt x="5" y="10"/>
                    <a:pt x="9" y="19"/>
                    <a:pt x="17" y="25"/>
                  </a:cubicBezTo>
                  <a:cubicBezTo>
                    <a:pt x="6" y="22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785350" y="41275"/>
              <a:ext cx="206375" cy="122238"/>
            </a:xfrm>
            <a:custGeom>
              <a:avLst/>
              <a:gdLst>
                <a:gd name="T0" fmla="*/ 75 w 165"/>
                <a:gd name="T1" fmla="*/ 73 h 98"/>
                <a:gd name="T2" fmla="*/ 74 w 165"/>
                <a:gd name="T3" fmla="*/ 75 h 98"/>
                <a:gd name="T4" fmla="*/ 43 w 165"/>
                <a:gd name="T5" fmla="*/ 97 h 98"/>
                <a:gd name="T6" fmla="*/ 9 w 165"/>
                <a:gd name="T7" fmla="*/ 79 h 98"/>
                <a:gd name="T8" fmla="*/ 18 w 165"/>
                <a:gd name="T9" fmla="*/ 32 h 98"/>
                <a:gd name="T10" fmla="*/ 66 w 165"/>
                <a:gd name="T11" fmla="*/ 34 h 98"/>
                <a:gd name="T12" fmla="*/ 68 w 165"/>
                <a:gd name="T13" fmla="*/ 36 h 98"/>
                <a:gd name="T14" fmla="*/ 69 w 165"/>
                <a:gd name="T15" fmla="*/ 31 h 98"/>
                <a:gd name="T16" fmla="*/ 72 w 165"/>
                <a:gd name="T17" fmla="*/ 30 h 98"/>
                <a:gd name="T18" fmla="*/ 82 w 165"/>
                <a:gd name="T19" fmla="*/ 31 h 98"/>
                <a:gd name="T20" fmla="*/ 85 w 165"/>
                <a:gd name="T21" fmla="*/ 28 h 98"/>
                <a:gd name="T22" fmla="*/ 89 w 165"/>
                <a:gd name="T23" fmla="*/ 27 h 98"/>
                <a:gd name="T24" fmla="*/ 91 w 165"/>
                <a:gd name="T25" fmla="*/ 30 h 98"/>
                <a:gd name="T26" fmla="*/ 93 w 165"/>
                <a:gd name="T27" fmla="*/ 25 h 98"/>
                <a:gd name="T28" fmla="*/ 131 w 165"/>
                <a:gd name="T29" fmla="*/ 2 h 98"/>
                <a:gd name="T30" fmla="*/ 163 w 165"/>
                <a:gd name="T31" fmla="*/ 34 h 98"/>
                <a:gd name="T32" fmla="*/ 140 w 165"/>
                <a:gd name="T33" fmla="*/ 73 h 98"/>
                <a:gd name="T34" fmla="*/ 91 w 165"/>
                <a:gd name="T35" fmla="*/ 45 h 98"/>
                <a:gd name="T36" fmla="*/ 91 w 165"/>
                <a:gd name="T37" fmla="*/ 37 h 98"/>
                <a:gd name="T38" fmla="*/ 87 w 165"/>
                <a:gd name="T39" fmla="*/ 28 h 98"/>
                <a:gd name="T40" fmla="*/ 80 w 165"/>
                <a:gd name="T41" fmla="*/ 34 h 98"/>
                <a:gd name="T42" fmla="*/ 71 w 165"/>
                <a:gd name="T43" fmla="*/ 32 h 98"/>
                <a:gd name="T44" fmla="*/ 71 w 165"/>
                <a:gd name="T45" fmla="*/ 41 h 98"/>
                <a:gd name="T46" fmla="*/ 76 w 165"/>
                <a:gd name="T47" fmla="*/ 71 h 98"/>
                <a:gd name="T48" fmla="*/ 75 w 165"/>
                <a:gd name="T49" fmla="*/ 7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98">
                  <a:moveTo>
                    <a:pt x="75" y="73"/>
                  </a:moveTo>
                  <a:cubicBezTo>
                    <a:pt x="75" y="74"/>
                    <a:pt x="74" y="74"/>
                    <a:pt x="74" y="75"/>
                  </a:cubicBezTo>
                  <a:cubicBezTo>
                    <a:pt x="68" y="88"/>
                    <a:pt x="57" y="96"/>
                    <a:pt x="43" y="97"/>
                  </a:cubicBezTo>
                  <a:cubicBezTo>
                    <a:pt x="28" y="98"/>
                    <a:pt x="17" y="91"/>
                    <a:pt x="9" y="79"/>
                  </a:cubicBezTo>
                  <a:cubicBezTo>
                    <a:pt x="0" y="64"/>
                    <a:pt x="4" y="43"/>
                    <a:pt x="18" y="32"/>
                  </a:cubicBezTo>
                  <a:cubicBezTo>
                    <a:pt x="32" y="21"/>
                    <a:pt x="52" y="21"/>
                    <a:pt x="66" y="34"/>
                  </a:cubicBezTo>
                  <a:cubicBezTo>
                    <a:pt x="66" y="34"/>
                    <a:pt x="67" y="35"/>
                    <a:pt x="68" y="36"/>
                  </a:cubicBezTo>
                  <a:cubicBezTo>
                    <a:pt x="68" y="34"/>
                    <a:pt x="69" y="33"/>
                    <a:pt x="69" y="31"/>
                  </a:cubicBezTo>
                  <a:cubicBezTo>
                    <a:pt x="70" y="30"/>
                    <a:pt x="71" y="29"/>
                    <a:pt x="72" y="30"/>
                  </a:cubicBezTo>
                  <a:cubicBezTo>
                    <a:pt x="75" y="33"/>
                    <a:pt x="79" y="33"/>
                    <a:pt x="82" y="31"/>
                  </a:cubicBezTo>
                  <a:cubicBezTo>
                    <a:pt x="83" y="31"/>
                    <a:pt x="84" y="29"/>
                    <a:pt x="85" y="28"/>
                  </a:cubicBezTo>
                  <a:cubicBezTo>
                    <a:pt x="86" y="25"/>
                    <a:pt x="87" y="25"/>
                    <a:pt x="89" y="27"/>
                  </a:cubicBezTo>
                  <a:cubicBezTo>
                    <a:pt x="90" y="28"/>
                    <a:pt x="90" y="29"/>
                    <a:pt x="91" y="30"/>
                  </a:cubicBezTo>
                  <a:cubicBezTo>
                    <a:pt x="92" y="28"/>
                    <a:pt x="93" y="27"/>
                    <a:pt x="93" y="25"/>
                  </a:cubicBezTo>
                  <a:cubicBezTo>
                    <a:pt x="99" y="10"/>
                    <a:pt x="115" y="0"/>
                    <a:pt x="131" y="2"/>
                  </a:cubicBezTo>
                  <a:cubicBezTo>
                    <a:pt x="148" y="5"/>
                    <a:pt x="161" y="18"/>
                    <a:pt x="163" y="34"/>
                  </a:cubicBezTo>
                  <a:cubicBezTo>
                    <a:pt x="165" y="51"/>
                    <a:pt x="156" y="66"/>
                    <a:pt x="140" y="73"/>
                  </a:cubicBezTo>
                  <a:cubicBezTo>
                    <a:pt x="119" y="81"/>
                    <a:pt x="95" y="67"/>
                    <a:pt x="91" y="45"/>
                  </a:cubicBezTo>
                  <a:cubicBezTo>
                    <a:pt x="91" y="42"/>
                    <a:pt x="91" y="39"/>
                    <a:pt x="91" y="37"/>
                  </a:cubicBezTo>
                  <a:cubicBezTo>
                    <a:pt x="91" y="32"/>
                    <a:pt x="90" y="32"/>
                    <a:pt x="87" y="28"/>
                  </a:cubicBezTo>
                  <a:cubicBezTo>
                    <a:pt x="86" y="32"/>
                    <a:pt x="83" y="33"/>
                    <a:pt x="80" y="34"/>
                  </a:cubicBezTo>
                  <a:cubicBezTo>
                    <a:pt x="77" y="35"/>
                    <a:pt x="74" y="35"/>
                    <a:pt x="71" y="32"/>
                  </a:cubicBezTo>
                  <a:cubicBezTo>
                    <a:pt x="70" y="35"/>
                    <a:pt x="70" y="38"/>
                    <a:pt x="71" y="41"/>
                  </a:cubicBezTo>
                  <a:cubicBezTo>
                    <a:pt x="77" y="50"/>
                    <a:pt x="79" y="61"/>
                    <a:pt x="76" y="71"/>
                  </a:cubicBezTo>
                  <a:cubicBezTo>
                    <a:pt x="75" y="72"/>
                    <a:pt x="75" y="73"/>
                    <a:pt x="7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9937750" y="-7938"/>
              <a:ext cx="49213" cy="58738"/>
            </a:xfrm>
            <a:custGeom>
              <a:avLst/>
              <a:gdLst>
                <a:gd name="T0" fmla="*/ 7 w 39"/>
                <a:gd name="T1" fmla="*/ 4 h 47"/>
                <a:gd name="T2" fmla="*/ 7 w 39"/>
                <a:gd name="T3" fmla="*/ 15 h 47"/>
                <a:gd name="T4" fmla="*/ 7 w 39"/>
                <a:gd name="T5" fmla="*/ 29 h 47"/>
                <a:gd name="T6" fmla="*/ 6 w 39"/>
                <a:gd name="T7" fmla="*/ 31 h 47"/>
                <a:gd name="T8" fmla="*/ 3 w 39"/>
                <a:gd name="T9" fmla="*/ 31 h 47"/>
                <a:gd name="T10" fmla="*/ 0 w 39"/>
                <a:gd name="T11" fmla="*/ 24 h 47"/>
                <a:gd name="T12" fmla="*/ 1 w 39"/>
                <a:gd name="T13" fmla="*/ 15 h 47"/>
                <a:gd name="T14" fmla="*/ 4 w 39"/>
                <a:gd name="T15" fmla="*/ 3 h 47"/>
                <a:gd name="T16" fmla="*/ 7 w 39"/>
                <a:gd name="T17" fmla="*/ 0 h 47"/>
                <a:gd name="T18" fmla="*/ 11 w 39"/>
                <a:gd name="T19" fmla="*/ 2 h 47"/>
                <a:gd name="T20" fmla="*/ 18 w 39"/>
                <a:gd name="T21" fmla="*/ 12 h 47"/>
                <a:gd name="T22" fmla="*/ 39 w 39"/>
                <a:gd name="T23" fmla="*/ 46 h 47"/>
                <a:gd name="T24" fmla="*/ 36 w 39"/>
                <a:gd name="T25" fmla="*/ 45 h 47"/>
                <a:gd name="T26" fmla="*/ 18 w 39"/>
                <a:gd name="T27" fmla="*/ 18 h 47"/>
                <a:gd name="T28" fmla="*/ 15 w 39"/>
                <a:gd name="T29" fmla="*/ 16 h 47"/>
                <a:gd name="T30" fmla="*/ 14 w 39"/>
                <a:gd name="T31" fmla="*/ 15 h 47"/>
                <a:gd name="T32" fmla="*/ 9 w 39"/>
                <a:gd name="T33" fmla="*/ 7 h 47"/>
                <a:gd name="T34" fmla="*/ 8 w 39"/>
                <a:gd name="T35" fmla="*/ 4 h 47"/>
                <a:gd name="T36" fmla="*/ 7 w 39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7">
                  <a:moveTo>
                    <a:pt x="7" y="4"/>
                  </a:moveTo>
                  <a:cubicBezTo>
                    <a:pt x="7" y="8"/>
                    <a:pt x="7" y="11"/>
                    <a:pt x="7" y="15"/>
                  </a:cubicBezTo>
                  <a:cubicBezTo>
                    <a:pt x="6" y="19"/>
                    <a:pt x="7" y="24"/>
                    <a:pt x="7" y="29"/>
                  </a:cubicBezTo>
                  <a:cubicBezTo>
                    <a:pt x="7" y="30"/>
                    <a:pt x="6" y="31"/>
                    <a:pt x="6" y="31"/>
                  </a:cubicBezTo>
                  <a:cubicBezTo>
                    <a:pt x="5" y="32"/>
                    <a:pt x="4" y="31"/>
                    <a:pt x="3" y="31"/>
                  </a:cubicBezTo>
                  <a:cubicBezTo>
                    <a:pt x="0" y="29"/>
                    <a:pt x="0" y="26"/>
                    <a:pt x="0" y="24"/>
                  </a:cubicBezTo>
                  <a:cubicBezTo>
                    <a:pt x="0" y="21"/>
                    <a:pt x="1" y="18"/>
                    <a:pt x="1" y="15"/>
                  </a:cubicBezTo>
                  <a:cubicBezTo>
                    <a:pt x="2" y="11"/>
                    <a:pt x="3" y="7"/>
                    <a:pt x="4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3" y="5"/>
                    <a:pt x="16" y="8"/>
                    <a:pt x="18" y="12"/>
                  </a:cubicBezTo>
                  <a:cubicBezTo>
                    <a:pt x="24" y="24"/>
                    <a:pt x="33" y="34"/>
                    <a:pt x="39" y="46"/>
                  </a:cubicBezTo>
                  <a:cubicBezTo>
                    <a:pt x="38" y="47"/>
                    <a:pt x="37" y="47"/>
                    <a:pt x="36" y="45"/>
                  </a:cubicBezTo>
                  <a:cubicBezTo>
                    <a:pt x="30" y="36"/>
                    <a:pt x="24" y="27"/>
                    <a:pt x="18" y="18"/>
                  </a:cubicBezTo>
                  <a:cubicBezTo>
                    <a:pt x="17" y="17"/>
                    <a:pt x="17" y="16"/>
                    <a:pt x="15" y="16"/>
                  </a:cubicBezTo>
                  <a:cubicBezTo>
                    <a:pt x="15" y="16"/>
                    <a:pt x="15" y="15"/>
                    <a:pt x="14" y="15"/>
                  </a:cubicBezTo>
                  <a:cubicBezTo>
                    <a:pt x="13" y="12"/>
                    <a:pt x="11" y="9"/>
                    <a:pt x="9" y="7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779000" y="30162"/>
              <a:ext cx="33338" cy="71438"/>
            </a:xfrm>
            <a:custGeom>
              <a:avLst/>
              <a:gdLst>
                <a:gd name="T0" fmla="*/ 8 w 26"/>
                <a:gd name="T1" fmla="*/ 5 h 57"/>
                <a:gd name="T2" fmla="*/ 7 w 26"/>
                <a:gd name="T3" fmla="*/ 17 h 57"/>
                <a:gd name="T4" fmla="*/ 6 w 26"/>
                <a:gd name="T5" fmla="*/ 19 h 57"/>
                <a:gd name="T6" fmla="*/ 6 w 26"/>
                <a:gd name="T7" fmla="*/ 22 h 57"/>
                <a:gd name="T8" fmla="*/ 2 w 26"/>
                <a:gd name="T9" fmla="*/ 55 h 57"/>
                <a:gd name="T10" fmla="*/ 0 w 26"/>
                <a:gd name="T11" fmla="*/ 57 h 57"/>
                <a:gd name="T12" fmla="*/ 2 w 26"/>
                <a:gd name="T13" fmla="*/ 37 h 57"/>
                <a:gd name="T14" fmla="*/ 3 w 26"/>
                <a:gd name="T15" fmla="*/ 21 h 57"/>
                <a:gd name="T16" fmla="*/ 4 w 26"/>
                <a:gd name="T17" fmla="*/ 6 h 57"/>
                <a:gd name="T18" fmla="*/ 5 w 26"/>
                <a:gd name="T19" fmla="*/ 3 h 57"/>
                <a:gd name="T20" fmla="*/ 10 w 26"/>
                <a:gd name="T21" fmla="*/ 2 h 57"/>
                <a:gd name="T22" fmla="*/ 24 w 26"/>
                <a:gd name="T23" fmla="*/ 17 h 57"/>
                <a:gd name="T24" fmla="*/ 25 w 26"/>
                <a:gd name="T25" fmla="*/ 26 h 57"/>
                <a:gd name="T26" fmla="*/ 23 w 26"/>
                <a:gd name="T27" fmla="*/ 28 h 57"/>
                <a:gd name="T28" fmla="*/ 21 w 26"/>
                <a:gd name="T29" fmla="*/ 26 h 57"/>
                <a:gd name="T30" fmla="*/ 11 w 26"/>
                <a:gd name="T31" fmla="*/ 8 h 57"/>
                <a:gd name="T32" fmla="*/ 9 w 26"/>
                <a:gd name="T33" fmla="*/ 5 h 57"/>
                <a:gd name="T34" fmla="*/ 8 w 26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7">
                  <a:moveTo>
                    <a:pt x="8" y="5"/>
                  </a:moveTo>
                  <a:cubicBezTo>
                    <a:pt x="8" y="9"/>
                    <a:pt x="8" y="13"/>
                    <a:pt x="7" y="17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4" y="33"/>
                    <a:pt x="3" y="44"/>
                    <a:pt x="2" y="55"/>
                  </a:cubicBezTo>
                  <a:cubicBezTo>
                    <a:pt x="2" y="56"/>
                    <a:pt x="2" y="57"/>
                    <a:pt x="0" y="57"/>
                  </a:cubicBezTo>
                  <a:cubicBezTo>
                    <a:pt x="0" y="50"/>
                    <a:pt x="1" y="44"/>
                    <a:pt x="2" y="37"/>
                  </a:cubicBezTo>
                  <a:cubicBezTo>
                    <a:pt x="2" y="32"/>
                    <a:pt x="4" y="26"/>
                    <a:pt x="3" y="21"/>
                  </a:cubicBezTo>
                  <a:cubicBezTo>
                    <a:pt x="3" y="15"/>
                    <a:pt x="4" y="11"/>
                    <a:pt x="4" y="6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5" y="7"/>
                    <a:pt x="19" y="12"/>
                    <a:pt x="24" y="17"/>
                  </a:cubicBezTo>
                  <a:cubicBezTo>
                    <a:pt x="26" y="20"/>
                    <a:pt x="26" y="23"/>
                    <a:pt x="25" y="26"/>
                  </a:cubicBezTo>
                  <a:cubicBezTo>
                    <a:pt x="25" y="27"/>
                    <a:pt x="24" y="28"/>
                    <a:pt x="23" y="28"/>
                  </a:cubicBezTo>
                  <a:cubicBezTo>
                    <a:pt x="22" y="28"/>
                    <a:pt x="21" y="27"/>
                    <a:pt x="21" y="26"/>
                  </a:cubicBezTo>
                  <a:cubicBezTo>
                    <a:pt x="17" y="20"/>
                    <a:pt x="14" y="14"/>
                    <a:pt x="11" y="8"/>
                  </a:cubicBezTo>
                  <a:cubicBezTo>
                    <a:pt x="10" y="7"/>
                    <a:pt x="9" y="6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777413" y="103188"/>
              <a:ext cx="11113" cy="19050"/>
            </a:xfrm>
            <a:custGeom>
              <a:avLst/>
              <a:gdLst>
                <a:gd name="T0" fmla="*/ 1 w 9"/>
                <a:gd name="T1" fmla="*/ 1 h 16"/>
                <a:gd name="T2" fmla="*/ 5 w 9"/>
                <a:gd name="T3" fmla="*/ 3 h 16"/>
                <a:gd name="T4" fmla="*/ 6 w 9"/>
                <a:gd name="T5" fmla="*/ 4 h 16"/>
                <a:gd name="T6" fmla="*/ 9 w 9"/>
                <a:gd name="T7" fmla="*/ 6 h 16"/>
                <a:gd name="T8" fmla="*/ 9 w 9"/>
                <a:gd name="T9" fmla="*/ 14 h 16"/>
                <a:gd name="T10" fmla="*/ 9 w 9"/>
                <a:gd name="T11" fmla="*/ 15 h 16"/>
                <a:gd name="T12" fmla="*/ 3 w 9"/>
                <a:gd name="T13" fmla="*/ 15 h 16"/>
                <a:gd name="T14" fmla="*/ 1 w 9"/>
                <a:gd name="T15" fmla="*/ 10 h 16"/>
                <a:gd name="T16" fmla="*/ 1 w 9"/>
                <a:gd name="T17" fmla="*/ 4 h 16"/>
                <a:gd name="T18" fmla="*/ 1 w 9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1" y="1"/>
                  </a:moveTo>
                  <a:cubicBezTo>
                    <a:pt x="4" y="0"/>
                    <a:pt x="4" y="0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6"/>
                    <a:pt x="7" y="7"/>
                    <a:pt x="9" y="6"/>
                  </a:cubicBezTo>
                  <a:cubicBezTo>
                    <a:pt x="9" y="9"/>
                    <a:pt x="9" y="11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8" y="16"/>
                    <a:pt x="4" y="16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3" y="8"/>
                    <a:pt x="2" y="6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982200" y="50800"/>
              <a:ext cx="14288" cy="20638"/>
            </a:xfrm>
            <a:custGeom>
              <a:avLst/>
              <a:gdLst>
                <a:gd name="T0" fmla="*/ 6 w 12"/>
                <a:gd name="T1" fmla="*/ 0 h 16"/>
                <a:gd name="T2" fmla="*/ 7 w 12"/>
                <a:gd name="T3" fmla="*/ 3 h 16"/>
                <a:gd name="T4" fmla="*/ 9 w 12"/>
                <a:gd name="T5" fmla="*/ 8 h 16"/>
                <a:gd name="T6" fmla="*/ 8 w 12"/>
                <a:gd name="T7" fmla="*/ 15 h 16"/>
                <a:gd name="T8" fmla="*/ 5 w 12"/>
                <a:gd name="T9" fmla="*/ 16 h 16"/>
                <a:gd name="T10" fmla="*/ 0 w 12"/>
                <a:gd name="T11" fmla="*/ 8 h 16"/>
                <a:gd name="T12" fmla="*/ 2 w 12"/>
                <a:gd name="T13" fmla="*/ 5 h 16"/>
                <a:gd name="T14" fmla="*/ 2 w 12"/>
                <a:gd name="T15" fmla="*/ 3 h 16"/>
                <a:gd name="T16" fmla="*/ 6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6" y="0"/>
                  </a:moveTo>
                  <a:cubicBezTo>
                    <a:pt x="6" y="1"/>
                    <a:pt x="6" y="2"/>
                    <a:pt x="7" y="3"/>
                  </a:cubicBezTo>
                  <a:cubicBezTo>
                    <a:pt x="7" y="5"/>
                    <a:pt x="8" y="7"/>
                    <a:pt x="9" y="8"/>
                  </a:cubicBezTo>
                  <a:cubicBezTo>
                    <a:pt x="12" y="9"/>
                    <a:pt x="11" y="14"/>
                    <a:pt x="8" y="15"/>
                  </a:cubicBezTo>
                  <a:cubicBezTo>
                    <a:pt x="7" y="15"/>
                    <a:pt x="6" y="15"/>
                    <a:pt x="5" y="16"/>
                  </a:cubicBezTo>
                  <a:cubicBezTo>
                    <a:pt x="3" y="13"/>
                    <a:pt x="2" y="11"/>
                    <a:pt x="0" y="8"/>
                  </a:cubicBezTo>
                  <a:cubicBezTo>
                    <a:pt x="2" y="8"/>
                    <a:pt x="3" y="7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0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879013" y="98425"/>
              <a:ext cx="7938" cy="34925"/>
            </a:xfrm>
            <a:custGeom>
              <a:avLst/>
              <a:gdLst>
                <a:gd name="T0" fmla="*/ 0 w 6"/>
                <a:gd name="T1" fmla="*/ 28 h 28"/>
                <a:gd name="T2" fmla="*/ 1 w 6"/>
                <a:gd name="T3" fmla="*/ 26 h 28"/>
                <a:gd name="T4" fmla="*/ 1 w 6"/>
                <a:gd name="T5" fmla="*/ 2 h 28"/>
                <a:gd name="T6" fmla="*/ 0 w 6"/>
                <a:gd name="T7" fmla="*/ 0 h 28"/>
                <a:gd name="T8" fmla="*/ 6 w 6"/>
                <a:gd name="T9" fmla="*/ 14 h 28"/>
                <a:gd name="T10" fmla="*/ 1 w 6"/>
                <a:gd name="T11" fmla="*/ 28 h 28"/>
                <a:gd name="T12" fmla="*/ 0 w 6"/>
                <a:gd name="T13" fmla="*/ 28 h 28"/>
                <a:gd name="T14" fmla="*/ 0 w 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8">
                  <a:moveTo>
                    <a:pt x="0" y="28"/>
                  </a:moveTo>
                  <a:cubicBezTo>
                    <a:pt x="0" y="28"/>
                    <a:pt x="1" y="27"/>
                    <a:pt x="1" y="26"/>
                  </a:cubicBezTo>
                  <a:cubicBezTo>
                    <a:pt x="4" y="18"/>
                    <a:pt x="4" y="10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3"/>
                    <a:pt x="6" y="9"/>
                    <a:pt x="6" y="14"/>
                  </a:cubicBezTo>
                  <a:cubicBezTo>
                    <a:pt x="6" y="19"/>
                    <a:pt x="5" y="24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893300" y="92075"/>
              <a:ext cx="20638" cy="33338"/>
            </a:xfrm>
            <a:custGeom>
              <a:avLst/>
              <a:gdLst>
                <a:gd name="T0" fmla="*/ 4 w 17"/>
                <a:gd name="T1" fmla="*/ 0 h 26"/>
                <a:gd name="T2" fmla="*/ 17 w 17"/>
                <a:gd name="T3" fmla="*/ 26 h 26"/>
                <a:gd name="T4" fmla="*/ 4 w 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4" y="0"/>
                  </a:moveTo>
                  <a:cubicBezTo>
                    <a:pt x="5" y="11"/>
                    <a:pt x="9" y="19"/>
                    <a:pt x="17" y="26"/>
                  </a:cubicBezTo>
                  <a:cubicBezTo>
                    <a:pt x="6" y="23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10501313" y="-665163"/>
              <a:ext cx="288925" cy="168275"/>
            </a:xfrm>
            <a:custGeom>
              <a:avLst/>
              <a:gdLst>
                <a:gd name="T0" fmla="*/ 105 w 231"/>
                <a:gd name="T1" fmla="*/ 102 h 135"/>
                <a:gd name="T2" fmla="*/ 104 w 231"/>
                <a:gd name="T3" fmla="*/ 104 h 135"/>
                <a:gd name="T4" fmla="*/ 60 w 231"/>
                <a:gd name="T5" fmla="*/ 134 h 135"/>
                <a:gd name="T6" fmla="*/ 13 w 231"/>
                <a:gd name="T7" fmla="*/ 110 h 135"/>
                <a:gd name="T8" fmla="*/ 25 w 231"/>
                <a:gd name="T9" fmla="*/ 44 h 135"/>
                <a:gd name="T10" fmla="*/ 92 w 231"/>
                <a:gd name="T11" fmla="*/ 46 h 135"/>
                <a:gd name="T12" fmla="*/ 95 w 231"/>
                <a:gd name="T13" fmla="*/ 49 h 135"/>
                <a:gd name="T14" fmla="*/ 97 w 231"/>
                <a:gd name="T15" fmla="*/ 43 h 135"/>
                <a:gd name="T16" fmla="*/ 101 w 231"/>
                <a:gd name="T17" fmla="*/ 41 h 135"/>
                <a:gd name="T18" fmla="*/ 115 w 231"/>
                <a:gd name="T19" fmla="*/ 43 h 135"/>
                <a:gd name="T20" fmla="*/ 119 w 231"/>
                <a:gd name="T21" fmla="*/ 38 h 135"/>
                <a:gd name="T22" fmla="*/ 124 w 231"/>
                <a:gd name="T23" fmla="*/ 37 h 135"/>
                <a:gd name="T24" fmla="*/ 128 w 231"/>
                <a:gd name="T25" fmla="*/ 41 h 135"/>
                <a:gd name="T26" fmla="*/ 131 w 231"/>
                <a:gd name="T27" fmla="*/ 34 h 135"/>
                <a:gd name="T28" fmla="*/ 184 w 231"/>
                <a:gd name="T29" fmla="*/ 2 h 135"/>
                <a:gd name="T30" fmla="*/ 229 w 231"/>
                <a:gd name="T31" fmla="*/ 46 h 135"/>
                <a:gd name="T32" fmla="*/ 197 w 231"/>
                <a:gd name="T33" fmla="*/ 101 h 135"/>
                <a:gd name="T34" fmla="*/ 128 w 231"/>
                <a:gd name="T35" fmla="*/ 61 h 135"/>
                <a:gd name="T36" fmla="*/ 127 w 231"/>
                <a:gd name="T37" fmla="*/ 51 h 135"/>
                <a:gd name="T38" fmla="*/ 122 w 231"/>
                <a:gd name="T39" fmla="*/ 39 h 135"/>
                <a:gd name="T40" fmla="*/ 112 w 231"/>
                <a:gd name="T41" fmla="*/ 47 h 135"/>
                <a:gd name="T42" fmla="*/ 100 w 231"/>
                <a:gd name="T43" fmla="*/ 44 h 135"/>
                <a:gd name="T44" fmla="*/ 100 w 231"/>
                <a:gd name="T45" fmla="*/ 56 h 135"/>
                <a:gd name="T46" fmla="*/ 106 w 231"/>
                <a:gd name="T47" fmla="*/ 99 h 135"/>
                <a:gd name="T48" fmla="*/ 105 w 231"/>
                <a:gd name="T49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5">
                  <a:moveTo>
                    <a:pt x="105" y="102"/>
                  </a:moveTo>
                  <a:cubicBezTo>
                    <a:pt x="105" y="102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4"/>
                  </a:cubicBezTo>
                  <a:cubicBezTo>
                    <a:pt x="40" y="135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6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0"/>
                    <a:pt x="99" y="40"/>
                    <a:pt x="101" y="41"/>
                  </a:cubicBezTo>
                  <a:cubicBezTo>
                    <a:pt x="105" y="46"/>
                    <a:pt x="110" y="45"/>
                    <a:pt x="115" y="43"/>
                  </a:cubicBezTo>
                  <a:cubicBezTo>
                    <a:pt x="116" y="42"/>
                    <a:pt x="118" y="39"/>
                    <a:pt x="119" y="38"/>
                  </a:cubicBezTo>
                  <a:cubicBezTo>
                    <a:pt x="121" y="34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6"/>
                    <a:pt x="131" y="34"/>
                  </a:cubicBezTo>
                  <a:cubicBezTo>
                    <a:pt x="139" y="13"/>
                    <a:pt x="161" y="0"/>
                    <a:pt x="184" y="2"/>
                  </a:cubicBezTo>
                  <a:cubicBezTo>
                    <a:pt x="207" y="5"/>
                    <a:pt x="226" y="24"/>
                    <a:pt x="229" y="46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7" y="113"/>
                    <a:pt x="133" y="93"/>
                    <a:pt x="128" y="61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2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4" y="48"/>
                    <a:pt x="100" y="44"/>
                  </a:cubicBezTo>
                  <a:cubicBezTo>
                    <a:pt x="99" y="49"/>
                    <a:pt x="98" y="52"/>
                    <a:pt x="100" y="56"/>
                  </a:cubicBezTo>
                  <a:cubicBezTo>
                    <a:pt x="109" y="69"/>
                    <a:pt x="110" y="84"/>
                    <a:pt x="106" y="99"/>
                  </a:cubicBezTo>
                  <a:cubicBezTo>
                    <a:pt x="106" y="100"/>
                    <a:pt x="106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10714038" y="-7366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1 h 66"/>
                <a:gd name="T4" fmla="*/ 10 w 56"/>
                <a:gd name="T5" fmla="*/ 41 h 66"/>
                <a:gd name="T6" fmla="*/ 9 w 56"/>
                <a:gd name="T7" fmla="*/ 44 h 66"/>
                <a:gd name="T8" fmla="*/ 5 w 56"/>
                <a:gd name="T9" fmla="*/ 43 h 66"/>
                <a:gd name="T10" fmla="*/ 1 w 56"/>
                <a:gd name="T11" fmla="*/ 33 h 66"/>
                <a:gd name="T12" fmla="*/ 3 w 56"/>
                <a:gd name="T13" fmla="*/ 21 h 66"/>
                <a:gd name="T14" fmla="*/ 7 w 56"/>
                <a:gd name="T15" fmla="*/ 5 h 66"/>
                <a:gd name="T16" fmla="*/ 10 w 56"/>
                <a:gd name="T17" fmla="*/ 0 h 66"/>
                <a:gd name="T18" fmla="*/ 16 w 56"/>
                <a:gd name="T19" fmla="*/ 3 h 66"/>
                <a:gd name="T20" fmla="*/ 25 w 56"/>
                <a:gd name="T21" fmla="*/ 16 h 66"/>
                <a:gd name="T22" fmla="*/ 56 w 56"/>
                <a:gd name="T23" fmla="*/ 65 h 66"/>
                <a:gd name="T24" fmla="*/ 52 w 56"/>
                <a:gd name="T25" fmla="*/ 64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1 h 66"/>
                <a:gd name="T32" fmla="*/ 14 w 56"/>
                <a:gd name="T33" fmla="*/ 9 h 66"/>
                <a:gd name="T34" fmla="*/ 12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1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1" y="33"/>
                  </a:cubicBezTo>
                  <a:cubicBezTo>
                    <a:pt x="1" y="29"/>
                    <a:pt x="2" y="25"/>
                    <a:pt x="3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8" y="3"/>
                    <a:pt x="9" y="1"/>
                    <a:pt x="10" y="0"/>
                  </a:cubicBezTo>
                  <a:cubicBezTo>
                    <a:pt x="12" y="0"/>
                    <a:pt x="14" y="2"/>
                    <a:pt x="16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6"/>
                    <a:pt x="53" y="65"/>
                    <a:pt x="52" y="64"/>
                  </a:cubicBezTo>
                  <a:cubicBezTo>
                    <a:pt x="43" y="51"/>
                    <a:pt x="35" y="38"/>
                    <a:pt x="26" y="25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9" y="17"/>
                    <a:pt x="16" y="13"/>
                    <a:pt x="14" y="9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10493375" y="-682625"/>
              <a:ext cx="46038" cy="101600"/>
            </a:xfrm>
            <a:custGeom>
              <a:avLst/>
              <a:gdLst>
                <a:gd name="T0" fmla="*/ 12 w 37"/>
                <a:gd name="T1" fmla="*/ 8 h 81"/>
                <a:gd name="T2" fmla="*/ 10 w 37"/>
                <a:gd name="T3" fmla="*/ 25 h 81"/>
                <a:gd name="T4" fmla="*/ 9 w 37"/>
                <a:gd name="T5" fmla="*/ 28 h 81"/>
                <a:gd name="T6" fmla="*/ 8 w 37"/>
                <a:gd name="T7" fmla="*/ 31 h 81"/>
                <a:gd name="T8" fmla="*/ 4 w 37"/>
                <a:gd name="T9" fmla="*/ 77 h 81"/>
                <a:gd name="T10" fmla="*/ 0 w 37"/>
                <a:gd name="T11" fmla="*/ 80 h 81"/>
                <a:gd name="T12" fmla="*/ 3 w 37"/>
                <a:gd name="T13" fmla="*/ 52 h 81"/>
                <a:gd name="T14" fmla="*/ 5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7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2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2" y="8"/>
                  </a:moveTo>
                  <a:cubicBezTo>
                    <a:pt x="11" y="14"/>
                    <a:pt x="11" y="19"/>
                    <a:pt x="10" y="25"/>
                  </a:cubicBezTo>
                  <a:cubicBezTo>
                    <a:pt x="10" y="26"/>
                    <a:pt x="9" y="27"/>
                    <a:pt x="9" y="28"/>
                  </a:cubicBezTo>
                  <a:cubicBezTo>
                    <a:pt x="9" y="29"/>
                    <a:pt x="8" y="30"/>
                    <a:pt x="8" y="31"/>
                  </a:cubicBezTo>
                  <a:cubicBezTo>
                    <a:pt x="6" y="46"/>
                    <a:pt x="5" y="62"/>
                    <a:pt x="4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2"/>
                    <a:pt x="3" y="52"/>
                  </a:cubicBezTo>
                  <a:cubicBezTo>
                    <a:pt x="4" y="45"/>
                    <a:pt x="5" y="37"/>
                    <a:pt x="5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2"/>
                    <a:pt x="11" y="0"/>
                    <a:pt x="14" y="3"/>
                  </a:cubicBezTo>
                  <a:cubicBezTo>
                    <a:pt x="21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7"/>
                  </a:cubicBezTo>
                  <a:cubicBezTo>
                    <a:pt x="35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9"/>
                    <a:pt x="20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10491788" y="-581025"/>
              <a:ext cx="15875" cy="28575"/>
            </a:xfrm>
            <a:custGeom>
              <a:avLst/>
              <a:gdLst>
                <a:gd name="T0" fmla="*/ 1 w 13"/>
                <a:gd name="T1" fmla="*/ 2 h 23"/>
                <a:gd name="T2" fmla="*/ 7 w 13"/>
                <a:gd name="T3" fmla="*/ 4 h 23"/>
                <a:gd name="T4" fmla="*/ 9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1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1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6"/>
                    <a:pt x="13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11" y="22"/>
                    <a:pt x="6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4" y="12"/>
                    <a:pt x="2" y="9"/>
                    <a:pt x="2" y="6"/>
                  </a:cubicBezTo>
                  <a:cubicBezTo>
                    <a:pt x="1" y="5"/>
                    <a:pt x="1" y="4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10775950" y="-652463"/>
              <a:ext cx="22225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4 h 22"/>
                <a:gd name="T4" fmla="*/ 13 w 17"/>
                <a:gd name="T5" fmla="*/ 11 h 22"/>
                <a:gd name="T6" fmla="*/ 12 w 17"/>
                <a:gd name="T7" fmla="*/ 21 h 22"/>
                <a:gd name="T8" fmla="*/ 7 w 17"/>
                <a:gd name="T9" fmla="*/ 22 h 22"/>
                <a:gd name="T10" fmla="*/ 0 w 17"/>
                <a:gd name="T11" fmla="*/ 12 h 22"/>
                <a:gd name="T12" fmla="*/ 3 w 17"/>
                <a:gd name="T13" fmla="*/ 7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1"/>
                    <a:pt x="9" y="3"/>
                    <a:pt x="9" y="4"/>
                  </a:cubicBezTo>
                  <a:cubicBezTo>
                    <a:pt x="10" y="7"/>
                    <a:pt x="10" y="9"/>
                    <a:pt x="13" y="11"/>
                  </a:cubicBezTo>
                  <a:cubicBezTo>
                    <a:pt x="17" y="14"/>
                    <a:pt x="16" y="19"/>
                    <a:pt x="12" y="21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4" y="19"/>
                    <a:pt x="3" y="15"/>
                    <a:pt x="0" y="12"/>
                  </a:cubicBezTo>
                  <a:cubicBezTo>
                    <a:pt x="3" y="11"/>
                    <a:pt x="3" y="10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10633075" y="-5873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2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7" y="34"/>
                    <a:pt x="2" y="39"/>
                  </a:cubicBezTo>
                  <a:cubicBezTo>
                    <a:pt x="2" y="40"/>
                    <a:pt x="1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10652125" y="-5937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12322175" y="-644525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7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3"/>
                    <a:pt x="80" y="134"/>
                    <a:pt x="59" y="135"/>
                  </a:cubicBezTo>
                  <a:cubicBezTo>
                    <a:pt x="39" y="136"/>
                    <a:pt x="24" y="127"/>
                    <a:pt x="13" y="110"/>
                  </a:cubicBezTo>
                  <a:cubicBezTo>
                    <a:pt x="0" y="89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8"/>
                    <a:pt x="126" y="40"/>
                    <a:pt x="128" y="41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0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7" y="48"/>
                    <a:pt x="103" y="49"/>
                    <a:pt x="100" y="44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12534900" y="-714375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2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5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2"/>
                    <a:pt x="9" y="0"/>
                    <a:pt x="10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0"/>
                    <a:pt x="34" y="38"/>
                    <a:pt x="26" y="25"/>
                  </a:cubicBezTo>
                  <a:cubicBezTo>
                    <a:pt x="25" y="24"/>
                    <a:pt x="24" y="21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6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2314238" y="-660400"/>
              <a:ext cx="46038" cy="100013"/>
            </a:xfrm>
            <a:custGeom>
              <a:avLst/>
              <a:gdLst>
                <a:gd name="T0" fmla="*/ 11 w 37"/>
                <a:gd name="T1" fmla="*/ 8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1 h 80"/>
                <a:gd name="T8" fmla="*/ 3 w 37"/>
                <a:gd name="T9" fmla="*/ 77 h 80"/>
                <a:gd name="T10" fmla="*/ 0 w 37"/>
                <a:gd name="T11" fmla="*/ 80 h 80"/>
                <a:gd name="T12" fmla="*/ 2 w 37"/>
                <a:gd name="T13" fmla="*/ 52 h 80"/>
                <a:gd name="T14" fmla="*/ 4 w 37"/>
                <a:gd name="T15" fmla="*/ 29 h 80"/>
                <a:gd name="T16" fmla="*/ 6 w 37"/>
                <a:gd name="T17" fmla="*/ 8 h 80"/>
                <a:gd name="T18" fmla="*/ 7 w 37"/>
                <a:gd name="T19" fmla="*/ 5 h 80"/>
                <a:gd name="T20" fmla="*/ 14 w 37"/>
                <a:gd name="T21" fmla="*/ 3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7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1"/>
                  </a:cubicBezTo>
                  <a:cubicBezTo>
                    <a:pt x="6" y="46"/>
                    <a:pt x="5" y="61"/>
                    <a:pt x="3" y="77"/>
                  </a:cubicBezTo>
                  <a:cubicBezTo>
                    <a:pt x="3" y="79"/>
                    <a:pt x="3" y="80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6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4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39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1"/>
                  </a:cubicBezTo>
                  <a:cubicBezTo>
                    <a:pt x="14" y="10"/>
                    <a:pt x="13" y="9"/>
                    <a:pt x="12" y="7"/>
                  </a:cubicBezTo>
                  <a:cubicBezTo>
                    <a:pt x="12" y="7"/>
                    <a:pt x="12" y="7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12312650" y="-558800"/>
              <a:ext cx="15875" cy="26988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19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2"/>
                    <a:pt x="13" y="16"/>
                    <a:pt x="12" y="19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6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12598400" y="-631825"/>
              <a:ext cx="19050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1 h 23"/>
                <a:gd name="T8" fmla="*/ 6 w 16"/>
                <a:gd name="T9" fmla="*/ 23 h 23"/>
                <a:gd name="T10" fmla="*/ 0 w 16"/>
                <a:gd name="T11" fmla="*/ 12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3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1"/>
                  </a:cubicBezTo>
                  <a:cubicBezTo>
                    <a:pt x="10" y="22"/>
                    <a:pt x="8" y="22"/>
                    <a:pt x="6" y="23"/>
                  </a:cubicBezTo>
                  <a:cubicBezTo>
                    <a:pt x="4" y="19"/>
                    <a:pt x="2" y="16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12453938" y="-565150"/>
              <a:ext cx="11113" cy="49213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19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8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3"/>
                    <a:pt x="9" y="12"/>
                    <a:pt x="9" y="19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12472988" y="-573088"/>
              <a:ext cx="28575" cy="46038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6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12257088" y="192088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4 h 136"/>
                <a:gd name="T4" fmla="*/ 60 w 231"/>
                <a:gd name="T5" fmla="*/ 135 h 136"/>
                <a:gd name="T6" fmla="*/ 13 w 231"/>
                <a:gd name="T7" fmla="*/ 110 h 136"/>
                <a:gd name="T8" fmla="*/ 25 w 231"/>
                <a:gd name="T9" fmla="*/ 44 h 136"/>
                <a:gd name="T10" fmla="*/ 92 w 231"/>
                <a:gd name="T11" fmla="*/ 47 h 136"/>
                <a:gd name="T12" fmla="*/ 95 w 231"/>
                <a:gd name="T13" fmla="*/ 49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9 w 231"/>
                <a:gd name="T21" fmla="*/ 38 h 136"/>
                <a:gd name="T22" fmla="*/ 124 w 231"/>
                <a:gd name="T23" fmla="*/ 37 h 136"/>
                <a:gd name="T24" fmla="*/ 128 w 231"/>
                <a:gd name="T25" fmla="*/ 41 h 136"/>
                <a:gd name="T26" fmla="*/ 130 w 231"/>
                <a:gd name="T27" fmla="*/ 34 h 136"/>
                <a:gd name="T28" fmla="*/ 184 w 231"/>
                <a:gd name="T29" fmla="*/ 3 h 136"/>
                <a:gd name="T30" fmla="*/ 228 w 231"/>
                <a:gd name="T31" fmla="*/ 47 h 136"/>
                <a:gd name="T32" fmla="*/ 197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39 h 136"/>
                <a:gd name="T40" fmla="*/ 112 w 231"/>
                <a:gd name="T41" fmla="*/ 47 h 136"/>
                <a:gd name="T42" fmla="*/ 100 w 231"/>
                <a:gd name="T43" fmla="*/ 44 h 136"/>
                <a:gd name="T44" fmla="*/ 100 w 231"/>
                <a:gd name="T45" fmla="*/ 56 h 136"/>
                <a:gd name="T46" fmla="*/ 106 w 231"/>
                <a:gd name="T47" fmla="*/ 99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3"/>
                    <a:pt x="104" y="104"/>
                  </a:cubicBezTo>
                  <a:cubicBezTo>
                    <a:pt x="95" y="123"/>
                    <a:pt x="80" y="133"/>
                    <a:pt x="60" y="135"/>
                  </a:cubicBezTo>
                  <a:cubicBezTo>
                    <a:pt x="40" y="136"/>
                    <a:pt x="24" y="127"/>
                    <a:pt x="13" y="110"/>
                  </a:cubicBezTo>
                  <a:cubicBezTo>
                    <a:pt x="0" y="88"/>
                    <a:pt x="5" y="60"/>
                    <a:pt x="25" y="44"/>
                  </a:cubicBezTo>
                  <a:cubicBezTo>
                    <a:pt x="45" y="28"/>
                    <a:pt x="73" y="29"/>
                    <a:pt x="92" y="47"/>
                  </a:cubicBezTo>
                  <a:cubicBezTo>
                    <a:pt x="93" y="47"/>
                    <a:pt x="94" y="48"/>
                    <a:pt x="95" y="49"/>
                  </a:cubicBezTo>
                  <a:cubicBezTo>
                    <a:pt x="96" y="47"/>
                    <a:pt x="96" y="45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2"/>
                    <a:pt x="117" y="40"/>
                    <a:pt x="119" y="38"/>
                  </a:cubicBezTo>
                  <a:cubicBezTo>
                    <a:pt x="120" y="35"/>
                    <a:pt x="121" y="34"/>
                    <a:pt x="124" y="37"/>
                  </a:cubicBezTo>
                  <a:cubicBezTo>
                    <a:pt x="125" y="38"/>
                    <a:pt x="127" y="39"/>
                    <a:pt x="128" y="41"/>
                  </a:cubicBezTo>
                  <a:cubicBezTo>
                    <a:pt x="129" y="39"/>
                    <a:pt x="130" y="37"/>
                    <a:pt x="130" y="34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6" y="24"/>
                    <a:pt x="228" y="47"/>
                  </a:cubicBezTo>
                  <a:cubicBezTo>
                    <a:pt x="231" y="70"/>
                    <a:pt x="218" y="92"/>
                    <a:pt x="197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8"/>
                    <a:pt x="127" y="54"/>
                    <a:pt x="127" y="51"/>
                  </a:cubicBezTo>
                  <a:cubicBezTo>
                    <a:pt x="127" y="45"/>
                    <a:pt x="127" y="43"/>
                    <a:pt x="121" y="39"/>
                  </a:cubicBezTo>
                  <a:cubicBezTo>
                    <a:pt x="120" y="44"/>
                    <a:pt x="117" y="46"/>
                    <a:pt x="112" y="47"/>
                  </a:cubicBezTo>
                  <a:cubicBezTo>
                    <a:pt x="108" y="48"/>
                    <a:pt x="103" y="49"/>
                    <a:pt x="100" y="44"/>
                  </a:cubicBezTo>
                  <a:cubicBezTo>
                    <a:pt x="98" y="49"/>
                    <a:pt x="97" y="52"/>
                    <a:pt x="100" y="56"/>
                  </a:cubicBezTo>
                  <a:cubicBezTo>
                    <a:pt x="108" y="70"/>
                    <a:pt x="110" y="84"/>
                    <a:pt x="106" y="99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12469813" y="120650"/>
              <a:ext cx="69850" cy="84138"/>
            </a:xfrm>
            <a:custGeom>
              <a:avLst/>
              <a:gdLst>
                <a:gd name="T0" fmla="*/ 11 w 56"/>
                <a:gd name="T1" fmla="*/ 7 h 67"/>
                <a:gd name="T2" fmla="*/ 10 w 56"/>
                <a:gd name="T3" fmla="*/ 21 h 67"/>
                <a:gd name="T4" fmla="*/ 10 w 56"/>
                <a:gd name="T5" fmla="*/ 41 h 67"/>
                <a:gd name="T6" fmla="*/ 9 w 56"/>
                <a:gd name="T7" fmla="*/ 44 h 67"/>
                <a:gd name="T8" fmla="*/ 5 w 56"/>
                <a:gd name="T9" fmla="*/ 44 h 67"/>
                <a:gd name="T10" fmla="*/ 0 w 56"/>
                <a:gd name="T11" fmla="*/ 33 h 67"/>
                <a:gd name="T12" fmla="*/ 2 w 56"/>
                <a:gd name="T13" fmla="*/ 21 h 67"/>
                <a:gd name="T14" fmla="*/ 7 w 56"/>
                <a:gd name="T15" fmla="*/ 5 h 67"/>
                <a:gd name="T16" fmla="*/ 10 w 56"/>
                <a:gd name="T17" fmla="*/ 1 h 67"/>
                <a:gd name="T18" fmla="*/ 15 w 56"/>
                <a:gd name="T19" fmla="*/ 3 h 67"/>
                <a:gd name="T20" fmla="*/ 25 w 56"/>
                <a:gd name="T21" fmla="*/ 17 h 67"/>
                <a:gd name="T22" fmla="*/ 56 w 56"/>
                <a:gd name="T23" fmla="*/ 65 h 67"/>
                <a:gd name="T24" fmla="*/ 52 w 56"/>
                <a:gd name="T25" fmla="*/ 64 h 67"/>
                <a:gd name="T26" fmla="*/ 26 w 56"/>
                <a:gd name="T27" fmla="*/ 26 h 67"/>
                <a:gd name="T28" fmla="*/ 22 w 56"/>
                <a:gd name="T29" fmla="*/ 22 h 67"/>
                <a:gd name="T30" fmla="*/ 21 w 56"/>
                <a:gd name="T31" fmla="*/ 21 h 67"/>
                <a:gd name="T32" fmla="*/ 14 w 56"/>
                <a:gd name="T33" fmla="*/ 10 h 67"/>
                <a:gd name="T34" fmla="*/ 12 w 56"/>
                <a:gd name="T35" fmla="*/ 6 h 67"/>
                <a:gd name="T36" fmla="*/ 11 w 56"/>
                <a:gd name="T3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11" y="7"/>
                  </a:moveTo>
                  <a:cubicBezTo>
                    <a:pt x="10" y="11"/>
                    <a:pt x="10" y="16"/>
                    <a:pt x="10" y="21"/>
                  </a:cubicBezTo>
                  <a:cubicBezTo>
                    <a:pt x="10" y="27"/>
                    <a:pt x="10" y="34"/>
                    <a:pt x="10" y="41"/>
                  </a:cubicBezTo>
                  <a:cubicBezTo>
                    <a:pt x="10" y="42"/>
                    <a:pt x="10" y="44"/>
                    <a:pt x="9" y="44"/>
                  </a:cubicBezTo>
                  <a:cubicBezTo>
                    <a:pt x="8" y="45"/>
                    <a:pt x="6" y="44"/>
                    <a:pt x="5" y="44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2" y="25"/>
                    <a:pt x="2" y="21"/>
                  </a:cubicBezTo>
                  <a:cubicBezTo>
                    <a:pt x="4" y="16"/>
                    <a:pt x="5" y="10"/>
                    <a:pt x="7" y="5"/>
                  </a:cubicBezTo>
                  <a:cubicBezTo>
                    <a:pt x="7" y="3"/>
                    <a:pt x="9" y="1"/>
                    <a:pt x="10" y="1"/>
                  </a:cubicBezTo>
                  <a:cubicBezTo>
                    <a:pt x="12" y="0"/>
                    <a:pt x="14" y="2"/>
                    <a:pt x="15" y="3"/>
                  </a:cubicBezTo>
                  <a:cubicBezTo>
                    <a:pt x="19" y="7"/>
                    <a:pt x="23" y="12"/>
                    <a:pt x="25" y="17"/>
                  </a:cubicBezTo>
                  <a:cubicBezTo>
                    <a:pt x="34" y="34"/>
                    <a:pt x="46" y="48"/>
                    <a:pt x="56" y="65"/>
                  </a:cubicBezTo>
                  <a:cubicBezTo>
                    <a:pt x="54" y="67"/>
                    <a:pt x="53" y="66"/>
                    <a:pt x="52" y="64"/>
                  </a:cubicBezTo>
                  <a:cubicBezTo>
                    <a:pt x="43" y="51"/>
                    <a:pt x="35" y="38"/>
                    <a:pt x="26" y="26"/>
                  </a:cubicBezTo>
                  <a:cubicBezTo>
                    <a:pt x="25" y="24"/>
                    <a:pt x="25" y="22"/>
                    <a:pt x="22" y="22"/>
                  </a:cubicBezTo>
                  <a:cubicBezTo>
                    <a:pt x="22" y="22"/>
                    <a:pt x="21" y="21"/>
                    <a:pt x="21" y="21"/>
                  </a:cubicBezTo>
                  <a:cubicBezTo>
                    <a:pt x="18" y="17"/>
                    <a:pt x="16" y="13"/>
                    <a:pt x="14" y="10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12249150" y="174625"/>
              <a:ext cx="46038" cy="100013"/>
            </a:xfrm>
            <a:custGeom>
              <a:avLst/>
              <a:gdLst>
                <a:gd name="T0" fmla="*/ 11 w 37"/>
                <a:gd name="T1" fmla="*/ 7 h 80"/>
                <a:gd name="T2" fmla="*/ 10 w 37"/>
                <a:gd name="T3" fmla="*/ 24 h 80"/>
                <a:gd name="T4" fmla="*/ 9 w 37"/>
                <a:gd name="T5" fmla="*/ 27 h 80"/>
                <a:gd name="T6" fmla="*/ 8 w 37"/>
                <a:gd name="T7" fmla="*/ 30 h 80"/>
                <a:gd name="T8" fmla="*/ 3 w 37"/>
                <a:gd name="T9" fmla="*/ 76 h 80"/>
                <a:gd name="T10" fmla="*/ 0 w 37"/>
                <a:gd name="T11" fmla="*/ 80 h 80"/>
                <a:gd name="T12" fmla="*/ 3 w 37"/>
                <a:gd name="T13" fmla="*/ 52 h 80"/>
                <a:gd name="T14" fmla="*/ 5 w 37"/>
                <a:gd name="T15" fmla="*/ 28 h 80"/>
                <a:gd name="T16" fmla="*/ 6 w 37"/>
                <a:gd name="T17" fmla="*/ 7 h 80"/>
                <a:gd name="T18" fmla="*/ 7 w 37"/>
                <a:gd name="T19" fmla="*/ 4 h 80"/>
                <a:gd name="T20" fmla="*/ 14 w 37"/>
                <a:gd name="T21" fmla="*/ 2 h 80"/>
                <a:gd name="T22" fmla="*/ 33 w 37"/>
                <a:gd name="T23" fmla="*/ 24 h 80"/>
                <a:gd name="T24" fmla="*/ 35 w 37"/>
                <a:gd name="T25" fmla="*/ 36 h 80"/>
                <a:gd name="T26" fmla="*/ 32 w 37"/>
                <a:gd name="T27" fmla="*/ 39 h 80"/>
                <a:gd name="T28" fmla="*/ 29 w 37"/>
                <a:gd name="T29" fmla="*/ 36 h 80"/>
                <a:gd name="T30" fmla="*/ 15 w 37"/>
                <a:gd name="T31" fmla="*/ 11 h 80"/>
                <a:gd name="T32" fmla="*/ 12 w 37"/>
                <a:gd name="T33" fmla="*/ 7 h 80"/>
                <a:gd name="T34" fmla="*/ 11 w 37"/>
                <a:gd name="T3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0">
                  <a:moveTo>
                    <a:pt x="11" y="7"/>
                  </a:moveTo>
                  <a:cubicBezTo>
                    <a:pt x="11" y="13"/>
                    <a:pt x="11" y="18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6" y="46"/>
                    <a:pt x="5" y="61"/>
                    <a:pt x="3" y="76"/>
                  </a:cubicBezTo>
                  <a:cubicBezTo>
                    <a:pt x="3" y="78"/>
                    <a:pt x="3" y="80"/>
                    <a:pt x="0" y="80"/>
                  </a:cubicBezTo>
                  <a:cubicBezTo>
                    <a:pt x="1" y="70"/>
                    <a:pt x="2" y="61"/>
                    <a:pt x="3" y="52"/>
                  </a:cubicBezTo>
                  <a:cubicBezTo>
                    <a:pt x="3" y="44"/>
                    <a:pt x="5" y="36"/>
                    <a:pt x="5" y="28"/>
                  </a:cubicBezTo>
                  <a:cubicBezTo>
                    <a:pt x="4" y="21"/>
                    <a:pt x="6" y="14"/>
                    <a:pt x="6" y="7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8" y="1"/>
                    <a:pt x="11" y="0"/>
                    <a:pt x="14" y="2"/>
                  </a:cubicBezTo>
                  <a:cubicBezTo>
                    <a:pt x="20" y="9"/>
                    <a:pt x="27" y="17"/>
                    <a:pt x="33" y="24"/>
                  </a:cubicBezTo>
                  <a:cubicBezTo>
                    <a:pt x="36" y="27"/>
                    <a:pt x="37" y="32"/>
                    <a:pt x="35" y="36"/>
                  </a:cubicBezTo>
                  <a:cubicBezTo>
                    <a:pt x="35" y="37"/>
                    <a:pt x="33" y="39"/>
                    <a:pt x="32" y="39"/>
                  </a:cubicBezTo>
                  <a:cubicBezTo>
                    <a:pt x="31" y="39"/>
                    <a:pt x="30" y="37"/>
                    <a:pt x="29" y="36"/>
                  </a:cubicBezTo>
                  <a:cubicBezTo>
                    <a:pt x="24" y="28"/>
                    <a:pt x="20" y="19"/>
                    <a:pt x="15" y="11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12247563" y="274638"/>
              <a:ext cx="15875" cy="30163"/>
            </a:xfrm>
            <a:custGeom>
              <a:avLst/>
              <a:gdLst>
                <a:gd name="T0" fmla="*/ 0 w 13"/>
                <a:gd name="T1" fmla="*/ 2 h 23"/>
                <a:gd name="T2" fmla="*/ 7 w 13"/>
                <a:gd name="T3" fmla="*/ 4 h 23"/>
                <a:gd name="T4" fmla="*/ 8 w 13"/>
                <a:gd name="T5" fmla="*/ 7 h 23"/>
                <a:gd name="T6" fmla="*/ 13 w 13"/>
                <a:gd name="T7" fmla="*/ 9 h 23"/>
                <a:gd name="T8" fmla="*/ 13 w 13"/>
                <a:gd name="T9" fmla="*/ 20 h 23"/>
                <a:gd name="T10" fmla="*/ 12 w 13"/>
                <a:gd name="T11" fmla="*/ 21 h 23"/>
                <a:gd name="T12" fmla="*/ 4 w 13"/>
                <a:gd name="T13" fmla="*/ 22 h 23"/>
                <a:gd name="T14" fmla="*/ 1 w 13"/>
                <a:gd name="T15" fmla="*/ 15 h 23"/>
                <a:gd name="T16" fmla="*/ 2 w 13"/>
                <a:gd name="T17" fmla="*/ 6 h 23"/>
                <a:gd name="T18" fmla="*/ 0 w 13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9" y="9"/>
                    <a:pt x="10" y="10"/>
                    <a:pt x="13" y="9"/>
                  </a:cubicBezTo>
                  <a:cubicBezTo>
                    <a:pt x="13" y="13"/>
                    <a:pt x="13" y="17"/>
                    <a:pt x="13" y="20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3"/>
                    <a:pt x="5" y="23"/>
                    <a:pt x="4" y="22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3" y="12"/>
                    <a:pt x="2" y="9"/>
                    <a:pt x="2" y="6"/>
                  </a:cubicBezTo>
                  <a:cubicBezTo>
                    <a:pt x="1" y="5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12533313" y="204788"/>
              <a:ext cx="20638" cy="26988"/>
            </a:xfrm>
            <a:custGeom>
              <a:avLst/>
              <a:gdLst>
                <a:gd name="T0" fmla="*/ 8 w 17"/>
                <a:gd name="T1" fmla="*/ 0 h 22"/>
                <a:gd name="T2" fmla="*/ 9 w 17"/>
                <a:gd name="T3" fmla="*/ 5 h 22"/>
                <a:gd name="T4" fmla="*/ 13 w 17"/>
                <a:gd name="T5" fmla="*/ 11 h 22"/>
                <a:gd name="T6" fmla="*/ 11 w 17"/>
                <a:gd name="T7" fmla="*/ 21 h 22"/>
                <a:gd name="T8" fmla="*/ 6 w 17"/>
                <a:gd name="T9" fmla="*/ 22 h 22"/>
                <a:gd name="T10" fmla="*/ 0 w 17"/>
                <a:gd name="T11" fmla="*/ 12 h 22"/>
                <a:gd name="T12" fmla="*/ 3 w 17"/>
                <a:gd name="T13" fmla="*/ 8 h 22"/>
                <a:gd name="T14" fmla="*/ 3 w 17"/>
                <a:gd name="T15" fmla="*/ 5 h 22"/>
                <a:gd name="T16" fmla="*/ 8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cubicBezTo>
                    <a:pt x="8" y="2"/>
                    <a:pt x="9" y="3"/>
                    <a:pt x="9" y="5"/>
                  </a:cubicBezTo>
                  <a:cubicBezTo>
                    <a:pt x="9" y="7"/>
                    <a:pt x="10" y="10"/>
                    <a:pt x="13" y="11"/>
                  </a:cubicBezTo>
                  <a:cubicBezTo>
                    <a:pt x="17" y="14"/>
                    <a:pt x="15" y="19"/>
                    <a:pt x="11" y="21"/>
                  </a:cubicBezTo>
                  <a:cubicBezTo>
                    <a:pt x="10" y="22"/>
                    <a:pt x="8" y="22"/>
                    <a:pt x="6" y="22"/>
                  </a:cubicBezTo>
                  <a:cubicBezTo>
                    <a:pt x="4" y="19"/>
                    <a:pt x="2" y="15"/>
                    <a:pt x="0" y="12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12388850" y="269875"/>
              <a:ext cx="11113" cy="49213"/>
            </a:xfrm>
            <a:custGeom>
              <a:avLst/>
              <a:gdLst>
                <a:gd name="T0" fmla="*/ 0 w 9"/>
                <a:gd name="T1" fmla="*/ 40 h 40"/>
                <a:gd name="T2" fmla="*/ 2 w 9"/>
                <a:gd name="T3" fmla="*/ 37 h 40"/>
                <a:gd name="T4" fmla="*/ 1 w 9"/>
                <a:gd name="T5" fmla="*/ 3 h 40"/>
                <a:gd name="T6" fmla="*/ 0 w 9"/>
                <a:gd name="T7" fmla="*/ 0 h 40"/>
                <a:gd name="T8" fmla="*/ 9 w 9"/>
                <a:gd name="T9" fmla="*/ 20 h 40"/>
                <a:gd name="T10" fmla="*/ 2 w 9"/>
                <a:gd name="T11" fmla="*/ 39 h 40"/>
                <a:gd name="T12" fmla="*/ 0 w 9"/>
                <a:gd name="T13" fmla="*/ 40 h 40"/>
                <a:gd name="T14" fmla="*/ 0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6"/>
                    <a:pt x="5" y="14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4"/>
                    <a:pt x="2" y="39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1"/>
            <p:cNvSpPr>
              <a:spLocks/>
            </p:cNvSpPr>
            <p:nvPr/>
          </p:nvSpPr>
          <p:spPr bwMode="auto">
            <a:xfrm>
              <a:off x="12407900" y="263525"/>
              <a:ext cx="30163" cy="44450"/>
            </a:xfrm>
            <a:custGeom>
              <a:avLst/>
              <a:gdLst>
                <a:gd name="T0" fmla="*/ 6 w 24"/>
                <a:gd name="T1" fmla="*/ 0 h 36"/>
                <a:gd name="T2" fmla="*/ 24 w 24"/>
                <a:gd name="T3" fmla="*/ 36 h 36"/>
                <a:gd name="T4" fmla="*/ 6 w 2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6">
                  <a:moveTo>
                    <a:pt x="6" y="0"/>
                  </a:moveTo>
                  <a:cubicBezTo>
                    <a:pt x="7" y="14"/>
                    <a:pt x="13" y="26"/>
                    <a:pt x="24" y="36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10518775" y="692150"/>
              <a:ext cx="288925" cy="169863"/>
            </a:xfrm>
            <a:custGeom>
              <a:avLst/>
              <a:gdLst>
                <a:gd name="T0" fmla="*/ 105 w 231"/>
                <a:gd name="T1" fmla="*/ 102 h 136"/>
                <a:gd name="T2" fmla="*/ 104 w 231"/>
                <a:gd name="T3" fmla="*/ 105 h 136"/>
                <a:gd name="T4" fmla="*/ 59 w 231"/>
                <a:gd name="T5" fmla="*/ 135 h 136"/>
                <a:gd name="T6" fmla="*/ 13 w 231"/>
                <a:gd name="T7" fmla="*/ 110 h 136"/>
                <a:gd name="T8" fmla="*/ 25 w 231"/>
                <a:gd name="T9" fmla="*/ 45 h 136"/>
                <a:gd name="T10" fmla="*/ 92 w 231"/>
                <a:gd name="T11" fmla="*/ 47 h 136"/>
                <a:gd name="T12" fmla="*/ 95 w 231"/>
                <a:gd name="T13" fmla="*/ 50 h 136"/>
                <a:gd name="T14" fmla="*/ 97 w 231"/>
                <a:gd name="T15" fmla="*/ 43 h 136"/>
                <a:gd name="T16" fmla="*/ 101 w 231"/>
                <a:gd name="T17" fmla="*/ 42 h 136"/>
                <a:gd name="T18" fmla="*/ 114 w 231"/>
                <a:gd name="T19" fmla="*/ 43 h 136"/>
                <a:gd name="T20" fmla="*/ 118 w 231"/>
                <a:gd name="T21" fmla="*/ 38 h 136"/>
                <a:gd name="T22" fmla="*/ 124 w 231"/>
                <a:gd name="T23" fmla="*/ 37 h 136"/>
                <a:gd name="T24" fmla="*/ 128 w 231"/>
                <a:gd name="T25" fmla="*/ 42 h 136"/>
                <a:gd name="T26" fmla="*/ 130 w 231"/>
                <a:gd name="T27" fmla="*/ 35 h 136"/>
                <a:gd name="T28" fmla="*/ 184 w 231"/>
                <a:gd name="T29" fmla="*/ 3 h 136"/>
                <a:gd name="T30" fmla="*/ 228 w 231"/>
                <a:gd name="T31" fmla="*/ 47 h 136"/>
                <a:gd name="T32" fmla="*/ 196 w 231"/>
                <a:gd name="T33" fmla="*/ 101 h 136"/>
                <a:gd name="T34" fmla="*/ 127 w 231"/>
                <a:gd name="T35" fmla="*/ 62 h 136"/>
                <a:gd name="T36" fmla="*/ 127 w 231"/>
                <a:gd name="T37" fmla="*/ 51 h 136"/>
                <a:gd name="T38" fmla="*/ 121 w 231"/>
                <a:gd name="T39" fmla="*/ 40 h 136"/>
                <a:gd name="T40" fmla="*/ 112 w 231"/>
                <a:gd name="T41" fmla="*/ 48 h 136"/>
                <a:gd name="T42" fmla="*/ 100 w 231"/>
                <a:gd name="T43" fmla="*/ 45 h 136"/>
                <a:gd name="T44" fmla="*/ 100 w 231"/>
                <a:gd name="T45" fmla="*/ 57 h 136"/>
                <a:gd name="T46" fmla="*/ 106 w 231"/>
                <a:gd name="T47" fmla="*/ 100 h 136"/>
                <a:gd name="T48" fmla="*/ 105 w 231"/>
                <a:gd name="T4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36">
                  <a:moveTo>
                    <a:pt x="105" y="102"/>
                  </a:moveTo>
                  <a:cubicBezTo>
                    <a:pt x="105" y="103"/>
                    <a:pt x="104" y="104"/>
                    <a:pt x="104" y="105"/>
                  </a:cubicBezTo>
                  <a:cubicBezTo>
                    <a:pt x="95" y="124"/>
                    <a:pt x="80" y="134"/>
                    <a:pt x="59" y="135"/>
                  </a:cubicBezTo>
                  <a:cubicBezTo>
                    <a:pt x="39" y="136"/>
                    <a:pt x="24" y="128"/>
                    <a:pt x="13" y="110"/>
                  </a:cubicBezTo>
                  <a:cubicBezTo>
                    <a:pt x="0" y="89"/>
                    <a:pt x="5" y="60"/>
                    <a:pt x="25" y="45"/>
                  </a:cubicBezTo>
                  <a:cubicBezTo>
                    <a:pt x="45" y="29"/>
                    <a:pt x="73" y="30"/>
                    <a:pt x="92" y="47"/>
                  </a:cubicBezTo>
                  <a:cubicBezTo>
                    <a:pt x="93" y="48"/>
                    <a:pt x="94" y="49"/>
                    <a:pt x="95" y="50"/>
                  </a:cubicBezTo>
                  <a:cubicBezTo>
                    <a:pt x="95" y="48"/>
                    <a:pt x="96" y="46"/>
                    <a:pt x="97" y="43"/>
                  </a:cubicBezTo>
                  <a:cubicBezTo>
                    <a:pt x="98" y="41"/>
                    <a:pt x="99" y="40"/>
                    <a:pt x="101" y="42"/>
                  </a:cubicBezTo>
                  <a:cubicBezTo>
                    <a:pt x="105" y="46"/>
                    <a:pt x="110" y="45"/>
                    <a:pt x="114" y="43"/>
                  </a:cubicBezTo>
                  <a:cubicBezTo>
                    <a:pt x="116" y="43"/>
                    <a:pt x="117" y="40"/>
                    <a:pt x="118" y="38"/>
                  </a:cubicBezTo>
                  <a:cubicBezTo>
                    <a:pt x="120" y="35"/>
                    <a:pt x="121" y="35"/>
                    <a:pt x="124" y="37"/>
                  </a:cubicBezTo>
                  <a:cubicBezTo>
                    <a:pt x="125" y="39"/>
                    <a:pt x="126" y="40"/>
                    <a:pt x="128" y="42"/>
                  </a:cubicBezTo>
                  <a:cubicBezTo>
                    <a:pt x="129" y="39"/>
                    <a:pt x="129" y="37"/>
                    <a:pt x="130" y="35"/>
                  </a:cubicBezTo>
                  <a:cubicBezTo>
                    <a:pt x="139" y="13"/>
                    <a:pt x="161" y="0"/>
                    <a:pt x="184" y="3"/>
                  </a:cubicBezTo>
                  <a:cubicBezTo>
                    <a:pt x="207" y="6"/>
                    <a:pt x="225" y="24"/>
                    <a:pt x="228" y="47"/>
                  </a:cubicBezTo>
                  <a:cubicBezTo>
                    <a:pt x="231" y="71"/>
                    <a:pt x="218" y="93"/>
                    <a:pt x="196" y="101"/>
                  </a:cubicBezTo>
                  <a:cubicBezTo>
                    <a:pt x="166" y="113"/>
                    <a:pt x="132" y="94"/>
                    <a:pt x="127" y="62"/>
                  </a:cubicBezTo>
                  <a:cubicBezTo>
                    <a:pt x="127" y="59"/>
                    <a:pt x="127" y="55"/>
                    <a:pt x="127" y="51"/>
                  </a:cubicBezTo>
                  <a:cubicBezTo>
                    <a:pt x="127" y="45"/>
                    <a:pt x="126" y="44"/>
                    <a:pt x="121" y="40"/>
                  </a:cubicBezTo>
                  <a:cubicBezTo>
                    <a:pt x="120" y="44"/>
                    <a:pt x="117" y="47"/>
                    <a:pt x="112" y="48"/>
                  </a:cubicBezTo>
                  <a:cubicBezTo>
                    <a:pt x="107" y="49"/>
                    <a:pt x="103" y="49"/>
                    <a:pt x="100" y="45"/>
                  </a:cubicBezTo>
                  <a:cubicBezTo>
                    <a:pt x="98" y="49"/>
                    <a:pt x="97" y="53"/>
                    <a:pt x="100" y="57"/>
                  </a:cubicBezTo>
                  <a:cubicBezTo>
                    <a:pt x="108" y="70"/>
                    <a:pt x="110" y="85"/>
                    <a:pt x="106" y="100"/>
                  </a:cubicBezTo>
                  <a:cubicBezTo>
                    <a:pt x="105" y="100"/>
                    <a:pt x="105" y="101"/>
                    <a:pt x="105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10731500" y="622300"/>
              <a:ext cx="69850" cy="82550"/>
            </a:xfrm>
            <a:custGeom>
              <a:avLst/>
              <a:gdLst>
                <a:gd name="T0" fmla="*/ 11 w 56"/>
                <a:gd name="T1" fmla="*/ 6 h 66"/>
                <a:gd name="T2" fmla="*/ 10 w 56"/>
                <a:gd name="T3" fmla="*/ 20 h 66"/>
                <a:gd name="T4" fmla="*/ 10 w 56"/>
                <a:gd name="T5" fmla="*/ 40 h 66"/>
                <a:gd name="T6" fmla="*/ 9 w 56"/>
                <a:gd name="T7" fmla="*/ 44 h 66"/>
                <a:gd name="T8" fmla="*/ 5 w 56"/>
                <a:gd name="T9" fmla="*/ 43 h 66"/>
                <a:gd name="T10" fmla="*/ 0 w 56"/>
                <a:gd name="T11" fmla="*/ 33 h 66"/>
                <a:gd name="T12" fmla="*/ 2 w 56"/>
                <a:gd name="T13" fmla="*/ 21 h 66"/>
                <a:gd name="T14" fmla="*/ 7 w 56"/>
                <a:gd name="T15" fmla="*/ 4 h 66"/>
                <a:gd name="T16" fmla="*/ 10 w 56"/>
                <a:gd name="T17" fmla="*/ 0 h 66"/>
                <a:gd name="T18" fmla="*/ 15 w 56"/>
                <a:gd name="T19" fmla="*/ 3 h 66"/>
                <a:gd name="T20" fmla="*/ 25 w 56"/>
                <a:gd name="T21" fmla="*/ 16 h 66"/>
                <a:gd name="T22" fmla="*/ 56 w 56"/>
                <a:gd name="T23" fmla="*/ 64 h 66"/>
                <a:gd name="T24" fmla="*/ 52 w 56"/>
                <a:gd name="T25" fmla="*/ 63 h 66"/>
                <a:gd name="T26" fmla="*/ 26 w 56"/>
                <a:gd name="T27" fmla="*/ 25 h 66"/>
                <a:gd name="T28" fmla="*/ 22 w 56"/>
                <a:gd name="T29" fmla="*/ 22 h 66"/>
                <a:gd name="T30" fmla="*/ 21 w 56"/>
                <a:gd name="T31" fmla="*/ 20 h 66"/>
                <a:gd name="T32" fmla="*/ 14 w 56"/>
                <a:gd name="T33" fmla="*/ 9 h 66"/>
                <a:gd name="T34" fmla="*/ 11 w 56"/>
                <a:gd name="T35" fmla="*/ 6 h 66"/>
                <a:gd name="T36" fmla="*/ 11 w 56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6">
                  <a:moveTo>
                    <a:pt x="11" y="6"/>
                  </a:moveTo>
                  <a:cubicBezTo>
                    <a:pt x="10" y="11"/>
                    <a:pt x="10" y="16"/>
                    <a:pt x="10" y="20"/>
                  </a:cubicBezTo>
                  <a:cubicBezTo>
                    <a:pt x="10" y="27"/>
                    <a:pt x="10" y="34"/>
                    <a:pt x="10" y="40"/>
                  </a:cubicBezTo>
                  <a:cubicBezTo>
                    <a:pt x="10" y="42"/>
                    <a:pt x="9" y="43"/>
                    <a:pt x="9" y="44"/>
                  </a:cubicBezTo>
                  <a:cubicBezTo>
                    <a:pt x="8" y="44"/>
                    <a:pt x="6" y="44"/>
                    <a:pt x="5" y="43"/>
                  </a:cubicBezTo>
                  <a:cubicBezTo>
                    <a:pt x="1" y="41"/>
                    <a:pt x="0" y="37"/>
                    <a:pt x="0" y="33"/>
                  </a:cubicBezTo>
                  <a:cubicBezTo>
                    <a:pt x="1" y="29"/>
                    <a:pt x="1" y="25"/>
                    <a:pt x="2" y="21"/>
                  </a:cubicBezTo>
                  <a:cubicBezTo>
                    <a:pt x="4" y="15"/>
                    <a:pt x="5" y="10"/>
                    <a:pt x="7" y="4"/>
                  </a:cubicBezTo>
                  <a:cubicBezTo>
                    <a:pt x="7" y="3"/>
                    <a:pt x="9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9" y="7"/>
                    <a:pt x="23" y="11"/>
                    <a:pt x="25" y="16"/>
                  </a:cubicBezTo>
                  <a:cubicBezTo>
                    <a:pt x="34" y="33"/>
                    <a:pt x="46" y="48"/>
                    <a:pt x="56" y="64"/>
                  </a:cubicBezTo>
                  <a:cubicBezTo>
                    <a:pt x="54" y="66"/>
                    <a:pt x="53" y="65"/>
                    <a:pt x="52" y="63"/>
                  </a:cubicBezTo>
                  <a:cubicBezTo>
                    <a:pt x="43" y="51"/>
                    <a:pt x="34" y="38"/>
                    <a:pt x="26" y="25"/>
                  </a:cubicBezTo>
                  <a:cubicBezTo>
                    <a:pt x="25" y="24"/>
                    <a:pt x="24" y="22"/>
                    <a:pt x="22" y="22"/>
                  </a:cubicBezTo>
                  <a:cubicBezTo>
                    <a:pt x="22" y="22"/>
                    <a:pt x="21" y="21"/>
                    <a:pt x="21" y="20"/>
                  </a:cubicBezTo>
                  <a:cubicBezTo>
                    <a:pt x="18" y="17"/>
                    <a:pt x="16" y="13"/>
                    <a:pt x="14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10510838" y="676275"/>
              <a:ext cx="46038" cy="100013"/>
            </a:xfrm>
            <a:custGeom>
              <a:avLst/>
              <a:gdLst>
                <a:gd name="T0" fmla="*/ 11 w 37"/>
                <a:gd name="T1" fmla="*/ 8 h 81"/>
                <a:gd name="T2" fmla="*/ 10 w 37"/>
                <a:gd name="T3" fmla="*/ 24 h 81"/>
                <a:gd name="T4" fmla="*/ 9 w 37"/>
                <a:gd name="T5" fmla="*/ 27 h 81"/>
                <a:gd name="T6" fmla="*/ 8 w 37"/>
                <a:gd name="T7" fmla="*/ 31 h 81"/>
                <a:gd name="T8" fmla="*/ 3 w 37"/>
                <a:gd name="T9" fmla="*/ 77 h 81"/>
                <a:gd name="T10" fmla="*/ 0 w 37"/>
                <a:gd name="T11" fmla="*/ 80 h 81"/>
                <a:gd name="T12" fmla="*/ 2 w 37"/>
                <a:gd name="T13" fmla="*/ 52 h 81"/>
                <a:gd name="T14" fmla="*/ 4 w 37"/>
                <a:gd name="T15" fmla="*/ 29 h 81"/>
                <a:gd name="T16" fmla="*/ 6 w 37"/>
                <a:gd name="T17" fmla="*/ 8 h 81"/>
                <a:gd name="T18" fmla="*/ 7 w 37"/>
                <a:gd name="T19" fmla="*/ 5 h 81"/>
                <a:gd name="T20" fmla="*/ 14 w 37"/>
                <a:gd name="T21" fmla="*/ 3 h 81"/>
                <a:gd name="T22" fmla="*/ 33 w 37"/>
                <a:gd name="T23" fmla="*/ 25 h 81"/>
                <a:gd name="T24" fmla="*/ 35 w 37"/>
                <a:gd name="T25" fmla="*/ 36 h 81"/>
                <a:gd name="T26" fmla="*/ 32 w 37"/>
                <a:gd name="T27" fmla="*/ 40 h 81"/>
                <a:gd name="T28" fmla="*/ 29 w 37"/>
                <a:gd name="T29" fmla="*/ 37 h 81"/>
                <a:gd name="T30" fmla="*/ 15 w 37"/>
                <a:gd name="T31" fmla="*/ 12 h 81"/>
                <a:gd name="T32" fmla="*/ 12 w 37"/>
                <a:gd name="T33" fmla="*/ 8 h 81"/>
                <a:gd name="T34" fmla="*/ 11 w 37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81">
                  <a:moveTo>
                    <a:pt x="11" y="8"/>
                  </a:moveTo>
                  <a:cubicBezTo>
                    <a:pt x="11" y="13"/>
                    <a:pt x="11" y="19"/>
                    <a:pt x="10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6" y="46"/>
                    <a:pt x="5" y="62"/>
                    <a:pt x="3" y="77"/>
                  </a:cubicBezTo>
                  <a:cubicBezTo>
                    <a:pt x="3" y="79"/>
                    <a:pt x="3" y="81"/>
                    <a:pt x="0" y="80"/>
                  </a:cubicBezTo>
                  <a:cubicBezTo>
                    <a:pt x="1" y="71"/>
                    <a:pt x="2" y="61"/>
                    <a:pt x="2" y="52"/>
                  </a:cubicBezTo>
                  <a:cubicBezTo>
                    <a:pt x="3" y="44"/>
                    <a:pt x="5" y="37"/>
                    <a:pt x="4" y="29"/>
                  </a:cubicBezTo>
                  <a:cubicBezTo>
                    <a:pt x="4" y="22"/>
                    <a:pt x="6" y="15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20" y="10"/>
                    <a:pt x="27" y="17"/>
                    <a:pt x="33" y="25"/>
                  </a:cubicBezTo>
                  <a:cubicBezTo>
                    <a:pt x="36" y="28"/>
                    <a:pt x="37" y="32"/>
                    <a:pt x="35" y="36"/>
                  </a:cubicBezTo>
                  <a:cubicBezTo>
                    <a:pt x="34" y="38"/>
                    <a:pt x="33" y="39"/>
                    <a:pt x="32" y="40"/>
                  </a:cubicBezTo>
                  <a:cubicBezTo>
                    <a:pt x="31" y="40"/>
                    <a:pt x="30" y="38"/>
                    <a:pt x="29" y="37"/>
                  </a:cubicBezTo>
                  <a:cubicBezTo>
                    <a:pt x="24" y="28"/>
                    <a:pt x="19" y="20"/>
                    <a:pt x="15" y="12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10509250" y="776288"/>
              <a:ext cx="15875" cy="28575"/>
            </a:xfrm>
            <a:custGeom>
              <a:avLst/>
              <a:gdLst>
                <a:gd name="T0" fmla="*/ 0 w 13"/>
                <a:gd name="T1" fmla="*/ 2 h 22"/>
                <a:gd name="T2" fmla="*/ 7 w 13"/>
                <a:gd name="T3" fmla="*/ 4 h 22"/>
                <a:gd name="T4" fmla="*/ 8 w 13"/>
                <a:gd name="T5" fmla="*/ 6 h 22"/>
                <a:gd name="T6" fmla="*/ 13 w 13"/>
                <a:gd name="T7" fmla="*/ 9 h 22"/>
                <a:gd name="T8" fmla="*/ 12 w 13"/>
                <a:gd name="T9" fmla="*/ 20 h 22"/>
                <a:gd name="T10" fmla="*/ 12 w 13"/>
                <a:gd name="T11" fmla="*/ 21 h 22"/>
                <a:gd name="T12" fmla="*/ 4 w 13"/>
                <a:gd name="T13" fmla="*/ 21 h 22"/>
                <a:gd name="T14" fmla="*/ 1 w 13"/>
                <a:gd name="T15" fmla="*/ 14 h 22"/>
                <a:gd name="T16" fmla="*/ 1 w 13"/>
                <a:gd name="T17" fmla="*/ 6 h 22"/>
                <a:gd name="T18" fmla="*/ 0 w 13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"/>
                  </a:moveTo>
                  <a:cubicBezTo>
                    <a:pt x="5" y="0"/>
                    <a:pt x="5" y="0"/>
                    <a:pt x="7" y="4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9" y="8"/>
                    <a:pt x="10" y="10"/>
                    <a:pt x="13" y="9"/>
                  </a:cubicBezTo>
                  <a:cubicBezTo>
                    <a:pt x="13" y="13"/>
                    <a:pt x="12" y="16"/>
                    <a:pt x="12" y="20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1" y="22"/>
                    <a:pt x="5" y="22"/>
                    <a:pt x="4" y="21"/>
                  </a:cubicBezTo>
                  <a:cubicBezTo>
                    <a:pt x="1" y="20"/>
                    <a:pt x="0" y="17"/>
                    <a:pt x="1" y="14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5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>
              <a:off x="10793413" y="704850"/>
              <a:ext cx="20638" cy="28575"/>
            </a:xfrm>
            <a:custGeom>
              <a:avLst/>
              <a:gdLst>
                <a:gd name="T0" fmla="*/ 8 w 16"/>
                <a:gd name="T1" fmla="*/ 0 h 23"/>
                <a:gd name="T2" fmla="*/ 9 w 16"/>
                <a:gd name="T3" fmla="*/ 5 h 23"/>
                <a:gd name="T4" fmla="*/ 13 w 16"/>
                <a:gd name="T5" fmla="*/ 12 h 23"/>
                <a:gd name="T6" fmla="*/ 11 w 16"/>
                <a:gd name="T7" fmla="*/ 22 h 23"/>
                <a:gd name="T8" fmla="*/ 6 w 16"/>
                <a:gd name="T9" fmla="*/ 23 h 23"/>
                <a:gd name="T10" fmla="*/ 0 w 16"/>
                <a:gd name="T11" fmla="*/ 13 h 23"/>
                <a:gd name="T12" fmla="*/ 3 w 16"/>
                <a:gd name="T13" fmla="*/ 8 h 23"/>
                <a:gd name="T14" fmla="*/ 3 w 16"/>
                <a:gd name="T15" fmla="*/ 5 h 23"/>
                <a:gd name="T16" fmla="*/ 8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8" y="2"/>
                    <a:pt x="8" y="4"/>
                    <a:pt x="9" y="5"/>
                  </a:cubicBezTo>
                  <a:cubicBezTo>
                    <a:pt x="9" y="8"/>
                    <a:pt x="10" y="10"/>
                    <a:pt x="13" y="12"/>
                  </a:cubicBezTo>
                  <a:cubicBezTo>
                    <a:pt x="16" y="14"/>
                    <a:pt x="15" y="20"/>
                    <a:pt x="11" y="22"/>
                  </a:cubicBezTo>
                  <a:cubicBezTo>
                    <a:pt x="10" y="22"/>
                    <a:pt x="8" y="23"/>
                    <a:pt x="6" y="23"/>
                  </a:cubicBezTo>
                  <a:cubicBezTo>
                    <a:pt x="4" y="19"/>
                    <a:pt x="2" y="16"/>
                    <a:pt x="0" y="13"/>
                  </a:cubicBezTo>
                  <a:cubicBezTo>
                    <a:pt x="3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10650538" y="771525"/>
              <a:ext cx="11113" cy="47625"/>
            </a:xfrm>
            <a:custGeom>
              <a:avLst/>
              <a:gdLst>
                <a:gd name="T0" fmla="*/ 0 w 9"/>
                <a:gd name="T1" fmla="*/ 39 h 39"/>
                <a:gd name="T2" fmla="*/ 2 w 9"/>
                <a:gd name="T3" fmla="*/ 37 h 39"/>
                <a:gd name="T4" fmla="*/ 1 w 9"/>
                <a:gd name="T5" fmla="*/ 3 h 39"/>
                <a:gd name="T6" fmla="*/ 0 w 9"/>
                <a:gd name="T7" fmla="*/ 0 h 39"/>
                <a:gd name="T8" fmla="*/ 9 w 9"/>
                <a:gd name="T9" fmla="*/ 20 h 39"/>
                <a:gd name="T10" fmla="*/ 2 w 9"/>
                <a:gd name="T11" fmla="*/ 39 h 39"/>
                <a:gd name="T12" fmla="*/ 0 w 9"/>
                <a:gd name="T13" fmla="*/ 39 h 39"/>
                <a:gd name="T14" fmla="*/ 0 w 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cubicBezTo>
                    <a:pt x="1" y="39"/>
                    <a:pt x="1" y="38"/>
                    <a:pt x="2" y="37"/>
                  </a:cubicBezTo>
                  <a:cubicBezTo>
                    <a:pt x="5" y="25"/>
                    <a:pt x="5" y="1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4"/>
                    <a:pt x="9" y="12"/>
                    <a:pt x="9" y="20"/>
                  </a:cubicBezTo>
                  <a:cubicBezTo>
                    <a:pt x="9" y="27"/>
                    <a:pt x="6" y="33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10669588" y="763588"/>
              <a:ext cx="28575" cy="44450"/>
            </a:xfrm>
            <a:custGeom>
              <a:avLst/>
              <a:gdLst>
                <a:gd name="T0" fmla="*/ 5 w 23"/>
                <a:gd name="T1" fmla="*/ 0 h 36"/>
                <a:gd name="T2" fmla="*/ 23 w 23"/>
                <a:gd name="T3" fmla="*/ 36 h 36"/>
                <a:gd name="T4" fmla="*/ 5 w 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6">
                  <a:moveTo>
                    <a:pt x="5" y="0"/>
                  </a:moveTo>
                  <a:cubicBezTo>
                    <a:pt x="7" y="15"/>
                    <a:pt x="13" y="27"/>
                    <a:pt x="23" y="36"/>
                  </a:cubicBezTo>
                  <a:cubicBezTo>
                    <a:pt x="9" y="32"/>
                    <a:pt x="0" y="1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13000038" y="-1012825"/>
              <a:ext cx="546100" cy="320675"/>
            </a:xfrm>
            <a:custGeom>
              <a:avLst/>
              <a:gdLst>
                <a:gd name="T0" fmla="*/ 199 w 437"/>
                <a:gd name="T1" fmla="*/ 193 h 257"/>
                <a:gd name="T2" fmla="*/ 196 w 437"/>
                <a:gd name="T3" fmla="*/ 198 h 257"/>
                <a:gd name="T4" fmla="*/ 112 w 437"/>
                <a:gd name="T5" fmla="*/ 255 h 257"/>
                <a:gd name="T6" fmla="*/ 25 w 437"/>
                <a:gd name="T7" fmla="*/ 208 h 257"/>
                <a:gd name="T8" fmla="*/ 47 w 437"/>
                <a:gd name="T9" fmla="*/ 84 h 257"/>
                <a:gd name="T10" fmla="*/ 174 w 437"/>
                <a:gd name="T11" fmla="*/ 89 h 257"/>
                <a:gd name="T12" fmla="*/ 179 w 437"/>
                <a:gd name="T13" fmla="*/ 94 h 257"/>
                <a:gd name="T14" fmla="*/ 183 w 437"/>
                <a:gd name="T15" fmla="*/ 82 h 257"/>
                <a:gd name="T16" fmla="*/ 191 w 437"/>
                <a:gd name="T17" fmla="*/ 79 h 257"/>
                <a:gd name="T18" fmla="*/ 216 w 437"/>
                <a:gd name="T19" fmla="*/ 81 h 257"/>
                <a:gd name="T20" fmla="*/ 224 w 437"/>
                <a:gd name="T21" fmla="*/ 72 h 257"/>
                <a:gd name="T22" fmla="*/ 234 w 437"/>
                <a:gd name="T23" fmla="*/ 70 h 257"/>
                <a:gd name="T24" fmla="*/ 242 w 437"/>
                <a:gd name="T25" fmla="*/ 78 h 257"/>
                <a:gd name="T26" fmla="*/ 246 w 437"/>
                <a:gd name="T27" fmla="*/ 66 h 257"/>
                <a:gd name="T28" fmla="*/ 347 w 437"/>
                <a:gd name="T29" fmla="*/ 5 h 257"/>
                <a:gd name="T30" fmla="*/ 432 w 437"/>
                <a:gd name="T31" fmla="*/ 89 h 257"/>
                <a:gd name="T32" fmla="*/ 371 w 437"/>
                <a:gd name="T33" fmla="*/ 191 h 257"/>
                <a:gd name="T34" fmla="*/ 241 w 437"/>
                <a:gd name="T35" fmla="*/ 117 h 257"/>
                <a:gd name="T36" fmla="*/ 239 w 437"/>
                <a:gd name="T37" fmla="*/ 97 h 257"/>
                <a:gd name="T38" fmla="*/ 229 w 437"/>
                <a:gd name="T39" fmla="*/ 74 h 257"/>
                <a:gd name="T40" fmla="*/ 212 w 437"/>
                <a:gd name="T41" fmla="*/ 89 h 257"/>
                <a:gd name="T42" fmla="*/ 188 w 437"/>
                <a:gd name="T43" fmla="*/ 84 h 257"/>
                <a:gd name="T44" fmla="*/ 189 w 437"/>
                <a:gd name="T45" fmla="*/ 107 h 257"/>
                <a:gd name="T46" fmla="*/ 200 w 437"/>
                <a:gd name="T47" fmla="*/ 188 h 257"/>
                <a:gd name="T48" fmla="*/ 198 w 437"/>
                <a:gd name="T49" fmla="*/ 193 h 257"/>
                <a:gd name="T50" fmla="*/ 199 w 437"/>
                <a:gd name="T51" fmla="*/ 19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57">
                  <a:moveTo>
                    <a:pt x="199" y="193"/>
                  </a:moveTo>
                  <a:cubicBezTo>
                    <a:pt x="198" y="195"/>
                    <a:pt x="197" y="196"/>
                    <a:pt x="196" y="198"/>
                  </a:cubicBezTo>
                  <a:cubicBezTo>
                    <a:pt x="179" y="233"/>
                    <a:pt x="151" y="253"/>
                    <a:pt x="112" y="255"/>
                  </a:cubicBezTo>
                  <a:cubicBezTo>
                    <a:pt x="74" y="257"/>
                    <a:pt x="45" y="241"/>
                    <a:pt x="25" y="208"/>
                  </a:cubicBezTo>
                  <a:cubicBezTo>
                    <a:pt x="0" y="167"/>
                    <a:pt x="10" y="114"/>
                    <a:pt x="47" y="84"/>
                  </a:cubicBezTo>
                  <a:cubicBezTo>
                    <a:pt x="85" y="53"/>
                    <a:pt x="138" y="55"/>
                    <a:pt x="174" y="89"/>
                  </a:cubicBezTo>
                  <a:cubicBezTo>
                    <a:pt x="175" y="90"/>
                    <a:pt x="177" y="92"/>
                    <a:pt x="179" y="94"/>
                  </a:cubicBezTo>
                  <a:cubicBezTo>
                    <a:pt x="180" y="89"/>
                    <a:pt x="182" y="85"/>
                    <a:pt x="183" y="82"/>
                  </a:cubicBezTo>
                  <a:cubicBezTo>
                    <a:pt x="184" y="77"/>
                    <a:pt x="187" y="76"/>
                    <a:pt x="191" y="79"/>
                  </a:cubicBezTo>
                  <a:cubicBezTo>
                    <a:pt x="199" y="87"/>
                    <a:pt x="208" y="85"/>
                    <a:pt x="216" y="81"/>
                  </a:cubicBezTo>
                  <a:cubicBezTo>
                    <a:pt x="219" y="80"/>
                    <a:pt x="222" y="75"/>
                    <a:pt x="224" y="72"/>
                  </a:cubicBezTo>
                  <a:cubicBezTo>
                    <a:pt x="227" y="66"/>
                    <a:pt x="229" y="65"/>
                    <a:pt x="234" y="70"/>
                  </a:cubicBezTo>
                  <a:cubicBezTo>
                    <a:pt x="237" y="72"/>
                    <a:pt x="239" y="75"/>
                    <a:pt x="242" y="78"/>
                  </a:cubicBezTo>
                  <a:cubicBezTo>
                    <a:pt x="243" y="74"/>
                    <a:pt x="245" y="70"/>
                    <a:pt x="246" y="66"/>
                  </a:cubicBezTo>
                  <a:cubicBezTo>
                    <a:pt x="263" y="25"/>
                    <a:pt x="304" y="0"/>
                    <a:pt x="347" y="5"/>
                  </a:cubicBezTo>
                  <a:cubicBezTo>
                    <a:pt x="392" y="11"/>
                    <a:pt x="426" y="46"/>
                    <a:pt x="432" y="89"/>
                  </a:cubicBezTo>
                  <a:cubicBezTo>
                    <a:pt x="437" y="133"/>
                    <a:pt x="412" y="175"/>
                    <a:pt x="371" y="191"/>
                  </a:cubicBezTo>
                  <a:cubicBezTo>
                    <a:pt x="314" y="214"/>
                    <a:pt x="250" y="177"/>
                    <a:pt x="241" y="117"/>
                  </a:cubicBezTo>
                  <a:cubicBezTo>
                    <a:pt x="239" y="110"/>
                    <a:pt x="239" y="103"/>
                    <a:pt x="239" y="97"/>
                  </a:cubicBezTo>
                  <a:cubicBezTo>
                    <a:pt x="240" y="85"/>
                    <a:pt x="239" y="83"/>
                    <a:pt x="229" y="74"/>
                  </a:cubicBezTo>
                  <a:cubicBezTo>
                    <a:pt x="227" y="83"/>
                    <a:pt x="221" y="87"/>
                    <a:pt x="212" y="89"/>
                  </a:cubicBezTo>
                  <a:cubicBezTo>
                    <a:pt x="203" y="91"/>
                    <a:pt x="195" y="92"/>
                    <a:pt x="188" y="84"/>
                  </a:cubicBezTo>
                  <a:cubicBezTo>
                    <a:pt x="186" y="93"/>
                    <a:pt x="184" y="99"/>
                    <a:pt x="189" y="107"/>
                  </a:cubicBezTo>
                  <a:cubicBezTo>
                    <a:pt x="205" y="132"/>
                    <a:pt x="208" y="159"/>
                    <a:pt x="200" y="188"/>
                  </a:cubicBezTo>
                  <a:cubicBezTo>
                    <a:pt x="199" y="190"/>
                    <a:pt x="199" y="191"/>
                    <a:pt x="198" y="193"/>
                  </a:cubicBezTo>
                  <a:lnTo>
                    <a:pt x="199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auto">
            <a:xfrm>
              <a:off x="13403263" y="-1146176"/>
              <a:ext cx="130175" cy="155575"/>
            </a:xfrm>
            <a:custGeom>
              <a:avLst/>
              <a:gdLst>
                <a:gd name="T0" fmla="*/ 20 w 105"/>
                <a:gd name="T1" fmla="*/ 12 h 125"/>
                <a:gd name="T2" fmla="*/ 18 w 105"/>
                <a:gd name="T3" fmla="*/ 39 h 125"/>
                <a:gd name="T4" fmla="*/ 18 w 105"/>
                <a:gd name="T5" fmla="*/ 77 h 125"/>
                <a:gd name="T6" fmla="*/ 16 w 105"/>
                <a:gd name="T7" fmla="*/ 83 h 125"/>
                <a:gd name="T8" fmla="*/ 9 w 105"/>
                <a:gd name="T9" fmla="*/ 82 h 125"/>
                <a:gd name="T10" fmla="*/ 0 w 105"/>
                <a:gd name="T11" fmla="*/ 62 h 125"/>
                <a:gd name="T12" fmla="*/ 4 w 105"/>
                <a:gd name="T13" fmla="*/ 40 h 125"/>
                <a:gd name="T14" fmla="*/ 12 w 105"/>
                <a:gd name="T15" fmla="*/ 9 h 125"/>
                <a:gd name="T16" fmla="*/ 19 w 105"/>
                <a:gd name="T17" fmla="*/ 1 h 125"/>
                <a:gd name="T18" fmla="*/ 28 w 105"/>
                <a:gd name="T19" fmla="*/ 5 h 125"/>
                <a:gd name="T20" fmla="*/ 47 w 105"/>
                <a:gd name="T21" fmla="*/ 31 h 125"/>
                <a:gd name="T22" fmla="*/ 105 w 105"/>
                <a:gd name="T23" fmla="*/ 122 h 125"/>
                <a:gd name="T24" fmla="*/ 97 w 105"/>
                <a:gd name="T25" fmla="*/ 120 h 125"/>
                <a:gd name="T26" fmla="*/ 48 w 105"/>
                <a:gd name="T27" fmla="*/ 48 h 125"/>
                <a:gd name="T28" fmla="*/ 41 w 105"/>
                <a:gd name="T29" fmla="*/ 42 h 125"/>
                <a:gd name="T30" fmla="*/ 38 w 105"/>
                <a:gd name="T31" fmla="*/ 39 h 125"/>
                <a:gd name="T32" fmla="*/ 25 w 105"/>
                <a:gd name="T33" fmla="*/ 18 h 125"/>
                <a:gd name="T34" fmla="*/ 21 w 105"/>
                <a:gd name="T35" fmla="*/ 12 h 125"/>
                <a:gd name="T36" fmla="*/ 20 w 105"/>
                <a:gd name="T37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20" y="12"/>
                  </a:moveTo>
                  <a:cubicBezTo>
                    <a:pt x="19" y="21"/>
                    <a:pt x="18" y="30"/>
                    <a:pt x="18" y="39"/>
                  </a:cubicBezTo>
                  <a:cubicBezTo>
                    <a:pt x="18" y="52"/>
                    <a:pt x="18" y="64"/>
                    <a:pt x="18" y="77"/>
                  </a:cubicBezTo>
                  <a:cubicBezTo>
                    <a:pt x="18" y="79"/>
                    <a:pt x="17" y="83"/>
                    <a:pt x="16" y="83"/>
                  </a:cubicBezTo>
                  <a:cubicBezTo>
                    <a:pt x="14" y="84"/>
                    <a:pt x="11" y="83"/>
                    <a:pt x="9" y="82"/>
                  </a:cubicBezTo>
                  <a:cubicBezTo>
                    <a:pt x="1" y="77"/>
                    <a:pt x="0" y="70"/>
                    <a:pt x="0" y="62"/>
                  </a:cubicBezTo>
                  <a:cubicBezTo>
                    <a:pt x="1" y="55"/>
                    <a:pt x="2" y="47"/>
                    <a:pt x="4" y="40"/>
                  </a:cubicBezTo>
                  <a:cubicBezTo>
                    <a:pt x="6" y="29"/>
                    <a:pt x="9" y="19"/>
                    <a:pt x="12" y="9"/>
                  </a:cubicBezTo>
                  <a:cubicBezTo>
                    <a:pt x="13" y="5"/>
                    <a:pt x="16" y="1"/>
                    <a:pt x="19" y="1"/>
                  </a:cubicBezTo>
                  <a:cubicBezTo>
                    <a:pt x="22" y="0"/>
                    <a:pt x="26" y="3"/>
                    <a:pt x="28" y="5"/>
                  </a:cubicBezTo>
                  <a:cubicBezTo>
                    <a:pt x="35" y="14"/>
                    <a:pt x="42" y="22"/>
                    <a:pt x="47" y="31"/>
                  </a:cubicBezTo>
                  <a:cubicBezTo>
                    <a:pt x="63" y="64"/>
                    <a:pt x="87" y="91"/>
                    <a:pt x="105" y="122"/>
                  </a:cubicBezTo>
                  <a:cubicBezTo>
                    <a:pt x="101" y="125"/>
                    <a:pt x="99" y="124"/>
                    <a:pt x="97" y="120"/>
                  </a:cubicBezTo>
                  <a:cubicBezTo>
                    <a:pt x="81" y="96"/>
                    <a:pt x="65" y="72"/>
                    <a:pt x="48" y="48"/>
                  </a:cubicBezTo>
                  <a:cubicBezTo>
                    <a:pt x="47" y="45"/>
                    <a:pt x="46" y="41"/>
                    <a:pt x="41" y="42"/>
                  </a:cubicBezTo>
                  <a:cubicBezTo>
                    <a:pt x="40" y="42"/>
                    <a:pt x="39" y="40"/>
                    <a:pt x="38" y="39"/>
                  </a:cubicBezTo>
                  <a:cubicBezTo>
                    <a:pt x="34" y="32"/>
                    <a:pt x="30" y="25"/>
                    <a:pt x="25" y="18"/>
                  </a:cubicBezTo>
                  <a:cubicBezTo>
                    <a:pt x="24" y="16"/>
                    <a:pt x="22" y="14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1"/>
            <p:cNvSpPr>
              <a:spLocks/>
            </p:cNvSpPr>
            <p:nvPr/>
          </p:nvSpPr>
          <p:spPr bwMode="auto">
            <a:xfrm>
              <a:off x="12982575" y="-1044575"/>
              <a:ext cx="87313" cy="190500"/>
            </a:xfrm>
            <a:custGeom>
              <a:avLst/>
              <a:gdLst>
                <a:gd name="T0" fmla="*/ 22 w 70"/>
                <a:gd name="T1" fmla="*/ 14 h 152"/>
                <a:gd name="T2" fmla="*/ 20 w 70"/>
                <a:gd name="T3" fmla="*/ 46 h 152"/>
                <a:gd name="T4" fmla="*/ 17 w 70"/>
                <a:gd name="T5" fmla="*/ 51 h 152"/>
                <a:gd name="T6" fmla="*/ 15 w 70"/>
                <a:gd name="T7" fmla="*/ 58 h 152"/>
                <a:gd name="T8" fmla="*/ 7 w 70"/>
                <a:gd name="T9" fmla="*/ 145 h 152"/>
                <a:gd name="T10" fmla="*/ 0 w 70"/>
                <a:gd name="T11" fmla="*/ 151 h 152"/>
                <a:gd name="T12" fmla="*/ 5 w 70"/>
                <a:gd name="T13" fmla="*/ 98 h 152"/>
                <a:gd name="T14" fmla="*/ 9 w 70"/>
                <a:gd name="T15" fmla="*/ 55 h 152"/>
                <a:gd name="T16" fmla="*/ 12 w 70"/>
                <a:gd name="T17" fmla="*/ 15 h 152"/>
                <a:gd name="T18" fmla="*/ 13 w 70"/>
                <a:gd name="T19" fmla="*/ 9 h 152"/>
                <a:gd name="T20" fmla="*/ 26 w 70"/>
                <a:gd name="T21" fmla="*/ 5 h 152"/>
                <a:gd name="T22" fmla="*/ 63 w 70"/>
                <a:gd name="T23" fmla="*/ 46 h 152"/>
                <a:gd name="T24" fmla="*/ 67 w 70"/>
                <a:gd name="T25" fmla="*/ 69 h 152"/>
                <a:gd name="T26" fmla="*/ 61 w 70"/>
                <a:gd name="T27" fmla="*/ 75 h 152"/>
                <a:gd name="T28" fmla="*/ 55 w 70"/>
                <a:gd name="T29" fmla="*/ 69 h 152"/>
                <a:gd name="T30" fmla="*/ 28 w 70"/>
                <a:gd name="T31" fmla="*/ 22 h 152"/>
                <a:gd name="T32" fmla="*/ 23 w 70"/>
                <a:gd name="T33" fmla="*/ 14 h 152"/>
                <a:gd name="T34" fmla="*/ 22 w 70"/>
                <a:gd name="T35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52">
                  <a:moveTo>
                    <a:pt x="22" y="14"/>
                  </a:moveTo>
                  <a:cubicBezTo>
                    <a:pt x="21" y="25"/>
                    <a:pt x="20" y="35"/>
                    <a:pt x="20" y="46"/>
                  </a:cubicBezTo>
                  <a:cubicBezTo>
                    <a:pt x="19" y="48"/>
                    <a:pt x="18" y="49"/>
                    <a:pt x="17" y="51"/>
                  </a:cubicBezTo>
                  <a:cubicBezTo>
                    <a:pt x="16" y="54"/>
                    <a:pt x="15" y="56"/>
                    <a:pt x="15" y="58"/>
                  </a:cubicBezTo>
                  <a:cubicBezTo>
                    <a:pt x="12" y="87"/>
                    <a:pt x="9" y="116"/>
                    <a:pt x="7" y="145"/>
                  </a:cubicBezTo>
                  <a:cubicBezTo>
                    <a:pt x="6" y="149"/>
                    <a:pt x="6" y="152"/>
                    <a:pt x="0" y="151"/>
                  </a:cubicBezTo>
                  <a:cubicBezTo>
                    <a:pt x="2" y="134"/>
                    <a:pt x="3" y="116"/>
                    <a:pt x="5" y="98"/>
                  </a:cubicBezTo>
                  <a:cubicBezTo>
                    <a:pt x="7" y="84"/>
                    <a:pt x="10" y="69"/>
                    <a:pt x="9" y="55"/>
                  </a:cubicBezTo>
                  <a:cubicBezTo>
                    <a:pt x="8" y="41"/>
                    <a:pt x="11" y="28"/>
                    <a:pt x="12" y="15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5" y="2"/>
                    <a:pt x="22" y="0"/>
                    <a:pt x="26" y="5"/>
                  </a:cubicBezTo>
                  <a:cubicBezTo>
                    <a:pt x="39" y="19"/>
                    <a:pt x="51" y="32"/>
                    <a:pt x="63" y="46"/>
                  </a:cubicBezTo>
                  <a:cubicBezTo>
                    <a:pt x="68" y="53"/>
                    <a:pt x="70" y="61"/>
                    <a:pt x="67" y="69"/>
                  </a:cubicBezTo>
                  <a:cubicBezTo>
                    <a:pt x="66" y="71"/>
                    <a:pt x="63" y="74"/>
                    <a:pt x="61" y="75"/>
                  </a:cubicBezTo>
                  <a:cubicBezTo>
                    <a:pt x="59" y="75"/>
                    <a:pt x="56" y="72"/>
                    <a:pt x="55" y="69"/>
                  </a:cubicBezTo>
                  <a:cubicBezTo>
                    <a:pt x="46" y="53"/>
                    <a:pt x="37" y="37"/>
                    <a:pt x="28" y="22"/>
                  </a:cubicBezTo>
                  <a:cubicBezTo>
                    <a:pt x="27" y="19"/>
                    <a:pt x="25" y="17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auto">
            <a:xfrm>
              <a:off x="12979400" y="-852488"/>
              <a:ext cx="30163" cy="53975"/>
            </a:xfrm>
            <a:custGeom>
              <a:avLst/>
              <a:gdLst>
                <a:gd name="T0" fmla="*/ 1 w 24"/>
                <a:gd name="T1" fmla="*/ 3 h 43"/>
                <a:gd name="T2" fmla="*/ 14 w 24"/>
                <a:gd name="T3" fmla="*/ 8 h 43"/>
                <a:gd name="T4" fmla="*/ 16 w 24"/>
                <a:gd name="T5" fmla="*/ 12 h 43"/>
                <a:gd name="T6" fmla="*/ 24 w 24"/>
                <a:gd name="T7" fmla="*/ 17 h 43"/>
                <a:gd name="T8" fmla="*/ 24 w 24"/>
                <a:gd name="T9" fmla="*/ 37 h 43"/>
                <a:gd name="T10" fmla="*/ 23 w 24"/>
                <a:gd name="T11" fmla="*/ 40 h 43"/>
                <a:gd name="T12" fmla="*/ 7 w 24"/>
                <a:gd name="T13" fmla="*/ 41 h 43"/>
                <a:gd name="T14" fmla="*/ 3 w 24"/>
                <a:gd name="T15" fmla="*/ 27 h 43"/>
                <a:gd name="T16" fmla="*/ 3 w 24"/>
                <a:gd name="T17" fmla="*/ 11 h 43"/>
                <a:gd name="T18" fmla="*/ 1 w 2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"/>
                  </a:moveTo>
                  <a:cubicBezTo>
                    <a:pt x="10" y="0"/>
                    <a:pt x="10" y="0"/>
                    <a:pt x="14" y="8"/>
                  </a:cubicBezTo>
                  <a:cubicBezTo>
                    <a:pt x="15" y="9"/>
                    <a:pt x="16" y="11"/>
                    <a:pt x="16" y="12"/>
                  </a:cubicBezTo>
                  <a:cubicBezTo>
                    <a:pt x="18" y="16"/>
                    <a:pt x="20" y="19"/>
                    <a:pt x="24" y="17"/>
                  </a:cubicBezTo>
                  <a:cubicBezTo>
                    <a:pt x="24" y="24"/>
                    <a:pt x="24" y="31"/>
                    <a:pt x="24" y="37"/>
                  </a:cubicBezTo>
                  <a:cubicBezTo>
                    <a:pt x="24" y="38"/>
                    <a:pt x="24" y="39"/>
                    <a:pt x="23" y="40"/>
                  </a:cubicBezTo>
                  <a:cubicBezTo>
                    <a:pt x="21" y="42"/>
                    <a:pt x="11" y="43"/>
                    <a:pt x="7" y="41"/>
                  </a:cubicBezTo>
                  <a:cubicBezTo>
                    <a:pt x="3" y="38"/>
                    <a:pt x="0" y="32"/>
                    <a:pt x="3" y="27"/>
                  </a:cubicBezTo>
                  <a:cubicBezTo>
                    <a:pt x="7" y="22"/>
                    <a:pt x="5" y="17"/>
                    <a:pt x="3" y="11"/>
                  </a:cubicBezTo>
                  <a:cubicBezTo>
                    <a:pt x="3" y="9"/>
                    <a:pt x="2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3"/>
            <p:cNvSpPr>
              <a:spLocks/>
            </p:cNvSpPr>
            <p:nvPr/>
          </p:nvSpPr>
          <p:spPr bwMode="auto">
            <a:xfrm>
              <a:off x="13520738" y="-989013"/>
              <a:ext cx="38100" cy="53975"/>
            </a:xfrm>
            <a:custGeom>
              <a:avLst/>
              <a:gdLst>
                <a:gd name="T0" fmla="*/ 14 w 31"/>
                <a:gd name="T1" fmla="*/ 0 h 43"/>
                <a:gd name="T2" fmla="*/ 17 w 31"/>
                <a:gd name="T3" fmla="*/ 9 h 43"/>
                <a:gd name="T4" fmla="*/ 24 w 31"/>
                <a:gd name="T5" fmla="*/ 22 h 43"/>
                <a:gd name="T6" fmla="*/ 21 w 31"/>
                <a:gd name="T7" fmla="*/ 40 h 43"/>
                <a:gd name="T8" fmla="*/ 12 w 31"/>
                <a:gd name="T9" fmla="*/ 43 h 43"/>
                <a:gd name="T10" fmla="*/ 0 w 31"/>
                <a:gd name="T11" fmla="*/ 23 h 43"/>
                <a:gd name="T12" fmla="*/ 5 w 31"/>
                <a:gd name="T13" fmla="*/ 15 h 43"/>
                <a:gd name="T14" fmla="*/ 5 w 31"/>
                <a:gd name="T15" fmla="*/ 10 h 43"/>
                <a:gd name="T16" fmla="*/ 14 w 31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3">
                  <a:moveTo>
                    <a:pt x="14" y="0"/>
                  </a:moveTo>
                  <a:cubicBezTo>
                    <a:pt x="15" y="3"/>
                    <a:pt x="16" y="6"/>
                    <a:pt x="17" y="9"/>
                  </a:cubicBezTo>
                  <a:cubicBezTo>
                    <a:pt x="18" y="14"/>
                    <a:pt x="19" y="18"/>
                    <a:pt x="24" y="22"/>
                  </a:cubicBezTo>
                  <a:cubicBezTo>
                    <a:pt x="31" y="26"/>
                    <a:pt x="29" y="37"/>
                    <a:pt x="21" y="40"/>
                  </a:cubicBezTo>
                  <a:cubicBezTo>
                    <a:pt x="18" y="42"/>
                    <a:pt x="15" y="42"/>
                    <a:pt x="12" y="43"/>
                  </a:cubicBezTo>
                  <a:cubicBezTo>
                    <a:pt x="8" y="36"/>
                    <a:pt x="4" y="30"/>
                    <a:pt x="0" y="23"/>
                  </a:cubicBezTo>
                  <a:cubicBezTo>
                    <a:pt x="5" y="22"/>
                    <a:pt x="6" y="19"/>
                    <a:pt x="5" y="15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2"/>
                    <a:pt x="5" y="2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auto">
            <a:xfrm>
              <a:off x="13247688" y="-865188"/>
              <a:ext cx="20638" cy="93663"/>
            </a:xfrm>
            <a:custGeom>
              <a:avLst/>
              <a:gdLst>
                <a:gd name="T0" fmla="*/ 0 w 17"/>
                <a:gd name="T1" fmla="*/ 75 h 75"/>
                <a:gd name="T2" fmla="*/ 4 w 17"/>
                <a:gd name="T3" fmla="*/ 70 h 75"/>
                <a:gd name="T4" fmla="*/ 2 w 17"/>
                <a:gd name="T5" fmla="*/ 6 h 75"/>
                <a:gd name="T6" fmla="*/ 0 w 17"/>
                <a:gd name="T7" fmla="*/ 0 h 75"/>
                <a:gd name="T8" fmla="*/ 17 w 17"/>
                <a:gd name="T9" fmla="*/ 38 h 75"/>
                <a:gd name="T10" fmla="*/ 4 w 17"/>
                <a:gd name="T11" fmla="*/ 74 h 75"/>
                <a:gd name="T12" fmla="*/ 1 w 17"/>
                <a:gd name="T13" fmla="*/ 75 h 75"/>
                <a:gd name="T14" fmla="*/ 0 w 1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5">
                  <a:moveTo>
                    <a:pt x="0" y="75"/>
                  </a:moveTo>
                  <a:cubicBezTo>
                    <a:pt x="1" y="73"/>
                    <a:pt x="3" y="72"/>
                    <a:pt x="4" y="70"/>
                  </a:cubicBezTo>
                  <a:cubicBezTo>
                    <a:pt x="10" y="49"/>
                    <a:pt x="10" y="27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0" y="7"/>
                    <a:pt x="17" y="23"/>
                    <a:pt x="17" y="38"/>
                  </a:cubicBezTo>
                  <a:cubicBezTo>
                    <a:pt x="17" y="51"/>
                    <a:pt x="12" y="64"/>
                    <a:pt x="4" y="74"/>
                  </a:cubicBezTo>
                  <a:cubicBezTo>
                    <a:pt x="3" y="75"/>
                    <a:pt x="2" y="75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auto">
            <a:xfrm>
              <a:off x="13282613" y="-877888"/>
              <a:ext cx="55563" cy="85725"/>
            </a:xfrm>
            <a:custGeom>
              <a:avLst/>
              <a:gdLst>
                <a:gd name="T0" fmla="*/ 11 w 45"/>
                <a:gd name="T1" fmla="*/ 0 h 68"/>
                <a:gd name="T2" fmla="*/ 45 w 45"/>
                <a:gd name="T3" fmla="*/ 68 h 68"/>
                <a:gd name="T4" fmla="*/ 11 w 45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8">
                  <a:moveTo>
                    <a:pt x="11" y="0"/>
                  </a:moveTo>
                  <a:cubicBezTo>
                    <a:pt x="14" y="28"/>
                    <a:pt x="25" y="50"/>
                    <a:pt x="45" y="68"/>
                  </a:cubicBezTo>
                  <a:cubicBezTo>
                    <a:pt x="17" y="59"/>
                    <a:pt x="0" y="27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900995" y="1029324"/>
            <a:ext cx="4858200" cy="29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41719C"/>
                </a:solidFill>
              </a:rPr>
              <a:t>Quotations are commonly printed as a means of inspiration and to invoke philosophical thoughts from the reader.</a:t>
            </a:r>
            <a:endParaRPr dirty="0">
              <a:solidFill>
                <a:srgbClr val="41719C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843" y="335586"/>
            <a:ext cx="2757759" cy="45011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2936</Words>
  <Application>Microsoft Office PowerPoint</Application>
  <PresentationFormat>Presentación en pantalla (16:9)</PresentationFormat>
  <Paragraphs>380</Paragraphs>
  <Slides>50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0" baseType="lpstr">
      <vt:lpstr>Calibri Light</vt:lpstr>
      <vt:lpstr>Arial</vt:lpstr>
      <vt:lpstr>Wingdings</vt:lpstr>
      <vt:lpstr>Red Hat Display Black</vt:lpstr>
      <vt:lpstr>Arial Black</vt:lpstr>
      <vt:lpstr>맑은 고딕</vt:lpstr>
      <vt:lpstr>Calibri</vt:lpstr>
      <vt:lpstr>Kulim Park Light</vt:lpstr>
      <vt:lpstr>Kulim Park</vt:lpstr>
      <vt:lpstr>Tema de Office</vt:lpstr>
      <vt:lpstr>Free  Template</vt:lpstr>
      <vt:lpstr>Hello!</vt:lpstr>
      <vt:lpstr>Presentación de PowerPoint</vt:lpstr>
      <vt:lpstr>Whoa!</vt:lpstr>
      <vt:lpstr>Presentación de PowerPoint</vt:lpstr>
      <vt:lpstr>Concepto</vt:lpstr>
      <vt:lpstr>1. Transition Headline</vt:lpstr>
      <vt:lpstr>Presentación de PowerPoint</vt:lpstr>
      <vt:lpstr>Presentación de PowerPoint</vt:lpstr>
      <vt:lpstr>This is a slide title</vt:lpstr>
      <vt:lpstr>Big concept</vt:lpstr>
      <vt:lpstr>Presentación de PowerPoint</vt:lpstr>
      <vt:lpstr>You can also split your content</vt:lpstr>
      <vt:lpstr>Presentación de PowerPoint</vt:lpstr>
      <vt:lpstr>In two or three columns</vt:lpstr>
      <vt:lpstr>A picture is worth a thousand words</vt:lpstr>
      <vt:lpstr>Use diagrams to explain your ideas</vt:lpstr>
      <vt:lpstr>Presentación de PowerPoint</vt:lpstr>
      <vt:lpstr>Want big impact? Use big image.</vt:lpstr>
      <vt:lpstr>Presentación de PowerPoint</vt:lpstr>
      <vt:lpstr>And tables to compare data</vt:lpstr>
      <vt:lpstr>Presentación de PowerPoint</vt:lpstr>
      <vt:lpstr>Presentación de PowerPoint</vt:lpstr>
      <vt:lpstr>89,526,124</vt:lpstr>
      <vt:lpstr>Presentación de PowerPoint</vt:lpstr>
      <vt:lpstr>89,526,124$</vt:lpstr>
      <vt:lpstr>Presentación de PowerPoint</vt:lpstr>
      <vt:lpstr>Our process is easy</vt:lpstr>
      <vt:lpstr>Choose the tone</vt:lpstr>
      <vt:lpstr>Let’s review some concepts</vt:lpstr>
      <vt:lpstr>Timeline</vt:lpstr>
      <vt:lpstr>Presentación de PowerPoint</vt:lpstr>
      <vt:lpstr>Presentación de PowerPoint</vt:lpstr>
      <vt:lpstr>Thanks!</vt:lpstr>
      <vt:lpstr>Credits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Team Presentation</vt:lpstr>
      <vt:lpstr>Weekly Planner</vt:lpstr>
      <vt:lpstr>Presentación de PowerPoint</vt:lpstr>
      <vt:lpstr>Diagrams and infographics</vt:lpstr>
      <vt:lpstr>SEO &amp; Marketing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Sr GRYM</dc:creator>
  <cp:lastModifiedBy>ADMIN</cp:lastModifiedBy>
  <cp:revision>59</cp:revision>
  <dcterms:modified xsi:type="dcterms:W3CDTF">2021-12-09T20:59:51Z</dcterms:modified>
</cp:coreProperties>
</file>