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79" name="Google Shape;37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0" name="Google Shape;38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4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6" name="Google Shape;426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0" name="Google Shape;460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1" name="Google Shape;461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2" name="Shape 4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Google Shape;483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4" name="Google Shape;484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5" name="Google Shape;525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58" name="Google Shape;558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9" name="Google Shape;559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7" name="Shape 5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8" name="Google Shape;578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9" name="Google Shape;579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0" name="Google Shape;580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7" name="Google Shape;61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8" name="Google Shape;61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70" name="Google Shape;670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1" name="Google Shape;671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9" name="Shape 7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" name="Google Shape;710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1" name="Google Shape;711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6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8" name="Google Shape;768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9" name="Google Shape;769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7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9" name="Google Shape;789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9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1" name="Google Shape;841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2" name="Google Shape;842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4" name="Shape 8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" name="Google Shape;875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6" name="Google Shape;876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7" name="Google Shape;877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0" name="Shape 9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" name="Google Shape;911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12" name="Google Shape;912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3" name="Google Shape;913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4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6" name="Google Shape;966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7" name="Google Shape;967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9" name="Google Shape;15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6" name="Google Shape;206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9" name="Google Shape;249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6" name="Google Shape;28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7" name="Google Shape;28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8" name="Google Shape;32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9" name="Google Shape;329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8" name="Google Shape;35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9" name="Google Shape;35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 Narrow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 Narrow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/>
          <p:nvPr/>
        </p:nvSpPr>
        <p:spPr>
          <a:xfrm>
            <a:off x="8325228" y="4488025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46" name="Google Shape;46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 Narrow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Narrow"/>
              <a:buNone/>
              <a:defRPr b="0" i="0" sz="4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Arial Narrow"/>
                <a:ea typeface="Arial Narrow"/>
                <a:cs typeface="Arial Narrow"/>
                <a:sym typeface="Arial Narrow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9.jpg"/><Relationship Id="rId4" Type="http://schemas.openxmlformats.org/officeDocument/2006/relationships/image" Target="../media/image10.jpg"/><Relationship Id="rId5" Type="http://schemas.openxmlformats.org/officeDocument/2006/relationships/image" Target="../media/image11.jpg"/><Relationship Id="rId6" Type="http://schemas.openxmlformats.org/officeDocument/2006/relationships/image" Target="../media/image5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3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Relationship Id="rId4" Type="http://schemas.openxmlformats.org/officeDocument/2006/relationships/image" Target="../media/image4.jpg"/><Relationship Id="rId5" Type="http://schemas.openxmlformats.org/officeDocument/2006/relationships/image" Target="../media/image12.jpg"/><Relationship Id="rId6" Type="http://schemas.openxmlformats.org/officeDocument/2006/relationships/image" Target="../media/image3.jpg"/><Relationship Id="rId7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oogle Shape;90;p13"/>
          <p:cNvGrpSpPr/>
          <p:nvPr/>
        </p:nvGrpSpPr>
        <p:grpSpPr>
          <a:xfrm>
            <a:off x="4335084" y="303307"/>
            <a:ext cx="3580617" cy="3580617"/>
            <a:chOff x="4157663" y="1490663"/>
            <a:chExt cx="3881438" cy="3881438"/>
          </a:xfrm>
        </p:grpSpPr>
        <p:sp>
          <p:nvSpPr>
            <p:cNvPr id="91" name="Google Shape;91;p13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" name="Google Shape;92;p13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3" name="Google Shape;93;p13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4" name="Google Shape;94;p13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5" name="Google Shape;95;p13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6" name="Google Shape;96;p13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8" name="Google Shape;98;p13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9" name="Google Shape;99;p13"/>
          <p:cNvSpPr txBox="1"/>
          <p:nvPr/>
        </p:nvSpPr>
        <p:spPr>
          <a:xfrm>
            <a:off x="2458811" y="4431466"/>
            <a:ext cx="710909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60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IDEA PUZZLE</a:t>
            </a:r>
            <a:endParaRPr b="1" sz="60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0" name="Google Shape;100;p13"/>
          <p:cNvSpPr/>
          <p:nvPr/>
        </p:nvSpPr>
        <p:spPr>
          <a:xfrm>
            <a:off x="3618178" y="5606648"/>
            <a:ext cx="4790364" cy="35205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01" name="Google Shape;101;p13"/>
          <p:cNvSpPr txBox="1"/>
          <p:nvPr/>
        </p:nvSpPr>
        <p:spPr>
          <a:xfrm>
            <a:off x="3618178" y="5589367"/>
            <a:ext cx="4790364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PRESENTATION TEMPLATE</a:t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02" name="Google Shape;102;p13"/>
          <p:cNvCxnSpPr/>
          <p:nvPr/>
        </p:nvCxnSpPr>
        <p:spPr>
          <a:xfrm>
            <a:off x="2459601" y="4251396"/>
            <a:ext cx="7200000" cy="1223"/>
          </a:xfrm>
          <a:prstGeom prst="straightConnector1">
            <a:avLst/>
          </a:prstGeom>
          <a:noFill/>
          <a:ln cap="flat" cmpd="sng" w="12700">
            <a:solidFill>
              <a:srgbClr val="3976B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1" name="Shape 3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2" name="Google Shape;382;p22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83" name="Google Shape;383;p22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384" name="Google Shape;384;p22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385" name="Google Shape;385;p22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86" name="Google Shape;386;p22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87" name="Google Shape;387;p22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88" name="Google Shape;388;p22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89" name="Google Shape;389;p22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0" name="Google Shape;390;p22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1" name="Google Shape;391;p22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2" name="Google Shape;392;p22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93" name="Google Shape;393;p22"/>
          <p:cNvGrpSpPr/>
          <p:nvPr/>
        </p:nvGrpSpPr>
        <p:grpSpPr>
          <a:xfrm>
            <a:off x="4072806" y="1886903"/>
            <a:ext cx="2027477" cy="1547614"/>
            <a:chOff x="4066842" y="1162493"/>
            <a:chExt cx="2344656" cy="1789723"/>
          </a:xfrm>
        </p:grpSpPr>
        <p:sp>
          <p:nvSpPr>
            <p:cNvPr id="394" name="Google Shape;394;p22"/>
            <p:cNvSpPr/>
            <p:nvPr/>
          </p:nvSpPr>
          <p:spPr>
            <a:xfrm>
              <a:off x="5246965" y="1162493"/>
              <a:ext cx="1164533" cy="1789723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5" name="Google Shape;395;p22"/>
            <p:cNvSpPr/>
            <p:nvPr/>
          </p:nvSpPr>
          <p:spPr>
            <a:xfrm>
              <a:off x="4066842" y="1162493"/>
              <a:ext cx="1184028" cy="121920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96" name="Google Shape;396;p22"/>
          <p:cNvGrpSpPr/>
          <p:nvPr/>
        </p:nvGrpSpPr>
        <p:grpSpPr>
          <a:xfrm>
            <a:off x="4074117" y="3422268"/>
            <a:ext cx="2027477" cy="1547614"/>
            <a:chOff x="4074117" y="3422268"/>
            <a:chExt cx="2027477" cy="1547614"/>
          </a:xfrm>
        </p:grpSpPr>
        <p:sp>
          <p:nvSpPr>
            <p:cNvPr id="397" name="Google Shape;397;p22"/>
            <p:cNvSpPr/>
            <p:nvPr/>
          </p:nvSpPr>
          <p:spPr>
            <a:xfrm>
              <a:off x="5094596" y="3422268"/>
              <a:ext cx="1006998" cy="1547614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98" name="Google Shape;398;p22"/>
            <p:cNvSpPr/>
            <p:nvPr/>
          </p:nvSpPr>
          <p:spPr>
            <a:xfrm>
              <a:off x="4074117" y="3422268"/>
              <a:ext cx="1023856" cy="105427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99" name="Google Shape;399;p22"/>
          <p:cNvGrpSpPr/>
          <p:nvPr/>
        </p:nvGrpSpPr>
        <p:grpSpPr>
          <a:xfrm>
            <a:off x="4083085" y="4969882"/>
            <a:ext cx="2027477" cy="1547614"/>
            <a:chOff x="4083085" y="4969882"/>
            <a:chExt cx="2027477" cy="1547614"/>
          </a:xfrm>
        </p:grpSpPr>
        <p:sp>
          <p:nvSpPr>
            <p:cNvPr id="400" name="Google Shape;400;p22"/>
            <p:cNvSpPr/>
            <p:nvPr/>
          </p:nvSpPr>
          <p:spPr>
            <a:xfrm>
              <a:off x="5103564" y="4969882"/>
              <a:ext cx="1006998" cy="1547614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01" name="Google Shape;401;p22"/>
            <p:cNvSpPr/>
            <p:nvPr/>
          </p:nvSpPr>
          <p:spPr>
            <a:xfrm>
              <a:off x="4083085" y="4969882"/>
              <a:ext cx="1023856" cy="105427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r" dir="81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402" name="Google Shape;402;p22"/>
          <p:cNvGrpSpPr/>
          <p:nvPr/>
        </p:nvGrpSpPr>
        <p:grpSpPr>
          <a:xfrm>
            <a:off x="6099367" y="2749307"/>
            <a:ext cx="2027477" cy="1547614"/>
            <a:chOff x="6099367" y="2749307"/>
            <a:chExt cx="2027477" cy="1547614"/>
          </a:xfrm>
        </p:grpSpPr>
        <p:sp>
          <p:nvSpPr>
            <p:cNvPr id="403" name="Google Shape;403;p22"/>
            <p:cNvSpPr/>
            <p:nvPr/>
          </p:nvSpPr>
          <p:spPr>
            <a:xfrm flipH="1">
              <a:off x="6099367" y="2749307"/>
              <a:ext cx="1006998" cy="1547614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04" name="Google Shape;404;p22"/>
            <p:cNvSpPr/>
            <p:nvPr/>
          </p:nvSpPr>
          <p:spPr>
            <a:xfrm flipH="1">
              <a:off x="7102988" y="2749307"/>
              <a:ext cx="1023856" cy="105427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l" dir="27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405" name="Google Shape;405;p22"/>
          <p:cNvGrpSpPr/>
          <p:nvPr/>
        </p:nvGrpSpPr>
        <p:grpSpPr>
          <a:xfrm>
            <a:off x="6108335" y="4296921"/>
            <a:ext cx="2027477" cy="1547614"/>
            <a:chOff x="6108335" y="4296921"/>
            <a:chExt cx="2027477" cy="1547614"/>
          </a:xfrm>
        </p:grpSpPr>
        <p:sp>
          <p:nvSpPr>
            <p:cNvPr id="406" name="Google Shape;406;p22"/>
            <p:cNvSpPr/>
            <p:nvPr/>
          </p:nvSpPr>
          <p:spPr>
            <a:xfrm flipH="1">
              <a:off x="6108335" y="4296921"/>
              <a:ext cx="1006998" cy="1547614"/>
            </a:xfrm>
            <a:custGeom>
              <a:rect b="b" l="l" r="r" t="t"/>
              <a:pathLst>
                <a:path extrusionOk="0" h="1789723" w="1164533">
                  <a:moveTo>
                    <a:pt x="0" y="0"/>
                  </a:moveTo>
                  <a:lnTo>
                    <a:pt x="0" y="1219200"/>
                  </a:lnTo>
                  <a:lnTo>
                    <a:pt x="859693" y="1219200"/>
                  </a:lnTo>
                  <a:lnTo>
                    <a:pt x="1164493" y="1789723"/>
                  </a:lnTo>
                  <a:lnTo>
                    <a:pt x="1164493" y="132862"/>
                  </a:lnTo>
                  <a:cubicBezTo>
                    <a:pt x="1165795" y="49498"/>
                    <a:pt x="1135836" y="1303"/>
                    <a:pt x="1074616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07" name="Google Shape;407;p22"/>
            <p:cNvSpPr/>
            <p:nvPr/>
          </p:nvSpPr>
          <p:spPr>
            <a:xfrm flipH="1">
              <a:off x="7111956" y="4296921"/>
              <a:ext cx="1023856" cy="1054270"/>
            </a:xfrm>
            <a:custGeom>
              <a:rect b="b" l="l" r="r" t="t"/>
              <a:pathLst>
                <a:path extrusionOk="0" h="1219200" w="1184028">
                  <a:moveTo>
                    <a:pt x="136770" y="0"/>
                  </a:moveTo>
                  <a:lnTo>
                    <a:pt x="1184028" y="0"/>
                  </a:lnTo>
                  <a:lnTo>
                    <a:pt x="1184028" y="1219200"/>
                  </a:lnTo>
                  <a:lnTo>
                    <a:pt x="136770" y="1219200"/>
                  </a:lnTo>
                  <a:cubicBezTo>
                    <a:pt x="61234" y="1219200"/>
                    <a:pt x="0" y="1157966"/>
                    <a:pt x="0" y="1082430"/>
                  </a:cubicBezTo>
                  <a:lnTo>
                    <a:pt x="0" y="136770"/>
                  </a:lnTo>
                  <a:cubicBezTo>
                    <a:pt x="0" y="61234"/>
                    <a:pt x="61234" y="0"/>
                    <a:pt x="13677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3F2EE"/>
                </a:gs>
              </a:gsLst>
              <a:lin ang="162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27000" rotWithShape="0" algn="tl" dir="2700000" dist="63500">
                <a:srgbClr val="3F3F3F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408" name="Google Shape;408;p22"/>
          <p:cNvSpPr/>
          <p:nvPr/>
        </p:nvSpPr>
        <p:spPr>
          <a:xfrm>
            <a:off x="6354151" y="3087753"/>
            <a:ext cx="544971" cy="441984"/>
          </a:xfrm>
          <a:custGeom>
            <a:rect b="b" l="l" r="r" t="t"/>
            <a:pathLst>
              <a:path extrusionOk="0" h="87" w="107">
                <a:moveTo>
                  <a:pt x="107" y="10"/>
                </a:moveTo>
                <a:cubicBezTo>
                  <a:pt x="103" y="12"/>
                  <a:pt x="99" y="13"/>
                  <a:pt x="95" y="13"/>
                </a:cubicBezTo>
                <a:cubicBezTo>
                  <a:pt x="99" y="11"/>
                  <a:pt x="103" y="6"/>
                  <a:pt x="104" y="1"/>
                </a:cubicBezTo>
                <a:cubicBezTo>
                  <a:pt x="100" y="4"/>
                  <a:pt x="95" y="6"/>
                  <a:pt x="90" y="7"/>
                </a:cubicBezTo>
                <a:cubicBezTo>
                  <a:pt x="86" y="2"/>
                  <a:pt x="80" y="0"/>
                  <a:pt x="74" y="0"/>
                </a:cubicBezTo>
                <a:cubicBezTo>
                  <a:pt x="62" y="0"/>
                  <a:pt x="52" y="9"/>
                  <a:pt x="52" y="22"/>
                </a:cubicBezTo>
                <a:cubicBezTo>
                  <a:pt x="52" y="23"/>
                  <a:pt x="52" y="25"/>
                  <a:pt x="53" y="27"/>
                </a:cubicBezTo>
                <a:cubicBezTo>
                  <a:pt x="34" y="26"/>
                  <a:pt x="18" y="17"/>
                  <a:pt x="7" y="4"/>
                </a:cubicBezTo>
                <a:cubicBezTo>
                  <a:pt x="5" y="7"/>
                  <a:pt x="4" y="11"/>
                  <a:pt x="4" y="15"/>
                </a:cubicBezTo>
                <a:cubicBezTo>
                  <a:pt x="4" y="22"/>
                  <a:pt x="8" y="29"/>
                  <a:pt x="14" y="33"/>
                </a:cubicBezTo>
                <a:cubicBezTo>
                  <a:pt x="10" y="33"/>
                  <a:pt x="7" y="32"/>
                  <a:pt x="4" y="30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41"/>
                  <a:pt x="12" y="50"/>
                  <a:pt x="22" y="52"/>
                </a:cubicBezTo>
                <a:cubicBezTo>
                  <a:pt x="20" y="53"/>
                  <a:pt x="18" y="53"/>
                  <a:pt x="16" y="53"/>
                </a:cubicBezTo>
                <a:cubicBezTo>
                  <a:pt x="14" y="53"/>
                  <a:pt x="13" y="53"/>
                  <a:pt x="12" y="53"/>
                </a:cubicBezTo>
                <a:cubicBezTo>
                  <a:pt x="15" y="61"/>
                  <a:pt x="23" y="68"/>
                  <a:pt x="32" y="68"/>
                </a:cubicBezTo>
                <a:cubicBezTo>
                  <a:pt x="25" y="74"/>
                  <a:pt x="15" y="77"/>
                  <a:pt x="5" y="77"/>
                </a:cubicBezTo>
                <a:cubicBezTo>
                  <a:pt x="3" y="77"/>
                  <a:pt x="1" y="77"/>
                  <a:pt x="0" y="77"/>
                </a:cubicBezTo>
                <a:cubicBezTo>
                  <a:pt x="9" y="83"/>
                  <a:pt x="21" y="87"/>
                  <a:pt x="33" y="87"/>
                </a:cubicBezTo>
                <a:cubicBezTo>
                  <a:pt x="74" y="87"/>
                  <a:pt x="96" y="53"/>
                  <a:pt x="96" y="24"/>
                </a:cubicBezTo>
                <a:cubicBezTo>
                  <a:pt x="96" y="23"/>
                  <a:pt x="96" y="22"/>
                  <a:pt x="96" y="21"/>
                </a:cubicBezTo>
                <a:cubicBezTo>
                  <a:pt x="101" y="18"/>
                  <a:pt x="104" y="14"/>
                  <a:pt x="107" y="1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09" name="Google Shape;409;p22"/>
          <p:cNvSpPr/>
          <p:nvPr/>
        </p:nvSpPr>
        <p:spPr>
          <a:xfrm>
            <a:off x="4209472" y="2068322"/>
            <a:ext cx="744491" cy="1446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01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0" name="Google Shape;410;p22"/>
          <p:cNvSpPr/>
          <p:nvPr/>
        </p:nvSpPr>
        <p:spPr>
          <a:xfrm>
            <a:off x="7087451" y="2916061"/>
            <a:ext cx="103939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02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1" name="Google Shape;411;p22"/>
          <p:cNvSpPr/>
          <p:nvPr/>
        </p:nvSpPr>
        <p:spPr>
          <a:xfrm>
            <a:off x="4067389" y="3570807"/>
            <a:ext cx="103939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03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2" name="Google Shape;412;p22"/>
          <p:cNvSpPr/>
          <p:nvPr/>
        </p:nvSpPr>
        <p:spPr>
          <a:xfrm>
            <a:off x="7111956" y="4443702"/>
            <a:ext cx="103939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04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3" name="Google Shape;413;p22"/>
          <p:cNvSpPr/>
          <p:nvPr/>
        </p:nvSpPr>
        <p:spPr>
          <a:xfrm>
            <a:off x="4074117" y="5101642"/>
            <a:ext cx="103939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rPr>
              <a:t>05</a:t>
            </a:r>
            <a:endParaRPr b="1" sz="4400">
              <a:solidFill>
                <a:srgbClr val="7F7F7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4" name="Google Shape;414;p22"/>
          <p:cNvSpPr/>
          <p:nvPr/>
        </p:nvSpPr>
        <p:spPr>
          <a:xfrm>
            <a:off x="5385549" y="3704677"/>
            <a:ext cx="462945" cy="543658"/>
          </a:xfrm>
          <a:custGeom>
            <a:rect b="b" l="l" r="r" t="t"/>
            <a:pathLst>
              <a:path extrusionOk="0" h="748" w="641">
                <a:moveTo>
                  <a:pt x="90" y="424"/>
                </a:moveTo>
                <a:cubicBezTo>
                  <a:pt x="114" y="424"/>
                  <a:pt x="137" y="424"/>
                  <a:pt x="158" y="424"/>
                </a:cubicBezTo>
                <a:cubicBezTo>
                  <a:pt x="178" y="425"/>
                  <a:pt x="194" y="421"/>
                  <a:pt x="205" y="408"/>
                </a:cubicBezTo>
                <a:lnTo>
                  <a:pt x="291" y="588"/>
                </a:lnTo>
                <a:lnTo>
                  <a:pt x="312" y="475"/>
                </a:lnTo>
                <a:lnTo>
                  <a:pt x="297" y="468"/>
                </a:lnTo>
                <a:lnTo>
                  <a:pt x="298" y="452"/>
                </a:lnTo>
                <a:lnTo>
                  <a:pt x="360" y="452"/>
                </a:lnTo>
                <a:lnTo>
                  <a:pt x="360" y="468"/>
                </a:lnTo>
                <a:lnTo>
                  <a:pt x="346" y="475"/>
                </a:lnTo>
                <a:lnTo>
                  <a:pt x="365" y="583"/>
                </a:lnTo>
                <a:lnTo>
                  <a:pt x="439" y="415"/>
                </a:lnTo>
                <a:cubicBezTo>
                  <a:pt x="450" y="420"/>
                  <a:pt x="464" y="422"/>
                  <a:pt x="482" y="420"/>
                </a:cubicBezTo>
                <a:cubicBezTo>
                  <a:pt x="502" y="420"/>
                  <a:pt x="523" y="420"/>
                  <a:pt x="545" y="420"/>
                </a:cubicBezTo>
                <a:cubicBezTo>
                  <a:pt x="604" y="475"/>
                  <a:pt x="641" y="606"/>
                  <a:pt x="632" y="691"/>
                </a:cubicBezTo>
                <a:cubicBezTo>
                  <a:pt x="614" y="704"/>
                  <a:pt x="583" y="714"/>
                  <a:pt x="544" y="722"/>
                </a:cubicBezTo>
                <a:lnTo>
                  <a:pt x="532" y="681"/>
                </a:lnTo>
                <a:lnTo>
                  <a:pt x="504" y="729"/>
                </a:lnTo>
                <a:cubicBezTo>
                  <a:pt x="390" y="746"/>
                  <a:pt x="233" y="748"/>
                  <a:pt x="123" y="731"/>
                </a:cubicBezTo>
                <a:lnTo>
                  <a:pt x="94" y="681"/>
                </a:lnTo>
                <a:lnTo>
                  <a:pt x="81" y="724"/>
                </a:lnTo>
                <a:cubicBezTo>
                  <a:pt x="43" y="716"/>
                  <a:pt x="14" y="705"/>
                  <a:pt x="0" y="691"/>
                </a:cubicBezTo>
                <a:cubicBezTo>
                  <a:pt x="1" y="616"/>
                  <a:pt x="15" y="489"/>
                  <a:pt x="90" y="424"/>
                </a:cubicBezTo>
                <a:close/>
                <a:moveTo>
                  <a:pt x="185" y="289"/>
                </a:moveTo>
                <a:lnTo>
                  <a:pt x="185" y="289"/>
                </a:lnTo>
                <a:cubicBezTo>
                  <a:pt x="175" y="284"/>
                  <a:pt x="168" y="275"/>
                  <a:pt x="163" y="264"/>
                </a:cubicBezTo>
                <a:cubicBezTo>
                  <a:pt x="157" y="251"/>
                  <a:pt x="155" y="234"/>
                  <a:pt x="155" y="214"/>
                </a:cubicBezTo>
                <a:lnTo>
                  <a:pt x="155" y="207"/>
                </a:lnTo>
                <a:lnTo>
                  <a:pt x="160" y="204"/>
                </a:lnTo>
                <a:cubicBezTo>
                  <a:pt x="162" y="203"/>
                  <a:pt x="163" y="202"/>
                  <a:pt x="164" y="202"/>
                </a:cubicBezTo>
                <a:cubicBezTo>
                  <a:pt x="152" y="117"/>
                  <a:pt x="162" y="78"/>
                  <a:pt x="199" y="47"/>
                </a:cubicBezTo>
                <a:cubicBezTo>
                  <a:pt x="256" y="0"/>
                  <a:pt x="365" y="0"/>
                  <a:pt x="423" y="43"/>
                </a:cubicBezTo>
                <a:cubicBezTo>
                  <a:pt x="463" y="72"/>
                  <a:pt x="477" y="123"/>
                  <a:pt x="466" y="200"/>
                </a:cubicBezTo>
                <a:cubicBezTo>
                  <a:pt x="468" y="201"/>
                  <a:pt x="470" y="202"/>
                  <a:pt x="472" y="204"/>
                </a:cubicBezTo>
                <a:lnTo>
                  <a:pt x="478" y="207"/>
                </a:lnTo>
                <a:lnTo>
                  <a:pt x="478" y="214"/>
                </a:lnTo>
                <a:cubicBezTo>
                  <a:pt x="478" y="233"/>
                  <a:pt x="476" y="250"/>
                  <a:pt x="471" y="263"/>
                </a:cubicBezTo>
                <a:cubicBezTo>
                  <a:pt x="466" y="275"/>
                  <a:pt x="459" y="283"/>
                  <a:pt x="449" y="288"/>
                </a:cubicBezTo>
                <a:cubicBezTo>
                  <a:pt x="434" y="338"/>
                  <a:pt x="381" y="392"/>
                  <a:pt x="328" y="397"/>
                </a:cubicBezTo>
                <a:cubicBezTo>
                  <a:pt x="319" y="398"/>
                  <a:pt x="308" y="398"/>
                  <a:pt x="299" y="395"/>
                </a:cubicBezTo>
                <a:cubicBezTo>
                  <a:pt x="241" y="374"/>
                  <a:pt x="203" y="350"/>
                  <a:pt x="185" y="28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5" name="Google Shape;415;p22"/>
          <p:cNvSpPr/>
          <p:nvPr/>
        </p:nvSpPr>
        <p:spPr>
          <a:xfrm>
            <a:off x="5396745" y="2202307"/>
            <a:ext cx="504477" cy="473788"/>
          </a:xfrm>
          <a:custGeom>
            <a:rect b="b" l="l" r="r" t="t"/>
            <a:pathLst>
              <a:path extrusionOk="0" h="603" w="643">
                <a:moveTo>
                  <a:pt x="51" y="448"/>
                </a:moveTo>
                <a:cubicBezTo>
                  <a:pt x="83" y="445"/>
                  <a:pt x="115" y="443"/>
                  <a:pt x="147" y="442"/>
                </a:cubicBezTo>
                <a:cubicBezTo>
                  <a:pt x="127" y="440"/>
                  <a:pt x="108" y="439"/>
                  <a:pt x="88" y="436"/>
                </a:cubicBezTo>
                <a:cubicBezTo>
                  <a:pt x="72" y="435"/>
                  <a:pt x="59" y="423"/>
                  <a:pt x="59" y="407"/>
                </a:cubicBezTo>
                <a:cubicBezTo>
                  <a:pt x="59" y="383"/>
                  <a:pt x="59" y="359"/>
                  <a:pt x="59" y="335"/>
                </a:cubicBezTo>
                <a:cubicBezTo>
                  <a:pt x="59" y="318"/>
                  <a:pt x="72" y="306"/>
                  <a:pt x="88" y="305"/>
                </a:cubicBezTo>
                <a:cubicBezTo>
                  <a:pt x="148" y="299"/>
                  <a:pt x="207" y="297"/>
                  <a:pt x="267" y="298"/>
                </a:cubicBezTo>
                <a:cubicBezTo>
                  <a:pt x="245" y="333"/>
                  <a:pt x="233" y="373"/>
                  <a:pt x="233" y="417"/>
                </a:cubicBezTo>
                <a:cubicBezTo>
                  <a:pt x="233" y="479"/>
                  <a:pt x="258" y="535"/>
                  <a:pt x="299" y="575"/>
                </a:cubicBezTo>
                <a:cubicBezTo>
                  <a:pt x="301" y="578"/>
                  <a:pt x="304" y="581"/>
                  <a:pt x="306" y="583"/>
                </a:cubicBezTo>
                <a:cubicBezTo>
                  <a:pt x="221" y="590"/>
                  <a:pt x="136" y="588"/>
                  <a:pt x="51" y="579"/>
                </a:cubicBezTo>
                <a:cubicBezTo>
                  <a:pt x="35" y="578"/>
                  <a:pt x="21" y="566"/>
                  <a:pt x="21" y="549"/>
                </a:cubicBezTo>
                <a:cubicBezTo>
                  <a:pt x="21" y="526"/>
                  <a:pt x="21" y="501"/>
                  <a:pt x="21" y="477"/>
                </a:cubicBezTo>
                <a:cubicBezTo>
                  <a:pt x="21" y="461"/>
                  <a:pt x="35" y="449"/>
                  <a:pt x="51" y="448"/>
                </a:cubicBezTo>
                <a:close/>
                <a:moveTo>
                  <a:pt x="442" y="265"/>
                </a:moveTo>
                <a:lnTo>
                  <a:pt x="442" y="265"/>
                </a:lnTo>
                <a:cubicBezTo>
                  <a:pt x="454" y="263"/>
                  <a:pt x="467" y="262"/>
                  <a:pt x="479" y="265"/>
                </a:cubicBezTo>
                <a:cubicBezTo>
                  <a:pt x="478" y="271"/>
                  <a:pt x="478" y="278"/>
                  <a:pt x="477" y="284"/>
                </a:cubicBezTo>
                <a:cubicBezTo>
                  <a:pt x="466" y="283"/>
                  <a:pt x="455" y="283"/>
                  <a:pt x="444" y="284"/>
                </a:cubicBezTo>
                <a:cubicBezTo>
                  <a:pt x="443" y="278"/>
                  <a:pt x="443" y="271"/>
                  <a:pt x="442" y="265"/>
                </a:cubicBezTo>
                <a:close/>
                <a:moveTo>
                  <a:pt x="510" y="384"/>
                </a:moveTo>
                <a:lnTo>
                  <a:pt x="510" y="384"/>
                </a:lnTo>
                <a:lnTo>
                  <a:pt x="467" y="384"/>
                </a:lnTo>
                <a:lnTo>
                  <a:pt x="467" y="377"/>
                </a:lnTo>
                <a:cubicBezTo>
                  <a:pt x="467" y="369"/>
                  <a:pt x="466" y="364"/>
                  <a:pt x="465" y="362"/>
                </a:cubicBezTo>
                <a:cubicBezTo>
                  <a:pt x="464" y="360"/>
                  <a:pt x="462" y="359"/>
                  <a:pt x="459" y="359"/>
                </a:cubicBezTo>
                <a:cubicBezTo>
                  <a:pt x="456" y="359"/>
                  <a:pt x="454" y="359"/>
                  <a:pt x="453" y="362"/>
                </a:cubicBezTo>
                <a:cubicBezTo>
                  <a:pt x="452" y="364"/>
                  <a:pt x="451" y="367"/>
                  <a:pt x="451" y="371"/>
                </a:cubicBezTo>
                <a:cubicBezTo>
                  <a:pt x="451" y="377"/>
                  <a:pt x="452" y="382"/>
                  <a:pt x="455" y="385"/>
                </a:cubicBezTo>
                <a:cubicBezTo>
                  <a:pt x="458" y="388"/>
                  <a:pt x="466" y="393"/>
                  <a:pt x="478" y="401"/>
                </a:cubicBezTo>
                <a:cubicBezTo>
                  <a:pt x="489" y="407"/>
                  <a:pt x="497" y="413"/>
                  <a:pt x="501" y="416"/>
                </a:cubicBezTo>
                <a:cubicBezTo>
                  <a:pt x="505" y="420"/>
                  <a:pt x="508" y="425"/>
                  <a:pt x="511" y="431"/>
                </a:cubicBezTo>
                <a:cubicBezTo>
                  <a:pt x="514" y="437"/>
                  <a:pt x="515" y="445"/>
                  <a:pt x="515" y="455"/>
                </a:cubicBezTo>
                <a:cubicBezTo>
                  <a:pt x="515" y="471"/>
                  <a:pt x="512" y="483"/>
                  <a:pt x="504" y="491"/>
                </a:cubicBezTo>
                <a:cubicBezTo>
                  <a:pt x="497" y="500"/>
                  <a:pt x="485" y="506"/>
                  <a:pt x="471" y="508"/>
                </a:cubicBezTo>
                <a:lnTo>
                  <a:pt x="471" y="524"/>
                </a:lnTo>
                <a:lnTo>
                  <a:pt x="451" y="524"/>
                </a:lnTo>
                <a:lnTo>
                  <a:pt x="451" y="507"/>
                </a:lnTo>
                <a:cubicBezTo>
                  <a:pt x="439" y="506"/>
                  <a:pt x="429" y="502"/>
                  <a:pt x="420" y="494"/>
                </a:cubicBezTo>
                <a:cubicBezTo>
                  <a:pt x="412" y="486"/>
                  <a:pt x="407" y="473"/>
                  <a:pt x="407" y="453"/>
                </a:cubicBezTo>
                <a:lnTo>
                  <a:pt x="407" y="445"/>
                </a:lnTo>
                <a:lnTo>
                  <a:pt x="451" y="445"/>
                </a:lnTo>
                <a:lnTo>
                  <a:pt x="451" y="456"/>
                </a:lnTo>
                <a:cubicBezTo>
                  <a:pt x="451" y="467"/>
                  <a:pt x="451" y="474"/>
                  <a:pt x="452" y="477"/>
                </a:cubicBezTo>
                <a:cubicBezTo>
                  <a:pt x="453" y="480"/>
                  <a:pt x="455" y="481"/>
                  <a:pt x="458" y="481"/>
                </a:cubicBezTo>
                <a:cubicBezTo>
                  <a:pt x="461" y="481"/>
                  <a:pt x="464" y="480"/>
                  <a:pt x="465" y="478"/>
                </a:cubicBezTo>
                <a:cubicBezTo>
                  <a:pt x="466" y="476"/>
                  <a:pt x="467" y="473"/>
                  <a:pt x="467" y="470"/>
                </a:cubicBezTo>
                <a:cubicBezTo>
                  <a:pt x="467" y="460"/>
                  <a:pt x="466" y="453"/>
                  <a:pt x="465" y="449"/>
                </a:cubicBezTo>
                <a:cubicBezTo>
                  <a:pt x="464" y="445"/>
                  <a:pt x="459" y="440"/>
                  <a:pt x="451" y="435"/>
                </a:cubicBezTo>
                <a:cubicBezTo>
                  <a:pt x="438" y="427"/>
                  <a:pt x="429" y="421"/>
                  <a:pt x="424" y="417"/>
                </a:cubicBezTo>
                <a:cubicBezTo>
                  <a:pt x="420" y="413"/>
                  <a:pt x="415" y="408"/>
                  <a:pt x="412" y="401"/>
                </a:cubicBezTo>
                <a:cubicBezTo>
                  <a:pt x="408" y="393"/>
                  <a:pt x="407" y="385"/>
                  <a:pt x="407" y="377"/>
                </a:cubicBezTo>
                <a:cubicBezTo>
                  <a:pt x="407" y="364"/>
                  <a:pt x="410" y="354"/>
                  <a:pt x="418" y="346"/>
                </a:cubicBezTo>
                <a:cubicBezTo>
                  <a:pt x="425" y="339"/>
                  <a:pt x="436" y="334"/>
                  <a:pt x="451" y="333"/>
                </a:cubicBezTo>
                <a:lnTo>
                  <a:pt x="451" y="319"/>
                </a:lnTo>
                <a:lnTo>
                  <a:pt x="471" y="319"/>
                </a:lnTo>
                <a:lnTo>
                  <a:pt x="471" y="333"/>
                </a:lnTo>
                <a:cubicBezTo>
                  <a:pt x="484" y="334"/>
                  <a:pt x="494" y="339"/>
                  <a:pt x="501" y="346"/>
                </a:cubicBezTo>
                <a:cubicBezTo>
                  <a:pt x="507" y="353"/>
                  <a:pt x="511" y="363"/>
                  <a:pt x="511" y="376"/>
                </a:cubicBezTo>
                <a:cubicBezTo>
                  <a:pt x="511" y="378"/>
                  <a:pt x="510" y="381"/>
                  <a:pt x="510" y="384"/>
                </a:cubicBezTo>
                <a:close/>
                <a:moveTo>
                  <a:pt x="411" y="271"/>
                </a:moveTo>
                <a:lnTo>
                  <a:pt x="411" y="271"/>
                </a:lnTo>
                <a:lnTo>
                  <a:pt x="410" y="271"/>
                </a:lnTo>
                <a:lnTo>
                  <a:pt x="409" y="271"/>
                </a:lnTo>
                <a:lnTo>
                  <a:pt x="408" y="272"/>
                </a:lnTo>
                <a:lnTo>
                  <a:pt x="407" y="272"/>
                </a:lnTo>
                <a:lnTo>
                  <a:pt x="406" y="272"/>
                </a:lnTo>
                <a:lnTo>
                  <a:pt x="405" y="273"/>
                </a:lnTo>
                <a:lnTo>
                  <a:pt x="405" y="273"/>
                </a:lnTo>
                <a:lnTo>
                  <a:pt x="404" y="273"/>
                </a:lnTo>
                <a:lnTo>
                  <a:pt x="403" y="274"/>
                </a:lnTo>
                <a:lnTo>
                  <a:pt x="402" y="274"/>
                </a:lnTo>
                <a:lnTo>
                  <a:pt x="401" y="274"/>
                </a:lnTo>
                <a:lnTo>
                  <a:pt x="400" y="275"/>
                </a:lnTo>
                <a:lnTo>
                  <a:pt x="399" y="275"/>
                </a:lnTo>
                <a:lnTo>
                  <a:pt x="398" y="275"/>
                </a:lnTo>
                <a:lnTo>
                  <a:pt x="398" y="276"/>
                </a:lnTo>
                <a:lnTo>
                  <a:pt x="397" y="276"/>
                </a:lnTo>
                <a:lnTo>
                  <a:pt x="396" y="277"/>
                </a:lnTo>
                <a:lnTo>
                  <a:pt x="395" y="277"/>
                </a:lnTo>
                <a:lnTo>
                  <a:pt x="394" y="277"/>
                </a:lnTo>
                <a:lnTo>
                  <a:pt x="393" y="278"/>
                </a:lnTo>
                <a:lnTo>
                  <a:pt x="393" y="278"/>
                </a:lnTo>
                <a:lnTo>
                  <a:pt x="401" y="294"/>
                </a:lnTo>
                <a:lnTo>
                  <a:pt x="401" y="294"/>
                </a:lnTo>
                <a:lnTo>
                  <a:pt x="401" y="293"/>
                </a:lnTo>
                <a:lnTo>
                  <a:pt x="402" y="293"/>
                </a:lnTo>
                <a:lnTo>
                  <a:pt x="403" y="293"/>
                </a:lnTo>
                <a:lnTo>
                  <a:pt x="404" y="292"/>
                </a:lnTo>
                <a:lnTo>
                  <a:pt x="404" y="292"/>
                </a:lnTo>
                <a:lnTo>
                  <a:pt x="405" y="292"/>
                </a:lnTo>
                <a:lnTo>
                  <a:pt x="406" y="291"/>
                </a:lnTo>
                <a:lnTo>
                  <a:pt x="407" y="291"/>
                </a:lnTo>
                <a:lnTo>
                  <a:pt x="407" y="291"/>
                </a:lnTo>
                <a:lnTo>
                  <a:pt x="408" y="290"/>
                </a:lnTo>
                <a:lnTo>
                  <a:pt x="409" y="290"/>
                </a:lnTo>
                <a:lnTo>
                  <a:pt x="410" y="290"/>
                </a:lnTo>
                <a:lnTo>
                  <a:pt x="411" y="290"/>
                </a:lnTo>
                <a:lnTo>
                  <a:pt x="411" y="289"/>
                </a:lnTo>
                <a:lnTo>
                  <a:pt x="412" y="289"/>
                </a:lnTo>
                <a:lnTo>
                  <a:pt x="413" y="289"/>
                </a:lnTo>
                <a:lnTo>
                  <a:pt x="414" y="288"/>
                </a:lnTo>
                <a:lnTo>
                  <a:pt x="414" y="288"/>
                </a:lnTo>
                <a:lnTo>
                  <a:pt x="415" y="288"/>
                </a:lnTo>
                <a:lnTo>
                  <a:pt x="416" y="288"/>
                </a:lnTo>
                <a:lnTo>
                  <a:pt x="411" y="271"/>
                </a:lnTo>
                <a:close/>
                <a:moveTo>
                  <a:pt x="361" y="297"/>
                </a:moveTo>
                <a:lnTo>
                  <a:pt x="361" y="297"/>
                </a:lnTo>
                <a:lnTo>
                  <a:pt x="361" y="297"/>
                </a:lnTo>
                <a:lnTo>
                  <a:pt x="360" y="298"/>
                </a:lnTo>
                <a:lnTo>
                  <a:pt x="360" y="299"/>
                </a:lnTo>
                <a:lnTo>
                  <a:pt x="359" y="299"/>
                </a:lnTo>
                <a:lnTo>
                  <a:pt x="358" y="300"/>
                </a:lnTo>
                <a:lnTo>
                  <a:pt x="358" y="300"/>
                </a:lnTo>
                <a:lnTo>
                  <a:pt x="357" y="301"/>
                </a:lnTo>
                <a:lnTo>
                  <a:pt x="356" y="302"/>
                </a:lnTo>
                <a:lnTo>
                  <a:pt x="356" y="302"/>
                </a:lnTo>
                <a:lnTo>
                  <a:pt x="355" y="303"/>
                </a:lnTo>
                <a:lnTo>
                  <a:pt x="354" y="304"/>
                </a:lnTo>
                <a:lnTo>
                  <a:pt x="354" y="304"/>
                </a:lnTo>
                <a:lnTo>
                  <a:pt x="353" y="305"/>
                </a:lnTo>
                <a:lnTo>
                  <a:pt x="352" y="305"/>
                </a:lnTo>
                <a:lnTo>
                  <a:pt x="352" y="306"/>
                </a:lnTo>
                <a:lnTo>
                  <a:pt x="351" y="307"/>
                </a:lnTo>
                <a:lnTo>
                  <a:pt x="350" y="307"/>
                </a:lnTo>
                <a:lnTo>
                  <a:pt x="350" y="308"/>
                </a:lnTo>
                <a:lnTo>
                  <a:pt x="349" y="309"/>
                </a:lnTo>
                <a:lnTo>
                  <a:pt x="348" y="309"/>
                </a:lnTo>
                <a:lnTo>
                  <a:pt x="348" y="310"/>
                </a:lnTo>
                <a:lnTo>
                  <a:pt x="360" y="322"/>
                </a:lnTo>
                <a:lnTo>
                  <a:pt x="361" y="322"/>
                </a:lnTo>
                <a:lnTo>
                  <a:pt x="361" y="321"/>
                </a:lnTo>
                <a:lnTo>
                  <a:pt x="362" y="320"/>
                </a:lnTo>
                <a:lnTo>
                  <a:pt x="363" y="320"/>
                </a:lnTo>
                <a:lnTo>
                  <a:pt x="363" y="319"/>
                </a:lnTo>
                <a:lnTo>
                  <a:pt x="364" y="319"/>
                </a:lnTo>
                <a:lnTo>
                  <a:pt x="364" y="318"/>
                </a:lnTo>
                <a:lnTo>
                  <a:pt x="365" y="318"/>
                </a:lnTo>
                <a:lnTo>
                  <a:pt x="365" y="317"/>
                </a:lnTo>
                <a:lnTo>
                  <a:pt x="366" y="317"/>
                </a:lnTo>
                <a:lnTo>
                  <a:pt x="367" y="316"/>
                </a:lnTo>
                <a:lnTo>
                  <a:pt x="367" y="315"/>
                </a:lnTo>
                <a:lnTo>
                  <a:pt x="368" y="315"/>
                </a:lnTo>
                <a:lnTo>
                  <a:pt x="368" y="314"/>
                </a:lnTo>
                <a:lnTo>
                  <a:pt x="369" y="314"/>
                </a:lnTo>
                <a:lnTo>
                  <a:pt x="370" y="313"/>
                </a:lnTo>
                <a:lnTo>
                  <a:pt x="370" y="313"/>
                </a:lnTo>
                <a:lnTo>
                  <a:pt x="371" y="312"/>
                </a:lnTo>
                <a:lnTo>
                  <a:pt x="372" y="312"/>
                </a:lnTo>
                <a:lnTo>
                  <a:pt x="372" y="311"/>
                </a:lnTo>
                <a:lnTo>
                  <a:pt x="373" y="311"/>
                </a:lnTo>
                <a:lnTo>
                  <a:pt x="361" y="297"/>
                </a:lnTo>
                <a:close/>
                <a:moveTo>
                  <a:pt x="325" y="339"/>
                </a:moveTo>
                <a:lnTo>
                  <a:pt x="325" y="339"/>
                </a:lnTo>
                <a:lnTo>
                  <a:pt x="325" y="340"/>
                </a:lnTo>
                <a:lnTo>
                  <a:pt x="324" y="341"/>
                </a:lnTo>
                <a:lnTo>
                  <a:pt x="324" y="341"/>
                </a:lnTo>
                <a:lnTo>
                  <a:pt x="323" y="342"/>
                </a:lnTo>
                <a:lnTo>
                  <a:pt x="323" y="343"/>
                </a:lnTo>
                <a:lnTo>
                  <a:pt x="323" y="344"/>
                </a:lnTo>
                <a:lnTo>
                  <a:pt x="322" y="345"/>
                </a:lnTo>
                <a:lnTo>
                  <a:pt x="322" y="345"/>
                </a:lnTo>
                <a:lnTo>
                  <a:pt x="321" y="346"/>
                </a:lnTo>
                <a:lnTo>
                  <a:pt x="321" y="347"/>
                </a:lnTo>
                <a:lnTo>
                  <a:pt x="320" y="348"/>
                </a:lnTo>
                <a:lnTo>
                  <a:pt x="320" y="349"/>
                </a:lnTo>
                <a:lnTo>
                  <a:pt x="320" y="350"/>
                </a:lnTo>
                <a:lnTo>
                  <a:pt x="319" y="350"/>
                </a:lnTo>
                <a:lnTo>
                  <a:pt x="319" y="351"/>
                </a:lnTo>
                <a:lnTo>
                  <a:pt x="318" y="352"/>
                </a:lnTo>
                <a:lnTo>
                  <a:pt x="318" y="353"/>
                </a:lnTo>
                <a:lnTo>
                  <a:pt x="318" y="354"/>
                </a:lnTo>
                <a:lnTo>
                  <a:pt x="317" y="355"/>
                </a:lnTo>
                <a:lnTo>
                  <a:pt x="317" y="356"/>
                </a:lnTo>
                <a:lnTo>
                  <a:pt x="317" y="356"/>
                </a:lnTo>
                <a:lnTo>
                  <a:pt x="333" y="363"/>
                </a:lnTo>
                <a:lnTo>
                  <a:pt x="333" y="363"/>
                </a:lnTo>
                <a:lnTo>
                  <a:pt x="333" y="362"/>
                </a:lnTo>
                <a:lnTo>
                  <a:pt x="334" y="361"/>
                </a:lnTo>
                <a:lnTo>
                  <a:pt x="334" y="360"/>
                </a:lnTo>
                <a:lnTo>
                  <a:pt x="334" y="360"/>
                </a:lnTo>
                <a:lnTo>
                  <a:pt x="335" y="359"/>
                </a:lnTo>
                <a:lnTo>
                  <a:pt x="335" y="358"/>
                </a:lnTo>
                <a:lnTo>
                  <a:pt x="335" y="357"/>
                </a:lnTo>
                <a:lnTo>
                  <a:pt x="336" y="357"/>
                </a:lnTo>
                <a:lnTo>
                  <a:pt x="336" y="356"/>
                </a:lnTo>
                <a:lnTo>
                  <a:pt x="336" y="355"/>
                </a:lnTo>
                <a:lnTo>
                  <a:pt x="337" y="354"/>
                </a:lnTo>
                <a:lnTo>
                  <a:pt x="337" y="354"/>
                </a:lnTo>
                <a:lnTo>
                  <a:pt x="338" y="353"/>
                </a:lnTo>
                <a:lnTo>
                  <a:pt x="338" y="352"/>
                </a:lnTo>
                <a:lnTo>
                  <a:pt x="338" y="351"/>
                </a:lnTo>
                <a:lnTo>
                  <a:pt x="339" y="351"/>
                </a:lnTo>
                <a:lnTo>
                  <a:pt x="339" y="350"/>
                </a:lnTo>
                <a:lnTo>
                  <a:pt x="340" y="349"/>
                </a:lnTo>
                <a:lnTo>
                  <a:pt x="340" y="349"/>
                </a:lnTo>
                <a:lnTo>
                  <a:pt x="340" y="348"/>
                </a:lnTo>
                <a:lnTo>
                  <a:pt x="325" y="339"/>
                </a:lnTo>
                <a:close/>
                <a:moveTo>
                  <a:pt x="306" y="392"/>
                </a:moveTo>
                <a:lnTo>
                  <a:pt x="306" y="392"/>
                </a:lnTo>
                <a:lnTo>
                  <a:pt x="306" y="393"/>
                </a:lnTo>
                <a:lnTo>
                  <a:pt x="306" y="394"/>
                </a:lnTo>
                <a:lnTo>
                  <a:pt x="306" y="394"/>
                </a:lnTo>
                <a:lnTo>
                  <a:pt x="306" y="395"/>
                </a:lnTo>
                <a:lnTo>
                  <a:pt x="305" y="396"/>
                </a:lnTo>
                <a:lnTo>
                  <a:pt x="305" y="397"/>
                </a:lnTo>
                <a:lnTo>
                  <a:pt x="305" y="398"/>
                </a:lnTo>
                <a:lnTo>
                  <a:pt x="305" y="399"/>
                </a:lnTo>
                <a:lnTo>
                  <a:pt x="305" y="400"/>
                </a:lnTo>
                <a:lnTo>
                  <a:pt x="305" y="401"/>
                </a:lnTo>
                <a:lnTo>
                  <a:pt x="305" y="402"/>
                </a:lnTo>
                <a:lnTo>
                  <a:pt x="305" y="403"/>
                </a:lnTo>
                <a:lnTo>
                  <a:pt x="305" y="404"/>
                </a:lnTo>
                <a:lnTo>
                  <a:pt x="304" y="405"/>
                </a:lnTo>
                <a:lnTo>
                  <a:pt x="304" y="406"/>
                </a:lnTo>
                <a:lnTo>
                  <a:pt x="304" y="407"/>
                </a:lnTo>
                <a:lnTo>
                  <a:pt x="304" y="408"/>
                </a:lnTo>
                <a:lnTo>
                  <a:pt x="304" y="409"/>
                </a:lnTo>
                <a:lnTo>
                  <a:pt x="304" y="410"/>
                </a:lnTo>
                <a:lnTo>
                  <a:pt x="304" y="410"/>
                </a:lnTo>
                <a:lnTo>
                  <a:pt x="322" y="411"/>
                </a:lnTo>
                <a:lnTo>
                  <a:pt x="322" y="411"/>
                </a:lnTo>
                <a:lnTo>
                  <a:pt x="322" y="410"/>
                </a:lnTo>
                <a:lnTo>
                  <a:pt x="322" y="409"/>
                </a:lnTo>
                <a:lnTo>
                  <a:pt x="322" y="408"/>
                </a:lnTo>
                <a:lnTo>
                  <a:pt x="322" y="407"/>
                </a:lnTo>
                <a:lnTo>
                  <a:pt x="322" y="406"/>
                </a:lnTo>
                <a:lnTo>
                  <a:pt x="322" y="406"/>
                </a:lnTo>
                <a:lnTo>
                  <a:pt x="322" y="405"/>
                </a:lnTo>
                <a:lnTo>
                  <a:pt x="322" y="404"/>
                </a:lnTo>
                <a:lnTo>
                  <a:pt x="322" y="403"/>
                </a:lnTo>
                <a:lnTo>
                  <a:pt x="322" y="402"/>
                </a:lnTo>
                <a:lnTo>
                  <a:pt x="323" y="401"/>
                </a:lnTo>
                <a:lnTo>
                  <a:pt x="323" y="400"/>
                </a:lnTo>
                <a:lnTo>
                  <a:pt x="323" y="400"/>
                </a:lnTo>
                <a:lnTo>
                  <a:pt x="323" y="399"/>
                </a:lnTo>
                <a:lnTo>
                  <a:pt x="323" y="398"/>
                </a:lnTo>
                <a:lnTo>
                  <a:pt x="323" y="397"/>
                </a:lnTo>
                <a:lnTo>
                  <a:pt x="323" y="396"/>
                </a:lnTo>
                <a:lnTo>
                  <a:pt x="323" y="395"/>
                </a:lnTo>
                <a:lnTo>
                  <a:pt x="323" y="395"/>
                </a:lnTo>
                <a:lnTo>
                  <a:pt x="306" y="392"/>
                </a:lnTo>
                <a:close/>
                <a:moveTo>
                  <a:pt x="307" y="447"/>
                </a:moveTo>
                <a:lnTo>
                  <a:pt x="307" y="447"/>
                </a:lnTo>
                <a:lnTo>
                  <a:pt x="307" y="448"/>
                </a:lnTo>
                <a:lnTo>
                  <a:pt x="307" y="449"/>
                </a:lnTo>
                <a:lnTo>
                  <a:pt x="308" y="450"/>
                </a:lnTo>
                <a:lnTo>
                  <a:pt x="308" y="450"/>
                </a:lnTo>
                <a:lnTo>
                  <a:pt x="308" y="451"/>
                </a:lnTo>
                <a:lnTo>
                  <a:pt x="308" y="452"/>
                </a:lnTo>
                <a:lnTo>
                  <a:pt x="308" y="453"/>
                </a:lnTo>
                <a:lnTo>
                  <a:pt x="309" y="454"/>
                </a:lnTo>
                <a:lnTo>
                  <a:pt x="309" y="455"/>
                </a:lnTo>
                <a:lnTo>
                  <a:pt x="309" y="456"/>
                </a:lnTo>
                <a:lnTo>
                  <a:pt x="309" y="457"/>
                </a:lnTo>
                <a:lnTo>
                  <a:pt x="310" y="458"/>
                </a:lnTo>
                <a:lnTo>
                  <a:pt x="310" y="459"/>
                </a:lnTo>
                <a:lnTo>
                  <a:pt x="310" y="460"/>
                </a:lnTo>
                <a:lnTo>
                  <a:pt x="310" y="461"/>
                </a:lnTo>
                <a:lnTo>
                  <a:pt x="311" y="461"/>
                </a:lnTo>
                <a:lnTo>
                  <a:pt x="311" y="462"/>
                </a:lnTo>
                <a:lnTo>
                  <a:pt x="311" y="463"/>
                </a:lnTo>
                <a:lnTo>
                  <a:pt x="312" y="464"/>
                </a:lnTo>
                <a:lnTo>
                  <a:pt x="312" y="465"/>
                </a:lnTo>
                <a:lnTo>
                  <a:pt x="312" y="465"/>
                </a:lnTo>
                <a:lnTo>
                  <a:pt x="329" y="460"/>
                </a:lnTo>
                <a:lnTo>
                  <a:pt x="328" y="459"/>
                </a:lnTo>
                <a:lnTo>
                  <a:pt x="328" y="459"/>
                </a:lnTo>
                <a:lnTo>
                  <a:pt x="328" y="458"/>
                </a:lnTo>
                <a:lnTo>
                  <a:pt x="328" y="457"/>
                </a:lnTo>
                <a:lnTo>
                  <a:pt x="328" y="456"/>
                </a:lnTo>
                <a:lnTo>
                  <a:pt x="327" y="456"/>
                </a:lnTo>
                <a:lnTo>
                  <a:pt x="327" y="455"/>
                </a:lnTo>
                <a:lnTo>
                  <a:pt x="327" y="454"/>
                </a:lnTo>
                <a:lnTo>
                  <a:pt x="327" y="453"/>
                </a:lnTo>
                <a:lnTo>
                  <a:pt x="326" y="452"/>
                </a:lnTo>
                <a:lnTo>
                  <a:pt x="326" y="452"/>
                </a:lnTo>
                <a:lnTo>
                  <a:pt x="326" y="451"/>
                </a:lnTo>
                <a:lnTo>
                  <a:pt x="326" y="450"/>
                </a:lnTo>
                <a:lnTo>
                  <a:pt x="325" y="449"/>
                </a:lnTo>
                <a:lnTo>
                  <a:pt x="325" y="448"/>
                </a:lnTo>
                <a:lnTo>
                  <a:pt x="325" y="447"/>
                </a:lnTo>
                <a:lnTo>
                  <a:pt x="325" y="447"/>
                </a:lnTo>
                <a:lnTo>
                  <a:pt x="325" y="446"/>
                </a:lnTo>
                <a:lnTo>
                  <a:pt x="325" y="445"/>
                </a:lnTo>
                <a:lnTo>
                  <a:pt x="324" y="444"/>
                </a:lnTo>
                <a:lnTo>
                  <a:pt x="324" y="444"/>
                </a:lnTo>
                <a:lnTo>
                  <a:pt x="307" y="447"/>
                </a:lnTo>
                <a:close/>
                <a:moveTo>
                  <a:pt x="328" y="499"/>
                </a:moveTo>
                <a:lnTo>
                  <a:pt x="328" y="499"/>
                </a:lnTo>
                <a:lnTo>
                  <a:pt x="328" y="499"/>
                </a:lnTo>
                <a:lnTo>
                  <a:pt x="329" y="500"/>
                </a:lnTo>
                <a:lnTo>
                  <a:pt x="329" y="501"/>
                </a:lnTo>
                <a:lnTo>
                  <a:pt x="330" y="502"/>
                </a:lnTo>
                <a:lnTo>
                  <a:pt x="330" y="502"/>
                </a:lnTo>
                <a:lnTo>
                  <a:pt x="331" y="503"/>
                </a:lnTo>
                <a:lnTo>
                  <a:pt x="331" y="504"/>
                </a:lnTo>
                <a:lnTo>
                  <a:pt x="332" y="505"/>
                </a:lnTo>
                <a:lnTo>
                  <a:pt x="332" y="505"/>
                </a:lnTo>
                <a:lnTo>
                  <a:pt x="333" y="506"/>
                </a:lnTo>
                <a:lnTo>
                  <a:pt x="333" y="507"/>
                </a:lnTo>
                <a:lnTo>
                  <a:pt x="334" y="508"/>
                </a:lnTo>
                <a:lnTo>
                  <a:pt x="334" y="508"/>
                </a:lnTo>
                <a:lnTo>
                  <a:pt x="335" y="509"/>
                </a:lnTo>
                <a:lnTo>
                  <a:pt x="336" y="510"/>
                </a:lnTo>
                <a:lnTo>
                  <a:pt x="336" y="511"/>
                </a:lnTo>
                <a:lnTo>
                  <a:pt x="337" y="511"/>
                </a:lnTo>
                <a:lnTo>
                  <a:pt x="337" y="512"/>
                </a:lnTo>
                <a:lnTo>
                  <a:pt x="338" y="513"/>
                </a:lnTo>
                <a:lnTo>
                  <a:pt x="338" y="514"/>
                </a:lnTo>
                <a:lnTo>
                  <a:pt x="339" y="514"/>
                </a:lnTo>
                <a:lnTo>
                  <a:pt x="353" y="503"/>
                </a:lnTo>
                <a:lnTo>
                  <a:pt x="352" y="502"/>
                </a:lnTo>
                <a:lnTo>
                  <a:pt x="352" y="502"/>
                </a:lnTo>
                <a:lnTo>
                  <a:pt x="351" y="501"/>
                </a:lnTo>
                <a:lnTo>
                  <a:pt x="351" y="500"/>
                </a:lnTo>
                <a:lnTo>
                  <a:pt x="350" y="500"/>
                </a:lnTo>
                <a:lnTo>
                  <a:pt x="350" y="499"/>
                </a:lnTo>
                <a:lnTo>
                  <a:pt x="349" y="499"/>
                </a:lnTo>
                <a:lnTo>
                  <a:pt x="349" y="498"/>
                </a:lnTo>
                <a:lnTo>
                  <a:pt x="348" y="497"/>
                </a:lnTo>
                <a:lnTo>
                  <a:pt x="348" y="497"/>
                </a:lnTo>
                <a:lnTo>
                  <a:pt x="347" y="496"/>
                </a:lnTo>
                <a:lnTo>
                  <a:pt x="347" y="495"/>
                </a:lnTo>
                <a:lnTo>
                  <a:pt x="346" y="495"/>
                </a:lnTo>
                <a:lnTo>
                  <a:pt x="346" y="494"/>
                </a:lnTo>
                <a:lnTo>
                  <a:pt x="345" y="493"/>
                </a:lnTo>
                <a:lnTo>
                  <a:pt x="345" y="493"/>
                </a:lnTo>
                <a:lnTo>
                  <a:pt x="344" y="492"/>
                </a:lnTo>
                <a:lnTo>
                  <a:pt x="344" y="491"/>
                </a:lnTo>
                <a:lnTo>
                  <a:pt x="343" y="491"/>
                </a:lnTo>
                <a:lnTo>
                  <a:pt x="343" y="490"/>
                </a:lnTo>
                <a:lnTo>
                  <a:pt x="343" y="490"/>
                </a:lnTo>
                <a:lnTo>
                  <a:pt x="328" y="499"/>
                </a:lnTo>
                <a:close/>
                <a:moveTo>
                  <a:pt x="366" y="540"/>
                </a:moveTo>
                <a:lnTo>
                  <a:pt x="366" y="540"/>
                </a:lnTo>
                <a:lnTo>
                  <a:pt x="366" y="540"/>
                </a:lnTo>
                <a:lnTo>
                  <a:pt x="367" y="541"/>
                </a:lnTo>
                <a:lnTo>
                  <a:pt x="368" y="541"/>
                </a:lnTo>
                <a:lnTo>
                  <a:pt x="369" y="542"/>
                </a:lnTo>
                <a:lnTo>
                  <a:pt x="369" y="542"/>
                </a:lnTo>
                <a:lnTo>
                  <a:pt x="370" y="543"/>
                </a:lnTo>
                <a:lnTo>
                  <a:pt x="371" y="543"/>
                </a:lnTo>
                <a:lnTo>
                  <a:pt x="372" y="544"/>
                </a:lnTo>
                <a:lnTo>
                  <a:pt x="372" y="544"/>
                </a:lnTo>
                <a:lnTo>
                  <a:pt x="373" y="545"/>
                </a:lnTo>
                <a:lnTo>
                  <a:pt x="374" y="545"/>
                </a:lnTo>
                <a:lnTo>
                  <a:pt x="375" y="546"/>
                </a:lnTo>
                <a:lnTo>
                  <a:pt x="375" y="546"/>
                </a:lnTo>
                <a:lnTo>
                  <a:pt x="376" y="547"/>
                </a:lnTo>
                <a:lnTo>
                  <a:pt x="377" y="547"/>
                </a:lnTo>
                <a:lnTo>
                  <a:pt x="378" y="548"/>
                </a:lnTo>
                <a:lnTo>
                  <a:pt x="379" y="548"/>
                </a:lnTo>
                <a:lnTo>
                  <a:pt x="379" y="549"/>
                </a:lnTo>
                <a:lnTo>
                  <a:pt x="380" y="549"/>
                </a:lnTo>
                <a:lnTo>
                  <a:pt x="381" y="550"/>
                </a:lnTo>
                <a:lnTo>
                  <a:pt x="382" y="550"/>
                </a:lnTo>
                <a:lnTo>
                  <a:pt x="390" y="535"/>
                </a:lnTo>
                <a:lnTo>
                  <a:pt x="390" y="534"/>
                </a:lnTo>
                <a:lnTo>
                  <a:pt x="389" y="534"/>
                </a:lnTo>
                <a:lnTo>
                  <a:pt x="388" y="534"/>
                </a:lnTo>
                <a:lnTo>
                  <a:pt x="388" y="533"/>
                </a:lnTo>
                <a:lnTo>
                  <a:pt x="387" y="533"/>
                </a:lnTo>
                <a:lnTo>
                  <a:pt x="386" y="532"/>
                </a:lnTo>
                <a:lnTo>
                  <a:pt x="385" y="532"/>
                </a:lnTo>
                <a:lnTo>
                  <a:pt x="385" y="531"/>
                </a:lnTo>
                <a:lnTo>
                  <a:pt x="384" y="531"/>
                </a:lnTo>
                <a:lnTo>
                  <a:pt x="383" y="531"/>
                </a:lnTo>
                <a:lnTo>
                  <a:pt x="383" y="530"/>
                </a:lnTo>
                <a:lnTo>
                  <a:pt x="382" y="530"/>
                </a:lnTo>
                <a:lnTo>
                  <a:pt x="381" y="529"/>
                </a:lnTo>
                <a:lnTo>
                  <a:pt x="381" y="529"/>
                </a:lnTo>
                <a:lnTo>
                  <a:pt x="380" y="528"/>
                </a:lnTo>
                <a:lnTo>
                  <a:pt x="379" y="528"/>
                </a:lnTo>
                <a:lnTo>
                  <a:pt x="379" y="527"/>
                </a:lnTo>
                <a:lnTo>
                  <a:pt x="378" y="527"/>
                </a:lnTo>
                <a:lnTo>
                  <a:pt x="377" y="526"/>
                </a:lnTo>
                <a:lnTo>
                  <a:pt x="377" y="526"/>
                </a:lnTo>
                <a:lnTo>
                  <a:pt x="376" y="526"/>
                </a:lnTo>
                <a:lnTo>
                  <a:pt x="366" y="540"/>
                </a:lnTo>
                <a:close/>
                <a:moveTo>
                  <a:pt x="416" y="564"/>
                </a:moveTo>
                <a:lnTo>
                  <a:pt x="416" y="564"/>
                </a:lnTo>
                <a:lnTo>
                  <a:pt x="416" y="564"/>
                </a:lnTo>
                <a:lnTo>
                  <a:pt x="417" y="565"/>
                </a:lnTo>
                <a:lnTo>
                  <a:pt x="418" y="565"/>
                </a:lnTo>
                <a:lnTo>
                  <a:pt x="419" y="565"/>
                </a:lnTo>
                <a:lnTo>
                  <a:pt x="420" y="565"/>
                </a:lnTo>
                <a:lnTo>
                  <a:pt x="421" y="566"/>
                </a:lnTo>
                <a:lnTo>
                  <a:pt x="422" y="566"/>
                </a:lnTo>
                <a:lnTo>
                  <a:pt x="423" y="566"/>
                </a:lnTo>
                <a:lnTo>
                  <a:pt x="424" y="566"/>
                </a:lnTo>
                <a:lnTo>
                  <a:pt x="424" y="566"/>
                </a:lnTo>
                <a:lnTo>
                  <a:pt x="425" y="567"/>
                </a:lnTo>
                <a:lnTo>
                  <a:pt x="426" y="567"/>
                </a:lnTo>
                <a:lnTo>
                  <a:pt x="427" y="567"/>
                </a:lnTo>
                <a:lnTo>
                  <a:pt x="428" y="567"/>
                </a:lnTo>
                <a:lnTo>
                  <a:pt x="429" y="567"/>
                </a:lnTo>
                <a:lnTo>
                  <a:pt x="430" y="568"/>
                </a:lnTo>
                <a:lnTo>
                  <a:pt x="431" y="568"/>
                </a:lnTo>
                <a:lnTo>
                  <a:pt x="432" y="568"/>
                </a:lnTo>
                <a:lnTo>
                  <a:pt x="433" y="568"/>
                </a:lnTo>
                <a:lnTo>
                  <a:pt x="434" y="568"/>
                </a:lnTo>
                <a:lnTo>
                  <a:pt x="434" y="568"/>
                </a:lnTo>
                <a:lnTo>
                  <a:pt x="437" y="551"/>
                </a:lnTo>
                <a:lnTo>
                  <a:pt x="437" y="551"/>
                </a:lnTo>
                <a:lnTo>
                  <a:pt x="436" y="551"/>
                </a:lnTo>
                <a:lnTo>
                  <a:pt x="435" y="551"/>
                </a:lnTo>
                <a:lnTo>
                  <a:pt x="434" y="550"/>
                </a:lnTo>
                <a:lnTo>
                  <a:pt x="433" y="550"/>
                </a:lnTo>
                <a:lnTo>
                  <a:pt x="432" y="550"/>
                </a:lnTo>
                <a:lnTo>
                  <a:pt x="431" y="550"/>
                </a:lnTo>
                <a:lnTo>
                  <a:pt x="431" y="550"/>
                </a:lnTo>
                <a:lnTo>
                  <a:pt x="430" y="550"/>
                </a:lnTo>
                <a:lnTo>
                  <a:pt x="429" y="549"/>
                </a:lnTo>
                <a:lnTo>
                  <a:pt x="428" y="549"/>
                </a:lnTo>
                <a:lnTo>
                  <a:pt x="427" y="549"/>
                </a:lnTo>
                <a:lnTo>
                  <a:pt x="427" y="549"/>
                </a:lnTo>
                <a:lnTo>
                  <a:pt x="426" y="549"/>
                </a:lnTo>
                <a:lnTo>
                  <a:pt x="425" y="548"/>
                </a:lnTo>
                <a:lnTo>
                  <a:pt x="424" y="548"/>
                </a:lnTo>
                <a:lnTo>
                  <a:pt x="423" y="548"/>
                </a:lnTo>
                <a:lnTo>
                  <a:pt x="422" y="548"/>
                </a:lnTo>
                <a:lnTo>
                  <a:pt x="422" y="548"/>
                </a:lnTo>
                <a:lnTo>
                  <a:pt x="421" y="547"/>
                </a:lnTo>
                <a:lnTo>
                  <a:pt x="421" y="547"/>
                </a:lnTo>
                <a:lnTo>
                  <a:pt x="416" y="564"/>
                </a:lnTo>
                <a:close/>
                <a:moveTo>
                  <a:pt x="471" y="569"/>
                </a:moveTo>
                <a:lnTo>
                  <a:pt x="471" y="569"/>
                </a:lnTo>
                <a:lnTo>
                  <a:pt x="472" y="569"/>
                </a:lnTo>
                <a:lnTo>
                  <a:pt x="473" y="569"/>
                </a:lnTo>
                <a:lnTo>
                  <a:pt x="474" y="569"/>
                </a:lnTo>
                <a:lnTo>
                  <a:pt x="475" y="569"/>
                </a:lnTo>
                <a:lnTo>
                  <a:pt x="476" y="569"/>
                </a:lnTo>
                <a:lnTo>
                  <a:pt x="477" y="569"/>
                </a:lnTo>
                <a:lnTo>
                  <a:pt x="478" y="569"/>
                </a:lnTo>
                <a:lnTo>
                  <a:pt x="479" y="568"/>
                </a:lnTo>
                <a:lnTo>
                  <a:pt x="480" y="568"/>
                </a:lnTo>
                <a:lnTo>
                  <a:pt x="480" y="568"/>
                </a:lnTo>
                <a:lnTo>
                  <a:pt x="481" y="568"/>
                </a:lnTo>
                <a:lnTo>
                  <a:pt x="482" y="568"/>
                </a:lnTo>
                <a:lnTo>
                  <a:pt x="483" y="568"/>
                </a:lnTo>
                <a:lnTo>
                  <a:pt x="484" y="568"/>
                </a:lnTo>
                <a:lnTo>
                  <a:pt x="485" y="567"/>
                </a:lnTo>
                <a:lnTo>
                  <a:pt x="486" y="567"/>
                </a:lnTo>
                <a:lnTo>
                  <a:pt x="487" y="567"/>
                </a:lnTo>
                <a:lnTo>
                  <a:pt x="488" y="567"/>
                </a:lnTo>
                <a:lnTo>
                  <a:pt x="489" y="567"/>
                </a:lnTo>
                <a:lnTo>
                  <a:pt x="490" y="566"/>
                </a:lnTo>
                <a:lnTo>
                  <a:pt x="490" y="566"/>
                </a:lnTo>
                <a:lnTo>
                  <a:pt x="486" y="549"/>
                </a:lnTo>
                <a:lnTo>
                  <a:pt x="486" y="549"/>
                </a:lnTo>
                <a:lnTo>
                  <a:pt x="485" y="549"/>
                </a:lnTo>
                <a:lnTo>
                  <a:pt x="485" y="550"/>
                </a:lnTo>
                <a:lnTo>
                  <a:pt x="484" y="550"/>
                </a:lnTo>
                <a:lnTo>
                  <a:pt x="483" y="550"/>
                </a:lnTo>
                <a:lnTo>
                  <a:pt x="482" y="550"/>
                </a:lnTo>
                <a:lnTo>
                  <a:pt x="481" y="550"/>
                </a:lnTo>
                <a:lnTo>
                  <a:pt x="480" y="550"/>
                </a:lnTo>
                <a:lnTo>
                  <a:pt x="479" y="551"/>
                </a:lnTo>
                <a:lnTo>
                  <a:pt x="479" y="551"/>
                </a:lnTo>
                <a:lnTo>
                  <a:pt x="478" y="551"/>
                </a:lnTo>
                <a:lnTo>
                  <a:pt x="477" y="551"/>
                </a:lnTo>
                <a:lnTo>
                  <a:pt x="476" y="551"/>
                </a:lnTo>
                <a:lnTo>
                  <a:pt x="475" y="551"/>
                </a:lnTo>
                <a:lnTo>
                  <a:pt x="474" y="551"/>
                </a:lnTo>
                <a:lnTo>
                  <a:pt x="474" y="551"/>
                </a:lnTo>
                <a:lnTo>
                  <a:pt x="473" y="551"/>
                </a:lnTo>
                <a:lnTo>
                  <a:pt x="472" y="552"/>
                </a:lnTo>
                <a:lnTo>
                  <a:pt x="471" y="552"/>
                </a:lnTo>
                <a:lnTo>
                  <a:pt x="470" y="552"/>
                </a:lnTo>
                <a:lnTo>
                  <a:pt x="470" y="552"/>
                </a:lnTo>
                <a:lnTo>
                  <a:pt x="471" y="569"/>
                </a:lnTo>
                <a:close/>
                <a:moveTo>
                  <a:pt x="525" y="554"/>
                </a:moveTo>
                <a:lnTo>
                  <a:pt x="525" y="554"/>
                </a:lnTo>
                <a:lnTo>
                  <a:pt x="525" y="554"/>
                </a:lnTo>
                <a:lnTo>
                  <a:pt x="526" y="554"/>
                </a:lnTo>
                <a:lnTo>
                  <a:pt x="527" y="553"/>
                </a:lnTo>
                <a:lnTo>
                  <a:pt x="528" y="553"/>
                </a:lnTo>
                <a:lnTo>
                  <a:pt x="529" y="552"/>
                </a:lnTo>
                <a:lnTo>
                  <a:pt x="529" y="552"/>
                </a:lnTo>
                <a:lnTo>
                  <a:pt x="530" y="551"/>
                </a:lnTo>
                <a:lnTo>
                  <a:pt x="531" y="551"/>
                </a:lnTo>
                <a:lnTo>
                  <a:pt x="532" y="551"/>
                </a:lnTo>
                <a:lnTo>
                  <a:pt x="533" y="550"/>
                </a:lnTo>
                <a:lnTo>
                  <a:pt x="533" y="550"/>
                </a:lnTo>
                <a:lnTo>
                  <a:pt x="534" y="549"/>
                </a:lnTo>
                <a:lnTo>
                  <a:pt x="535" y="549"/>
                </a:lnTo>
                <a:lnTo>
                  <a:pt x="536" y="548"/>
                </a:lnTo>
                <a:lnTo>
                  <a:pt x="537" y="548"/>
                </a:lnTo>
                <a:lnTo>
                  <a:pt x="537" y="547"/>
                </a:lnTo>
                <a:lnTo>
                  <a:pt x="538" y="547"/>
                </a:lnTo>
                <a:lnTo>
                  <a:pt x="539" y="546"/>
                </a:lnTo>
                <a:lnTo>
                  <a:pt x="540" y="546"/>
                </a:lnTo>
                <a:lnTo>
                  <a:pt x="540" y="545"/>
                </a:lnTo>
                <a:lnTo>
                  <a:pt x="541" y="545"/>
                </a:lnTo>
                <a:lnTo>
                  <a:pt x="532" y="530"/>
                </a:lnTo>
                <a:lnTo>
                  <a:pt x="531" y="531"/>
                </a:lnTo>
                <a:lnTo>
                  <a:pt x="530" y="531"/>
                </a:lnTo>
                <a:lnTo>
                  <a:pt x="530" y="531"/>
                </a:lnTo>
                <a:lnTo>
                  <a:pt x="529" y="532"/>
                </a:lnTo>
                <a:lnTo>
                  <a:pt x="528" y="532"/>
                </a:lnTo>
                <a:lnTo>
                  <a:pt x="527" y="533"/>
                </a:lnTo>
                <a:lnTo>
                  <a:pt x="527" y="533"/>
                </a:lnTo>
                <a:lnTo>
                  <a:pt x="526" y="534"/>
                </a:lnTo>
                <a:lnTo>
                  <a:pt x="525" y="534"/>
                </a:lnTo>
                <a:lnTo>
                  <a:pt x="525" y="534"/>
                </a:lnTo>
                <a:lnTo>
                  <a:pt x="524" y="535"/>
                </a:lnTo>
                <a:lnTo>
                  <a:pt x="523" y="535"/>
                </a:lnTo>
                <a:lnTo>
                  <a:pt x="522" y="536"/>
                </a:lnTo>
                <a:lnTo>
                  <a:pt x="522" y="536"/>
                </a:lnTo>
                <a:lnTo>
                  <a:pt x="521" y="536"/>
                </a:lnTo>
                <a:lnTo>
                  <a:pt x="520" y="537"/>
                </a:lnTo>
                <a:lnTo>
                  <a:pt x="520" y="537"/>
                </a:lnTo>
                <a:lnTo>
                  <a:pt x="519" y="538"/>
                </a:lnTo>
                <a:lnTo>
                  <a:pt x="518" y="538"/>
                </a:lnTo>
                <a:lnTo>
                  <a:pt x="517" y="538"/>
                </a:lnTo>
                <a:lnTo>
                  <a:pt x="517" y="538"/>
                </a:lnTo>
                <a:lnTo>
                  <a:pt x="525" y="554"/>
                </a:lnTo>
                <a:close/>
                <a:moveTo>
                  <a:pt x="570" y="521"/>
                </a:moveTo>
                <a:lnTo>
                  <a:pt x="570" y="521"/>
                </a:lnTo>
                <a:lnTo>
                  <a:pt x="570" y="520"/>
                </a:lnTo>
                <a:lnTo>
                  <a:pt x="570" y="520"/>
                </a:lnTo>
                <a:lnTo>
                  <a:pt x="571" y="519"/>
                </a:lnTo>
                <a:lnTo>
                  <a:pt x="572" y="518"/>
                </a:lnTo>
                <a:lnTo>
                  <a:pt x="572" y="518"/>
                </a:lnTo>
                <a:lnTo>
                  <a:pt x="573" y="517"/>
                </a:lnTo>
                <a:lnTo>
                  <a:pt x="574" y="516"/>
                </a:lnTo>
                <a:lnTo>
                  <a:pt x="574" y="516"/>
                </a:lnTo>
                <a:lnTo>
                  <a:pt x="575" y="515"/>
                </a:lnTo>
                <a:lnTo>
                  <a:pt x="575" y="514"/>
                </a:lnTo>
                <a:lnTo>
                  <a:pt x="576" y="514"/>
                </a:lnTo>
                <a:lnTo>
                  <a:pt x="576" y="513"/>
                </a:lnTo>
                <a:lnTo>
                  <a:pt x="577" y="512"/>
                </a:lnTo>
                <a:lnTo>
                  <a:pt x="578" y="511"/>
                </a:lnTo>
                <a:lnTo>
                  <a:pt x="578" y="511"/>
                </a:lnTo>
                <a:lnTo>
                  <a:pt x="579" y="510"/>
                </a:lnTo>
                <a:lnTo>
                  <a:pt x="579" y="509"/>
                </a:lnTo>
                <a:lnTo>
                  <a:pt x="580" y="508"/>
                </a:lnTo>
                <a:lnTo>
                  <a:pt x="580" y="508"/>
                </a:lnTo>
                <a:lnTo>
                  <a:pt x="581" y="507"/>
                </a:lnTo>
                <a:lnTo>
                  <a:pt x="581" y="506"/>
                </a:lnTo>
                <a:lnTo>
                  <a:pt x="567" y="496"/>
                </a:lnTo>
                <a:lnTo>
                  <a:pt x="567" y="497"/>
                </a:lnTo>
                <a:lnTo>
                  <a:pt x="566" y="497"/>
                </a:lnTo>
                <a:lnTo>
                  <a:pt x="566" y="498"/>
                </a:lnTo>
                <a:lnTo>
                  <a:pt x="565" y="499"/>
                </a:lnTo>
                <a:lnTo>
                  <a:pt x="565" y="499"/>
                </a:lnTo>
                <a:lnTo>
                  <a:pt x="564" y="500"/>
                </a:lnTo>
                <a:lnTo>
                  <a:pt x="564" y="500"/>
                </a:lnTo>
                <a:lnTo>
                  <a:pt x="563" y="501"/>
                </a:lnTo>
                <a:lnTo>
                  <a:pt x="563" y="502"/>
                </a:lnTo>
                <a:lnTo>
                  <a:pt x="562" y="502"/>
                </a:lnTo>
                <a:lnTo>
                  <a:pt x="562" y="503"/>
                </a:lnTo>
                <a:lnTo>
                  <a:pt x="561" y="504"/>
                </a:lnTo>
                <a:lnTo>
                  <a:pt x="561" y="504"/>
                </a:lnTo>
                <a:lnTo>
                  <a:pt x="560" y="505"/>
                </a:lnTo>
                <a:lnTo>
                  <a:pt x="560" y="505"/>
                </a:lnTo>
                <a:lnTo>
                  <a:pt x="559" y="506"/>
                </a:lnTo>
                <a:lnTo>
                  <a:pt x="559" y="507"/>
                </a:lnTo>
                <a:lnTo>
                  <a:pt x="558" y="507"/>
                </a:lnTo>
                <a:lnTo>
                  <a:pt x="557" y="508"/>
                </a:lnTo>
                <a:lnTo>
                  <a:pt x="557" y="509"/>
                </a:lnTo>
                <a:lnTo>
                  <a:pt x="557" y="509"/>
                </a:lnTo>
                <a:lnTo>
                  <a:pt x="570" y="521"/>
                </a:lnTo>
                <a:close/>
                <a:moveTo>
                  <a:pt x="599" y="474"/>
                </a:moveTo>
                <a:lnTo>
                  <a:pt x="599" y="474"/>
                </a:lnTo>
                <a:lnTo>
                  <a:pt x="600" y="473"/>
                </a:lnTo>
                <a:lnTo>
                  <a:pt x="600" y="472"/>
                </a:lnTo>
                <a:lnTo>
                  <a:pt x="600" y="471"/>
                </a:lnTo>
                <a:lnTo>
                  <a:pt x="601" y="470"/>
                </a:lnTo>
                <a:lnTo>
                  <a:pt x="601" y="469"/>
                </a:lnTo>
                <a:lnTo>
                  <a:pt x="601" y="469"/>
                </a:lnTo>
                <a:lnTo>
                  <a:pt x="602" y="468"/>
                </a:lnTo>
                <a:lnTo>
                  <a:pt x="602" y="467"/>
                </a:lnTo>
                <a:lnTo>
                  <a:pt x="602" y="466"/>
                </a:lnTo>
                <a:lnTo>
                  <a:pt x="603" y="465"/>
                </a:lnTo>
                <a:lnTo>
                  <a:pt x="603" y="464"/>
                </a:lnTo>
                <a:lnTo>
                  <a:pt x="603" y="463"/>
                </a:lnTo>
                <a:lnTo>
                  <a:pt x="603" y="462"/>
                </a:lnTo>
                <a:lnTo>
                  <a:pt x="604" y="461"/>
                </a:lnTo>
                <a:lnTo>
                  <a:pt x="604" y="461"/>
                </a:lnTo>
                <a:lnTo>
                  <a:pt x="604" y="460"/>
                </a:lnTo>
                <a:lnTo>
                  <a:pt x="604" y="459"/>
                </a:lnTo>
                <a:lnTo>
                  <a:pt x="605" y="458"/>
                </a:lnTo>
                <a:lnTo>
                  <a:pt x="605" y="457"/>
                </a:lnTo>
                <a:lnTo>
                  <a:pt x="605" y="456"/>
                </a:lnTo>
                <a:lnTo>
                  <a:pt x="605" y="456"/>
                </a:lnTo>
                <a:lnTo>
                  <a:pt x="588" y="451"/>
                </a:lnTo>
                <a:lnTo>
                  <a:pt x="588" y="452"/>
                </a:lnTo>
                <a:lnTo>
                  <a:pt x="588" y="452"/>
                </a:lnTo>
                <a:lnTo>
                  <a:pt x="588" y="453"/>
                </a:lnTo>
                <a:lnTo>
                  <a:pt x="588" y="454"/>
                </a:lnTo>
                <a:lnTo>
                  <a:pt x="587" y="455"/>
                </a:lnTo>
                <a:lnTo>
                  <a:pt x="587" y="456"/>
                </a:lnTo>
                <a:lnTo>
                  <a:pt x="587" y="456"/>
                </a:lnTo>
                <a:lnTo>
                  <a:pt x="587" y="457"/>
                </a:lnTo>
                <a:lnTo>
                  <a:pt x="586" y="458"/>
                </a:lnTo>
                <a:lnTo>
                  <a:pt x="586" y="459"/>
                </a:lnTo>
                <a:lnTo>
                  <a:pt x="586" y="459"/>
                </a:lnTo>
                <a:lnTo>
                  <a:pt x="586" y="460"/>
                </a:lnTo>
                <a:lnTo>
                  <a:pt x="585" y="461"/>
                </a:lnTo>
                <a:lnTo>
                  <a:pt x="585" y="462"/>
                </a:lnTo>
                <a:lnTo>
                  <a:pt x="585" y="463"/>
                </a:lnTo>
                <a:lnTo>
                  <a:pt x="584" y="463"/>
                </a:lnTo>
                <a:lnTo>
                  <a:pt x="584" y="464"/>
                </a:lnTo>
                <a:lnTo>
                  <a:pt x="584" y="465"/>
                </a:lnTo>
                <a:lnTo>
                  <a:pt x="584" y="466"/>
                </a:lnTo>
                <a:lnTo>
                  <a:pt x="583" y="467"/>
                </a:lnTo>
                <a:lnTo>
                  <a:pt x="583" y="467"/>
                </a:lnTo>
                <a:lnTo>
                  <a:pt x="599" y="474"/>
                </a:lnTo>
                <a:close/>
                <a:moveTo>
                  <a:pt x="610" y="419"/>
                </a:moveTo>
                <a:lnTo>
                  <a:pt x="610" y="419"/>
                </a:lnTo>
                <a:lnTo>
                  <a:pt x="610" y="419"/>
                </a:lnTo>
                <a:lnTo>
                  <a:pt x="610" y="418"/>
                </a:lnTo>
                <a:lnTo>
                  <a:pt x="610" y="417"/>
                </a:lnTo>
                <a:lnTo>
                  <a:pt x="610" y="416"/>
                </a:lnTo>
                <a:lnTo>
                  <a:pt x="610" y="415"/>
                </a:lnTo>
                <a:lnTo>
                  <a:pt x="610" y="414"/>
                </a:lnTo>
                <a:lnTo>
                  <a:pt x="610" y="413"/>
                </a:lnTo>
                <a:lnTo>
                  <a:pt x="610" y="412"/>
                </a:lnTo>
                <a:lnTo>
                  <a:pt x="610" y="411"/>
                </a:lnTo>
                <a:lnTo>
                  <a:pt x="610" y="410"/>
                </a:lnTo>
                <a:lnTo>
                  <a:pt x="610" y="409"/>
                </a:lnTo>
                <a:lnTo>
                  <a:pt x="610" y="408"/>
                </a:lnTo>
                <a:lnTo>
                  <a:pt x="610" y="407"/>
                </a:lnTo>
                <a:lnTo>
                  <a:pt x="610" y="406"/>
                </a:lnTo>
                <a:lnTo>
                  <a:pt x="610" y="405"/>
                </a:lnTo>
                <a:lnTo>
                  <a:pt x="610" y="404"/>
                </a:lnTo>
                <a:lnTo>
                  <a:pt x="610" y="403"/>
                </a:lnTo>
                <a:lnTo>
                  <a:pt x="610" y="402"/>
                </a:lnTo>
                <a:lnTo>
                  <a:pt x="609" y="401"/>
                </a:lnTo>
                <a:lnTo>
                  <a:pt x="609" y="400"/>
                </a:lnTo>
                <a:lnTo>
                  <a:pt x="592" y="402"/>
                </a:lnTo>
                <a:lnTo>
                  <a:pt x="592" y="403"/>
                </a:lnTo>
                <a:lnTo>
                  <a:pt x="592" y="404"/>
                </a:lnTo>
                <a:lnTo>
                  <a:pt x="592" y="405"/>
                </a:lnTo>
                <a:lnTo>
                  <a:pt x="592" y="406"/>
                </a:lnTo>
                <a:lnTo>
                  <a:pt x="592" y="406"/>
                </a:lnTo>
                <a:lnTo>
                  <a:pt x="592" y="407"/>
                </a:lnTo>
                <a:lnTo>
                  <a:pt x="592" y="408"/>
                </a:lnTo>
                <a:lnTo>
                  <a:pt x="592" y="409"/>
                </a:lnTo>
                <a:lnTo>
                  <a:pt x="592" y="410"/>
                </a:lnTo>
                <a:lnTo>
                  <a:pt x="593" y="411"/>
                </a:lnTo>
                <a:lnTo>
                  <a:pt x="593" y="412"/>
                </a:lnTo>
                <a:lnTo>
                  <a:pt x="593" y="412"/>
                </a:lnTo>
                <a:lnTo>
                  <a:pt x="593" y="413"/>
                </a:lnTo>
                <a:lnTo>
                  <a:pt x="593" y="414"/>
                </a:lnTo>
                <a:lnTo>
                  <a:pt x="593" y="415"/>
                </a:lnTo>
                <a:lnTo>
                  <a:pt x="593" y="416"/>
                </a:lnTo>
                <a:lnTo>
                  <a:pt x="593" y="417"/>
                </a:lnTo>
                <a:lnTo>
                  <a:pt x="593" y="418"/>
                </a:lnTo>
                <a:lnTo>
                  <a:pt x="593" y="419"/>
                </a:lnTo>
                <a:lnTo>
                  <a:pt x="593" y="419"/>
                </a:lnTo>
                <a:lnTo>
                  <a:pt x="610" y="419"/>
                </a:lnTo>
                <a:close/>
                <a:moveTo>
                  <a:pt x="601" y="364"/>
                </a:moveTo>
                <a:lnTo>
                  <a:pt x="601" y="364"/>
                </a:lnTo>
                <a:lnTo>
                  <a:pt x="601" y="363"/>
                </a:lnTo>
                <a:lnTo>
                  <a:pt x="600" y="362"/>
                </a:lnTo>
                <a:lnTo>
                  <a:pt x="600" y="362"/>
                </a:lnTo>
                <a:lnTo>
                  <a:pt x="600" y="361"/>
                </a:lnTo>
                <a:lnTo>
                  <a:pt x="599" y="360"/>
                </a:lnTo>
                <a:lnTo>
                  <a:pt x="599" y="359"/>
                </a:lnTo>
                <a:lnTo>
                  <a:pt x="599" y="358"/>
                </a:lnTo>
                <a:lnTo>
                  <a:pt x="598" y="357"/>
                </a:lnTo>
                <a:lnTo>
                  <a:pt x="598" y="356"/>
                </a:lnTo>
                <a:lnTo>
                  <a:pt x="598" y="356"/>
                </a:lnTo>
                <a:lnTo>
                  <a:pt x="597" y="355"/>
                </a:lnTo>
                <a:lnTo>
                  <a:pt x="597" y="354"/>
                </a:lnTo>
                <a:lnTo>
                  <a:pt x="596" y="353"/>
                </a:lnTo>
                <a:lnTo>
                  <a:pt x="596" y="352"/>
                </a:lnTo>
                <a:lnTo>
                  <a:pt x="596" y="351"/>
                </a:lnTo>
                <a:lnTo>
                  <a:pt x="595" y="350"/>
                </a:lnTo>
                <a:lnTo>
                  <a:pt x="595" y="350"/>
                </a:lnTo>
                <a:lnTo>
                  <a:pt x="594" y="349"/>
                </a:lnTo>
                <a:lnTo>
                  <a:pt x="594" y="348"/>
                </a:lnTo>
                <a:lnTo>
                  <a:pt x="594" y="347"/>
                </a:lnTo>
                <a:lnTo>
                  <a:pt x="593" y="347"/>
                </a:lnTo>
                <a:lnTo>
                  <a:pt x="578" y="355"/>
                </a:lnTo>
                <a:lnTo>
                  <a:pt x="578" y="355"/>
                </a:lnTo>
                <a:lnTo>
                  <a:pt x="578" y="356"/>
                </a:lnTo>
                <a:lnTo>
                  <a:pt x="579" y="357"/>
                </a:lnTo>
                <a:lnTo>
                  <a:pt x="579" y="357"/>
                </a:lnTo>
                <a:lnTo>
                  <a:pt x="579" y="358"/>
                </a:lnTo>
                <a:lnTo>
                  <a:pt x="580" y="359"/>
                </a:lnTo>
                <a:lnTo>
                  <a:pt x="580" y="360"/>
                </a:lnTo>
                <a:lnTo>
                  <a:pt x="580" y="360"/>
                </a:lnTo>
                <a:lnTo>
                  <a:pt x="581" y="361"/>
                </a:lnTo>
                <a:lnTo>
                  <a:pt x="581" y="362"/>
                </a:lnTo>
                <a:lnTo>
                  <a:pt x="581" y="363"/>
                </a:lnTo>
                <a:lnTo>
                  <a:pt x="582" y="363"/>
                </a:lnTo>
                <a:lnTo>
                  <a:pt x="582" y="364"/>
                </a:lnTo>
                <a:lnTo>
                  <a:pt x="582" y="365"/>
                </a:lnTo>
                <a:lnTo>
                  <a:pt x="583" y="366"/>
                </a:lnTo>
                <a:lnTo>
                  <a:pt x="583" y="366"/>
                </a:lnTo>
                <a:lnTo>
                  <a:pt x="583" y="367"/>
                </a:lnTo>
                <a:lnTo>
                  <a:pt x="584" y="368"/>
                </a:lnTo>
                <a:lnTo>
                  <a:pt x="584" y="369"/>
                </a:lnTo>
                <a:lnTo>
                  <a:pt x="584" y="369"/>
                </a:lnTo>
                <a:lnTo>
                  <a:pt x="584" y="370"/>
                </a:lnTo>
                <a:lnTo>
                  <a:pt x="601" y="364"/>
                </a:lnTo>
                <a:close/>
                <a:moveTo>
                  <a:pt x="573" y="316"/>
                </a:moveTo>
                <a:lnTo>
                  <a:pt x="573" y="316"/>
                </a:lnTo>
                <a:lnTo>
                  <a:pt x="572" y="316"/>
                </a:lnTo>
                <a:lnTo>
                  <a:pt x="572" y="315"/>
                </a:lnTo>
                <a:lnTo>
                  <a:pt x="571" y="315"/>
                </a:lnTo>
                <a:lnTo>
                  <a:pt x="570" y="314"/>
                </a:lnTo>
                <a:lnTo>
                  <a:pt x="570" y="313"/>
                </a:lnTo>
                <a:lnTo>
                  <a:pt x="569" y="313"/>
                </a:lnTo>
                <a:lnTo>
                  <a:pt x="569" y="312"/>
                </a:lnTo>
                <a:lnTo>
                  <a:pt x="568" y="311"/>
                </a:lnTo>
                <a:lnTo>
                  <a:pt x="567" y="311"/>
                </a:lnTo>
                <a:lnTo>
                  <a:pt x="567" y="310"/>
                </a:lnTo>
                <a:lnTo>
                  <a:pt x="566" y="309"/>
                </a:lnTo>
                <a:lnTo>
                  <a:pt x="565" y="309"/>
                </a:lnTo>
                <a:lnTo>
                  <a:pt x="565" y="308"/>
                </a:lnTo>
                <a:lnTo>
                  <a:pt x="564" y="307"/>
                </a:lnTo>
                <a:lnTo>
                  <a:pt x="563" y="307"/>
                </a:lnTo>
                <a:lnTo>
                  <a:pt x="563" y="306"/>
                </a:lnTo>
                <a:lnTo>
                  <a:pt x="562" y="305"/>
                </a:lnTo>
                <a:lnTo>
                  <a:pt x="561" y="305"/>
                </a:lnTo>
                <a:lnTo>
                  <a:pt x="561" y="304"/>
                </a:lnTo>
                <a:lnTo>
                  <a:pt x="560" y="304"/>
                </a:lnTo>
                <a:lnTo>
                  <a:pt x="559" y="303"/>
                </a:lnTo>
                <a:lnTo>
                  <a:pt x="548" y="316"/>
                </a:lnTo>
                <a:lnTo>
                  <a:pt x="548" y="317"/>
                </a:lnTo>
                <a:lnTo>
                  <a:pt x="549" y="317"/>
                </a:lnTo>
                <a:lnTo>
                  <a:pt x="549" y="318"/>
                </a:lnTo>
                <a:lnTo>
                  <a:pt x="550" y="318"/>
                </a:lnTo>
                <a:lnTo>
                  <a:pt x="551" y="319"/>
                </a:lnTo>
                <a:lnTo>
                  <a:pt x="551" y="319"/>
                </a:lnTo>
                <a:lnTo>
                  <a:pt x="552" y="320"/>
                </a:lnTo>
                <a:lnTo>
                  <a:pt x="552" y="320"/>
                </a:lnTo>
                <a:lnTo>
                  <a:pt x="553" y="321"/>
                </a:lnTo>
                <a:lnTo>
                  <a:pt x="554" y="322"/>
                </a:lnTo>
                <a:lnTo>
                  <a:pt x="554" y="322"/>
                </a:lnTo>
                <a:lnTo>
                  <a:pt x="555" y="323"/>
                </a:lnTo>
                <a:lnTo>
                  <a:pt x="555" y="323"/>
                </a:lnTo>
                <a:lnTo>
                  <a:pt x="556" y="324"/>
                </a:lnTo>
                <a:lnTo>
                  <a:pt x="556" y="325"/>
                </a:lnTo>
                <a:lnTo>
                  <a:pt x="557" y="325"/>
                </a:lnTo>
                <a:lnTo>
                  <a:pt x="557" y="326"/>
                </a:lnTo>
                <a:lnTo>
                  <a:pt x="558" y="326"/>
                </a:lnTo>
                <a:lnTo>
                  <a:pt x="559" y="327"/>
                </a:lnTo>
                <a:lnTo>
                  <a:pt x="559" y="328"/>
                </a:lnTo>
                <a:lnTo>
                  <a:pt x="559" y="328"/>
                </a:lnTo>
                <a:lnTo>
                  <a:pt x="573" y="316"/>
                </a:lnTo>
                <a:close/>
                <a:moveTo>
                  <a:pt x="529" y="282"/>
                </a:moveTo>
                <a:lnTo>
                  <a:pt x="529" y="282"/>
                </a:lnTo>
                <a:lnTo>
                  <a:pt x="529" y="281"/>
                </a:lnTo>
                <a:lnTo>
                  <a:pt x="528" y="281"/>
                </a:lnTo>
                <a:lnTo>
                  <a:pt x="527" y="280"/>
                </a:lnTo>
                <a:lnTo>
                  <a:pt x="526" y="280"/>
                </a:lnTo>
                <a:lnTo>
                  <a:pt x="525" y="280"/>
                </a:lnTo>
                <a:lnTo>
                  <a:pt x="524" y="279"/>
                </a:lnTo>
                <a:lnTo>
                  <a:pt x="524" y="279"/>
                </a:lnTo>
                <a:lnTo>
                  <a:pt x="523" y="278"/>
                </a:lnTo>
                <a:lnTo>
                  <a:pt x="522" y="278"/>
                </a:lnTo>
                <a:lnTo>
                  <a:pt x="521" y="278"/>
                </a:lnTo>
                <a:lnTo>
                  <a:pt x="520" y="277"/>
                </a:lnTo>
                <a:lnTo>
                  <a:pt x="519" y="277"/>
                </a:lnTo>
                <a:lnTo>
                  <a:pt x="518" y="277"/>
                </a:lnTo>
                <a:lnTo>
                  <a:pt x="518" y="276"/>
                </a:lnTo>
                <a:lnTo>
                  <a:pt x="517" y="276"/>
                </a:lnTo>
                <a:lnTo>
                  <a:pt x="516" y="275"/>
                </a:lnTo>
                <a:lnTo>
                  <a:pt x="515" y="275"/>
                </a:lnTo>
                <a:lnTo>
                  <a:pt x="514" y="275"/>
                </a:lnTo>
                <a:lnTo>
                  <a:pt x="513" y="274"/>
                </a:lnTo>
                <a:lnTo>
                  <a:pt x="512" y="274"/>
                </a:lnTo>
                <a:lnTo>
                  <a:pt x="512" y="274"/>
                </a:lnTo>
                <a:lnTo>
                  <a:pt x="506" y="290"/>
                </a:lnTo>
                <a:lnTo>
                  <a:pt x="506" y="290"/>
                </a:lnTo>
                <a:lnTo>
                  <a:pt x="507" y="291"/>
                </a:lnTo>
                <a:lnTo>
                  <a:pt x="508" y="291"/>
                </a:lnTo>
                <a:lnTo>
                  <a:pt x="508" y="291"/>
                </a:lnTo>
                <a:lnTo>
                  <a:pt x="509" y="292"/>
                </a:lnTo>
                <a:lnTo>
                  <a:pt x="510" y="292"/>
                </a:lnTo>
                <a:lnTo>
                  <a:pt x="511" y="292"/>
                </a:lnTo>
                <a:lnTo>
                  <a:pt x="511" y="293"/>
                </a:lnTo>
                <a:lnTo>
                  <a:pt x="512" y="293"/>
                </a:lnTo>
                <a:lnTo>
                  <a:pt x="513" y="293"/>
                </a:lnTo>
                <a:lnTo>
                  <a:pt x="514" y="294"/>
                </a:lnTo>
                <a:lnTo>
                  <a:pt x="514" y="294"/>
                </a:lnTo>
                <a:lnTo>
                  <a:pt x="515" y="294"/>
                </a:lnTo>
                <a:lnTo>
                  <a:pt x="516" y="295"/>
                </a:lnTo>
                <a:lnTo>
                  <a:pt x="517" y="295"/>
                </a:lnTo>
                <a:lnTo>
                  <a:pt x="517" y="295"/>
                </a:lnTo>
                <a:lnTo>
                  <a:pt x="518" y="296"/>
                </a:lnTo>
                <a:lnTo>
                  <a:pt x="519" y="296"/>
                </a:lnTo>
                <a:lnTo>
                  <a:pt x="520" y="297"/>
                </a:lnTo>
                <a:lnTo>
                  <a:pt x="520" y="297"/>
                </a:lnTo>
                <a:lnTo>
                  <a:pt x="521" y="297"/>
                </a:lnTo>
                <a:lnTo>
                  <a:pt x="529" y="282"/>
                </a:lnTo>
                <a:close/>
                <a:moveTo>
                  <a:pt x="457" y="231"/>
                </a:moveTo>
                <a:lnTo>
                  <a:pt x="457" y="231"/>
                </a:lnTo>
                <a:cubicBezTo>
                  <a:pt x="354" y="231"/>
                  <a:pt x="271" y="314"/>
                  <a:pt x="271" y="417"/>
                </a:cubicBezTo>
                <a:cubicBezTo>
                  <a:pt x="271" y="520"/>
                  <a:pt x="354" y="603"/>
                  <a:pt x="457" y="603"/>
                </a:cubicBezTo>
                <a:cubicBezTo>
                  <a:pt x="560" y="603"/>
                  <a:pt x="643" y="520"/>
                  <a:pt x="643" y="417"/>
                </a:cubicBezTo>
                <a:cubicBezTo>
                  <a:pt x="643" y="314"/>
                  <a:pt x="560" y="231"/>
                  <a:pt x="457" y="231"/>
                </a:cubicBezTo>
                <a:close/>
                <a:moveTo>
                  <a:pt x="30" y="153"/>
                </a:moveTo>
                <a:lnTo>
                  <a:pt x="30" y="153"/>
                </a:lnTo>
                <a:cubicBezTo>
                  <a:pt x="66" y="150"/>
                  <a:pt x="102" y="148"/>
                  <a:pt x="138" y="147"/>
                </a:cubicBezTo>
                <a:cubicBezTo>
                  <a:pt x="114" y="146"/>
                  <a:pt x="89" y="144"/>
                  <a:pt x="65" y="141"/>
                </a:cubicBezTo>
                <a:cubicBezTo>
                  <a:pt x="49" y="139"/>
                  <a:pt x="35" y="128"/>
                  <a:pt x="35" y="111"/>
                </a:cubicBezTo>
                <a:cubicBezTo>
                  <a:pt x="35" y="87"/>
                  <a:pt x="35" y="63"/>
                  <a:pt x="35" y="39"/>
                </a:cubicBezTo>
                <a:cubicBezTo>
                  <a:pt x="35" y="23"/>
                  <a:pt x="49" y="11"/>
                  <a:pt x="65" y="9"/>
                </a:cubicBezTo>
                <a:cubicBezTo>
                  <a:pt x="163" y="0"/>
                  <a:pt x="260" y="0"/>
                  <a:pt x="358" y="9"/>
                </a:cubicBezTo>
                <a:cubicBezTo>
                  <a:pt x="374" y="11"/>
                  <a:pt x="388" y="23"/>
                  <a:pt x="388" y="39"/>
                </a:cubicBezTo>
                <a:cubicBezTo>
                  <a:pt x="388" y="63"/>
                  <a:pt x="388" y="87"/>
                  <a:pt x="388" y="111"/>
                </a:cubicBezTo>
                <a:cubicBezTo>
                  <a:pt x="388" y="128"/>
                  <a:pt x="374" y="139"/>
                  <a:pt x="358" y="141"/>
                </a:cubicBezTo>
                <a:cubicBezTo>
                  <a:pt x="323" y="145"/>
                  <a:pt x="287" y="147"/>
                  <a:pt x="252" y="148"/>
                </a:cubicBezTo>
                <a:cubicBezTo>
                  <a:pt x="276" y="150"/>
                  <a:pt x="299" y="151"/>
                  <a:pt x="323" y="153"/>
                </a:cubicBezTo>
                <a:cubicBezTo>
                  <a:pt x="339" y="155"/>
                  <a:pt x="353" y="167"/>
                  <a:pt x="353" y="183"/>
                </a:cubicBezTo>
                <a:lnTo>
                  <a:pt x="353" y="218"/>
                </a:lnTo>
                <a:cubicBezTo>
                  <a:pt x="333" y="229"/>
                  <a:pt x="314" y="242"/>
                  <a:pt x="299" y="258"/>
                </a:cubicBezTo>
                <a:cubicBezTo>
                  <a:pt x="289" y="268"/>
                  <a:pt x="280" y="278"/>
                  <a:pt x="272" y="290"/>
                </a:cubicBezTo>
                <a:cubicBezTo>
                  <a:pt x="191" y="296"/>
                  <a:pt x="111" y="294"/>
                  <a:pt x="30" y="285"/>
                </a:cubicBezTo>
                <a:cubicBezTo>
                  <a:pt x="13" y="283"/>
                  <a:pt x="0" y="272"/>
                  <a:pt x="0" y="255"/>
                </a:cubicBezTo>
                <a:cubicBezTo>
                  <a:pt x="0" y="231"/>
                  <a:pt x="0" y="207"/>
                  <a:pt x="0" y="183"/>
                </a:cubicBezTo>
                <a:cubicBezTo>
                  <a:pt x="0" y="167"/>
                  <a:pt x="13" y="155"/>
                  <a:pt x="30" y="15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6" name="Google Shape;416;p22"/>
          <p:cNvSpPr/>
          <p:nvPr/>
        </p:nvSpPr>
        <p:spPr>
          <a:xfrm>
            <a:off x="6372017" y="4592408"/>
            <a:ext cx="509238" cy="507188"/>
          </a:xfrm>
          <a:custGeom>
            <a:rect b="b" l="l" r="r" t="t"/>
            <a:pathLst>
              <a:path extrusionOk="0" h="602" w="605">
                <a:moveTo>
                  <a:pt x="359" y="39"/>
                </a:moveTo>
                <a:cubicBezTo>
                  <a:pt x="435" y="31"/>
                  <a:pt x="417" y="22"/>
                  <a:pt x="462" y="85"/>
                </a:cubicBezTo>
                <a:cubicBezTo>
                  <a:pt x="535" y="108"/>
                  <a:pt x="521" y="93"/>
                  <a:pt x="537" y="168"/>
                </a:cubicBezTo>
                <a:cubicBezTo>
                  <a:pt x="594" y="219"/>
                  <a:pt x="588" y="200"/>
                  <a:pt x="572" y="275"/>
                </a:cubicBezTo>
                <a:cubicBezTo>
                  <a:pt x="603" y="345"/>
                  <a:pt x="605" y="325"/>
                  <a:pt x="560" y="387"/>
                </a:cubicBezTo>
                <a:cubicBezTo>
                  <a:pt x="560" y="464"/>
                  <a:pt x="570" y="446"/>
                  <a:pt x="504" y="484"/>
                </a:cubicBezTo>
                <a:cubicBezTo>
                  <a:pt x="473" y="555"/>
                  <a:pt x="489" y="543"/>
                  <a:pt x="413" y="551"/>
                </a:cubicBezTo>
                <a:cubicBezTo>
                  <a:pt x="356" y="602"/>
                  <a:pt x="376" y="598"/>
                  <a:pt x="303" y="574"/>
                </a:cubicBezTo>
                <a:cubicBezTo>
                  <a:pt x="230" y="598"/>
                  <a:pt x="250" y="602"/>
                  <a:pt x="193" y="551"/>
                </a:cubicBezTo>
                <a:cubicBezTo>
                  <a:pt x="116" y="543"/>
                  <a:pt x="133" y="555"/>
                  <a:pt x="102" y="484"/>
                </a:cubicBezTo>
                <a:cubicBezTo>
                  <a:pt x="35" y="446"/>
                  <a:pt x="45" y="464"/>
                  <a:pt x="46" y="387"/>
                </a:cubicBezTo>
                <a:cubicBezTo>
                  <a:pt x="0" y="325"/>
                  <a:pt x="2" y="345"/>
                  <a:pt x="34" y="275"/>
                </a:cubicBezTo>
                <a:cubicBezTo>
                  <a:pt x="18" y="200"/>
                  <a:pt x="11" y="219"/>
                  <a:pt x="69" y="168"/>
                </a:cubicBezTo>
                <a:cubicBezTo>
                  <a:pt x="84" y="93"/>
                  <a:pt x="71" y="108"/>
                  <a:pt x="144" y="85"/>
                </a:cubicBezTo>
                <a:cubicBezTo>
                  <a:pt x="189" y="22"/>
                  <a:pt x="170" y="31"/>
                  <a:pt x="247" y="39"/>
                </a:cubicBezTo>
                <a:cubicBezTo>
                  <a:pt x="313" y="0"/>
                  <a:pt x="293" y="0"/>
                  <a:pt x="359" y="39"/>
                </a:cubicBezTo>
                <a:close/>
                <a:moveTo>
                  <a:pt x="376" y="379"/>
                </a:moveTo>
                <a:lnTo>
                  <a:pt x="376" y="379"/>
                </a:lnTo>
                <a:cubicBezTo>
                  <a:pt x="376" y="443"/>
                  <a:pt x="406" y="427"/>
                  <a:pt x="412" y="419"/>
                </a:cubicBezTo>
                <a:cubicBezTo>
                  <a:pt x="418" y="409"/>
                  <a:pt x="429" y="332"/>
                  <a:pt x="397" y="332"/>
                </a:cubicBezTo>
                <a:cubicBezTo>
                  <a:pt x="378" y="332"/>
                  <a:pt x="376" y="356"/>
                  <a:pt x="376" y="379"/>
                </a:cubicBezTo>
                <a:close/>
                <a:moveTo>
                  <a:pt x="186" y="222"/>
                </a:moveTo>
                <a:lnTo>
                  <a:pt x="186" y="222"/>
                </a:lnTo>
                <a:cubicBezTo>
                  <a:pt x="186" y="286"/>
                  <a:pt x="217" y="268"/>
                  <a:pt x="221" y="261"/>
                </a:cubicBezTo>
                <a:cubicBezTo>
                  <a:pt x="228" y="251"/>
                  <a:pt x="238" y="175"/>
                  <a:pt x="207" y="175"/>
                </a:cubicBezTo>
                <a:cubicBezTo>
                  <a:pt x="188" y="175"/>
                  <a:pt x="186" y="199"/>
                  <a:pt x="186" y="222"/>
                </a:cubicBezTo>
                <a:close/>
                <a:moveTo>
                  <a:pt x="141" y="222"/>
                </a:moveTo>
                <a:lnTo>
                  <a:pt x="141" y="222"/>
                </a:lnTo>
                <a:cubicBezTo>
                  <a:pt x="141" y="124"/>
                  <a:pt x="229" y="132"/>
                  <a:pt x="256" y="162"/>
                </a:cubicBezTo>
                <a:cubicBezTo>
                  <a:pt x="282" y="190"/>
                  <a:pt x="291" y="301"/>
                  <a:pt x="208" y="301"/>
                </a:cubicBezTo>
                <a:cubicBezTo>
                  <a:pt x="160" y="301"/>
                  <a:pt x="141" y="269"/>
                  <a:pt x="141" y="222"/>
                </a:cubicBezTo>
                <a:close/>
                <a:moveTo>
                  <a:pt x="244" y="460"/>
                </a:moveTo>
                <a:lnTo>
                  <a:pt x="244" y="460"/>
                </a:lnTo>
                <a:cubicBezTo>
                  <a:pt x="230" y="460"/>
                  <a:pt x="216" y="460"/>
                  <a:pt x="201" y="460"/>
                </a:cubicBezTo>
                <a:cubicBezTo>
                  <a:pt x="255" y="354"/>
                  <a:pt x="309" y="247"/>
                  <a:pt x="362" y="141"/>
                </a:cubicBezTo>
                <a:cubicBezTo>
                  <a:pt x="376" y="141"/>
                  <a:pt x="390" y="141"/>
                  <a:pt x="404" y="141"/>
                </a:cubicBezTo>
                <a:cubicBezTo>
                  <a:pt x="351" y="247"/>
                  <a:pt x="298" y="354"/>
                  <a:pt x="244" y="460"/>
                </a:cubicBezTo>
                <a:close/>
                <a:moveTo>
                  <a:pt x="331" y="379"/>
                </a:moveTo>
                <a:lnTo>
                  <a:pt x="331" y="379"/>
                </a:lnTo>
                <a:cubicBezTo>
                  <a:pt x="331" y="282"/>
                  <a:pt x="419" y="289"/>
                  <a:pt x="446" y="319"/>
                </a:cubicBezTo>
                <a:cubicBezTo>
                  <a:pt x="473" y="348"/>
                  <a:pt x="481" y="459"/>
                  <a:pt x="398" y="459"/>
                </a:cubicBezTo>
                <a:cubicBezTo>
                  <a:pt x="351" y="459"/>
                  <a:pt x="331" y="427"/>
                  <a:pt x="331" y="37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7" name="Google Shape;417;p22"/>
          <p:cNvSpPr/>
          <p:nvPr/>
        </p:nvSpPr>
        <p:spPr>
          <a:xfrm>
            <a:off x="5381213" y="5293386"/>
            <a:ext cx="431141" cy="452970"/>
          </a:xfrm>
          <a:custGeom>
            <a:rect b="b" l="l" r="r" t="t"/>
            <a:pathLst>
              <a:path extrusionOk="0" h="609" w="577">
                <a:moveTo>
                  <a:pt x="139" y="87"/>
                </a:moveTo>
                <a:lnTo>
                  <a:pt x="27" y="87"/>
                </a:lnTo>
                <a:lnTo>
                  <a:pt x="27" y="48"/>
                </a:lnTo>
                <a:lnTo>
                  <a:pt x="139" y="48"/>
                </a:lnTo>
                <a:lnTo>
                  <a:pt x="139" y="87"/>
                </a:lnTo>
                <a:close/>
                <a:moveTo>
                  <a:pt x="139" y="179"/>
                </a:moveTo>
                <a:lnTo>
                  <a:pt x="27" y="179"/>
                </a:lnTo>
                <a:lnTo>
                  <a:pt x="27" y="140"/>
                </a:lnTo>
                <a:lnTo>
                  <a:pt x="139" y="140"/>
                </a:lnTo>
                <a:lnTo>
                  <a:pt x="139" y="179"/>
                </a:lnTo>
                <a:close/>
                <a:moveTo>
                  <a:pt x="139" y="271"/>
                </a:moveTo>
                <a:lnTo>
                  <a:pt x="27" y="271"/>
                </a:lnTo>
                <a:lnTo>
                  <a:pt x="27" y="232"/>
                </a:lnTo>
                <a:lnTo>
                  <a:pt x="139" y="232"/>
                </a:lnTo>
                <a:lnTo>
                  <a:pt x="139" y="271"/>
                </a:lnTo>
                <a:close/>
                <a:moveTo>
                  <a:pt x="0" y="609"/>
                </a:moveTo>
                <a:lnTo>
                  <a:pt x="166" y="609"/>
                </a:lnTo>
                <a:lnTo>
                  <a:pt x="166" y="0"/>
                </a:lnTo>
                <a:lnTo>
                  <a:pt x="0" y="0"/>
                </a:lnTo>
                <a:lnTo>
                  <a:pt x="0" y="609"/>
                </a:lnTo>
                <a:close/>
                <a:moveTo>
                  <a:pt x="344" y="87"/>
                </a:moveTo>
                <a:lnTo>
                  <a:pt x="232" y="87"/>
                </a:lnTo>
                <a:lnTo>
                  <a:pt x="232" y="48"/>
                </a:lnTo>
                <a:lnTo>
                  <a:pt x="344" y="48"/>
                </a:lnTo>
                <a:lnTo>
                  <a:pt x="344" y="87"/>
                </a:lnTo>
                <a:close/>
                <a:moveTo>
                  <a:pt x="344" y="179"/>
                </a:moveTo>
                <a:lnTo>
                  <a:pt x="232" y="179"/>
                </a:lnTo>
                <a:lnTo>
                  <a:pt x="232" y="140"/>
                </a:lnTo>
                <a:lnTo>
                  <a:pt x="344" y="140"/>
                </a:lnTo>
                <a:lnTo>
                  <a:pt x="344" y="179"/>
                </a:lnTo>
                <a:close/>
                <a:moveTo>
                  <a:pt x="344" y="271"/>
                </a:moveTo>
                <a:lnTo>
                  <a:pt x="232" y="271"/>
                </a:lnTo>
                <a:lnTo>
                  <a:pt x="232" y="232"/>
                </a:lnTo>
                <a:lnTo>
                  <a:pt x="344" y="232"/>
                </a:lnTo>
                <a:lnTo>
                  <a:pt x="344" y="271"/>
                </a:lnTo>
                <a:close/>
                <a:moveTo>
                  <a:pt x="205" y="609"/>
                </a:moveTo>
                <a:lnTo>
                  <a:pt x="371" y="609"/>
                </a:lnTo>
                <a:lnTo>
                  <a:pt x="371" y="0"/>
                </a:lnTo>
                <a:lnTo>
                  <a:pt x="205" y="0"/>
                </a:lnTo>
                <a:lnTo>
                  <a:pt x="205" y="609"/>
                </a:lnTo>
                <a:close/>
                <a:moveTo>
                  <a:pt x="549" y="87"/>
                </a:moveTo>
                <a:lnTo>
                  <a:pt x="437" y="87"/>
                </a:lnTo>
                <a:lnTo>
                  <a:pt x="437" y="48"/>
                </a:lnTo>
                <a:lnTo>
                  <a:pt x="549" y="48"/>
                </a:lnTo>
                <a:lnTo>
                  <a:pt x="549" y="87"/>
                </a:lnTo>
                <a:close/>
                <a:moveTo>
                  <a:pt x="549" y="179"/>
                </a:moveTo>
                <a:lnTo>
                  <a:pt x="437" y="179"/>
                </a:lnTo>
                <a:lnTo>
                  <a:pt x="437" y="140"/>
                </a:lnTo>
                <a:lnTo>
                  <a:pt x="549" y="140"/>
                </a:lnTo>
                <a:lnTo>
                  <a:pt x="549" y="179"/>
                </a:lnTo>
                <a:close/>
                <a:moveTo>
                  <a:pt x="549" y="271"/>
                </a:moveTo>
                <a:lnTo>
                  <a:pt x="437" y="271"/>
                </a:lnTo>
                <a:lnTo>
                  <a:pt x="437" y="232"/>
                </a:lnTo>
                <a:lnTo>
                  <a:pt x="549" y="232"/>
                </a:lnTo>
                <a:lnTo>
                  <a:pt x="549" y="271"/>
                </a:lnTo>
                <a:close/>
                <a:moveTo>
                  <a:pt x="410" y="609"/>
                </a:moveTo>
                <a:lnTo>
                  <a:pt x="577" y="609"/>
                </a:lnTo>
                <a:lnTo>
                  <a:pt x="577" y="0"/>
                </a:lnTo>
                <a:lnTo>
                  <a:pt x="410" y="0"/>
                </a:lnTo>
                <a:lnTo>
                  <a:pt x="410" y="609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8" name="Google Shape;418;p22"/>
          <p:cNvSpPr txBox="1"/>
          <p:nvPr/>
        </p:nvSpPr>
        <p:spPr>
          <a:xfrm>
            <a:off x="1284309" y="2046861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19" name="Google Shape;419;p22"/>
          <p:cNvSpPr txBox="1"/>
          <p:nvPr/>
        </p:nvSpPr>
        <p:spPr>
          <a:xfrm>
            <a:off x="1284309" y="3575789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0" name="Google Shape;420;p22"/>
          <p:cNvSpPr txBox="1"/>
          <p:nvPr/>
        </p:nvSpPr>
        <p:spPr>
          <a:xfrm>
            <a:off x="8524642" y="292612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1" name="Google Shape;421;p22"/>
          <p:cNvSpPr txBox="1"/>
          <p:nvPr/>
        </p:nvSpPr>
        <p:spPr>
          <a:xfrm>
            <a:off x="8524642" y="4450193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2" name="Google Shape;422;p22"/>
          <p:cNvSpPr txBox="1"/>
          <p:nvPr/>
        </p:nvSpPr>
        <p:spPr>
          <a:xfrm>
            <a:off x="1284309" y="5136260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23" name="Google Shape;423;p22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23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30" name="Google Shape;430;p23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431" name="Google Shape;431;p23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432" name="Google Shape;432;p23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3" name="Google Shape;433;p23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4" name="Google Shape;434;p23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5" name="Google Shape;435;p23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6" name="Google Shape;436;p23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7" name="Google Shape;437;p23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8" name="Google Shape;438;p23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39" name="Google Shape;439;p23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440" name="Google Shape;440;p23"/>
          <p:cNvGrpSpPr/>
          <p:nvPr/>
        </p:nvGrpSpPr>
        <p:grpSpPr>
          <a:xfrm>
            <a:off x="3805622" y="1969354"/>
            <a:ext cx="4598970" cy="4290912"/>
            <a:chOff x="3805622" y="1969354"/>
            <a:chExt cx="4598970" cy="4290912"/>
          </a:xfrm>
        </p:grpSpPr>
        <p:sp>
          <p:nvSpPr>
            <p:cNvPr id="441" name="Google Shape;441;p23"/>
            <p:cNvSpPr/>
            <p:nvPr/>
          </p:nvSpPr>
          <p:spPr>
            <a:xfrm>
              <a:off x="3951639" y="2620088"/>
              <a:ext cx="1090520" cy="2196808"/>
            </a:xfrm>
            <a:custGeom>
              <a:rect b="b" l="l" r="r" t="t"/>
              <a:pathLst>
                <a:path extrusionOk="0" h="1478312" w="733851">
                  <a:moveTo>
                    <a:pt x="733851" y="299215"/>
                  </a:moveTo>
                  <a:lnTo>
                    <a:pt x="434636" y="0"/>
                  </a:lnTo>
                  <a:cubicBezTo>
                    <a:pt x="177710" y="206657"/>
                    <a:pt x="-112727" y="817854"/>
                    <a:pt x="44460" y="1316545"/>
                  </a:cubicBezTo>
                  <a:cubicBezTo>
                    <a:pt x="147390" y="1610971"/>
                    <a:pt x="518416" y="1460169"/>
                    <a:pt x="453786" y="1208828"/>
                  </a:cubicBezTo>
                  <a:cubicBezTo>
                    <a:pt x="353250" y="812269"/>
                    <a:pt x="602197" y="375016"/>
                    <a:pt x="733851" y="299215"/>
                  </a:cubicBez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2" name="Google Shape;442;p23"/>
            <p:cNvSpPr/>
            <p:nvPr/>
          </p:nvSpPr>
          <p:spPr>
            <a:xfrm rot="-5400000">
              <a:off x="5146167" y="4616601"/>
              <a:ext cx="1090520" cy="2196809"/>
            </a:xfrm>
            <a:custGeom>
              <a:rect b="b" l="l" r="r" t="t"/>
              <a:pathLst>
                <a:path extrusionOk="0" h="1478312" w="733851">
                  <a:moveTo>
                    <a:pt x="733851" y="299215"/>
                  </a:moveTo>
                  <a:lnTo>
                    <a:pt x="434636" y="0"/>
                  </a:lnTo>
                  <a:cubicBezTo>
                    <a:pt x="177710" y="206657"/>
                    <a:pt x="-112727" y="817854"/>
                    <a:pt x="44460" y="1316545"/>
                  </a:cubicBezTo>
                  <a:cubicBezTo>
                    <a:pt x="147390" y="1610971"/>
                    <a:pt x="518416" y="1460169"/>
                    <a:pt x="453786" y="1208828"/>
                  </a:cubicBezTo>
                  <a:cubicBezTo>
                    <a:pt x="353250" y="812269"/>
                    <a:pt x="602197" y="375016"/>
                    <a:pt x="733851" y="299215"/>
                  </a:cubicBez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3" name="Google Shape;443;p23"/>
            <p:cNvSpPr/>
            <p:nvPr/>
          </p:nvSpPr>
          <p:spPr>
            <a:xfrm rot="10800000">
              <a:off x="7143043" y="3426874"/>
              <a:ext cx="1090520" cy="2196809"/>
            </a:xfrm>
            <a:custGeom>
              <a:rect b="b" l="l" r="r" t="t"/>
              <a:pathLst>
                <a:path extrusionOk="0" h="1478312" w="733851">
                  <a:moveTo>
                    <a:pt x="733851" y="299215"/>
                  </a:moveTo>
                  <a:lnTo>
                    <a:pt x="434636" y="0"/>
                  </a:lnTo>
                  <a:cubicBezTo>
                    <a:pt x="177710" y="206657"/>
                    <a:pt x="-112727" y="817854"/>
                    <a:pt x="44460" y="1316545"/>
                  </a:cubicBezTo>
                  <a:cubicBezTo>
                    <a:pt x="147390" y="1610971"/>
                    <a:pt x="518416" y="1460169"/>
                    <a:pt x="453786" y="1208828"/>
                  </a:cubicBezTo>
                  <a:cubicBezTo>
                    <a:pt x="353250" y="812269"/>
                    <a:pt x="602197" y="375016"/>
                    <a:pt x="733851" y="299215"/>
                  </a:cubicBez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4" name="Google Shape;444;p23"/>
            <p:cNvSpPr/>
            <p:nvPr/>
          </p:nvSpPr>
          <p:spPr>
            <a:xfrm rot="5400000">
              <a:off x="5948517" y="1416209"/>
              <a:ext cx="1090520" cy="2196809"/>
            </a:xfrm>
            <a:custGeom>
              <a:rect b="b" l="l" r="r" t="t"/>
              <a:pathLst>
                <a:path extrusionOk="0" h="1478312" w="733851">
                  <a:moveTo>
                    <a:pt x="733851" y="299215"/>
                  </a:moveTo>
                  <a:lnTo>
                    <a:pt x="434636" y="0"/>
                  </a:lnTo>
                  <a:cubicBezTo>
                    <a:pt x="177710" y="206657"/>
                    <a:pt x="-112727" y="817854"/>
                    <a:pt x="44460" y="1316545"/>
                  </a:cubicBezTo>
                  <a:cubicBezTo>
                    <a:pt x="147390" y="1610971"/>
                    <a:pt x="518416" y="1460169"/>
                    <a:pt x="453786" y="1208828"/>
                  </a:cubicBezTo>
                  <a:cubicBezTo>
                    <a:pt x="353250" y="812269"/>
                    <a:pt x="602197" y="375016"/>
                    <a:pt x="733851" y="299215"/>
                  </a:cubicBez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5" name="Google Shape;445;p23"/>
            <p:cNvSpPr/>
            <p:nvPr/>
          </p:nvSpPr>
          <p:spPr>
            <a:xfrm>
              <a:off x="5517784" y="2074725"/>
              <a:ext cx="740369" cy="459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b="1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6" name="Google Shape;446;p23"/>
            <p:cNvSpPr/>
            <p:nvPr/>
          </p:nvSpPr>
          <p:spPr>
            <a:xfrm>
              <a:off x="7370953" y="3674985"/>
              <a:ext cx="1033639" cy="459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b="1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7" name="Google Shape;447;p23"/>
            <p:cNvSpPr/>
            <p:nvPr/>
          </p:nvSpPr>
          <p:spPr>
            <a:xfrm>
              <a:off x="5799893" y="5677039"/>
              <a:ext cx="1033639" cy="459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b="1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48" name="Google Shape;448;p23"/>
            <p:cNvSpPr/>
            <p:nvPr/>
          </p:nvSpPr>
          <p:spPr>
            <a:xfrm>
              <a:off x="3805622" y="4229455"/>
              <a:ext cx="1033639" cy="45910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b="1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449" name="Google Shape;449;p23"/>
          <p:cNvSpPr/>
          <p:nvPr/>
        </p:nvSpPr>
        <p:spPr>
          <a:xfrm>
            <a:off x="5903044" y="3075777"/>
            <a:ext cx="414689" cy="486988"/>
          </a:xfrm>
          <a:custGeom>
            <a:rect b="b" l="l" r="r" t="t"/>
            <a:pathLst>
              <a:path extrusionOk="0" h="748" w="641">
                <a:moveTo>
                  <a:pt x="90" y="424"/>
                </a:moveTo>
                <a:cubicBezTo>
                  <a:pt x="114" y="424"/>
                  <a:pt x="137" y="424"/>
                  <a:pt x="158" y="424"/>
                </a:cubicBezTo>
                <a:cubicBezTo>
                  <a:pt x="178" y="425"/>
                  <a:pt x="194" y="421"/>
                  <a:pt x="205" y="408"/>
                </a:cubicBezTo>
                <a:lnTo>
                  <a:pt x="291" y="588"/>
                </a:lnTo>
                <a:lnTo>
                  <a:pt x="312" y="475"/>
                </a:lnTo>
                <a:lnTo>
                  <a:pt x="297" y="468"/>
                </a:lnTo>
                <a:lnTo>
                  <a:pt x="298" y="452"/>
                </a:lnTo>
                <a:lnTo>
                  <a:pt x="360" y="452"/>
                </a:lnTo>
                <a:lnTo>
                  <a:pt x="360" y="468"/>
                </a:lnTo>
                <a:lnTo>
                  <a:pt x="346" y="475"/>
                </a:lnTo>
                <a:lnTo>
                  <a:pt x="365" y="583"/>
                </a:lnTo>
                <a:lnTo>
                  <a:pt x="439" y="415"/>
                </a:lnTo>
                <a:cubicBezTo>
                  <a:pt x="450" y="420"/>
                  <a:pt x="464" y="422"/>
                  <a:pt x="482" y="420"/>
                </a:cubicBezTo>
                <a:cubicBezTo>
                  <a:pt x="502" y="420"/>
                  <a:pt x="523" y="420"/>
                  <a:pt x="545" y="420"/>
                </a:cubicBezTo>
                <a:cubicBezTo>
                  <a:pt x="604" y="475"/>
                  <a:pt x="641" y="606"/>
                  <a:pt x="632" y="691"/>
                </a:cubicBezTo>
                <a:cubicBezTo>
                  <a:pt x="614" y="704"/>
                  <a:pt x="583" y="714"/>
                  <a:pt x="544" y="722"/>
                </a:cubicBezTo>
                <a:lnTo>
                  <a:pt x="532" y="681"/>
                </a:lnTo>
                <a:lnTo>
                  <a:pt x="504" y="729"/>
                </a:lnTo>
                <a:cubicBezTo>
                  <a:pt x="390" y="746"/>
                  <a:pt x="233" y="748"/>
                  <a:pt x="123" y="731"/>
                </a:cubicBezTo>
                <a:lnTo>
                  <a:pt x="94" y="681"/>
                </a:lnTo>
                <a:lnTo>
                  <a:pt x="81" y="724"/>
                </a:lnTo>
                <a:cubicBezTo>
                  <a:pt x="43" y="716"/>
                  <a:pt x="14" y="705"/>
                  <a:pt x="0" y="691"/>
                </a:cubicBezTo>
                <a:cubicBezTo>
                  <a:pt x="1" y="616"/>
                  <a:pt x="15" y="489"/>
                  <a:pt x="90" y="424"/>
                </a:cubicBezTo>
                <a:close/>
                <a:moveTo>
                  <a:pt x="185" y="289"/>
                </a:moveTo>
                <a:lnTo>
                  <a:pt x="185" y="289"/>
                </a:lnTo>
                <a:cubicBezTo>
                  <a:pt x="175" y="284"/>
                  <a:pt x="168" y="275"/>
                  <a:pt x="163" y="264"/>
                </a:cubicBezTo>
                <a:cubicBezTo>
                  <a:pt x="157" y="251"/>
                  <a:pt x="155" y="234"/>
                  <a:pt x="155" y="214"/>
                </a:cubicBezTo>
                <a:lnTo>
                  <a:pt x="155" y="207"/>
                </a:lnTo>
                <a:lnTo>
                  <a:pt x="160" y="204"/>
                </a:lnTo>
                <a:cubicBezTo>
                  <a:pt x="162" y="203"/>
                  <a:pt x="163" y="202"/>
                  <a:pt x="164" y="202"/>
                </a:cubicBezTo>
                <a:cubicBezTo>
                  <a:pt x="152" y="117"/>
                  <a:pt x="162" y="78"/>
                  <a:pt x="199" y="47"/>
                </a:cubicBezTo>
                <a:cubicBezTo>
                  <a:pt x="256" y="0"/>
                  <a:pt x="365" y="0"/>
                  <a:pt x="423" y="43"/>
                </a:cubicBezTo>
                <a:cubicBezTo>
                  <a:pt x="463" y="72"/>
                  <a:pt x="477" y="123"/>
                  <a:pt x="466" y="200"/>
                </a:cubicBezTo>
                <a:cubicBezTo>
                  <a:pt x="468" y="201"/>
                  <a:pt x="470" y="202"/>
                  <a:pt x="472" y="204"/>
                </a:cubicBezTo>
                <a:lnTo>
                  <a:pt x="478" y="207"/>
                </a:lnTo>
                <a:lnTo>
                  <a:pt x="478" y="214"/>
                </a:lnTo>
                <a:cubicBezTo>
                  <a:pt x="478" y="233"/>
                  <a:pt x="476" y="250"/>
                  <a:pt x="471" y="263"/>
                </a:cubicBezTo>
                <a:cubicBezTo>
                  <a:pt x="466" y="275"/>
                  <a:pt x="459" y="283"/>
                  <a:pt x="449" y="288"/>
                </a:cubicBezTo>
                <a:cubicBezTo>
                  <a:pt x="434" y="338"/>
                  <a:pt x="381" y="392"/>
                  <a:pt x="328" y="397"/>
                </a:cubicBezTo>
                <a:cubicBezTo>
                  <a:pt x="319" y="398"/>
                  <a:pt x="308" y="398"/>
                  <a:pt x="299" y="395"/>
                </a:cubicBezTo>
                <a:cubicBezTo>
                  <a:pt x="241" y="374"/>
                  <a:pt x="203" y="350"/>
                  <a:pt x="185" y="289"/>
                </a:cubicBezTo>
                <a:close/>
              </a:path>
            </a:pathLst>
          </a:custGeom>
          <a:solidFill>
            <a:srgbClr val="3976B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0" name="Google Shape;450;p23"/>
          <p:cNvSpPr/>
          <p:nvPr/>
        </p:nvSpPr>
        <p:spPr>
          <a:xfrm>
            <a:off x="5014816" y="3933205"/>
            <a:ext cx="451892" cy="424402"/>
          </a:xfrm>
          <a:custGeom>
            <a:rect b="b" l="l" r="r" t="t"/>
            <a:pathLst>
              <a:path extrusionOk="0" h="603" w="643">
                <a:moveTo>
                  <a:pt x="51" y="448"/>
                </a:moveTo>
                <a:cubicBezTo>
                  <a:pt x="83" y="445"/>
                  <a:pt x="115" y="443"/>
                  <a:pt x="147" y="442"/>
                </a:cubicBezTo>
                <a:cubicBezTo>
                  <a:pt x="127" y="440"/>
                  <a:pt x="108" y="439"/>
                  <a:pt x="88" y="436"/>
                </a:cubicBezTo>
                <a:cubicBezTo>
                  <a:pt x="72" y="435"/>
                  <a:pt x="59" y="423"/>
                  <a:pt x="59" y="407"/>
                </a:cubicBezTo>
                <a:cubicBezTo>
                  <a:pt x="59" y="383"/>
                  <a:pt x="59" y="359"/>
                  <a:pt x="59" y="335"/>
                </a:cubicBezTo>
                <a:cubicBezTo>
                  <a:pt x="59" y="318"/>
                  <a:pt x="72" y="306"/>
                  <a:pt x="88" y="305"/>
                </a:cubicBezTo>
                <a:cubicBezTo>
                  <a:pt x="148" y="299"/>
                  <a:pt x="207" y="297"/>
                  <a:pt x="267" y="298"/>
                </a:cubicBezTo>
                <a:cubicBezTo>
                  <a:pt x="245" y="333"/>
                  <a:pt x="233" y="373"/>
                  <a:pt x="233" y="417"/>
                </a:cubicBezTo>
                <a:cubicBezTo>
                  <a:pt x="233" y="479"/>
                  <a:pt x="258" y="535"/>
                  <a:pt x="299" y="575"/>
                </a:cubicBezTo>
                <a:cubicBezTo>
                  <a:pt x="301" y="578"/>
                  <a:pt x="304" y="581"/>
                  <a:pt x="306" y="583"/>
                </a:cubicBezTo>
                <a:cubicBezTo>
                  <a:pt x="221" y="590"/>
                  <a:pt x="136" y="588"/>
                  <a:pt x="51" y="579"/>
                </a:cubicBezTo>
                <a:cubicBezTo>
                  <a:pt x="35" y="578"/>
                  <a:pt x="21" y="566"/>
                  <a:pt x="21" y="549"/>
                </a:cubicBezTo>
                <a:cubicBezTo>
                  <a:pt x="21" y="526"/>
                  <a:pt x="21" y="501"/>
                  <a:pt x="21" y="477"/>
                </a:cubicBezTo>
                <a:cubicBezTo>
                  <a:pt x="21" y="461"/>
                  <a:pt x="35" y="449"/>
                  <a:pt x="51" y="448"/>
                </a:cubicBezTo>
                <a:close/>
                <a:moveTo>
                  <a:pt x="442" y="265"/>
                </a:moveTo>
                <a:lnTo>
                  <a:pt x="442" y="265"/>
                </a:lnTo>
                <a:cubicBezTo>
                  <a:pt x="454" y="263"/>
                  <a:pt x="467" y="262"/>
                  <a:pt x="479" y="265"/>
                </a:cubicBezTo>
                <a:cubicBezTo>
                  <a:pt x="478" y="271"/>
                  <a:pt x="478" y="278"/>
                  <a:pt x="477" y="284"/>
                </a:cubicBezTo>
                <a:cubicBezTo>
                  <a:pt x="466" y="283"/>
                  <a:pt x="455" y="283"/>
                  <a:pt x="444" y="284"/>
                </a:cubicBezTo>
                <a:cubicBezTo>
                  <a:pt x="443" y="278"/>
                  <a:pt x="443" y="271"/>
                  <a:pt x="442" y="265"/>
                </a:cubicBezTo>
                <a:close/>
                <a:moveTo>
                  <a:pt x="510" y="384"/>
                </a:moveTo>
                <a:lnTo>
                  <a:pt x="510" y="384"/>
                </a:lnTo>
                <a:lnTo>
                  <a:pt x="467" y="384"/>
                </a:lnTo>
                <a:lnTo>
                  <a:pt x="467" y="377"/>
                </a:lnTo>
                <a:cubicBezTo>
                  <a:pt x="467" y="369"/>
                  <a:pt x="466" y="364"/>
                  <a:pt x="465" y="362"/>
                </a:cubicBezTo>
                <a:cubicBezTo>
                  <a:pt x="464" y="360"/>
                  <a:pt x="462" y="359"/>
                  <a:pt x="459" y="359"/>
                </a:cubicBezTo>
                <a:cubicBezTo>
                  <a:pt x="456" y="359"/>
                  <a:pt x="454" y="359"/>
                  <a:pt x="453" y="362"/>
                </a:cubicBezTo>
                <a:cubicBezTo>
                  <a:pt x="452" y="364"/>
                  <a:pt x="451" y="367"/>
                  <a:pt x="451" y="371"/>
                </a:cubicBezTo>
                <a:cubicBezTo>
                  <a:pt x="451" y="377"/>
                  <a:pt x="452" y="382"/>
                  <a:pt x="455" y="385"/>
                </a:cubicBezTo>
                <a:cubicBezTo>
                  <a:pt x="458" y="388"/>
                  <a:pt x="466" y="393"/>
                  <a:pt x="478" y="401"/>
                </a:cubicBezTo>
                <a:cubicBezTo>
                  <a:pt x="489" y="407"/>
                  <a:pt x="497" y="413"/>
                  <a:pt x="501" y="416"/>
                </a:cubicBezTo>
                <a:cubicBezTo>
                  <a:pt x="505" y="420"/>
                  <a:pt x="508" y="425"/>
                  <a:pt x="511" y="431"/>
                </a:cubicBezTo>
                <a:cubicBezTo>
                  <a:pt x="514" y="437"/>
                  <a:pt x="515" y="445"/>
                  <a:pt x="515" y="455"/>
                </a:cubicBezTo>
                <a:cubicBezTo>
                  <a:pt x="515" y="471"/>
                  <a:pt x="512" y="483"/>
                  <a:pt x="504" y="491"/>
                </a:cubicBezTo>
                <a:cubicBezTo>
                  <a:pt x="497" y="500"/>
                  <a:pt x="485" y="506"/>
                  <a:pt x="471" y="508"/>
                </a:cubicBezTo>
                <a:lnTo>
                  <a:pt x="471" y="524"/>
                </a:lnTo>
                <a:lnTo>
                  <a:pt x="451" y="524"/>
                </a:lnTo>
                <a:lnTo>
                  <a:pt x="451" y="507"/>
                </a:lnTo>
                <a:cubicBezTo>
                  <a:pt x="439" y="506"/>
                  <a:pt x="429" y="502"/>
                  <a:pt x="420" y="494"/>
                </a:cubicBezTo>
                <a:cubicBezTo>
                  <a:pt x="412" y="486"/>
                  <a:pt x="407" y="473"/>
                  <a:pt x="407" y="453"/>
                </a:cubicBezTo>
                <a:lnTo>
                  <a:pt x="407" y="445"/>
                </a:lnTo>
                <a:lnTo>
                  <a:pt x="451" y="445"/>
                </a:lnTo>
                <a:lnTo>
                  <a:pt x="451" y="456"/>
                </a:lnTo>
                <a:cubicBezTo>
                  <a:pt x="451" y="467"/>
                  <a:pt x="451" y="474"/>
                  <a:pt x="452" y="477"/>
                </a:cubicBezTo>
                <a:cubicBezTo>
                  <a:pt x="453" y="480"/>
                  <a:pt x="455" y="481"/>
                  <a:pt x="458" y="481"/>
                </a:cubicBezTo>
                <a:cubicBezTo>
                  <a:pt x="461" y="481"/>
                  <a:pt x="464" y="480"/>
                  <a:pt x="465" y="478"/>
                </a:cubicBezTo>
                <a:cubicBezTo>
                  <a:pt x="466" y="476"/>
                  <a:pt x="467" y="473"/>
                  <a:pt x="467" y="470"/>
                </a:cubicBezTo>
                <a:cubicBezTo>
                  <a:pt x="467" y="460"/>
                  <a:pt x="466" y="453"/>
                  <a:pt x="465" y="449"/>
                </a:cubicBezTo>
                <a:cubicBezTo>
                  <a:pt x="464" y="445"/>
                  <a:pt x="459" y="440"/>
                  <a:pt x="451" y="435"/>
                </a:cubicBezTo>
                <a:cubicBezTo>
                  <a:pt x="438" y="427"/>
                  <a:pt x="429" y="421"/>
                  <a:pt x="424" y="417"/>
                </a:cubicBezTo>
                <a:cubicBezTo>
                  <a:pt x="420" y="413"/>
                  <a:pt x="415" y="408"/>
                  <a:pt x="412" y="401"/>
                </a:cubicBezTo>
                <a:cubicBezTo>
                  <a:pt x="408" y="393"/>
                  <a:pt x="407" y="385"/>
                  <a:pt x="407" y="377"/>
                </a:cubicBezTo>
                <a:cubicBezTo>
                  <a:pt x="407" y="364"/>
                  <a:pt x="410" y="354"/>
                  <a:pt x="418" y="346"/>
                </a:cubicBezTo>
                <a:cubicBezTo>
                  <a:pt x="425" y="339"/>
                  <a:pt x="436" y="334"/>
                  <a:pt x="451" y="333"/>
                </a:cubicBezTo>
                <a:lnTo>
                  <a:pt x="451" y="319"/>
                </a:lnTo>
                <a:lnTo>
                  <a:pt x="471" y="319"/>
                </a:lnTo>
                <a:lnTo>
                  <a:pt x="471" y="333"/>
                </a:lnTo>
                <a:cubicBezTo>
                  <a:pt x="484" y="334"/>
                  <a:pt x="494" y="339"/>
                  <a:pt x="501" y="346"/>
                </a:cubicBezTo>
                <a:cubicBezTo>
                  <a:pt x="507" y="353"/>
                  <a:pt x="511" y="363"/>
                  <a:pt x="511" y="376"/>
                </a:cubicBezTo>
                <a:cubicBezTo>
                  <a:pt x="511" y="378"/>
                  <a:pt x="510" y="381"/>
                  <a:pt x="510" y="384"/>
                </a:cubicBezTo>
                <a:close/>
                <a:moveTo>
                  <a:pt x="411" y="271"/>
                </a:moveTo>
                <a:lnTo>
                  <a:pt x="411" y="271"/>
                </a:lnTo>
                <a:lnTo>
                  <a:pt x="410" y="271"/>
                </a:lnTo>
                <a:lnTo>
                  <a:pt x="409" y="271"/>
                </a:lnTo>
                <a:lnTo>
                  <a:pt x="408" y="272"/>
                </a:lnTo>
                <a:lnTo>
                  <a:pt x="407" y="272"/>
                </a:lnTo>
                <a:lnTo>
                  <a:pt x="406" y="272"/>
                </a:lnTo>
                <a:lnTo>
                  <a:pt x="405" y="273"/>
                </a:lnTo>
                <a:lnTo>
                  <a:pt x="405" y="273"/>
                </a:lnTo>
                <a:lnTo>
                  <a:pt x="404" y="273"/>
                </a:lnTo>
                <a:lnTo>
                  <a:pt x="403" y="274"/>
                </a:lnTo>
                <a:lnTo>
                  <a:pt x="402" y="274"/>
                </a:lnTo>
                <a:lnTo>
                  <a:pt x="401" y="274"/>
                </a:lnTo>
                <a:lnTo>
                  <a:pt x="400" y="275"/>
                </a:lnTo>
                <a:lnTo>
                  <a:pt x="399" y="275"/>
                </a:lnTo>
                <a:lnTo>
                  <a:pt x="398" y="275"/>
                </a:lnTo>
                <a:lnTo>
                  <a:pt x="398" y="276"/>
                </a:lnTo>
                <a:lnTo>
                  <a:pt x="397" y="276"/>
                </a:lnTo>
                <a:lnTo>
                  <a:pt x="396" y="277"/>
                </a:lnTo>
                <a:lnTo>
                  <a:pt x="395" y="277"/>
                </a:lnTo>
                <a:lnTo>
                  <a:pt x="394" y="277"/>
                </a:lnTo>
                <a:lnTo>
                  <a:pt x="393" y="278"/>
                </a:lnTo>
                <a:lnTo>
                  <a:pt x="393" y="278"/>
                </a:lnTo>
                <a:lnTo>
                  <a:pt x="401" y="294"/>
                </a:lnTo>
                <a:lnTo>
                  <a:pt x="401" y="294"/>
                </a:lnTo>
                <a:lnTo>
                  <a:pt x="401" y="293"/>
                </a:lnTo>
                <a:lnTo>
                  <a:pt x="402" y="293"/>
                </a:lnTo>
                <a:lnTo>
                  <a:pt x="403" y="293"/>
                </a:lnTo>
                <a:lnTo>
                  <a:pt x="404" y="292"/>
                </a:lnTo>
                <a:lnTo>
                  <a:pt x="404" y="292"/>
                </a:lnTo>
                <a:lnTo>
                  <a:pt x="405" y="292"/>
                </a:lnTo>
                <a:lnTo>
                  <a:pt x="406" y="291"/>
                </a:lnTo>
                <a:lnTo>
                  <a:pt x="407" y="291"/>
                </a:lnTo>
                <a:lnTo>
                  <a:pt x="407" y="291"/>
                </a:lnTo>
                <a:lnTo>
                  <a:pt x="408" y="290"/>
                </a:lnTo>
                <a:lnTo>
                  <a:pt x="409" y="290"/>
                </a:lnTo>
                <a:lnTo>
                  <a:pt x="410" y="290"/>
                </a:lnTo>
                <a:lnTo>
                  <a:pt x="411" y="290"/>
                </a:lnTo>
                <a:lnTo>
                  <a:pt x="411" y="289"/>
                </a:lnTo>
                <a:lnTo>
                  <a:pt x="412" y="289"/>
                </a:lnTo>
                <a:lnTo>
                  <a:pt x="413" y="289"/>
                </a:lnTo>
                <a:lnTo>
                  <a:pt x="414" y="288"/>
                </a:lnTo>
                <a:lnTo>
                  <a:pt x="414" y="288"/>
                </a:lnTo>
                <a:lnTo>
                  <a:pt x="415" y="288"/>
                </a:lnTo>
                <a:lnTo>
                  <a:pt x="416" y="288"/>
                </a:lnTo>
                <a:lnTo>
                  <a:pt x="411" y="271"/>
                </a:lnTo>
                <a:close/>
                <a:moveTo>
                  <a:pt x="361" y="297"/>
                </a:moveTo>
                <a:lnTo>
                  <a:pt x="361" y="297"/>
                </a:lnTo>
                <a:lnTo>
                  <a:pt x="361" y="297"/>
                </a:lnTo>
                <a:lnTo>
                  <a:pt x="360" y="298"/>
                </a:lnTo>
                <a:lnTo>
                  <a:pt x="360" y="299"/>
                </a:lnTo>
                <a:lnTo>
                  <a:pt x="359" y="299"/>
                </a:lnTo>
                <a:lnTo>
                  <a:pt x="358" y="300"/>
                </a:lnTo>
                <a:lnTo>
                  <a:pt x="358" y="300"/>
                </a:lnTo>
                <a:lnTo>
                  <a:pt x="357" y="301"/>
                </a:lnTo>
                <a:lnTo>
                  <a:pt x="356" y="302"/>
                </a:lnTo>
                <a:lnTo>
                  <a:pt x="356" y="302"/>
                </a:lnTo>
                <a:lnTo>
                  <a:pt x="355" y="303"/>
                </a:lnTo>
                <a:lnTo>
                  <a:pt x="354" y="304"/>
                </a:lnTo>
                <a:lnTo>
                  <a:pt x="354" y="304"/>
                </a:lnTo>
                <a:lnTo>
                  <a:pt x="353" y="305"/>
                </a:lnTo>
                <a:lnTo>
                  <a:pt x="352" y="305"/>
                </a:lnTo>
                <a:lnTo>
                  <a:pt x="352" y="306"/>
                </a:lnTo>
                <a:lnTo>
                  <a:pt x="351" y="307"/>
                </a:lnTo>
                <a:lnTo>
                  <a:pt x="350" y="307"/>
                </a:lnTo>
                <a:lnTo>
                  <a:pt x="350" y="308"/>
                </a:lnTo>
                <a:lnTo>
                  <a:pt x="349" y="309"/>
                </a:lnTo>
                <a:lnTo>
                  <a:pt x="348" y="309"/>
                </a:lnTo>
                <a:lnTo>
                  <a:pt x="348" y="310"/>
                </a:lnTo>
                <a:lnTo>
                  <a:pt x="360" y="322"/>
                </a:lnTo>
                <a:lnTo>
                  <a:pt x="361" y="322"/>
                </a:lnTo>
                <a:lnTo>
                  <a:pt x="361" y="321"/>
                </a:lnTo>
                <a:lnTo>
                  <a:pt x="362" y="320"/>
                </a:lnTo>
                <a:lnTo>
                  <a:pt x="363" y="320"/>
                </a:lnTo>
                <a:lnTo>
                  <a:pt x="363" y="319"/>
                </a:lnTo>
                <a:lnTo>
                  <a:pt x="364" y="319"/>
                </a:lnTo>
                <a:lnTo>
                  <a:pt x="364" y="318"/>
                </a:lnTo>
                <a:lnTo>
                  <a:pt x="365" y="318"/>
                </a:lnTo>
                <a:lnTo>
                  <a:pt x="365" y="317"/>
                </a:lnTo>
                <a:lnTo>
                  <a:pt x="366" y="317"/>
                </a:lnTo>
                <a:lnTo>
                  <a:pt x="367" y="316"/>
                </a:lnTo>
                <a:lnTo>
                  <a:pt x="367" y="315"/>
                </a:lnTo>
                <a:lnTo>
                  <a:pt x="368" y="315"/>
                </a:lnTo>
                <a:lnTo>
                  <a:pt x="368" y="314"/>
                </a:lnTo>
                <a:lnTo>
                  <a:pt x="369" y="314"/>
                </a:lnTo>
                <a:lnTo>
                  <a:pt x="370" y="313"/>
                </a:lnTo>
                <a:lnTo>
                  <a:pt x="370" y="313"/>
                </a:lnTo>
                <a:lnTo>
                  <a:pt x="371" y="312"/>
                </a:lnTo>
                <a:lnTo>
                  <a:pt x="372" y="312"/>
                </a:lnTo>
                <a:lnTo>
                  <a:pt x="372" y="311"/>
                </a:lnTo>
                <a:lnTo>
                  <a:pt x="373" y="311"/>
                </a:lnTo>
                <a:lnTo>
                  <a:pt x="361" y="297"/>
                </a:lnTo>
                <a:close/>
                <a:moveTo>
                  <a:pt x="325" y="339"/>
                </a:moveTo>
                <a:lnTo>
                  <a:pt x="325" y="339"/>
                </a:lnTo>
                <a:lnTo>
                  <a:pt x="325" y="340"/>
                </a:lnTo>
                <a:lnTo>
                  <a:pt x="324" y="341"/>
                </a:lnTo>
                <a:lnTo>
                  <a:pt x="324" y="341"/>
                </a:lnTo>
                <a:lnTo>
                  <a:pt x="323" y="342"/>
                </a:lnTo>
                <a:lnTo>
                  <a:pt x="323" y="343"/>
                </a:lnTo>
                <a:lnTo>
                  <a:pt x="323" y="344"/>
                </a:lnTo>
                <a:lnTo>
                  <a:pt x="322" y="345"/>
                </a:lnTo>
                <a:lnTo>
                  <a:pt x="322" y="345"/>
                </a:lnTo>
                <a:lnTo>
                  <a:pt x="321" y="346"/>
                </a:lnTo>
                <a:lnTo>
                  <a:pt x="321" y="347"/>
                </a:lnTo>
                <a:lnTo>
                  <a:pt x="320" y="348"/>
                </a:lnTo>
                <a:lnTo>
                  <a:pt x="320" y="349"/>
                </a:lnTo>
                <a:lnTo>
                  <a:pt x="320" y="350"/>
                </a:lnTo>
                <a:lnTo>
                  <a:pt x="319" y="350"/>
                </a:lnTo>
                <a:lnTo>
                  <a:pt x="319" y="351"/>
                </a:lnTo>
                <a:lnTo>
                  <a:pt x="318" y="352"/>
                </a:lnTo>
                <a:lnTo>
                  <a:pt x="318" y="353"/>
                </a:lnTo>
                <a:lnTo>
                  <a:pt x="318" y="354"/>
                </a:lnTo>
                <a:lnTo>
                  <a:pt x="317" y="355"/>
                </a:lnTo>
                <a:lnTo>
                  <a:pt x="317" y="356"/>
                </a:lnTo>
                <a:lnTo>
                  <a:pt x="317" y="356"/>
                </a:lnTo>
                <a:lnTo>
                  <a:pt x="333" y="363"/>
                </a:lnTo>
                <a:lnTo>
                  <a:pt x="333" y="363"/>
                </a:lnTo>
                <a:lnTo>
                  <a:pt x="333" y="362"/>
                </a:lnTo>
                <a:lnTo>
                  <a:pt x="334" y="361"/>
                </a:lnTo>
                <a:lnTo>
                  <a:pt x="334" y="360"/>
                </a:lnTo>
                <a:lnTo>
                  <a:pt x="334" y="360"/>
                </a:lnTo>
                <a:lnTo>
                  <a:pt x="335" y="359"/>
                </a:lnTo>
                <a:lnTo>
                  <a:pt x="335" y="358"/>
                </a:lnTo>
                <a:lnTo>
                  <a:pt x="335" y="357"/>
                </a:lnTo>
                <a:lnTo>
                  <a:pt x="336" y="357"/>
                </a:lnTo>
                <a:lnTo>
                  <a:pt x="336" y="356"/>
                </a:lnTo>
                <a:lnTo>
                  <a:pt x="336" y="355"/>
                </a:lnTo>
                <a:lnTo>
                  <a:pt x="337" y="354"/>
                </a:lnTo>
                <a:lnTo>
                  <a:pt x="337" y="354"/>
                </a:lnTo>
                <a:lnTo>
                  <a:pt x="338" y="353"/>
                </a:lnTo>
                <a:lnTo>
                  <a:pt x="338" y="352"/>
                </a:lnTo>
                <a:lnTo>
                  <a:pt x="338" y="351"/>
                </a:lnTo>
                <a:lnTo>
                  <a:pt x="339" y="351"/>
                </a:lnTo>
                <a:lnTo>
                  <a:pt x="339" y="350"/>
                </a:lnTo>
                <a:lnTo>
                  <a:pt x="340" y="349"/>
                </a:lnTo>
                <a:lnTo>
                  <a:pt x="340" y="349"/>
                </a:lnTo>
                <a:lnTo>
                  <a:pt x="340" y="348"/>
                </a:lnTo>
                <a:lnTo>
                  <a:pt x="325" y="339"/>
                </a:lnTo>
                <a:close/>
                <a:moveTo>
                  <a:pt x="306" y="392"/>
                </a:moveTo>
                <a:lnTo>
                  <a:pt x="306" y="392"/>
                </a:lnTo>
                <a:lnTo>
                  <a:pt x="306" y="393"/>
                </a:lnTo>
                <a:lnTo>
                  <a:pt x="306" y="394"/>
                </a:lnTo>
                <a:lnTo>
                  <a:pt x="306" y="394"/>
                </a:lnTo>
                <a:lnTo>
                  <a:pt x="306" y="395"/>
                </a:lnTo>
                <a:lnTo>
                  <a:pt x="305" y="396"/>
                </a:lnTo>
                <a:lnTo>
                  <a:pt x="305" y="397"/>
                </a:lnTo>
                <a:lnTo>
                  <a:pt x="305" y="398"/>
                </a:lnTo>
                <a:lnTo>
                  <a:pt x="305" y="399"/>
                </a:lnTo>
                <a:lnTo>
                  <a:pt x="305" y="400"/>
                </a:lnTo>
                <a:lnTo>
                  <a:pt x="305" y="401"/>
                </a:lnTo>
                <a:lnTo>
                  <a:pt x="305" y="402"/>
                </a:lnTo>
                <a:lnTo>
                  <a:pt x="305" y="403"/>
                </a:lnTo>
                <a:lnTo>
                  <a:pt x="305" y="404"/>
                </a:lnTo>
                <a:lnTo>
                  <a:pt x="304" y="405"/>
                </a:lnTo>
                <a:lnTo>
                  <a:pt x="304" y="406"/>
                </a:lnTo>
                <a:lnTo>
                  <a:pt x="304" y="407"/>
                </a:lnTo>
                <a:lnTo>
                  <a:pt x="304" y="408"/>
                </a:lnTo>
                <a:lnTo>
                  <a:pt x="304" y="409"/>
                </a:lnTo>
                <a:lnTo>
                  <a:pt x="304" y="410"/>
                </a:lnTo>
                <a:lnTo>
                  <a:pt x="304" y="410"/>
                </a:lnTo>
                <a:lnTo>
                  <a:pt x="322" y="411"/>
                </a:lnTo>
                <a:lnTo>
                  <a:pt x="322" y="411"/>
                </a:lnTo>
                <a:lnTo>
                  <a:pt x="322" y="410"/>
                </a:lnTo>
                <a:lnTo>
                  <a:pt x="322" y="409"/>
                </a:lnTo>
                <a:lnTo>
                  <a:pt x="322" y="408"/>
                </a:lnTo>
                <a:lnTo>
                  <a:pt x="322" y="407"/>
                </a:lnTo>
                <a:lnTo>
                  <a:pt x="322" y="406"/>
                </a:lnTo>
                <a:lnTo>
                  <a:pt x="322" y="406"/>
                </a:lnTo>
                <a:lnTo>
                  <a:pt x="322" y="405"/>
                </a:lnTo>
                <a:lnTo>
                  <a:pt x="322" y="404"/>
                </a:lnTo>
                <a:lnTo>
                  <a:pt x="322" y="403"/>
                </a:lnTo>
                <a:lnTo>
                  <a:pt x="322" y="402"/>
                </a:lnTo>
                <a:lnTo>
                  <a:pt x="323" y="401"/>
                </a:lnTo>
                <a:lnTo>
                  <a:pt x="323" y="400"/>
                </a:lnTo>
                <a:lnTo>
                  <a:pt x="323" y="400"/>
                </a:lnTo>
                <a:lnTo>
                  <a:pt x="323" y="399"/>
                </a:lnTo>
                <a:lnTo>
                  <a:pt x="323" y="398"/>
                </a:lnTo>
                <a:lnTo>
                  <a:pt x="323" y="397"/>
                </a:lnTo>
                <a:lnTo>
                  <a:pt x="323" y="396"/>
                </a:lnTo>
                <a:lnTo>
                  <a:pt x="323" y="395"/>
                </a:lnTo>
                <a:lnTo>
                  <a:pt x="323" y="395"/>
                </a:lnTo>
                <a:lnTo>
                  <a:pt x="306" y="392"/>
                </a:lnTo>
                <a:close/>
                <a:moveTo>
                  <a:pt x="307" y="447"/>
                </a:moveTo>
                <a:lnTo>
                  <a:pt x="307" y="447"/>
                </a:lnTo>
                <a:lnTo>
                  <a:pt x="307" y="448"/>
                </a:lnTo>
                <a:lnTo>
                  <a:pt x="307" y="449"/>
                </a:lnTo>
                <a:lnTo>
                  <a:pt x="308" y="450"/>
                </a:lnTo>
                <a:lnTo>
                  <a:pt x="308" y="450"/>
                </a:lnTo>
                <a:lnTo>
                  <a:pt x="308" y="451"/>
                </a:lnTo>
                <a:lnTo>
                  <a:pt x="308" y="452"/>
                </a:lnTo>
                <a:lnTo>
                  <a:pt x="308" y="453"/>
                </a:lnTo>
                <a:lnTo>
                  <a:pt x="309" y="454"/>
                </a:lnTo>
                <a:lnTo>
                  <a:pt x="309" y="455"/>
                </a:lnTo>
                <a:lnTo>
                  <a:pt x="309" y="456"/>
                </a:lnTo>
                <a:lnTo>
                  <a:pt x="309" y="457"/>
                </a:lnTo>
                <a:lnTo>
                  <a:pt x="310" y="458"/>
                </a:lnTo>
                <a:lnTo>
                  <a:pt x="310" y="459"/>
                </a:lnTo>
                <a:lnTo>
                  <a:pt x="310" y="460"/>
                </a:lnTo>
                <a:lnTo>
                  <a:pt x="310" y="461"/>
                </a:lnTo>
                <a:lnTo>
                  <a:pt x="311" y="461"/>
                </a:lnTo>
                <a:lnTo>
                  <a:pt x="311" y="462"/>
                </a:lnTo>
                <a:lnTo>
                  <a:pt x="311" y="463"/>
                </a:lnTo>
                <a:lnTo>
                  <a:pt x="312" y="464"/>
                </a:lnTo>
                <a:lnTo>
                  <a:pt x="312" y="465"/>
                </a:lnTo>
                <a:lnTo>
                  <a:pt x="312" y="465"/>
                </a:lnTo>
                <a:lnTo>
                  <a:pt x="329" y="460"/>
                </a:lnTo>
                <a:lnTo>
                  <a:pt x="328" y="459"/>
                </a:lnTo>
                <a:lnTo>
                  <a:pt x="328" y="459"/>
                </a:lnTo>
                <a:lnTo>
                  <a:pt x="328" y="458"/>
                </a:lnTo>
                <a:lnTo>
                  <a:pt x="328" y="457"/>
                </a:lnTo>
                <a:lnTo>
                  <a:pt x="328" y="456"/>
                </a:lnTo>
                <a:lnTo>
                  <a:pt x="327" y="456"/>
                </a:lnTo>
                <a:lnTo>
                  <a:pt x="327" y="455"/>
                </a:lnTo>
                <a:lnTo>
                  <a:pt x="327" y="454"/>
                </a:lnTo>
                <a:lnTo>
                  <a:pt x="327" y="453"/>
                </a:lnTo>
                <a:lnTo>
                  <a:pt x="326" y="452"/>
                </a:lnTo>
                <a:lnTo>
                  <a:pt x="326" y="452"/>
                </a:lnTo>
                <a:lnTo>
                  <a:pt x="326" y="451"/>
                </a:lnTo>
                <a:lnTo>
                  <a:pt x="326" y="450"/>
                </a:lnTo>
                <a:lnTo>
                  <a:pt x="325" y="449"/>
                </a:lnTo>
                <a:lnTo>
                  <a:pt x="325" y="448"/>
                </a:lnTo>
                <a:lnTo>
                  <a:pt x="325" y="447"/>
                </a:lnTo>
                <a:lnTo>
                  <a:pt x="325" y="447"/>
                </a:lnTo>
                <a:lnTo>
                  <a:pt x="325" y="446"/>
                </a:lnTo>
                <a:lnTo>
                  <a:pt x="325" y="445"/>
                </a:lnTo>
                <a:lnTo>
                  <a:pt x="324" y="444"/>
                </a:lnTo>
                <a:lnTo>
                  <a:pt x="324" y="444"/>
                </a:lnTo>
                <a:lnTo>
                  <a:pt x="307" y="447"/>
                </a:lnTo>
                <a:close/>
                <a:moveTo>
                  <a:pt x="328" y="499"/>
                </a:moveTo>
                <a:lnTo>
                  <a:pt x="328" y="499"/>
                </a:lnTo>
                <a:lnTo>
                  <a:pt x="328" y="499"/>
                </a:lnTo>
                <a:lnTo>
                  <a:pt x="329" y="500"/>
                </a:lnTo>
                <a:lnTo>
                  <a:pt x="329" y="501"/>
                </a:lnTo>
                <a:lnTo>
                  <a:pt x="330" y="502"/>
                </a:lnTo>
                <a:lnTo>
                  <a:pt x="330" y="502"/>
                </a:lnTo>
                <a:lnTo>
                  <a:pt x="331" y="503"/>
                </a:lnTo>
                <a:lnTo>
                  <a:pt x="331" y="504"/>
                </a:lnTo>
                <a:lnTo>
                  <a:pt x="332" y="505"/>
                </a:lnTo>
                <a:lnTo>
                  <a:pt x="332" y="505"/>
                </a:lnTo>
                <a:lnTo>
                  <a:pt x="333" y="506"/>
                </a:lnTo>
                <a:lnTo>
                  <a:pt x="333" y="507"/>
                </a:lnTo>
                <a:lnTo>
                  <a:pt x="334" y="508"/>
                </a:lnTo>
                <a:lnTo>
                  <a:pt x="334" y="508"/>
                </a:lnTo>
                <a:lnTo>
                  <a:pt x="335" y="509"/>
                </a:lnTo>
                <a:lnTo>
                  <a:pt x="336" y="510"/>
                </a:lnTo>
                <a:lnTo>
                  <a:pt x="336" y="511"/>
                </a:lnTo>
                <a:lnTo>
                  <a:pt x="337" y="511"/>
                </a:lnTo>
                <a:lnTo>
                  <a:pt x="337" y="512"/>
                </a:lnTo>
                <a:lnTo>
                  <a:pt x="338" y="513"/>
                </a:lnTo>
                <a:lnTo>
                  <a:pt x="338" y="514"/>
                </a:lnTo>
                <a:lnTo>
                  <a:pt x="339" y="514"/>
                </a:lnTo>
                <a:lnTo>
                  <a:pt x="353" y="503"/>
                </a:lnTo>
                <a:lnTo>
                  <a:pt x="352" y="502"/>
                </a:lnTo>
                <a:lnTo>
                  <a:pt x="352" y="502"/>
                </a:lnTo>
                <a:lnTo>
                  <a:pt x="351" y="501"/>
                </a:lnTo>
                <a:lnTo>
                  <a:pt x="351" y="500"/>
                </a:lnTo>
                <a:lnTo>
                  <a:pt x="350" y="500"/>
                </a:lnTo>
                <a:lnTo>
                  <a:pt x="350" y="499"/>
                </a:lnTo>
                <a:lnTo>
                  <a:pt x="349" y="499"/>
                </a:lnTo>
                <a:lnTo>
                  <a:pt x="349" y="498"/>
                </a:lnTo>
                <a:lnTo>
                  <a:pt x="348" y="497"/>
                </a:lnTo>
                <a:lnTo>
                  <a:pt x="348" y="497"/>
                </a:lnTo>
                <a:lnTo>
                  <a:pt x="347" y="496"/>
                </a:lnTo>
                <a:lnTo>
                  <a:pt x="347" y="495"/>
                </a:lnTo>
                <a:lnTo>
                  <a:pt x="346" y="495"/>
                </a:lnTo>
                <a:lnTo>
                  <a:pt x="346" y="494"/>
                </a:lnTo>
                <a:lnTo>
                  <a:pt x="345" y="493"/>
                </a:lnTo>
                <a:lnTo>
                  <a:pt x="345" y="493"/>
                </a:lnTo>
                <a:lnTo>
                  <a:pt x="344" y="492"/>
                </a:lnTo>
                <a:lnTo>
                  <a:pt x="344" y="491"/>
                </a:lnTo>
                <a:lnTo>
                  <a:pt x="343" y="491"/>
                </a:lnTo>
                <a:lnTo>
                  <a:pt x="343" y="490"/>
                </a:lnTo>
                <a:lnTo>
                  <a:pt x="343" y="490"/>
                </a:lnTo>
                <a:lnTo>
                  <a:pt x="328" y="499"/>
                </a:lnTo>
                <a:close/>
                <a:moveTo>
                  <a:pt x="366" y="540"/>
                </a:moveTo>
                <a:lnTo>
                  <a:pt x="366" y="540"/>
                </a:lnTo>
                <a:lnTo>
                  <a:pt x="366" y="540"/>
                </a:lnTo>
                <a:lnTo>
                  <a:pt x="367" y="541"/>
                </a:lnTo>
                <a:lnTo>
                  <a:pt x="368" y="541"/>
                </a:lnTo>
                <a:lnTo>
                  <a:pt x="369" y="542"/>
                </a:lnTo>
                <a:lnTo>
                  <a:pt x="369" y="542"/>
                </a:lnTo>
                <a:lnTo>
                  <a:pt x="370" y="543"/>
                </a:lnTo>
                <a:lnTo>
                  <a:pt x="371" y="543"/>
                </a:lnTo>
                <a:lnTo>
                  <a:pt x="372" y="544"/>
                </a:lnTo>
                <a:lnTo>
                  <a:pt x="372" y="544"/>
                </a:lnTo>
                <a:lnTo>
                  <a:pt x="373" y="545"/>
                </a:lnTo>
                <a:lnTo>
                  <a:pt x="374" y="545"/>
                </a:lnTo>
                <a:lnTo>
                  <a:pt x="375" y="546"/>
                </a:lnTo>
                <a:lnTo>
                  <a:pt x="375" y="546"/>
                </a:lnTo>
                <a:lnTo>
                  <a:pt x="376" y="547"/>
                </a:lnTo>
                <a:lnTo>
                  <a:pt x="377" y="547"/>
                </a:lnTo>
                <a:lnTo>
                  <a:pt x="378" y="548"/>
                </a:lnTo>
                <a:lnTo>
                  <a:pt x="379" y="548"/>
                </a:lnTo>
                <a:lnTo>
                  <a:pt x="379" y="549"/>
                </a:lnTo>
                <a:lnTo>
                  <a:pt x="380" y="549"/>
                </a:lnTo>
                <a:lnTo>
                  <a:pt x="381" y="550"/>
                </a:lnTo>
                <a:lnTo>
                  <a:pt x="382" y="550"/>
                </a:lnTo>
                <a:lnTo>
                  <a:pt x="390" y="535"/>
                </a:lnTo>
                <a:lnTo>
                  <a:pt x="390" y="534"/>
                </a:lnTo>
                <a:lnTo>
                  <a:pt x="389" y="534"/>
                </a:lnTo>
                <a:lnTo>
                  <a:pt x="388" y="534"/>
                </a:lnTo>
                <a:lnTo>
                  <a:pt x="388" y="533"/>
                </a:lnTo>
                <a:lnTo>
                  <a:pt x="387" y="533"/>
                </a:lnTo>
                <a:lnTo>
                  <a:pt x="386" y="532"/>
                </a:lnTo>
                <a:lnTo>
                  <a:pt x="385" y="532"/>
                </a:lnTo>
                <a:lnTo>
                  <a:pt x="385" y="531"/>
                </a:lnTo>
                <a:lnTo>
                  <a:pt x="384" y="531"/>
                </a:lnTo>
                <a:lnTo>
                  <a:pt x="383" y="531"/>
                </a:lnTo>
                <a:lnTo>
                  <a:pt x="383" y="530"/>
                </a:lnTo>
                <a:lnTo>
                  <a:pt x="382" y="530"/>
                </a:lnTo>
                <a:lnTo>
                  <a:pt x="381" y="529"/>
                </a:lnTo>
                <a:lnTo>
                  <a:pt x="381" y="529"/>
                </a:lnTo>
                <a:lnTo>
                  <a:pt x="380" y="528"/>
                </a:lnTo>
                <a:lnTo>
                  <a:pt x="379" y="528"/>
                </a:lnTo>
                <a:lnTo>
                  <a:pt x="379" y="527"/>
                </a:lnTo>
                <a:lnTo>
                  <a:pt x="378" y="527"/>
                </a:lnTo>
                <a:lnTo>
                  <a:pt x="377" y="526"/>
                </a:lnTo>
                <a:lnTo>
                  <a:pt x="377" y="526"/>
                </a:lnTo>
                <a:lnTo>
                  <a:pt x="376" y="526"/>
                </a:lnTo>
                <a:lnTo>
                  <a:pt x="366" y="540"/>
                </a:lnTo>
                <a:close/>
                <a:moveTo>
                  <a:pt x="416" y="564"/>
                </a:moveTo>
                <a:lnTo>
                  <a:pt x="416" y="564"/>
                </a:lnTo>
                <a:lnTo>
                  <a:pt x="416" y="564"/>
                </a:lnTo>
                <a:lnTo>
                  <a:pt x="417" y="565"/>
                </a:lnTo>
                <a:lnTo>
                  <a:pt x="418" y="565"/>
                </a:lnTo>
                <a:lnTo>
                  <a:pt x="419" y="565"/>
                </a:lnTo>
                <a:lnTo>
                  <a:pt x="420" y="565"/>
                </a:lnTo>
                <a:lnTo>
                  <a:pt x="421" y="566"/>
                </a:lnTo>
                <a:lnTo>
                  <a:pt x="422" y="566"/>
                </a:lnTo>
                <a:lnTo>
                  <a:pt x="423" y="566"/>
                </a:lnTo>
                <a:lnTo>
                  <a:pt x="424" y="566"/>
                </a:lnTo>
                <a:lnTo>
                  <a:pt x="424" y="566"/>
                </a:lnTo>
                <a:lnTo>
                  <a:pt x="425" y="567"/>
                </a:lnTo>
                <a:lnTo>
                  <a:pt x="426" y="567"/>
                </a:lnTo>
                <a:lnTo>
                  <a:pt x="427" y="567"/>
                </a:lnTo>
                <a:lnTo>
                  <a:pt x="428" y="567"/>
                </a:lnTo>
                <a:lnTo>
                  <a:pt x="429" y="567"/>
                </a:lnTo>
                <a:lnTo>
                  <a:pt x="430" y="568"/>
                </a:lnTo>
                <a:lnTo>
                  <a:pt x="431" y="568"/>
                </a:lnTo>
                <a:lnTo>
                  <a:pt x="432" y="568"/>
                </a:lnTo>
                <a:lnTo>
                  <a:pt x="433" y="568"/>
                </a:lnTo>
                <a:lnTo>
                  <a:pt x="434" y="568"/>
                </a:lnTo>
                <a:lnTo>
                  <a:pt x="434" y="568"/>
                </a:lnTo>
                <a:lnTo>
                  <a:pt x="437" y="551"/>
                </a:lnTo>
                <a:lnTo>
                  <a:pt x="437" y="551"/>
                </a:lnTo>
                <a:lnTo>
                  <a:pt x="436" y="551"/>
                </a:lnTo>
                <a:lnTo>
                  <a:pt x="435" y="551"/>
                </a:lnTo>
                <a:lnTo>
                  <a:pt x="434" y="550"/>
                </a:lnTo>
                <a:lnTo>
                  <a:pt x="433" y="550"/>
                </a:lnTo>
                <a:lnTo>
                  <a:pt x="432" y="550"/>
                </a:lnTo>
                <a:lnTo>
                  <a:pt x="431" y="550"/>
                </a:lnTo>
                <a:lnTo>
                  <a:pt x="431" y="550"/>
                </a:lnTo>
                <a:lnTo>
                  <a:pt x="430" y="550"/>
                </a:lnTo>
                <a:lnTo>
                  <a:pt x="429" y="549"/>
                </a:lnTo>
                <a:lnTo>
                  <a:pt x="428" y="549"/>
                </a:lnTo>
                <a:lnTo>
                  <a:pt x="427" y="549"/>
                </a:lnTo>
                <a:lnTo>
                  <a:pt x="427" y="549"/>
                </a:lnTo>
                <a:lnTo>
                  <a:pt x="426" y="549"/>
                </a:lnTo>
                <a:lnTo>
                  <a:pt x="425" y="548"/>
                </a:lnTo>
                <a:lnTo>
                  <a:pt x="424" y="548"/>
                </a:lnTo>
                <a:lnTo>
                  <a:pt x="423" y="548"/>
                </a:lnTo>
                <a:lnTo>
                  <a:pt x="422" y="548"/>
                </a:lnTo>
                <a:lnTo>
                  <a:pt x="422" y="548"/>
                </a:lnTo>
                <a:lnTo>
                  <a:pt x="421" y="547"/>
                </a:lnTo>
                <a:lnTo>
                  <a:pt x="421" y="547"/>
                </a:lnTo>
                <a:lnTo>
                  <a:pt x="416" y="564"/>
                </a:lnTo>
                <a:close/>
                <a:moveTo>
                  <a:pt x="471" y="569"/>
                </a:moveTo>
                <a:lnTo>
                  <a:pt x="471" y="569"/>
                </a:lnTo>
                <a:lnTo>
                  <a:pt x="472" y="569"/>
                </a:lnTo>
                <a:lnTo>
                  <a:pt x="473" y="569"/>
                </a:lnTo>
                <a:lnTo>
                  <a:pt x="474" y="569"/>
                </a:lnTo>
                <a:lnTo>
                  <a:pt x="475" y="569"/>
                </a:lnTo>
                <a:lnTo>
                  <a:pt x="476" y="569"/>
                </a:lnTo>
                <a:lnTo>
                  <a:pt x="477" y="569"/>
                </a:lnTo>
                <a:lnTo>
                  <a:pt x="478" y="569"/>
                </a:lnTo>
                <a:lnTo>
                  <a:pt x="479" y="568"/>
                </a:lnTo>
                <a:lnTo>
                  <a:pt x="480" y="568"/>
                </a:lnTo>
                <a:lnTo>
                  <a:pt x="480" y="568"/>
                </a:lnTo>
                <a:lnTo>
                  <a:pt x="481" y="568"/>
                </a:lnTo>
                <a:lnTo>
                  <a:pt x="482" y="568"/>
                </a:lnTo>
                <a:lnTo>
                  <a:pt x="483" y="568"/>
                </a:lnTo>
                <a:lnTo>
                  <a:pt x="484" y="568"/>
                </a:lnTo>
                <a:lnTo>
                  <a:pt x="485" y="567"/>
                </a:lnTo>
                <a:lnTo>
                  <a:pt x="486" y="567"/>
                </a:lnTo>
                <a:lnTo>
                  <a:pt x="487" y="567"/>
                </a:lnTo>
                <a:lnTo>
                  <a:pt x="488" y="567"/>
                </a:lnTo>
                <a:lnTo>
                  <a:pt x="489" y="567"/>
                </a:lnTo>
                <a:lnTo>
                  <a:pt x="490" y="566"/>
                </a:lnTo>
                <a:lnTo>
                  <a:pt x="490" y="566"/>
                </a:lnTo>
                <a:lnTo>
                  <a:pt x="486" y="549"/>
                </a:lnTo>
                <a:lnTo>
                  <a:pt x="486" y="549"/>
                </a:lnTo>
                <a:lnTo>
                  <a:pt x="485" y="549"/>
                </a:lnTo>
                <a:lnTo>
                  <a:pt x="485" y="550"/>
                </a:lnTo>
                <a:lnTo>
                  <a:pt x="484" y="550"/>
                </a:lnTo>
                <a:lnTo>
                  <a:pt x="483" y="550"/>
                </a:lnTo>
                <a:lnTo>
                  <a:pt x="482" y="550"/>
                </a:lnTo>
                <a:lnTo>
                  <a:pt x="481" y="550"/>
                </a:lnTo>
                <a:lnTo>
                  <a:pt x="480" y="550"/>
                </a:lnTo>
                <a:lnTo>
                  <a:pt x="479" y="551"/>
                </a:lnTo>
                <a:lnTo>
                  <a:pt x="479" y="551"/>
                </a:lnTo>
                <a:lnTo>
                  <a:pt x="478" y="551"/>
                </a:lnTo>
                <a:lnTo>
                  <a:pt x="477" y="551"/>
                </a:lnTo>
                <a:lnTo>
                  <a:pt x="476" y="551"/>
                </a:lnTo>
                <a:lnTo>
                  <a:pt x="475" y="551"/>
                </a:lnTo>
                <a:lnTo>
                  <a:pt x="474" y="551"/>
                </a:lnTo>
                <a:lnTo>
                  <a:pt x="474" y="551"/>
                </a:lnTo>
                <a:lnTo>
                  <a:pt x="473" y="551"/>
                </a:lnTo>
                <a:lnTo>
                  <a:pt x="472" y="552"/>
                </a:lnTo>
                <a:lnTo>
                  <a:pt x="471" y="552"/>
                </a:lnTo>
                <a:lnTo>
                  <a:pt x="470" y="552"/>
                </a:lnTo>
                <a:lnTo>
                  <a:pt x="470" y="552"/>
                </a:lnTo>
                <a:lnTo>
                  <a:pt x="471" y="569"/>
                </a:lnTo>
                <a:close/>
                <a:moveTo>
                  <a:pt x="525" y="554"/>
                </a:moveTo>
                <a:lnTo>
                  <a:pt x="525" y="554"/>
                </a:lnTo>
                <a:lnTo>
                  <a:pt x="525" y="554"/>
                </a:lnTo>
                <a:lnTo>
                  <a:pt x="526" y="554"/>
                </a:lnTo>
                <a:lnTo>
                  <a:pt x="527" y="553"/>
                </a:lnTo>
                <a:lnTo>
                  <a:pt x="528" y="553"/>
                </a:lnTo>
                <a:lnTo>
                  <a:pt x="529" y="552"/>
                </a:lnTo>
                <a:lnTo>
                  <a:pt x="529" y="552"/>
                </a:lnTo>
                <a:lnTo>
                  <a:pt x="530" y="551"/>
                </a:lnTo>
                <a:lnTo>
                  <a:pt x="531" y="551"/>
                </a:lnTo>
                <a:lnTo>
                  <a:pt x="532" y="551"/>
                </a:lnTo>
                <a:lnTo>
                  <a:pt x="533" y="550"/>
                </a:lnTo>
                <a:lnTo>
                  <a:pt x="533" y="550"/>
                </a:lnTo>
                <a:lnTo>
                  <a:pt x="534" y="549"/>
                </a:lnTo>
                <a:lnTo>
                  <a:pt x="535" y="549"/>
                </a:lnTo>
                <a:lnTo>
                  <a:pt x="536" y="548"/>
                </a:lnTo>
                <a:lnTo>
                  <a:pt x="537" y="548"/>
                </a:lnTo>
                <a:lnTo>
                  <a:pt x="537" y="547"/>
                </a:lnTo>
                <a:lnTo>
                  <a:pt x="538" y="547"/>
                </a:lnTo>
                <a:lnTo>
                  <a:pt x="539" y="546"/>
                </a:lnTo>
                <a:lnTo>
                  <a:pt x="540" y="546"/>
                </a:lnTo>
                <a:lnTo>
                  <a:pt x="540" y="545"/>
                </a:lnTo>
                <a:lnTo>
                  <a:pt x="541" y="545"/>
                </a:lnTo>
                <a:lnTo>
                  <a:pt x="532" y="530"/>
                </a:lnTo>
                <a:lnTo>
                  <a:pt x="531" y="531"/>
                </a:lnTo>
                <a:lnTo>
                  <a:pt x="530" y="531"/>
                </a:lnTo>
                <a:lnTo>
                  <a:pt x="530" y="531"/>
                </a:lnTo>
                <a:lnTo>
                  <a:pt x="529" y="532"/>
                </a:lnTo>
                <a:lnTo>
                  <a:pt x="528" y="532"/>
                </a:lnTo>
                <a:lnTo>
                  <a:pt x="527" y="533"/>
                </a:lnTo>
                <a:lnTo>
                  <a:pt x="527" y="533"/>
                </a:lnTo>
                <a:lnTo>
                  <a:pt x="526" y="534"/>
                </a:lnTo>
                <a:lnTo>
                  <a:pt x="525" y="534"/>
                </a:lnTo>
                <a:lnTo>
                  <a:pt x="525" y="534"/>
                </a:lnTo>
                <a:lnTo>
                  <a:pt x="524" y="535"/>
                </a:lnTo>
                <a:lnTo>
                  <a:pt x="523" y="535"/>
                </a:lnTo>
                <a:lnTo>
                  <a:pt x="522" y="536"/>
                </a:lnTo>
                <a:lnTo>
                  <a:pt x="522" y="536"/>
                </a:lnTo>
                <a:lnTo>
                  <a:pt x="521" y="536"/>
                </a:lnTo>
                <a:lnTo>
                  <a:pt x="520" y="537"/>
                </a:lnTo>
                <a:lnTo>
                  <a:pt x="520" y="537"/>
                </a:lnTo>
                <a:lnTo>
                  <a:pt x="519" y="538"/>
                </a:lnTo>
                <a:lnTo>
                  <a:pt x="518" y="538"/>
                </a:lnTo>
                <a:lnTo>
                  <a:pt x="517" y="538"/>
                </a:lnTo>
                <a:lnTo>
                  <a:pt x="517" y="538"/>
                </a:lnTo>
                <a:lnTo>
                  <a:pt x="525" y="554"/>
                </a:lnTo>
                <a:close/>
                <a:moveTo>
                  <a:pt x="570" y="521"/>
                </a:moveTo>
                <a:lnTo>
                  <a:pt x="570" y="521"/>
                </a:lnTo>
                <a:lnTo>
                  <a:pt x="570" y="520"/>
                </a:lnTo>
                <a:lnTo>
                  <a:pt x="570" y="520"/>
                </a:lnTo>
                <a:lnTo>
                  <a:pt x="571" y="519"/>
                </a:lnTo>
                <a:lnTo>
                  <a:pt x="572" y="518"/>
                </a:lnTo>
                <a:lnTo>
                  <a:pt x="572" y="518"/>
                </a:lnTo>
                <a:lnTo>
                  <a:pt x="573" y="517"/>
                </a:lnTo>
                <a:lnTo>
                  <a:pt x="574" y="516"/>
                </a:lnTo>
                <a:lnTo>
                  <a:pt x="574" y="516"/>
                </a:lnTo>
                <a:lnTo>
                  <a:pt x="575" y="515"/>
                </a:lnTo>
                <a:lnTo>
                  <a:pt x="575" y="514"/>
                </a:lnTo>
                <a:lnTo>
                  <a:pt x="576" y="514"/>
                </a:lnTo>
                <a:lnTo>
                  <a:pt x="576" y="513"/>
                </a:lnTo>
                <a:lnTo>
                  <a:pt x="577" y="512"/>
                </a:lnTo>
                <a:lnTo>
                  <a:pt x="578" y="511"/>
                </a:lnTo>
                <a:lnTo>
                  <a:pt x="578" y="511"/>
                </a:lnTo>
                <a:lnTo>
                  <a:pt x="579" y="510"/>
                </a:lnTo>
                <a:lnTo>
                  <a:pt x="579" y="509"/>
                </a:lnTo>
                <a:lnTo>
                  <a:pt x="580" y="508"/>
                </a:lnTo>
                <a:lnTo>
                  <a:pt x="580" y="508"/>
                </a:lnTo>
                <a:lnTo>
                  <a:pt x="581" y="507"/>
                </a:lnTo>
                <a:lnTo>
                  <a:pt x="581" y="506"/>
                </a:lnTo>
                <a:lnTo>
                  <a:pt x="567" y="496"/>
                </a:lnTo>
                <a:lnTo>
                  <a:pt x="567" y="497"/>
                </a:lnTo>
                <a:lnTo>
                  <a:pt x="566" y="497"/>
                </a:lnTo>
                <a:lnTo>
                  <a:pt x="566" y="498"/>
                </a:lnTo>
                <a:lnTo>
                  <a:pt x="565" y="499"/>
                </a:lnTo>
                <a:lnTo>
                  <a:pt x="565" y="499"/>
                </a:lnTo>
                <a:lnTo>
                  <a:pt x="564" y="500"/>
                </a:lnTo>
                <a:lnTo>
                  <a:pt x="564" y="500"/>
                </a:lnTo>
                <a:lnTo>
                  <a:pt x="563" y="501"/>
                </a:lnTo>
                <a:lnTo>
                  <a:pt x="563" y="502"/>
                </a:lnTo>
                <a:lnTo>
                  <a:pt x="562" y="502"/>
                </a:lnTo>
                <a:lnTo>
                  <a:pt x="562" y="503"/>
                </a:lnTo>
                <a:lnTo>
                  <a:pt x="561" y="504"/>
                </a:lnTo>
                <a:lnTo>
                  <a:pt x="561" y="504"/>
                </a:lnTo>
                <a:lnTo>
                  <a:pt x="560" y="505"/>
                </a:lnTo>
                <a:lnTo>
                  <a:pt x="560" y="505"/>
                </a:lnTo>
                <a:lnTo>
                  <a:pt x="559" y="506"/>
                </a:lnTo>
                <a:lnTo>
                  <a:pt x="559" y="507"/>
                </a:lnTo>
                <a:lnTo>
                  <a:pt x="558" y="507"/>
                </a:lnTo>
                <a:lnTo>
                  <a:pt x="557" y="508"/>
                </a:lnTo>
                <a:lnTo>
                  <a:pt x="557" y="509"/>
                </a:lnTo>
                <a:lnTo>
                  <a:pt x="557" y="509"/>
                </a:lnTo>
                <a:lnTo>
                  <a:pt x="570" y="521"/>
                </a:lnTo>
                <a:close/>
                <a:moveTo>
                  <a:pt x="599" y="474"/>
                </a:moveTo>
                <a:lnTo>
                  <a:pt x="599" y="474"/>
                </a:lnTo>
                <a:lnTo>
                  <a:pt x="600" y="473"/>
                </a:lnTo>
                <a:lnTo>
                  <a:pt x="600" y="472"/>
                </a:lnTo>
                <a:lnTo>
                  <a:pt x="600" y="471"/>
                </a:lnTo>
                <a:lnTo>
                  <a:pt x="601" y="470"/>
                </a:lnTo>
                <a:lnTo>
                  <a:pt x="601" y="469"/>
                </a:lnTo>
                <a:lnTo>
                  <a:pt x="601" y="469"/>
                </a:lnTo>
                <a:lnTo>
                  <a:pt x="602" y="468"/>
                </a:lnTo>
                <a:lnTo>
                  <a:pt x="602" y="467"/>
                </a:lnTo>
                <a:lnTo>
                  <a:pt x="602" y="466"/>
                </a:lnTo>
                <a:lnTo>
                  <a:pt x="603" y="465"/>
                </a:lnTo>
                <a:lnTo>
                  <a:pt x="603" y="464"/>
                </a:lnTo>
                <a:lnTo>
                  <a:pt x="603" y="463"/>
                </a:lnTo>
                <a:lnTo>
                  <a:pt x="603" y="462"/>
                </a:lnTo>
                <a:lnTo>
                  <a:pt x="604" y="461"/>
                </a:lnTo>
                <a:lnTo>
                  <a:pt x="604" y="461"/>
                </a:lnTo>
                <a:lnTo>
                  <a:pt x="604" y="460"/>
                </a:lnTo>
                <a:lnTo>
                  <a:pt x="604" y="459"/>
                </a:lnTo>
                <a:lnTo>
                  <a:pt x="605" y="458"/>
                </a:lnTo>
                <a:lnTo>
                  <a:pt x="605" y="457"/>
                </a:lnTo>
                <a:lnTo>
                  <a:pt x="605" y="456"/>
                </a:lnTo>
                <a:lnTo>
                  <a:pt x="605" y="456"/>
                </a:lnTo>
                <a:lnTo>
                  <a:pt x="588" y="451"/>
                </a:lnTo>
                <a:lnTo>
                  <a:pt x="588" y="452"/>
                </a:lnTo>
                <a:lnTo>
                  <a:pt x="588" y="452"/>
                </a:lnTo>
                <a:lnTo>
                  <a:pt x="588" y="453"/>
                </a:lnTo>
                <a:lnTo>
                  <a:pt x="588" y="454"/>
                </a:lnTo>
                <a:lnTo>
                  <a:pt x="587" y="455"/>
                </a:lnTo>
                <a:lnTo>
                  <a:pt x="587" y="456"/>
                </a:lnTo>
                <a:lnTo>
                  <a:pt x="587" y="456"/>
                </a:lnTo>
                <a:lnTo>
                  <a:pt x="587" y="457"/>
                </a:lnTo>
                <a:lnTo>
                  <a:pt x="586" y="458"/>
                </a:lnTo>
                <a:lnTo>
                  <a:pt x="586" y="459"/>
                </a:lnTo>
                <a:lnTo>
                  <a:pt x="586" y="459"/>
                </a:lnTo>
                <a:lnTo>
                  <a:pt x="586" y="460"/>
                </a:lnTo>
                <a:lnTo>
                  <a:pt x="585" y="461"/>
                </a:lnTo>
                <a:lnTo>
                  <a:pt x="585" y="462"/>
                </a:lnTo>
                <a:lnTo>
                  <a:pt x="585" y="463"/>
                </a:lnTo>
                <a:lnTo>
                  <a:pt x="584" y="463"/>
                </a:lnTo>
                <a:lnTo>
                  <a:pt x="584" y="464"/>
                </a:lnTo>
                <a:lnTo>
                  <a:pt x="584" y="465"/>
                </a:lnTo>
                <a:lnTo>
                  <a:pt x="584" y="466"/>
                </a:lnTo>
                <a:lnTo>
                  <a:pt x="583" y="467"/>
                </a:lnTo>
                <a:lnTo>
                  <a:pt x="583" y="467"/>
                </a:lnTo>
                <a:lnTo>
                  <a:pt x="599" y="474"/>
                </a:lnTo>
                <a:close/>
                <a:moveTo>
                  <a:pt x="610" y="419"/>
                </a:moveTo>
                <a:lnTo>
                  <a:pt x="610" y="419"/>
                </a:lnTo>
                <a:lnTo>
                  <a:pt x="610" y="419"/>
                </a:lnTo>
                <a:lnTo>
                  <a:pt x="610" y="418"/>
                </a:lnTo>
                <a:lnTo>
                  <a:pt x="610" y="417"/>
                </a:lnTo>
                <a:lnTo>
                  <a:pt x="610" y="416"/>
                </a:lnTo>
                <a:lnTo>
                  <a:pt x="610" y="415"/>
                </a:lnTo>
                <a:lnTo>
                  <a:pt x="610" y="414"/>
                </a:lnTo>
                <a:lnTo>
                  <a:pt x="610" y="413"/>
                </a:lnTo>
                <a:lnTo>
                  <a:pt x="610" y="412"/>
                </a:lnTo>
                <a:lnTo>
                  <a:pt x="610" y="411"/>
                </a:lnTo>
                <a:lnTo>
                  <a:pt x="610" y="410"/>
                </a:lnTo>
                <a:lnTo>
                  <a:pt x="610" y="409"/>
                </a:lnTo>
                <a:lnTo>
                  <a:pt x="610" y="408"/>
                </a:lnTo>
                <a:lnTo>
                  <a:pt x="610" y="407"/>
                </a:lnTo>
                <a:lnTo>
                  <a:pt x="610" y="406"/>
                </a:lnTo>
                <a:lnTo>
                  <a:pt x="610" y="405"/>
                </a:lnTo>
                <a:lnTo>
                  <a:pt x="610" y="404"/>
                </a:lnTo>
                <a:lnTo>
                  <a:pt x="610" y="403"/>
                </a:lnTo>
                <a:lnTo>
                  <a:pt x="610" y="402"/>
                </a:lnTo>
                <a:lnTo>
                  <a:pt x="609" y="401"/>
                </a:lnTo>
                <a:lnTo>
                  <a:pt x="609" y="400"/>
                </a:lnTo>
                <a:lnTo>
                  <a:pt x="592" y="402"/>
                </a:lnTo>
                <a:lnTo>
                  <a:pt x="592" y="403"/>
                </a:lnTo>
                <a:lnTo>
                  <a:pt x="592" y="404"/>
                </a:lnTo>
                <a:lnTo>
                  <a:pt x="592" y="405"/>
                </a:lnTo>
                <a:lnTo>
                  <a:pt x="592" y="406"/>
                </a:lnTo>
                <a:lnTo>
                  <a:pt x="592" y="406"/>
                </a:lnTo>
                <a:lnTo>
                  <a:pt x="592" y="407"/>
                </a:lnTo>
                <a:lnTo>
                  <a:pt x="592" y="408"/>
                </a:lnTo>
                <a:lnTo>
                  <a:pt x="592" y="409"/>
                </a:lnTo>
                <a:lnTo>
                  <a:pt x="592" y="410"/>
                </a:lnTo>
                <a:lnTo>
                  <a:pt x="593" y="411"/>
                </a:lnTo>
                <a:lnTo>
                  <a:pt x="593" y="412"/>
                </a:lnTo>
                <a:lnTo>
                  <a:pt x="593" y="412"/>
                </a:lnTo>
                <a:lnTo>
                  <a:pt x="593" y="413"/>
                </a:lnTo>
                <a:lnTo>
                  <a:pt x="593" y="414"/>
                </a:lnTo>
                <a:lnTo>
                  <a:pt x="593" y="415"/>
                </a:lnTo>
                <a:lnTo>
                  <a:pt x="593" y="416"/>
                </a:lnTo>
                <a:lnTo>
                  <a:pt x="593" y="417"/>
                </a:lnTo>
                <a:lnTo>
                  <a:pt x="593" y="418"/>
                </a:lnTo>
                <a:lnTo>
                  <a:pt x="593" y="419"/>
                </a:lnTo>
                <a:lnTo>
                  <a:pt x="593" y="419"/>
                </a:lnTo>
                <a:lnTo>
                  <a:pt x="610" y="419"/>
                </a:lnTo>
                <a:close/>
                <a:moveTo>
                  <a:pt x="601" y="364"/>
                </a:moveTo>
                <a:lnTo>
                  <a:pt x="601" y="364"/>
                </a:lnTo>
                <a:lnTo>
                  <a:pt x="601" y="363"/>
                </a:lnTo>
                <a:lnTo>
                  <a:pt x="600" y="362"/>
                </a:lnTo>
                <a:lnTo>
                  <a:pt x="600" y="362"/>
                </a:lnTo>
                <a:lnTo>
                  <a:pt x="600" y="361"/>
                </a:lnTo>
                <a:lnTo>
                  <a:pt x="599" y="360"/>
                </a:lnTo>
                <a:lnTo>
                  <a:pt x="599" y="359"/>
                </a:lnTo>
                <a:lnTo>
                  <a:pt x="599" y="358"/>
                </a:lnTo>
                <a:lnTo>
                  <a:pt x="598" y="357"/>
                </a:lnTo>
                <a:lnTo>
                  <a:pt x="598" y="356"/>
                </a:lnTo>
                <a:lnTo>
                  <a:pt x="598" y="356"/>
                </a:lnTo>
                <a:lnTo>
                  <a:pt x="597" y="355"/>
                </a:lnTo>
                <a:lnTo>
                  <a:pt x="597" y="354"/>
                </a:lnTo>
                <a:lnTo>
                  <a:pt x="596" y="353"/>
                </a:lnTo>
                <a:lnTo>
                  <a:pt x="596" y="352"/>
                </a:lnTo>
                <a:lnTo>
                  <a:pt x="596" y="351"/>
                </a:lnTo>
                <a:lnTo>
                  <a:pt x="595" y="350"/>
                </a:lnTo>
                <a:lnTo>
                  <a:pt x="595" y="350"/>
                </a:lnTo>
                <a:lnTo>
                  <a:pt x="594" y="349"/>
                </a:lnTo>
                <a:lnTo>
                  <a:pt x="594" y="348"/>
                </a:lnTo>
                <a:lnTo>
                  <a:pt x="594" y="347"/>
                </a:lnTo>
                <a:lnTo>
                  <a:pt x="593" y="347"/>
                </a:lnTo>
                <a:lnTo>
                  <a:pt x="578" y="355"/>
                </a:lnTo>
                <a:lnTo>
                  <a:pt x="578" y="355"/>
                </a:lnTo>
                <a:lnTo>
                  <a:pt x="578" y="356"/>
                </a:lnTo>
                <a:lnTo>
                  <a:pt x="579" y="357"/>
                </a:lnTo>
                <a:lnTo>
                  <a:pt x="579" y="357"/>
                </a:lnTo>
                <a:lnTo>
                  <a:pt x="579" y="358"/>
                </a:lnTo>
                <a:lnTo>
                  <a:pt x="580" y="359"/>
                </a:lnTo>
                <a:lnTo>
                  <a:pt x="580" y="360"/>
                </a:lnTo>
                <a:lnTo>
                  <a:pt x="580" y="360"/>
                </a:lnTo>
                <a:lnTo>
                  <a:pt x="581" y="361"/>
                </a:lnTo>
                <a:lnTo>
                  <a:pt x="581" y="362"/>
                </a:lnTo>
                <a:lnTo>
                  <a:pt x="581" y="363"/>
                </a:lnTo>
                <a:lnTo>
                  <a:pt x="582" y="363"/>
                </a:lnTo>
                <a:lnTo>
                  <a:pt x="582" y="364"/>
                </a:lnTo>
                <a:lnTo>
                  <a:pt x="582" y="365"/>
                </a:lnTo>
                <a:lnTo>
                  <a:pt x="583" y="366"/>
                </a:lnTo>
                <a:lnTo>
                  <a:pt x="583" y="366"/>
                </a:lnTo>
                <a:lnTo>
                  <a:pt x="583" y="367"/>
                </a:lnTo>
                <a:lnTo>
                  <a:pt x="584" y="368"/>
                </a:lnTo>
                <a:lnTo>
                  <a:pt x="584" y="369"/>
                </a:lnTo>
                <a:lnTo>
                  <a:pt x="584" y="369"/>
                </a:lnTo>
                <a:lnTo>
                  <a:pt x="584" y="370"/>
                </a:lnTo>
                <a:lnTo>
                  <a:pt x="601" y="364"/>
                </a:lnTo>
                <a:close/>
                <a:moveTo>
                  <a:pt x="573" y="316"/>
                </a:moveTo>
                <a:lnTo>
                  <a:pt x="573" y="316"/>
                </a:lnTo>
                <a:lnTo>
                  <a:pt x="572" y="316"/>
                </a:lnTo>
                <a:lnTo>
                  <a:pt x="572" y="315"/>
                </a:lnTo>
                <a:lnTo>
                  <a:pt x="571" y="315"/>
                </a:lnTo>
                <a:lnTo>
                  <a:pt x="570" y="314"/>
                </a:lnTo>
                <a:lnTo>
                  <a:pt x="570" y="313"/>
                </a:lnTo>
                <a:lnTo>
                  <a:pt x="569" y="313"/>
                </a:lnTo>
                <a:lnTo>
                  <a:pt x="569" y="312"/>
                </a:lnTo>
                <a:lnTo>
                  <a:pt x="568" y="311"/>
                </a:lnTo>
                <a:lnTo>
                  <a:pt x="567" y="311"/>
                </a:lnTo>
                <a:lnTo>
                  <a:pt x="567" y="310"/>
                </a:lnTo>
                <a:lnTo>
                  <a:pt x="566" y="309"/>
                </a:lnTo>
                <a:lnTo>
                  <a:pt x="565" y="309"/>
                </a:lnTo>
                <a:lnTo>
                  <a:pt x="565" y="308"/>
                </a:lnTo>
                <a:lnTo>
                  <a:pt x="564" y="307"/>
                </a:lnTo>
                <a:lnTo>
                  <a:pt x="563" y="307"/>
                </a:lnTo>
                <a:lnTo>
                  <a:pt x="563" y="306"/>
                </a:lnTo>
                <a:lnTo>
                  <a:pt x="562" y="305"/>
                </a:lnTo>
                <a:lnTo>
                  <a:pt x="561" y="305"/>
                </a:lnTo>
                <a:lnTo>
                  <a:pt x="561" y="304"/>
                </a:lnTo>
                <a:lnTo>
                  <a:pt x="560" y="304"/>
                </a:lnTo>
                <a:lnTo>
                  <a:pt x="559" y="303"/>
                </a:lnTo>
                <a:lnTo>
                  <a:pt x="548" y="316"/>
                </a:lnTo>
                <a:lnTo>
                  <a:pt x="548" y="317"/>
                </a:lnTo>
                <a:lnTo>
                  <a:pt x="549" y="317"/>
                </a:lnTo>
                <a:lnTo>
                  <a:pt x="549" y="318"/>
                </a:lnTo>
                <a:lnTo>
                  <a:pt x="550" y="318"/>
                </a:lnTo>
                <a:lnTo>
                  <a:pt x="551" y="319"/>
                </a:lnTo>
                <a:lnTo>
                  <a:pt x="551" y="319"/>
                </a:lnTo>
                <a:lnTo>
                  <a:pt x="552" y="320"/>
                </a:lnTo>
                <a:lnTo>
                  <a:pt x="552" y="320"/>
                </a:lnTo>
                <a:lnTo>
                  <a:pt x="553" y="321"/>
                </a:lnTo>
                <a:lnTo>
                  <a:pt x="554" y="322"/>
                </a:lnTo>
                <a:lnTo>
                  <a:pt x="554" y="322"/>
                </a:lnTo>
                <a:lnTo>
                  <a:pt x="555" y="323"/>
                </a:lnTo>
                <a:lnTo>
                  <a:pt x="555" y="323"/>
                </a:lnTo>
                <a:lnTo>
                  <a:pt x="556" y="324"/>
                </a:lnTo>
                <a:lnTo>
                  <a:pt x="556" y="325"/>
                </a:lnTo>
                <a:lnTo>
                  <a:pt x="557" y="325"/>
                </a:lnTo>
                <a:lnTo>
                  <a:pt x="557" y="326"/>
                </a:lnTo>
                <a:lnTo>
                  <a:pt x="558" y="326"/>
                </a:lnTo>
                <a:lnTo>
                  <a:pt x="559" y="327"/>
                </a:lnTo>
                <a:lnTo>
                  <a:pt x="559" y="328"/>
                </a:lnTo>
                <a:lnTo>
                  <a:pt x="559" y="328"/>
                </a:lnTo>
                <a:lnTo>
                  <a:pt x="573" y="316"/>
                </a:lnTo>
                <a:close/>
                <a:moveTo>
                  <a:pt x="529" y="282"/>
                </a:moveTo>
                <a:lnTo>
                  <a:pt x="529" y="282"/>
                </a:lnTo>
                <a:lnTo>
                  <a:pt x="529" y="281"/>
                </a:lnTo>
                <a:lnTo>
                  <a:pt x="528" y="281"/>
                </a:lnTo>
                <a:lnTo>
                  <a:pt x="527" y="280"/>
                </a:lnTo>
                <a:lnTo>
                  <a:pt x="526" y="280"/>
                </a:lnTo>
                <a:lnTo>
                  <a:pt x="525" y="280"/>
                </a:lnTo>
                <a:lnTo>
                  <a:pt x="524" y="279"/>
                </a:lnTo>
                <a:lnTo>
                  <a:pt x="524" y="279"/>
                </a:lnTo>
                <a:lnTo>
                  <a:pt x="523" y="278"/>
                </a:lnTo>
                <a:lnTo>
                  <a:pt x="522" y="278"/>
                </a:lnTo>
                <a:lnTo>
                  <a:pt x="521" y="278"/>
                </a:lnTo>
                <a:lnTo>
                  <a:pt x="520" y="277"/>
                </a:lnTo>
                <a:lnTo>
                  <a:pt x="519" y="277"/>
                </a:lnTo>
                <a:lnTo>
                  <a:pt x="518" y="277"/>
                </a:lnTo>
                <a:lnTo>
                  <a:pt x="518" y="276"/>
                </a:lnTo>
                <a:lnTo>
                  <a:pt x="517" y="276"/>
                </a:lnTo>
                <a:lnTo>
                  <a:pt x="516" y="275"/>
                </a:lnTo>
                <a:lnTo>
                  <a:pt x="515" y="275"/>
                </a:lnTo>
                <a:lnTo>
                  <a:pt x="514" y="275"/>
                </a:lnTo>
                <a:lnTo>
                  <a:pt x="513" y="274"/>
                </a:lnTo>
                <a:lnTo>
                  <a:pt x="512" y="274"/>
                </a:lnTo>
                <a:lnTo>
                  <a:pt x="512" y="274"/>
                </a:lnTo>
                <a:lnTo>
                  <a:pt x="506" y="290"/>
                </a:lnTo>
                <a:lnTo>
                  <a:pt x="506" y="290"/>
                </a:lnTo>
                <a:lnTo>
                  <a:pt x="507" y="291"/>
                </a:lnTo>
                <a:lnTo>
                  <a:pt x="508" y="291"/>
                </a:lnTo>
                <a:lnTo>
                  <a:pt x="508" y="291"/>
                </a:lnTo>
                <a:lnTo>
                  <a:pt x="509" y="292"/>
                </a:lnTo>
                <a:lnTo>
                  <a:pt x="510" y="292"/>
                </a:lnTo>
                <a:lnTo>
                  <a:pt x="511" y="292"/>
                </a:lnTo>
                <a:lnTo>
                  <a:pt x="511" y="293"/>
                </a:lnTo>
                <a:lnTo>
                  <a:pt x="512" y="293"/>
                </a:lnTo>
                <a:lnTo>
                  <a:pt x="513" y="293"/>
                </a:lnTo>
                <a:lnTo>
                  <a:pt x="514" y="294"/>
                </a:lnTo>
                <a:lnTo>
                  <a:pt x="514" y="294"/>
                </a:lnTo>
                <a:lnTo>
                  <a:pt x="515" y="294"/>
                </a:lnTo>
                <a:lnTo>
                  <a:pt x="516" y="295"/>
                </a:lnTo>
                <a:lnTo>
                  <a:pt x="517" y="295"/>
                </a:lnTo>
                <a:lnTo>
                  <a:pt x="517" y="295"/>
                </a:lnTo>
                <a:lnTo>
                  <a:pt x="518" y="296"/>
                </a:lnTo>
                <a:lnTo>
                  <a:pt x="519" y="296"/>
                </a:lnTo>
                <a:lnTo>
                  <a:pt x="520" y="297"/>
                </a:lnTo>
                <a:lnTo>
                  <a:pt x="520" y="297"/>
                </a:lnTo>
                <a:lnTo>
                  <a:pt x="521" y="297"/>
                </a:lnTo>
                <a:lnTo>
                  <a:pt x="529" y="282"/>
                </a:lnTo>
                <a:close/>
                <a:moveTo>
                  <a:pt x="457" y="231"/>
                </a:moveTo>
                <a:lnTo>
                  <a:pt x="457" y="231"/>
                </a:lnTo>
                <a:cubicBezTo>
                  <a:pt x="354" y="231"/>
                  <a:pt x="271" y="314"/>
                  <a:pt x="271" y="417"/>
                </a:cubicBezTo>
                <a:cubicBezTo>
                  <a:pt x="271" y="520"/>
                  <a:pt x="354" y="603"/>
                  <a:pt x="457" y="603"/>
                </a:cubicBezTo>
                <a:cubicBezTo>
                  <a:pt x="560" y="603"/>
                  <a:pt x="643" y="520"/>
                  <a:pt x="643" y="417"/>
                </a:cubicBezTo>
                <a:cubicBezTo>
                  <a:pt x="643" y="314"/>
                  <a:pt x="560" y="231"/>
                  <a:pt x="457" y="231"/>
                </a:cubicBezTo>
                <a:close/>
                <a:moveTo>
                  <a:pt x="30" y="153"/>
                </a:moveTo>
                <a:lnTo>
                  <a:pt x="30" y="153"/>
                </a:lnTo>
                <a:cubicBezTo>
                  <a:pt x="66" y="150"/>
                  <a:pt x="102" y="148"/>
                  <a:pt x="138" y="147"/>
                </a:cubicBezTo>
                <a:cubicBezTo>
                  <a:pt x="114" y="146"/>
                  <a:pt x="89" y="144"/>
                  <a:pt x="65" y="141"/>
                </a:cubicBezTo>
                <a:cubicBezTo>
                  <a:pt x="49" y="139"/>
                  <a:pt x="35" y="128"/>
                  <a:pt x="35" y="111"/>
                </a:cubicBezTo>
                <a:cubicBezTo>
                  <a:pt x="35" y="87"/>
                  <a:pt x="35" y="63"/>
                  <a:pt x="35" y="39"/>
                </a:cubicBezTo>
                <a:cubicBezTo>
                  <a:pt x="35" y="23"/>
                  <a:pt x="49" y="11"/>
                  <a:pt x="65" y="9"/>
                </a:cubicBezTo>
                <a:cubicBezTo>
                  <a:pt x="163" y="0"/>
                  <a:pt x="260" y="0"/>
                  <a:pt x="358" y="9"/>
                </a:cubicBezTo>
                <a:cubicBezTo>
                  <a:pt x="374" y="11"/>
                  <a:pt x="388" y="23"/>
                  <a:pt x="388" y="39"/>
                </a:cubicBezTo>
                <a:cubicBezTo>
                  <a:pt x="388" y="63"/>
                  <a:pt x="388" y="87"/>
                  <a:pt x="388" y="111"/>
                </a:cubicBezTo>
                <a:cubicBezTo>
                  <a:pt x="388" y="128"/>
                  <a:pt x="374" y="139"/>
                  <a:pt x="358" y="141"/>
                </a:cubicBezTo>
                <a:cubicBezTo>
                  <a:pt x="323" y="145"/>
                  <a:pt x="287" y="147"/>
                  <a:pt x="252" y="148"/>
                </a:cubicBezTo>
                <a:cubicBezTo>
                  <a:pt x="276" y="150"/>
                  <a:pt x="299" y="151"/>
                  <a:pt x="323" y="153"/>
                </a:cubicBezTo>
                <a:cubicBezTo>
                  <a:pt x="339" y="155"/>
                  <a:pt x="353" y="167"/>
                  <a:pt x="353" y="183"/>
                </a:cubicBezTo>
                <a:lnTo>
                  <a:pt x="353" y="218"/>
                </a:lnTo>
                <a:cubicBezTo>
                  <a:pt x="333" y="229"/>
                  <a:pt x="314" y="242"/>
                  <a:pt x="299" y="258"/>
                </a:cubicBezTo>
                <a:cubicBezTo>
                  <a:pt x="289" y="268"/>
                  <a:pt x="280" y="278"/>
                  <a:pt x="272" y="290"/>
                </a:cubicBezTo>
                <a:cubicBezTo>
                  <a:pt x="191" y="296"/>
                  <a:pt x="111" y="294"/>
                  <a:pt x="30" y="285"/>
                </a:cubicBezTo>
                <a:cubicBezTo>
                  <a:pt x="13" y="283"/>
                  <a:pt x="0" y="272"/>
                  <a:pt x="0" y="255"/>
                </a:cubicBezTo>
                <a:cubicBezTo>
                  <a:pt x="0" y="231"/>
                  <a:pt x="0" y="207"/>
                  <a:pt x="0" y="183"/>
                </a:cubicBezTo>
                <a:cubicBezTo>
                  <a:pt x="0" y="167"/>
                  <a:pt x="13" y="155"/>
                  <a:pt x="30" y="153"/>
                </a:cubicBezTo>
                <a:close/>
              </a:path>
            </a:pathLst>
          </a:custGeom>
          <a:solidFill>
            <a:srgbClr val="27508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1" name="Google Shape;451;p23"/>
          <p:cNvSpPr/>
          <p:nvPr/>
        </p:nvSpPr>
        <p:spPr>
          <a:xfrm>
            <a:off x="6636281" y="3904539"/>
            <a:ext cx="456156" cy="454319"/>
          </a:xfrm>
          <a:custGeom>
            <a:rect b="b" l="l" r="r" t="t"/>
            <a:pathLst>
              <a:path extrusionOk="0" h="602" w="605">
                <a:moveTo>
                  <a:pt x="359" y="39"/>
                </a:moveTo>
                <a:cubicBezTo>
                  <a:pt x="435" y="31"/>
                  <a:pt x="417" y="22"/>
                  <a:pt x="462" y="85"/>
                </a:cubicBezTo>
                <a:cubicBezTo>
                  <a:pt x="535" y="108"/>
                  <a:pt x="521" y="93"/>
                  <a:pt x="537" y="168"/>
                </a:cubicBezTo>
                <a:cubicBezTo>
                  <a:pt x="594" y="219"/>
                  <a:pt x="588" y="200"/>
                  <a:pt x="572" y="275"/>
                </a:cubicBezTo>
                <a:cubicBezTo>
                  <a:pt x="603" y="345"/>
                  <a:pt x="605" y="325"/>
                  <a:pt x="560" y="387"/>
                </a:cubicBezTo>
                <a:cubicBezTo>
                  <a:pt x="560" y="464"/>
                  <a:pt x="570" y="446"/>
                  <a:pt x="504" y="484"/>
                </a:cubicBezTo>
                <a:cubicBezTo>
                  <a:pt x="473" y="555"/>
                  <a:pt x="489" y="543"/>
                  <a:pt x="413" y="551"/>
                </a:cubicBezTo>
                <a:cubicBezTo>
                  <a:pt x="356" y="602"/>
                  <a:pt x="376" y="598"/>
                  <a:pt x="303" y="574"/>
                </a:cubicBezTo>
                <a:cubicBezTo>
                  <a:pt x="230" y="598"/>
                  <a:pt x="250" y="602"/>
                  <a:pt x="193" y="551"/>
                </a:cubicBezTo>
                <a:cubicBezTo>
                  <a:pt x="116" y="543"/>
                  <a:pt x="133" y="555"/>
                  <a:pt x="102" y="484"/>
                </a:cubicBezTo>
                <a:cubicBezTo>
                  <a:pt x="35" y="446"/>
                  <a:pt x="45" y="464"/>
                  <a:pt x="46" y="387"/>
                </a:cubicBezTo>
                <a:cubicBezTo>
                  <a:pt x="0" y="325"/>
                  <a:pt x="2" y="345"/>
                  <a:pt x="34" y="275"/>
                </a:cubicBezTo>
                <a:cubicBezTo>
                  <a:pt x="18" y="200"/>
                  <a:pt x="11" y="219"/>
                  <a:pt x="69" y="168"/>
                </a:cubicBezTo>
                <a:cubicBezTo>
                  <a:pt x="84" y="93"/>
                  <a:pt x="71" y="108"/>
                  <a:pt x="144" y="85"/>
                </a:cubicBezTo>
                <a:cubicBezTo>
                  <a:pt x="189" y="22"/>
                  <a:pt x="170" y="31"/>
                  <a:pt x="247" y="39"/>
                </a:cubicBezTo>
                <a:cubicBezTo>
                  <a:pt x="313" y="0"/>
                  <a:pt x="293" y="0"/>
                  <a:pt x="359" y="39"/>
                </a:cubicBezTo>
                <a:close/>
                <a:moveTo>
                  <a:pt x="376" y="379"/>
                </a:moveTo>
                <a:lnTo>
                  <a:pt x="376" y="379"/>
                </a:lnTo>
                <a:cubicBezTo>
                  <a:pt x="376" y="443"/>
                  <a:pt x="406" y="427"/>
                  <a:pt x="412" y="419"/>
                </a:cubicBezTo>
                <a:cubicBezTo>
                  <a:pt x="418" y="409"/>
                  <a:pt x="429" y="332"/>
                  <a:pt x="397" y="332"/>
                </a:cubicBezTo>
                <a:cubicBezTo>
                  <a:pt x="378" y="332"/>
                  <a:pt x="376" y="356"/>
                  <a:pt x="376" y="379"/>
                </a:cubicBezTo>
                <a:close/>
                <a:moveTo>
                  <a:pt x="186" y="222"/>
                </a:moveTo>
                <a:lnTo>
                  <a:pt x="186" y="222"/>
                </a:lnTo>
                <a:cubicBezTo>
                  <a:pt x="186" y="286"/>
                  <a:pt x="217" y="268"/>
                  <a:pt x="221" y="261"/>
                </a:cubicBezTo>
                <a:cubicBezTo>
                  <a:pt x="228" y="251"/>
                  <a:pt x="238" y="175"/>
                  <a:pt x="207" y="175"/>
                </a:cubicBezTo>
                <a:cubicBezTo>
                  <a:pt x="188" y="175"/>
                  <a:pt x="186" y="199"/>
                  <a:pt x="186" y="222"/>
                </a:cubicBezTo>
                <a:close/>
                <a:moveTo>
                  <a:pt x="141" y="222"/>
                </a:moveTo>
                <a:lnTo>
                  <a:pt x="141" y="222"/>
                </a:lnTo>
                <a:cubicBezTo>
                  <a:pt x="141" y="124"/>
                  <a:pt x="229" y="132"/>
                  <a:pt x="256" y="162"/>
                </a:cubicBezTo>
                <a:cubicBezTo>
                  <a:pt x="282" y="190"/>
                  <a:pt x="291" y="301"/>
                  <a:pt x="208" y="301"/>
                </a:cubicBezTo>
                <a:cubicBezTo>
                  <a:pt x="160" y="301"/>
                  <a:pt x="141" y="269"/>
                  <a:pt x="141" y="222"/>
                </a:cubicBezTo>
                <a:close/>
                <a:moveTo>
                  <a:pt x="244" y="460"/>
                </a:moveTo>
                <a:lnTo>
                  <a:pt x="244" y="460"/>
                </a:lnTo>
                <a:cubicBezTo>
                  <a:pt x="230" y="460"/>
                  <a:pt x="216" y="460"/>
                  <a:pt x="201" y="460"/>
                </a:cubicBezTo>
                <a:cubicBezTo>
                  <a:pt x="255" y="354"/>
                  <a:pt x="309" y="247"/>
                  <a:pt x="362" y="141"/>
                </a:cubicBezTo>
                <a:cubicBezTo>
                  <a:pt x="376" y="141"/>
                  <a:pt x="390" y="141"/>
                  <a:pt x="404" y="141"/>
                </a:cubicBezTo>
                <a:cubicBezTo>
                  <a:pt x="351" y="247"/>
                  <a:pt x="298" y="354"/>
                  <a:pt x="244" y="460"/>
                </a:cubicBezTo>
                <a:close/>
                <a:moveTo>
                  <a:pt x="331" y="379"/>
                </a:moveTo>
                <a:lnTo>
                  <a:pt x="331" y="379"/>
                </a:lnTo>
                <a:cubicBezTo>
                  <a:pt x="331" y="282"/>
                  <a:pt x="419" y="289"/>
                  <a:pt x="446" y="319"/>
                </a:cubicBezTo>
                <a:cubicBezTo>
                  <a:pt x="473" y="348"/>
                  <a:pt x="481" y="459"/>
                  <a:pt x="398" y="459"/>
                </a:cubicBezTo>
                <a:cubicBezTo>
                  <a:pt x="351" y="459"/>
                  <a:pt x="331" y="427"/>
                  <a:pt x="331" y="379"/>
                </a:cubicBezTo>
                <a:close/>
              </a:path>
            </a:pathLst>
          </a:custGeom>
          <a:solidFill>
            <a:srgbClr val="275081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2" name="Google Shape;452;p23"/>
          <p:cNvSpPr/>
          <p:nvPr/>
        </p:nvSpPr>
        <p:spPr>
          <a:xfrm>
            <a:off x="5886236" y="4793238"/>
            <a:ext cx="386200" cy="405753"/>
          </a:xfrm>
          <a:custGeom>
            <a:rect b="b" l="l" r="r" t="t"/>
            <a:pathLst>
              <a:path extrusionOk="0" h="609" w="577">
                <a:moveTo>
                  <a:pt x="139" y="87"/>
                </a:moveTo>
                <a:lnTo>
                  <a:pt x="27" y="87"/>
                </a:lnTo>
                <a:lnTo>
                  <a:pt x="27" y="48"/>
                </a:lnTo>
                <a:lnTo>
                  <a:pt x="139" y="48"/>
                </a:lnTo>
                <a:lnTo>
                  <a:pt x="139" y="87"/>
                </a:lnTo>
                <a:close/>
                <a:moveTo>
                  <a:pt x="139" y="179"/>
                </a:moveTo>
                <a:lnTo>
                  <a:pt x="27" y="179"/>
                </a:lnTo>
                <a:lnTo>
                  <a:pt x="27" y="140"/>
                </a:lnTo>
                <a:lnTo>
                  <a:pt x="139" y="140"/>
                </a:lnTo>
                <a:lnTo>
                  <a:pt x="139" y="179"/>
                </a:lnTo>
                <a:close/>
                <a:moveTo>
                  <a:pt x="139" y="271"/>
                </a:moveTo>
                <a:lnTo>
                  <a:pt x="27" y="271"/>
                </a:lnTo>
                <a:lnTo>
                  <a:pt x="27" y="232"/>
                </a:lnTo>
                <a:lnTo>
                  <a:pt x="139" y="232"/>
                </a:lnTo>
                <a:lnTo>
                  <a:pt x="139" y="271"/>
                </a:lnTo>
                <a:close/>
                <a:moveTo>
                  <a:pt x="0" y="609"/>
                </a:moveTo>
                <a:lnTo>
                  <a:pt x="166" y="609"/>
                </a:lnTo>
                <a:lnTo>
                  <a:pt x="166" y="0"/>
                </a:lnTo>
                <a:lnTo>
                  <a:pt x="0" y="0"/>
                </a:lnTo>
                <a:lnTo>
                  <a:pt x="0" y="609"/>
                </a:lnTo>
                <a:close/>
                <a:moveTo>
                  <a:pt x="344" y="87"/>
                </a:moveTo>
                <a:lnTo>
                  <a:pt x="232" y="87"/>
                </a:lnTo>
                <a:lnTo>
                  <a:pt x="232" y="48"/>
                </a:lnTo>
                <a:lnTo>
                  <a:pt x="344" y="48"/>
                </a:lnTo>
                <a:lnTo>
                  <a:pt x="344" y="87"/>
                </a:lnTo>
                <a:close/>
                <a:moveTo>
                  <a:pt x="344" y="179"/>
                </a:moveTo>
                <a:lnTo>
                  <a:pt x="232" y="179"/>
                </a:lnTo>
                <a:lnTo>
                  <a:pt x="232" y="140"/>
                </a:lnTo>
                <a:lnTo>
                  <a:pt x="344" y="140"/>
                </a:lnTo>
                <a:lnTo>
                  <a:pt x="344" y="179"/>
                </a:lnTo>
                <a:close/>
                <a:moveTo>
                  <a:pt x="344" y="271"/>
                </a:moveTo>
                <a:lnTo>
                  <a:pt x="232" y="271"/>
                </a:lnTo>
                <a:lnTo>
                  <a:pt x="232" y="232"/>
                </a:lnTo>
                <a:lnTo>
                  <a:pt x="344" y="232"/>
                </a:lnTo>
                <a:lnTo>
                  <a:pt x="344" y="271"/>
                </a:lnTo>
                <a:close/>
                <a:moveTo>
                  <a:pt x="205" y="609"/>
                </a:moveTo>
                <a:lnTo>
                  <a:pt x="371" y="609"/>
                </a:lnTo>
                <a:lnTo>
                  <a:pt x="371" y="0"/>
                </a:lnTo>
                <a:lnTo>
                  <a:pt x="205" y="0"/>
                </a:lnTo>
                <a:lnTo>
                  <a:pt x="205" y="609"/>
                </a:lnTo>
                <a:close/>
                <a:moveTo>
                  <a:pt x="549" y="87"/>
                </a:moveTo>
                <a:lnTo>
                  <a:pt x="437" y="87"/>
                </a:lnTo>
                <a:lnTo>
                  <a:pt x="437" y="48"/>
                </a:lnTo>
                <a:lnTo>
                  <a:pt x="549" y="48"/>
                </a:lnTo>
                <a:lnTo>
                  <a:pt x="549" y="87"/>
                </a:lnTo>
                <a:close/>
                <a:moveTo>
                  <a:pt x="549" y="179"/>
                </a:moveTo>
                <a:lnTo>
                  <a:pt x="437" y="179"/>
                </a:lnTo>
                <a:lnTo>
                  <a:pt x="437" y="140"/>
                </a:lnTo>
                <a:lnTo>
                  <a:pt x="549" y="140"/>
                </a:lnTo>
                <a:lnTo>
                  <a:pt x="549" y="179"/>
                </a:lnTo>
                <a:close/>
                <a:moveTo>
                  <a:pt x="549" y="271"/>
                </a:moveTo>
                <a:lnTo>
                  <a:pt x="437" y="271"/>
                </a:lnTo>
                <a:lnTo>
                  <a:pt x="437" y="232"/>
                </a:lnTo>
                <a:lnTo>
                  <a:pt x="549" y="232"/>
                </a:lnTo>
                <a:lnTo>
                  <a:pt x="549" y="271"/>
                </a:lnTo>
                <a:close/>
                <a:moveTo>
                  <a:pt x="410" y="609"/>
                </a:moveTo>
                <a:lnTo>
                  <a:pt x="577" y="609"/>
                </a:lnTo>
                <a:lnTo>
                  <a:pt x="577" y="0"/>
                </a:lnTo>
                <a:lnTo>
                  <a:pt x="410" y="0"/>
                </a:lnTo>
                <a:lnTo>
                  <a:pt x="410" y="609"/>
                </a:lnTo>
                <a:close/>
              </a:path>
            </a:pathLst>
          </a:custGeom>
          <a:solidFill>
            <a:srgbClr val="3976BD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3" name="Google Shape;453;p23"/>
          <p:cNvSpPr txBox="1"/>
          <p:nvPr/>
        </p:nvSpPr>
        <p:spPr>
          <a:xfrm>
            <a:off x="981977" y="2182825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4" name="Google Shape;454;p23"/>
          <p:cNvSpPr txBox="1"/>
          <p:nvPr/>
        </p:nvSpPr>
        <p:spPr>
          <a:xfrm>
            <a:off x="981977" y="499274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5" name="Google Shape;455;p23"/>
          <p:cNvSpPr txBox="1"/>
          <p:nvPr/>
        </p:nvSpPr>
        <p:spPr>
          <a:xfrm>
            <a:off x="8877127" y="2193451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6" name="Google Shape;456;p23"/>
          <p:cNvSpPr txBox="1"/>
          <p:nvPr/>
        </p:nvSpPr>
        <p:spPr>
          <a:xfrm>
            <a:off x="8877127" y="498304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57" name="Google Shape;457;p23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2" name="Shape 4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p24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64" name="Google Shape;464;p24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465" name="Google Shape;465;p24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466" name="Google Shape;466;p24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67" name="Google Shape;467;p24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68" name="Google Shape;468;p24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69" name="Google Shape;469;p24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70" name="Google Shape;470;p24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71" name="Google Shape;471;p24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72" name="Google Shape;472;p24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73" name="Google Shape;473;p24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474" name="Google Shape;474;p24"/>
          <p:cNvSpPr/>
          <p:nvPr/>
        </p:nvSpPr>
        <p:spPr>
          <a:xfrm>
            <a:off x="3688161" y="1995273"/>
            <a:ext cx="4815671" cy="4360746"/>
          </a:xfrm>
          <a:custGeom>
            <a:rect b="b" l="l" r="r" t="t"/>
            <a:pathLst>
              <a:path extrusionOk="0" h="1701" w="1879">
                <a:moveTo>
                  <a:pt x="1878" y="377"/>
                </a:moveTo>
                <a:cubicBezTo>
                  <a:pt x="1878" y="376"/>
                  <a:pt x="1878" y="376"/>
                  <a:pt x="1878" y="376"/>
                </a:cubicBezTo>
                <a:cubicBezTo>
                  <a:pt x="1878" y="376"/>
                  <a:pt x="1878" y="376"/>
                  <a:pt x="1878" y="376"/>
                </a:cubicBezTo>
                <a:cubicBezTo>
                  <a:pt x="1878" y="376"/>
                  <a:pt x="1878" y="376"/>
                  <a:pt x="1878" y="376"/>
                </a:cubicBezTo>
                <a:cubicBezTo>
                  <a:pt x="1878" y="376"/>
                  <a:pt x="1878" y="376"/>
                  <a:pt x="1878" y="376"/>
                </a:cubicBezTo>
                <a:cubicBezTo>
                  <a:pt x="1878" y="376"/>
                  <a:pt x="1878" y="376"/>
                  <a:pt x="1878" y="376"/>
                </a:cubicBezTo>
                <a:cubicBezTo>
                  <a:pt x="1876" y="308"/>
                  <a:pt x="1857" y="244"/>
                  <a:pt x="1823" y="192"/>
                </a:cubicBezTo>
                <a:cubicBezTo>
                  <a:pt x="1823" y="192"/>
                  <a:pt x="1823" y="192"/>
                  <a:pt x="1823" y="192"/>
                </a:cubicBezTo>
                <a:cubicBezTo>
                  <a:pt x="1823" y="192"/>
                  <a:pt x="1823" y="192"/>
                  <a:pt x="1823" y="192"/>
                </a:cubicBezTo>
                <a:cubicBezTo>
                  <a:pt x="1823" y="191"/>
                  <a:pt x="1823" y="191"/>
                  <a:pt x="1823" y="191"/>
                </a:cubicBezTo>
                <a:cubicBezTo>
                  <a:pt x="1790" y="140"/>
                  <a:pt x="1741" y="96"/>
                  <a:pt x="1681" y="64"/>
                </a:cubicBezTo>
                <a:cubicBezTo>
                  <a:pt x="1681" y="64"/>
                  <a:pt x="1681" y="64"/>
                  <a:pt x="1681" y="64"/>
                </a:cubicBezTo>
                <a:cubicBezTo>
                  <a:pt x="1681" y="64"/>
                  <a:pt x="1681" y="64"/>
                  <a:pt x="1681" y="64"/>
                </a:cubicBezTo>
                <a:cubicBezTo>
                  <a:pt x="1680" y="64"/>
                  <a:pt x="1680" y="64"/>
                  <a:pt x="1680" y="64"/>
                </a:cubicBezTo>
                <a:cubicBezTo>
                  <a:pt x="1630" y="37"/>
                  <a:pt x="1573" y="19"/>
                  <a:pt x="1506" y="8"/>
                </a:cubicBezTo>
                <a:cubicBezTo>
                  <a:pt x="1506" y="8"/>
                  <a:pt x="1506" y="8"/>
                  <a:pt x="1506" y="8"/>
                </a:cubicBezTo>
                <a:cubicBezTo>
                  <a:pt x="1506" y="8"/>
                  <a:pt x="1506" y="8"/>
                  <a:pt x="1506" y="8"/>
                </a:cubicBezTo>
                <a:cubicBezTo>
                  <a:pt x="1506" y="8"/>
                  <a:pt x="1506" y="8"/>
                  <a:pt x="1506" y="8"/>
                </a:cubicBezTo>
                <a:cubicBezTo>
                  <a:pt x="1506" y="8"/>
                  <a:pt x="1506" y="8"/>
                  <a:pt x="1506" y="8"/>
                </a:cubicBezTo>
                <a:cubicBezTo>
                  <a:pt x="1505" y="8"/>
                  <a:pt x="1505" y="8"/>
                  <a:pt x="1505" y="8"/>
                </a:cubicBezTo>
                <a:cubicBezTo>
                  <a:pt x="1457" y="1"/>
                  <a:pt x="1406" y="0"/>
                  <a:pt x="1363" y="0"/>
                </a:cubicBezTo>
                <a:cubicBezTo>
                  <a:pt x="1357" y="0"/>
                  <a:pt x="1351" y="0"/>
                  <a:pt x="1345" y="0"/>
                </a:cubicBezTo>
                <a:cubicBezTo>
                  <a:pt x="1332" y="0"/>
                  <a:pt x="1332" y="0"/>
                  <a:pt x="1332" y="0"/>
                </a:cubicBezTo>
                <a:cubicBezTo>
                  <a:pt x="493" y="0"/>
                  <a:pt x="493" y="0"/>
                  <a:pt x="493" y="0"/>
                </a:cubicBezTo>
                <a:cubicBezTo>
                  <a:pt x="493" y="0"/>
                  <a:pt x="493" y="0"/>
                  <a:pt x="493" y="0"/>
                </a:cubicBezTo>
                <a:cubicBezTo>
                  <a:pt x="493" y="0"/>
                  <a:pt x="493" y="0"/>
                  <a:pt x="493" y="0"/>
                </a:cubicBezTo>
                <a:cubicBezTo>
                  <a:pt x="430" y="0"/>
                  <a:pt x="370" y="7"/>
                  <a:pt x="315" y="21"/>
                </a:cubicBezTo>
                <a:cubicBezTo>
                  <a:pt x="315" y="21"/>
                  <a:pt x="315" y="21"/>
                  <a:pt x="315" y="21"/>
                </a:cubicBezTo>
                <a:cubicBezTo>
                  <a:pt x="315" y="21"/>
                  <a:pt x="315" y="21"/>
                  <a:pt x="315" y="21"/>
                </a:cubicBezTo>
                <a:cubicBezTo>
                  <a:pt x="315" y="21"/>
                  <a:pt x="315" y="21"/>
                  <a:pt x="315" y="21"/>
                </a:cubicBezTo>
                <a:cubicBezTo>
                  <a:pt x="314" y="21"/>
                  <a:pt x="314" y="21"/>
                  <a:pt x="314" y="21"/>
                </a:cubicBezTo>
                <a:cubicBezTo>
                  <a:pt x="314" y="21"/>
                  <a:pt x="314" y="21"/>
                  <a:pt x="314" y="21"/>
                </a:cubicBezTo>
                <a:cubicBezTo>
                  <a:pt x="249" y="38"/>
                  <a:pt x="193" y="64"/>
                  <a:pt x="146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6" y="99"/>
                  <a:pt x="146" y="99"/>
                  <a:pt x="146" y="99"/>
                </a:cubicBezTo>
                <a:cubicBezTo>
                  <a:pt x="145" y="99"/>
                  <a:pt x="145" y="99"/>
                  <a:pt x="145" y="99"/>
                </a:cubicBezTo>
                <a:cubicBezTo>
                  <a:pt x="145" y="100"/>
                  <a:pt x="145" y="100"/>
                  <a:pt x="145" y="100"/>
                </a:cubicBezTo>
                <a:cubicBezTo>
                  <a:pt x="92" y="140"/>
                  <a:pt x="51" y="195"/>
                  <a:pt x="29" y="253"/>
                </a:cubicBezTo>
                <a:cubicBezTo>
                  <a:pt x="29" y="253"/>
                  <a:pt x="29" y="253"/>
                  <a:pt x="29" y="253"/>
                </a:cubicBezTo>
                <a:cubicBezTo>
                  <a:pt x="29" y="253"/>
                  <a:pt x="29" y="253"/>
                  <a:pt x="29" y="253"/>
                </a:cubicBezTo>
                <a:cubicBezTo>
                  <a:pt x="29" y="253"/>
                  <a:pt x="29" y="253"/>
                  <a:pt x="29" y="253"/>
                </a:cubicBezTo>
                <a:cubicBezTo>
                  <a:pt x="29" y="253"/>
                  <a:pt x="29" y="253"/>
                  <a:pt x="29" y="253"/>
                </a:cubicBezTo>
                <a:cubicBezTo>
                  <a:pt x="7" y="310"/>
                  <a:pt x="0" y="375"/>
                  <a:pt x="8" y="441"/>
                </a:cubicBezTo>
                <a:cubicBezTo>
                  <a:pt x="8" y="442"/>
                  <a:pt x="8" y="442"/>
                  <a:pt x="8" y="442"/>
                </a:cubicBezTo>
                <a:cubicBezTo>
                  <a:pt x="8" y="442"/>
                  <a:pt x="8" y="442"/>
                  <a:pt x="8" y="442"/>
                </a:cubicBezTo>
                <a:cubicBezTo>
                  <a:pt x="8" y="442"/>
                  <a:pt x="8" y="442"/>
                  <a:pt x="8" y="442"/>
                </a:cubicBezTo>
                <a:cubicBezTo>
                  <a:pt x="8" y="442"/>
                  <a:pt x="8" y="442"/>
                  <a:pt x="8" y="442"/>
                </a:cubicBezTo>
                <a:cubicBezTo>
                  <a:pt x="15" y="498"/>
                  <a:pt x="32" y="555"/>
                  <a:pt x="59" y="616"/>
                </a:cubicBezTo>
                <a:cubicBezTo>
                  <a:pt x="60" y="616"/>
                  <a:pt x="60" y="616"/>
                  <a:pt x="60" y="616"/>
                </a:cubicBezTo>
                <a:cubicBezTo>
                  <a:pt x="60" y="617"/>
                  <a:pt x="60" y="617"/>
                  <a:pt x="60" y="617"/>
                </a:cubicBezTo>
                <a:cubicBezTo>
                  <a:pt x="60" y="617"/>
                  <a:pt x="60" y="617"/>
                  <a:pt x="60" y="617"/>
                </a:cubicBezTo>
                <a:cubicBezTo>
                  <a:pt x="60" y="617"/>
                  <a:pt x="60" y="617"/>
                  <a:pt x="60" y="617"/>
                </a:cubicBezTo>
                <a:cubicBezTo>
                  <a:pt x="60" y="617"/>
                  <a:pt x="60" y="617"/>
                  <a:pt x="60" y="617"/>
                </a:cubicBezTo>
                <a:cubicBezTo>
                  <a:pt x="78" y="657"/>
                  <a:pt x="100" y="693"/>
                  <a:pt x="120" y="728"/>
                </a:cubicBezTo>
                <a:cubicBezTo>
                  <a:pt x="121" y="729"/>
                  <a:pt x="121" y="729"/>
                  <a:pt x="121" y="729"/>
                </a:cubicBezTo>
                <a:cubicBezTo>
                  <a:pt x="128" y="741"/>
                  <a:pt x="136" y="754"/>
                  <a:pt x="144" y="767"/>
                </a:cubicBezTo>
                <a:cubicBezTo>
                  <a:pt x="144" y="768"/>
                  <a:pt x="144" y="768"/>
                  <a:pt x="144" y="768"/>
                </a:cubicBezTo>
                <a:cubicBezTo>
                  <a:pt x="144" y="768"/>
                  <a:pt x="144" y="768"/>
                  <a:pt x="144" y="768"/>
                </a:cubicBezTo>
                <a:cubicBezTo>
                  <a:pt x="144" y="768"/>
                  <a:pt x="144" y="768"/>
                  <a:pt x="144" y="768"/>
                </a:cubicBezTo>
                <a:cubicBezTo>
                  <a:pt x="229" y="911"/>
                  <a:pt x="229" y="911"/>
                  <a:pt x="229" y="911"/>
                </a:cubicBezTo>
                <a:cubicBezTo>
                  <a:pt x="230" y="911"/>
                  <a:pt x="230" y="911"/>
                  <a:pt x="230" y="911"/>
                </a:cubicBezTo>
                <a:cubicBezTo>
                  <a:pt x="230" y="912"/>
                  <a:pt x="230" y="912"/>
                  <a:pt x="230" y="912"/>
                </a:cubicBezTo>
                <a:cubicBezTo>
                  <a:pt x="230" y="912"/>
                  <a:pt x="230" y="912"/>
                  <a:pt x="230" y="912"/>
                </a:cubicBezTo>
                <a:cubicBezTo>
                  <a:pt x="315" y="1055"/>
                  <a:pt x="315" y="1055"/>
                  <a:pt x="315" y="1055"/>
                </a:cubicBezTo>
                <a:cubicBezTo>
                  <a:pt x="315" y="1056"/>
                  <a:pt x="315" y="1056"/>
                  <a:pt x="315" y="1056"/>
                </a:cubicBezTo>
                <a:cubicBezTo>
                  <a:pt x="315" y="1056"/>
                  <a:pt x="315" y="1056"/>
                  <a:pt x="315" y="1056"/>
                </a:cubicBezTo>
                <a:cubicBezTo>
                  <a:pt x="315" y="1056"/>
                  <a:pt x="315" y="1056"/>
                  <a:pt x="315" y="1056"/>
                </a:cubicBezTo>
                <a:cubicBezTo>
                  <a:pt x="315" y="1056"/>
                  <a:pt x="315" y="1056"/>
                  <a:pt x="315" y="1056"/>
                </a:cubicBezTo>
                <a:cubicBezTo>
                  <a:pt x="400" y="1200"/>
                  <a:pt x="400" y="1200"/>
                  <a:pt x="400" y="1200"/>
                </a:cubicBezTo>
                <a:cubicBezTo>
                  <a:pt x="401" y="1200"/>
                  <a:pt x="401" y="1200"/>
                  <a:pt x="401" y="1200"/>
                </a:cubicBezTo>
                <a:cubicBezTo>
                  <a:pt x="401" y="1200"/>
                  <a:pt x="401" y="1200"/>
                  <a:pt x="401" y="1200"/>
                </a:cubicBezTo>
                <a:cubicBezTo>
                  <a:pt x="401" y="1200"/>
                  <a:pt x="401" y="1200"/>
                  <a:pt x="401" y="1200"/>
                </a:cubicBezTo>
                <a:cubicBezTo>
                  <a:pt x="486" y="1344"/>
                  <a:pt x="486" y="1344"/>
                  <a:pt x="486" y="1344"/>
                </a:cubicBezTo>
                <a:cubicBezTo>
                  <a:pt x="486" y="1344"/>
                  <a:pt x="486" y="1344"/>
                  <a:pt x="486" y="1344"/>
                </a:cubicBezTo>
                <a:cubicBezTo>
                  <a:pt x="486" y="1344"/>
                  <a:pt x="486" y="1344"/>
                  <a:pt x="486" y="1344"/>
                </a:cubicBezTo>
                <a:cubicBezTo>
                  <a:pt x="486" y="1344"/>
                  <a:pt x="486" y="1344"/>
                  <a:pt x="486" y="1344"/>
                </a:cubicBezTo>
                <a:cubicBezTo>
                  <a:pt x="486" y="1345"/>
                  <a:pt x="486" y="1345"/>
                  <a:pt x="486" y="1345"/>
                </a:cubicBezTo>
                <a:cubicBezTo>
                  <a:pt x="494" y="1357"/>
                  <a:pt x="502" y="1371"/>
                  <a:pt x="510" y="1384"/>
                </a:cubicBezTo>
                <a:cubicBezTo>
                  <a:pt x="510" y="1385"/>
                  <a:pt x="510" y="1385"/>
                  <a:pt x="510" y="1385"/>
                </a:cubicBezTo>
                <a:cubicBezTo>
                  <a:pt x="530" y="1419"/>
                  <a:pt x="551" y="1455"/>
                  <a:pt x="577" y="1490"/>
                </a:cubicBezTo>
                <a:cubicBezTo>
                  <a:pt x="578" y="1491"/>
                  <a:pt x="578" y="1491"/>
                  <a:pt x="578" y="1491"/>
                </a:cubicBezTo>
                <a:cubicBezTo>
                  <a:pt x="578" y="1491"/>
                  <a:pt x="578" y="1491"/>
                  <a:pt x="578" y="1491"/>
                </a:cubicBezTo>
                <a:cubicBezTo>
                  <a:pt x="578" y="1491"/>
                  <a:pt x="578" y="1491"/>
                  <a:pt x="578" y="1491"/>
                </a:cubicBezTo>
                <a:cubicBezTo>
                  <a:pt x="578" y="1491"/>
                  <a:pt x="578" y="1491"/>
                  <a:pt x="578" y="1491"/>
                </a:cubicBezTo>
                <a:cubicBezTo>
                  <a:pt x="619" y="1545"/>
                  <a:pt x="660" y="1587"/>
                  <a:pt x="705" y="1620"/>
                </a:cubicBezTo>
                <a:cubicBezTo>
                  <a:pt x="706" y="1620"/>
                  <a:pt x="706" y="1620"/>
                  <a:pt x="706" y="1620"/>
                </a:cubicBezTo>
                <a:cubicBezTo>
                  <a:pt x="706" y="1620"/>
                  <a:pt x="706" y="1620"/>
                  <a:pt x="706" y="1620"/>
                </a:cubicBezTo>
                <a:cubicBezTo>
                  <a:pt x="706" y="1620"/>
                  <a:pt x="706" y="1620"/>
                  <a:pt x="706" y="1620"/>
                </a:cubicBezTo>
                <a:cubicBezTo>
                  <a:pt x="758" y="1659"/>
                  <a:pt x="818" y="1685"/>
                  <a:pt x="878" y="1696"/>
                </a:cubicBezTo>
                <a:cubicBezTo>
                  <a:pt x="878" y="1696"/>
                  <a:pt x="878" y="1696"/>
                  <a:pt x="878" y="1696"/>
                </a:cubicBezTo>
                <a:cubicBezTo>
                  <a:pt x="878" y="1696"/>
                  <a:pt x="878" y="1696"/>
                  <a:pt x="878" y="1696"/>
                </a:cubicBezTo>
                <a:cubicBezTo>
                  <a:pt x="879" y="1696"/>
                  <a:pt x="879" y="1696"/>
                  <a:pt x="879" y="1696"/>
                </a:cubicBezTo>
                <a:cubicBezTo>
                  <a:pt x="879" y="1696"/>
                  <a:pt x="879" y="1696"/>
                  <a:pt x="879" y="1696"/>
                </a:cubicBezTo>
                <a:cubicBezTo>
                  <a:pt x="899" y="1699"/>
                  <a:pt x="920" y="1701"/>
                  <a:pt x="941" y="1701"/>
                </a:cubicBezTo>
                <a:cubicBezTo>
                  <a:pt x="985" y="1701"/>
                  <a:pt x="1029" y="1693"/>
                  <a:pt x="1068" y="1679"/>
                </a:cubicBezTo>
                <a:cubicBezTo>
                  <a:pt x="1069" y="1678"/>
                  <a:pt x="1069" y="1678"/>
                  <a:pt x="1069" y="1678"/>
                </a:cubicBezTo>
                <a:cubicBezTo>
                  <a:pt x="1069" y="1678"/>
                  <a:pt x="1069" y="1678"/>
                  <a:pt x="1069" y="1678"/>
                </a:cubicBezTo>
                <a:cubicBezTo>
                  <a:pt x="1069" y="1678"/>
                  <a:pt x="1069" y="1678"/>
                  <a:pt x="1069" y="1678"/>
                </a:cubicBezTo>
                <a:cubicBezTo>
                  <a:pt x="1070" y="1678"/>
                  <a:pt x="1070" y="1678"/>
                  <a:pt x="1070" y="1678"/>
                </a:cubicBezTo>
                <a:cubicBezTo>
                  <a:pt x="1125" y="1658"/>
                  <a:pt x="1178" y="1625"/>
                  <a:pt x="1226" y="1579"/>
                </a:cubicBezTo>
                <a:cubicBezTo>
                  <a:pt x="1226" y="1579"/>
                  <a:pt x="1226" y="1579"/>
                  <a:pt x="1226" y="1579"/>
                </a:cubicBezTo>
                <a:cubicBezTo>
                  <a:pt x="1226" y="1579"/>
                  <a:pt x="1226" y="1579"/>
                  <a:pt x="1226" y="1579"/>
                </a:cubicBezTo>
                <a:cubicBezTo>
                  <a:pt x="1227" y="1579"/>
                  <a:pt x="1227" y="1579"/>
                  <a:pt x="1227" y="1579"/>
                </a:cubicBezTo>
                <a:cubicBezTo>
                  <a:pt x="1227" y="1579"/>
                  <a:pt x="1227" y="1579"/>
                  <a:pt x="1227" y="1579"/>
                </a:cubicBezTo>
                <a:cubicBezTo>
                  <a:pt x="1227" y="1579"/>
                  <a:pt x="1227" y="1579"/>
                  <a:pt x="1227" y="1579"/>
                </a:cubicBezTo>
                <a:cubicBezTo>
                  <a:pt x="1268" y="1540"/>
                  <a:pt x="1305" y="1495"/>
                  <a:pt x="1340" y="1439"/>
                </a:cubicBezTo>
                <a:cubicBezTo>
                  <a:pt x="1340" y="1439"/>
                  <a:pt x="1340" y="1439"/>
                  <a:pt x="1340" y="1439"/>
                </a:cubicBezTo>
                <a:cubicBezTo>
                  <a:pt x="1340" y="1439"/>
                  <a:pt x="1340" y="1439"/>
                  <a:pt x="1340" y="1439"/>
                </a:cubicBezTo>
                <a:cubicBezTo>
                  <a:pt x="1340" y="1438"/>
                  <a:pt x="1340" y="1438"/>
                  <a:pt x="1340" y="1438"/>
                </a:cubicBezTo>
                <a:cubicBezTo>
                  <a:pt x="1360" y="1406"/>
                  <a:pt x="1379" y="1374"/>
                  <a:pt x="1396" y="1345"/>
                </a:cubicBezTo>
                <a:cubicBezTo>
                  <a:pt x="1399" y="1340"/>
                  <a:pt x="1399" y="1340"/>
                  <a:pt x="1399" y="1340"/>
                </a:cubicBezTo>
                <a:cubicBezTo>
                  <a:pt x="1408" y="1325"/>
                  <a:pt x="1417" y="1310"/>
                  <a:pt x="1426" y="1294"/>
                </a:cubicBezTo>
                <a:cubicBezTo>
                  <a:pt x="1426" y="1294"/>
                  <a:pt x="1426" y="1294"/>
                  <a:pt x="1426" y="1294"/>
                </a:cubicBezTo>
                <a:cubicBezTo>
                  <a:pt x="1426" y="1294"/>
                  <a:pt x="1426" y="1294"/>
                  <a:pt x="1426" y="1294"/>
                </a:cubicBezTo>
                <a:cubicBezTo>
                  <a:pt x="1427" y="1294"/>
                  <a:pt x="1427" y="1294"/>
                  <a:pt x="1427" y="1294"/>
                </a:cubicBezTo>
                <a:cubicBezTo>
                  <a:pt x="1512" y="1150"/>
                  <a:pt x="1512" y="1150"/>
                  <a:pt x="1512" y="1150"/>
                </a:cubicBezTo>
                <a:cubicBezTo>
                  <a:pt x="1512" y="1150"/>
                  <a:pt x="1512" y="1150"/>
                  <a:pt x="1512" y="1150"/>
                </a:cubicBezTo>
                <a:cubicBezTo>
                  <a:pt x="1512" y="1150"/>
                  <a:pt x="1512" y="1150"/>
                  <a:pt x="1512" y="1150"/>
                </a:cubicBezTo>
                <a:cubicBezTo>
                  <a:pt x="1512" y="1149"/>
                  <a:pt x="1512" y="1149"/>
                  <a:pt x="1512" y="1149"/>
                </a:cubicBezTo>
                <a:cubicBezTo>
                  <a:pt x="1597" y="1006"/>
                  <a:pt x="1597" y="1006"/>
                  <a:pt x="1597" y="1006"/>
                </a:cubicBezTo>
                <a:cubicBezTo>
                  <a:pt x="1597" y="1006"/>
                  <a:pt x="1597" y="1006"/>
                  <a:pt x="1597" y="1006"/>
                </a:cubicBezTo>
                <a:cubicBezTo>
                  <a:pt x="1597" y="1005"/>
                  <a:pt x="1597" y="1005"/>
                  <a:pt x="1597" y="1005"/>
                </a:cubicBezTo>
                <a:cubicBezTo>
                  <a:pt x="1598" y="1005"/>
                  <a:pt x="1598" y="1005"/>
                  <a:pt x="1598" y="1005"/>
                </a:cubicBezTo>
                <a:cubicBezTo>
                  <a:pt x="1598" y="1005"/>
                  <a:pt x="1598" y="1005"/>
                  <a:pt x="1598" y="1005"/>
                </a:cubicBezTo>
                <a:cubicBezTo>
                  <a:pt x="1683" y="862"/>
                  <a:pt x="1683" y="862"/>
                  <a:pt x="1683" y="862"/>
                </a:cubicBezTo>
                <a:cubicBezTo>
                  <a:pt x="1683" y="861"/>
                  <a:pt x="1683" y="861"/>
                  <a:pt x="1683" y="861"/>
                </a:cubicBezTo>
                <a:cubicBezTo>
                  <a:pt x="1683" y="861"/>
                  <a:pt x="1683" y="861"/>
                  <a:pt x="1683" y="861"/>
                </a:cubicBezTo>
                <a:cubicBezTo>
                  <a:pt x="1683" y="861"/>
                  <a:pt x="1683" y="861"/>
                  <a:pt x="1683" y="861"/>
                </a:cubicBezTo>
                <a:cubicBezTo>
                  <a:pt x="1768" y="717"/>
                  <a:pt x="1768" y="717"/>
                  <a:pt x="1768" y="717"/>
                </a:cubicBezTo>
                <a:cubicBezTo>
                  <a:pt x="1768" y="717"/>
                  <a:pt x="1768" y="717"/>
                  <a:pt x="1768" y="717"/>
                </a:cubicBezTo>
                <a:cubicBezTo>
                  <a:pt x="1769" y="717"/>
                  <a:pt x="1769" y="717"/>
                  <a:pt x="1769" y="717"/>
                </a:cubicBezTo>
                <a:cubicBezTo>
                  <a:pt x="1769" y="717"/>
                  <a:pt x="1769" y="717"/>
                  <a:pt x="1769" y="717"/>
                </a:cubicBezTo>
                <a:cubicBezTo>
                  <a:pt x="1804" y="658"/>
                  <a:pt x="1830" y="606"/>
                  <a:pt x="1847" y="559"/>
                </a:cubicBezTo>
                <a:cubicBezTo>
                  <a:pt x="1847" y="559"/>
                  <a:pt x="1847" y="559"/>
                  <a:pt x="1847" y="559"/>
                </a:cubicBezTo>
                <a:cubicBezTo>
                  <a:pt x="1847" y="559"/>
                  <a:pt x="1847" y="559"/>
                  <a:pt x="1847" y="559"/>
                </a:cubicBezTo>
                <a:cubicBezTo>
                  <a:pt x="1847" y="559"/>
                  <a:pt x="1847" y="559"/>
                  <a:pt x="1847" y="559"/>
                </a:cubicBezTo>
                <a:cubicBezTo>
                  <a:pt x="1847" y="558"/>
                  <a:pt x="1847" y="558"/>
                  <a:pt x="1847" y="558"/>
                </a:cubicBezTo>
                <a:cubicBezTo>
                  <a:pt x="1847" y="558"/>
                  <a:pt x="1847" y="558"/>
                  <a:pt x="1847" y="558"/>
                </a:cubicBezTo>
                <a:cubicBezTo>
                  <a:pt x="1869" y="494"/>
                  <a:pt x="1879" y="434"/>
                  <a:pt x="1878" y="377"/>
                </a:cubicBezTo>
                <a:close/>
                <a:moveTo>
                  <a:pt x="493" y="51"/>
                </a:moveTo>
                <a:cubicBezTo>
                  <a:pt x="552" y="51"/>
                  <a:pt x="552" y="51"/>
                  <a:pt x="552" y="51"/>
                </a:cubicBezTo>
                <a:cubicBezTo>
                  <a:pt x="563" y="99"/>
                  <a:pt x="563" y="99"/>
                  <a:pt x="563" y="99"/>
                </a:cubicBezTo>
                <a:cubicBezTo>
                  <a:pt x="563" y="100"/>
                  <a:pt x="563" y="100"/>
                  <a:pt x="563" y="100"/>
                </a:cubicBezTo>
                <a:cubicBezTo>
                  <a:pt x="590" y="100"/>
                  <a:pt x="590" y="100"/>
                  <a:pt x="590" y="100"/>
                </a:cubicBezTo>
                <a:cubicBezTo>
                  <a:pt x="591" y="100"/>
                  <a:pt x="591" y="100"/>
                  <a:pt x="591" y="100"/>
                </a:cubicBezTo>
                <a:cubicBezTo>
                  <a:pt x="591" y="99"/>
                  <a:pt x="591" y="99"/>
                  <a:pt x="591" y="99"/>
                </a:cubicBezTo>
                <a:cubicBezTo>
                  <a:pt x="602" y="51"/>
                  <a:pt x="602" y="51"/>
                  <a:pt x="602" y="51"/>
                </a:cubicBezTo>
                <a:cubicBezTo>
                  <a:pt x="719" y="51"/>
                  <a:pt x="719" y="51"/>
                  <a:pt x="719" y="51"/>
                </a:cubicBezTo>
                <a:cubicBezTo>
                  <a:pt x="731" y="99"/>
                  <a:pt x="731" y="99"/>
                  <a:pt x="731" y="99"/>
                </a:cubicBezTo>
                <a:cubicBezTo>
                  <a:pt x="731" y="100"/>
                  <a:pt x="731" y="100"/>
                  <a:pt x="731" y="100"/>
                </a:cubicBezTo>
                <a:cubicBezTo>
                  <a:pt x="758" y="100"/>
                  <a:pt x="758" y="100"/>
                  <a:pt x="758" y="100"/>
                </a:cubicBezTo>
                <a:cubicBezTo>
                  <a:pt x="758" y="100"/>
                  <a:pt x="758" y="100"/>
                  <a:pt x="758" y="100"/>
                </a:cubicBezTo>
                <a:cubicBezTo>
                  <a:pt x="758" y="99"/>
                  <a:pt x="758" y="99"/>
                  <a:pt x="758" y="99"/>
                </a:cubicBezTo>
                <a:cubicBezTo>
                  <a:pt x="770" y="51"/>
                  <a:pt x="770" y="51"/>
                  <a:pt x="770" y="51"/>
                </a:cubicBezTo>
                <a:cubicBezTo>
                  <a:pt x="887" y="51"/>
                  <a:pt x="887" y="51"/>
                  <a:pt x="887" y="51"/>
                </a:cubicBezTo>
                <a:cubicBezTo>
                  <a:pt x="898" y="99"/>
                  <a:pt x="898" y="99"/>
                  <a:pt x="898" y="99"/>
                </a:cubicBezTo>
                <a:cubicBezTo>
                  <a:pt x="898" y="100"/>
                  <a:pt x="898" y="100"/>
                  <a:pt x="898" y="100"/>
                </a:cubicBezTo>
                <a:cubicBezTo>
                  <a:pt x="926" y="100"/>
                  <a:pt x="926" y="100"/>
                  <a:pt x="926" y="100"/>
                </a:cubicBezTo>
                <a:cubicBezTo>
                  <a:pt x="926" y="100"/>
                  <a:pt x="926" y="100"/>
                  <a:pt x="926" y="100"/>
                </a:cubicBezTo>
                <a:cubicBezTo>
                  <a:pt x="926" y="99"/>
                  <a:pt x="926" y="99"/>
                  <a:pt x="926" y="99"/>
                </a:cubicBezTo>
                <a:cubicBezTo>
                  <a:pt x="937" y="51"/>
                  <a:pt x="937" y="51"/>
                  <a:pt x="937" y="51"/>
                </a:cubicBezTo>
                <a:cubicBezTo>
                  <a:pt x="1055" y="51"/>
                  <a:pt x="1055" y="51"/>
                  <a:pt x="1055" y="51"/>
                </a:cubicBezTo>
                <a:cubicBezTo>
                  <a:pt x="1066" y="99"/>
                  <a:pt x="1066" y="99"/>
                  <a:pt x="1066" y="99"/>
                </a:cubicBezTo>
                <a:cubicBezTo>
                  <a:pt x="1066" y="100"/>
                  <a:pt x="1066" y="100"/>
                  <a:pt x="1066" y="100"/>
                </a:cubicBezTo>
                <a:cubicBezTo>
                  <a:pt x="1093" y="100"/>
                  <a:pt x="1093" y="100"/>
                  <a:pt x="1093" y="100"/>
                </a:cubicBezTo>
                <a:cubicBezTo>
                  <a:pt x="1093" y="100"/>
                  <a:pt x="1093" y="100"/>
                  <a:pt x="1093" y="100"/>
                </a:cubicBezTo>
                <a:cubicBezTo>
                  <a:pt x="1094" y="99"/>
                  <a:pt x="1094" y="99"/>
                  <a:pt x="1094" y="99"/>
                </a:cubicBezTo>
                <a:cubicBezTo>
                  <a:pt x="1105" y="51"/>
                  <a:pt x="1105" y="51"/>
                  <a:pt x="1105" y="51"/>
                </a:cubicBezTo>
                <a:cubicBezTo>
                  <a:pt x="1222" y="51"/>
                  <a:pt x="1222" y="51"/>
                  <a:pt x="1222" y="51"/>
                </a:cubicBezTo>
                <a:cubicBezTo>
                  <a:pt x="1234" y="99"/>
                  <a:pt x="1234" y="99"/>
                  <a:pt x="1234" y="99"/>
                </a:cubicBezTo>
                <a:cubicBezTo>
                  <a:pt x="1234" y="100"/>
                  <a:pt x="1234" y="100"/>
                  <a:pt x="1234" y="100"/>
                </a:cubicBezTo>
                <a:cubicBezTo>
                  <a:pt x="1261" y="100"/>
                  <a:pt x="1261" y="100"/>
                  <a:pt x="1261" y="100"/>
                </a:cubicBezTo>
                <a:cubicBezTo>
                  <a:pt x="1261" y="100"/>
                  <a:pt x="1261" y="100"/>
                  <a:pt x="1261" y="100"/>
                </a:cubicBezTo>
                <a:cubicBezTo>
                  <a:pt x="1261" y="99"/>
                  <a:pt x="1261" y="99"/>
                  <a:pt x="1261" y="99"/>
                </a:cubicBezTo>
                <a:cubicBezTo>
                  <a:pt x="1273" y="51"/>
                  <a:pt x="1273" y="51"/>
                  <a:pt x="1273" y="51"/>
                </a:cubicBezTo>
                <a:cubicBezTo>
                  <a:pt x="1332" y="51"/>
                  <a:pt x="1332" y="51"/>
                  <a:pt x="1332" y="51"/>
                </a:cubicBezTo>
                <a:cubicBezTo>
                  <a:pt x="1390" y="51"/>
                  <a:pt x="1390" y="51"/>
                  <a:pt x="1390" y="51"/>
                </a:cubicBezTo>
                <a:cubicBezTo>
                  <a:pt x="1394" y="67"/>
                  <a:pt x="1397" y="84"/>
                  <a:pt x="1400" y="100"/>
                </a:cubicBezTo>
                <a:cubicBezTo>
                  <a:pt x="1401" y="100"/>
                  <a:pt x="1401" y="100"/>
                  <a:pt x="1401" y="100"/>
                </a:cubicBezTo>
                <a:cubicBezTo>
                  <a:pt x="1401" y="100"/>
                  <a:pt x="1401" y="100"/>
                  <a:pt x="1401" y="100"/>
                </a:cubicBezTo>
                <a:cubicBezTo>
                  <a:pt x="1404" y="100"/>
                  <a:pt x="1407" y="100"/>
                  <a:pt x="1410" y="100"/>
                </a:cubicBezTo>
                <a:cubicBezTo>
                  <a:pt x="1415" y="101"/>
                  <a:pt x="1421" y="101"/>
                  <a:pt x="1426" y="101"/>
                </a:cubicBezTo>
                <a:cubicBezTo>
                  <a:pt x="1426" y="101"/>
                  <a:pt x="1426" y="101"/>
                  <a:pt x="1426" y="101"/>
                </a:cubicBezTo>
                <a:cubicBezTo>
                  <a:pt x="1426" y="100"/>
                  <a:pt x="1426" y="100"/>
                  <a:pt x="1426" y="100"/>
                </a:cubicBezTo>
                <a:cubicBezTo>
                  <a:pt x="1431" y="84"/>
                  <a:pt x="1435" y="68"/>
                  <a:pt x="1440" y="53"/>
                </a:cubicBezTo>
                <a:cubicBezTo>
                  <a:pt x="1460" y="54"/>
                  <a:pt x="1480" y="56"/>
                  <a:pt x="1498" y="59"/>
                </a:cubicBezTo>
                <a:cubicBezTo>
                  <a:pt x="1498" y="59"/>
                  <a:pt x="1498" y="59"/>
                  <a:pt x="1498" y="59"/>
                </a:cubicBezTo>
                <a:cubicBezTo>
                  <a:pt x="1498" y="59"/>
                  <a:pt x="1498" y="59"/>
                  <a:pt x="1498" y="59"/>
                </a:cubicBezTo>
                <a:cubicBezTo>
                  <a:pt x="1499" y="59"/>
                  <a:pt x="1499" y="59"/>
                  <a:pt x="1499" y="59"/>
                </a:cubicBezTo>
                <a:cubicBezTo>
                  <a:pt x="1516" y="62"/>
                  <a:pt x="1535" y="65"/>
                  <a:pt x="1556" y="70"/>
                </a:cubicBezTo>
                <a:cubicBezTo>
                  <a:pt x="1555" y="87"/>
                  <a:pt x="1555" y="103"/>
                  <a:pt x="1553" y="120"/>
                </a:cubicBezTo>
                <a:cubicBezTo>
                  <a:pt x="1554" y="121"/>
                  <a:pt x="1554" y="121"/>
                  <a:pt x="1554" y="121"/>
                </a:cubicBezTo>
                <a:cubicBezTo>
                  <a:pt x="1554" y="121"/>
                  <a:pt x="1554" y="121"/>
                  <a:pt x="1554" y="121"/>
                </a:cubicBezTo>
                <a:cubicBezTo>
                  <a:pt x="1556" y="121"/>
                  <a:pt x="1559" y="122"/>
                  <a:pt x="1562" y="123"/>
                </a:cubicBezTo>
                <a:cubicBezTo>
                  <a:pt x="1562" y="123"/>
                  <a:pt x="1562" y="123"/>
                  <a:pt x="1562" y="123"/>
                </a:cubicBezTo>
                <a:cubicBezTo>
                  <a:pt x="1567" y="124"/>
                  <a:pt x="1572" y="126"/>
                  <a:pt x="1577" y="128"/>
                </a:cubicBezTo>
                <a:cubicBezTo>
                  <a:pt x="1577" y="128"/>
                  <a:pt x="1577" y="128"/>
                  <a:pt x="1577" y="128"/>
                </a:cubicBezTo>
                <a:cubicBezTo>
                  <a:pt x="1577" y="127"/>
                  <a:pt x="1577" y="127"/>
                  <a:pt x="1577" y="127"/>
                </a:cubicBezTo>
                <a:cubicBezTo>
                  <a:pt x="1586" y="113"/>
                  <a:pt x="1594" y="99"/>
                  <a:pt x="1603" y="85"/>
                </a:cubicBezTo>
                <a:cubicBezTo>
                  <a:pt x="1621" y="92"/>
                  <a:pt x="1639" y="100"/>
                  <a:pt x="1657" y="109"/>
                </a:cubicBezTo>
                <a:cubicBezTo>
                  <a:pt x="1657" y="109"/>
                  <a:pt x="1657" y="109"/>
                  <a:pt x="1657" y="109"/>
                </a:cubicBezTo>
                <a:cubicBezTo>
                  <a:pt x="1657" y="109"/>
                  <a:pt x="1657" y="109"/>
                  <a:pt x="1657" y="109"/>
                </a:cubicBezTo>
                <a:cubicBezTo>
                  <a:pt x="1657" y="109"/>
                  <a:pt x="1657" y="109"/>
                  <a:pt x="1657" y="109"/>
                </a:cubicBezTo>
                <a:cubicBezTo>
                  <a:pt x="1657" y="109"/>
                  <a:pt x="1657" y="109"/>
                  <a:pt x="1657" y="109"/>
                </a:cubicBezTo>
                <a:cubicBezTo>
                  <a:pt x="1673" y="117"/>
                  <a:pt x="1689" y="128"/>
                  <a:pt x="1706" y="140"/>
                </a:cubicBezTo>
                <a:cubicBezTo>
                  <a:pt x="1700" y="155"/>
                  <a:pt x="1692" y="170"/>
                  <a:pt x="1684" y="185"/>
                </a:cubicBezTo>
                <a:cubicBezTo>
                  <a:pt x="1684" y="185"/>
                  <a:pt x="1684" y="185"/>
                  <a:pt x="1684" y="185"/>
                </a:cubicBezTo>
                <a:cubicBezTo>
                  <a:pt x="1685" y="186"/>
                  <a:pt x="1685" y="186"/>
                  <a:pt x="1685" y="186"/>
                </a:cubicBezTo>
                <a:cubicBezTo>
                  <a:pt x="1691" y="191"/>
                  <a:pt x="1696" y="195"/>
                  <a:pt x="1701" y="201"/>
                </a:cubicBezTo>
                <a:cubicBezTo>
                  <a:pt x="1702" y="201"/>
                  <a:pt x="1702" y="201"/>
                  <a:pt x="1702" y="201"/>
                </a:cubicBezTo>
                <a:cubicBezTo>
                  <a:pt x="1702" y="200"/>
                  <a:pt x="1702" y="200"/>
                  <a:pt x="1702" y="200"/>
                </a:cubicBezTo>
                <a:cubicBezTo>
                  <a:pt x="1715" y="191"/>
                  <a:pt x="1729" y="182"/>
                  <a:pt x="1744" y="174"/>
                </a:cubicBezTo>
                <a:cubicBezTo>
                  <a:pt x="1754" y="185"/>
                  <a:pt x="1768" y="201"/>
                  <a:pt x="1779" y="219"/>
                </a:cubicBezTo>
                <a:cubicBezTo>
                  <a:pt x="1780" y="219"/>
                  <a:pt x="1780" y="219"/>
                  <a:pt x="1780" y="219"/>
                </a:cubicBezTo>
                <a:cubicBezTo>
                  <a:pt x="1780" y="219"/>
                  <a:pt x="1780" y="219"/>
                  <a:pt x="1780" y="219"/>
                </a:cubicBezTo>
                <a:cubicBezTo>
                  <a:pt x="1780" y="220"/>
                  <a:pt x="1780" y="220"/>
                  <a:pt x="1780" y="220"/>
                </a:cubicBezTo>
                <a:cubicBezTo>
                  <a:pt x="1791" y="237"/>
                  <a:pt x="1800" y="256"/>
                  <a:pt x="1806" y="272"/>
                </a:cubicBezTo>
                <a:cubicBezTo>
                  <a:pt x="1793" y="280"/>
                  <a:pt x="1779" y="289"/>
                  <a:pt x="1764" y="298"/>
                </a:cubicBezTo>
                <a:cubicBezTo>
                  <a:pt x="1764" y="298"/>
                  <a:pt x="1764" y="298"/>
                  <a:pt x="1764" y="298"/>
                </a:cubicBezTo>
                <a:cubicBezTo>
                  <a:pt x="1764" y="298"/>
                  <a:pt x="1764" y="298"/>
                  <a:pt x="1764" y="298"/>
                </a:cubicBezTo>
                <a:cubicBezTo>
                  <a:pt x="1765" y="303"/>
                  <a:pt x="1765" y="303"/>
                  <a:pt x="1765" y="303"/>
                </a:cubicBezTo>
                <a:cubicBezTo>
                  <a:pt x="1767" y="308"/>
                  <a:pt x="1769" y="314"/>
                  <a:pt x="1770" y="320"/>
                </a:cubicBezTo>
                <a:cubicBezTo>
                  <a:pt x="1770" y="320"/>
                  <a:pt x="1770" y="320"/>
                  <a:pt x="1770" y="320"/>
                </a:cubicBezTo>
                <a:cubicBezTo>
                  <a:pt x="1770" y="320"/>
                  <a:pt x="1770" y="320"/>
                  <a:pt x="1770" y="320"/>
                </a:cubicBezTo>
                <a:cubicBezTo>
                  <a:pt x="1781" y="320"/>
                  <a:pt x="1791" y="319"/>
                  <a:pt x="1802" y="319"/>
                </a:cubicBezTo>
                <a:cubicBezTo>
                  <a:pt x="1808" y="319"/>
                  <a:pt x="1814" y="319"/>
                  <a:pt x="1820" y="320"/>
                </a:cubicBezTo>
                <a:cubicBezTo>
                  <a:pt x="1824" y="338"/>
                  <a:pt x="1826" y="357"/>
                  <a:pt x="1827" y="377"/>
                </a:cubicBezTo>
                <a:cubicBezTo>
                  <a:pt x="1827" y="377"/>
                  <a:pt x="1827" y="377"/>
                  <a:pt x="1827" y="377"/>
                </a:cubicBezTo>
                <a:cubicBezTo>
                  <a:pt x="1827" y="377"/>
                  <a:pt x="1827" y="377"/>
                  <a:pt x="1827" y="377"/>
                </a:cubicBezTo>
                <a:cubicBezTo>
                  <a:pt x="1827" y="378"/>
                  <a:pt x="1827" y="378"/>
                  <a:pt x="1827" y="378"/>
                </a:cubicBezTo>
                <a:cubicBezTo>
                  <a:pt x="1827" y="378"/>
                  <a:pt x="1827" y="378"/>
                  <a:pt x="1827" y="378"/>
                </a:cubicBezTo>
                <a:cubicBezTo>
                  <a:pt x="1827" y="399"/>
                  <a:pt x="1826" y="418"/>
                  <a:pt x="1824" y="436"/>
                </a:cubicBezTo>
                <a:cubicBezTo>
                  <a:pt x="1807" y="438"/>
                  <a:pt x="1791" y="439"/>
                  <a:pt x="1774" y="440"/>
                </a:cubicBezTo>
                <a:cubicBezTo>
                  <a:pt x="1774" y="440"/>
                  <a:pt x="1774" y="440"/>
                  <a:pt x="1774" y="440"/>
                </a:cubicBezTo>
                <a:cubicBezTo>
                  <a:pt x="1774" y="441"/>
                  <a:pt x="1774" y="441"/>
                  <a:pt x="1774" y="441"/>
                </a:cubicBezTo>
                <a:cubicBezTo>
                  <a:pt x="1773" y="446"/>
                  <a:pt x="1772" y="451"/>
                  <a:pt x="1771" y="456"/>
                </a:cubicBezTo>
                <a:cubicBezTo>
                  <a:pt x="1771" y="458"/>
                  <a:pt x="1770" y="461"/>
                  <a:pt x="1770" y="464"/>
                </a:cubicBezTo>
                <a:cubicBezTo>
                  <a:pt x="1770" y="464"/>
                  <a:pt x="1770" y="464"/>
                  <a:pt x="1770" y="464"/>
                </a:cubicBezTo>
                <a:cubicBezTo>
                  <a:pt x="1770" y="464"/>
                  <a:pt x="1770" y="464"/>
                  <a:pt x="1770" y="464"/>
                </a:cubicBezTo>
                <a:cubicBezTo>
                  <a:pt x="1786" y="471"/>
                  <a:pt x="1801" y="478"/>
                  <a:pt x="1815" y="485"/>
                </a:cubicBezTo>
                <a:cubicBezTo>
                  <a:pt x="1811" y="503"/>
                  <a:pt x="1805" y="522"/>
                  <a:pt x="1799" y="541"/>
                </a:cubicBezTo>
                <a:cubicBezTo>
                  <a:pt x="1799" y="542"/>
                  <a:pt x="1799" y="542"/>
                  <a:pt x="1799" y="542"/>
                </a:cubicBezTo>
                <a:cubicBezTo>
                  <a:pt x="1799" y="542"/>
                  <a:pt x="1799" y="542"/>
                  <a:pt x="1799" y="542"/>
                </a:cubicBezTo>
                <a:cubicBezTo>
                  <a:pt x="1798" y="542"/>
                  <a:pt x="1798" y="542"/>
                  <a:pt x="1798" y="542"/>
                </a:cubicBezTo>
                <a:cubicBezTo>
                  <a:pt x="1793" y="557"/>
                  <a:pt x="1785" y="577"/>
                  <a:pt x="1776" y="596"/>
                </a:cubicBezTo>
                <a:cubicBezTo>
                  <a:pt x="1760" y="592"/>
                  <a:pt x="1744" y="589"/>
                  <a:pt x="1728" y="585"/>
                </a:cubicBezTo>
                <a:cubicBezTo>
                  <a:pt x="1727" y="585"/>
                  <a:pt x="1727" y="585"/>
                  <a:pt x="1727" y="585"/>
                </a:cubicBezTo>
                <a:cubicBezTo>
                  <a:pt x="1727" y="585"/>
                  <a:pt x="1727" y="585"/>
                  <a:pt x="1727" y="585"/>
                </a:cubicBezTo>
                <a:cubicBezTo>
                  <a:pt x="1716" y="607"/>
                  <a:pt x="1716" y="607"/>
                  <a:pt x="1716" y="607"/>
                </a:cubicBezTo>
                <a:cubicBezTo>
                  <a:pt x="1716" y="608"/>
                  <a:pt x="1716" y="608"/>
                  <a:pt x="1716" y="608"/>
                </a:cubicBezTo>
                <a:cubicBezTo>
                  <a:pt x="1716" y="608"/>
                  <a:pt x="1716" y="608"/>
                  <a:pt x="1716" y="608"/>
                </a:cubicBezTo>
                <a:cubicBezTo>
                  <a:pt x="1729" y="618"/>
                  <a:pt x="1741" y="629"/>
                  <a:pt x="1754" y="640"/>
                </a:cubicBezTo>
                <a:cubicBezTo>
                  <a:pt x="1744" y="658"/>
                  <a:pt x="1735" y="675"/>
                  <a:pt x="1725" y="691"/>
                </a:cubicBezTo>
                <a:cubicBezTo>
                  <a:pt x="1725" y="691"/>
                  <a:pt x="1725" y="691"/>
                  <a:pt x="1725" y="691"/>
                </a:cubicBezTo>
                <a:cubicBezTo>
                  <a:pt x="1724" y="691"/>
                  <a:pt x="1724" y="691"/>
                  <a:pt x="1724" y="691"/>
                </a:cubicBezTo>
                <a:cubicBezTo>
                  <a:pt x="1724" y="691"/>
                  <a:pt x="1724" y="691"/>
                  <a:pt x="1724" y="691"/>
                </a:cubicBezTo>
                <a:cubicBezTo>
                  <a:pt x="1724" y="692"/>
                  <a:pt x="1724" y="692"/>
                  <a:pt x="1724" y="692"/>
                </a:cubicBezTo>
                <a:cubicBezTo>
                  <a:pt x="1695" y="742"/>
                  <a:pt x="1695" y="742"/>
                  <a:pt x="1695" y="742"/>
                </a:cubicBezTo>
                <a:cubicBezTo>
                  <a:pt x="1647" y="727"/>
                  <a:pt x="1647" y="727"/>
                  <a:pt x="1647" y="727"/>
                </a:cubicBezTo>
                <a:cubicBezTo>
                  <a:pt x="1647" y="727"/>
                  <a:pt x="1647" y="727"/>
                  <a:pt x="1647" y="727"/>
                </a:cubicBezTo>
                <a:cubicBezTo>
                  <a:pt x="1646" y="727"/>
                  <a:pt x="1646" y="727"/>
                  <a:pt x="1646" y="727"/>
                </a:cubicBezTo>
                <a:cubicBezTo>
                  <a:pt x="1633" y="750"/>
                  <a:pt x="1633" y="750"/>
                  <a:pt x="1633" y="750"/>
                </a:cubicBezTo>
                <a:cubicBezTo>
                  <a:pt x="1633" y="750"/>
                  <a:pt x="1633" y="750"/>
                  <a:pt x="1633" y="750"/>
                </a:cubicBezTo>
                <a:cubicBezTo>
                  <a:pt x="1633" y="750"/>
                  <a:pt x="1633" y="750"/>
                  <a:pt x="1633" y="750"/>
                </a:cubicBezTo>
                <a:cubicBezTo>
                  <a:pt x="1669" y="785"/>
                  <a:pt x="1669" y="785"/>
                  <a:pt x="1669" y="785"/>
                </a:cubicBezTo>
                <a:cubicBezTo>
                  <a:pt x="1639" y="835"/>
                  <a:pt x="1639" y="835"/>
                  <a:pt x="1639" y="835"/>
                </a:cubicBezTo>
                <a:cubicBezTo>
                  <a:pt x="1639" y="835"/>
                  <a:pt x="1639" y="835"/>
                  <a:pt x="1639" y="835"/>
                </a:cubicBezTo>
                <a:cubicBezTo>
                  <a:pt x="1639" y="836"/>
                  <a:pt x="1639" y="836"/>
                  <a:pt x="1639" y="836"/>
                </a:cubicBezTo>
                <a:cubicBezTo>
                  <a:pt x="1639" y="836"/>
                  <a:pt x="1639" y="836"/>
                  <a:pt x="1639" y="836"/>
                </a:cubicBezTo>
                <a:cubicBezTo>
                  <a:pt x="1639" y="836"/>
                  <a:pt x="1639" y="836"/>
                  <a:pt x="1639" y="836"/>
                </a:cubicBezTo>
                <a:cubicBezTo>
                  <a:pt x="1609" y="886"/>
                  <a:pt x="1609" y="886"/>
                  <a:pt x="1609" y="886"/>
                </a:cubicBezTo>
                <a:cubicBezTo>
                  <a:pt x="1561" y="871"/>
                  <a:pt x="1561" y="871"/>
                  <a:pt x="1561" y="871"/>
                </a:cubicBezTo>
                <a:cubicBezTo>
                  <a:pt x="1561" y="871"/>
                  <a:pt x="1561" y="871"/>
                  <a:pt x="1561" y="871"/>
                </a:cubicBezTo>
                <a:cubicBezTo>
                  <a:pt x="1561" y="871"/>
                  <a:pt x="1561" y="871"/>
                  <a:pt x="1561" y="871"/>
                </a:cubicBezTo>
                <a:cubicBezTo>
                  <a:pt x="1547" y="894"/>
                  <a:pt x="1547" y="894"/>
                  <a:pt x="1547" y="894"/>
                </a:cubicBezTo>
                <a:cubicBezTo>
                  <a:pt x="1547" y="894"/>
                  <a:pt x="1547" y="894"/>
                  <a:pt x="1547" y="894"/>
                </a:cubicBezTo>
                <a:cubicBezTo>
                  <a:pt x="1548" y="895"/>
                  <a:pt x="1548" y="895"/>
                  <a:pt x="1548" y="895"/>
                </a:cubicBezTo>
                <a:cubicBezTo>
                  <a:pt x="1583" y="929"/>
                  <a:pt x="1583" y="929"/>
                  <a:pt x="1583" y="929"/>
                </a:cubicBezTo>
                <a:cubicBezTo>
                  <a:pt x="1554" y="979"/>
                  <a:pt x="1554" y="979"/>
                  <a:pt x="1554" y="979"/>
                </a:cubicBezTo>
                <a:cubicBezTo>
                  <a:pt x="1554" y="979"/>
                  <a:pt x="1554" y="979"/>
                  <a:pt x="1554" y="979"/>
                </a:cubicBezTo>
                <a:cubicBezTo>
                  <a:pt x="1553" y="980"/>
                  <a:pt x="1553" y="980"/>
                  <a:pt x="1553" y="980"/>
                </a:cubicBezTo>
                <a:cubicBezTo>
                  <a:pt x="1553" y="980"/>
                  <a:pt x="1553" y="980"/>
                  <a:pt x="1553" y="980"/>
                </a:cubicBezTo>
                <a:cubicBezTo>
                  <a:pt x="1553" y="980"/>
                  <a:pt x="1553" y="980"/>
                  <a:pt x="1553" y="980"/>
                </a:cubicBezTo>
                <a:cubicBezTo>
                  <a:pt x="1524" y="1030"/>
                  <a:pt x="1524" y="1030"/>
                  <a:pt x="1524" y="1030"/>
                </a:cubicBezTo>
                <a:cubicBezTo>
                  <a:pt x="1476" y="1015"/>
                  <a:pt x="1476" y="1015"/>
                  <a:pt x="1476" y="1015"/>
                </a:cubicBezTo>
                <a:cubicBezTo>
                  <a:pt x="1476" y="1015"/>
                  <a:pt x="1476" y="1015"/>
                  <a:pt x="1476" y="1015"/>
                </a:cubicBezTo>
                <a:cubicBezTo>
                  <a:pt x="1475" y="1015"/>
                  <a:pt x="1475" y="1015"/>
                  <a:pt x="1475" y="1015"/>
                </a:cubicBezTo>
                <a:cubicBezTo>
                  <a:pt x="1462" y="1038"/>
                  <a:pt x="1462" y="1038"/>
                  <a:pt x="1462" y="1038"/>
                </a:cubicBezTo>
                <a:cubicBezTo>
                  <a:pt x="1462" y="1039"/>
                  <a:pt x="1462" y="1039"/>
                  <a:pt x="1462" y="1039"/>
                </a:cubicBezTo>
                <a:cubicBezTo>
                  <a:pt x="1462" y="1039"/>
                  <a:pt x="1462" y="1039"/>
                  <a:pt x="1462" y="1039"/>
                </a:cubicBezTo>
                <a:cubicBezTo>
                  <a:pt x="1498" y="1073"/>
                  <a:pt x="1498" y="1073"/>
                  <a:pt x="1498" y="1073"/>
                </a:cubicBezTo>
                <a:cubicBezTo>
                  <a:pt x="1468" y="1124"/>
                  <a:pt x="1468" y="1124"/>
                  <a:pt x="1468" y="1124"/>
                </a:cubicBezTo>
                <a:cubicBezTo>
                  <a:pt x="1468" y="1124"/>
                  <a:pt x="1468" y="1124"/>
                  <a:pt x="1468" y="1124"/>
                </a:cubicBezTo>
                <a:cubicBezTo>
                  <a:pt x="1468" y="1124"/>
                  <a:pt x="1468" y="1124"/>
                  <a:pt x="1468" y="1124"/>
                </a:cubicBezTo>
                <a:cubicBezTo>
                  <a:pt x="1468" y="1124"/>
                  <a:pt x="1468" y="1124"/>
                  <a:pt x="1468" y="1124"/>
                </a:cubicBezTo>
                <a:cubicBezTo>
                  <a:pt x="1438" y="1174"/>
                  <a:pt x="1438" y="1174"/>
                  <a:pt x="1438" y="1174"/>
                </a:cubicBezTo>
                <a:cubicBezTo>
                  <a:pt x="1390" y="1159"/>
                  <a:pt x="1390" y="1159"/>
                  <a:pt x="1390" y="1159"/>
                </a:cubicBezTo>
                <a:cubicBezTo>
                  <a:pt x="1390" y="1159"/>
                  <a:pt x="1390" y="1159"/>
                  <a:pt x="1390" y="1159"/>
                </a:cubicBezTo>
                <a:cubicBezTo>
                  <a:pt x="1390" y="1160"/>
                  <a:pt x="1390" y="1160"/>
                  <a:pt x="1390" y="1160"/>
                </a:cubicBezTo>
                <a:cubicBezTo>
                  <a:pt x="1376" y="1182"/>
                  <a:pt x="1376" y="1182"/>
                  <a:pt x="1376" y="1182"/>
                </a:cubicBezTo>
                <a:cubicBezTo>
                  <a:pt x="1376" y="1183"/>
                  <a:pt x="1376" y="1183"/>
                  <a:pt x="1376" y="1183"/>
                </a:cubicBezTo>
                <a:cubicBezTo>
                  <a:pt x="1377" y="1183"/>
                  <a:pt x="1377" y="1183"/>
                  <a:pt x="1377" y="1183"/>
                </a:cubicBezTo>
                <a:cubicBezTo>
                  <a:pt x="1412" y="1217"/>
                  <a:pt x="1412" y="1217"/>
                  <a:pt x="1412" y="1217"/>
                </a:cubicBezTo>
                <a:cubicBezTo>
                  <a:pt x="1382" y="1268"/>
                  <a:pt x="1382" y="1268"/>
                  <a:pt x="1382" y="1268"/>
                </a:cubicBezTo>
                <a:cubicBezTo>
                  <a:pt x="1382" y="1268"/>
                  <a:pt x="1382" y="1268"/>
                  <a:pt x="1382" y="1268"/>
                </a:cubicBezTo>
                <a:cubicBezTo>
                  <a:pt x="1382" y="1268"/>
                  <a:pt x="1382" y="1268"/>
                  <a:pt x="1382" y="1268"/>
                </a:cubicBezTo>
                <a:cubicBezTo>
                  <a:pt x="1352" y="1318"/>
                  <a:pt x="1352" y="1318"/>
                  <a:pt x="1352" y="1318"/>
                </a:cubicBezTo>
                <a:cubicBezTo>
                  <a:pt x="1305" y="1303"/>
                  <a:pt x="1305" y="1303"/>
                  <a:pt x="1305" y="1303"/>
                </a:cubicBezTo>
                <a:cubicBezTo>
                  <a:pt x="1304" y="1303"/>
                  <a:pt x="1304" y="1303"/>
                  <a:pt x="1304" y="1303"/>
                </a:cubicBezTo>
                <a:cubicBezTo>
                  <a:pt x="1304" y="1304"/>
                  <a:pt x="1304" y="1304"/>
                  <a:pt x="1304" y="1304"/>
                </a:cubicBezTo>
                <a:cubicBezTo>
                  <a:pt x="1291" y="1327"/>
                  <a:pt x="1291" y="1327"/>
                  <a:pt x="1291" y="1327"/>
                </a:cubicBezTo>
                <a:cubicBezTo>
                  <a:pt x="1291" y="1327"/>
                  <a:pt x="1291" y="1327"/>
                  <a:pt x="1291" y="1327"/>
                </a:cubicBezTo>
                <a:cubicBezTo>
                  <a:pt x="1291" y="1327"/>
                  <a:pt x="1291" y="1327"/>
                  <a:pt x="1291" y="1327"/>
                </a:cubicBezTo>
                <a:cubicBezTo>
                  <a:pt x="1327" y="1362"/>
                  <a:pt x="1327" y="1362"/>
                  <a:pt x="1327" y="1362"/>
                </a:cubicBezTo>
                <a:cubicBezTo>
                  <a:pt x="1324" y="1366"/>
                  <a:pt x="1322" y="1370"/>
                  <a:pt x="1320" y="1374"/>
                </a:cubicBezTo>
                <a:cubicBezTo>
                  <a:pt x="1318" y="1377"/>
                  <a:pt x="1318" y="1377"/>
                  <a:pt x="1318" y="1377"/>
                </a:cubicBezTo>
                <a:cubicBezTo>
                  <a:pt x="1311" y="1388"/>
                  <a:pt x="1304" y="1400"/>
                  <a:pt x="1297" y="1411"/>
                </a:cubicBezTo>
                <a:cubicBezTo>
                  <a:pt x="1297" y="1412"/>
                  <a:pt x="1297" y="1412"/>
                  <a:pt x="1297" y="1412"/>
                </a:cubicBezTo>
                <a:cubicBezTo>
                  <a:pt x="1297" y="1412"/>
                  <a:pt x="1297" y="1412"/>
                  <a:pt x="1297" y="1412"/>
                </a:cubicBezTo>
                <a:cubicBezTo>
                  <a:pt x="1296" y="1412"/>
                  <a:pt x="1296" y="1412"/>
                  <a:pt x="1296" y="1412"/>
                </a:cubicBezTo>
                <a:cubicBezTo>
                  <a:pt x="1296" y="1412"/>
                  <a:pt x="1296" y="1412"/>
                  <a:pt x="1296" y="1412"/>
                </a:cubicBezTo>
                <a:cubicBezTo>
                  <a:pt x="1286" y="1429"/>
                  <a:pt x="1275" y="1444"/>
                  <a:pt x="1264" y="1460"/>
                </a:cubicBezTo>
                <a:cubicBezTo>
                  <a:pt x="1249" y="1454"/>
                  <a:pt x="1233" y="1447"/>
                  <a:pt x="1218" y="1440"/>
                </a:cubicBezTo>
                <a:cubicBezTo>
                  <a:pt x="1218" y="1440"/>
                  <a:pt x="1218" y="1440"/>
                  <a:pt x="1218" y="1440"/>
                </a:cubicBezTo>
                <a:cubicBezTo>
                  <a:pt x="1218" y="1440"/>
                  <a:pt x="1218" y="1440"/>
                  <a:pt x="1218" y="1440"/>
                </a:cubicBezTo>
                <a:cubicBezTo>
                  <a:pt x="1215" y="1444"/>
                  <a:pt x="1215" y="1444"/>
                  <a:pt x="1215" y="1444"/>
                </a:cubicBezTo>
                <a:cubicBezTo>
                  <a:pt x="1211" y="1448"/>
                  <a:pt x="1207" y="1454"/>
                  <a:pt x="1202" y="1459"/>
                </a:cubicBezTo>
                <a:cubicBezTo>
                  <a:pt x="1202" y="1460"/>
                  <a:pt x="1202" y="1460"/>
                  <a:pt x="1202" y="1460"/>
                </a:cubicBezTo>
                <a:cubicBezTo>
                  <a:pt x="1203" y="1460"/>
                  <a:pt x="1203" y="1460"/>
                  <a:pt x="1203" y="1460"/>
                </a:cubicBezTo>
                <a:cubicBezTo>
                  <a:pt x="1213" y="1473"/>
                  <a:pt x="1223" y="1486"/>
                  <a:pt x="1232" y="1499"/>
                </a:cubicBezTo>
                <a:cubicBezTo>
                  <a:pt x="1218" y="1516"/>
                  <a:pt x="1205" y="1529"/>
                  <a:pt x="1192" y="1541"/>
                </a:cubicBezTo>
                <a:cubicBezTo>
                  <a:pt x="1192" y="1541"/>
                  <a:pt x="1192" y="1541"/>
                  <a:pt x="1192" y="1541"/>
                </a:cubicBezTo>
                <a:cubicBezTo>
                  <a:pt x="1192" y="1541"/>
                  <a:pt x="1192" y="1541"/>
                  <a:pt x="1192" y="1541"/>
                </a:cubicBezTo>
                <a:cubicBezTo>
                  <a:pt x="1192" y="1542"/>
                  <a:pt x="1192" y="1542"/>
                  <a:pt x="1192" y="1542"/>
                </a:cubicBezTo>
                <a:cubicBezTo>
                  <a:pt x="1191" y="1542"/>
                  <a:pt x="1191" y="1542"/>
                  <a:pt x="1191" y="1542"/>
                </a:cubicBezTo>
                <a:cubicBezTo>
                  <a:pt x="1177" y="1556"/>
                  <a:pt x="1162" y="1568"/>
                  <a:pt x="1147" y="1579"/>
                </a:cubicBezTo>
                <a:cubicBezTo>
                  <a:pt x="1134" y="1568"/>
                  <a:pt x="1122" y="1557"/>
                  <a:pt x="1110" y="1545"/>
                </a:cubicBezTo>
                <a:cubicBezTo>
                  <a:pt x="1110" y="1545"/>
                  <a:pt x="1110" y="1545"/>
                  <a:pt x="1110" y="1545"/>
                </a:cubicBezTo>
                <a:cubicBezTo>
                  <a:pt x="1109" y="1546"/>
                  <a:pt x="1109" y="1546"/>
                  <a:pt x="1109" y="1546"/>
                </a:cubicBezTo>
                <a:cubicBezTo>
                  <a:pt x="1106" y="1548"/>
                  <a:pt x="1102" y="1550"/>
                  <a:pt x="1098" y="1553"/>
                </a:cubicBezTo>
                <a:cubicBezTo>
                  <a:pt x="1098" y="1553"/>
                  <a:pt x="1098" y="1553"/>
                  <a:pt x="1098" y="1553"/>
                </a:cubicBezTo>
                <a:cubicBezTo>
                  <a:pt x="1097" y="1554"/>
                  <a:pt x="1097" y="1554"/>
                  <a:pt x="1097" y="1554"/>
                </a:cubicBezTo>
                <a:cubicBezTo>
                  <a:pt x="1094" y="1555"/>
                  <a:pt x="1092" y="1557"/>
                  <a:pt x="1090" y="1558"/>
                </a:cubicBezTo>
                <a:cubicBezTo>
                  <a:pt x="1090" y="1559"/>
                  <a:pt x="1090" y="1559"/>
                  <a:pt x="1090" y="1559"/>
                </a:cubicBezTo>
                <a:cubicBezTo>
                  <a:pt x="1090" y="1559"/>
                  <a:pt x="1090" y="1559"/>
                  <a:pt x="1090" y="1559"/>
                </a:cubicBezTo>
                <a:cubicBezTo>
                  <a:pt x="1095" y="1574"/>
                  <a:pt x="1100" y="1590"/>
                  <a:pt x="1105" y="1606"/>
                </a:cubicBezTo>
                <a:cubicBezTo>
                  <a:pt x="1085" y="1617"/>
                  <a:pt x="1068" y="1624"/>
                  <a:pt x="1052" y="1630"/>
                </a:cubicBezTo>
                <a:cubicBezTo>
                  <a:pt x="1052" y="1630"/>
                  <a:pt x="1052" y="1630"/>
                  <a:pt x="1052" y="1630"/>
                </a:cubicBezTo>
                <a:cubicBezTo>
                  <a:pt x="1051" y="1630"/>
                  <a:pt x="1051" y="1630"/>
                  <a:pt x="1051" y="1630"/>
                </a:cubicBezTo>
                <a:cubicBezTo>
                  <a:pt x="1051" y="1630"/>
                  <a:pt x="1051" y="1630"/>
                  <a:pt x="1051" y="1630"/>
                </a:cubicBezTo>
                <a:cubicBezTo>
                  <a:pt x="1051" y="1630"/>
                  <a:pt x="1051" y="1630"/>
                  <a:pt x="1051" y="1630"/>
                </a:cubicBezTo>
                <a:cubicBezTo>
                  <a:pt x="1051" y="1630"/>
                  <a:pt x="1051" y="1630"/>
                  <a:pt x="1051" y="1630"/>
                </a:cubicBezTo>
                <a:cubicBezTo>
                  <a:pt x="1035" y="1637"/>
                  <a:pt x="1017" y="1641"/>
                  <a:pt x="995" y="1646"/>
                </a:cubicBezTo>
                <a:cubicBezTo>
                  <a:pt x="989" y="1631"/>
                  <a:pt x="983" y="1616"/>
                  <a:pt x="977" y="1599"/>
                </a:cubicBezTo>
                <a:cubicBezTo>
                  <a:pt x="977" y="1599"/>
                  <a:pt x="977" y="1599"/>
                  <a:pt x="977" y="1599"/>
                </a:cubicBezTo>
                <a:cubicBezTo>
                  <a:pt x="977" y="1599"/>
                  <a:pt x="977" y="1599"/>
                  <a:pt x="977" y="1599"/>
                </a:cubicBezTo>
                <a:cubicBezTo>
                  <a:pt x="975" y="1599"/>
                  <a:pt x="973" y="1599"/>
                  <a:pt x="971" y="1600"/>
                </a:cubicBezTo>
                <a:cubicBezTo>
                  <a:pt x="970" y="1600"/>
                  <a:pt x="970" y="1600"/>
                  <a:pt x="970" y="1600"/>
                </a:cubicBezTo>
                <a:cubicBezTo>
                  <a:pt x="965" y="1600"/>
                  <a:pt x="960" y="1601"/>
                  <a:pt x="955" y="1601"/>
                </a:cubicBezTo>
                <a:cubicBezTo>
                  <a:pt x="954" y="1601"/>
                  <a:pt x="954" y="1601"/>
                  <a:pt x="954" y="1601"/>
                </a:cubicBezTo>
                <a:cubicBezTo>
                  <a:pt x="954" y="1601"/>
                  <a:pt x="954" y="1601"/>
                  <a:pt x="954" y="1601"/>
                </a:cubicBezTo>
                <a:cubicBezTo>
                  <a:pt x="954" y="1601"/>
                  <a:pt x="954" y="1601"/>
                  <a:pt x="954" y="1601"/>
                </a:cubicBezTo>
                <a:cubicBezTo>
                  <a:pt x="952" y="1618"/>
                  <a:pt x="949" y="1634"/>
                  <a:pt x="945" y="1650"/>
                </a:cubicBezTo>
                <a:cubicBezTo>
                  <a:pt x="944" y="1650"/>
                  <a:pt x="942" y="1650"/>
                  <a:pt x="941" y="1650"/>
                </a:cubicBezTo>
                <a:cubicBezTo>
                  <a:pt x="923" y="1650"/>
                  <a:pt x="905" y="1649"/>
                  <a:pt x="888" y="1646"/>
                </a:cubicBezTo>
                <a:cubicBezTo>
                  <a:pt x="887" y="1645"/>
                  <a:pt x="887" y="1645"/>
                  <a:pt x="887" y="1645"/>
                </a:cubicBezTo>
                <a:cubicBezTo>
                  <a:pt x="887" y="1645"/>
                  <a:pt x="887" y="1645"/>
                  <a:pt x="887" y="1645"/>
                </a:cubicBezTo>
                <a:cubicBezTo>
                  <a:pt x="887" y="1645"/>
                  <a:pt x="887" y="1645"/>
                  <a:pt x="887" y="1645"/>
                </a:cubicBezTo>
                <a:cubicBezTo>
                  <a:pt x="865" y="1641"/>
                  <a:pt x="847" y="1636"/>
                  <a:pt x="831" y="1630"/>
                </a:cubicBezTo>
                <a:cubicBezTo>
                  <a:pt x="833" y="1614"/>
                  <a:pt x="835" y="1597"/>
                  <a:pt x="838" y="1581"/>
                </a:cubicBezTo>
                <a:cubicBezTo>
                  <a:pt x="838" y="1581"/>
                  <a:pt x="838" y="1581"/>
                  <a:pt x="838" y="1581"/>
                </a:cubicBezTo>
                <a:cubicBezTo>
                  <a:pt x="838" y="1581"/>
                  <a:pt x="838" y="1581"/>
                  <a:pt x="838" y="1581"/>
                </a:cubicBezTo>
                <a:cubicBezTo>
                  <a:pt x="817" y="1571"/>
                  <a:pt x="817" y="1571"/>
                  <a:pt x="817" y="1571"/>
                </a:cubicBezTo>
                <a:cubicBezTo>
                  <a:pt x="817" y="1571"/>
                  <a:pt x="817" y="1571"/>
                  <a:pt x="817" y="1571"/>
                </a:cubicBezTo>
                <a:cubicBezTo>
                  <a:pt x="816" y="1572"/>
                  <a:pt x="816" y="1572"/>
                  <a:pt x="816" y="1572"/>
                </a:cubicBezTo>
                <a:cubicBezTo>
                  <a:pt x="807" y="1584"/>
                  <a:pt x="797" y="1596"/>
                  <a:pt x="785" y="1610"/>
                </a:cubicBezTo>
                <a:cubicBezTo>
                  <a:pt x="767" y="1600"/>
                  <a:pt x="751" y="1590"/>
                  <a:pt x="736" y="1579"/>
                </a:cubicBezTo>
                <a:cubicBezTo>
                  <a:pt x="736" y="1579"/>
                  <a:pt x="736" y="1579"/>
                  <a:pt x="736" y="1579"/>
                </a:cubicBezTo>
                <a:cubicBezTo>
                  <a:pt x="736" y="1579"/>
                  <a:pt x="736" y="1579"/>
                  <a:pt x="736" y="1579"/>
                </a:cubicBezTo>
                <a:cubicBezTo>
                  <a:pt x="736" y="1579"/>
                  <a:pt x="736" y="1579"/>
                  <a:pt x="736" y="1579"/>
                </a:cubicBezTo>
                <a:cubicBezTo>
                  <a:pt x="736" y="1579"/>
                  <a:pt x="736" y="1579"/>
                  <a:pt x="736" y="1579"/>
                </a:cubicBezTo>
                <a:cubicBezTo>
                  <a:pt x="735" y="1578"/>
                  <a:pt x="735" y="1578"/>
                  <a:pt x="735" y="1578"/>
                </a:cubicBezTo>
                <a:cubicBezTo>
                  <a:pt x="720" y="1567"/>
                  <a:pt x="705" y="1555"/>
                  <a:pt x="691" y="1541"/>
                </a:cubicBezTo>
                <a:cubicBezTo>
                  <a:pt x="699" y="1527"/>
                  <a:pt x="708" y="1513"/>
                  <a:pt x="716" y="1499"/>
                </a:cubicBezTo>
                <a:cubicBezTo>
                  <a:pt x="716" y="1498"/>
                  <a:pt x="716" y="1498"/>
                  <a:pt x="716" y="1498"/>
                </a:cubicBezTo>
                <a:cubicBezTo>
                  <a:pt x="716" y="1498"/>
                  <a:pt x="716" y="1498"/>
                  <a:pt x="716" y="1498"/>
                </a:cubicBezTo>
                <a:cubicBezTo>
                  <a:pt x="712" y="1495"/>
                  <a:pt x="709" y="1491"/>
                  <a:pt x="706" y="1487"/>
                </a:cubicBezTo>
                <a:cubicBezTo>
                  <a:pt x="705" y="1487"/>
                  <a:pt x="705" y="1487"/>
                  <a:pt x="705" y="1487"/>
                </a:cubicBezTo>
                <a:cubicBezTo>
                  <a:pt x="703" y="1485"/>
                  <a:pt x="701" y="1483"/>
                  <a:pt x="699" y="1481"/>
                </a:cubicBezTo>
                <a:cubicBezTo>
                  <a:pt x="699" y="1481"/>
                  <a:pt x="699" y="1481"/>
                  <a:pt x="699" y="1481"/>
                </a:cubicBezTo>
                <a:cubicBezTo>
                  <a:pt x="699" y="1481"/>
                  <a:pt x="699" y="1481"/>
                  <a:pt x="699" y="1481"/>
                </a:cubicBezTo>
                <a:cubicBezTo>
                  <a:pt x="684" y="1490"/>
                  <a:pt x="669" y="1498"/>
                  <a:pt x="656" y="1506"/>
                </a:cubicBezTo>
                <a:cubicBezTo>
                  <a:pt x="642" y="1490"/>
                  <a:pt x="630" y="1475"/>
                  <a:pt x="619" y="1460"/>
                </a:cubicBezTo>
                <a:cubicBezTo>
                  <a:pt x="619" y="1460"/>
                  <a:pt x="619" y="1460"/>
                  <a:pt x="619" y="1460"/>
                </a:cubicBezTo>
                <a:cubicBezTo>
                  <a:pt x="619" y="1460"/>
                  <a:pt x="619" y="1460"/>
                  <a:pt x="619" y="1460"/>
                </a:cubicBezTo>
                <a:cubicBezTo>
                  <a:pt x="618" y="1460"/>
                  <a:pt x="618" y="1460"/>
                  <a:pt x="618" y="1460"/>
                </a:cubicBezTo>
                <a:cubicBezTo>
                  <a:pt x="606" y="1443"/>
                  <a:pt x="596" y="1428"/>
                  <a:pt x="586" y="1411"/>
                </a:cubicBezTo>
                <a:cubicBezTo>
                  <a:pt x="598" y="1400"/>
                  <a:pt x="610" y="1388"/>
                  <a:pt x="621" y="1377"/>
                </a:cubicBezTo>
                <a:cubicBezTo>
                  <a:pt x="622" y="1376"/>
                  <a:pt x="622" y="1376"/>
                  <a:pt x="622" y="1376"/>
                </a:cubicBezTo>
                <a:cubicBezTo>
                  <a:pt x="621" y="1376"/>
                  <a:pt x="621" y="1376"/>
                  <a:pt x="621" y="1376"/>
                </a:cubicBezTo>
                <a:cubicBezTo>
                  <a:pt x="619" y="1372"/>
                  <a:pt x="616" y="1367"/>
                  <a:pt x="613" y="1362"/>
                </a:cubicBezTo>
                <a:cubicBezTo>
                  <a:pt x="611" y="1359"/>
                  <a:pt x="610" y="1356"/>
                  <a:pt x="608" y="1354"/>
                </a:cubicBezTo>
                <a:cubicBezTo>
                  <a:pt x="608" y="1353"/>
                  <a:pt x="608" y="1353"/>
                  <a:pt x="608" y="1353"/>
                </a:cubicBezTo>
                <a:cubicBezTo>
                  <a:pt x="607" y="1354"/>
                  <a:pt x="607" y="1354"/>
                  <a:pt x="607" y="1354"/>
                </a:cubicBezTo>
                <a:cubicBezTo>
                  <a:pt x="560" y="1368"/>
                  <a:pt x="560" y="1368"/>
                  <a:pt x="560" y="1368"/>
                </a:cubicBezTo>
                <a:cubicBezTo>
                  <a:pt x="530" y="1318"/>
                  <a:pt x="530" y="1318"/>
                  <a:pt x="530" y="1318"/>
                </a:cubicBezTo>
                <a:cubicBezTo>
                  <a:pt x="530" y="1318"/>
                  <a:pt x="530" y="1318"/>
                  <a:pt x="530" y="1318"/>
                </a:cubicBezTo>
                <a:cubicBezTo>
                  <a:pt x="530" y="1318"/>
                  <a:pt x="530" y="1318"/>
                  <a:pt x="530" y="1318"/>
                </a:cubicBezTo>
                <a:cubicBezTo>
                  <a:pt x="530" y="1318"/>
                  <a:pt x="530" y="1318"/>
                  <a:pt x="530" y="1318"/>
                </a:cubicBezTo>
                <a:cubicBezTo>
                  <a:pt x="500" y="1268"/>
                  <a:pt x="500" y="1268"/>
                  <a:pt x="500" y="1268"/>
                </a:cubicBezTo>
                <a:cubicBezTo>
                  <a:pt x="536" y="1233"/>
                  <a:pt x="536" y="1233"/>
                  <a:pt x="536" y="1233"/>
                </a:cubicBezTo>
                <a:cubicBezTo>
                  <a:pt x="536" y="1233"/>
                  <a:pt x="536" y="1233"/>
                  <a:pt x="536" y="1233"/>
                </a:cubicBezTo>
                <a:cubicBezTo>
                  <a:pt x="536" y="1232"/>
                  <a:pt x="536" y="1232"/>
                  <a:pt x="536" y="1232"/>
                </a:cubicBezTo>
                <a:cubicBezTo>
                  <a:pt x="522" y="1209"/>
                  <a:pt x="522" y="1209"/>
                  <a:pt x="522" y="1209"/>
                </a:cubicBezTo>
                <a:cubicBezTo>
                  <a:pt x="522" y="1209"/>
                  <a:pt x="522" y="1209"/>
                  <a:pt x="522" y="1209"/>
                </a:cubicBezTo>
                <a:cubicBezTo>
                  <a:pt x="522" y="1209"/>
                  <a:pt x="522" y="1209"/>
                  <a:pt x="522" y="1209"/>
                </a:cubicBezTo>
                <a:cubicBezTo>
                  <a:pt x="474" y="1224"/>
                  <a:pt x="474" y="1224"/>
                  <a:pt x="474" y="1224"/>
                </a:cubicBezTo>
                <a:cubicBezTo>
                  <a:pt x="445" y="1174"/>
                  <a:pt x="445" y="1174"/>
                  <a:pt x="445" y="1174"/>
                </a:cubicBezTo>
                <a:cubicBezTo>
                  <a:pt x="444" y="1174"/>
                  <a:pt x="444" y="1174"/>
                  <a:pt x="444" y="1174"/>
                </a:cubicBezTo>
                <a:cubicBezTo>
                  <a:pt x="444" y="1173"/>
                  <a:pt x="444" y="1173"/>
                  <a:pt x="444" y="1173"/>
                </a:cubicBezTo>
                <a:cubicBezTo>
                  <a:pt x="414" y="1123"/>
                  <a:pt x="414" y="1123"/>
                  <a:pt x="414" y="1123"/>
                </a:cubicBezTo>
                <a:cubicBezTo>
                  <a:pt x="451" y="1089"/>
                  <a:pt x="451" y="1089"/>
                  <a:pt x="451" y="1089"/>
                </a:cubicBezTo>
                <a:cubicBezTo>
                  <a:pt x="451" y="1088"/>
                  <a:pt x="451" y="1088"/>
                  <a:pt x="451" y="1088"/>
                </a:cubicBezTo>
                <a:cubicBezTo>
                  <a:pt x="450" y="1088"/>
                  <a:pt x="450" y="1088"/>
                  <a:pt x="450" y="1088"/>
                </a:cubicBezTo>
                <a:cubicBezTo>
                  <a:pt x="437" y="1065"/>
                  <a:pt x="437" y="1065"/>
                  <a:pt x="437" y="1065"/>
                </a:cubicBezTo>
                <a:cubicBezTo>
                  <a:pt x="436" y="1065"/>
                  <a:pt x="436" y="1065"/>
                  <a:pt x="436" y="1065"/>
                </a:cubicBezTo>
                <a:cubicBezTo>
                  <a:pt x="436" y="1065"/>
                  <a:pt x="436" y="1065"/>
                  <a:pt x="436" y="1065"/>
                </a:cubicBezTo>
                <a:cubicBezTo>
                  <a:pt x="389" y="1080"/>
                  <a:pt x="389" y="1080"/>
                  <a:pt x="389" y="1080"/>
                </a:cubicBezTo>
                <a:cubicBezTo>
                  <a:pt x="359" y="1030"/>
                  <a:pt x="359" y="1030"/>
                  <a:pt x="359" y="1030"/>
                </a:cubicBezTo>
                <a:cubicBezTo>
                  <a:pt x="359" y="1030"/>
                  <a:pt x="359" y="1030"/>
                  <a:pt x="359" y="1030"/>
                </a:cubicBezTo>
                <a:cubicBezTo>
                  <a:pt x="359" y="1030"/>
                  <a:pt x="359" y="1030"/>
                  <a:pt x="359" y="1030"/>
                </a:cubicBezTo>
                <a:cubicBezTo>
                  <a:pt x="359" y="1030"/>
                  <a:pt x="359" y="1030"/>
                  <a:pt x="359" y="1030"/>
                </a:cubicBezTo>
                <a:cubicBezTo>
                  <a:pt x="359" y="1029"/>
                  <a:pt x="359" y="1029"/>
                  <a:pt x="359" y="1029"/>
                </a:cubicBezTo>
                <a:cubicBezTo>
                  <a:pt x="329" y="979"/>
                  <a:pt x="329" y="979"/>
                  <a:pt x="329" y="979"/>
                </a:cubicBezTo>
                <a:cubicBezTo>
                  <a:pt x="365" y="945"/>
                  <a:pt x="365" y="945"/>
                  <a:pt x="365" y="945"/>
                </a:cubicBezTo>
                <a:cubicBezTo>
                  <a:pt x="365" y="944"/>
                  <a:pt x="365" y="944"/>
                  <a:pt x="365" y="944"/>
                </a:cubicBezTo>
                <a:cubicBezTo>
                  <a:pt x="365" y="944"/>
                  <a:pt x="365" y="944"/>
                  <a:pt x="365" y="944"/>
                </a:cubicBezTo>
                <a:cubicBezTo>
                  <a:pt x="351" y="921"/>
                  <a:pt x="351" y="921"/>
                  <a:pt x="351" y="921"/>
                </a:cubicBezTo>
                <a:cubicBezTo>
                  <a:pt x="351" y="921"/>
                  <a:pt x="351" y="921"/>
                  <a:pt x="351" y="921"/>
                </a:cubicBezTo>
                <a:cubicBezTo>
                  <a:pt x="351" y="921"/>
                  <a:pt x="351" y="921"/>
                  <a:pt x="351" y="921"/>
                </a:cubicBezTo>
                <a:cubicBezTo>
                  <a:pt x="303" y="936"/>
                  <a:pt x="303" y="936"/>
                  <a:pt x="303" y="936"/>
                </a:cubicBezTo>
                <a:cubicBezTo>
                  <a:pt x="273" y="886"/>
                  <a:pt x="273" y="886"/>
                  <a:pt x="273" y="886"/>
                </a:cubicBezTo>
                <a:cubicBezTo>
                  <a:pt x="273" y="886"/>
                  <a:pt x="273" y="886"/>
                  <a:pt x="273" y="886"/>
                </a:cubicBezTo>
                <a:cubicBezTo>
                  <a:pt x="273" y="885"/>
                  <a:pt x="273" y="885"/>
                  <a:pt x="273" y="885"/>
                </a:cubicBezTo>
                <a:cubicBezTo>
                  <a:pt x="273" y="885"/>
                  <a:pt x="273" y="885"/>
                  <a:pt x="273" y="885"/>
                </a:cubicBezTo>
                <a:cubicBezTo>
                  <a:pt x="243" y="835"/>
                  <a:pt x="243" y="835"/>
                  <a:pt x="243" y="835"/>
                </a:cubicBezTo>
                <a:cubicBezTo>
                  <a:pt x="279" y="800"/>
                  <a:pt x="279" y="800"/>
                  <a:pt x="279" y="800"/>
                </a:cubicBezTo>
                <a:cubicBezTo>
                  <a:pt x="280" y="800"/>
                  <a:pt x="280" y="800"/>
                  <a:pt x="280" y="800"/>
                </a:cubicBezTo>
                <a:cubicBezTo>
                  <a:pt x="279" y="800"/>
                  <a:pt x="279" y="800"/>
                  <a:pt x="279" y="800"/>
                </a:cubicBezTo>
                <a:cubicBezTo>
                  <a:pt x="266" y="777"/>
                  <a:pt x="266" y="777"/>
                  <a:pt x="266" y="777"/>
                </a:cubicBezTo>
                <a:cubicBezTo>
                  <a:pt x="265" y="777"/>
                  <a:pt x="265" y="777"/>
                  <a:pt x="265" y="777"/>
                </a:cubicBezTo>
                <a:cubicBezTo>
                  <a:pt x="265" y="777"/>
                  <a:pt x="265" y="777"/>
                  <a:pt x="265" y="777"/>
                </a:cubicBezTo>
                <a:cubicBezTo>
                  <a:pt x="218" y="792"/>
                  <a:pt x="218" y="792"/>
                  <a:pt x="218" y="792"/>
                </a:cubicBezTo>
                <a:cubicBezTo>
                  <a:pt x="188" y="742"/>
                  <a:pt x="188" y="742"/>
                  <a:pt x="188" y="742"/>
                </a:cubicBezTo>
                <a:cubicBezTo>
                  <a:pt x="188" y="741"/>
                  <a:pt x="188" y="741"/>
                  <a:pt x="188" y="741"/>
                </a:cubicBezTo>
                <a:cubicBezTo>
                  <a:pt x="188" y="741"/>
                  <a:pt x="188" y="741"/>
                  <a:pt x="188" y="741"/>
                </a:cubicBezTo>
                <a:cubicBezTo>
                  <a:pt x="188" y="741"/>
                  <a:pt x="188" y="741"/>
                  <a:pt x="188" y="741"/>
                </a:cubicBezTo>
                <a:cubicBezTo>
                  <a:pt x="158" y="691"/>
                  <a:pt x="158" y="691"/>
                  <a:pt x="158" y="691"/>
                </a:cubicBezTo>
                <a:cubicBezTo>
                  <a:pt x="194" y="656"/>
                  <a:pt x="194" y="656"/>
                  <a:pt x="194" y="656"/>
                </a:cubicBezTo>
                <a:cubicBezTo>
                  <a:pt x="194" y="656"/>
                  <a:pt x="194" y="656"/>
                  <a:pt x="194" y="656"/>
                </a:cubicBezTo>
                <a:cubicBezTo>
                  <a:pt x="194" y="656"/>
                  <a:pt x="194" y="656"/>
                  <a:pt x="194" y="656"/>
                </a:cubicBezTo>
                <a:cubicBezTo>
                  <a:pt x="191" y="651"/>
                  <a:pt x="191" y="651"/>
                  <a:pt x="191" y="651"/>
                </a:cubicBezTo>
                <a:cubicBezTo>
                  <a:pt x="187" y="645"/>
                  <a:pt x="184" y="639"/>
                  <a:pt x="181" y="633"/>
                </a:cubicBezTo>
                <a:cubicBezTo>
                  <a:pt x="180" y="633"/>
                  <a:pt x="180" y="633"/>
                  <a:pt x="180" y="633"/>
                </a:cubicBezTo>
                <a:cubicBezTo>
                  <a:pt x="180" y="633"/>
                  <a:pt x="180" y="633"/>
                  <a:pt x="180" y="633"/>
                </a:cubicBezTo>
                <a:cubicBezTo>
                  <a:pt x="164" y="638"/>
                  <a:pt x="148" y="643"/>
                  <a:pt x="133" y="647"/>
                </a:cubicBezTo>
                <a:cubicBezTo>
                  <a:pt x="123" y="630"/>
                  <a:pt x="114" y="612"/>
                  <a:pt x="106" y="596"/>
                </a:cubicBezTo>
                <a:cubicBezTo>
                  <a:pt x="106" y="595"/>
                  <a:pt x="106" y="595"/>
                  <a:pt x="106" y="595"/>
                </a:cubicBezTo>
                <a:cubicBezTo>
                  <a:pt x="106" y="595"/>
                  <a:pt x="106" y="595"/>
                  <a:pt x="106" y="595"/>
                </a:cubicBezTo>
                <a:cubicBezTo>
                  <a:pt x="106" y="595"/>
                  <a:pt x="106" y="595"/>
                  <a:pt x="106" y="595"/>
                </a:cubicBezTo>
                <a:cubicBezTo>
                  <a:pt x="106" y="595"/>
                  <a:pt x="106" y="595"/>
                  <a:pt x="106" y="595"/>
                </a:cubicBezTo>
                <a:cubicBezTo>
                  <a:pt x="99" y="580"/>
                  <a:pt x="92" y="563"/>
                  <a:pt x="84" y="541"/>
                </a:cubicBezTo>
                <a:cubicBezTo>
                  <a:pt x="98" y="532"/>
                  <a:pt x="112" y="524"/>
                  <a:pt x="127" y="515"/>
                </a:cubicBezTo>
                <a:cubicBezTo>
                  <a:pt x="127" y="515"/>
                  <a:pt x="127" y="515"/>
                  <a:pt x="127" y="515"/>
                </a:cubicBezTo>
                <a:cubicBezTo>
                  <a:pt x="127" y="515"/>
                  <a:pt x="127" y="515"/>
                  <a:pt x="127" y="515"/>
                </a:cubicBezTo>
                <a:cubicBezTo>
                  <a:pt x="126" y="513"/>
                  <a:pt x="126" y="511"/>
                  <a:pt x="125" y="509"/>
                </a:cubicBezTo>
                <a:cubicBezTo>
                  <a:pt x="124" y="508"/>
                  <a:pt x="124" y="508"/>
                  <a:pt x="124" y="508"/>
                </a:cubicBezTo>
                <a:cubicBezTo>
                  <a:pt x="123" y="502"/>
                  <a:pt x="121" y="497"/>
                  <a:pt x="120" y="491"/>
                </a:cubicBezTo>
                <a:cubicBezTo>
                  <a:pt x="119" y="491"/>
                  <a:pt x="119" y="491"/>
                  <a:pt x="119" y="491"/>
                </a:cubicBezTo>
                <a:cubicBezTo>
                  <a:pt x="119" y="491"/>
                  <a:pt x="119" y="491"/>
                  <a:pt x="119" y="491"/>
                </a:cubicBezTo>
                <a:cubicBezTo>
                  <a:pt x="103" y="492"/>
                  <a:pt x="86" y="493"/>
                  <a:pt x="70" y="493"/>
                </a:cubicBezTo>
                <a:cubicBezTo>
                  <a:pt x="65" y="474"/>
                  <a:pt x="61" y="455"/>
                  <a:pt x="59" y="436"/>
                </a:cubicBezTo>
                <a:cubicBezTo>
                  <a:pt x="59" y="435"/>
                  <a:pt x="59" y="435"/>
                  <a:pt x="59" y="435"/>
                </a:cubicBezTo>
                <a:cubicBezTo>
                  <a:pt x="59" y="435"/>
                  <a:pt x="59" y="435"/>
                  <a:pt x="59" y="435"/>
                </a:cubicBezTo>
                <a:cubicBezTo>
                  <a:pt x="59" y="435"/>
                  <a:pt x="59" y="435"/>
                  <a:pt x="59" y="435"/>
                </a:cubicBezTo>
                <a:cubicBezTo>
                  <a:pt x="57" y="417"/>
                  <a:pt x="56" y="398"/>
                  <a:pt x="56" y="377"/>
                </a:cubicBezTo>
                <a:cubicBezTo>
                  <a:pt x="71" y="374"/>
                  <a:pt x="88" y="371"/>
                  <a:pt x="105" y="369"/>
                </a:cubicBezTo>
                <a:cubicBezTo>
                  <a:pt x="105" y="369"/>
                  <a:pt x="105" y="369"/>
                  <a:pt x="105" y="369"/>
                </a:cubicBezTo>
                <a:cubicBezTo>
                  <a:pt x="105" y="368"/>
                  <a:pt x="105" y="368"/>
                  <a:pt x="105" y="368"/>
                </a:cubicBezTo>
                <a:cubicBezTo>
                  <a:pt x="106" y="366"/>
                  <a:pt x="106" y="364"/>
                  <a:pt x="106" y="362"/>
                </a:cubicBezTo>
                <a:cubicBezTo>
                  <a:pt x="106" y="362"/>
                  <a:pt x="106" y="362"/>
                  <a:pt x="106" y="362"/>
                </a:cubicBezTo>
                <a:cubicBezTo>
                  <a:pt x="106" y="357"/>
                  <a:pt x="107" y="351"/>
                  <a:pt x="108" y="346"/>
                </a:cubicBezTo>
                <a:cubicBezTo>
                  <a:pt x="108" y="345"/>
                  <a:pt x="108" y="345"/>
                  <a:pt x="108" y="345"/>
                </a:cubicBezTo>
                <a:cubicBezTo>
                  <a:pt x="107" y="345"/>
                  <a:pt x="107" y="345"/>
                  <a:pt x="107" y="345"/>
                </a:cubicBezTo>
                <a:cubicBezTo>
                  <a:pt x="92" y="340"/>
                  <a:pt x="77" y="334"/>
                  <a:pt x="61" y="327"/>
                </a:cubicBezTo>
                <a:cubicBezTo>
                  <a:pt x="64" y="309"/>
                  <a:pt x="70" y="290"/>
                  <a:pt x="77" y="272"/>
                </a:cubicBezTo>
                <a:cubicBezTo>
                  <a:pt x="77" y="271"/>
                  <a:pt x="77" y="271"/>
                  <a:pt x="77" y="271"/>
                </a:cubicBezTo>
                <a:cubicBezTo>
                  <a:pt x="77" y="271"/>
                  <a:pt x="77" y="271"/>
                  <a:pt x="77" y="271"/>
                </a:cubicBezTo>
                <a:cubicBezTo>
                  <a:pt x="77" y="271"/>
                  <a:pt x="77" y="271"/>
                  <a:pt x="77" y="271"/>
                </a:cubicBezTo>
                <a:cubicBezTo>
                  <a:pt x="77" y="271"/>
                  <a:pt x="77" y="271"/>
                  <a:pt x="77" y="271"/>
                </a:cubicBezTo>
                <a:cubicBezTo>
                  <a:pt x="85" y="250"/>
                  <a:pt x="94" y="233"/>
                  <a:pt x="103" y="219"/>
                </a:cubicBezTo>
                <a:cubicBezTo>
                  <a:pt x="120" y="225"/>
                  <a:pt x="135" y="231"/>
                  <a:pt x="149" y="237"/>
                </a:cubicBezTo>
                <a:cubicBezTo>
                  <a:pt x="150" y="237"/>
                  <a:pt x="150" y="237"/>
                  <a:pt x="150" y="237"/>
                </a:cubicBezTo>
                <a:cubicBezTo>
                  <a:pt x="150" y="237"/>
                  <a:pt x="150" y="237"/>
                  <a:pt x="150" y="237"/>
                </a:cubicBezTo>
                <a:cubicBezTo>
                  <a:pt x="151" y="235"/>
                  <a:pt x="153" y="233"/>
                  <a:pt x="155" y="230"/>
                </a:cubicBezTo>
                <a:cubicBezTo>
                  <a:pt x="157" y="227"/>
                  <a:pt x="160" y="223"/>
                  <a:pt x="163" y="220"/>
                </a:cubicBezTo>
                <a:cubicBezTo>
                  <a:pt x="163" y="219"/>
                  <a:pt x="163" y="219"/>
                  <a:pt x="163" y="219"/>
                </a:cubicBezTo>
                <a:cubicBezTo>
                  <a:pt x="163" y="219"/>
                  <a:pt x="163" y="219"/>
                  <a:pt x="163" y="219"/>
                </a:cubicBezTo>
                <a:cubicBezTo>
                  <a:pt x="153" y="206"/>
                  <a:pt x="143" y="193"/>
                  <a:pt x="134" y="179"/>
                </a:cubicBezTo>
                <a:cubicBezTo>
                  <a:pt x="147" y="164"/>
                  <a:pt x="164" y="150"/>
                  <a:pt x="176" y="140"/>
                </a:cubicBezTo>
                <a:cubicBezTo>
                  <a:pt x="176" y="140"/>
                  <a:pt x="176" y="140"/>
                  <a:pt x="176" y="140"/>
                </a:cubicBezTo>
                <a:cubicBezTo>
                  <a:pt x="177" y="140"/>
                  <a:pt x="177" y="140"/>
                  <a:pt x="177" y="140"/>
                </a:cubicBezTo>
                <a:cubicBezTo>
                  <a:pt x="177" y="140"/>
                  <a:pt x="177" y="140"/>
                  <a:pt x="177" y="140"/>
                </a:cubicBezTo>
                <a:cubicBezTo>
                  <a:pt x="195" y="127"/>
                  <a:pt x="211" y="117"/>
                  <a:pt x="226" y="109"/>
                </a:cubicBezTo>
                <a:cubicBezTo>
                  <a:pt x="237" y="121"/>
                  <a:pt x="247" y="134"/>
                  <a:pt x="257" y="147"/>
                </a:cubicBezTo>
                <a:cubicBezTo>
                  <a:pt x="258" y="147"/>
                  <a:pt x="258" y="147"/>
                  <a:pt x="258" y="147"/>
                </a:cubicBezTo>
                <a:cubicBezTo>
                  <a:pt x="258" y="147"/>
                  <a:pt x="258" y="147"/>
                  <a:pt x="258" y="147"/>
                </a:cubicBezTo>
                <a:cubicBezTo>
                  <a:pt x="263" y="145"/>
                  <a:pt x="268" y="142"/>
                  <a:pt x="273" y="140"/>
                </a:cubicBezTo>
                <a:cubicBezTo>
                  <a:pt x="275" y="140"/>
                  <a:pt x="277" y="139"/>
                  <a:pt x="280" y="138"/>
                </a:cubicBezTo>
                <a:cubicBezTo>
                  <a:pt x="280" y="137"/>
                  <a:pt x="280" y="137"/>
                  <a:pt x="280" y="137"/>
                </a:cubicBezTo>
                <a:cubicBezTo>
                  <a:pt x="280" y="137"/>
                  <a:pt x="280" y="137"/>
                  <a:pt x="280" y="137"/>
                </a:cubicBezTo>
                <a:cubicBezTo>
                  <a:pt x="276" y="120"/>
                  <a:pt x="274" y="104"/>
                  <a:pt x="272" y="88"/>
                </a:cubicBezTo>
                <a:cubicBezTo>
                  <a:pt x="289" y="81"/>
                  <a:pt x="307" y="76"/>
                  <a:pt x="327" y="70"/>
                </a:cubicBezTo>
                <a:cubicBezTo>
                  <a:pt x="327" y="70"/>
                  <a:pt x="327" y="70"/>
                  <a:pt x="327" y="70"/>
                </a:cubicBezTo>
                <a:cubicBezTo>
                  <a:pt x="327" y="70"/>
                  <a:pt x="327" y="70"/>
                  <a:pt x="327" y="70"/>
                </a:cubicBezTo>
                <a:cubicBezTo>
                  <a:pt x="328" y="70"/>
                  <a:pt x="328" y="70"/>
                  <a:pt x="328" y="70"/>
                </a:cubicBezTo>
                <a:cubicBezTo>
                  <a:pt x="347" y="66"/>
                  <a:pt x="366" y="62"/>
                  <a:pt x="385" y="59"/>
                </a:cubicBezTo>
                <a:cubicBezTo>
                  <a:pt x="390" y="73"/>
                  <a:pt x="396" y="89"/>
                  <a:pt x="402" y="105"/>
                </a:cubicBezTo>
                <a:cubicBezTo>
                  <a:pt x="403" y="106"/>
                  <a:pt x="403" y="106"/>
                  <a:pt x="403" y="106"/>
                </a:cubicBezTo>
                <a:cubicBezTo>
                  <a:pt x="403" y="106"/>
                  <a:pt x="403" y="106"/>
                  <a:pt x="403" y="106"/>
                </a:cubicBezTo>
                <a:cubicBezTo>
                  <a:pt x="427" y="103"/>
                  <a:pt x="427" y="103"/>
                  <a:pt x="427" y="103"/>
                </a:cubicBezTo>
                <a:cubicBezTo>
                  <a:pt x="428" y="103"/>
                  <a:pt x="428" y="103"/>
                  <a:pt x="428" y="103"/>
                </a:cubicBezTo>
                <a:cubicBezTo>
                  <a:pt x="428" y="102"/>
                  <a:pt x="428" y="102"/>
                  <a:pt x="428" y="102"/>
                </a:cubicBezTo>
                <a:cubicBezTo>
                  <a:pt x="430" y="87"/>
                  <a:pt x="432" y="70"/>
                  <a:pt x="435" y="53"/>
                </a:cubicBezTo>
                <a:cubicBezTo>
                  <a:pt x="452" y="52"/>
                  <a:pt x="470" y="52"/>
                  <a:pt x="488" y="51"/>
                </a:cubicBezTo>
                <a:cubicBezTo>
                  <a:pt x="493" y="51"/>
                  <a:pt x="493" y="51"/>
                  <a:pt x="493" y="51"/>
                </a:cubicBezTo>
                <a:close/>
              </a:path>
            </a:pathLst>
          </a:custGeom>
          <a:gradFill>
            <a:gsLst>
              <a:gs pos="0">
                <a:srgbClr val="F2F2F2"/>
              </a:gs>
              <a:gs pos="100000">
                <a:schemeClr val="lt1"/>
              </a:gs>
            </a:gsLst>
            <a:lin ang="2700000" scaled="0"/>
          </a:gra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10160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5" name="Google Shape;475;p24"/>
          <p:cNvSpPr/>
          <p:nvPr/>
        </p:nvSpPr>
        <p:spPr>
          <a:xfrm>
            <a:off x="3866729" y="2246118"/>
            <a:ext cx="1577352" cy="1574517"/>
          </a:xfrm>
          <a:custGeom>
            <a:rect b="b" l="l" r="r" t="t"/>
            <a:pathLst>
              <a:path extrusionOk="0" h="614" w="615">
                <a:moveTo>
                  <a:pt x="556" y="344"/>
                </a:moveTo>
                <a:cubicBezTo>
                  <a:pt x="558" y="332"/>
                  <a:pt x="559" y="320"/>
                  <a:pt x="559" y="308"/>
                </a:cubicBezTo>
                <a:cubicBezTo>
                  <a:pt x="578" y="304"/>
                  <a:pt x="596" y="298"/>
                  <a:pt x="615" y="291"/>
                </a:cubicBezTo>
                <a:cubicBezTo>
                  <a:pt x="614" y="279"/>
                  <a:pt x="612" y="266"/>
                  <a:pt x="610" y="253"/>
                </a:cubicBezTo>
                <a:cubicBezTo>
                  <a:pt x="591" y="251"/>
                  <a:pt x="571" y="250"/>
                  <a:pt x="552" y="250"/>
                </a:cubicBezTo>
                <a:cubicBezTo>
                  <a:pt x="549" y="238"/>
                  <a:pt x="546" y="226"/>
                  <a:pt x="541" y="215"/>
                </a:cubicBezTo>
                <a:cubicBezTo>
                  <a:pt x="537" y="204"/>
                  <a:pt x="532" y="193"/>
                  <a:pt x="526" y="182"/>
                </a:cubicBezTo>
                <a:cubicBezTo>
                  <a:pt x="540" y="169"/>
                  <a:pt x="553" y="155"/>
                  <a:pt x="566" y="140"/>
                </a:cubicBezTo>
                <a:cubicBezTo>
                  <a:pt x="559" y="129"/>
                  <a:pt x="551" y="119"/>
                  <a:pt x="543" y="109"/>
                </a:cubicBezTo>
                <a:cubicBezTo>
                  <a:pt x="525" y="117"/>
                  <a:pt x="507" y="125"/>
                  <a:pt x="491" y="135"/>
                </a:cubicBezTo>
                <a:cubicBezTo>
                  <a:pt x="482" y="126"/>
                  <a:pt x="473" y="118"/>
                  <a:pt x="464" y="110"/>
                </a:cubicBezTo>
                <a:cubicBezTo>
                  <a:pt x="454" y="103"/>
                  <a:pt x="444" y="96"/>
                  <a:pt x="434" y="90"/>
                </a:cubicBezTo>
                <a:cubicBezTo>
                  <a:pt x="439" y="71"/>
                  <a:pt x="444" y="52"/>
                  <a:pt x="447" y="33"/>
                </a:cubicBezTo>
                <a:cubicBezTo>
                  <a:pt x="436" y="27"/>
                  <a:pt x="424" y="22"/>
                  <a:pt x="412" y="18"/>
                </a:cubicBezTo>
                <a:cubicBezTo>
                  <a:pt x="401" y="34"/>
                  <a:pt x="390" y="50"/>
                  <a:pt x="380" y="66"/>
                </a:cubicBezTo>
                <a:cubicBezTo>
                  <a:pt x="368" y="63"/>
                  <a:pt x="357" y="60"/>
                  <a:pt x="345" y="58"/>
                </a:cubicBezTo>
                <a:cubicBezTo>
                  <a:pt x="333" y="57"/>
                  <a:pt x="321" y="56"/>
                  <a:pt x="308" y="56"/>
                </a:cubicBezTo>
                <a:cubicBezTo>
                  <a:pt x="304" y="37"/>
                  <a:pt x="298" y="18"/>
                  <a:pt x="292" y="0"/>
                </a:cubicBezTo>
                <a:cubicBezTo>
                  <a:pt x="279" y="0"/>
                  <a:pt x="266" y="2"/>
                  <a:pt x="254" y="4"/>
                </a:cubicBezTo>
                <a:cubicBezTo>
                  <a:pt x="251" y="24"/>
                  <a:pt x="250" y="43"/>
                  <a:pt x="250" y="62"/>
                </a:cubicBezTo>
                <a:cubicBezTo>
                  <a:pt x="238" y="65"/>
                  <a:pt x="227" y="69"/>
                  <a:pt x="215" y="73"/>
                </a:cubicBezTo>
                <a:cubicBezTo>
                  <a:pt x="204" y="78"/>
                  <a:pt x="193" y="83"/>
                  <a:pt x="183" y="89"/>
                </a:cubicBezTo>
                <a:cubicBezTo>
                  <a:pt x="169" y="75"/>
                  <a:pt x="155" y="61"/>
                  <a:pt x="140" y="49"/>
                </a:cubicBezTo>
                <a:cubicBezTo>
                  <a:pt x="129" y="56"/>
                  <a:pt x="119" y="63"/>
                  <a:pt x="109" y="71"/>
                </a:cubicBezTo>
                <a:cubicBezTo>
                  <a:pt x="117" y="89"/>
                  <a:pt x="126" y="107"/>
                  <a:pt x="135" y="124"/>
                </a:cubicBezTo>
                <a:cubicBezTo>
                  <a:pt x="126" y="132"/>
                  <a:pt x="118" y="141"/>
                  <a:pt x="111" y="150"/>
                </a:cubicBezTo>
                <a:cubicBezTo>
                  <a:pt x="103" y="160"/>
                  <a:pt x="96" y="170"/>
                  <a:pt x="90" y="180"/>
                </a:cubicBezTo>
                <a:cubicBezTo>
                  <a:pt x="72" y="175"/>
                  <a:pt x="53" y="170"/>
                  <a:pt x="33" y="167"/>
                </a:cubicBezTo>
                <a:cubicBezTo>
                  <a:pt x="28" y="178"/>
                  <a:pt x="22" y="190"/>
                  <a:pt x="18" y="202"/>
                </a:cubicBezTo>
                <a:cubicBezTo>
                  <a:pt x="34" y="214"/>
                  <a:pt x="50" y="225"/>
                  <a:pt x="67" y="234"/>
                </a:cubicBezTo>
                <a:cubicBezTo>
                  <a:pt x="63" y="246"/>
                  <a:pt x="60" y="258"/>
                  <a:pt x="59" y="270"/>
                </a:cubicBezTo>
                <a:cubicBezTo>
                  <a:pt x="57" y="282"/>
                  <a:pt x="56" y="294"/>
                  <a:pt x="56" y="306"/>
                </a:cubicBezTo>
                <a:cubicBezTo>
                  <a:pt x="37" y="310"/>
                  <a:pt x="18" y="316"/>
                  <a:pt x="0" y="323"/>
                </a:cubicBezTo>
                <a:cubicBezTo>
                  <a:pt x="0" y="335"/>
                  <a:pt x="2" y="348"/>
                  <a:pt x="4" y="361"/>
                </a:cubicBezTo>
                <a:cubicBezTo>
                  <a:pt x="24" y="363"/>
                  <a:pt x="43" y="364"/>
                  <a:pt x="62" y="364"/>
                </a:cubicBezTo>
                <a:cubicBezTo>
                  <a:pt x="65" y="376"/>
                  <a:pt x="69" y="388"/>
                  <a:pt x="73" y="399"/>
                </a:cubicBezTo>
                <a:cubicBezTo>
                  <a:pt x="78" y="410"/>
                  <a:pt x="83" y="421"/>
                  <a:pt x="89" y="432"/>
                </a:cubicBezTo>
                <a:cubicBezTo>
                  <a:pt x="75" y="445"/>
                  <a:pt x="62" y="459"/>
                  <a:pt x="49" y="474"/>
                </a:cubicBezTo>
                <a:cubicBezTo>
                  <a:pt x="56" y="485"/>
                  <a:pt x="63" y="495"/>
                  <a:pt x="72" y="505"/>
                </a:cubicBezTo>
                <a:cubicBezTo>
                  <a:pt x="90" y="497"/>
                  <a:pt x="107" y="489"/>
                  <a:pt x="124" y="479"/>
                </a:cubicBezTo>
                <a:cubicBezTo>
                  <a:pt x="132" y="488"/>
                  <a:pt x="141" y="496"/>
                  <a:pt x="151" y="504"/>
                </a:cubicBezTo>
                <a:cubicBezTo>
                  <a:pt x="160" y="511"/>
                  <a:pt x="170" y="518"/>
                  <a:pt x="181" y="524"/>
                </a:cubicBezTo>
                <a:cubicBezTo>
                  <a:pt x="175" y="543"/>
                  <a:pt x="171" y="562"/>
                  <a:pt x="167" y="581"/>
                </a:cubicBezTo>
                <a:cubicBezTo>
                  <a:pt x="178" y="587"/>
                  <a:pt x="190" y="592"/>
                  <a:pt x="202" y="596"/>
                </a:cubicBezTo>
                <a:cubicBezTo>
                  <a:pt x="214" y="580"/>
                  <a:pt x="225" y="564"/>
                  <a:pt x="235" y="548"/>
                </a:cubicBezTo>
                <a:cubicBezTo>
                  <a:pt x="246" y="551"/>
                  <a:pt x="258" y="554"/>
                  <a:pt x="270" y="556"/>
                </a:cubicBezTo>
                <a:cubicBezTo>
                  <a:pt x="282" y="558"/>
                  <a:pt x="294" y="558"/>
                  <a:pt x="306" y="558"/>
                </a:cubicBezTo>
                <a:cubicBezTo>
                  <a:pt x="311" y="577"/>
                  <a:pt x="316" y="596"/>
                  <a:pt x="323" y="614"/>
                </a:cubicBezTo>
                <a:cubicBezTo>
                  <a:pt x="336" y="614"/>
                  <a:pt x="348" y="612"/>
                  <a:pt x="361" y="610"/>
                </a:cubicBezTo>
                <a:cubicBezTo>
                  <a:pt x="363" y="590"/>
                  <a:pt x="365" y="571"/>
                  <a:pt x="365" y="552"/>
                </a:cubicBezTo>
                <a:cubicBezTo>
                  <a:pt x="376" y="549"/>
                  <a:pt x="388" y="545"/>
                  <a:pt x="399" y="541"/>
                </a:cubicBezTo>
                <a:cubicBezTo>
                  <a:pt x="410" y="536"/>
                  <a:pt x="421" y="531"/>
                  <a:pt x="432" y="525"/>
                </a:cubicBezTo>
                <a:cubicBezTo>
                  <a:pt x="445" y="539"/>
                  <a:pt x="459" y="553"/>
                  <a:pt x="474" y="565"/>
                </a:cubicBezTo>
                <a:cubicBezTo>
                  <a:pt x="485" y="558"/>
                  <a:pt x="495" y="551"/>
                  <a:pt x="505" y="543"/>
                </a:cubicBezTo>
                <a:cubicBezTo>
                  <a:pt x="498" y="525"/>
                  <a:pt x="489" y="507"/>
                  <a:pt x="479" y="490"/>
                </a:cubicBezTo>
                <a:cubicBezTo>
                  <a:pt x="488" y="482"/>
                  <a:pt x="496" y="473"/>
                  <a:pt x="504" y="464"/>
                </a:cubicBezTo>
                <a:cubicBezTo>
                  <a:pt x="511" y="454"/>
                  <a:pt x="518" y="444"/>
                  <a:pt x="524" y="434"/>
                </a:cubicBezTo>
                <a:cubicBezTo>
                  <a:pt x="543" y="439"/>
                  <a:pt x="562" y="444"/>
                  <a:pt x="581" y="447"/>
                </a:cubicBezTo>
                <a:cubicBezTo>
                  <a:pt x="587" y="436"/>
                  <a:pt x="592" y="424"/>
                  <a:pt x="596" y="412"/>
                </a:cubicBezTo>
                <a:cubicBezTo>
                  <a:pt x="581" y="400"/>
                  <a:pt x="565" y="390"/>
                  <a:pt x="548" y="380"/>
                </a:cubicBezTo>
                <a:cubicBezTo>
                  <a:pt x="552" y="368"/>
                  <a:pt x="554" y="356"/>
                  <a:pt x="556" y="344"/>
                </a:cubicBezTo>
                <a:close/>
                <a:moveTo>
                  <a:pt x="295" y="379"/>
                </a:moveTo>
                <a:cubicBezTo>
                  <a:pt x="284" y="391"/>
                  <a:pt x="268" y="398"/>
                  <a:pt x="249" y="398"/>
                </a:cubicBezTo>
                <a:cubicBezTo>
                  <a:pt x="229" y="398"/>
                  <a:pt x="213" y="391"/>
                  <a:pt x="201" y="377"/>
                </a:cubicBezTo>
                <a:cubicBezTo>
                  <a:pt x="188" y="364"/>
                  <a:pt x="182" y="341"/>
                  <a:pt x="182" y="307"/>
                </a:cubicBezTo>
                <a:cubicBezTo>
                  <a:pt x="182" y="274"/>
                  <a:pt x="189" y="250"/>
                  <a:pt x="202" y="235"/>
                </a:cubicBezTo>
                <a:cubicBezTo>
                  <a:pt x="213" y="223"/>
                  <a:pt x="229" y="217"/>
                  <a:pt x="249" y="217"/>
                </a:cubicBezTo>
                <a:cubicBezTo>
                  <a:pt x="268" y="217"/>
                  <a:pt x="284" y="223"/>
                  <a:pt x="295" y="236"/>
                </a:cubicBezTo>
                <a:cubicBezTo>
                  <a:pt x="308" y="250"/>
                  <a:pt x="315" y="274"/>
                  <a:pt x="315" y="307"/>
                </a:cubicBezTo>
                <a:cubicBezTo>
                  <a:pt x="315" y="340"/>
                  <a:pt x="308" y="364"/>
                  <a:pt x="295" y="379"/>
                </a:cubicBezTo>
                <a:close/>
                <a:moveTo>
                  <a:pt x="432" y="395"/>
                </a:moveTo>
                <a:cubicBezTo>
                  <a:pt x="386" y="395"/>
                  <a:pt x="386" y="395"/>
                  <a:pt x="386" y="395"/>
                </a:cubicBezTo>
                <a:cubicBezTo>
                  <a:pt x="386" y="278"/>
                  <a:pt x="386" y="278"/>
                  <a:pt x="386" y="278"/>
                </a:cubicBezTo>
                <a:cubicBezTo>
                  <a:pt x="374" y="287"/>
                  <a:pt x="361" y="293"/>
                  <a:pt x="345" y="298"/>
                </a:cubicBezTo>
                <a:cubicBezTo>
                  <a:pt x="339" y="299"/>
                  <a:pt x="339" y="299"/>
                  <a:pt x="339" y="299"/>
                </a:cubicBezTo>
                <a:cubicBezTo>
                  <a:pt x="339" y="260"/>
                  <a:pt x="339" y="260"/>
                  <a:pt x="339" y="260"/>
                </a:cubicBezTo>
                <a:cubicBezTo>
                  <a:pt x="343" y="259"/>
                  <a:pt x="343" y="259"/>
                  <a:pt x="343" y="259"/>
                </a:cubicBezTo>
                <a:cubicBezTo>
                  <a:pt x="352" y="257"/>
                  <a:pt x="362" y="252"/>
                  <a:pt x="372" y="244"/>
                </a:cubicBezTo>
                <a:cubicBezTo>
                  <a:pt x="383" y="237"/>
                  <a:pt x="390" y="229"/>
                  <a:pt x="394" y="219"/>
                </a:cubicBezTo>
                <a:cubicBezTo>
                  <a:pt x="395" y="217"/>
                  <a:pt x="395" y="217"/>
                  <a:pt x="395" y="217"/>
                </a:cubicBezTo>
                <a:cubicBezTo>
                  <a:pt x="432" y="217"/>
                  <a:pt x="432" y="217"/>
                  <a:pt x="432" y="217"/>
                </a:cubicBezTo>
                <a:lnTo>
                  <a:pt x="432" y="395"/>
                </a:lnTo>
                <a:close/>
                <a:moveTo>
                  <a:pt x="258" y="255"/>
                </a:moveTo>
                <a:cubicBezTo>
                  <a:pt x="255" y="254"/>
                  <a:pt x="252" y="253"/>
                  <a:pt x="249" y="253"/>
                </a:cubicBezTo>
                <a:cubicBezTo>
                  <a:pt x="245" y="253"/>
                  <a:pt x="242" y="254"/>
                  <a:pt x="240" y="255"/>
                </a:cubicBezTo>
                <a:cubicBezTo>
                  <a:pt x="237" y="257"/>
                  <a:pt x="235" y="261"/>
                  <a:pt x="233" y="266"/>
                </a:cubicBezTo>
                <a:cubicBezTo>
                  <a:pt x="231" y="274"/>
                  <a:pt x="230" y="288"/>
                  <a:pt x="230" y="307"/>
                </a:cubicBezTo>
                <a:cubicBezTo>
                  <a:pt x="230" y="326"/>
                  <a:pt x="231" y="339"/>
                  <a:pt x="233" y="346"/>
                </a:cubicBezTo>
                <a:cubicBezTo>
                  <a:pt x="235" y="354"/>
                  <a:pt x="238" y="357"/>
                  <a:pt x="240" y="359"/>
                </a:cubicBezTo>
                <a:cubicBezTo>
                  <a:pt x="242" y="361"/>
                  <a:pt x="245" y="361"/>
                  <a:pt x="249" y="361"/>
                </a:cubicBezTo>
                <a:cubicBezTo>
                  <a:pt x="252" y="361"/>
                  <a:pt x="255" y="361"/>
                  <a:pt x="258" y="359"/>
                </a:cubicBezTo>
                <a:cubicBezTo>
                  <a:pt x="260" y="357"/>
                  <a:pt x="262" y="353"/>
                  <a:pt x="264" y="348"/>
                </a:cubicBezTo>
                <a:cubicBezTo>
                  <a:pt x="266" y="340"/>
                  <a:pt x="267" y="326"/>
                  <a:pt x="267" y="307"/>
                </a:cubicBezTo>
                <a:cubicBezTo>
                  <a:pt x="267" y="288"/>
                  <a:pt x="266" y="275"/>
                  <a:pt x="264" y="268"/>
                </a:cubicBezTo>
                <a:cubicBezTo>
                  <a:pt x="262" y="260"/>
                  <a:pt x="259" y="257"/>
                  <a:pt x="258" y="255"/>
                </a:cubicBezTo>
                <a:close/>
              </a:path>
            </a:pathLst>
          </a:cu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6" name="Google Shape;476;p24"/>
          <p:cNvSpPr/>
          <p:nvPr/>
        </p:nvSpPr>
        <p:spPr>
          <a:xfrm>
            <a:off x="6763502" y="2246118"/>
            <a:ext cx="1575934" cy="1577351"/>
          </a:xfrm>
          <a:custGeom>
            <a:rect b="b" l="l" r="r" t="t"/>
            <a:pathLst>
              <a:path extrusionOk="0" h="615" w="615">
                <a:moveTo>
                  <a:pt x="243" y="255"/>
                </a:moveTo>
                <a:cubicBezTo>
                  <a:pt x="240" y="254"/>
                  <a:pt x="238" y="253"/>
                  <a:pt x="234" y="253"/>
                </a:cubicBezTo>
                <a:cubicBezTo>
                  <a:pt x="231" y="253"/>
                  <a:pt x="228" y="254"/>
                  <a:pt x="225" y="255"/>
                </a:cubicBezTo>
                <a:cubicBezTo>
                  <a:pt x="223" y="257"/>
                  <a:pt x="220" y="261"/>
                  <a:pt x="219" y="266"/>
                </a:cubicBezTo>
                <a:cubicBezTo>
                  <a:pt x="217" y="274"/>
                  <a:pt x="215" y="288"/>
                  <a:pt x="215" y="307"/>
                </a:cubicBezTo>
                <a:cubicBezTo>
                  <a:pt x="215" y="326"/>
                  <a:pt x="216" y="339"/>
                  <a:pt x="218" y="346"/>
                </a:cubicBezTo>
                <a:cubicBezTo>
                  <a:pt x="221" y="354"/>
                  <a:pt x="223" y="357"/>
                  <a:pt x="225" y="359"/>
                </a:cubicBezTo>
                <a:cubicBezTo>
                  <a:pt x="228" y="361"/>
                  <a:pt x="231" y="361"/>
                  <a:pt x="234" y="361"/>
                </a:cubicBezTo>
                <a:cubicBezTo>
                  <a:pt x="238" y="361"/>
                  <a:pt x="241" y="361"/>
                  <a:pt x="243" y="359"/>
                </a:cubicBezTo>
                <a:cubicBezTo>
                  <a:pt x="246" y="357"/>
                  <a:pt x="248" y="353"/>
                  <a:pt x="249" y="348"/>
                </a:cubicBezTo>
                <a:cubicBezTo>
                  <a:pt x="252" y="340"/>
                  <a:pt x="253" y="326"/>
                  <a:pt x="253" y="307"/>
                </a:cubicBezTo>
                <a:cubicBezTo>
                  <a:pt x="253" y="288"/>
                  <a:pt x="252" y="275"/>
                  <a:pt x="250" y="268"/>
                </a:cubicBezTo>
                <a:cubicBezTo>
                  <a:pt x="247" y="260"/>
                  <a:pt x="245" y="257"/>
                  <a:pt x="243" y="255"/>
                </a:cubicBezTo>
                <a:close/>
                <a:moveTo>
                  <a:pt x="556" y="348"/>
                </a:moveTo>
                <a:cubicBezTo>
                  <a:pt x="558" y="336"/>
                  <a:pt x="559" y="324"/>
                  <a:pt x="559" y="312"/>
                </a:cubicBezTo>
                <a:cubicBezTo>
                  <a:pt x="578" y="308"/>
                  <a:pt x="597" y="302"/>
                  <a:pt x="615" y="296"/>
                </a:cubicBezTo>
                <a:cubicBezTo>
                  <a:pt x="615" y="283"/>
                  <a:pt x="613" y="270"/>
                  <a:pt x="611" y="258"/>
                </a:cubicBezTo>
                <a:cubicBezTo>
                  <a:pt x="592" y="255"/>
                  <a:pt x="573" y="254"/>
                  <a:pt x="553" y="253"/>
                </a:cubicBezTo>
                <a:cubicBezTo>
                  <a:pt x="551" y="241"/>
                  <a:pt x="547" y="230"/>
                  <a:pt x="543" y="218"/>
                </a:cubicBezTo>
                <a:cubicBezTo>
                  <a:pt x="538" y="207"/>
                  <a:pt x="534" y="196"/>
                  <a:pt x="528" y="186"/>
                </a:cubicBezTo>
                <a:cubicBezTo>
                  <a:pt x="542" y="172"/>
                  <a:pt x="555" y="159"/>
                  <a:pt x="568" y="144"/>
                </a:cubicBezTo>
                <a:cubicBezTo>
                  <a:pt x="562" y="133"/>
                  <a:pt x="554" y="122"/>
                  <a:pt x="546" y="113"/>
                </a:cubicBezTo>
                <a:cubicBezTo>
                  <a:pt x="528" y="120"/>
                  <a:pt x="510" y="128"/>
                  <a:pt x="493" y="138"/>
                </a:cubicBezTo>
                <a:cubicBezTo>
                  <a:pt x="485" y="129"/>
                  <a:pt x="476" y="120"/>
                  <a:pt x="467" y="113"/>
                </a:cubicBezTo>
                <a:cubicBezTo>
                  <a:pt x="458" y="105"/>
                  <a:pt x="448" y="98"/>
                  <a:pt x="437" y="92"/>
                </a:cubicBezTo>
                <a:cubicBezTo>
                  <a:pt x="443" y="73"/>
                  <a:pt x="448" y="54"/>
                  <a:pt x="452" y="35"/>
                </a:cubicBezTo>
                <a:cubicBezTo>
                  <a:pt x="440" y="29"/>
                  <a:pt x="429" y="24"/>
                  <a:pt x="417" y="19"/>
                </a:cubicBezTo>
                <a:cubicBezTo>
                  <a:pt x="405" y="35"/>
                  <a:pt x="394" y="51"/>
                  <a:pt x="384" y="67"/>
                </a:cubicBezTo>
                <a:cubicBezTo>
                  <a:pt x="372" y="64"/>
                  <a:pt x="360" y="61"/>
                  <a:pt x="349" y="59"/>
                </a:cubicBezTo>
                <a:cubicBezTo>
                  <a:pt x="337" y="57"/>
                  <a:pt x="325" y="56"/>
                  <a:pt x="312" y="56"/>
                </a:cubicBezTo>
                <a:cubicBezTo>
                  <a:pt x="308" y="37"/>
                  <a:pt x="303" y="18"/>
                  <a:pt x="297" y="0"/>
                </a:cubicBezTo>
                <a:cubicBezTo>
                  <a:pt x="284" y="0"/>
                  <a:pt x="271" y="1"/>
                  <a:pt x="258" y="3"/>
                </a:cubicBezTo>
                <a:cubicBezTo>
                  <a:pt x="256" y="23"/>
                  <a:pt x="254" y="42"/>
                  <a:pt x="254" y="61"/>
                </a:cubicBezTo>
                <a:cubicBezTo>
                  <a:pt x="242" y="64"/>
                  <a:pt x="230" y="68"/>
                  <a:pt x="219" y="72"/>
                </a:cubicBezTo>
                <a:cubicBezTo>
                  <a:pt x="208" y="76"/>
                  <a:pt x="197" y="81"/>
                  <a:pt x="186" y="87"/>
                </a:cubicBezTo>
                <a:cubicBezTo>
                  <a:pt x="173" y="73"/>
                  <a:pt x="159" y="59"/>
                  <a:pt x="144" y="46"/>
                </a:cubicBezTo>
                <a:cubicBezTo>
                  <a:pt x="133" y="53"/>
                  <a:pt x="123" y="60"/>
                  <a:pt x="113" y="69"/>
                </a:cubicBezTo>
                <a:cubicBezTo>
                  <a:pt x="121" y="87"/>
                  <a:pt x="129" y="104"/>
                  <a:pt x="138" y="121"/>
                </a:cubicBezTo>
                <a:cubicBezTo>
                  <a:pt x="129" y="129"/>
                  <a:pt x="121" y="138"/>
                  <a:pt x="113" y="148"/>
                </a:cubicBezTo>
                <a:cubicBezTo>
                  <a:pt x="106" y="157"/>
                  <a:pt x="99" y="167"/>
                  <a:pt x="92" y="177"/>
                </a:cubicBezTo>
                <a:cubicBezTo>
                  <a:pt x="74" y="171"/>
                  <a:pt x="55" y="167"/>
                  <a:pt x="36" y="163"/>
                </a:cubicBezTo>
                <a:cubicBezTo>
                  <a:pt x="30" y="174"/>
                  <a:pt x="25" y="186"/>
                  <a:pt x="20" y="198"/>
                </a:cubicBezTo>
                <a:cubicBezTo>
                  <a:pt x="36" y="210"/>
                  <a:pt x="51" y="221"/>
                  <a:pt x="68" y="231"/>
                </a:cubicBezTo>
                <a:cubicBezTo>
                  <a:pt x="64" y="242"/>
                  <a:pt x="61" y="254"/>
                  <a:pt x="60" y="266"/>
                </a:cubicBezTo>
                <a:cubicBezTo>
                  <a:pt x="57" y="278"/>
                  <a:pt x="56" y="290"/>
                  <a:pt x="56" y="302"/>
                </a:cubicBezTo>
                <a:cubicBezTo>
                  <a:pt x="37" y="306"/>
                  <a:pt x="19" y="312"/>
                  <a:pt x="0" y="318"/>
                </a:cubicBezTo>
                <a:cubicBezTo>
                  <a:pt x="0" y="331"/>
                  <a:pt x="2" y="344"/>
                  <a:pt x="4" y="356"/>
                </a:cubicBezTo>
                <a:cubicBezTo>
                  <a:pt x="23" y="359"/>
                  <a:pt x="43" y="360"/>
                  <a:pt x="62" y="361"/>
                </a:cubicBezTo>
                <a:cubicBezTo>
                  <a:pt x="65" y="373"/>
                  <a:pt x="68" y="384"/>
                  <a:pt x="72" y="396"/>
                </a:cubicBezTo>
                <a:cubicBezTo>
                  <a:pt x="77" y="407"/>
                  <a:pt x="82" y="418"/>
                  <a:pt x="88" y="429"/>
                </a:cubicBezTo>
                <a:cubicBezTo>
                  <a:pt x="73" y="442"/>
                  <a:pt x="60" y="456"/>
                  <a:pt x="47" y="470"/>
                </a:cubicBezTo>
                <a:cubicBezTo>
                  <a:pt x="54" y="481"/>
                  <a:pt x="61" y="492"/>
                  <a:pt x="69" y="502"/>
                </a:cubicBezTo>
                <a:cubicBezTo>
                  <a:pt x="87" y="494"/>
                  <a:pt x="105" y="486"/>
                  <a:pt x="122" y="476"/>
                </a:cubicBezTo>
                <a:cubicBezTo>
                  <a:pt x="130" y="485"/>
                  <a:pt x="139" y="494"/>
                  <a:pt x="148" y="501"/>
                </a:cubicBezTo>
                <a:cubicBezTo>
                  <a:pt x="157" y="509"/>
                  <a:pt x="167" y="516"/>
                  <a:pt x="178" y="522"/>
                </a:cubicBezTo>
                <a:cubicBezTo>
                  <a:pt x="172" y="541"/>
                  <a:pt x="167" y="560"/>
                  <a:pt x="163" y="579"/>
                </a:cubicBezTo>
                <a:cubicBezTo>
                  <a:pt x="175" y="585"/>
                  <a:pt x="186" y="590"/>
                  <a:pt x="198" y="595"/>
                </a:cubicBezTo>
                <a:cubicBezTo>
                  <a:pt x="210" y="579"/>
                  <a:pt x="221" y="563"/>
                  <a:pt x="231" y="547"/>
                </a:cubicBezTo>
                <a:cubicBezTo>
                  <a:pt x="243" y="550"/>
                  <a:pt x="255" y="553"/>
                  <a:pt x="267" y="555"/>
                </a:cubicBezTo>
                <a:cubicBezTo>
                  <a:pt x="279" y="557"/>
                  <a:pt x="291" y="558"/>
                  <a:pt x="303" y="558"/>
                </a:cubicBezTo>
                <a:cubicBezTo>
                  <a:pt x="307" y="577"/>
                  <a:pt x="312" y="596"/>
                  <a:pt x="319" y="615"/>
                </a:cubicBezTo>
                <a:cubicBezTo>
                  <a:pt x="332" y="614"/>
                  <a:pt x="344" y="613"/>
                  <a:pt x="357" y="611"/>
                </a:cubicBezTo>
                <a:cubicBezTo>
                  <a:pt x="359" y="591"/>
                  <a:pt x="361" y="572"/>
                  <a:pt x="361" y="553"/>
                </a:cubicBezTo>
                <a:cubicBezTo>
                  <a:pt x="373" y="550"/>
                  <a:pt x="385" y="546"/>
                  <a:pt x="396" y="542"/>
                </a:cubicBezTo>
                <a:cubicBezTo>
                  <a:pt x="407" y="538"/>
                  <a:pt x="419" y="533"/>
                  <a:pt x="429" y="527"/>
                </a:cubicBezTo>
                <a:cubicBezTo>
                  <a:pt x="442" y="541"/>
                  <a:pt x="456" y="555"/>
                  <a:pt x="471" y="568"/>
                </a:cubicBezTo>
                <a:cubicBezTo>
                  <a:pt x="482" y="561"/>
                  <a:pt x="492" y="554"/>
                  <a:pt x="502" y="545"/>
                </a:cubicBezTo>
                <a:cubicBezTo>
                  <a:pt x="495" y="527"/>
                  <a:pt x="486" y="510"/>
                  <a:pt x="477" y="493"/>
                </a:cubicBezTo>
                <a:cubicBezTo>
                  <a:pt x="486" y="485"/>
                  <a:pt x="494" y="476"/>
                  <a:pt x="502" y="467"/>
                </a:cubicBezTo>
                <a:cubicBezTo>
                  <a:pt x="510" y="457"/>
                  <a:pt x="517" y="447"/>
                  <a:pt x="523" y="437"/>
                </a:cubicBezTo>
                <a:cubicBezTo>
                  <a:pt x="541" y="443"/>
                  <a:pt x="560" y="447"/>
                  <a:pt x="579" y="451"/>
                </a:cubicBezTo>
                <a:cubicBezTo>
                  <a:pt x="585" y="440"/>
                  <a:pt x="591" y="428"/>
                  <a:pt x="595" y="416"/>
                </a:cubicBezTo>
                <a:cubicBezTo>
                  <a:pt x="580" y="404"/>
                  <a:pt x="564" y="393"/>
                  <a:pt x="547" y="383"/>
                </a:cubicBezTo>
                <a:cubicBezTo>
                  <a:pt x="551" y="372"/>
                  <a:pt x="554" y="360"/>
                  <a:pt x="556" y="348"/>
                </a:cubicBezTo>
                <a:close/>
                <a:moveTo>
                  <a:pt x="281" y="379"/>
                </a:moveTo>
                <a:cubicBezTo>
                  <a:pt x="269" y="391"/>
                  <a:pt x="254" y="398"/>
                  <a:pt x="234" y="398"/>
                </a:cubicBezTo>
                <a:cubicBezTo>
                  <a:pt x="214" y="398"/>
                  <a:pt x="198" y="391"/>
                  <a:pt x="186" y="377"/>
                </a:cubicBezTo>
                <a:cubicBezTo>
                  <a:pt x="174" y="364"/>
                  <a:pt x="168" y="341"/>
                  <a:pt x="168" y="307"/>
                </a:cubicBezTo>
                <a:cubicBezTo>
                  <a:pt x="168" y="274"/>
                  <a:pt x="175" y="250"/>
                  <a:pt x="188" y="235"/>
                </a:cubicBezTo>
                <a:cubicBezTo>
                  <a:pt x="199" y="223"/>
                  <a:pt x="214" y="217"/>
                  <a:pt x="234" y="217"/>
                </a:cubicBezTo>
                <a:cubicBezTo>
                  <a:pt x="254" y="217"/>
                  <a:pt x="269" y="223"/>
                  <a:pt x="281" y="236"/>
                </a:cubicBezTo>
                <a:cubicBezTo>
                  <a:pt x="294" y="250"/>
                  <a:pt x="300" y="274"/>
                  <a:pt x="300" y="307"/>
                </a:cubicBezTo>
                <a:cubicBezTo>
                  <a:pt x="300" y="340"/>
                  <a:pt x="294" y="364"/>
                  <a:pt x="281" y="379"/>
                </a:cubicBezTo>
                <a:close/>
                <a:moveTo>
                  <a:pt x="447" y="355"/>
                </a:moveTo>
                <a:cubicBezTo>
                  <a:pt x="447" y="395"/>
                  <a:pt x="447" y="395"/>
                  <a:pt x="447" y="395"/>
                </a:cubicBezTo>
                <a:cubicBezTo>
                  <a:pt x="310" y="395"/>
                  <a:pt x="310" y="395"/>
                  <a:pt x="310" y="395"/>
                </a:cubicBezTo>
                <a:cubicBezTo>
                  <a:pt x="311" y="389"/>
                  <a:pt x="311" y="389"/>
                  <a:pt x="311" y="389"/>
                </a:cubicBezTo>
                <a:cubicBezTo>
                  <a:pt x="312" y="377"/>
                  <a:pt x="317" y="366"/>
                  <a:pt x="324" y="355"/>
                </a:cubicBezTo>
                <a:cubicBezTo>
                  <a:pt x="331" y="345"/>
                  <a:pt x="345" y="331"/>
                  <a:pt x="366" y="314"/>
                </a:cubicBezTo>
                <a:cubicBezTo>
                  <a:pt x="386" y="297"/>
                  <a:pt x="393" y="290"/>
                  <a:pt x="395" y="287"/>
                </a:cubicBezTo>
                <a:cubicBezTo>
                  <a:pt x="399" y="281"/>
                  <a:pt x="401" y="276"/>
                  <a:pt x="401" y="270"/>
                </a:cubicBezTo>
                <a:cubicBezTo>
                  <a:pt x="401" y="264"/>
                  <a:pt x="400" y="260"/>
                  <a:pt x="397" y="257"/>
                </a:cubicBezTo>
                <a:cubicBezTo>
                  <a:pt x="393" y="254"/>
                  <a:pt x="388" y="253"/>
                  <a:pt x="382" y="253"/>
                </a:cubicBezTo>
                <a:cubicBezTo>
                  <a:pt x="375" y="253"/>
                  <a:pt x="370" y="254"/>
                  <a:pt x="367" y="258"/>
                </a:cubicBezTo>
                <a:cubicBezTo>
                  <a:pt x="363" y="261"/>
                  <a:pt x="361" y="266"/>
                  <a:pt x="360" y="275"/>
                </a:cubicBezTo>
                <a:cubicBezTo>
                  <a:pt x="360" y="279"/>
                  <a:pt x="360" y="279"/>
                  <a:pt x="360" y="279"/>
                </a:cubicBezTo>
                <a:cubicBezTo>
                  <a:pt x="355" y="279"/>
                  <a:pt x="355" y="279"/>
                  <a:pt x="355" y="279"/>
                </a:cubicBezTo>
                <a:cubicBezTo>
                  <a:pt x="319" y="276"/>
                  <a:pt x="319" y="276"/>
                  <a:pt x="319" y="276"/>
                </a:cubicBezTo>
                <a:cubicBezTo>
                  <a:pt x="314" y="275"/>
                  <a:pt x="314" y="275"/>
                  <a:pt x="314" y="275"/>
                </a:cubicBezTo>
                <a:cubicBezTo>
                  <a:pt x="315" y="270"/>
                  <a:pt x="315" y="270"/>
                  <a:pt x="315" y="270"/>
                </a:cubicBezTo>
                <a:cubicBezTo>
                  <a:pt x="317" y="251"/>
                  <a:pt x="325" y="237"/>
                  <a:pt x="337" y="229"/>
                </a:cubicBezTo>
                <a:cubicBezTo>
                  <a:pt x="349" y="221"/>
                  <a:pt x="365" y="217"/>
                  <a:pt x="382" y="217"/>
                </a:cubicBezTo>
                <a:cubicBezTo>
                  <a:pt x="402" y="217"/>
                  <a:pt x="418" y="221"/>
                  <a:pt x="430" y="231"/>
                </a:cubicBezTo>
                <a:cubicBezTo>
                  <a:pt x="441" y="241"/>
                  <a:pt x="447" y="253"/>
                  <a:pt x="447" y="268"/>
                </a:cubicBezTo>
                <a:cubicBezTo>
                  <a:pt x="447" y="276"/>
                  <a:pt x="446" y="284"/>
                  <a:pt x="442" y="292"/>
                </a:cubicBezTo>
                <a:cubicBezTo>
                  <a:pt x="439" y="299"/>
                  <a:pt x="434" y="306"/>
                  <a:pt x="427" y="314"/>
                </a:cubicBezTo>
                <a:cubicBezTo>
                  <a:pt x="422" y="319"/>
                  <a:pt x="414" y="327"/>
                  <a:pt x="403" y="336"/>
                </a:cubicBezTo>
                <a:cubicBezTo>
                  <a:pt x="391" y="345"/>
                  <a:pt x="384" y="352"/>
                  <a:pt x="381" y="354"/>
                </a:cubicBezTo>
                <a:cubicBezTo>
                  <a:pt x="381" y="355"/>
                  <a:pt x="381" y="355"/>
                  <a:pt x="380" y="355"/>
                </a:cubicBezTo>
                <a:lnTo>
                  <a:pt x="447" y="355"/>
                </a:lnTo>
                <a:close/>
              </a:path>
            </a:pathLst>
          </a:custGeom>
          <a:solidFill>
            <a:srgbClr val="3976BC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7" name="Google Shape;477;p24"/>
          <p:cNvSpPr/>
          <p:nvPr/>
        </p:nvSpPr>
        <p:spPr>
          <a:xfrm>
            <a:off x="5323617" y="4612854"/>
            <a:ext cx="1566014" cy="1568848"/>
          </a:xfrm>
          <a:custGeom>
            <a:rect b="b" l="l" r="r" t="t"/>
            <a:pathLst>
              <a:path extrusionOk="0" h="612" w="611">
                <a:moveTo>
                  <a:pt x="557" y="320"/>
                </a:moveTo>
                <a:cubicBezTo>
                  <a:pt x="557" y="308"/>
                  <a:pt x="557" y="296"/>
                  <a:pt x="556" y="284"/>
                </a:cubicBezTo>
                <a:cubicBezTo>
                  <a:pt x="555" y="272"/>
                  <a:pt x="553" y="260"/>
                  <a:pt x="550" y="248"/>
                </a:cubicBezTo>
                <a:cubicBezTo>
                  <a:pt x="568" y="240"/>
                  <a:pt x="584" y="230"/>
                  <a:pt x="601" y="219"/>
                </a:cubicBezTo>
                <a:cubicBezTo>
                  <a:pt x="597" y="207"/>
                  <a:pt x="593" y="195"/>
                  <a:pt x="588" y="183"/>
                </a:cubicBezTo>
                <a:cubicBezTo>
                  <a:pt x="568" y="185"/>
                  <a:pt x="549" y="189"/>
                  <a:pt x="530" y="193"/>
                </a:cubicBezTo>
                <a:cubicBezTo>
                  <a:pt x="525" y="182"/>
                  <a:pt x="519" y="172"/>
                  <a:pt x="512" y="162"/>
                </a:cubicBezTo>
                <a:cubicBezTo>
                  <a:pt x="505" y="152"/>
                  <a:pt x="497" y="142"/>
                  <a:pt x="489" y="134"/>
                </a:cubicBezTo>
                <a:cubicBezTo>
                  <a:pt x="499" y="117"/>
                  <a:pt x="509" y="101"/>
                  <a:pt x="518" y="83"/>
                </a:cubicBezTo>
                <a:cubicBezTo>
                  <a:pt x="508" y="74"/>
                  <a:pt x="499" y="66"/>
                  <a:pt x="488" y="59"/>
                </a:cubicBezTo>
                <a:cubicBezTo>
                  <a:pt x="473" y="70"/>
                  <a:pt x="458" y="83"/>
                  <a:pt x="443" y="96"/>
                </a:cubicBezTo>
                <a:cubicBezTo>
                  <a:pt x="433" y="89"/>
                  <a:pt x="423" y="83"/>
                  <a:pt x="412" y="78"/>
                </a:cubicBezTo>
                <a:cubicBezTo>
                  <a:pt x="401" y="73"/>
                  <a:pt x="390" y="69"/>
                  <a:pt x="378" y="65"/>
                </a:cubicBezTo>
                <a:cubicBezTo>
                  <a:pt x="379" y="46"/>
                  <a:pt x="379" y="26"/>
                  <a:pt x="378" y="7"/>
                </a:cubicBezTo>
                <a:cubicBezTo>
                  <a:pt x="365" y="4"/>
                  <a:pt x="353" y="2"/>
                  <a:pt x="340" y="0"/>
                </a:cubicBezTo>
                <a:cubicBezTo>
                  <a:pt x="332" y="18"/>
                  <a:pt x="326" y="36"/>
                  <a:pt x="320" y="55"/>
                </a:cubicBezTo>
                <a:cubicBezTo>
                  <a:pt x="308" y="54"/>
                  <a:pt x="296" y="55"/>
                  <a:pt x="284" y="56"/>
                </a:cubicBezTo>
                <a:cubicBezTo>
                  <a:pt x="272" y="57"/>
                  <a:pt x="260" y="58"/>
                  <a:pt x="248" y="61"/>
                </a:cubicBezTo>
                <a:cubicBezTo>
                  <a:pt x="239" y="44"/>
                  <a:pt x="229" y="27"/>
                  <a:pt x="219" y="11"/>
                </a:cubicBezTo>
                <a:cubicBezTo>
                  <a:pt x="206" y="15"/>
                  <a:pt x="194" y="19"/>
                  <a:pt x="183" y="24"/>
                </a:cubicBezTo>
                <a:cubicBezTo>
                  <a:pt x="185" y="43"/>
                  <a:pt x="188" y="63"/>
                  <a:pt x="192" y="81"/>
                </a:cubicBezTo>
                <a:cubicBezTo>
                  <a:pt x="182" y="87"/>
                  <a:pt x="171" y="93"/>
                  <a:pt x="161" y="100"/>
                </a:cubicBezTo>
                <a:cubicBezTo>
                  <a:pt x="151" y="107"/>
                  <a:pt x="142" y="115"/>
                  <a:pt x="133" y="123"/>
                </a:cubicBezTo>
                <a:cubicBezTo>
                  <a:pt x="117" y="112"/>
                  <a:pt x="100" y="103"/>
                  <a:pt x="83" y="94"/>
                </a:cubicBezTo>
                <a:cubicBezTo>
                  <a:pt x="74" y="103"/>
                  <a:pt x="66" y="113"/>
                  <a:pt x="58" y="123"/>
                </a:cubicBezTo>
                <a:cubicBezTo>
                  <a:pt x="70" y="139"/>
                  <a:pt x="82" y="154"/>
                  <a:pt x="95" y="168"/>
                </a:cubicBezTo>
                <a:cubicBezTo>
                  <a:pt x="89" y="178"/>
                  <a:pt x="83" y="189"/>
                  <a:pt x="78" y="200"/>
                </a:cubicBezTo>
                <a:cubicBezTo>
                  <a:pt x="72" y="211"/>
                  <a:pt x="68" y="222"/>
                  <a:pt x="65" y="234"/>
                </a:cubicBezTo>
                <a:cubicBezTo>
                  <a:pt x="45" y="233"/>
                  <a:pt x="26" y="233"/>
                  <a:pt x="6" y="234"/>
                </a:cubicBezTo>
                <a:cubicBezTo>
                  <a:pt x="3" y="246"/>
                  <a:pt x="1" y="259"/>
                  <a:pt x="0" y="272"/>
                </a:cubicBezTo>
                <a:cubicBezTo>
                  <a:pt x="18" y="279"/>
                  <a:pt x="36" y="286"/>
                  <a:pt x="55" y="292"/>
                </a:cubicBezTo>
                <a:cubicBezTo>
                  <a:pt x="54" y="304"/>
                  <a:pt x="54" y="316"/>
                  <a:pt x="55" y="328"/>
                </a:cubicBezTo>
                <a:cubicBezTo>
                  <a:pt x="56" y="340"/>
                  <a:pt x="58" y="352"/>
                  <a:pt x="61" y="364"/>
                </a:cubicBezTo>
                <a:cubicBezTo>
                  <a:pt x="44" y="373"/>
                  <a:pt x="27" y="382"/>
                  <a:pt x="10" y="393"/>
                </a:cubicBezTo>
                <a:cubicBezTo>
                  <a:pt x="14" y="405"/>
                  <a:pt x="18" y="417"/>
                  <a:pt x="24" y="429"/>
                </a:cubicBezTo>
                <a:cubicBezTo>
                  <a:pt x="43" y="427"/>
                  <a:pt x="62" y="423"/>
                  <a:pt x="81" y="419"/>
                </a:cubicBezTo>
                <a:cubicBezTo>
                  <a:pt x="86" y="430"/>
                  <a:pt x="93" y="440"/>
                  <a:pt x="100" y="450"/>
                </a:cubicBezTo>
                <a:cubicBezTo>
                  <a:pt x="107" y="460"/>
                  <a:pt x="114" y="470"/>
                  <a:pt x="123" y="478"/>
                </a:cubicBezTo>
                <a:cubicBezTo>
                  <a:pt x="112" y="495"/>
                  <a:pt x="102" y="511"/>
                  <a:pt x="94" y="529"/>
                </a:cubicBezTo>
                <a:cubicBezTo>
                  <a:pt x="103" y="538"/>
                  <a:pt x="113" y="546"/>
                  <a:pt x="123" y="554"/>
                </a:cubicBezTo>
                <a:cubicBezTo>
                  <a:pt x="139" y="542"/>
                  <a:pt x="153" y="529"/>
                  <a:pt x="168" y="516"/>
                </a:cubicBezTo>
                <a:cubicBezTo>
                  <a:pt x="178" y="523"/>
                  <a:pt x="188" y="529"/>
                  <a:pt x="199" y="534"/>
                </a:cubicBezTo>
                <a:cubicBezTo>
                  <a:pt x="210" y="539"/>
                  <a:pt x="222" y="543"/>
                  <a:pt x="233" y="547"/>
                </a:cubicBezTo>
                <a:cubicBezTo>
                  <a:pt x="232" y="566"/>
                  <a:pt x="232" y="586"/>
                  <a:pt x="233" y="605"/>
                </a:cubicBezTo>
                <a:cubicBezTo>
                  <a:pt x="246" y="608"/>
                  <a:pt x="258" y="610"/>
                  <a:pt x="271" y="612"/>
                </a:cubicBezTo>
                <a:cubicBezTo>
                  <a:pt x="279" y="594"/>
                  <a:pt x="286" y="576"/>
                  <a:pt x="291" y="557"/>
                </a:cubicBezTo>
                <a:cubicBezTo>
                  <a:pt x="303" y="558"/>
                  <a:pt x="315" y="557"/>
                  <a:pt x="327" y="557"/>
                </a:cubicBezTo>
                <a:cubicBezTo>
                  <a:pt x="339" y="555"/>
                  <a:pt x="351" y="554"/>
                  <a:pt x="363" y="551"/>
                </a:cubicBezTo>
                <a:cubicBezTo>
                  <a:pt x="372" y="568"/>
                  <a:pt x="382" y="585"/>
                  <a:pt x="393" y="601"/>
                </a:cubicBezTo>
                <a:cubicBezTo>
                  <a:pt x="405" y="598"/>
                  <a:pt x="417" y="593"/>
                  <a:pt x="429" y="588"/>
                </a:cubicBezTo>
                <a:cubicBezTo>
                  <a:pt x="426" y="569"/>
                  <a:pt x="423" y="549"/>
                  <a:pt x="419" y="531"/>
                </a:cubicBezTo>
                <a:cubicBezTo>
                  <a:pt x="429" y="525"/>
                  <a:pt x="440" y="519"/>
                  <a:pt x="450" y="512"/>
                </a:cubicBezTo>
                <a:cubicBezTo>
                  <a:pt x="460" y="505"/>
                  <a:pt x="469" y="497"/>
                  <a:pt x="478" y="489"/>
                </a:cubicBezTo>
                <a:cubicBezTo>
                  <a:pt x="494" y="500"/>
                  <a:pt x="511" y="509"/>
                  <a:pt x="528" y="518"/>
                </a:cubicBezTo>
                <a:cubicBezTo>
                  <a:pt x="537" y="509"/>
                  <a:pt x="546" y="499"/>
                  <a:pt x="553" y="489"/>
                </a:cubicBezTo>
                <a:cubicBezTo>
                  <a:pt x="541" y="473"/>
                  <a:pt x="529" y="458"/>
                  <a:pt x="516" y="444"/>
                </a:cubicBezTo>
                <a:cubicBezTo>
                  <a:pt x="522" y="434"/>
                  <a:pt x="528" y="423"/>
                  <a:pt x="533" y="412"/>
                </a:cubicBezTo>
                <a:cubicBezTo>
                  <a:pt x="539" y="401"/>
                  <a:pt x="543" y="390"/>
                  <a:pt x="546" y="378"/>
                </a:cubicBezTo>
                <a:cubicBezTo>
                  <a:pt x="566" y="379"/>
                  <a:pt x="585" y="379"/>
                  <a:pt x="605" y="378"/>
                </a:cubicBezTo>
                <a:cubicBezTo>
                  <a:pt x="608" y="366"/>
                  <a:pt x="610" y="353"/>
                  <a:pt x="611" y="340"/>
                </a:cubicBezTo>
                <a:cubicBezTo>
                  <a:pt x="593" y="333"/>
                  <a:pt x="575" y="326"/>
                  <a:pt x="557" y="320"/>
                </a:cubicBezTo>
                <a:close/>
                <a:moveTo>
                  <a:pt x="278" y="378"/>
                </a:moveTo>
                <a:cubicBezTo>
                  <a:pt x="266" y="390"/>
                  <a:pt x="251" y="397"/>
                  <a:pt x="231" y="397"/>
                </a:cubicBezTo>
                <a:cubicBezTo>
                  <a:pt x="211" y="397"/>
                  <a:pt x="195" y="390"/>
                  <a:pt x="183" y="376"/>
                </a:cubicBezTo>
                <a:cubicBezTo>
                  <a:pt x="171" y="363"/>
                  <a:pt x="165" y="340"/>
                  <a:pt x="165" y="306"/>
                </a:cubicBezTo>
                <a:cubicBezTo>
                  <a:pt x="165" y="273"/>
                  <a:pt x="172" y="249"/>
                  <a:pt x="185" y="234"/>
                </a:cubicBezTo>
                <a:cubicBezTo>
                  <a:pt x="196" y="222"/>
                  <a:pt x="211" y="216"/>
                  <a:pt x="231" y="216"/>
                </a:cubicBezTo>
                <a:cubicBezTo>
                  <a:pt x="251" y="216"/>
                  <a:pt x="266" y="222"/>
                  <a:pt x="278" y="235"/>
                </a:cubicBezTo>
                <a:cubicBezTo>
                  <a:pt x="291" y="249"/>
                  <a:pt x="297" y="273"/>
                  <a:pt x="297" y="306"/>
                </a:cubicBezTo>
                <a:cubicBezTo>
                  <a:pt x="297" y="339"/>
                  <a:pt x="291" y="363"/>
                  <a:pt x="278" y="378"/>
                </a:cubicBezTo>
                <a:close/>
                <a:moveTo>
                  <a:pt x="426" y="380"/>
                </a:moveTo>
                <a:cubicBezTo>
                  <a:pt x="413" y="391"/>
                  <a:pt x="397" y="397"/>
                  <a:pt x="378" y="397"/>
                </a:cubicBezTo>
                <a:cubicBezTo>
                  <a:pt x="360" y="397"/>
                  <a:pt x="344" y="392"/>
                  <a:pt x="332" y="382"/>
                </a:cubicBezTo>
                <a:cubicBezTo>
                  <a:pt x="320" y="373"/>
                  <a:pt x="313" y="360"/>
                  <a:pt x="311" y="345"/>
                </a:cubicBezTo>
                <a:cubicBezTo>
                  <a:pt x="310" y="340"/>
                  <a:pt x="310" y="340"/>
                  <a:pt x="310" y="340"/>
                </a:cubicBezTo>
                <a:cubicBezTo>
                  <a:pt x="315" y="340"/>
                  <a:pt x="315" y="340"/>
                  <a:pt x="315" y="340"/>
                </a:cubicBezTo>
                <a:cubicBezTo>
                  <a:pt x="350" y="336"/>
                  <a:pt x="350" y="336"/>
                  <a:pt x="350" y="336"/>
                </a:cubicBezTo>
                <a:cubicBezTo>
                  <a:pt x="355" y="335"/>
                  <a:pt x="355" y="335"/>
                  <a:pt x="355" y="335"/>
                </a:cubicBezTo>
                <a:cubicBezTo>
                  <a:pt x="355" y="340"/>
                  <a:pt x="355" y="340"/>
                  <a:pt x="355" y="340"/>
                </a:cubicBezTo>
                <a:cubicBezTo>
                  <a:pt x="356" y="347"/>
                  <a:pt x="359" y="352"/>
                  <a:pt x="363" y="355"/>
                </a:cubicBezTo>
                <a:cubicBezTo>
                  <a:pt x="367" y="359"/>
                  <a:pt x="372" y="360"/>
                  <a:pt x="378" y="360"/>
                </a:cubicBezTo>
                <a:cubicBezTo>
                  <a:pt x="384" y="360"/>
                  <a:pt x="389" y="358"/>
                  <a:pt x="393" y="354"/>
                </a:cubicBezTo>
                <a:cubicBezTo>
                  <a:pt x="398" y="350"/>
                  <a:pt x="400" y="344"/>
                  <a:pt x="400" y="337"/>
                </a:cubicBezTo>
                <a:cubicBezTo>
                  <a:pt x="400" y="330"/>
                  <a:pt x="398" y="325"/>
                  <a:pt x="394" y="321"/>
                </a:cubicBezTo>
                <a:cubicBezTo>
                  <a:pt x="390" y="317"/>
                  <a:pt x="385" y="315"/>
                  <a:pt x="379" y="315"/>
                </a:cubicBezTo>
                <a:cubicBezTo>
                  <a:pt x="375" y="315"/>
                  <a:pt x="369" y="316"/>
                  <a:pt x="363" y="318"/>
                </a:cubicBezTo>
                <a:cubicBezTo>
                  <a:pt x="357" y="319"/>
                  <a:pt x="357" y="319"/>
                  <a:pt x="357" y="319"/>
                </a:cubicBezTo>
                <a:cubicBezTo>
                  <a:pt x="358" y="313"/>
                  <a:pt x="358" y="313"/>
                  <a:pt x="358" y="313"/>
                </a:cubicBezTo>
                <a:cubicBezTo>
                  <a:pt x="362" y="286"/>
                  <a:pt x="362" y="286"/>
                  <a:pt x="362" y="286"/>
                </a:cubicBezTo>
                <a:cubicBezTo>
                  <a:pt x="362" y="282"/>
                  <a:pt x="362" y="282"/>
                  <a:pt x="362" y="282"/>
                </a:cubicBezTo>
                <a:cubicBezTo>
                  <a:pt x="366" y="282"/>
                  <a:pt x="366" y="282"/>
                  <a:pt x="366" y="282"/>
                </a:cubicBezTo>
                <a:cubicBezTo>
                  <a:pt x="367" y="282"/>
                  <a:pt x="367" y="282"/>
                  <a:pt x="368" y="282"/>
                </a:cubicBezTo>
                <a:cubicBezTo>
                  <a:pt x="376" y="282"/>
                  <a:pt x="382" y="281"/>
                  <a:pt x="386" y="278"/>
                </a:cubicBezTo>
                <a:cubicBezTo>
                  <a:pt x="390" y="274"/>
                  <a:pt x="392" y="270"/>
                  <a:pt x="392" y="265"/>
                </a:cubicBezTo>
                <a:cubicBezTo>
                  <a:pt x="392" y="261"/>
                  <a:pt x="390" y="258"/>
                  <a:pt x="388" y="255"/>
                </a:cubicBezTo>
                <a:cubicBezTo>
                  <a:pt x="385" y="253"/>
                  <a:pt x="381" y="251"/>
                  <a:pt x="376" y="251"/>
                </a:cubicBezTo>
                <a:cubicBezTo>
                  <a:pt x="371" y="251"/>
                  <a:pt x="366" y="253"/>
                  <a:pt x="363" y="256"/>
                </a:cubicBezTo>
                <a:cubicBezTo>
                  <a:pt x="359" y="259"/>
                  <a:pt x="357" y="264"/>
                  <a:pt x="356" y="270"/>
                </a:cubicBezTo>
                <a:cubicBezTo>
                  <a:pt x="356" y="275"/>
                  <a:pt x="356" y="275"/>
                  <a:pt x="356" y="275"/>
                </a:cubicBezTo>
                <a:cubicBezTo>
                  <a:pt x="351" y="274"/>
                  <a:pt x="351" y="274"/>
                  <a:pt x="351" y="274"/>
                </a:cubicBezTo>
                <a:cubicBezTo>
                  <a:pt x="318" y="269"/>
                  <a:pt x="318" y="269"/>
                  <a:pt x="318" y="269"/>
                </a:cubicBezTo>
                <a:cubicBezTo>
                  <a:pt x="313" y="268"/>
                  <a:pt x="313" y="268"/>
                  <a:pt x="313" y="268"/>
                </a:cubicBezTo>
                <a:cubicBezTo>
                  <a:pt x="314" y="263"/>
                  <a:pt x="314" y="263"/>
                  <a:pt x="314" y="263"/>
                </a:cubicBezTo>
                <a:cubicBezTo>
                  <a:pt x="316" y="252"/>
                  <a:pt x="320" y="243"/>
                  <a:pt x="325" y="237"/>
                </a:cubicBezTo>
                <a:cubicBezTo>
                  <a:pt x="330" y="230"/>
                  <a:pt x="338" y="225"/>
                  <a:pt x="347" y="221"/>
                </a:cubicBezTo>
                <a:cubicBezTo>
                  <a:pt x="356" y="217"/>
                  <a:pt x="366" y="216"/>
                  <a:pt x="377" y="216"/>
                </a:cubicBezTo>
                <a:cubicBezTo>
                  <a:pt x="396" y="216"/>
                  <a:pt x="411" y="221"/>
                  <a:pt x="423" y="232"/>
                </a:cubicBezTo>
                <a:cubicBezTo>
                  <a:pt x="433" y="241"/>
                  <a:pt x="438" y="252"/>
                  <a:pt x="438" y="263"/>
                </a:cubicBezTo>
                <a:cubicBezTo>
                  <a:pt x="438" y="277"/>
                  <a:pt x="431" y="288"/>
                  <a:pt x="418" y="297"/>
                </a:cubicBezTo>
                <a:cubicBezTo>
                  <a:pt x="425" y="300"/>
                  <a:pt x="430" y="304"/>
                  <a:pt x="435" y="309"/>
                </a:cubicBezTo>
                <a:cubicBezTo>
                  <a:pt x="443" y="317"/>
                  <a:pt x="446" y="327"/>
                  <a:pt x="446" y="339"/>
                </a:cubicBezTo>
                <a:cubicBezTo>
                  <a:pt x="446" y="355"/>
                  <a:pt x="440" y="369"/>
                  <a:pt x="426" y="380"/>
                </a:cubicBezTo>
                <a:close/>
                <a:moveTo>
                  <a:pt x="240" y="254"/>
                </a:moveTo>
                <a:cubicBezTo>
                  <a:pt x="237" y="253"/>
                  <a:pt x="235" y="252"/>
                  <a:pt x="231" y="252"/>
                </a:cubicBezTo>
                <a:cubicBezTo>
                  <a:pt x="228" y="252"/>
                  <a:pt x="225" y="253"/>
                  <a:pt x="222" y="254"/>
                </a:cubicBezTo>
                <a:cubicBezTo>
                  <a:pt x="220" y="256"/>
                  <a:pt x="217" y="260"/>
                  <a:pt x="216" y="265"/>
                </a:cubicBezTo>
                <a:cubicBezTo>
                  <a:pt x="213" y="273"/>
                  <a:pt x="212" y="287"/>
                  <a:pt x="212" y="306"/>
                </a:cubicBezTo>
                <a:cubicBezTo>
                  <a:pt x="212" y="325"/>
                  <a:pt x="213" y="338"/>
                  <a:pt x="215" y="345"/>
                </a:cubicBezTo>
                <a:cubicBezTo>
                  <a:pt x="218" y="353"/>
                  <a:pt x="220" y="356"/>
                  <a:pt x="222" y="358"/>
                </a:cubicBezTo>
                <a:cubicBezTo>
                  <a:pt x="225" y="360"/>
                  <a:pt x="228" y="360"/>
                  <a:pt x="231" y="360"/>
                </a:cubicBezTo>
                <a:cubicBezTo>
                  <a:pt x="235" y="360"/>
                  <a:pt x="237" y="360"/>
                  <a:pt x="240" y="358"/>
                </a:cubicBezTo>
                <a:cubicBezTo>
                  <a:pt x="243" y="356"/>
                  <a:pt x="245" y="352"/>
                  <a:pt x="246" y="347"/>
                </a:cubicBezTo>
                <a:cubicBezTo>
                  <a:pt x="249" y="339"/>
                  <a:pt x="250" y="325"/>
                  <a:pt x="250" y="306"/>
                </a:cubicBezTo>
                <a:cubicBezTo>
                  <a:pt x="250" y="287"/>
                  <a:pt x="249" y="274"/>
                  <a:pt x="247" y="267"/>
                </a:cubicBezTo>
                <a:cubicBezTo>
                  <a:pt x="244" y="259"/>
                  <a:pt x="242" y="256"/>
                  <a:pt x="240" y="254"/>
                </a:cubicBezTo>
                <a:close/>
              </a:path>
            </a:pathLst>
          </a:cu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8" name="Google Shape;478;p24"/>
          <p:cNvSpPr txBox="1"/>
          <p:nvPr/>
        </p:nvSpPr>
        <p:spPr>
          <a:xfrm>
            <a:off x="981977" y="2182825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79" name="Google Shape;479;p24"/>
          <p:cNvSpPr txBox="1"/>
          <p:nvPr/>
        </p:nvSpPr>
        <p:spPr>
          <a:xfrm>
            <a:off x="981977" y="499274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0" name="Google Shape;480;p24"/>
          <p:cNvSpPr txBox="1"/>
          <p:nvPr/>
        </p:nvSpPr>
        <p:spPr>
          <a:xfrm>
            <a:off x="8877127" y="2193451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1" name="Google Shape;481;p24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6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25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488" name="Google Shape;488;p25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489" name="Google Shape;489;p25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490" name="Google Shape;490;p25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1" name="Google Shape;491;p25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2" name="Google Shape;492;p25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3" name="Google Shape;493;p25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4" name="Google Shape;494;p25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5" name="Google Shape;495;p25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6" name="Google Shape;496;p25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497" name="Google Shape;497;p25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498" name="Google Shape;498;p25"/>
          <p:cNvGrpSpPr/>
          <p:nvPr/>
        </p:nvGrpSpPr>
        <p:grpSpPr>
          <a:xfrm>
            <a:off x="6154413" y="4223009"/>
            <a:ext cx="2224883" cy="2117557"/>
            <a:chOff x="6154413" y="4223009"/>
            <a:chExt cx="2224883" cy="2117557"/>
          </a:xfrm>
        </p:grpSpPr>
        <p:sp>
          <p:nvSpPr>
            <p:cNvPr id="499" name="Google Shape;499;p25"/>
            <p:cNvSpPr/>
            <p:nvPr/>
          </p:nvSpPr>
          <p:spPr>
            <a:xfrm rot="10800000">
              <a:off x="6154413" y="4223009"/>
              <a:ext cx="2129589" cy="2117557"/>
            </a:xfrm>
            <a:custGeom>
              <a:rect b="b" l="l" r="r" t="t"/>
              <a:pathLst>
                <a:path extrusionOk="0" h="2117557" w="2129589">
                  <a:moveTo>
                    <a:pt x="457200" y="0"/>
                  </a:moveTo>
                  <a:cubicBezTo>
                    <a:pt x="678142" y="0"/>
                    <a:pt x="862480" y="156720"/>
                    <a:pt x="905112" y="365058"/>
                  </a:cubicBezTo>
                  <a:lnTo>
                    <a:pt x="914400" y="457199"/>
                  </a:lnTo>
                  <a:lnTo>
                    <a:pt x="1991215" y="457199"/>
                  </a:lnTo>
                  <a:cubicBezTo>
                    <a:pt x="2067637" y="457199"/>
                    <a:pt x="2129589" y="519151"/>
                    <a:pt x="2129589" y="595573"/>
                  </a:cubicBezTo>
                  <a:lnTo>
                    <a:pt x="2129589" y="1979183"/>
                  </a:lnTo>
                  <a:cubicBezTo>
                    <a:pt x="2129589" y="2055605"/>
                    <a:pt x="2067637" y="2117557"/>
                    <a:pt x="1991215" y="2117557"/>
                  </a:cubicBezTo>
                  <a:lnTo>
                    <a:pt x="607605" y="2117557"/>
                  </a:lnTo>
                  <a:cubicBezTo>
                    <a:pt x="531183" y="2117557"/>
                    <a:pt x="469231" y="2055605"/>
                    <a:pt x="469231" y="1979183"/>
                  </a:cubicBezTo>
                  <a:lnTo>
                    <a:pt x="469231" y="913187"/>
                  </a:lnTo>
                  <a:lnTo>
                    <a:pt x="457200" y="914400"/>
                  </a:lnTo>
                  <a:cubicBezTo>
                    <a:pt x="204695" y="914400"/>
                    <a:pt x="0" y="709705"/>
                    <a:pt x="0" y="457200"/>
                  </a:cubicBezTo>
                  <a:cubicBezTo>
                    <a:pt x="0" y="204695"/>
                    <a:pt x="204695" y="0"/>
                    <a:pt x="45720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0" name="Google Shape;500;p25"/>
            <p:cNvSpPr/>
            <p:nvPr/>
          </p:nvSpPr>
          <p:spPr>
            <a:xfrm rot="10800000">
              <a:off x="6297692" y="4354158"/>
              <a:ext cx="1383631" cy="1383631"/>
            </a:xfrm>
            <a:prstGeom prst="roundRect">
              <a:avLst>
                <a:gd fmla="val 7902" name="adj"/>
              </a:avLst>
            </a:pr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1" name="Google Shape;501;p25"/>
            <p:cNvSpPr/>
            <p:nvPr/>
          </p:nvSpPr>
          <p:spPr>
            <a:xfrm>
              <a:off x="7339903" y="5688307"/>
              <a:ext cx="10393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b="1" sz="28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2" name="Google Shape;502;p25"/>
            <p:cNvSpPr/>
            <p:nvPr/>
          </p:nvSpPr>
          <p:spPr>
            <a:xfrm>
              <a:off x="6752518" y="4745239"/>
              <a:ext cx="473977" cy="556613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03" name="Google Shape;503;p25"/>
          <p:cNvGrpSpPr/>
          <p:nvPr/>
        </p:nvGrpSpPr>
        <p:grpSpPr>
          <a:xfrm>
            <a:off x="6147235" y="1973526"/>
            <a:ext cx="2203541" cy="2129589"/>
            <a:chOff x="6147235" y="1973526"/>
            <a:chExt cx="2203541" cy="2129589"/>
          </a:xfrm>
        </p:grpSpPr>
        <p:sp>
          <p:nvSpPr>
            <p:cNvPr id="504" name="Google Shape;504;p25"/>
            <p:cNvSpPr/>
            <p:nvPr/>
          </p:nvSpPr>
          <p:spPr>
            <a:xfrm rot="5400000">
              <a:off x="6141219" y="1979542"/>
              <a:ext cx="2129589" cy="2117557"/>
            </a:xfrm>
            <a:custGeom>
              <a:rect b="b" l="l" r="r" t="t"/>
              <a:pathLst>
                <a:path extrusionOk="0" h="2117557" w="2129589">
                  <a:moveTo>
                    <a:pt x="457200" y="0"/>
                  </a:moveTo>
                  <a:cubicBezTo>
                    <a:pt x="678142" y="0"/>
                    <a:pt x="862480" y="156720"/>
                    <a:pt x="905112" y="365058"/>
                  </a:cubicBezTo>
                  <a:lnTo>
                    <a:pt x="914400" y="457199"/>
                  </a:lnTo>
                  <a:lnTo>
                    <a:pt x="1991215" y="457199"/>
                  </a:lnTo>
                  <a:cubicBezTo>
                    <a:pt x="2067637" y="457199"/>
                    <a:pt x="2129589" y="519151"/>
                    <a:pt x="2129589" y="595573"/>
                  </a:cubicBezTo>
                  <a:lnTo>
                    <a:pt x="2129589" y="1979183"/>
                  </a:lnTo>
                  <a:cubicBezTo>
                    <a:pt x="2129589" y="2055605"/>
                    <a:pt x="2067637" y="2117557"/>
                    <a:pt x="1991215" y="2117557"/>
                  </a:cubicBezTo>
                  <a:lnTo>
                    <a:pt x="607605" y="2117557"/>
                  </a:lnTo>
                  <a:cubicBezTo>
                    <a:pt x="531183" y="2117557"/>
                    <a:pt x="469231" y="2055605"/>
                    <a:pt x="469231" y="1979183"/>
                  </a:cubicBezTo>
                  <a:lnTo>
                    <a:pt x="469231" y="913187"/>
                  </a:lnTo>
                  <a:lnTo>
                    <a:pt x="457200" y="914400"/>
                  </a:lnTo>
                  <a:cubicBezTo>
                    <a:pt x="204695" y="914400"/>
                    <a:pt x="0" y="709705"/>
                    <a:pt x="0" y="457200"/>
                  </a:cubicBezTo>
                  <a:cubicBezTo>
                    <a:pt x="0" y="204695"/>
                    <a:pt x="204695" y="0"/>
                    <a:pt x="45720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5" name="Google Shape;505;p25"/>
            <p:cNvSpPr/>
            <p:nvPr/>
          </p:nvSpPr>
          <p:spPr>
            <a:xfrm rot="5400000">
              <a:off x="6278384" y="2576205"/>
              <a:ext cx="1383631" cy="1383631"/>
            </a:xfrm>
            <a:prstGeom prst="roundRect">
              <a:avLst>
                <a:gd fmla="val 7902" name="adj"/>
              </a:avLst>
            </a:pr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6" name="Google Shape;506;p25"/>
            <p:cNvSpPr/>
            <p:nvPr/>
          </p:nvSpPr>
          <p:spPr>
            <a:xfrm>
              <a:off x="7311383" y="2123916"/>
              <a:ext cx="10393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b="1" sz="28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07" name="Google Shape;507;p25"/>
            <p:cNvSpPr/>
            <p:nvPr/>
          </p:nvSpPr>
          <p:spPr>
            <a:xfrm>
              <a:off x="6744364" y="3031767"/>
              <a:ext cx="516499" cy="485079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08" name="Google Shape;508;p25"/>
          <p:cNvGrpSpPr/>
          <p:nvPr/>
        </p:nvGrpSpPr>
        <p:grpSpPr>
          <a:xfrm>
            <a:off x="3931662" y="1985558"/>
            <a:ext cx="2129589" cy="2117557"/>
            <a:chOff x="3931662" y="1985558"/>
            <a:chExt cx="2129589" cy="2117557"/>
          </a:xfrm>
        </p:grpSpPr>
        <p:sp>
          <p:nvSpPr>
            <p:cNvPr id="509" name="Google Shape;509;p25"/>
            <p:cNvSpPr/>
            <p:nvPr/>
          </p:nvSpPr>
          <p:spPr>
            <a:xfrm>
              <a:off x="3931662" y="1985558"/>
              <a:ext cx="2129589" cy="2117557"/>
            </a:xfrm>
            <a:custGeom>
              <a:rect b="b" l="l" r="r" t="t"/>
              <a:pathLst>
                <a:path extrusionOk="0" h="2117557" w="2129589">
                  <a:moveTo>
                    <a:pt x="457200" y="0"/>
                  </a:moveTo>
                  <a:cubicBezTo>
                    <a:pt x="678142" y="0"/>
                    <a:pt x="862480" y="156720"/>
                    <a:pt x="905112" y="365058"/>
                  </a:cubicBezTo>
                  <a:lnTo>
                    <a:pt x="914400" y="457199"/>
                  </a:lnTo>
                  <a:lnTo>
                    <a:pt x="1991215" y="457199"/>
                  </a:lnTo>
                  <a:cubicBezTo>
                    <a:pt x="2067637" y="457199"/>
                    <a:pt x="2129589" y="519151"/>
                    <a:pt x="2129589" y="595573"/>
                  </a:cubicBezTo>
                  <a:lnTo>
                    <a:pt x="2129589" y="1979183"/>
                  </a:lnTo>
                  <a:cubicBezTo>
                    <a:pt x="2129589" y="2055605"/>
                    <a:pt x="2067637" y="2117557"/>
                    <a:pt x="1991215" y="2117557"/>
                  </a:cubicBezTo>
                  <a:lnTo>
                    <a:pt x="607605" y="2117557"/>
                  </a:lnTo>
                  <a:cubicBezTo>
                    <a:pt x="531183" y="2117557"/>
                    <a:pt x="469231" y="2055605"/>
                    <a:pt x="469231" y="1979183"/>
                  </a:cubicBezTo>
                  <a:lnTo>
                    <a:pt x="469231" y="913187"/>
                  </a:lnTo>
                  <a:lnTo>
                    <a:pt x="457200" y="914400"/>
                  </a:lnTo>
                  <a:cubicBezTo>
                    <a:pt x="204695" y="914400"/>
                    <a:pt x="0" y="709705"/>
                    <a:pt x="0" y="457200"/>
                  </a:cubicBezTo>
                  <a:cubicBezTo>
                    <a:pt x="0" y="204695"/>
                    <a:pt x="204695" y="0"/>
                    <a:pt x="45720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0" name="Google Shape;510;p25"/>
            <p:cNvSpPr/>
            <p:nvPr/>
          </p:nvSpPr>
          <p:spPr>
            <a:xfrm>
              <a:off x="4534341" y="2588335"/>
              <a:ext cx="1383631" cy="1383631"/>
            </a:xfrm>
            <a:prstGeom prst="roundRect">
              <a:avLst>
                <a:gd fmla="val 7902" name="adj"/>
              </a:avLst>
            </a:pr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1" name="Google Shape;511;p25"/>
            <p:cNvSpPr/>
            <p:nvPr/>
          </p:nvSpPr>
          <p:spPr>
            <a:xfrm>
              <a:off x="3947544" y="2155032"/>
              <a:ext cx="744491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b="1" sz="28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2" name="Google Shape;512;p25"/>
            <p:cNvSpPr/>
            <p:nvPr/>
          </p:nvSpPr>
          <p:spPr>
            <a:xfrm>
              <a:off x="5001136" y="3041552"/>
              <a:ext cx="521373" cy="519274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13" name="Google Shape;513;p25"/>
          <p:cNvGrpSpPr/>
          <p:nvPr/>
        </p:nvGrpSpPr>
        <p:grpSpPr>
          <a:xfrm>
            <a:off x="3812697" y="4216993"/>
            <a:ext cx="2236522" cy="2129589"/>
            <a:chOff x="3812697" y="4216993"/>
            <a:chExt cx="2236522" cy="2129589"/>
          </a:xfrm>
        </p:grpSpPr>
        <p:sp>
          <p:nvSpPr>
            <p:cNvPr id="514" name="Google Shape;514;p25"/>
            <p:cNvSpPr/>
            <p:nvPr/>
          </p:nvSpPr>
          <p:spPr>
            <a:xfrm rot="-5400000">
              <a:off x="3925646" y="4223009"/>
              <a:ext cx="2129589" cy="2117557"/>
            </a:xfrm>
            <a:custGeom>
              <a:rect b="b" l="l" r="r" t="t"/>
              <a:pathLst>
                <a:path extrusionOk="0" h="2117557" w="2129589">
                  <a:moveTo>
                    <a:pt x="457200" y="0"/>
                  </a:moveTo>
                  <a:cubicBezTo>
                    <a:pt x="678142" y="0"/>
                    <a:pt x="862480" y="156720"/>
                    <a:pt x="905112" y="365058"/>
                  </a:cubicBezTo>
                  <a:lnTo>
                    <a:pt x="914400" y="457199"/>
                  </a:lnTo>
                  <a:lnTo>
                    <a:pt x="1991215" y="457199"/>
                  </a:lnTo>
                  <a:cubicBezTo>
                    <a:pt x="2067637" y="457199"/>
                    <a:pt x="2129589" y="519151"/>
                    <a:pt x="2129589" y="595573"/>
                  </a:cubicBezTo>
                  <a:lnTo>
                    <a:pt x="2129589" y="1979183"/>
                  </a:lnTo>
                  <a:cubicBezTo>
                    <a:pt x="2129589" y="2055605"/>
                    <a:pt x="2067637" y="2117557"/>
                    <a:pt x="1991215" y="2117557"/>
                  </a:cubicBezTo>
                  <a:lnTo>
                    <a:pt x="607605" y="2117557"/>
                  </a:lnTo>
                  <a:cubicBezTo>
                    <a:pt x="531183" y="2117557"/>
                    <a:pt x="469231" y="2055605"/>
                    <a:pt x="469231" y="1979183"/>
                  </a:cubicBezTo>
                  <a:lnTo>
                    <a:pt x="469231" y="913187"/>
                  </a:lnTo>
                  <a:lnTo>
                    <a:pt x="457200" y="914400"/>
                  </a:lnTo>
                  <a:cubicBezTo>
                    <a:pt x="204695" y="914400"/>
                    <a:pt x="0" y="709705"/>
                    <a:pt x="0" y="457200"/>
                  </a:cubicBezTo>
                  <a:cubicBezTo>
                    <a:pt x="0" y="204695"/>
                    <a:pt x="204695" y="0"/>
                    <a:pt x="457200" y="0"/>
                  </a:cubicBezTo>
                  <a:close/>
                </a:path>
              </a:pathLst>
            </a:cu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2540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5" name="Google Shape;515;p25"/>
            <p:cNvSpPr/>
            <p:nvPr/>
          </p:nvSpPr>
          <p:spPr>
            <a:xfrm rot="-5400000">
              <a:off x="4534439" y="4360272"/>
              <a:ext cx="1383631" cy="1383631"/>
            </a:xfrm>
            <a:prstGeom prst="roundRect">
              <a:avLst>
                <a:gd fmla="val 7902" name="adj"/>
              </a:avLst>
            </a:pr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6" name="Google Shape;516;p25"/>
            <p:cNvSpPr/>
            <p:nvPr/>
          </p:nvSpPr>
          <p:spPr>
            <a:xfrm>
              <a:off x="3812697" y="5650318"/>
              <a:ext cx="1039393" cy="5232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8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b="1" sz="28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17" name="Google Shape;517;p25"/>
            <p:cNvSpPr/>
            <p:nvPr/>
          </p:nvSpPr>
          <p:spPr>
            <a:xfrm>
              <a:off x="5005448" y="4859325"/>
              <a:ext cx="441415" cy="463764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518" name="Google Shape;518;p25"/>
          <p:cNvSpPr txBox="1"/>
          <p:nvPr/>
        </p:nvSpPr>
        <p:spPr>
          <a:xfrm>
            <a:off x="1264608" y="251892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19" name="Google Shape;519;p25"/>
          <p:cNvSpPr txBox="1"/>
          <p:nvPr/>
        </p:nvSpPr>
        <p:spPr>
          <a:xfrm>
            <a:off x="1264608" y="4911654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0" name="Google Shape;520;p25"/>
          <p:cNvSpPr txBox="1"/>
          <p:nvPr/>
        </p:nvSpPr>
        <p:spPr>
          <a:xfrm>
            <a:off x="8695014" y="250924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1" name="Google Shape;521;p25"/>
          <p:cNvSpPr txBox="1"/>
          <p:nvPr/>
        </p:nvSpPr>
        <p:spPr>
          <a:xfrm>
            <a:off x="8695014" y="4911654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2" name="Google Shape;522;p25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26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29" name="Google Shape;529;p26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530" name="Google Shape;530;p26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531" name="Google Shape;531;p26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2" name="Google Shape;532;p26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3" name="Google Shape;533;p26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4" name="Google Shape;534;p26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5" name="Google Shape;535;p26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6" name="Google Shape;536;p26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7" name="Google Shape;537;p26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38" name="Google Shape;538;p26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539" name="Google Shape;539;p26"/>
          <p:cNvSpPr/>
          <p:nvPr/>
        </p:nvSpPr>
        <p:spPr>
          <a:xfrm>
            <a:off x="1087123" y="2108510"/>
            <a:ext cx="9938900" cy="3739751"/>
          </a:xfrm>
          <a:custGeom>
            <a:rect b="b" l="l" r="r" t="t"/>
            <a:pathLst>
              <a:path extrusionOk="0" h="3739751" w="9938900">
                <a:moveTo>
                  <a:pt x="4969450" y="0"/>
                </a:moveTo>
                <a:cubicBezTo>
                  <a:pt x="5419367" y="0"/>
                  <a:pt x="5784097" y="364730"/>
                  <a:pt x="5784097" y="814647"/>
                </a:cubicBezTo>
                <a:cubicBezTo>
                  <a:pt x="5784097" y="927126"/>
                  <a:pt x="5761302" y="1034281"/>
                  <a:pt x="5720078" y="1131744"/>
                </a:cubicBezTo>
                <a:lnTo>
                  <a:pt x="5659964" y="1242497"/>
                </a:lnTo>
                <a:lnTo>
                  <a:pt x="5740783" y="1342695"/>
                </a:lnTo>
                <a:cubicBezTo>
                  <a:pt x="5929292" y="1557159"/>
                  <a:pt x="6133433" y="1763659"/>
                  <a:pt x="6346569" y="1960870"/>
                </a:cubicBezTo>
                <a:lnTo>
                  <a:pt x="6641526" y="2222365"/>
                </a:lnTo>
                <a:lnTo>
                  <a:pt x="6729755" y="2174476"/>
                </a:lnTo>
                <a:cubicBezTo>
                  <a:pt x="6827218" y="2133253"/>
                  <a:pt x="6934373" y="2110457"/>
                  <a:pt x="7046852" y="2110457"/>
                </a:cubicBezTo>
                <a:cubicBezTo>
                  <a:pt x="7215571" y="2110457"/>
                  <a:pt x="7372310" y="2161747"/>
                  <a:pt x="7502329" y="2249586"/>
                </a:cubicBezTo>
                <a:lnTo>
                  <a:pt x="7532127" y="2274172"/>
                </a:lnTo>
                <a:lnTo>
                  <a:pt x="7567331" y="2246411"/>
                </a:lnTo>
                <a:cubicBezTo>
                  <a:pt x="7835818" y="2028707"/>
                  <a:pt x="8097046" y="1796603"/>
                  <a:pt x="8345832" y="1534545"/>
                </a:cubicBezTo>
                <a:lnTo>
                  <a:pt x="8513986" y="1349209"/>
                </a:lnTo>
                <a:lnTo>
                  <a:pt x="8448735" y="1270124"/>
                </a:lnTo>
                <a:cubicBezTo>
                  <a:pt x="8360896" y="1140105"/>
                  <a:pt x="8309606" y="983366"/>
                  <a:pt x="8309606" y="814647"/>
                </a:cubicBezTo>
                <a:cubicBezTo>
                  <a:pt x="8309606" y="364730"/>
                  <a:pt x="8674336" y="0"/>
                  <a:pt x="9124253" y="0"/>
                </a:cubicBezTo>
                <a:cubicBezTo>
                  <a:pt x="9574170" y="0"/>
                  <a:pt x="9938900" y="364730"/>
                  <a:pt x="9938900" y="814647"/>
                </a:cubicBezTo>
                <a:cubicBezTo>
                  <a:pt x="9938900" y="1264564"/>
                  <a:pt x="9574170" y="1629294"/>
                  <a:pt x="9124253" y="1629294"/>
                </a:cubicBezTo>
                <a:cubicBezTo>
                  <a:pt x="9011774" y="1629294"/>
                  <a:pt x="8904619" y="1606499"/>
                  <a:pt x="8807156" y="1565275"/>
                </a:cubicBezTo>
                <a:lnTo>
                  <a:pt x="8736800" y="1527087"/>
                </a:lnTo>
                <a:lnTo>
                  <a:pt x="8563275" y="1685629"/>
                </a:lnTo>
                <a:cubicBezTo>
                  <a:pt x="8302015" y="1933370"/>
                  <a:pt x="8053890" y="2202079"/>
                  <a:pt x="7821490" y="2478796"/>
                </a:cubicBezTo>
                <a:lnTo>
                  <a:pt x="7765005" y="2548177"/>
                </a:lnTo>
                <a:lnTo>
                  <a:pt x="7797480" y="2608007"/>
                </a:lnTo>
                <a:cubicBezTo>
                  <a:pt x="7838703" y="2705470"/>
                  <a:pt x="7861499" y="2812625"/>
                  <a:pt x="7861499" y="2925104"/>
                </a:cubicBezTo>
                <a:cubicBezTo>
                  <a:pt x="7861499" y="3375021"/>
                  <a:pt x="7496769" y="3739751"/>
                  <a:pt x="7046852" y="3739751"/>
                </a:cubicBezTo>
                <a:cubicBezTo>
                  <a:pt x="6596935" y="3739751"/>
                  <a:pt x="6232205" y="3375021"/>
                  <a:pt x="6232205" y="2925104"/>
                </a:cubicBezTo>
                <a:cubicBezTo>
                  <a:pt x="6232205" y="2756385"/>
                  <a:pt x="6283495" y="2599646"/>
                  <a:pt x="6371334" y="2469627"/>
                </a:cubicBezTo>
                <a:lnTo>
                  <a:pt x="6399103" y="2435971"/>
                </a:lnTo>
                <a:lnTo>
                  <a:pt x="6179265" y="2179787"/>
                </a:lnTo>
                <a:cubicBezTo>
                  <a:pt x="5991639" y="1971320"/>
                  <a:pt x="5790152" y="1769047"/>
                  <a:pt x="5566841" y="1575622"/>
                </a:cubicBezTo>
                <a:lnTo>
                  <a:pt x="5440874" y="1477008"/>
                </a:lnTo>
                <a:lnTo>
                  <a:pt x="5424927" y="1490165"/>
                </a:lnTo>
                <a:cubicBezTo>
                  <a:pt x="5294909" y="1578004"/>
                  <a:pt x="5138169" y="1629294"/>
                  <a:pt x="4969450" y="1629294"/>
                </a:cubicBezTo>
                <a:cubicBezTo>
                  <a:pt x="4856971" y="1629294"/>
                  <a:pt x="4749816" y="1606498"/>
                  <a:pt x="4652353" y="1565275"/>
                </a:cubicBezTo>
                <a:lnTo>
                  <a:pt x="4515791" y="1491152"/>
                </a:lnTo>
                <a:lnTo>
                  <a:pt x="4514603" y="1492153"/>
                </a:lnTo>
                <a:cubicBezTo>
                  <a:pt x="4192908" y="1774918"/>
                  <a:pt x="3889129" y="2092853"/>
                  <a:pt x="3607747" y="2423562"/>
                </a:cubicBezTo>
                <a:lnTo>
                  <a:pt x="3568539" y="2471419"/>
                </a:lnTo>
                <a:lnTo>
                  <a:pt x="3642676" y="2608007"/>
                </a:lnTo>
                <a:cubicBezTo>
                  <a:pt x="3683900" y="2705470"/>
                  <a:pt x="3706695" y="2812625"/>
                  <a:pt x="3706695" y="2925104"/>
                </a:cubicBezTo>
                <a:cubicBezTo>
                  <a:pt x="3706695" y="3375021"/>
                  <a:pt x="3341965" y="3739751"/>
                  <a:pt x="2892049" y="3739751"/>
                </a:cubicBezTo>
                <a:cubicBezTo>
                  <a:pt x="2442132" y="3739751"/>
                  <a:pt x="2077402" y="3375021"/>
                  <a:pt x="2077402" y="2925104"/>
                </a:cubicBezTo>
                <a:cubicBezTo>
                  <a:pt x="2077402" y="2812625"/>
                  <a:pt x="2100197" y="2705470"/>
                  <a:pt x="2141420" y="2608007"/>
                </a:cubicBezTo>
                <a:lnTo>
                  <a:pt x="2197349" y="2504967"/>
                </a:lnTo>
                <a:lnTo>
                  <a:pt x="2190870" y="2496799"/>
                </a:lnTo>
                <a:cubicBezTo>
                  <a:pt x="1927239" y="2175804"/>
                  <a:pt x="1641377" y="1865759"/>
                  <a:pt x="1306410" y="1575621"/>
                </a:cubicBezTo>
                <a:lnTo>
                  <a:pt x="1230743" y="1516385"/>
                </a:lnTo>
                <a:lnTo>
                  <a:pt x="1131745" y="1570119"/>
                </a:lnTo>
                <a:cubicBezTo>
                  <a:pt x="1034282" y="1611343"/>
                  <a:pt x="927127" y="1634138"/>
                  <a:pt x="814647" y="1634138"/>
                </a:cubicBezTo>
                <a:cubicBezTo>
                  <a:pt x="364730" y="1634138"/>
                  <a:pt x="0" y="1269408"/>
                  <a:pt x="0" y="819491"/>
                </a:cubicBezTo>
                <a:cubicBezTo>
                  <a:pt x="0" y="369574"/>
                  <a:pt x="364730" y="4844"/>
                  <a:pt x="814647" y="4844"/>
                </a:cubicBezTo>
                <a:cubicBezTo>
                  <a:pt x="1264564" y="4844"/>
                  <a:pt x="1629295" y="369574"/>
                  <a:pt x="1629295" y="819491"/>
                </a:cubicBezTo>
                <a:cubicBezTo>
                  <a:pt x="1629295" y="988210"/>
                  <a:pt x="1578004" y="1144949"/>
                  <a:pt x="1490166" y="1274968"/>
                </a:cubicBezTo>
                <a:lnTo>
                  <a:pt x="1457580" y="1314463"/>
                </a:lnTo>
                <a:lnTo>
                  <a:pt x="1480351" y="1342694"/>
                </a:lnTo>
                <a:cubicBezTo>
                  <a:pt x="1763115" y="1664390"/>
                  <a:pt x="2081050" y="1968168"/>
                  <a:pt x="2411759" y="2249551"/>
                </a:cubicBezTo>
                <a:lnTo>
                  <a:pt x="2424231" y="2259768"/>
                </a:lnTo>
                <a:lnTo>
                  <a:pt x="2436572" y="2249586"/>
                </a:lnTo>
                <a:cubicBezTo>
                  <a:pt x="2566590" y="2161747"/>
                  <a:pt x="2723329" y="2110457"/>
                  <a:pt x="2892049" y="2110457"/>
                </a:cubicBezTo>
                <a:cubicBezTo>
                  <a:pt x="3004528" y="2110457"/>
                  <a:pt x="3111683" y="2133253"/>
                  <a:pt x="3209146" y="2174476"/>
                </a:cubicBezTo>
                <a:lnTo>
                  <a:pt x="3320110" y="2234706"/>
                </a:lnTo>
                <a:lnTo>
                  <a:pt x="3360499" y="2202673"/>
                </a:lnTo>
                <a:cubicBezTo>
                  <a:pt x="3681494" y="1939041"/>
                  <a:pt x="3991539" y="1653179"/>
                  <a:pt x="4281677" y="1318212"/>
                </a:cubicBezTo>
                <a:lnTo>
                  <a:pt x="4307635" y="1286732"/>
                </a:lnTo>
                <a:lnTo>
                  <a:pt x="4293932" y="1270124"/>
                </a:lnTo>
                <a:cubicBezTo>
                  <a:pt x="4206094" y="1140105"/>
                  <a:pt x="4154803" y="983366"/>
                  <a:pt x="4154803" y="814647"/>
                </a:cubicBezTo>
                <a:cubicBezTo>
                  <a:pt x="4154803" y="364730"/>
                  <a:pt x="4519533" y="0"/>
                  <a:pt x="4969450" y="0"/>
                </a:cubicBezTo>
                <a:close/>
              </a:path>
            </a:pathLst>
          </a:custGeom>
          <a:gradFill>
            <a:gsLst>
              <a:gs pos="0">
                <a:srgbClr val="F2F2F2"/>
              </a:gs>
              <a:gs pos="100000">
                <a:schemeClr val="lt1"/>
              </a:gs>
            </a:gsLst>
            <a:lin ang="2700000" scaled="0"/>
          </a:gradFill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254000" rotWithShape="0" algn="tl" dir="2700000" dist="101600">
              <a:srgbClr val="000000">
                <a:alpha val="29803"/>
              </a:srgbClr>
            </a:outerShdw>
          </a:effectLst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0" name="Google Shape;540;p26"/>
          <p:cNvSpPr/>
          <p:nvPr/>
        </p:nvSpPr>
        <p:spPr>
          <a:xfrm>
            <a:off x="1215474" y="2240637"/>
            <a:ext cx="1367406" cy="1367406"/>
          </a:xfrm>
          <a:prstGeom prst="ellipse">
            <a:avLst/>
          </a:pr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1" name="Google Shape;541;p26"/>
          <p:cNvSpPr/>
          <p:nvPr/>
        </p:nvSpPr>
        <p:spPr>
          <a:xfrm>
            <a:off x="5372870" y="2240637"/>
            <a:ext cx="1367406" cy="1367406"/>
          </a:xfrm>
          <a:prstGeom prst="ellipse">
            <a:avLst/>
          </a:pr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2" name="Google Shape;542;p26"/>
          <p:cNvSpPr/>
          <p:nvPr/>
        </p:nvSpPr>
        <p:spPr>
          <a:xfrm>
            <a:off x="9530266" y="2240637"/>
            <a:ext cx="1367406" cy="1367406"/>
          </a:xfrm>
          <a:prstGeom prst="ellipse">
            <a:avLst/>
          </a:prstGeom>
          <a:solidFill>
            <a:srgbClr val="3976BD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3" name="Google Shape;543;p26"/>
          <p:cNvSpPr/>
          <p:nvPr/>
        </p:nvSpPr>
        <p:spPr>
          <a:xfrm>
            <a:off x="3298644" y="4356061"/>
            <a:ext cx="1367406" cy="1367406"/>
          </a:xfrm>
          <a:prstGeom prst="ellipse">
            <a:avLst/>
          </a:prstGeom>
          <a:solidFill>
            <a:srgbClr val="275081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4" name="Google Shape;544;p26"/>
          <p:cNvSpPr/>
          <p:nvPr/>
        </p:nvSpPr>
        <p:spPr>
          <a:xfrm>
            <a:off x="7460982" y="4364287"/>
            <a:ext cx="1367406" cy="1367406"/>
          </a:xfrm>
          <a:prstGeom prst="ellipse">
            <a:avLst/>
          </a:prstGeom>
          <a:solidFill>
            <a:srgbClr val="275081"/>
          </a:solidFill>
          <a:ln cap="flat" cmpd="sng" w="22225">
            <a:solidFill>
              <a:srgbClr val="CDCDCD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5" name="Google Shape;545;p26"/>
          <p:cNvSpPr/>
          <p:nvPr/>
        </p:nvSpPr>
        <p:spPr>
          <a:xfrm>
            <a:off x="3778672" y="4778509"/>
            <a:ext cx="405500" cy="522510"/>
          </a:xfrm>
          <a:custGeom>
            <a:rect b="b" l="l" r="r" t="t"/>
            <a:pathLst>
              <a:path extrusionOk="0" h="631" w="491">
                <a:moveTo>
                  <a:pt x="2" y="492"/>
                </a:moveTo>
                <a:lnTo>
                  <a:pt x="2" y="492"/>
                </a:lnTo>
                <a:cubicBezTo>
                  <a:pt x="2" y="494"/>
                  <a:pt x="2" y="496"/>
                  <a:pt x="2" y="498"/>
                </a:cubicBezTo>
                <a:cubicBezTo>
                  <a:pt x="2" y="570"/>
                  <a:pt x="51" y="628"/>
                  <a:pt x="121" y="631"/>
                </a:cubicBezTo>
                <a:lnTo>
                  <a:pt x="121" y="631"/>
                </a:lnTo>
                <a:lnTo>
                  <a:pt x="122" y="631"/>
                </a:lnTo>
                <a:cubicBezTo>
                  <a:pt x="124" y="631"/>
                  <a:pt x="125" y="631"/>
                  <a:pt x="127" y="631"/>
                </a:cubicBezTo>
                <a:cubicBezTo>
                  <a:pt x="128" y="631"/>
                  <a:pt x="130" y="631"/>
                  <a:pt x="131" y="631"/>
                </a:cubicBezTo>
                <a:lnTo>
                  <a:pt x="257" y="631"/>
                </a:lnTo>
                <a:cubicBezTo>
                  <a:pt x="249" y="621"/>
                  <a:pt x="244" y="608"/>
                  <a:pt x="244" y="595"/>
                </a:cubicBezTo>
                <a:cubicBezTo>
                  <a:pt x="244" y="580"/>
                  <a:pt x="250" y="567"/>
                  <a:pt x="259" y="556"/>
                </a:cubicBezTo>
                <a:lnTo>
                  <a:pt x="247" y="556"/>
                </a:lnTo>
                <a:lnTo>
                  <a:pt x="243" y="556"/>
                </a:lnTo>
                <a:cubicBezTo>
                  <a:pt x="211" y="556"/>
                  <a:pt x="184" y="530"/>
                  <a:pt x="184" y="498"/>
                </a:cubicBezTo>
                <a:cubicBezTo>
                  <a:pt x="184" y="496"/>
                  <a:pt x="184" y="494"/>
                  <a:pt x="185" y="492"/>
                </a:cubicBezTo>
                <a:cubicBezTo>
                  <a:pt x="186" y="478"/>
                  <a:pt x="192" y="466"/>
                  <a:pt x="202" y="457"/>
                </a:cubicBezTo>
                <a:cubicBezTo>
                  <a:pt x="197" y="455"/>
                  <a:pt x="192" y="453"/>
                  <a:pt x="188" y="450"/>
                </a:cubicBezTo>
                <a:cubicBezTo>
                  <a:pt x="172" y="439"/>
                  <a:pt x="162" y="421"/>
                  <a:pt x="162" y="401"/>
                </a:cubicBezTo>
                <a:cubicBezTo>
                  <a:pt x="162" y="391"/>
                  <a:pt x="165" y="381"/>
                  <a:pt x="170" y="373"/>
                </a:cubicBezTo>
                <a:cubicBezTo>
                  <a:pt x="170" y="372"/>
                  <a:pt x="170" y="372"/>
                  <a:pt x="170" y="372"/>
                </a:cubicBezTo>
                <a:cubicBezTo>
                  <a:pt x="178" y="358"/>
                  <a:pt x="192" y="348"/>
                  <a:pt x="207" y="345"/>
                </a:cubicBezTo>
                <a:cubicBezTo>
                  <a:pt x="209" y="344"/>
                  <a:pt x="211" y="344"/>
                  <a:pt x="213" y="344"/>
                </a:cubicBezTo>
                <a:cubicBezTo>
                  <a:pt x="212" y="343"/>
                  <a:pt x="211" y="342"/>
                  <a:pt x="211" y="342"/>
                </a:cubicBezTo>
                <a:cubicBezTo>
                  <a:pt x="203" y="331"/>
                  <a:pt x="198" y="319"/>
                  <a:pt x="198" y="305"/>
                </a:cubicBezTo>
                <a:cubicBezTo>
                  <a:pt x="198" y="288"/>
                  <a:pt x="205" y="272"/>
                  <a:pt x="217" y="261"/>
                </a:cubicBezTo>
                <a:cubicBezTo>
                  <a:pt x="227" y="252"/>
                  <a:pt x="241" y="246"/>
                  <a:pt x="256" y="246"/>
                </a:cubicBezTo>
                <a:lnTo>
                  <a:pt x="278" y="246"/>
                </a:lnTo>
                <a:cubicBezTo>
                  <a:pt x="306" y="185"/>
                  <a:pt x="316" y="120"/>
                  <a:pt x="307" y="83"/>
                </a:cubicBezTo>
                <a:cubicBezTo>
                  <a:pt x="286" y="0"/>
                  <a:pt x="217" y="20"/>
                  <a:pt x="212" y="67"/>
                </a:cubicBezTo>
                <a:cubicBezTo>
                  <a:pt x="195" y="209"/>
                  <a:pt x="7" y="231"/>
                  <a:pt x="2" y="273"/>
                </a:cubicBezTo>
                <a:cubicBezTo>
                  <a:pt x="2" y="273"/>
                  <a:pt x="0" y="289"/>
                  <a:pt x="2" y="309"/>
                </a:cubicBezTo>
                <a:lnTo>
                  <a:pt x="2" y="492"/>
                </a:lnTo>
                <a:close/>
                <a:moveTo>
                  <a:pt x="256" y="270"/>
                </a:moveTo>
                <a:cubicBezTo>
                  <a:pt x="237" y="270"/>
                  <a:pt x="221" y="285"/>
                  <a:pt x="221" y="305"/>
                </a:cubicBezTo>
                <a:cubicBezTo>
                  <a:pt x="221" y="312"/>
                  <a:pt x="223" y="319"/>
                  <a:pt x="227" y="324"/>
                </a:cubicBezTo>
                <a:cubicBezTo>
                  <a:pt x="233" y="334"/>
                  <a:pt x="244" y="340"/>
                  <a:pt x="256" y="340"/>
                </a:cubicBezTo>
                <a:lnTo>
                  <a:pt x="349" y="340"/>
                </a:lnTo>
                <a:lnTo>
                  <a:pt x="436" y="340"/>
                </a:lnTo>
                <a:cubicBezTo>
                  <a:pt x="455" y="340"/>
                  <a:pt x="471" y="324"/>
                  <a:pt x="471" y="305"/>
                </a:cubicBezTo>
                <a:cubicBezTo>
                  <a:pt x="471" y="285"/>
                  <a:pt x="455" y="270"/>
                  <a:pt x="436" y="270"/>
                </a:cubicBezTo>
                <a:lnTo>
                  <a:pt x="349" y="270"/>
                </a:lnTo>
                <a:lnTo>
                  <a:pt x="265" y="270"/>
                </a:lnTo>
                <a:lnTo>
                  <a:pt x="256" y="270"/>
                </a:lnTo>
                <a:close/>
                <a:moveTo>
                  <a:pt x="349" y="366"/>
                </a:moveTo>
                <a:lnTo>
                  <a:pt x="221" y="366"/>
                </a:lnTo>
                <a:cubicBezTo>
                  <a:pt x="209" y="366"/>
                  <a:pt x="198" y="372"/>
                  <a:pt x="192" y="381"/>
                </a:cubicBezTo>
                <a:cubicBezTo>
                  <a:pt x="188" y="387"/>
                  <a:pt x="186" y="394"/>
                  <a:pt x="186" y="401"/>
                </a:cubicBezTo>
                <a:cubicBezTo>
                  <a:pt x="186" y="421"/>
                  <a:pt x="201" y="436"/>
                  <a:pt x="221" y="436"/>
                </a:cubicBezTo>
                <a:lnTo>
                  <a:pt x="245" y="436"/>
                </a:lnTo>
                <a:lnTo>
                  <a:pt x="349" y="436"/>
                </a:lnTo>
                <a:lnTo>
                  <a:pt x="456" y="436"/>
                </a:lnTo>
                <a:cubicBezTo>
                  <a:pt x="475" y="436"/>
                  <a:pt x="491" y="421"/>
                  <a:pt x="491" y="401"/>
                </a:cubicBezTo>
                <a:cubicBezTo>
                  <a:pt x="491" y="382"/>
                  <a:pt x="475" y="366"/>
                  <a:pt x="456" y="366"/>
                </a:cubicBezTo>
                <a:lnTo>
                  <a:pt x="349" y="366"/>
                </a:lnTo>
                <a:close/>
                <a:moveTo>
                  <a:pt x="449" y="533"/>
                </a:moveTo>
                <a:cubicBezTo>
                  <a:pt x="469" y="533"/>
                  <a:pt x="484" y="517"/>
                  <a:pt x="484" y="498"/>
                </a:cubicBezTo>
                <a:cubicBezTo>
                  <a:pt x="484" y="479"/>
                  <a:pt x="469" y="463"/>
                  <a:pt x="449" y="463"/>
                </a:cubicBezTo>
                <a:lnTo>
                  <a:pt x="349" y="463"/>
                </a:lnTo>
                <a:lnTo>
                  <a:pt x="315" y="463"/>
                </a:lnTo>
                <a:lnTo>
                  <a:pt x="256" y="463"/>
                </a:lnTo>
                <a:lnTo>
                  <a:pt x="243" y="463"/>
                </a:lnTo>
                <a:cubicBezTo>
                  <a:pt x="225" y="463"/>
                  <a:pt x="211" y="476"/>
                  <a:pt x="208" y="492"/>
                </a:cubicBezTo>
                <a:cubicBezTo>
                  <a:pt x="208" y="494"/>
                  <a:pt x="208" y="496"/>
                  <a:pt x="208" y="498"/>
                </a:cubicBezTo>
                <a:cubicBezTo>
                  <a:pt x="208" y="517"/>
                  <a:pt x="223" y="533"/>
                  <a:pt x="243" y="533"/>
                </a:cubicBezTo>
                <a:lnTo>
                  <a:pt x="256" y="533"/>
                </a:lnTo>
                <a:lnTo>
                  <a:pt x="315" y="533"/>
                </a:lnTo>
                <a:lnTo>
                  <a:pt x="449" y="533"/>
                </a:lnTo>
                <a:close/>
                <a:moveTo>
                  <a:pt x="303" y="629"/>
                </a:moveTo>
                <a:lnTo>
                  <a:pt x="315" y="629"/>
                </a:lnTo>
                <a:lnTo>
                  <a:pt x="409" y="629"/>
                </a:lnTo>
                <a:cubicBezTo>
                  <a:pt x="429" y="629"/>
                  <a:pt x="444" y="614"/>
                  <a:pt x="444" y="595"/>
                </a:cubicBezTo>
                <a:cubicBezTo>
                  <a:pt x="444" y="575"/>
                  <a:pt x="429" y="560"/>
                  <a:pt x="409" y="560"/>
                </a:cubicBezTo>
                <a:lnTo>
                  <a:pt x="315" y="560"/>
                </a:lnTo>
                <a:lnTo>
                  <a:pt x="303" y="560"/>
                </a:lnTo>
                <a:cubicBezTo>
                  <a:pt x="283" y="560"/>
                  <a:pt x="268" y="575"/>
                  <a:pt x="268" y="595"/>
                </a:cubicBezTo>
                <a:cubicBezTo>
                  <a:pt x="268" y="614"/>
                  <a:pt x="283" y="629"/>
                  <a:pt x="303" y="62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6" name="Google Shape;546;p26"/>
          <p:cNvSpPr/>
          <p:nvPr/>
        </p:nvSpPr>
        <p:spPr>
          <a:xfrm>
            <a:off x="5838533" y="2639297"/>
            <a:ext cx="436080" cy="512108"/>
          </a:xfrm>
          <a:custGeom>
            <a:rect b="b" l="l" r="r" t="t"/>
            <a:pathLst>
              <a:path extrusionOk="0" h="748" w="641">
                <a:moveTo>
                  <a:pt x="90" y="424"/>
                </a:moveTo>
                <a:cubicBezTo>
                  <a:pt x="114" y="424"/>
                  <a:pt x="137" y="424"/>
                  <a:pt x="158" y="424"/>
                </a:cubicBezTo>
                <a:cubicBezTo>
                  <a:pt x="178" y="425"/>
                  <a:pt x="194" y="421"/>
                  <a:pt x="205" y="408"/>
                </a:cubicBezTo>
                <a:lnTo>
                  <a:pt x="291" y="588"/>
                </a:lnTo>
                <a:lnTo>
                  <a:pt x="312" y="475"/>
                </a:lnTo>
                <a:lnTo>
                  <a:pt x="297" y="468"/>
                </a:lnTo>
                <a:lnTo>
                  <a:pt x="298" y="452"/>
                </a:lnTo>
                <a:lnTo>
                  <a:pt x="360" y="452"/>
                </a:lnTo>
                <a:lnTo>
                  <a:pt x="360" y="468"/>
                </a:lnTo>
                <a:lnTo>
                  <a:pt x="346" y="475"/>
                </a:lnTo>
                <a:lnTo>
                  <a:pt x="365" y="583"/>
                </a:lnTo>
                <a:lnTo>
                  <a:pt x="439" y="415"/>
                </a:lnTo>
                <a:cubicBezTo>
                  <a:pt x="450" y="420"/>
                  <a:pt x="464" y="422"/>
                  <a:pt x="482" y="420"/>
                </a:cubicBezTo>
                <a:cubicBezTo>
                  <a:pt x="502" y="420"/>
                  <a:pt x="523" y="420"/>
                  <a:pt x="545" y="420"/>
                </a:cubicBezTo>
                <a:cubicBezTo>
                  <a:pt x="604" y="475"/>
                  <a:pt x="641" y="606"/>
                  <a:pt x="632" y="691"/>
                </a:cubicBezTo>
                <a:cubicBezTo>
                  <a:pt x="614" y="704"/>
                  <a:pt x="583" y="714"/>
                  <a:pt x="544" y="722"/>
                </a:cubicBezTo>
                <a:lnTo>
                  <a:pt x="532" y="681"/>
                </a:lnTo>
                <a:lnTo>
                  <a:pt x="504" y="729"/>
                </a:lnTo>
                <a:cubicBezTo>
                  <a:pt x="390" y="746"/>
                  <a:pt x="233" y="748"/>
                  <a:pt x="123" y="731"/>
                </a:cubicBezTo>
                <a:lnTo>
                  <a:pt x="94" y="681"/>
                </a:lnTo>
                <a:lnTo>
                  <a:pt x="81" y="724"/>
                </a:lnTo>
                <a:cubicBezTo>
                  <a:pt x="43" y="716"/>
                  <a:pt x="14" y="705"/>
                  <a:pt x="0" y="691"/>
                </a:cubicBezTo>
                <a:cubicBezTo>
                  <a:pt x="1" y="616"/>
                  <a:pt x="15" y="489"/>
                  <a:pt x="90" y="424"/>
                </a:cubicBezTo>
                <a:close/>
                <a:moveTo>
                  <a:pt x="185" y="289"/>
                </a:moveTo>
                <a:lnTo>
                  <a:pt x="185" y="289"/>
                </a:lnTo>
                <a:cubicBezTo>
                  <a:pt x="175" y="284"/>
                  <a:pt x="168" y="275"/>
                  <a:pt x="163" y="264"/>
                </a:cubicBezTo>
                <a:cubicBezTo>
                  <a:pt x="157" y="251"/>
                  <a:pt x="155" y="234"/>
                  <a:pt x="155" y="214"/>
                </a:cubicBezTo>
                <a:lnTo>
                  <a:pt x="155" y="207"/>
                </a:lnTo>
                <a:lnTo>
                  <a:pt x="160" y="204"/>
                </a:lnTo>
                <a:cubicBezTo>
                  <a:pt x="162" y="203"/>
                  <a:pt x="163" y="202"/>
                  <a:pt x="164" y="202"/>
                </a:cubicBezTo>
                <a:cubicBezTo>
                  <a:pt x="152" y="117"/>
                  <a:pt x="162" y="78"/>
                  <a:pt x="199" y="47"/>
                </a:cubicBezTo>
                <a:cubicBezTo>
                  <a:pt x="256" y="0"/>
                  <a:pt x="365" y="0"/>
                  <a:pt x="423" y="43"/>
                </a:cubicBezTo>
                <a:cubicBezTo>
                  <a:pt x="463" y="72"/>
                  <a:pt x="477" y="123"/>
                  <a:pt x="466" y="200"/>
                </a:cubicBezTo>
                <a:cubicBezTo>
                  <a:pt x="468" y="201"/>
                  <a:pt x="470" y="202"/>
                  <a:pt x="472" y="204"/>
                </a:cubicBezTo>
                <a:lnTo>
                  <a:pt x="478" y="207"/>
                </a:lnTo>
                <a:lnTo>
                  <a:pt x="478" y="214"/>
                </a:lnTo>
                <a:cubicBezTo>
                  <a:pt x="478" y="233"/>
                  <a:pt x="476" y="250"/>
                  <a:pt x="471" y="263"/>
                </a:cubicBezTo>
                <a:cubicBezTo>
                  <a:pt x="466" y="275"/>
                  <a:pt x="459" y="283"/>
                  <a:pt x="449" y="288"/>
                </a:cubicBezTo>
                <a:cubicBezTo>
                  <a:pt x="434" y="338"/>
                  <a:pt x="381" y="392"/>
                  <a:pt x="328" y="397"/>
                </a:cubicBezTo>
                <a:cubicBezTo>
                  <a:pt x="319" y="398"/>
                  <a:pt x="308" y="398"/>
                  <a:pt x="299" y="395"/>
                </a:cubicBezTo>
                <a:cubicBezTo>
                  <a:pt x="241" y="374"/>
                  <a:pt x="203" y="350"/>
                  <a:pt x="185" y="289"/>
                </a:cubicBezTo>
                <a:close/>
              </a:path>
            </a:pathLst>
          </a:custGeom>
          <a:solidFill>
            <a:srgbClr val="F8F8F8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7" name="Google Shape;547;p26"/>
          <p:cNvSpPr/>
          <p:nvPr/>
        </p:nvSpPr>
        <p:spPr>
          <a:xfrm>
            <a:off x="9933995" y="2697275"/>
            <a:ext cx="559948" cy="454130"/>
          </a:xfrm>
          <a:custGeom>
            <a:rect b="b" l="l" r="r" t="t"/>
            <a:pathLst>
              <a:path extrusionOk="0" h="87" w="107">
                <a:moveTo>
                  <a:pt x="107" y="10"/>
                </a:moveTo>
                <a:cubicBezTo>
                  <a:pt x="103" y="12"/>
                  <a:pt x="99" y="13"/>
                  <a:pt x="95" y="13"/>
                </a:cubicBezTo>
                <a:cubicBezTo>
                  <a:pt x="99" y="11"/>
                  <a:pt x="103" y="6"/>
                  <a:pt x="104" y="1"/>
                </a:cubicBezTo>
                <a:cubicBezTo>
                  <a:pt x="100" y="4"/>
                  <a:pt x="95" y="6"/>
                  <a:pt x="90" y="7"/>
                </a:cubicBezTo>
                <a:cubicBezTo>
                  <a:pt x="86" y="2"/>
                  <a:pt x="80" y="0"/>
                  <a:pt x="74" y="0"/>
                </a:cubicBezTo>
                <a:cubicBezTo>
                  <a:pt x="62" y="0"/>
                  <a:pt x="52" y="9"/>
                  <a:pt x="52" y="22"/>
                </a:cubicBezTo>
                <a:cubicBezTo>
                  <a:pt x="52" y="23"/>
                  <a:pt x="52" y="25"/>
                  <a:pt x="53" y="27"/>
                </a:cubicBezTo>
                <a:cubicBezTo>
                  <a:pt x="34" y="26"/>
                  <a:pt x="18" y="17"/>
                  <a:pt x="7" y="4"/>
                </a:cubicBezTo>
                <a:cubicBezTo>
                  <a:pt x="5" y="7"/>
                  <a:pt x="4" y="11"/>
                  <a:pt x="4" y="15"/>
                </a:cubicBezTo>
                <a:cubicBezTo>
                  <a:pt x="4" y="22"/>
                  <a:pt x="8" y="29"/>
                  <a:pt x="14" y="33"/>
                </a:cubicBezTo>
                <a:cubicBezTo>
                  <a:pt x="10" y="33"/>
                  <a:pt x="7" y="32"/>
                  <a:pt x="4" y="30"/>
                </a:cubicBezTo>
                <a:cubicBezTo>
                  <a:pt x="4" y="31"/>
                  <a:pt x="4" y="31"/>
                  <a:pt x="4" y="31"/>
                </a:cubicBezTo>
                <a:cubicBezTo>
                  <a:pt x="4" y="41"/>
                  <a:pt x="12" y="50"/>
                  <a:pt x="22" y="52"/>
                </a:cubicBezTo>
                <a:cubicBezTo>
                  <a:pt x="20" y="53"/>
                  <a:pt x="18" y="53"/>
                  <a:pt x="16" y="53"/>
                </a:cubicBezTo>
                <a:cubicBezTo>
                  <a:pt x="14" y="53"/>
                  <a:pt x="13" y="53"/>
                  <a:pt x="12" y="53"/>
                </a:cubicBezTo>
                <a:cubicBezTo>
                  <a:pt x="15" y="61"/>
                  <a:pt x="23" y="68"/>
                  <a:pt x="32" y="68"/>
                </a:cubicBezTo>
                <a:cubicBezTo>
                  <a:pt x="25" y="74"/>
                  <a:pt x="15" y="77"/>
                  <a:pt x="5" y="77"/>
                </a:cubicBezTo>
                <a:cubicBezTo>
                  <a:pt x="3" y="77"/>
                  <a:pt x="1" y="77"/>
                  <a:pt x="0" y="77"/>
                </a:cubicBezTo>
                <a:cubicBezTo>
                  <a:pt x="9" y="83"/>
                  <a:pt x="21" y="87"/>
                  <a:pt x="33" y="87"/>
                </a:cubicBezTo>
                <a:cubicBezTo>
                  <a:pt x="74" y="87"/>
                  <a:pt x="96" y="53"/>
                  <a:pt x="96" y="24"/>
                </a:cubicBezTo>
                <a:cubicBezTo>
                  <a:pt x="96" y="23"/>
                  <a:pt x="96" y="22"/>
                  <a:pt x="96" y="21"/>
                </a:cubicBezTo>
                <a:cubicBezTo>
                  <a:pt x="101" y="18"/>
                  <a:pt x="104" y="14"/>
                  <a:pt x="107" y="1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8" name="Google Shape;548;p26"/>
          <p:cNvSpPr/>
          <p:nvPr/>
        </p:nvSpPr>
        <p:spPr>
          <a:xfrm>
            <a:off x="7875923" y="4839049"/>
            <a:ext cx="537524" cy="428659"/>
          </a:xfrm>
          <a:custGeom>
            <a:rect b="b" l="l" r="r" t="t"/>
            <a:pathLst>
              <a:path extrusionOk="0" h="986" w="1238">
                <a:moveTo>
                  <a:pt x="831" y="172"/>
                </a:moveTo>
                <a:cubicBezTo>
                  <a:pt x="1055" y="172"/>
                  <a:pt x="1238" y="354"/>
                  <a:pt x="1238" y="579"/>
                </a:cubicBezTo>
                <a:cubicBezTo>
                  <a:pt x="1238" y="804"/>
                  <a:pt x="1055" y="986"/>
                  <a:pt x="831" y="986"/>
                </a:cubicBezTo>
                <a:cubicBezTo>
                  <a:pt x="606" y="986"/>
                  <a:pt x="424" y="804"/>
                  <a:pt x="424" y="579"/>
                </a:cubicBezTo>
                <a:cubicBezTo>
                  <a:pt x="424" y="354"/>
                  <a:pt x="606" y="172"/>
                  <a:pt x="831" y="172"/>
                </a:cubicBezTo>
                <a:close/>
                <a:moveTo>
                  <a:pt x="443" y="209"/>
                </a:moveTo>
                <a:lnTo>
                  <a:pt x="443" y="209"/>
                </a:lnTo>
                <a:lnTo>
                  <a:pt x="357" y="223"/>
                </a:lnTo>
                <a:cubicBezTo>
                  <a:pt x="350" y="204"/>
                  <a:pt x="346" y="197"/>
                  <a:pt x="329" y="187"/>
                </a:cubicBezTo>
                <a:lnTo>
                  <a:pt x="329" y="254"/>
                </a:lnTo>
                <a:cubicBezTo>
                  <a:pt x="375" y="266"/>
                  <a:pt x="406" y="279"/>
                  <a:pt x="422" y="293"/>
                </a:cubicBezTo>
                <a:cubicBezTo>
                  <a:pt x="430" y="300"/>
                  <a:pt x="436" y="308"/>
                  <a:pt x="441" y="316"/>
                </a:cubicBezTo>
                <a:cubicBezTo>
                  <a:pt x="480" y="260"/>
                  <a:pt x="533" y="215"/>
                  <a:pt x="594" y="185"/>
                </a:cubicBezTo>
                <a:cubicBezTo>
                  <a:pt x="546" y="76"/>
                  <a:pt x="437" y="0"/>
                  <a:pt x="311" y="0"/>
                </a:cubicBezTo>
                <a:cubicBezTo>
                  <a:pt x="139" y="0"/>
                  <a:pt x="0" y="139"/>
                  <a:pt x="0" y="310"/>
                </a:cubicBezTo>
                <a:cubicBezTo>
                  <a:pt x="0" y="481"/>
                  <a:pt x="139" y="620"/>
                  <a:pt x="311" y="620"/>
                </a:cubicBezTo>
                <a:cubicBezTo>
                  <a:pt x="331" y="620"/>
                  <a:pt x="352" y="618"/>
                  <a:pt x="372" y="614"/>
                </a:cubicBezTo>
                <a:cubicBezTo>
                  <a:pt x="368" y="593"/>
                  <a:pt x="367" y="572"/>
                  <a:pt x="367" y="550"/>
                </a:cubicBezTo>
                <a:cubicBezTo>
                  <a:pt x="367" y="521"/>
                  <a:pt x="370" y="493"/>
                  <a:pt x="376" y="465"/>
                </a:cubicBezTo>
                <a:cubicBezTo>
                  <a:pt x="361" y="470"/>
                  <a:pt x="345" y="472"/>
                  <a:pt x="329" y="473"/>
                </a:cubicBezTo>
                <a:lnTo>
                  <a:pt x="329" y="516"/>
                </a:lnTo>
                <a:lnTo>
                  <a:pt x="295" y="516"/>
                </a:lnTo>
                <a:lnTo>
                  <a:pt x="295" y="473"/>
                </a:lnTo>
                <a:cubicBezTo>
                  <a:pt x="226" y="467"/>
                  <a:pt x="180" y="440"/>
                  <a:pt x="168" y="370"/>
                </a:cubicBezTo>
                <a:lnTo>
                  <a:pt x="261" y="359"/>
                </a:lnTo>
                <a:cubicBezTo>
                  <a:pt x="265" y="385"/>
                  <a:pt x="271" y="398"/>
                  <a:pt x="295" y="410"/>
                </a:cubicBezTo>
                <a:lnTo>
                  <a:pt x="295" y="329"/>
                </a:lnTo>
                <a:cubicBezTo>
                  <a:pt x="264" y="320"/>
                  <a:pt x="242" y="313"/>
                  <a:pt x="229" y="307"/>
                </a:cubicBezTo>
                <a:cubicBezTo>
                  <a:pt x="173" y="279"/>
                  <a:pt x="166" y="200"/>
                  <a:pt x="210" y="157"/>
                </a:cubicBezTo>
                <a:cubicBezTo>
                  <a:pt x="229" y="139"/>
                  <a:pt x="257" y="129"/>
                  <a:pt x="295" y="127"/>
                </a:cubicBezTo>
                <a:lnTo>
                  <a:pt x="295" y="104"/>
                </a:lnTo>
                <a:lnTo>
                  <a:pt x="329" y="104"/>
                </a:lnTo>
                <a:lnTo>
                  <a:pt x="329" y="127"/>
                </a:lnTo>
                <a:cubicBezTo>
                  <a:pt x="384" y="130"/>
                  <a:pt x="430" y="151"/>
                  <a:pt x="443" y="209"/>
                </a:cubicBezTo>
                <a:close/>
                <a:moveTo>
                  <a:pt x="295" y="186"/>
                </a:moveTo>
                <a:lnTo>
                  <a:pt x="295" y="186"/>
                </a:lnTo>
                <a:cubicBezTo>
                  <a:pt x="274" y="193"/>
                  <a:pt x="259" y="212"/>
                  <a:pt x="275" y="233"/>
                </a:cubicBezTo>
                <a:cubicBezTo>
                  <a:pt x="279" y="238"/>
                  <a:pt x="285" y="242"/>
                  <a:pt x="295" y="245"/>
                </a:cubicBezTo>
                <a:lnTo>
                  <a:pt x="295" y="186"/>
                </a:lnTo>
                <a:close/>
                <a:moveTo>
                  <a:pt x="329" y="413"/>
                </a:moveTo>
                <a:lnTo>
                  <a:pt x="329" y="413"/>
                </a:lnTo>
                <a:cubicBezTo>
                  <a:pt x="342" y="410"/>
                  <a:pt x="351" y="405"/>
                  <a:pt x="357" y="398"/>
                </a:cubicBezTo>
                <a:cubicBezTo>
                  <a:pt x="363" y="392"/>
                  <a:pt x="366" y="384"/>
                  <a:pt x="366" y="376"/>
                </a:cubicBezTo>
                <a:cubicBezTo>
                  <a:pt x="366" y="368"/>
                  <a:pt x="364" y="362"/>
                  <a:pt x="359" y="356"/>
                </a:cubicBezTo>
                <a:cubicBezTo>
                  <a:pt x="354" y="350"/>
                  <a:pt x="344" y="344"/>
                  <a:pt x="329" y="339"/>
                </a:cubicBezTo>
                <a:lnTo>
                  <a:pt x="329" y="413"/>
                </a:lnTo>
                <a:close/>
                <a:moveTo>
                  <a:pt x="854" y="713"/>
                </a:moveTo>
                <a:lnTo>
                  <a:pt x="854" y="713"/>
                </a:lnTo>
                <a:cubicBezTo>
                  <a:pt x="871" y="710"/>
                  <a:pt x="884" y="703"/>
                  <a:pt x="892" y="695"/>
                </a:cubicBezTo>
                <a:cubicBezTo>
                  <a:pt x="900" y="686"/>
                  <a:pt x="904" y="676"/>
                  <a:pt x="904" y="665"/>
                </a:cubicBezTo>
                <a:cubicBezTo>
                  <a:pt x="904" y="656"/>
                  <a:pt x="901" y="647"/>
                  <a:pt x="894" y="639"/>
                </a:cubicBezTo>
                <a:cubicBezTo>
                  <a:pt x="887" y="631"/>
                  <a:pt x="874" y="624"/>
                  <a:pt x="854" y="617"/>
                </a:cubicBezTo>
                <a:lnTo>
                  <a:pt x="854" y="713"/>
                </a:lnTo>
                <a:close/>
                <a:moveTo>
                  <a:pt x="810" y="416"/>
                </a:moveTo>
                <a:lnTo>
                  <a:pt x="810" y="416"/>
                </a:lnTo>
                <a:cubicBezTo>
                  <a:pt x="783" y="426"/>
                  <a:pt x="763" y="451"/>
                  <a:pt x="784" y="477"/>
                </a:cubicBezTo>
                <a:cubicBezTo>
                  <a:pt x="789" y="484"/>
                  <a:pt x="798" y="489"/>
                  <a:pt x="810" y="494"/>
                </a:cubicBezTo>
                <a:lnTo>
                  <a:pt x="810" y="416"/>
                </a:lnTo>
                <a:close/>
                <a:moveTo>
                  <a:pt x="1004" y="447"/>
                </a:moveTo>
                <a:lnTo>
                  <a:pt x="1004" y="447"/>
                </a:lnTo>
                <a:lnTo>
                  <a:pt x="892" y="464"/>
                </a:lnTo>
                <a:cubicBezTo>
                  <a:pt x="883" y="440"/>
                  <a:pt x="877" y="430"/>
                  <a:pt x="854" y="418"/>
                </a:cubicBezTo>
                <a:lnTo>
                  <a:pt x="854" y="505"/>
                </a:lnTo>
                <a:cubicBezTo>
                  <a:pt x="916" y="521"/>
                  <a:pt x="956" y="539"/>
                  <a:pt x="977" y="557"/>
                </a:cubicBezTo>
                <a:cubicBezTo>
                  <a:pt x="1043" y="616"/>
                  <a:pt x="1024" y="719"/>
                  <a:pt x="953" y="765"/>
                </a:cubicBezTo>
                <a:cubicBezTo>
                  <a:pt x="925" y="783"/>
                  <a:pt x="892" y="791"/>
                  <a:pt x="854" y="792"/>
                </a:cubicBezTo>
                <a:lnTo>
                  <a:pt x="854" y="849"/>
                </a:lnTo>
                <a:lnTo>
                  <a:pt x="810" y="849"/>
                </a:lnTo>
                <a:lnTo>
                  <a:pt x="810" y="792"/>
                </a:lnTo>
                <a:cubicBezTo>
                  <a:pt x="720" y="784"/>
                  <a:pt x="660" y="750"/>
                  <a:pt x="643" y="658"/>
                </a:cubicBezTo>
                <a:lnTo>
                  <a:pt x="765" y="644"/>
                </a:lnTo>
                <a:cubicBezTo>
                  <a:pt x="772" y="677"/>
                  <a:pt x="779" y="695"/>
                  <a:pt x="810" y="710"/>
                </a:cubicBezTo>
                <a:lnTo>
                  <a:pt x="810" y="604"/>
                </a:lnTo>
                <a:cubicBezTo>
                  <a:pt x="770" y="593"/>
                  <a:pt x="741" y="583"/>
                  <a:pt x="724" y="575"/>
                </a:cubicBezTo>
                <a:cubicBezTo>
                  <a:pt x="650" y="539"/>
                  <a:pt x="641" y="434"/>
                  <a:pt x="699" y="379"/>
                </a:cubicBezTo>
                <a:cubicBezTo>
                  <a:pt x="724" y="355"/>
                  <a:pt x="761" y="341"/>
                  <a:pt x="810" y="339"/>
                </a:cubicBezTo>
                <a:lnTo>
                  <a:pt x="810" y="309"/>
                </a:lnTo>
                <a:lnTo>
                  <a:pt x="854" y="309"/>
                </a:lnTo>
                <a:lnTo>
                  <a:pt x="854" y="339"/>
                </a:lnTo>
                <a:cubicBezTo>
                  <a:pt x="927" y="343"/>
                  <a:pt x="987" y="370"/>
                  <a:pt x="1004" y="447"/>
                </a:cubicBezTo>
                <a:close/>
              </a:path>
            </a:pathLst>
          </a:custGeom>
          <a:solidFill>
            <a:srgbClr val="F6F6F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49" name="Google Shape;549;p26"/>
          <p:cNvSpPr/>
          <p:nvPr/>
        </p:nvSpPr>
        <p:spPr>
          <a:xfrm>
            <a:off x="1736600" y="2697275"/>
            <a:ext cx="460618" cy="432598"/>
          </a:xfrm>
          <a:custGeom>
            <a:rect b="b" l="l" r="r" t="t"/>
            <a:pathLst>
              <a:path extrusionOk="0" h="603" w="643">
                <a:moveTo>
                  <a:pt x="51" y="448"/>
                </a:moveTo>
                <a:cubicBezTo>
                  <a:pt x="83" y="445"/>
                  <a:pt x="115" y="443"/>
                  <a:pt x="147" y="442"/>
                </a:cubicBezTo>
                <a:cubicBezTo>
                  <a:pt x="127" y="440"/>
                  <a:pt x="108" y="439"/>
                  <a:pt x="88" y="436"/>
                </a:cubicBezTo>
                <a:cubicBezTo>
                  <a:pt x="72" y="435"/>
                  <a:pt x="59" y="423"/>
                  <a:pt x="59" y="407"/>
                </a:cubicBezTo>
                <a:cubicBezTo>
                  <a:pt x="59" y="383"/>
                  <a:pt x="59" y="359"/>
                  <a:pt x="59" y="335"/>
                </a:cubicBezTo>
                <a:cubicBezTo>
                  <a:pt x="59" y="318"/>
                  <a:pt x="72" y="306"/>
                  <a:pt x="88" y="305"/>
                </a:cubicBezTo>
                <a:cubicBezTo>
                  <a:pt x="148" y="299"/>
                  <a:pt x="207" y="297"/>
                  <a:pt x="267" y="298"/>
                </a:cubicBezTo>
                <a:cubicBezTo>
                  <a:pt x="245" y="333"/>
                  <a:pt x="233" y="373"/>
                  <a:pt x="233" y="417"/>
                </a:cubicBezTo>
                <a:cubicBezTo>
                  <a:pt x="233" y="479"/>
                  <a:pt x="258" y="535"/>
                  <a:pt x="299" y="575"/>
                </a:cubicBezTo>
                <a:cubicBezTo>
                  <a:pt x="301" y="578"/>
                  <a:pt x="304" y="581"/>
                  <a:pt x="306" y="583"/>
                </a:cubicBezTo>
                <a:cubicBezTo>
                  <a:pt x="221" y="590"/>
                  <a:pt x="136" y="588"/>
                  <a:pt x="51" y="579"/>
                </a:cubicBezTo>
                <a:cubicBezTo>
                  <a:pt x="35" y="578"/>
                  <a:pt x="21" y="566"/>
                  <a:pt x="21" y="549"/>
                </a:cubicBezTo>
                <a:cubicBezTo>
                  <a:pt x="21" y="526"/>
                  <a:pt x="21" y="501"/>
                  <a:pt x="21" y="477"/>
                </a:cubicBezTo>
                <a:cubicBezTo>
                  <a:pt x="21" y="461"/>
                  <a:pt x="35" y="449"/>
                  <a:pt x="51" y="448"/>
                </a:cubicBezTo>
                <a:close/>
                <a:moveTo>
                  <a:pt x="442" y="265"/>
                </a:moveTo>
                <a:lnTo>
                  <a:pt x="442" y="265"/>
                </a:lnTo>
                <a:cubicBezTo>
                  <a:pt x="454" y="263"/>
                  <a:pt x="467" y="262"/>
                  <a:pt x="479" y="265"/>
                </a:cubicBezTo>
                <a:cubicBezTo>
                  <a:pt x="478" y="271"/>
                  <a:pt x="478" y="278"/>
                  <a:pt x="477" y="284"/>
                </a:cubicBezTo>
                <a:cubicBezTo>
                  <a:pt x="466" y="283"/>
                  <a:pt x="455" y="283"/>
                  <a:pt x="444" y="284"/>
                </a:cubicBezTo>
                <a:cubicBezTo>
                  <a:pt x="443" y="278"/>
                  <a:pt x="443" y="271"/>
                  <a:pt x="442" y="265"/>
                </a:cubicBezTo>
                <a:close/>
                <a:moveTo>
                  <a:pt x="510" y="384"/>
                </a:moveTo>
                <a:lnTo>
                  <a:pt x="510" y="384"/>
                </a:lnTo>
                <a:lnTo>
                  <a:pt x="467" y="384"/>
                </a:lnTo>
                <a:lnTo>
                  <a:pt x="467" y="377"/>
                </a:lnTo>
                <a:cubicBezTo>
                  <a:pt x="467" y="369"/>
                  <a:pt x="466" y="364"/>
                  <a:pt x="465" y="362"/>
                </a:cubicBezTo>
                <a:cubicBezTo>
                  <a:pt x="464" y="360"/>
                  <a:pt x="462" y="359"/>
                  <a:pt x="459" y="359"/>
                </a:cubicBezTo>
                <a:cubicBezTo>
                  <a:pt x="456" y="359"/>
                  <a:pt x="454" y="359"/>
                  <a:pt x="453" y="362"/>
                </a:cubicBezTo>
                <a:cubicBezTo>
                  <a:pt x="452" y="364"/>
                  <a:pt x="451" y="367"/>
                  <a:pt x="451" y="371"/>
                </a:cubicBezTo>
                <a:cubicBezTo>
                  <a:pt x="451" y="377"/>
                  <a:pt x="452" y="382"/>
                  <a:pt x="455" y="385"/>
                </a:cubicBezTo>
                <a:cubicBezTo>
                  <a:pt x="458" y="388"/>
                  <a:pt x="466" y="393"/>
                  <a:pt x="478" y="401"/>
                </a:cubicBezTo>
                <a:cubicBezTo>
                  <a:pt x="489" y="407"/>
                  <a:pt x="497" y="413"/>
                  <a:pt x="501" y="416"/>
                </a:cubicBezTo>
                <a:cubicBezTo>
                  <a:pt x="505" y="420"/>
                  <a:pt x="508" y="425"/>
                  <a:pt x="511" y="431"/>
                </a:cubicBezTo>
                <a:cubicBezTo>
                  <a:pt x="514" y="437"/>
                  <a:pt x="515" y="445"/>
                  <a:pt x="515" y="455"/>
                </a:cubicBezTo>
                <a:cubicBezTo>
                  <a:pt x="515" y="471"/>
                  <a:pt x="512" y="483"/>
                  <a:pt x="504" y="491"/>
                </a:cubicBezTo>
                <a:cubicBezTo>
                  <a:pt x="497" y="500"/>
                  <a:pt x="485" y="506"/>
                  <a:pt x="471" y="508"/>
                </a:cubicBezTo>
                <a:lnTo>
                  <a:pt x="471" y="524"/>
                </a:lnTo>
                <a:lnTo>
                  <a:pt x="451" y="524"/>
                </a:lnTo>
                <a:lnTo>
                  <a:pt x="451" y="507"/>
                </a:lnTo>
                <a:cubicBezTo>
                  <a:pt x="439" y="506"/>
                  <a:pt x="429" y="502"/>
                  <a:pt x="420" y="494"/>
                </a:cubicBezTo>
                <a:cubicBezTo>
                  <a:pt x="412" y="486"/>
                  <a:pt x="407" y="473"/>
                  <a:pt x="407" y="453"/>
                </a:cubicBezTo>
                <a:lnTo>
                  <a:pt x="407" y="445"/>
                </a:lnTo>
                <a:lnTo>
                  <a:pt x="451" y="445"/>
                </a:lnTo>
                <a:lnTo>
                  <a:pt x="451" y="456"/>
                </a:lnTo>
                <a:cubicBezTo>
                  <a:pt x="451" y="467"/>
                  <a:pt x="451" y="474"/>
                  <a:pt x="452" y="477"/>
                </a:cubicBezTo>
                <a:cubicBezTo>
                  <a:pt x="453" y="480"/>
                  <a:pt x="455" y="481"/>
                  <a:pt x="458" y="481"/>
                </a:cubicBezTo>
                <a:cubicBezTo>
                  <a:pt x="461" y="481"/>
                  <a:pt x="464" y="480"/>
                  <a:pt x="465" y="478"/>
                </a:cubicBezTo>
                <a:cubicBezTo>
                  <a:pt x="466" y="476"/>
                  <a:pt x="467" y="473"/>
                  <a:pt x="467" y="470"/>
                </a:cubicBezTo>
                <a:cubicBezTo>
                  <a:pt x="467" y="460"/>
                  <a:pt x="466" y="453"/>
                  <a:pt x="465" y="449"/>
                </a:cubicBezTo>
                <a:cubicBezTo>
                  <a:pt x="464" y="445"/>
                  <a:pt x="459" y="440"/>
                  <a:pt x="451" y="435"/>
                </a:cubicBezTo>
                <a:cubicBezTo>
                  <a:pt x="438" y="427"/>
                  <a:pt x="429" y="421"/>
                  <a:pt x="424" y="417"/>
                </a:cubicBezTo>
                <a:cubicBezTo>
                  <a:pt x="420" y="413"/>
                  <a:pt x="415" y="408"/>
                  <a:pt x="412" y="401"/>
                </a:cubicBezTo>
                <a:cubicBezTo>
                  <a:pt x="408" y="393"/>
                  <a:pt x="407" y="385"/>
                  <a:pt x="407" y="377"/>
                </a:cubicBezTo>
                <a:cubicBezTo>
                  <a:pt x="407" y="364"/>
                  <a:pt x="410" y="354"/>
                  <a:pt x="418" y="346"/>
                </a:cubicBezTo>
                <a:cubicBezTo>
                  <a:pt x="425" y="339"/>
                  <a:pt x="436" y="334"/>
                  <a:pt x="451" y="333"/>
                </a:cubicBezTo>
                <a:lnTo>
                  <a:pt x="451" y="319"/>
                </a:lnTo>
                <a:lnTo>
                  <a:pt x="471" y="319"/>
                </a:lnTo>
                <a:lnTo>
                  <a:pt x="471" y="333"/>
                </a:lnTo>
                <a:cubicBezTo>
                  <a:pt x="484" y="334"/>
                  <a:pt x="494" y="339"/>
                  <a:pt x="501" y="346"/>
                </a:cubicBezTo>
                <a:cubicBezTo>
                  <a:pt x="507" y="353"/>
                  <a:pt x="511" y="363"/>
                  <a:pt x="511" y="376"/>
                </a:cubicBezTo>
                <a:cubicBezTo>
                  <a:pt x="511" y="378"/>
                  <a:pt x="510" y="381"/>
                  <a:pt x="510" y="384"/>
                </a:cubicBezTo>
                <a:close/>
                <a:moveTo>
                  <a:pt x="411" y="271"/>
                </a:moveTo>
                <a:lnTo>
                  <a:pt x="411" y="271"/>
                </a:lnTo>
                <a:lnTo>
                  <a:pt x="410" y="271"/>
                </a:lnTo>
                <a:lnTo>
                  <a:pt x="409" y="271"/>
                </a:lnTo>
                <a:lnTo>
                  <a:pt x="408" y="272"/>
                </a:lnTo>
                <a:lnTo>
                  <a:pt x="407" y="272"/>
                </a:lnTo>
                <a:lnTo>
                  <a:pt x="406" y="272"/>
                </a:lnTo>
                <a:lnTo>
                  <a:pt x="405" y="273"/>
                </a:lnTo>
                <a:lnTo>
                  <a:pt x="405" y="273"/>
                </a:lnTo>
                <a:lnTo>
                  <a:pt x="404" y="273"/>
                </a:lnTo>
                <a:lnTo>
                  <a:pt x="403" y="274"/>
                </a:lnTo>
                <a:lnTo>
                  <a:pt x="402" y="274"/>
                </a:lnTo>
                <a:lnTo>
                  <a:pt x="401" y="274"/>
                </a:lnTo>
                <a:lnTo>
                  <a:pt x="400" y="275"/>
                </a:lnTo>
                <a:lnTo>
                  <a:pt x="399" y="275"/>
                </a:lnTo>
                <a:lnTo>
                  <a:pt x="398" y="275"/>
                </a:lnTo>
                <a:lnTo>
                  <a:pt x="398" y="276"/>
                </a:lnTo>
                <a:lnTo>
                  <a:pt x="397" y="276"/>
                </a:lnTo>
                <a:lnTo>
                  <a:pt x="396" y="277"/>
                </a:lnTo>
                <a:lnTo>
                  <a:pt x="395" y="277"/>
                </a:lnTo>
                <a:lnTo>
                  <a:pt x="394" y="277"/>
                </a:lnTo>
                <a:lnTo>
                  <a:pt x="393" y="278"/>
                </a:lnTo>
                <a:lnTo>
                  <a:pt x="393" y="278"/>
                </a:lnTo>
                <a:lnTo>
                  <a:pt x="401" y="294"/>
                </a:lnTo>
                <a:lnTo>
                  <a:pt x="401" y="294"/>
                </a:lnTo>
                <a:lnTo>
                  <a:pt x="401" y="293"/>
                </a:lnTo>
                <a:lnTo>
                  <a:pt x="402" y="293"/>
                </a:lnTo>
                <a:lnTo>
                  <a:pt x="403" y="293"/>
                </a:lnTo>
                <a:lnTo>
                  <a:pt x="404" y="292"/>
                </a:lnTo>
                <a:lnTo>
                  <a:pt x="404" y="292"/>
                </a:lnTo>
                <a:lnTo>
                  <a:pt x="405" y="292"/>
                </a:lnTo>
                <a:lnTo>
                  <a:pt x="406" y="291"/>
                </a:lnTo>
                <a:lnTo>
                  <a:pt x="407" y="291"/>
                </a:lnTo>
                <a:lnTo>
                  <a:pt x="407" y="291"/>
                </a:lnTo>
                <a:lnTo>
                  <a:pt x="408" y="290"/>
                </a:lnTo>
                <a:lnTo>
                  <a:pt x="409" y="290"/>
                </a:lnTo>
                <a:lnTo>
                  <a:pt x="410" y="290"/>
                </a:lnTo>
                <a:lnTo>
                  <a:pt x="411" y="290"/>
                </a:lnTo>
                <a:lnTo>
                  <a:pt x="411" y="289"/>
                </a:lnTo>
                <a:lnTo>
                  <a:pt x="412" y="289"/>
                </a:lnTo>
                <a:lnTo>
                  <a:pt x="413" y="289"/>
                </a:lnTo>
                <a:lnTo>
                  <a:pt x="414" y="288"/>
                </a:lnTo>
                <a:lnTo>
                  <a:pt x="414" y="288"/>
                </a:lnTo>
                <a:lnTo>
                  <a:pt x="415" y="288"/>
                </a:lnTo>
                <a:lnTo>
                  <a:pt x="416" y="288"/>
                </a:lnTo>
                <a:lnTo>
                  <a:pt x="411" y="271"/>
                </a:lnTo>
                <a:close/>
                <a:moveTo>
                  <a:pt x="361" y="297"/>
                </a:moveTo>
                <a:lnTo>
                  <a:pt x="361" y="297"/>
                </a:lnTo>
                <a:lnTo>
                  <a:pt x="361" y="297"/>
                </a:lnTo>
                <a:lnTo>
                  <a:pt x="360" y="298"/>
                </a:lnTo>
                <a:lnTo>
                  <a:pt x="360" y="299"/>
                </a:lnTo>
                <a:lnTo>
                  <a:pt x="359" y="299"/>
                </a:lnTo>
                <a:lnTo>
                  <a:pt x="358" y="300"/>
                </a:lnTo>
                <a:lnTo>
                  <a:pt x="358" y="300"/>
                </a:lnTo>
                <a:lnTo>
                  <a:pt x="357" y="301"/>
                </a:lnTo>
                <a:lnTo>
                  <a:pt x="356" y="302"/>
                </a:lnTo>
                <a:lnTo>
                  <a:pt x="356" y="302"/>
                </a:lnTo>
                <a:lnTo>
                  <a:pt x="355" y="303"/>
                </a:lnTo>
                <a:lnTo>
                  <a:pt x="354" y="304"/>
                </a:lnTo>
                <a:lnTo>
                  <a:pt x="354" y="304"/>
                </a:lnTo>
                <a:lnTo>
                  <a:pt x="353" y="305"/>
                </a:lnTo>
                <a:lnTo>
                  <a:pt x="352" y="305"/>
                </a:lnTo>
                <a:lnTo>
                  <a:pt x="352" y="306"/>
                </a:lnTo>
                <a:lnTo>
                  <a:pt x="351" y="307"/>
                </a:lnTo>
                <a:lnTo>
                  <a:pt x="350" y="307"/>
                </a:lnTo>
                <a:lnTo>
                  <a:pt x="350" y="308"/>
                </a:lnTo>
                <a:lnTo>
                  <a:pt x="349" y="309"/>
                </a:lnTo>
                <a:lnTo>
                  <a:pt x="348" y="309"/>
                </a:lnTo>
                <a:lnTo>
                  <a:pt x="348" y="310"/>
                </a:lnTo>
                <a:lnTo>
                  <a:pt x="360" y="322"/>
                </a:lnTo>
                <a:lnTo>
                  <a:pt x="361" y="322"/>
                </a:lnTo>
                <a:lnTo>
                  <a:pt x="361" y="321"/>
                </a:lnTo>
                <a:lnTo>
                  <a:pt x="362" y="320"/>
                </a:lnTo>
                <a:lnTo>
                  <a:pt x="363" y="320"/>
                </a:lnTo>
                <a:lnTo>
                  <a:pt x="363" y="319"/>
                </a:lnTo>
                <a:lnTo>
                  <a:pt x="364" y="319"/>
                </a:lnTo>
                <a:lnTo>
                  <a:pt x="364" y="318"/>
                </a:lnTo>
                <a:lnTo>
                  <a:pt x="365" y="318"/>
                </a:lnTo>
                <a:lnTo>
                  <a:pt x="365" y="317"/>
                </a:lnTo>
                <a:lnTo>
                  <a:pt x="366" y="317"/>
                </a:lnTo>
                <a:lnTo>
                  <a:pt x="367" y="316"/>
                </a:lnTo>
                <a:lnTo>
                  <a:pt x="367" y="315"/>
                </a:lnTo>
                <a:lnTo>
                  <a:pt x="368" y="315"/>
                </a:lnTo>
                <a:lnTo>
                  <a:pt x="368" y="314"/>
                </a:lnTo>
                <a:lnTo>
                  <a:pt x="369" y="314"/>
                </a:lnTo>
                <a:lnTo>
                  <a:pt x="370" y="313"/>
                </a:lnTo>
                <a:lnTo>
                  <a:pt x="370" y="313"/>
                </a:lnTo>
                <a:lnTo>
                  <a:pt x="371" y="312"/>
                </a:lnTo>
                <a:lnTo>
                  <a:pt x="372" y="312"/>
                </a:lnTo>
                <a:lnTo>
                  <a:pt x="372" y="311"/>
                </a:lnTo>
                <a:lnTo>
                  <a:pt x="373" y="311"/>
                </a:lnTo>
                <a:lnTo>
                  <a:pt x="361" y="297"/>
                </a:lnTo>
                <a:close/>
                <a:moveTo>
                  <a:pt x="325" y="339"/>
                </a:moveTo>
                <a:lnTo>
                  <a:pt x="325" y="339"/>
                </a:lnTo>
                <a:lnTo>
                  <a:pt x="325" y="340"/>
                </a:lnTo>
                <a:lnTo>
                  <a:pt x="324" y="341"/>
                </a:lnTo>
                <a:lnTo>
                  <a:pt x="324" y="341"/>
                </a:lnTo>
                <a:lnTo>
                  <a:pt x="323" y="342"/>
                </a:lnTo>
                <a:lnTo>
                  <a:pt x="323" y="343"/>
                </a:lnTo>
                <a:lnTo>
                  <a:pt x="323" y="344"/>
                </a:lnTo>
                <a:lnTo>
                  <a:pt x="322" y="345"/>
                </a:lnTo>
                <a:lnTo>
                  <a:pt x="322" y="345"/>
                </a:lnTo>
                <a:lnTo>
                  <a:pt x="321" y="346"/>
                </a:lnTo>
                <a:lnTo>
                  <a:pt x="321" y="347"/>
                </a:lnTo>
                <a:lnTo>
                  <a:pt x="320" y="348"/>
                </a:lnTo>
                <a:lnTo>
                  <a:pt x="320" y="349"/>
                </a:lnTo>
                <a:lnTo>
                  <a:pt x="320" y="350"/>
                </a:lnTo>
                <a:lnTo>
                  <a:pt x="319" y="350"/>
                </a:lnTo>
                <a:lnTo>
                  <a:pt x="319" y="351"/>
                </a:lnTo>
                <a:lnTo>
                  <a:pt x="318" y="352"/>
                </a:lnTo>
                <a:lnTo>
                  <a:pt x="318" y="353"/>
                </a:lnTo>
                <a:lnTo>
                  <a:pt x="318" y="354"/>
                </a:lnTo>
                <a:lnTo>
                  <a:pt x="317" y="355"/>
                </a:lnTo>
                <a:lnTo>
                  <a:pt x="317" y="356"/>
                </a:lnTo>
                <a:lnTo>
                  <a:pt x="317" y="356"/>
                </a:lnTo>
                <a:lnTo>
                  <a:pt x="333" y="363"/>
                </a:lnTo>
                <a:lnTo>
                  <a:pt x="333" y="363"/>
                </a:lnTo>
                <a:lnTo>
                  <a:pt x="333" y="362"/>
                </a:lnTo>
                <a:lnTo>
                  <a:pt x="334" y="361"/>
                </a:lnTo>
                <a:lnTo>
                  <a:pt x="334" y="360"/>
                </a:lnTo>
                <a:lnTo>
                  <a:pt x="334" y="360"/>
                </a:lnTo>
                <a:lnTo>
                  <a:pt x="335" y="359"/>
                </a:lnTo>
                <a:lnTo>
                  <a:pt x="335" y="358"/>
                </a:lnTo>
                <a:lnTo>
                  <a:pt x="335" y="357"/>
                </a:lnTo>
                <a:lnTo>
                  <a:pt x="336" y="357"/>
                </a:lnTo>
                <a:lnTo>
                  <a:pt x="336" y="356"/>
                </a:lnTo>
                <a:lnTo>
                  <a:pt x="336" y="355"/>
                </a:lnTo>
                <a:lnTo>
                  <a:pt x="337" y="354"/>
                </a:lnTo>
                <a:lnTo>
                  <a:pt x="337" y="354"/>
                </a:lnTo>
                <a:lnTo>
                  <a:pt x="338" y="353"/>
                </a:lnTo>
                <a:lnTo>
                  <a:pt x="338" y="352"/>
                </a:lnTo>
                <a:lnTo>
                  <a:pt x="338" y="351"/>
                </a:lnTo>
                <a:lnTo>
                  <a:pt x="339" y="351"/>
                </a:lnTo>
                <a:lnTo>
                  <a:pt x="339" y="350"/>
                </a:lnTo>
                <a:lnTo>
                  <a:pt x="340" y="349"/>
                </a:lnTo>
                <a:lnTo>
                  <a:pt x="340" y="349"/>
                </a:lnTo>
                <a:lnTo>
                  <a:pt x="340" y="348"/>
                </a:lnTo>
                <a:lnTo>
                  <a:pt x="325" y="339"/>
                </a:lnTo>
                <a:close/>
                <a:moveTo>
                  <a:pt x="306" y="392"/>
                </a:moveTo>
                <a:lnTo>
                  <a:pt x="306" y="392"/>
                </a:lnTo>
                <a:lnTo>
                  <a:pt x="306" y="393"/>
                </a:lnTo>
                <a:lnTo>
                  <a:pt x="306" y="394"/>
                </a:lnTo>
                <a:lnTo>
                  <a:pt x="306" y="394"/>
                </a:lnTo>
                <a:lnTo>
                  <a:pt x="306" y="395"/>
                </a:lnTo>
                <a:lnTo>
                  <a:pt x="305" y="396"/>
                </a:lnTo>
                <a:lnTo>
                  <a:pt x="305" y="397"/>
                </a:lnTo>
                <a:lnTo>
                  <a:pt x="305" y="398"/>
                </a:lnTo>
                <a:lnTo>
                  <a:pt x="305" y="399"/>
                </a:lnTo>
                <a:lnTo>
                  <a:pt x="305" y="400"/>
                </a:lnTo>
                <a:lnTo>
                  <a:pt x="305" y="401"/>
                </a:lnTo>
                <a:lnTo>
                  <a:pt x="305" y="402"/>
                </a:lnTo>
                <a:lnTo>
                  <a:pt x="305" y="403"/>
                </a:lnTo>
                <a:lnTo>
                  <a:pt x="305" y="404"/>
                </a:lnTo>
                <a:lnTo>
                  <a:pt x="304" y="405"/>
                </a:lnTo>
                <a:lnTo>
                  <a:pt x="304" y="406"/>
                </a:lnTo>
                <a:lnTo>
                  <a:pt x="304" y="407"/>
                </a:lnTo>
                <a:lnTo>
                  <a:pt x="304" y="408"/>
                </a:lnTo>
                <a:lnTo>
                  <a:pt x="304" y="409"/>
                </a:lnTo>
                <a:lnTo>
                  <a:pt x="304" y="410"/>
                </a:lnTo>
                <a:lnTo>
                  <a:pt x="304" y="410"/>
                </a:lnTo>
                <a:lnTo>
                  <a:pt x="322" y="411"/>
                </a:lnTo>
                <a:lnTo>
                  <a:pt x="322" y="411"/>
                </a:lnTo>
                <a:lnTo>
                  <a:pt x="322" y="410"/>
                </a:lnTo>
                <a:lnTo>
                  <a:pt x="322" y="409"/>
                </a:lnTo>
                <a:lnTo>
                  <a:pt x="322" y="408"/>
                </a:lnTo>
                <a:lnTo>
                  <a:pt x="322" y="407"/>
                </a:lnTo>
                <a:lnTo>
                  <a:pt x="322" y="406"/>
                </a:lnTo>
                <a:lnTo>
                  <a:pt x="322" y="406"/>
                </a:lnTo>
                <a:lnTo>
                  <a:pt x="322" y="405"/>
                </a:lnTo>
                <a:lnTo>
                  <a:pt x="322" y="404"/>
                </a:lnTo>
                <a:lnTo>
                  <a:pt x="322" y="403"/>
                </a:lnTo>
                <a:lnTo>
                  <a:pt x="322" y="402"/>
                </a:lnTo>
                <a:lnTo>
                  <a:pt x="323" y="401"/>
                </a:lnTo>
                <a:lnTo>
                  <a:pt x="323" y="400"/>
                </a:lnTo>
                <a:lnTo>
                  <a:pt x="323" y="400"/>
                </a:lnTo>
                <a:lnTo>
                  <a:pt x="323" y="399"/>
                </a:lnTo>
                <a:lnTo>
                  <a:pt x="323" y="398"/>
                </a:lnTo>
                <a:lnTo>
                  <a:pt x="323" y="397"/>
                </a:lnTo>
                <a:lnTo>
                  <a:pt x="323" y="396"/>
                </a:lnTo>
                <a:lnTo>
                  <a:pt x="323" y="395"/>
                </a:lnTo>
                <a:lnTo>
                  <a:pt x="323" y="395"/>
                </a:lnTo>
                <a:lnTo>
                  <a:pt x="306" y="392"/>
                </a:lnTo>
                <a:close/>
                <a:moveTo>
                  <a:pt x="307" y="447"/>
                </a:moveTo>
                <a:lnTo>
                  <a:pt x="307" y="447"/>
                </a:lnTo>
                <a:lnTo>
                  <a:pt x="307" y="448"/>
                </a:lnTo>
                <a:lnTo>
                  <a:pt x="307" y="449"/>
                </a:lnTo>
                <a:lnTo>
                  <a:pt x="308" y="450"/>
                </a:lnTo>
                <a:lnTo>
                  <a:pt x="308" y="450"/>
                </a:lnTo>
                <a:lnTo>
                  <a:pt x="308" y="451"/>
                </a:lnTo>
                <a:lnTo>
                  <a:pt x="308" y="452"/>
                </a:lnTo>
                <a:lnTo>
                  <a:pt x="308" y="453"/>
                </a:lnTo>
                <a:lnTo>
                  <a:pt x="309" y="454"/>
                </a:lnTo>
                <a:lnTo>
                  <a:pt x="309" y="455"/>
                </a:lnTo>
                <a:lnTo>
                  <a:pt x="309" y="456"/>
                </a:lnTo>
                <a:lnTo>
                  <a:pt x="309" y="457"/>
                </a:lnTo>
                <a:lnTo>
                  <a:pt x="310" y="458"/>
                </a:lnTo>
                <a:lnTo>
                  <a:pt x="310" y="459"/>
                </a:lnTo>
                <a:lnTo>
                  <a:pt x="310" y="460"/>
                </a:lnTo>
                <a:lnTo>
                  <a:pt x="310" y="461"/>
                </a:lnTo>
                <a:lnTo>
                  <a:pt x="311" y="461"/>
                </a:lnTo>
                <a:lnTo>
                  <a:pt x="311" y="462"/>
                </a:lnTo>
                <a:lnTo>
                  <a:pt x="311" y="463"/>
                </a:lnTo>
                <a:lnTo>
                  <a:pt x="312" y="464"/>
                </a:lnTo>
                <a:lnTo>
                  <a:pt x="312" y="465"/>
                </a:lnTo>
                <a:lnTo>
                  <a:pt x="312" y="465"/>
                </a:lnTo>
                <a:lnTo>
                  <a:pt x="329" y="460"/>
                </a:lnTo>
                <a:lnTo>
                  <a:pt x="328" y="459"/>
                </a:lnTo>
                <a:lnTo>
                  <a:pt x="328" y="459"/>
                </a:lnTo>
                <a:lnTo>
                  <a:pt x="328" y="458"/>
                </a:lnTo>
                <a:lnTo>
                  <a:pt x="328" y="457"/>
                </a:lnTo>
                <a:lnTo>
                  <a:pt x="328" y="456"/>
                </a:lnTo>
                <a:lnTo>
                  <a:pt x="327" y="456"/>
                </a:lnTo>
                <a:lnTo>
                  <a:pt x="327" y="455"/>
                </a:lnTo>
                <a:lnTo>
                  <a:pt x="327" y="454"/>
                </a:lnTo>
                <a:lnTo>
                  <a:pt x="327" y="453"/>
                </a:lnTo>
                <a:lnTo>
                  <a:pt x="326" y="452"/>
                </a:lnTo>
                <a:lnTo>
                  <a:pt x="326" y="452"/>
                </a:lnTo>
                <a:lnTo>
                  <a:pt x="326" y="451"/>
                </a:lnTo>
                <a:lnTo>
                  <a:pt x="326" y="450"/>
                </a:lnTo>
                <a:lnTo>
                  <a:pt x="325" y="449"/>
                </a:lnTo>
                <a:lnTo>
                  <a:pt x="325" y="448"/>
                </a:lnTo>
                <a:lnTo>
                  <a:pt x="325" y="447"/>
                </a:lnTo>
                <a:lnTo>
                  <a:pt x="325" y="447"/>
                </a:lnTo>
                <a:lnTo>
                  <a:pt x="325" y="446"/>
                </a:lnTo>
                <a:lnTo>
                  <a:pt x="325" y="445"/>
                </a:lnTo>
                <a:lnTo>
                  <a:pt x="324" y="444"/>
                </a:lnTo>
                <a:lnTo>
                  <a:pt x="324" y="444"/>
                </a:lnTo>
                <a:lnTo>
                  <a:pt x="307" y="447"/>
                </a:lnTo>
                <a:close/>
                <a:moveTo>
                  <a:pt x="328" y="499"/>
                </a:moveTo>
                <a:lnTo>
                  <a:pt x="328" y="499"/>
                </a:lnTo>
                <a:lnTo>
                  <a:pt x="328" y="499"/>
                </a:lnTo>
                <a:lnTo>
                  <a:pt x="329" y="500"/>
                </a:lnTo>
                <a:lnTo>
                  <a:pt x="329" y="501"/>
                </a:lnTo>
                <a:lnTo>
                  <a:pt x="330" y="502"/>
                </a:lnTo>
                <a:lnTo>
                  <a:pt x="330" y="502"/>
                </a:lnTo>
                <a:lnTo>
                  <a:pt x="331" y="503"/>
                </a:lnTo>
                <a:lnTo>
                  <a:pt x="331" y="504"/>
                </a:lnTo>
                <a:lnTo>
                  <a:pt x="332" y="505"/>
                </a:lnTo>
                <a:lnTo>
                  <a:pt x="332" y="505"/>
                </a:lnTo>
                <a:lnTo>
                  <a:pt x="333" y="506"/>
                </a:lnTo>
                <a:lnTo>
                  <a:pt x="333" y="507"/>
                </a:lnTo>
                <a:lnTo>
                  <a:pt x="334" y="508"/>
                </a:lnTo>
                <a:lnTo>
                  <a:pt x="334" y="508"/>
                </a:lnTo>
                <a:lnTo>
                  <a:pt x="335" y="509"/>
                </a:lnTo>
                <a:lnTo>
                  <a:pt x="336" y="510"/>
                </a:lnTo>
                <a:lnTo>
                  <a:pt x="336" y="511"/>
                </a:lnTo>
                <a:lnTo>
                  <a:pt x="337" y="511"/>
                </a:lnTo>
                <a:lnTo>
                  <a:pt x="337" y="512"/>
                </a:lnTo>
                <a:lnTo>
                  <a:pt x="338" y="513"/>
                </a:lnTo>
                <a:lnTo>
                  <a:pt x="338" y="514"/>
                </a:lnTo>
                <a:lnTo>
                  <a:pt x="339" y="514"/>
                </a:lnTo>
                <a:lnTo>
                  <a:pt x="353" y="503"/>
                </a:lnTo>
                <a:lnTo>
                  <a:pt x="352" y="502"/>
                </a:lnTo>
                <a:lnTo>
                  <a:pt x="352" y="502"/>
                </a:lnTo>
                <a:lnTo>
                  <a:pt x="351" y="501"/>
                </a:lnTo>
                <a:lnTo>
                  <a:pt x="351" y="500"/>
                </a:lnTo>
                <a:lnTo>
                  <a:pt x="350" y="500"/>
                </a:lnTo>
                <a:lnTo>
                  <a:pt x="350" y="499"/>
                </a:lnTo>
                <a:lnTo>
                  <a:pt x="349" y="499"/>
                </a:lnTo>
                <a:lnTo>
                  <a:pt x="349" y="498"/>
                </a:lnTo>
                <a:lnTo>
                  <a:pt x="348" y="497"/>
                </a:lnTo>
                <a:lnTo>
                  <a:pt x="348" y="497"/>
                </a:lnTo>
                <a:lnTo>
                  <a:pt x="347" y="496"/>
                </a:lnTo>
                <a:lnTo>
                  <a:pt x="347" y="495"/>
                </a:lnTo>
                <a:lnTo>
                  <a:pt x="346" y="495"/>
                </a:lnTo>
                <a:lnTo>
                  <a:pt x="346" y="494"/>
                </a:lnTo>
                <a:lnTo>
                  <a:pt x="345" y="493"/>
                </a:lnTo>
                <a:lnTo>
                  <a:pt x="345" y="493"/>
                </a:lnTo>
                <a:lnTo>
                  <a:pt x="344" y="492"/>
                </a:lnTo>
                <a:lnTo>
                  <a:pt x="344" y="491"/>
                </a:lnTo>
                <a:lnTo>
                  <a:pt x="343" y="491"/>
                </a:lnTo>
                <a:lnTo>
                  <a:pt x="343" y="490"/>
                </a:lnTo>
                <a:lnTo>
                  <a:pt x="343" y="490"/>
                </a:lnTo>
                <a:lnTo>
                  <a:pt x="328" y="499"/>
                </a:lnTo>
                <a:close/>
                <a:moveTo>
                  <a:pt x="366" y="540"/>
                </a:moveTo>
                <a:lnTo>
                  <a:pt x="366" y="540"/>
                </a:lnTo>
                <a:lnTo>
                  <a:pt x="366" y="540"/>
                </a:lnTo>
                <a:lnTo>
                  <a:pt x="367" y="541"/>
                </a:lnTo>
                <a:lnTo>
                  <a:pt x="368" y="541"/>
                </a:lnTo>
                <a:lnTo>
                  <a:pt x="369" y="542"/>
                </a:lnTo>
                <a:lnTo>
                  <a:pt x="369" y="542"/>
                </a:lnTo>
                <a:lnTo>
                  <a:pt x="370" y="543"/>
                </a:lnTo>
                <a:lnTo>
                  <a:pt x="371" y="543"/>
                </a:lnTo>
                <a:lnTo>
                  <a:pt x="372" y="544"/>
                </a:lnTo>
                <a:lnTo>
                  <a:pt x="372" y="544"/>
                </a:lnTo>
                <a:lnTo>
                  <a:pt x="373" y="545"/>
                </a:lnTo>
                <a:lnTo>
                  <a:pt x="374" y="545"/>
                </a:lnTo>
                <a:lnTo>
                  <a:pt x="375" y="546"/>
                </a:lnTo>
                <a:lnTo>
                  <a:pt x="375" y="546"/>
                </a:lnTo>
                <a:lnTo>
                  <a:pt x="376" y="547"/>
                </a:lnTo>
                <a:lnTo>
                  <a:pt x="377" y="547"/>
                </a:lnTo>
                <a:lnTo>
                  <a:pt x="378" y="548"/>
                </a:lnTo>
                <a:lnTo>
                  <a:pt x="379" y="548"/>
                </a:lnTo>
                <a:lnTo>
                  <a:pt x="379" y="549"/>
                </a:lnTo>
                <a:lnTo>
                  <a:pt x="380" y="549"/>
                </a:lnTo>
                <a:lnTo>
                  <a:pt x="381" y="550"/>
                </a:lnTo>
                <a:lnTo>
                  <a:pt x="382" y="550"/>
                </a:lnTo>
                <a:lnTo>
                  <a:pt x="390" y="535"/>
                </a:lnTo>
                <a:lnTo>
                  <a:pt x="390" y="534"/>
                </a:lnTo>
                <a:lnTo>
                  <a:pt x="389" y="534"/>
                </a:lnTo>
                <a:lnTo>
                  <a:pt x="388" y="534"/>
                </a:lnTo>
                <a:lnTo>
                  <a:pt x="388" y="533"/>
                </a:lnTo>
                <a:lnTo>
                  <a:pt x="387" y="533"/>
                </a:lnTo>
                <a:lnTo>
                  <a:pt x="386" y="532"/>
                </a:lnTo>
                <a:lnTo>
                  <a:pt x="385" y="532"/>
                </a:lnTo>
                <a:lnTo>
                  <a:pt x="385" y="531"/>
                </a:lnTo>
                <a:lnTo>
                  <a:pt x="384" y="531"/>
                </a:lnTo>
                <a:lnTo>
                  <a:pt x="383" y="531"/>
                </a:lnTo>
                <a:lnTo>
                  <a:pt x="383" y="530"/>
                </a:lnTo>
                <a:lnTo>
                  <a:pt x="382" y="530"/>
                </a:lnTo>
                <a:lnTo>
                  <a:pt x="381" y="529"/>
                </a:lnTo>
                <a:lnTo>
                  <a:pt x="381" y="529"/>
                </a:lnTo>
                <a:lnTo>
                  <a:pt x="380" y="528"/>
                </a:lnTo>
                <a:lnTo>
                  <a:pt x="379" y="528"/>
                </a:lnTo>
                <a:lnTo>
                  <a:pt x="379" y="527"/>
                </a:lnTo>
                <a:lnTo>
                  <a:pt x="378" y="527"/>
                </a:lnTo>
                <a:lnTo>
                  <a:pt x="377" y="526"/>
                </a:lnTo>
                <a:lnTo>
                  <a:pt x="377" y="526"/>
                </a:lnTo>
                <a:lnTo>
                  <a:pt x="376" y="526"/>
                </a:lnTo>
                <a:lnTo>
                  <a:pt x="366" y="540"/>
                </a:lnTo>
                <a:close/>
                <a:moveTo>
                  <a:pt x="416" y="564"/>
                </a:moveTo>
                <a:lnTo>
                  <a:pt x="416" y="564"/>
                </a:lnTo>
                <a:lnTo>
                  <a:pt x="416" y="564"/>
                </a:lnTo>
                <a:lnTo>
                  <a:pt x="417" y="565"/>
                </a:lnTo>
                <a:lnTo>
                  <a:pt x="418" y="565"/>
                </a:lnTo>
                <a:lnTo>
                  <a:pt x="419" y="565"/>
                </a:lnTo>
                <a:lnTo>
                  <a:pt x="420" y="565"/>
                </a:lnTo>
                <a:lnTo>
                  <a:pt x="421" y="566"/>
                </a:lnTo>
                <a:lnTo>
                  <a:pt x="422" y="566"/>
                </a:lnTo>
                <a:lnTo>
                  <a:pt x="423" y="566"/>
                </a:lnTo>
                <a:lnTo>
                  <a:pt x="424" y="566"/>
                </a:lnTo>
                <a:lnTo>
                  <a:pt x="424" y="566"/>
                </a:lnTo>
                <a:lnTo>
                  <a:pt x="425" y="567"/>
                </a:lnTo>
                <a:lnTo>
                  <a:pt x="426" y="567"/>
                </a:lnTo>
                <a:lnTo>
                  <a:pt x="427" y="567"/>
                </a:lnTo>
                <a:lnTo>
                  <a:pt x="428" y="567"/>
                </a:lnTo>
                <a:lnTo>
                  <a:pt x="429" y="567"/>
                </a:lnTo>
                <a:lnTo>
                  <a:pt x="430" y="568"/>
                </a:lnTo>
                <a:lnTo>
                  <a:pt x="431" y="568"/>
                </a:lnTo>
                <a:lnTo>
                  <a:pt x="432" y="568"/>
                </a:lnTo>
                <a:lnTo>
                  <a:pt x="433" y="568"/>
                </a:lnTo>
                <a:lnTo>
                  <a:pt x="434" y="568"/>
                </a:lnTo>
                <a:lnTo>
                  <a:pt x="434" y="568"/>
                </a:lnTo>
                <a:lnTo>
                  <a:pt x="437" y="551"/>
                </a:lnTo>
                <a:lnTo>
                  <a:pt x="437" y="551"/>
                </a:lnTo>
                <a:lnTo>
                  <a:pt x="436" y="551"/>
                </a:lnTo>
                <a:lnTo>
                  <a:pt x="435" y="551"/>
                </a:lnTo>
                <a:lnTo>
                  <a:pt x="434" y="550"/>
                </a:lnTo>
                <a:lnTo>
                  <a:pt x="433" y="550"/>
                </a:lnTo>
                <a:lnTo>
                  <a:pt x="432" y="550"/>
                </a:lnTo>
                <a:lnTo>
                  <a:pt x="431" y="550"/>
                </a:lnTo>
                <a:lnTo>
                  <a:pt x="431" y="550"/>
                </a:lnTo>
                <a:lnTo>
                  <a:pt x="430" y="550"/>
                </a:lnTo>
                <a:lnTo>
                  <a:pt x="429" y="549"/>
                </a:lnTo>
                <a:lnTo>
                  <a:pt x="428" y="549"/>
                </a:lnTo>
                <a:lnTo>
                  <a:pt x="427" y="549"/>
                </a:lnTo>
                <a:lnTo>
                  <a:pt x="427" y="549"/>
                </a:lnTo>
                <a:lnTo>
                  <a:pt x="426" y="549"/>
                </a:lnTo>
                <a:lnTo>
                  <a:pt x="425" y="548"/>
                </a:lnTo>
                <a:lnTo>
                  <a:pt x="424" y="548"/>
                </a:lnTo>
                <a:lnTo>
                  <a:pt x="423" y="548"/>
                </a:lnTo>
                <a:lnTo>
                  <a:pt x="422" y="548"/>
                </a:lnTo>
                <a:lnTo>
                  <a:pt x="422" y="548"/>
                </a:lnTo>
                <a:lnTo>
                  <a:pt x="421" y="547"/>
                </a:lnTo>
                <a:lnTo>
                  <a:pt x="421" y="547"/>
                </a:lnTo>
                <a:lnTo>
                  <a:pt x="416" y="564"/>
                </a:lnTo>
                <a:close/>
                <a:moveTo>
                  <a:pt x="471" y="569"/>
                </a:moveTo>
                <a:lnTo>
                  <a:pt x="471" y="569"/>
                </a:lnTo>
                <a:lnTo>
                  <a:pt x="472" y="569"/>
                </a:lnTo>
                <a:lnTo>
                  <a:pt x="473" y="569"/>
                </a:lnTo>
                <a:lnTo>
                  <a:pt x="474" y="569"/>
                </a:lnTo>
                <a:lnTo>
                  <a:pt x="475" y="569"/>
                </a:lnTo>
                <a:lnTo>
                  <a:pt x="476" y="569"/>
                </a:lnTo>
                <a:lnTo>
                  <a:pt x="477" y="569"/>
                </a:lnTo>
                <a:lnTo>
                  <a:pt x="478" y="569"/>
                </a:lnTo>
                <a:lnTo>
                  <a:pt x="479" y="568"/>
                </a:lnTo>
                <a:lnTo>
                  <a:pt x="480" y="568"/>
                </a:lnTo>
                <a:lnTo>
                  <a:pt x="480" y="568"/>
                </a:lnTo>
                <a:lnTo>
                  <a:pt x="481" y="568"/>
                </a:lnTo>
                <a:lnTo>
                  <a:pt x="482" y="568"/>
                </a:lnTo>
                <a:lnTo>
                  <a:pt x="483" y="568"/>
                </a:lnTo>
                <a:lnTo>
                  <a:pt x="484" y="568"/>
                </a:lnTo>
                <a:lnTo>
                  <a:pt x="485" y="567"/>
                </a:lnTo>
                <a:lnTo>
                  <a:pt x="486" y="567"/>
                </a:lnTo>
                <a:lnTo>
                  <a:pt x="487" y="567"/>
                </a:lnTo>
                <a:lnTo>
                  <a:pt x="488" y="567"/>
                </a:lnTo>
                <a:lnTo>
                  <a:pt x="489" y="567"/>
                </a:lnTo>
                <a:lnTo>
                  <a:pt x="490" y="566"/>
                </a:lnTo>
                <a:lnTo>
                  <a:pt x="490" y="566"/>
                </a:lnTo>
                <a:lnTo>
                  <a:pt x="486" y="549"/>
                </a:lnTo>
                <a:lnTo>
                  <a:pt x="486" y="549"/>
                </a:lnTo>
                <a:lnTo>
                  <a:pt x="485" y="549"/>
                </a:lnTo>
                <a:lnTo>
                  <a:pt x="485" y="550"/>
                </a:lnTo>
                <a:lnTo>
                  <a:pt x="484" y="550"/>
                </a:lnTo>
                <a:lnTo>
                  <a:pt x="483" y="550"/>
                </a:lnTo>
                <a:lnTo>
                  <a:pt x="482" y="550"/>
                </a:lnTo>
                <a:lnTo>
                  <a:pt x="481" y="550"/>
                </a:lnTo>
                <a:lnTo>
                  <a:pt x="480" y="550"/>
                </a:lnTo>
                <a:lnTo>
                  <a:pt x="479" y="551"/>
                </a:lnTo>
                <a:lnTo>
                  <a:pt x="479" y="551"/>
                </a:lnTo>
                <a:lnTo>
                  <a:pt x="478" y="551"/>
                </a:lnTo>
                <a:lnTo>
                  <a:pt x="477" y="551"/>
                </a:lnTo>
                <a:lnTo>
                  <a:pt x="476" y="551"/>
                </a:lnTo>
                <a:lnTo>
                  <a:pt x="475" y="551"/>
                </a:lnTo>
                <a:lnTo>
                  <a:pt x="474" y="551"/>
                </a:lnTo>
                <a:lnTo>
                  <a:pt x="474" y="551"/>
                </a:lnTo>
                <a:lnTo>
                  <a:pt x="473" y="551"/>
                </a:lnTo>
                <a:lnTo>
                  <a:pt x="472" y="552"/>
                </a:lnTo>
                <a:lnTo>
                  <a:pt x="471" y="552"/>
                </a:lnTo>
                <a:lnTo>
                  <a:pt x="470" y="552"/>
                </a:lnTo>
                <a:lnTo>
                  <a:pt x="470" y="552"/>
                </a:lnTo>
                <a:lnTo>
                  <a:pt x="471" y="569"/>
                </a:lnTo>
                <a:close/>
                <a:moveTo>
                  <a:pt x="525" y="554"/>
                </a:moveTo>
                <a:lnTo>
                  <a:pt x="525" y="554"/>
                </a:lnTo>
                <a:lnTo>
                  <a:pt x="525" y="554"/>
                </a:lnTo>
                <a:lnTo>
                  <a:pt x="526" y="554"/>
                </a:lnTo>
                <a:lnTo>
                  <a:pt x="527" y="553"/>
                </a:lnTo>
                <a:lnTo>
                  <a:pt x="528" y="553"/>
                </a:lnTo>
                <a:lnTo>
                  <a:pt x="529" y="552"/>
                </a:lnTo>
                <a:lnTo>
                  <a:pt x="529" y="552"/>
                </a:lnTo>
                <a:lnTo>
                  <a:pt x="530" y="551"/>
                </a:lnTo>
                <a:lnTo>
                  <a:pt x="531" y="551"/>
                </a:lnTo>
                <a:lnTo>
                  <a:pt x="532" y="551"/>
                </a:lnTo>
                <a:lnTo>
                  <a:pt x="533" y="550"/>
                </a:lnTo>
                <a:lnTo>
                  <a:pt x="533" y="550"/>
                </a:lnTo>
                <a:lnTo>
                  <a:pt x="534" y="549"/>
                </a:lnTo>
                <a:lnTo>
                  <a:pt x="535" y="549"/>
                </a:lnTo>
                <a:lnTo>
                  <a:pt x="536" y="548"/>
                </a:lnTo>
                <a:lnTo>
                  <a:pt x="537" y="548"/>
                </a:lnTo>
                <a:lnTo>
                  <a:pt x="537" y="547"/>
                </a:lnTo>
                <a:lnTo>
                  <a:pt x="538" y="547"/>
                </a:lnTo>
                <a:lnTo>
                  <a:pt x="539" y="546"/>
                </a:lnTo>
                <a:lnTo>
                  <a:pt x="540" y="546"/>
                </a:lnTo>
                <a:lnTo>
                  <a:pt x="540" y="545"/>
                </a:lnTo>
                <a:lnTo>
                  <a:pt x="541" y="545"/>
                </a:lnTo>
                <a:lnTo>
                  <a:pt x="532" y="530"/>
                </a:lnTo>
                <a:lnTo>
                  <a:pt x="531" y="531"/>
                </a:lnTo>
                <a:lnTo>
                  <a:pt x="530" y="531"/>
                </a:lnTo>
                <a:lnTo>
                  <a:pt x="530" y="531"/>
                </a:lnTo>
                <a:lnTo>
                  <a:pt x="529" y="532"/>
                </a:lnTo>
                <a:lnTo>
                  <a:pt x="528" y="532"/>
                </a:lnTo>
                <a:lnTo>
                  <a:pt x="527" y="533"/>
                </a:lnTo>
                <a:lnTo>
                  <a:pt x="527" y="533"/>
                </a:lnTo>
                <a:lnTo>
                  <a:pt x="526" y="534"/>
                </a:lnTo>
                <a:lnTo>
                  <a:pt x="525" y="534"/>
                </a:lnTo>
                <a:lnTo>
                  <a:pt x="525" y="534"/>
                </a:lnTo>
                <a:lnTo>
                  <a:pt x="524" y="535"/>
                </a:lnTo>
                <a:lnTo>
                  <a:pt x="523" y="535"/>
                </a:lnTo>
                <a:lnTo>
                  <a:pt x="522" y="536"/>
                </a:lnTo>
                <a:lnTo>
                  <a:pt x="522" y="536"/>
                </a:lnTo>
                <a:lnTo>
                  <a:pt x="521" y="536"/>
                </a:lnTo>
                <a:lnTo>
                  <a:pt x="520" y="537"/>
                </a:lnTo>
                <a:lnTo>
                  <a:pt x="520" y="537"/>
                </a:lnTo>
                <a:lnTo>
                  <a:pt x="519" y="538"/>
                </a:lnTo>
                <a:lnTo>
                  <a:pt x="518" y="538"/>
                </a:lnTo>
                <a:lnTo>
                  <a:pt x="517" y="538"/>
                </a:lnTo>
                <a:lnTo>
                  <a:pt x="517" y="538"/>
                </a:lnTo>
                <a:lnTo>
                  <a:pt x="525" y="554"/>
                </a:lnTo>
                <a:close/>
                <a:moveTo>
                  <a:pt x="570" y="521"/>
                </a:moveTo>
                <a:lnTo>
                  <a:pt x="570" y="521"/>
                </a:lnTo>
                <a:lnTo>
                  <a:pt x="570" y="520"/>
                </a:lnTo>
                <a:lnTo>
                  <a:pt x="570" y="520"/>
                </a:lnTo>
                <a:lnTo>
                  <a:pt x="571" y="519"/>
                </a:lnTo>
                <a:lnTo>
                  <a:pt x="572" y="518"/>
                </a:lnTo>
                <a:lnTo>
                  <a:pt x="572" y="518"/>
                </a:lnTo>
                <a:lnTo>
                  <a:pt x="573" y="517"/>
                </a:lnTo>
                <a:lnTo>
                  <a:pt x="574" y="516"/>
                </a:lnTo>
                <a:lnTo>
                  <a:pt x="574" y="516"/>
                </a:lnTo>
                <a:lnTo>
                  <a:pt x="575" y="515"/>
                </a:lnTo>
                <a:lnTo>
                  <a:pt x="575" y="514"/>
                </a:lnTo>
                <a:lnTo>
                  <a:pt x="576" y="514"/>
                </a:lnTo>
                <a:lnTo>
                  <a:pt x="576" y="513"/>
                </a:lnTo>
                <a:lnTo>
                  <a:pt x="577" y="512"/>
                </a:lnTo>
                <a:lnTo>
                  <a:pt x="578" y="511"/>
                </a:lnTo>
                <a:lnTo>
                  <a:pt x="578" y="511"/>
                </a:lnTo>
                <a:lnTo>
                  <a:pt x="579" y="510"/>
                </a:lnTo>
                <a:lnTo>
                  <a:pt x="579" y="509"/>
                </a:lnTo>
                <a:lnTo>
                  <a:pt x="580" y="508"/>
                </a:lnTo>
                <a:lnTo>
                  <a:pt x="580" y="508"/>
                </a:lnTo>
                <a:lnTo>
                  <a:pt x="581" y="507"/>
                </a:lnTo>
                <a:lnTo>
                  <a:pt x="581" y="506"/>
                </a:lnTo>
                <a:lnTo>
                  <a:pt x="567" y="496"/>
                </a:lnTo>
                <a:lnTo>
                  <a:pt x="567" y="497"/>
                </a:lnTo>
                <a:lnTo>
                  <a:pt x="566" y="497"/>
                </a:lnTo>
                <a:lnTo>
                  <a:pt x="566" y="498"/>
                </a:lnTo>
                <a:lnTo>
                  <a:pt x="565" y="499"/>
                </a:lnTo>
                <a:lnTo>
                  <a:pt x="565" y="499"/>
                </a:lnTo>
                <a:lnTo>
                  <a:pt x="564" y="500"/>
                </a:lnTo>
                <a:lnTo>
                  <a:pt x="564" y="500"/>
                </a:lnTo>
                <a:lnTo>
                  <a:pt x="563" y="501"/>
                </a:lnTo>
                <a:lnTo>
                  <a:pt x="563" y="502"/>
                </a:lnTo>
                <a:lnTo>
                  <a:pt x="562" y="502"/>
                </a:lnTo>
                <a:lnTo>
                  <a:pt x="562" y="503"/>
                </a:lnTo>
                <a:lnTo>
                  <a:pt x="561" y="504"/>
                </a:lnTo>
                <a:lnTo>
                  <a:pt x="561" y="504"/>
                </a:lnTo>
                <a:lnTo>
                  <a:pt x="560" y="505"/>
                </a:lnTo>
                <a:lnTo>
                  <a:pt x="560" y="505"/>
                </a:lnTo>
                <a:lnTo>
                  <a:pt x="559" y="506"/>
                </a:lnTo>
                <a:lnTo>
                  <a:pt x="559" y="507"/>
                </a:lnTo>
                <a:lnTo>
                  <a:pt x="558" y="507"/>
                </a:lnTo>
                <a:lnTo>
                  <a:pt x="557" y="508"/>
                </a:lnTo>
                <a:lnTo>
                  <a:pt x="557" y="509"/>
                </a:lnTo>
                <a:lnTo>
                  <a:pt x="557" y="509"/>
                </a:lnTo>
                <a:lnTo>
                  <a:pt x="570" y="521"/>
                </a:lnTo>
                <a:close/>
                <a:moveTo>
                  <a:pt x="599" y="474"/>
                </a:moveTo>
                <a:lnTo>
                  <a:pt x="599" y="474"/>
                </a:lnTo>
                <a:lnTo>
                  <a:pt x="600" y="473"/>
                </a:lnTo>
                <a:lnTo>
                  <a:pt x="600" y="472"/>
                </a:lnTo>
                <a:lnTo>
                  <a:pt x="600" y="471"/>
                </a:lnTo>
                <a:lnTo>
                  <a:pt x="601" y="470"/>
                </a:lnTo>
                <a:lnTo>
                  <a:pt x="601" y="469"/>
                </a:lnTo>
                <a:lnTo>
                  <a:pt x="601" y="469"/>
                </a:lnTo>
                <a:lnTo>
                  <a:pt x="602" y="468"/>
                </a:lnTo>
                <a:lnTo>
                  <a:pt x="602" y="467"/>
                </a:lnTo>
                <a:lnTo>
                  <a:pt x="602" y="466"/>
                </a:lnTo>
                <a:lnTo>
                  <a:pt x="603" y="465"/>
                </a:lnTo>
                <a:lnTo>
                  <a:pt x="603" y="464"/>
                </a:lnTo>
                <a:lnTo>
                  <a:pt x="603" y="463"/>
                </a:lnTo>
                <a:lnTo>
                  <a:pt x="603" y="462"/>
                </a:lnTo>
                <a:lnTo>
                  <a:pt x="604" y="461"/>
                </a:lnTo>
                <a:lnTo>
                  <a:pt x="604" y="461"/>
                </a:lnTo>
                <a:lnTo>
                  <a:pt x="604" y="460"/>
                </a:lnTo>
                <a:lnTo>
                  <a:pt x="604" y="459"/>
                </a:lnTo>
                <a:lnTo>
                  <a:pt x="605" y="458"/>
                </a:lnTo>
                <a:lnTo>
                  <a:pt x="605" y="457"/>
                </a:lnTo>
                <a:lnTo>
                  <a:pt x="605" y="456"/>
                </a:lnTo>
                <a:lnTo>
                  <a:pt x="605" y="456"/>
                </a:lnTo>
                <a:lnTo>
                  <a:pt x="588" y="451"/>
                </a:lnTo>
                <a:lnTo>
                  <a:pt x="588" y="452"/>
                </a:lnTo>
                <a:lnTo>
                  <a:pt x="588" y="452"/>
                </a:lnTo>
                <a:lnTo>
                  <a:pt x="588" y="453"/>
                </a:lnTo>
                <a:lnTo>
                  <a:pt x="588" y="454"/>
                </a:lnTo>
                <a:lnTo>
                  <a:pt x="587" y="455"/>
                </a:lnTo>
                <a:lnTo>
                  <a:pt x="587" y="456"/>
                </a:lnTo>
                <a:lnTo>
                  <a:pt x="587" y="456"/>
                </a:lnTo>
                <a:lnTo>
                  <a:pt x="587" y="457"/>
                </a:lnTo>
                <a:lnTo>
                  <a:pt x="586" y="458"/>
                </a:lnTo>
                <a:lnTo>
                  <a:pt x="586" y="459"/>
                </a:lnTo>
                <a:lnTo>
                  <a:pt x="586" y="459"/>
                </a:lnTo>
                <a:lnTo>
                  <a:pt x="586" y="460"/>
                </a:lnTo>
                <a:lnTo>
                  <a:pt x="585" y="461"/>
                </a:lnTo>
                <a:lnTo>
                  <a:pt x="585" y="462"/>
                </a:lnTo>
                <a:lnTo>
                  <a:pt x="585" y="463"/>
                </a:lnTo>
                <a:lnTo>
                  <a:pt x="584" y="463"/>
                </a:lnTo>
                <a:lnTo>
                  <a:pt x="584" y="464"/>
                </a:lnTo>
                <a:lnTo>
                  <a:pt x="584" y="465"/>
                </a:lnTo>
                <a:lnTo>
                  <a:pt x="584" y="466"/>
                </a:lnTo>
                <a:lnTo>
                  <a:pt x="583" y="467"/>
                </a:lnTo>
                <a:lnTo>
                  <a:pt x="583" y="467"/>
                </a:lnTo>
                <a:lnTo>
                  <a:pt x="599" y="474"/>
                </a:lnTo>
                <a:close/>
                <a:moveTo>
                  <a:pt x="610" y="419"/>
                </a:moveTo>
                <a:lnTo>
                  <a:pt x="610" y="419"/>
                </a:lnTo>
                <a:lnTo>
                  <a:pt x="610" y="419"/>
                </a:lnTo>
                <a:lnTo>
                  <a:pt x="610" y="418"/>
                </a:lnTo>
                <a:lnTo>
                  <a:pt x="610" y="417"/>
                </a:lnTo>
                <a:lnTo>
                  <a:pt x="610" y="416"/>
                </a:lnTo>
                <a:lnTo>
                  <a:pt x="610" y="415"/>
                </a:lnTo>
                <a:lnTo>
                  <a:pt x="610" y="414"/>
                </a:lnTo>
                <a:lnTo>
                  <a:pt x="610" y="413"/>
                </a:lnTo>
                <a:lnTo>
                  <a:pt x="610" y="412"/>
                </a:lnTo>
                <a:lnTo>
                  <a:pt x="610" y="411"/>
                </a:lnTo>
                <a:lnTo>
                  <a:pt x="610" y="410"/>
                </a:lnTo>
                <a:lnTo>
                  <a:pt x="610" y="409"/>
                </a:lnTo>
                <a:lnTo>
                  <a:pt x="610" y="408"/>
                </a:lnTo>
                <a:lnTo>
                  <a:pt x="610" y="407"/>
                </a:lnTo>
                <a:lnTo>
                  <a:pt x="610" y="406"/>
                </a:lnTo>
                <a:lnTo>
                  <a:pt x="610" y="405"/>
                </a:lnTo>
                <a:lnTo>
                  <a:pt x="610" y="404"/>
                </a:lnTo>
                <a:lnTo>
                  <a:pt x="610" y="403"/>
                </a:lnTo>
                <a:lnTo>
                  <a:pt x="610" y="402"/>
                </a:lnTo>
                <a:lnTo>
                  <a:pt x="609" y="401"/>
                </a:lnTo>
                <a:lnTo>
                  <a:pt x="609" y="400"/>
                </a:lnTo>
                <a:lnTo>
                  <a:pt x="592" y="402"/>
                </a:lnTo>
                <a:lnTo>
                  <a:pt x="592" y="403"/>
                </a:lnTo>
                <a:lnTo>
                  <a:pt x="592" y="404"/>
                </a:lnTo>
                <a:lnTo>
                  <a:pt x="592" y="405"/>
                </a:lnTo>
                <a:lnTo>
                  <a:pt x="592" y="406"/>
                </a:lnTo>
                <a:lnTo>
                  <a:pt x="592" y="406"/>
                </a:lnTo>
                <a:lnTo>
                  <a:pt x="592" y="407"/>
                </a:lnTo>
                <a:lnTo>
                  <a:pt x="592" y="408"/>
                </a:lnTo>
                <a:lnTo>
                  <a:pt x="592" y="409"/>
                </a:lnTo>
                <a:lnTo>
                  <a:pt x="592" y="410"/>
                </a:lnTo>
                <a:lnTo>
                  <a:pt x="593" y="411"/>
                </a:lnTo>
                <a:lnTo>
                  <a:pt x="593" y="412"/>
                </a:lnTo>
                <a:lnTo>
                  <a:pt x="593" y="412"/>
                </a:lnTo>
                <a:lnTo>
                  <a:pt x="593" y="413"/>
                </a:lnTo>
                <a:lnTo>
                  <a:pt x="593" y="414"/>
                </a:lnTo>
                <a:lnTo>
                  <a:pt x="593" y="415"/>
                </a:lnTo>
                <a:lnTo>
                  <a:pt x="593" y="416"/>
                </a:lnTo>
                <a:lnTo>
                  <a:pt x="593" y="417"/>
                </a:lnTo>
                <a:lnTo>
                  <a:pt x="593" y="418"/>
                </a:lnTo>
                <a:lnTo>
                  <a:pt x="593" y="419"/>
                </a:lnTo>
                <a:lnTo>
                  <a:pt x="593" y="419"/>
                </a:lnTo>
                <a:lnTo>
                  <a:pt x="610" y="419"/>
                </a:lnTo>
                <a:close/>
                <a:moveTo>
                  <a:pt x="601" y="364"/>
                </a:moveTo>
                <a:lnTo>
                  <a:pt x="601" y="364"/>
                </a:lnTo>
                <a:lnTo>
                  <a:pt x="601" y="363"/>
                </a:lnTo>
                <a:lnTo>
                  <a:pt x="600" y="362"/>
                </a:lnTo>
                <a:lnTo>
                  <a:pt x="600" y="362"/>
                </a:lnTo>
                <a:lnTo>
                  <a:pt x="600" y="361"/>
                </a:lnTo>
                <a:lnTo>
                  <a:pt x="599" y="360"/>
                </a:lnTo>
                <a:lnTo>
                  <a:pt x="599" y="359"/>
                </a:lnTo>
                <a:lnTo>
                  <a:pt x="599" y="358"/>
                </a:lnTo>
                <a:lnTo>
                  <a:pt x="598" y="357"/>
                </a:lnTo>
                <a:lnTo>
                  <a:pt x="598" y="356"/>
                </a:lnTo>
                <a:lnTo>
                  <a:pt x="598" y="356"/>
                </a:lnTo>
                <a:lnTo>
                  <a:pt x="597" y="355"/>
                </a:lnTo>
                <a:lnTo>
                  <a:pt x="597" y="354"/>
                </a:lnTo>
                <a:lnTo>
                  <a:pt x="596" y="353"/>
                </a:lnTo>
                <a:lnTo>
                  <a:pt x="596" y="352"/>
                </a:lnTo>
                <a:lnTo>
                  <a:pt x="596" y="351"/>
                </a:lnTo>
                <a:lnTo>
                  <a:pt x="595" y="350"/>
                </a:lnTo>
                <a:lnTo>
                  <a:pt x="595" y="350"/>
                </a:lnTo>
                <a:lnTo>
                  <a:pt x="594" y="349"/>
                </a:lnTo>
                <a:lnTo>
                  <a:pt x="594" y="348"/>
                </a:lnTo>
                <a:lnTo>
                  <a:pt x="594" y="347"/>
                </a:lnTo>
                <a:lnTo>
                  <a:pt x="593" y="347"/>
                </a:lnTo>
                <a:lnTo>
                  <a:pt x="578" y="355"/>
                </a:lnTo>
                <a:lnTo>
                  <a:pt x="578" y="355"/>
                </a:lnTo>
                <a:lnTo>
                  <a:pt x="578" y="356"/>
                </a:lnTo>
                <a:lnTo>
                  <a:pt x="579" y="357"/>
                </a:lnTo>
                <a:lnTo>
                  <a:pt x="579" y="357"/>
                </a:lnTo>
                <a:lnTo>
                  <a:pt x="579" y="358"/>
                </a:lnTo>
                <a:lnTo>
                  <a:pt x="580" y="359"/>
                </a:lnTo>
                <a:lnTo>
                  <a:pt x="580" y="360"/>
                </a:lnTo>
                <a:lnTo>
                  <a:pt x="580" y="360"/>
                </a:lnTo>
                <a:lnTo>
                  <a:pt x="581" y="361"/>
                </a:lnTo>
                <a:lnTo>
                  <a:pt x="581" y="362"/>
                </a:lnTo>
                <a:lnTo>
                  <a:pt x="581" y="363"/>
                </a:lnTo>
                <a:lnTo>
                  <a:pt x="582" y="363"/>
                </a:lnTo>
                <a:lnTo>
                  <a:pt x="582" y="364"/>
                </a:lnTo>
                <a:lnTo>
                  <a:pt x="582" y="365"/>
                </a:lnTo>
                <a:lnTo>
                  <a:pt x="583" y="366"/>
                </a:lnTo>
                <a:lnTo>
                  <a:pt x="583" y="366"/>
                </a:lnTo>
                <a:lnTo>
                  <a:pt x="583" y="367"/>
                </a:lnTo>
                <a:lnTo>
                  <a:pt x="584" y="368"/>
                </a:lnTo>
                <a:lnTo>
                  <a:pt x="584" y="369"/>
                </a:lnTo>
                <a:lnTo>
                  <a:pt x="584" y="369"/>
                </a:lnTo>
                <a:lnTo>
                  <a:pt x="584" y="370"/>
                </a:lnTo>
                <a:lnTo>
                  <a:pt x="601" y="364"/>
                </a:lnTo>
                <a:close/>
                <a:moveTo>
                  <a:pt x="573" y="316"/>
                </a:moveTo>
                <a:lnTo>
                  <a:pt x="573" y="316"/>
                </a:lnTo>
                <a:lnTo>
                  <a:pt x="572" y="316"/>
                </a:lnTo>
                <a:lnTo>
                  <a:pt x="572" y="315"/>
                </a:lnTo>
                <a:lnTo>
                  <a:pt x="571" y="315"/>
                </a:lnTo>
                <a:lnTo>
                  <a:pt x="570" y="314"/>
                </a:lnTo>
                <a:lnTo>
                  <a:pt x="570" y="313"/>
                </a:lnTo>
                <a:lnTo>
                  <a:pt x="569" y="313"/>
                </a:lnTo>
                <a:lnTo>
                  <a:pt x="569" y="312"/>
                </a:lnTo>
                <a:lnTo>
                  <a:pt x="568" y="311"/>
                </a:lnTo>
                <a:lnTo>
                  <a:pt x="567" y="311"/>
                </a:lnTo>
                <a:lnTo>
                  <a:pt x="567" y="310"/>
                </a:lnTo>
                <a:lnTo>
                  <a:pt x="566" y="309"/>
                </a:lnTo>
                <a:lnTo>
                  <a:pt x="565" y="309"/>
                </a:lnTo>
                <a:lnTo>
                  <a:pt x="565" y="308"/>
                </a:lnTo>
                <a:lnTo>
                  <a:pt x="564" y="307"/>
                </a:lnTo>
                <a:lnTo>
                  <a:pt x="563" y="307"/>
                </a:lnTo>
                <a:lnTo>
                  <a:pt x="563" y="306"/>
                </a:lnTo>
                <a:lnTo>
                  <a:pt x="562" y="305"/>
                </a:lnTo>
                <a:lnTo>
                  <a:pt x="561" y="305"/>
                </a:lnTo>
                <a:lnTo>
                  <a:pt x="561" y="304"/>
                </a:lnTo>
                <a:lnTo>
                  <a:pt x="560" y="304"/>
                </a:lnTo>
                <a:lnTo>
                  <a:pt x="559" y="303"/>
                </a:lnTo>
                <a:lnTo>
                  <a:pt x="548" y="316"/>
                </a:lnTo>
                <a:lnTo>
                  <a:pt x="548" y="317"/>
                </a:lnTo>
                <a:lnTo>
                  <a:pt x="549" y="317"/>
                </a:lnTo>
                <a:lnTo>
                  <a:pt x="549" y="318"/>
                </a:lnTo>
                <a:lnTo>
                  <a:pt x="550" y="318"/>
                </a:lnTo>
                <a:lnTo>
                  <a:pt x="551" y="319"/>
                </a:lnTo>
                <a:lnTo>
                  <a:pt x="551" y="319"/>
                </a:lnTo>
                <a:lnTo>
                  <a:pt x="552" y="320"/>
                </a:lnTo>
                <a:lnTo>
                  <a:pt x="552" y="320"/>
                </a:lnTo>
                <a:lnTo>
                  <a:pt x="553" y="321"/>
                </a:lnTo>
                <a:lnTo>
                  <a:pt x="554" y="322"/>
                </a:lnTo>
                <a:lnTo>
                  <a:pt x="554" y="322"/>
                </a:lnTo>
                <a:lnTo>
                  <a:pt x="555" y="323"/>
                </a:lnTo>
                <a:lnTo>
                  <a:pt x="555" y="323"/>
                </a:lnTo>
                <a:lnTo>
                  <a:pt x="556" y="324"/>
                </a:lnTo>
                <a:lnTo>
                  <a:pt x="556" y="325"/>
                </a:lnTo>
                <a:lnTo>
                  <a:pt x="557" y="325"/>
                </a:lnTo>
                <a:lnTo>
                  <a:pt x="557" y="326"/>
                </a:lnTo>
                <a:lnTo>
                  <a:pt x="558" y="326"/>
                </a:lnTo>
                <a:lnTo>
                  <a:pt x="559" y="327"/>
                </a:lnTo>
                <a:lnTo>
                  <a:pt x="559" y="328"/>
                </a:lnTo>
                <a:lnTo>
                  <a:pt x="559" y="328"/>
                </a:lnTo>
                <a:lnTo>
                  <a:pt x="573" y="316"/>
                </a:lnTo>
                <a:close/>
                <a:moveTo>
                  <a:pt x="529" y="282"/>
                </a:moveTo>
                <a:lnTo>
                  <a:pt x="529" y="282"/>
                </a:lnTo>
                <a:lnTo>
                  <a:pt x="529" y="281"/>
                </a:lnTo>
                <a:lnTo>
                  <a:pt x="528" y="281"/>
                </a:lnTo>
                <a:lnTo>
                  <a:pt x="527" y="280"/>
                </a:lnTo>
                <a:lnTo>
                  <a:pt x="526" y="280"/>
                </a:lnTo>
                <a:lnTo>
                  <a:pt x="525" y="280"/>
                </a:lnTo>
                <a:lnTo>
                  <a:pt x="524" y="279"/>
                </a:lnTo>
                <a:lnTo>
                  <a:pt x="524" y="279"/>
                </a:lnTo>
                <a:lnTo>
                  <a:pt x="523" y="278"/>
                </a:lnTo>
                <a:lnTo>
                  <a:pt x="522" y="278"/>
                </a:lnTo>
                <a:lnTo>
                  <a:pt x="521" y="278"/>
                </a:lnTo>
                <a:lnTo>
                  <a:pt x="520" y="277"/>
                </a:lnTo>
                <a:lnTo>
                  <a:pt x="519" y="277"/>
                </a:lnTo>
                <a:lnTo>
                  <a:pt x="518" y="277"/>
                </a:lnTo>
                <a:lnTo>
                  <a:pt x="518" y="276"/>
                </a:lnTo>
                <a:lnTo>
                  <a:pt x="517" y="276"/>
                </a:lnTo>
                <a:lnTo>
                  <a:pt x="516" y="275"/>
                </a:lnTo>
                <a:lnTo>
                  <a:pt x="515" y="275"/>
                </a:lnTo>
                <a:lnTo>
                  <a:pt x="514" y="275"/>
                </a:lnTo>
                <a:lnTo>
                  <a:pt x="513" y="274"/>
                </a:lnTo>
                <a:lnTo>
                  <a:pt x="512" y="274"/>
                </a:lnTo>
                <a:lnTo>
                  <a:pt x="512" y="274"/>
                </a:lnTo>
                <a:lnTo>
                  <a:pt x="506" y="290"/>
                </a:lnTo>
                <a:lnTo>
                  <a:pt x="506" y="290"/>
                </a:lnTo>
                <a:lnTo>
                  <a:pt x="507" y="291"/>
                </a:lnTo>
                <a:lnTo>
                  <a:pt x="508" y="291"/>
                </a:lnTo>
                <a:lnTo>
                  <a:pt x="508" y="291"/>
                </a:lnTo>
                <a:lnTo>
                  <a:pt x="509" y="292"/>
                </a:lnTo>
                <a:lnTo>
                  <a:pt x="510" y="292"/>
                </a:lnTo>
                <a:lnTo>
                  <a:pt x="511" y="292"/>
                </a:lnTo>
                <a:lnTo>
                  <a:pt x="511" y="293"/>
                </a:lnTo>
                <a:lnTo>
                  <a:pt x="512" y="293"/>
                </a:lnTo>
                <a:lnTo>
                  <a:pt x="513" y="293"/>
                </a:lnTo>
                <a:lnTo>
                  <a:pt x="514" y="294"/>
                </a:lnTo>
                <a:lnTo>
                  <a:pt x="514" y="294"/>
                </a:lnTo>
                <a:lnTo>
                  <a:pt x="515" y="294"/>
                </a:lnTo>
                <a:lnTo>
                  <a:pt x="516" y="295"/>
                </a:lnTo>
                <a:lnTo>
                  <a:pt x="517" y="295"/>
                </a:lnTo>
                <a:lnTo>
                  <a:pt x="517" y="295"/>
                </a:lnTo>
                <a:lnTo>
                  <a:pt x="518" y="296"/>
                </a:lnTo>
                <a:lnTo>
                  <a:pt x="519" y="296"/>
                </a:lnTo>
                <a:lnTo>
                  <a:pt x="520" y="297"/>
                </a:lnTo>
                <a:lnTo>
                  <a:pt x="520" y="297"/>
                </a:lnTo>
                <a:lnTo>
                  <a:pt x="521" y="297"/>
                </a:lnTo>
                <a:lnTo>
                  <a:pt x="529" y="282"/>
                </a:lnTo>
                <a:close/>
                <a:moveTo>
                  <a:pt x="457" y="231"/>
                </a:moveTo>
                <a:lnTo>
                  <a:pt x="457" y="231"/>
                </a:lnTo>
                <a:cubicBezTo>
                  <a:pt x="354" y="231"/>
                  <a:pt x="271" y="314"/>
                  <a:pt x="271" y="417"/>
                </a:cubicBezTo>
                <a:cubicBezTo>
                  <a:pt x="271" y="520"/>
                  <a:pt x="354" y="603"/>
                  <a:pt x="457" y="603"/>
                </a:cubicBezTo>
                <a:cubicBezTo>
                  <a:pt x="560" y="603"/>
                  <a:pt x="643" y="520"/>
                  <a:pt x="643" y="417"/>
                </a:cubicBezTo>
                <a:cubicBezTo>
                  <a:pt x="643" y="314"/>
                  <a:pt x="560" y="231"/>
                  <a:pt x="457" y="231"/>
                </a:cubicBezTo>
                <a:close/>
                <a:moveTo>
                  <a:pt x="30" y="153"/>
                </a:moveTo>
                <a:lnTo>
                  <a:pt x="30" y="153"/>
                </a:lnTo>
                <a:cubicBezTo>
                  <a:pt x="66" y="150"/>
                  <a:pt x="102" y="148"/>
                  <a:pt x="138" y="147"/>
                </a:cubicBezTo>
                <a:cubicBezTo>
                  <a:pt x="114" y="146"/>
                  <a:pt x="89" y="144"/>
                  <a:pt x="65" y="141"/>
                </a:cubicBezTo>
                <a:cubicBezTo>
                  <a:pt x="49" y="139"/>
                  <a:pt x="35" y="128"/>
                  <a:pt x="35" y="111"/>
                </a:cubicBezTo>
                <a:cubicBezTo>
                  <a:pt x="35" y="87"/>
                  <a:pt x="35" y="63"/>
                  <a:pt x="35" y="39"/>
                </a:cubicBezTo>
                <a:cubicBezTo>
                  <a:pt x="35" y="23"/>
                  <a:pt x="49" y="11"/>
                  <a:pt x="65" y="9"/>
                </a:cubicBezTo>
                <a:cubicBezTo>
                  <a:pt x="163" y="0"/>
                  <a:pt x="260" y="0"/>
                  <a:pt x="358" y="9"/>
                </a:cubicBezTo>
                <a:cubicBezTo>
                  <a:pt x="374" y="11"/>
                  <a:pt x="388" y="23"/>
                  <a:pt x="388" y="39"/>
                </a:cubicBezTo>
                <a:cubicBezTo>
                  <a:pt x="388" y="63"/>
                  <a:pt x="388" y="87"/>
                  <a:pt x="388" y="111"/>
                </a:cubicBezTo>
                <a:cubicBezTo>
                  <a:pt x="388" y="128"/>
                  <a:pt x="374" y="139"/>
                  <a:pt x="358" y="141"/>
                </a:cubicBezTo>
                <a:cubicBezTo>
                  <a:pt x="323" y="145"/>
                  <a:pt x="287" y="147"/>
                  <a:pt x="252" y="148"/>
                </a:cubicBezTo>
                <a:cubicBezTo>
                  <a:pt x="276" y="150"/>
                  <a:pt x="299" y="151"/>
                  <a:pt x="323" y="153"/>
                </a:cubicBezTo>
                <a:cubicBezTo>
                  <a:pt x="339" y="155"/>
                  <a:pt x="353" y="167"/>
                  <a:pt x="353" y="183"/>
                </a:cubicBezTo>
                <a:lnTo>
                  <a:pt x="353" y="218"/>
                </a:lnTo>
                <a:cubicBezTo>
                  <a:pt x="333" y="229"/>
                  <a:pt x="314" y="242"/>
                  <a:pt x="299" y="258"/>
                </a:cubicBezTo>
                <a:cubicBezTo>
                  <a:pt x="289" y="268"/>
                  <a:pt x="280" y="278"/>
                  <a:pt x="272" y="290"/>
                </a:cubicBezTo>
                <a:cubicBezTo>
                  <a:pt x="191" y="296"/>
                  <a:pt x="111" y="294"/>
                  <a:pt x="30" y="285"/>
                </a:cubicBezTo>
                <a:cubicBezTo>
                  <a:pt x="13" y="283"/>
                  <a:pt x="0" y="272"/>
                  <a:pt x="0" y="255"/>
                </a:cubicBezTo>
                <a:cubicBezTo>
                  <a:pt x="0" y="231"/>
                  <a:pt x="0" y="207"/>
                  <a:pt x="0" y="183"/>
                </a:cubicBezTo>
                <a:cubicBezTo>
                  <a:pt x="0" y="167"/>
                  <a:pt x="13" y="155"/>
                  <a:pt x="30" y="153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2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0" name="Google Shape;550;p26"/>
          <p:cNvSpPr txBox="1"/>
          <p:nvPr/>
        </p:nvSpPr>
        <p:spPr>
          <a:xfrm>
            <a:off x="685708" y="1270470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1" name="Google Shape;551;p26"/>
          <p:cNvSpPr txBox="1"/>
          <p:nvPr/>
        </p:nvSpPr>
        <p:spPr>
          <a:xfrm>
            <a:off x="4887022" y="1215537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2" name="Google Shape;552;p26"/>
          <p:cNvSpPr txBox="1"/>
          <p:nvPr/>
        </p:nvSpPr>
        <p:spPr>
          <a:xfrm>
            <a:off x="2811871" y="600563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3" name="Google Shape;553;p26"/>
          <p:cNvSpPr txBox="1"/>
          <p:nvPr/>
        </p:nvSpPr>
        <p:spPr>
          <a:xfrm>
            <a:off x="6975134" y="600563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4" name="Google Shape;554;p26"/>
          <p:cNvSpPr txBox="1"/>
          <p:nvPr/>
        </p:nvSpPr>
        <p:spPr>
          <a:xfrm>
            <a:off x="9044418" y="1214785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55" name="Google Shape;555;p26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5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0" name="Shape 5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1" name="Google Shape;561;p27"/>
          <p:cNvSpPr/>
          <p:nvPr/>
        </p:nvSpPr>
        <p:spPr>
          <a:xfrm>
            <a:off x="-752341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62" name="Google Shape;562;p27"/>
          <p:cNvSpPr/>
          <p:nvPr/>
        </p:nvSpPr>
        <p:spPr>
          <a:xfrm>
            <a:off x="-752341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563" name="Google Shape;563;p27"/>
          <p:cNvGrpSpPr/>
          <p:nvPr/>
        </p:nvGrpSpPr>
        <p:grpSpPr>
          <a:xfrm>
            <a:off x="1057313" y="1941342"/>
            <a:ext cx="2926739" cy="2926739"/>
            <a:chOff x="4157663" y="1490663"/>
            <a:chExt cx="3881438" cy="3881438"/>
          </a:xfrm>
        </p:grpSpPr>
        <p:sp>
          <p:nvSpPr>
            <p:cNvPr id="564" name="Google Shape;564;p27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5" name="Google Shape;565;p27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6" name="Google Shape;566;p27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7" name="Google Shape;567;p27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8" name="Google Shape;568;p27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69" name="Google Shape;569;p27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70" name="Google Shape;570;p27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71" name="Google Shape;571;p27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572" name="Google Shape;572;p27"/>
          <p:cNvSpPr/>
          <p:nvPr/>
        </p:nvSpPr>
        <p:spPr>
          <a:xfrm flipH="1">
            <a:off x="5405617" y="1941342"/>
            <a:ext cx="6786381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3" name="Google Shape;573;p27"/>
          <p:cNvSpPr/>
          <p:nvPr/>
        </p:nvSpPr>
        <p:spPr>
          <a:xfrm flipH="1">
            <a:off x="5120205" y="1941342"/>
            <a:ext cx="125308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4" name="Google Shape;574;p27"/>
          <p:cNvSpPr txBox="1"/>
          <p:nvPr/>
        </p:nvSpPr>
        <p:spPr>
          <a:xfrm>
            <a:off x="8133784" y="1921414"/>
            <a:ext cx="112082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03</a:t>
            </a:r>
            <a:endParaRPr b="1" sz="8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75" name="Google Shape;575;p27"/>
          <p:cNvSpPr txBox="1"/>
          <p:nvPr/>
        </p:nvSpPr>
        <p:spPr>
          <a:xfrm>
            <a:off x="7347929" y="3600340"/>
            <a:ext cx="2901756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ELEPHANT</a:t>
            </a:r>
            <a:endParaRPr b="1"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576" name="Google Shape;576;p27"/>
          <p:cNvCxnSpPr/>
          <p:nvPr/>
        </p:nvCxnSpPr>
        <p:spPr>
          <a:xfrm>
            <a:off x="6072260" y="3425003"/>
            <a:ext cx="540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1" name="Shape 5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" name="Google Shape;582;p28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583" name="Google Shape;583;p28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584" name="Google Shape;584;p28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585" name="Google Shape;585;p28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6" name="Google Shape;586;p28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7" name="Google Shape;587;p28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8" name="Google Shape;588;p28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89" name="Google Shape;589;p28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90" name="Google Shape;590;p28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91" name="Google Shape;591;p28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592" name="Google Shape;592;p28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593" name="Google Shape;593;p28"/>
          <p:cNvGrpSpPr/>
          <p:nvPr/>
        </p:nvGrpSpPr>
        <p:grpSpPr>
          <a:xfrm>
            <a:off x="3148648" y="1576075"/>
            <a:ext cx="5432219" cy="4945110"/>
            <a:chOff x="2638696" y="526547"/>
            <a:chExt cx="6346736" cy="5779709"/>
          </a:xfrm>
        </p:grpSpPr>
        <p:grpSp>
          <p:nvGrpSpPr>
            <p:cNvPr id="594" name="Google Shape;594;p28"/>
            <p:cNvGrpSpPr/>
            <p:nvPr/>
          </p:nvGrpSpPr>
          <p:grpSpPr>
            <a:xfrm>
              <a:off x="2638696" y="526547"/>
              <a:ext cx="3383280" cy="3383640"/>
              <a:chOff x="2987040" y="1497648"/>
              <a:chExt cx="3383280" cy="3383640"/>
            </a:xfrm>
          </p:grpSpPr>
          <p:sp>
            <p:nvSpPr>
              <p:cNvPr id="595" name="Google Shape;595;p28"/>
              <p:cNvSpPr/>
              <p:nvPr/>
            </p:nvSpPr>
            <p:spPr>
              <a:xfrm flipH="1">
                <a:off x="2987040" y="1497648"/>
                <a:ext cx="3383280" cy="3383640"/>
              </a:xfrm>
              <a:custGeom>
                <a:rect b="b" l="l" r="r" t="t"/>
                <a:pathLst>
                  <a:path extrusionOk="0" h="3383640" w="3383280">
                    <a:moveTo>
                      <a:pt x="1691640" y="0"/>
                    </a:moveTo>
                    <a:cubicBezTo>
                      <a:pt x="2625907" y="0"/>
                      <a:pt x="3383280" y="757373"/>
                      <a:pt x="3383280" y="1691640"/>
                    </a:cubicBezTo>
                    <a:cubicBezTo>
                      <a:pt x="3383280" y="2567515"/>
                      <a:pt x="2717620" y="3287918"/>
                      <a:pt x="1864601" y="3374547"/>
                    </a:cubicBezTo>
                    <a:lnTo>
                      <a:pt x="1725867" y="3381552"/>
                    </a:lnTo>
                    <a:lnTo>
                      <a:pt x="1728000" y="3383640"/>
                    </a:lnTo>
                    <a:lnTo>
                      <a:pt x="0" y="3383640"/>
                    </a:lnTo>
                    <a:lnTo>
                      <a:pt x="0" y="1691640"/>
                    </a:lnTo>
                    <a:cubicBezTo>
                      <a:pt x="0" y="757373"/>
                      <a:pt x="757373" y="0"/>
                      <a:pt x="169164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D1D1D1"/>
                  </a:gs>
                  <a:gs pos="100000">
                    <a:srgbClr val="F2F2F2"/>
                  </a:gs>
                </a:gsLst>
                <a:lin ang="8100000" scaled="0"/>
              </a:gradFill>
              <a:ln cap="flat" cmpd="sng" w="2857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270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596" name="Google Shape;596;p28"/>
              <p:cNvSpPr/>
              <p:nvPr/>
            </p:nvSpPr>
            <p:spPr>
              <a:xfrm>
                <a:off x="3197860" y="1708648"/>
                <a:ext cx="2961640" cy="2961640"/>
              </a:xfrm>
              <a:prstGeom prst="ellipse">
                <a:avLst/>
              </a:prstGeom>
              <a:solidFill>
                <a:srgbClr val="3976B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grpSp>
          <p:nvGrpSpPr>
            <p:cNvPr id="597" name="Google Shape;597;p28"/>
            <p:cNvGrpSpPr/>
            <p:nvPr/>
          </p:nvGrpSpPr>
          <p:grpSpPr>
            <a:xfrm flipH="1">
              <a:off x="6145712" y="1070165"/>
              <a:ext cx="2839720" cy="2840022"/>
              <a:chOff x="6748780" y="1497648"/>
              <a:chExt cx="3383280" cy="3383640"/>
            </a:xfrm>
          </p:grpSpPr>
          <p:sp>
            <p:nvSpPr>
              <p:cNvPr id="598" name="Google Shape;598;p28"/>
              <p:cNvSpPr/>
              <p:nvPr/>
            </p:nvSpPr>
            <p:spPr>
              <a:xfrm flipH="1">
                <a:off x="6748780" y="1497648"/>
                <a:ext cx="3383280" cy="3383640"/>
              </a:xfrm>
              <a:custGeom>
                <a:rect b="b" l="l" r="r" t="t"/>
                <a:pathLst>
                  <a:path extrusionOk="0" h="3383640" w="3383280">
                    <a:moveTo>
                      <a:pt x="1691640" y="0"/>
                    </a:moveTo>
                    <a:cubicBezTo>
                      <a:pt x="2625907" y="0"/>
                      <a:pt x="3383280" y="757373"/>
                      <a:pt x="3383280" y="1691640"/>
                    </a:cubicBezTo>
                    <a:cubicBezTo>
                      <a:pt x="3383280" y="2567515"/>
                      <a:pt x="2717620" y="3287918"/>
                      <a:pt x="1864601" y="3374547"/>
                    </a:cubicBezTo>
                    <a:lnTo>
                      <a:pt x="1725867" y="3381552"/>
                    </a:lnTo>
                    <a:lnTo>
                      <a:pt x="1728000" y="3383640"/>
                    </a:lnTo>
                    <a:lnTo>
                      <a:pt x="0" y="3383640"/>
                    </a:lnTo>
                    <a:lnTo>
                      <a:pt x="0" y="1691640"/>
                    </a:lnTo>
                    <a:cubicBezTo>
                      <a:pt x="0" y="757373"/>
                      <a:pt x="757373" y="0"/>
                      <a:pt x="169164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D1D1D1"/>
                  </a:gs>
                  <a:gs pos="100000">
                    <a:srgbClr val="F2F2F2"/>
                  </a:gs>
                </a:gsLst>
                <a:lin ang="2700000" scaled="0"/>
              </a:gradFill>
              <a:ln cap="flat" cmpd="sng" w="2857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270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599" name="Google Shape;599;p28"/>
              <p:cNvSpPr/>
              <p:nvPr/>
            </p:nvSpPr>
            <p:spPr>
              <a:xfrm>
                <a:off x="6959600" y="1708648"/>
                <a:ext cx="2961640" cy="2961640"/>
              </a:xfrm>
              <a:prstGeom prst="ellipse">
                <a:avLst/>
              </a:prstGeom>
              <a:solidFill>
                <a:srgbClr val="27508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grpSp>
          <p:nvGrpSpPr>
            <p:cNvPr id="600" name="Google Shape;600;p28"/>
            <p:cNvGrpSpPr/>
            <p:nvPr/>
          </p:nvGrpSpPr>
          <p:grpSpPr>
            <a:xfrm rot="10800000">
              <a:off x="6145712" y="4029232"/>
              <a:ext cx="2276782" cy="2277024"/>
              <a:chOff x="6748780" y="1497648"/>
              <a:chExt cx="3383280" cy="3383640"/>
            </a:xfrm>
          </p:grpSpPr>
          <p:sp>
            <p:nvSpPr>
              <p:cNvPr id="601" name="Google Shape;601;p28"/>
              <p:cNvSpPr/>
              <p:nvPr/>
            </p:nvSpPr>
            <p:spPr>
              <a:xfrm flipH="1">
                <a:off x="6748780" y="1497648"/>
                <a:ext cx="3383280" cy="3383640"/>
              </a:xfrm>
              <a:custGeom>
                <a:rect b="b" l="l" r="r" t="t"/>
                <a:pathLst>
                  <a:path extrusionOk="0" h="3383640" w="3383280">
                    <a:moveTo>
                      <a:pt x="1691640" y="0"/>
                    </a:moveTo>
                    <a:cubicBezTo>
                      <a:pt x="2625907" y="0"/>
                      <a:pt x="3383280" y="757373"/>
                      <a:pt x="3383280" y="1691640"/>
                    </a:cubicBezTo>
                    <a:cubicBezTo>
                      <a:pt x="3383280" y="2567515"/>
                      <a:pt x="2717620" y="3287918"/>
                      <a:pt x="1864601" y="3374547"/>
                    </a:cubicBezTo>
                    <a:lnTo>
                      <a:pt x="1725867" y="3381552"/>
                    </a:lnTo>
                    <a:lnTo>
                      <a:pt x="1728000" y="3383640"/>
                    </a:lnTo>
                    <a:lnTo>
                      <a:pt x="0" y="3383640"/>
                    </a:lnTo>
                    <a:lnTo>
                      <a:pt x="0" y="1691640"/>
                    </a:lnTo>
                    <a:cubicBezTo>
                      <a:pt x="0" y="757373"/>
                      <a:pt x="757373" y="0"/>
                      <a:pt x="169164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D1D1D1"/>
                  </a:gs>
                  <a:gs pos="100000">
                    <a:srgbClr val="F2F2F2"/>
                  </a:gs>
                </a:gsLst>
                <a:lin ang="18900000" scaled="0"/>
              </a:gradFill>
              <a:ln cap="flat" cmpd="sng" w="2857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270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02" name="Google Shape;602;p28"/>
              <p:cNvSpPr/>
              <p:nvPr/>
            </p:nvSpPr>
            <p:spPr>
              <a:xfrm>
                <a:off x="6959600" y="1708648"/>
                <a:ext cx="2961640" cy="2961640"/>
              </a:xfrm>
              <a:prstGeom prst="ellipse">
                <a:avLst/>
              </a:prstGeom>
              <a:solidFill>
                <a:srgbClr val="3976B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grpSp>
          <p:nvGrpSpPr>
            <p:cNvPr id="603" name="Google Shape;603;p28"/>
            <p:cNvGrpSpPr/>
            <p:nvPr/>
          </p:nvGrpSpPr>
          <p:grpSpPr>
            <a:xfrm flipH="1" rot="10800000">
              <a:off x="4310634" y="4018644"/>
              <a:ext cx="1708764" cy="1708946"/>
              <a:chOff x="6748780" y="1497648"/>
              <a:chExt cx="3383280" cy="3383640"/>
            </a:xfrm>
          </p:grpSpPr>
          <p:sp>
            <p:nvSpPr>
              <p:cNvPr id="604" name="Google Shape;604;p28"/>
              <p:cNvSpPr/>
              <p:nvPr/>
            </p:nvSpPr>
            <p:spPr>
              <a:xfrm flipH="1">
                <a:off x="6748780" y="1497648"/>
                <a:ext cx="3383280" cy="3383640"/>
              </a:xfrm>
              <a:custGeom>
                <a:rect b="b" l="l" r="r" t="t"/>
                <a:pathLst>
                  <a:path extrusionOk="0" h="3383640" w="3383280">
                    <a:moveTo>
                      <a:pt x="1691640" y="0"/>
                    </a:moveTo>
                    <a:cubicBezTo>
                      <a:pt x="2625907" y="0"/>
                      <a:pt x="3383280" y="757373"/>
                      <a:pt x="3383280" y="1691640"/>
                    </a:cubicBezTo>
                    <a:cubicBezTo>
                      <a:pt x="3383280" y="2567515"/>
                      <a:pt x="2717620" y="3287918"/>
                      <a:pt x="1864601" y="3374547"/>
                    </a:cubicBezTo>
                    <a:lnTo>
                      <a:pt x="1725867" y="3381552"/>
                    </a:lnTo>
                    <a:lnTo>
                      <a:pt x="1728000" y="3383640"/>
                    </a:lnTo>
                    <a:lnTo>
                      <a:pt x="0" y="3383640"/>
                    </a:lnTo>
                    <a:lnTo>
                      <a:pt x="0" y="1691640"/>
                    </a:lnTo>
                    <a:cubicBezTo>
                      <a:pt x="0" y="757373"/>
                      <a:pt x="757373" y="0"/>
                      <a:pt x="1691640" y="0"/>
                    </a:cubicBezTo>
                    <a:close/>
                  </a:path>
                </a:pathLst>
              </a:custGeom>
              <a:gradFill>
                <a:gsLst>
                  <a:gs pos="0">
                    <a:srgbClr val="D1D1D1"/>
                  </a:gs>
                  <a:gs pos="100000">
                    <a:srgbClr val="F2F2F2"/>
                  </a:gs>
                </a:gsLst>
                <a:lin ang="13500000" scaled="0"/>
              </a:gradFill>
              <a:ln cap="flat" cmpd="sng" w="28575">
                <a:solidFill>
                  <a:schemeClr val="lt1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127000" rotWithShape="0" algn="tl" dir="2700000" dist="63500">
                  <a:srgbClr val="000000">
                    <a:alpha val="40000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05" name="Google Shape;605;p28"/>
              <p:cNvSpPr/>
              <p:nvPr/>
            </p:nvSpPr>
            <p:spPr>
              <a:xfrm>
                <a:off x="6959600" y="1708648"/>
                <a:ext cx="2961640" cy="2961640"/>
              </a:xfrm>
              <a:prstGeom prst="ellipse">
                <a:avLst/>
              </a:prstGeom>
              <a:solidFill>
                <a:srgbClr val="27508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1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06" name="Google Shape;606;p28"/>
            <p:cNvSpPr txBox="1"/>
            <p:nvPr/>
          </p:nvSpPr>
          <p:spPr>
            <a:xfrm>
              <a:off x="3520710" y="1665289"/>
              <a:ext cx="1619250" cy="18345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60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95</a:t>
              </a:r>
              <a:r>
                <a:rPr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07" name="Google Shape;607;p28"/>
            <p:cNvSpPr txBox="1"/>
            <p:nvPr/>
          </p:nvSpPr>
          <p:spPr>
            <a:xfrm>
              <a:off x="6755946" y="1982344"/>
              <a:ext cx="1619250" cy="10791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77</a:t>
              </a:r>
              <a:r>
                <a:rPr lang="en-US" sz="32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32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08" name="Google Shape;608;p28"/>
            <p:cNvSpPr txBox="1"/>
            <p:nvPr/>
          </p:nvSpPr>
          <p:spPr>
            <a:xfrm>
              <a:off x="6474477" y="4682120"/>
              <a:ext cx="1619250" cy="9712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56</a:t>
              </a:r>
              <a:r>
                <a:rPr lang="en-US" sz="2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2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09" name="Google Shape;609;p28"/>
            <p:cNvSpPr txBox="1"/>
            <p:nvPr/>
          </p:nvSpPr>
          <p:spPr>
            <a:xfrm>
              <a:off x="4380443" y="4431923"/>
              <a:ext cx="1619250" cy="89930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36</a:t>
              </a:r>
              <a:r>
                <a:rPr lang="en-US" sz="24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%</a:t>
              </a:r>
              <a:endParaRPr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610" name="Google Shape;610;p28"/>
          <p:cNvSpPr txBox="1"/>
          <p:nvPr/>
        </p:nvSpPr>
        <p:spPr>
          <a:xfrm>
            <a:off x="281387" y="2562482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1" name="Google Shape;611;p28"/>
          <p:cNvSpPr txBox="1"/>
          <p:nvPr/>
        </p:nvSpPr>
        <p:spPr>
          <a:xfrm>
            <a:off x="1611066" y="4835893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2" name="Google Shape;612;p28"/>
          <p:cNvSpPr txBox="1"/>
          <p:nvPr/>
        </p:nvSpPr>
        <p:spPr>
          <a:xfrm>
            <a:off x="8951719" y="2824409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3" name="Google Shape;613;p28"/>
          <p:cNvSpPr txBox="1"/>
          <p:nvPr/>
        </p:nvSpPr>
        <p:spPr>
          <a:xfrm>
            <a:off x="8500425" y="5104922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14" name="Google Shape;614;p28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p29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21" name="Google Shape;621;p29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622" name="Google Shape;622;p29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623" name="Google Shape;623;p29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4" name="Google Shape;624;p29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5" name="Google Shape;625;p29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6" name="Google Shape;626;p29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7" name="Google Shape;627;p29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8" name="Google Shape;628;p29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29" name="Google Shape;629;p29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30" name="Google Shape;630;p29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31" name="Google Shape;631;p29"/>
          <p:cNvGrpSpPr/>
          <p:nvPr/>
        </p:nvGrpSpPr>
        <p:grpSpPr>
          <a:xfrm rot="-111951">
            <a:off x="1082031" y="2674213"/>
            <a:ext cx="2855560" cy="1566573"/>
            <a:chOff x="3444082" y="3475482"/>
            <a:chExt cx="2727697" cy="1496428"/>
          </a:xfrm>
        </p:grpSpPr>
        <p:sp>
          <p:nvSpPr>
            <p:cNvPr id="632" name="Google Shape;632;p29"/>
            <p:cNvSpPr/>
            <p:nvPr/>
          </p:nvSpPr>
          <p:spPr>
            <a:xfrm>
              <a:off x="3444082" y="3484535"/>
              <a:ext cx="1496427" cy="1267904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33" name="Google Shape;633;p29"/>
            <p:cNvSpPr/>
            <p:nvPr/>
          </p:nvSpPr>
          <p:spPr>
            <a:xfrm rot="5400000">
              <a:off x="4789614" y="3589745"/>
              <a:ext cx="1496428" cy="1267902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34" name="Google Shape;634;p29"/>
          <p:cNvGrpSpPr/>
          <p:nvPr/>
        </p:nvGrpSpPr>
        <p:grpSpPr>
          <a:xfrm flipH="1" rot="10688049">
            <a:off x="3401068" y="3918293"/>
            <a:ext cx="2855561" cy="1566573"/>
            <a:chOff x="3444081" y="3475482"/>
            <a:chExt cx="2727698" cy="1496428"/>
          </a:xfrm>
        </p:grpSpPr>
        <p:sp>
          <p:nvSpPr>
            <p:cNvPr id="635" name="Google Shape;635;p29"/>
            <p:cNvSpPr/>
            <p:nvPr/>
          </p:nvSpPr>
          <p:spPr>
            <a:xfrm>
              <a:off x="3444081" y="3484536"/>
              <a:ext cx="1496427" cy="1267904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36" name="Google Shape;636;p29"/>
            <p:cNvSpPr/>
            <p:nvPr/>
          </p:nvSpPr>
          <p:spPr>
            <a:xfrm rot="5400000">
              <a:off x="4789614" y="3589745"/>
              <a:ext cx="1496428" cy="1267902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37" name="Google Shape;637;p29"/>
          <p:cNvGrpSpPr/>
          <p:nvPr/>
        </p:nvGrpSpPr>
        <p:grpSpPr>
          <a:xfrm rot="-111951">
            <a:off x="5626885" y="2521567"/>
            <a:ext cx="2825040" cy="1566573"/>
            <a:chOff x="3473234" y="3475482"/>
            <a:chExt cx="2698545" cy="1496428"/>
          </a:xfrm>
        </p:grpSpPr>
        <p:sp>
          <p:nvSpPr>
            <p:cNvPr id="638" name="Google Shape;638;p29"/>
            <p:cNvSpPr/>
            <p:nvPr/>
          </p:nvSpPr>
          <p:spPr>
            <a:xfrm>
              <a:off x="3473234" y="3484535"/>
              <a:ext cx="1496427" cy="1267903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39" name="Google Shape;639;p29"/>
            <p:cNvSpPr/>
            <p:nvPr/>
          </p:nvSpPr>
          <p:spPr>
            <a:xfrm rot="5400000">
              <a:off x="4789614" y="3589745"/>
              <a:ext cx="1496428" cy="1267902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40" name="Google Shape;640;p29"/>
          <p:cNvGrpSpPr/>
          <p:nvPr/>
        </p:nvGrpSpPr>
        <p:grpSpPr>
          <a:xfrm>
            <a:off x="7903377" y="2934255"/>
            <a:ext cx="3171969" cy="2439953"/>
            <a:chOff x="7922205" y="2735458"/>
            <a:chExt cx="3171969" cy="2439953"/>
          </a:xfrm>
        </p:grpSpPr>
        <p:sp>
          <p:nvSpPr>
            <p:cNvPr id="641" name="Google Shape;641;p29"/>
            <p:cNvSpPr/>
            <p:nvPr/>
          </p:nvSpPr>
          <p:spPr>
            <a:xfrm flipH="1" rot="10688049">
              <a:off x="7943399" y="3822923"/>
              <a:ext cx="1566573" cy="1327336"/>
            </a:xfrm>
            <a:custGeom>
              <a:rect b="b" l="l" r="r" t="t"/>
              <a:pathLst>
                <a:path extrusionOk="0" h="898015" w="1059872">
                  <a:moveTo>
                    <a:pt x="1059872" y="195590"/>
                  </a:moveTo>
                  <a:lnTo>
                    <a:pt x="955963" y="240"/>
                  </a:lnTo>
                  <a:cubicBezTo>
                    <a:pt x="417021" y="-12230"/>
                    <a:pt x="15240" y="461597"/>
                    <a:pt x="0" y="898015"/>
                  </a:cubicBezTo>
                  <a:lnTo>
                    <a:pt x="187036" y="794106"/>
                  </a:lnTo>
                  <a:lnTo>
                    <a:pt x="382385" y="885546"/>
                  </a:lnTo>
                  <a:cubicBezTo>
                    <a:pt x="382385" y="575205"/>
                    <a:pt x="723206" y="360458"/>
                    <a:pt x="968432" y="378470"/>
                  </a:cubicBezTo>
                  <a:lnTo>
                    <a:pt x="1059872" y="19559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42" name="Google Shape;642;p29"/>
            <p:cNvSpPr/>
            <p:nvPr/>
          </p:nvSpPr>
          <p:spPr>
            <a:xfrm flipH="1" rot="5288049">
              <a:off x="9081044" y="3134351"/>
              <a:ext cx="2348755" cy="1601880"/>
            </a:xfrm>
            <a:custGeom>
              <a:rect b="b" l="l" r="r" t="t"/>
              <a:pathLst>
                <a:path extrusionOk="0" h="672018" w="985346">
                  <a:moveTo>
                    <a:pt x="985346" y="225149"/>
                  </a:moveTo>
                  <a:lnTo>
                    <a:pt x="597158" y="0"/>
                  </a:lnTo>
                  <a:lnTo>
                    <a:pt x="597158" y="123568"/>
                  </a:lnTo>
                  <a:lnTo>
                    <a:pt x="592774" y="115326"/>
                  </a:lnTo>
                  <a:cubicBezTo>
                    <a:pt x="258587" y="107593"/>
                    <a:pt x="9450" y="401404"/>
                    <a:pt x="0" y="672018"/>
                  </a:cubicBezTo>
                  <a:lnTo>
                    <a:pt x="115978" y="607586"/>
                  </a:lnTo>
                  <a:lnTo>
                    <a:pt x="237109" y="664286"/>
                  </a:lnTo>
                  <a:cubicBezTo>
                    <a:pt x="237109" y="495904"/>
                    <a:pt x="398914" y="372906"/>
                    <a:pt x="541233" y="352269"/>
                  </a:cubicBezTo>
                  <a:lnTo>
                    <a:pt x="597158" y="349995"/>
                  </a:lnTo>
                  <a:lnTo>
                    <a:pt x="597158" y="450298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tr" dir="81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43" name="Google Shape;643;p29"/>
          <p:cNvGrpSpPr/>
          <p:nvPr/>
        </p:nvGrpSpPr>
        <p:grpSpPr>
          <a:xfrm>
            <a:off x="6381854" y="3320307"/>
            <a:ext cx="1414708" cy="1414708"/>
            <a:chOff x="6381854" y="3154057"/>
            <a:chExt cx="1414708" cy="1414708"/>
          </a:xfrm>
        </p:grpSpPr>
        <p:grpSp>
          <p:nvGrpSpPr>
            <p:cNvPr id="644" name="Google Shape;644;p29"/>
            <p:cNvGrpSpPr/>
            <p:nvPr/>
          </p:nvGrpSpPr>
          <p:grpSpPr>
            <a:xfrm>
              <a:off x="6381854" y="3154057"/>
              <a:ext cx="1414708" cy="1414708"/>
              <a:chOff x="4525046" y="1845346"/>
              <a:chExt cx="1414708" cy="1414708"/>
            </a:xfrm>
          </p:grpSpPr>
          <p:sp>
            <p:nvSpPr>
              <p:cNvPr id="645" name="Google Shape;645;p29"/>
              <p:cNvSpPr/>
              <p:nvPr/>
            </p:nvSpPr>
            <p:spPr>
              <a:xfrm>
                <a:off x="4525046" y="1845346"/>
                <a:ext cx="1414708" cy="1414708"/>
              </a:xfrm>
              <a:custGeom>
                <a:rect b="b" l="l" r="r" t="t"/>
                <a:pathLst>
                  <a:path extrusionOk="0" h="1656098" w="1656097">
                    <a:moveTo>
                      <a:pt x="734066" y="0"/>
                    </a:moveTo>
                    <a:lnTo>
                      <a:pt x="922032" y="0"/>
                    </a:lnTo>
                    <a:lnTo>
                      <a:pt x="958682" y="170987"/>
                    </a:lnTo>
                    <a:lnTo>
                      <a:pt x="967537" y="172338"/>
                    </a:lnTo>
                    <a:lnTo>
                      <a:pt x="1042604" y="194634"/>
                    </a:lnTo>
                    <a:lnTo>
                      <a:pt x="1160682" y="63947"/>
                    </a:lnTo>
                    <a:lnTo>
                      <a:pt x="1323465" y="157929"/>
                    </a:lnTo>
                    <a:lnTo>
                      <a:pt x="1271151" y="319877"/>
                    </a:lnTo>
                    <a:lnTo>
                      <a:pt x="1280994" y="327054"/>
                    </a:lnTo>
                    <a:cubicBezTo>
                      <a:pt x="1299308" y="342918"/>
                      <a:pt x="1316780" y="359726"/>
                      <a:pt x="1333335" y="377405"/>
                    </a:cubicBezTo>
                    <a:lnTo>
                      <a:pt x="1338950" y="384065"/>
                    </a:lnTo>
                    <a:lnTo>
                      <a:pt x="1498169" y="332634"/>
                    </a:lnTo>
                    <a:lnTo>
                      <a:pt x="1592152" y="495417"/>
                    </a:lnTo>
                    <a:lnTo>
                      <a:pt x="1473528" y="602595"/>
                    </a:lnTo>
                    <a:lnTo>
                      <a:pt x="1483127" y="626411"/>
                    </a:lnTo>
                    <a:lnTo>
                      <a:pt x="1501984" y="701032"/>
                    </a:lnTo>
                    <a:lnTo>
                      <a:pt x="1656097" y="734067"/>
                    </a:lnTo>
                    <a:lnTo>
                      <a:pt x="1656097" y="922032"/>
                    </a:lnTo>
                    <a:lnTo>
                      <a:pt x="1511749" y="952973"/>
                    </a:lnTo>
                    <a:lnTo>
                      <a:pt x="1506114" y="989892"/>
                    </a:lnTo>
                    <a:cubicBezTo>
                      <a:pt x="1502081" y="1009604"/>
                      <a:pt x="1497209" y="1029011"/>
                      <a:pt x="1491538" y="1048074"/>
                    </a:cubicBezTo>
                    <a:lnTo>
                      <a:pt x="1485827" y="1064617"/>
                    </a:lnTo>
                    <a:lnTo>
                      <a:pt x="1592152" y="1160683"/>
                    </a:lnTo>
                    <a:lnTo>
                      <a:pt x="1498169" y="1323465"/>
                    </a:lnTo>
                    <a:lnTo>
                      <a:pt x="1367507" y="1281258"/>
                    </a:lnTo>
                    <a:lnTo>
                      <a:pt x="1351398" y="1303350"/>
                    </a:lnTo>
                    <a:cubicBezTo>
                      <a:pt x="1335535" y="1321664"/>
                      <a:pt x="1318727" y="1339136"/>
                      <a:pt x="1301049" y="1355691"/>
                    </a:cubicBezTo>
                    <a:lnTo>
                      <a:pt x="1282493" y="1371332"/>
                    </a:lnTo>
                    <a:lnTo>
                      <a:pt x="1323465" y="1498169"/>
                    </a:lnTo>
                    <a:lnTo>
                      <a:pt x="1160682" y="1592152"/>
                    </a:lnTo>
                    <a:lnTo>
                      <a:pt x="1074277" y="1496521"/>
                    </a:lnTo>
                    <a:lnTo>
                      <a:pt x="1052042" y="1505484"/>
                    </a:lnTo>
                    <a:lnTo>
                      <a:pt x="948719" y="1531593"/>
                    </a:lnTo>
                    <a:lnTo>
                      <a:pt x="922032" y="1656098"/>
                    </a:lnTo>
                    <a:lnTo>
                      <a:pt x="734066" y="1656098"/>
                    </a:lnTo>
                    <a:lnTo>
                      <a:pt x="707323" y="1531333"/>
                    </a:lnTo>
                    <a:lnTo>
                      <a:pt x="688561" y="1528470"/>
                    </a:lnTo>
                    <a:lnTo>
                      <a:pt x="581645" y="1496716"/>
                    </a:lnTo>
                    <a:lnTo>
                      <a:pt x="495416" y="1592152"/>
                    </a:lnTo>
                    <a:lnTo>
                      <a:pt x="332634" y="1498169"/>
                    </a:lnTo>
                    <a:lnTo>
                      <a:pt x="373389" y="1372000"/>
                    </a:lnTo>
                    <a:lnTo>
                      <a:pt x="293970" y="1290661"/>
                    </a:lnTo>
                    <a:lnTo>
                      <a:pt x="287662" y="1281558"/>
                    </a:lnTo>
                    <a:lnTo>
                      <a:pt x="157930" y="1323465"/>
                    </a:lnTo>
                    <a:lnTo>
                      <a:pt x="63947" y="1160683"/>
                    </a:lnTo>
                    <a:lnTo>
                      <a:pt x="170348" y="1064548"/>
                    </a:lnTo>
                    <a:lnTo>
                      <a:pt x="159896" y="1031651"/>
                    </a:lnTo>
                    <a:lnTo>
                      <a:pt x="144063" y="952912"/>
                    </a:lnTo>
                    <a:lnTo>
                      <a:pt x="0" y="922032"/>
                    </a:lnTo>
                    <a:lnTo>
                      <a:pt x="0" y="734067"/>
                    </a:lnTo>
                    <a:lnTo>
                      <a:pt x="152682" y="701339"/>
                    </a:lnTo>
                    <a:lnTo>
                      <a:pt x="159896" y="669158"/>
                    </a:lnTo>
                    <a:lnTo>
                      <a:pt x="182923" y="602913"/>
                    </a:lnTo>
                    <a:lnTo>
                      <a:pt x="63947" y="495417"/>
                    </a:lnTo>
                    <a:lnTo>
                      <a:pt x="157930" y="332634"/>
                    </a:lnTo>
                    <a:lnTo>
                      <a:pt x="318389" y="384465"/>
                    </a:lnTo>
                    <a:lnTo>
                      <a:pt x="353537" y="346539"/>
                    </a:lnTo>
                    <a:lnTo>
                      <a:pt x="385166" y="320558"/>
                    </a:lnTo>
                    <a:lnTo>
                      <a:pt x="332634" y="157929"/>
                    </a:lnTo>
                    <a:lnTo>
                      <a:pt x="495416" y="63947"/>
                    </a:lnTo>
                    <a:lnTo>
                      <a:pt x="612546" y="193585"/>
                    </a:lnTo>
                    <a:lnTo>
                      <a:pt x="688561" y="172338"/>
                    </a:lnTo>
                    <a:lnTo>
                      <a:pt x="697415" y="170987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rgbClr val="E2E2E2"/>
                  </a:gs>
                </a:gsLst>
                <a:lin ang="2700000" scaled="0"/>
              </a:gradFill>
              <a:ln>
                <a:noFill/>
              </a:ln>
              <a:effectLst>
                <a:outerShdw blurRad="190500" rotWithShape="0" algn="tl" dir="2700000" dist="88900">
                  <a:srgbClr val="000000">
                    <a:alpha val="2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46" name="Google Shape;646;p29"/>
              <p:cNvSpPr/>
              <p:nvPr/>
            </p:nvSpPr>
            <p:spPr>
              <a:xfrm>
                <a:off x="4749795" y="2070096"/>
                <a:ext cx="965208" cy="965208"/>
              </a:xfrm>
              <a:prstGeom prst="ellipse">
                <a:avLst/>
              </a:prstGeom>
              <a:solidFill>
                <a:srgbClr val="F1F1F3"/>
              </a:solidFill>
              <a:ln cap="flat" cmpd="sng" w="22225">
                <a:solidFill>
                  <a:srgbClr val="CDCDCD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47" name="Google Shape;647;p29"/>
            <p:cNvSpPr/>
            <p:nvPr/>
          </p:nvSpPr>
          <p:spPr>
            <a:xfrm>
              <a:off x="6882674" y="3606620"/>
              <a:ext cx="432733" cy="508178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48" name="Google Shape;648;p29"/>
          <p:cNvGrpSpPr/>
          <p:nvPr/>
        </p:nvGrpSpPr>
        <p:grpSpPr>
          <a:xfrm>
            <a:off x="4084084" y="3270680"/>
            <a:ext cx="1414708" cy="1414708"/>
            <a:chOff x="4084084" y="3104430"/>
            <a:chExt cx="1414708" cy="1414708"/>
          </a:xfrm>
        </p:grpSpPr>
        <p:grpSp>
          <p:nvGrpSpPr>
            <p:cNvPr id="649" name="Google Shape;649;p29"/>
            <p:cNvGrpSpPr/>
            <p:nvPr/>
          </p:nvGrpSpPr>
          <p:grpSpPr>
            <a:xfrm>
              <a:off x="4084084" y="3104430"/>
              <a:ext cx="1414708" cy="1414708"/>
              <a:chOff x="4525046" y="1845346"/>
              <a:chExt cx="1414708" cy="1414708"/>
            </a:xfrm>
          </p:grpSpPr>
          <p:sp>
            <p:nvSpPr>
              <p:cNvPr id="650" name="Google Shape;650;p29"/>
              <p:cNvSpPr/>
              <p:nvPr/>
            </p:nvSpPr>
            <p:spPr>
              <a:xfrm>
                <a:off x="4525046" y="1845346"/>
                <a:ext cx="1414708" cy="1414708"/>
              </a:xfrm>
              <a:custGeom>
                <a:rect b="b" l="l" r="r" t="t"/>
                <a:pathLst>
                  <a:path extrusionOk="0" h="1656098" w="1656097">
                    <a:moveTo>
                      <a:pt x="734066" y="0"/>
                    </a:moveTo>
                    <a:lnTo>
                      <a:pt x="922032" y="0"/>
                    </a:lnTo>
                    <a:lnTo>
                      <a:pt x="958682" y="170987"/>
                    </a:lnTo>
                    <a:lnTo>
                      <a:pt x="967537" y="172338"/>
                    </a:lnTo>
                    <a:lnTo>
                      <a:pt x="1042604" y="194634"/>
                    </a:lnTo>
                    <a:lnTo>
                      <a:pt x="1160682" y="63947"/>
                    </a:lnTo>
                    <a:lnTo>
                      <a:pt x="1323465" y="157929"/>
                    </a:lnTo>
                    <a:lnTo>
                      <a:pt x="1271151" y="319877"/>
                    </a:lnTo>
                    <a:lnTo>
                      <a:pt x="1280994" y="327054"/>
                    </a:lnTo>
                    <a:cubicBezTo>
                      <a:pt x="1299308" y="342918"/>
                      <a:pt x="1316780" y="359726"/>
                      <a:pt x="1333335" y="377405"/>
                    </a:cubicBezTo>
                    <a:lnTo>
                      <a:pt x="1338950" y="384065"/>
                    </a:lnTo>
                    <a:lnTo>
                      <a:pt x="1498169" y="332634"/>
                    </a:lnTo>
                    <a:lnTo>
                      <a:pt x="1592152" y="495417"/>
                    </a:lnTo>
                    <a:lnTo>
                      <a:pt x="1473528" y="602595"/>
                    </a:lnTo>
                    <a:lnTo>
                      <a:pt x="1483127" y="626411"/>
                    </a:lnTo>
                    <a:lnTo>
                      <a:pt x="1501984" y="701032"/>
                    </a:lnTo>
                    <a:lnTo>
                      <a:pt x="1656097" y="734067"/>
                    </a:lnTo>
                    <a:lnTo>
                      <a:pt x="1656097" y="922032"/>
                    </a:lnTo>
                    <a:lnTo>
                      <a:pt x="1511749" y="952973"/>
                    </a:lnTo>
                    <a:lnTo>
                      <a:pt x="1506114" y="989892"/>
                    </a:lnTo>
                    <a:cubicBezTo>
                      <a:pt x="1502081" y="1009604"/>
                      <a:pt x="1497209" y="1029011"/>
                      <a:pt x="1491538" y="1048074"/>
                    </a:cubicBezTo>
                    <a:lnTo>
                      <a:pt x="1485827" y="1064617"/>
                    </a:lnTo>
                    <a:lnTo>
                      <a:pt x="1592152" y="1160683"/>
                    </a:lnTo>
                    <a:lnTo>
                      <a:pt x="1498169" y="1323465"/>
                    </a:lnTo>
                    <a:lnTo>
                      <a:pt x="1367507" y="1281258"/>
                    </a:lnTo>
                    <a:lnTo>
                      <a:pt x="1351398" y="1303350"/>
                    </a:lnTo>
                    <a:cubicBezTo>
                      <a:pt x="1335535" y="1321664"/>
                      <a:pt x="1318727" y="1339136"/>
                      <a:pt x="1301049" y="1355691"/>
                    </a:cubicBezTo>
                    <a:lnTo>
                      <a:pt x="1282493" y="1371332"/>
                    </a:lnTo>
                    <a:lnTo>
                      <a:pt x="1323465" y="1498169"/>
                    </a:lnTo>
                    <a:lnTo>
                      <a:pt x="1160682" y="1592152"/>
                    </a:lnTo>
                    <a:lnTo>
                      <a:pt x="1074277" y="1496521"/>
                    </a:lnTo>
                    <a:lnTo>
                      <a:pt x="1052042" y="1505484"/>
                    </a:lnTo>
                    <a:lnTo>
                      <a:pt x="948719" y="1531593"/>
                    </a:lnTo>
                    <a:lnTo>
                      <a:pt x="922032" y="1656098"/>
                    </a:lnTo>
                    <a:lnTo>
                      <a:pt x="734066" y="1656098"/>
                    </a:lnTo>
                    <a:lnTo>
                      <a:pt x="707323" y="1531333"/>
                    </a:lnTo>
                    <a:lnTo>
                      <a:pt x="688561" y="1528470"/>
                    </a:lnTo>
                    <a:lnTo>
                      <a:pt x="581645" y="1496716"/>
                    </a:lnTo>
                    <a:lnTo>
                      <a:pt x="495416" y="1592152"/>
                    </a:lnTo>
                    <a:lnTo>
                      <a:pt x="332634" y="1498169"/>
                    </a:lnTo>
                    <a:lnTo>
                      <a:pt x="373389" y="1372000"/>
                    </a:lnTo>
                    <a:lnTo>
                      <a:pt x="293970" y="1290661"/>
                    </a:lnTo>
                    <a:lnTo>
                      <a:pt x="287662" y="1281558"/>
                    </a:lnTo>
                    <a:lnTo>
                      <a:pt x="157930" y="1323465"/>
                    </a:lnTo>
                    <a:lnTo>
                      <a:pt x="63947" y="1160683"/>
                    </a:lnTo>
                    <a:lnTo>
                      <a:pt x="170348" y="1064548"/>
                    </a:lnTo>
                    <a:lnTo>
                      <a:pt x="159896" y="1031651"/>
                    </a:lnTo>
                    <a:lnTo>
                      <a:pt x="144063" y="952912"/>
                    </a:lnTo>
                    <a:lnTo>
                      <a:pt x="0" y="922032"/>
                    </a:lnTo>
                    <a:lnTo>
                      <a:pt x="0" y="734067"/>
                    </a:lnTo>
                    <a:lnTo>
                      <a:pt x="152682" y="701339"/>
                    </a:lnTo>
                    <a:lnTo>
                      <a:pt x="159896" y="669158"/>
                    </a:lnTo>
                    <a:lnTo>
                      <a:pt x="182923" y="602913"/>
                    </a:lnTo>
                    <a:lnTo>
                      <a:pt x="63947" y="495417"/>
                    </a:lnTo>
                    <a:lnTo>
                      <a:pt x="157930" y="332634"/>
                    </a:lnTo>
                    <a:lnTo>
                      <a:pt x="318389" y="384465"/>
                    </a:lnTo>
                    <a:lnTo>
                      <a:pt x="353537" y="346539"/>
                    </a:lnTo>
                    <a:lnTo>
                      <a:pt x="385166" y="320558"/>
                    </a:lnTo>
                    <a:lnTo>
                      <a:pt x="332634" y="157929"/>
                    </a:lnTo>
                    <a:lnTo>
                      <a:pt x="495416" y="63947"/>
                    </a:lnTo>
                    <a:lnTo>
                      <a:pt x="612546" y="193585"/>
                    </a:lnTo>
                    <a:lnTo>
                      <a:pt x="688561" y="172338"/>
                    </a:lnTo>
                    <a:lnTo>
                      <a:pt x="697415" y="170987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rgbClr val="E2E2E2"/>
                  </a:gs>
                </a:gsLst>
                <a:lin ang="2700000" scaled="0"/>
              </a:gradFill>
              <a:ln>
                <a:noFill/>
              </a:ln>
              <a:effectLst>
                <a:outerShdw blurRad="190500" rotWithShape="0" algn="tl" dir="2700000" dist="88900">
                  <a:srgbClr val="000000">
                    <a:alpha val="2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51" name="Google Shape;651;p29"/>
              <p:cNvSpPr/>
              <p:nvPr/>
            </p:nvSpPr>
            <p:spPr>
              <a:xfrm>
                <a:off x="4749795" y="2070096"/>
                <a:ext cx="965208" cy="965208"/>
              </a:xfrm>
              <a:prstGeom prst="ellipse">
                <a:avLst/>
              </a:prstGeom>
              <a:solidFill>
                <a:srgbClr val="F1F1F3"/>
              </a:solidFill>
              <a:ln cap="flat" cmpd="sng" w="22225">
                <a:solidFill>
                  <a:srgbClr val="CDCDCD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52" name="Google Shape;652;p29"/>
            <p:cNvSpPr/>
            <p:nvPr/>
          </p:nvSpPr>
          <p:spPr>
            <a:xfrm>
              <a:off x="4630160" y="3598790"/>
              <a:ext cx="471555" cy="442869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53" name="Google Shape;653;p29"/>
          <p:cNvGrpSpPr/>
          <p:nvPr/>
        </p:nvGrpSpPr>
        <p:grpSpPr>
          <a:xfrm>
            <a:off x="8550422" y="3179991"/>
            <a:ext cx="1414708" cy="1414708"/>
            <a:chOff x="8550422" y="3013741"/>
            <a:chExt cx="1414708" cy="1414708"/>
          </a:xfrm>
        </p:grpSpPr>
        <p:grpSp>
          <p:nvGrpSpPr>
            <p:cNvPr id="654" name="Google Shape;654;p29"/>
            <p:cNvGrpSpPr/>
            <p:nvPr/>
          </p:nvGrpSpPr>
          <p:grpSpPr>
            <a:xfrm>
              <a:off x="8550422" y="3013741"/>
              <a:ext cx="1414708" cy="1414708"/>
              <a:chOff x="4525046" y="1845346"/>
              <a:chExt cx="1414708" cy="1414708"/>
            </a:xfrm>
          </p:grpSpPr>
          <p:sp>
            <p:nvSpPr>
              <p:cNvPr id="655" name="Google Shape;655;p29"/>
              <p:cNvSpPr/>
              <p:nvPr/>
            </p:nvSpPr>
            <p:spPr>
              <a:xfrm>
                <a:off x="4525046" y="1845346"/>
                <a:ext cx="1414708" cy="1414708"/>
              </a:xfrm>
              <a:custGeom>
                <a:rect b="b" l="l" r="r" t="t"/>
                <a:pathLst>
                  <a:path extrusionOk="0" h="1656098" w="1656097">
                    <a:moveTo>
                      <a:pt x="734066" y="0"/>
                    </a:moveTo>
                    <a:lnTo>
                      <a:pt x="922032" y="0"/>
                    </a:lnTo>
                    <a:lnTo>
                      <a:pt x="958682" y="170987"/>
                    </a:lnTo>
                    <a:lnTo>
                      <a:pt x="967537" y="172338"/>
                    </a:lnTo>
                    <a:lnTo>
                      <a:pt x="1042604" y="194634"/>
                    </a:lnTo>
                    <a:lnTo>
                      <a:pt x="1160682" y="63947"/>
                    </a:lnTo>
                    <a:lnTo>
                      <a:pt x="1323465" y="157929"/>
                    </a:lnTo>
                    <a:lnTo>
                      <a:pt x="1271151" y="319877"/>
                    </a:lnTo>
                    <a:lnTo>
                      <a:pt x="1280994" y="327054"/>
                    </a:lnTo>
                    <a:cubicBezTo>
                      <a:pt x="1299308" y="342918"/>
                      <a:pt x="1316780" y="359726"/>
                      <a:pt x="1333335" y="377405"/>
                    </a:cubicBezTo>
                    <a:lnTo>
                      <a:pt x="1338950" y="384065"/>
                    </a:lnTo>
                    <a:lnTo>
                      <a:pt x="1498169" y="332634"/>
                    </a:lnTo>
                    <a:lnTo>
                      <a:pt x="1592152" y="495417"/>
                    </a:lnTo>
                    <a:lnTo>
                      <a:pt x="1473528" y="602595"/>
                    </a:lnTo>
                    <a:lnTo>
                      <a:pt x="1483127" y="626411"/>
                    </a:lnTo>
                    <a:lnTo>
                      <a:pt x="1501984" y="701032"/>
                    </a:lnTo>
                    <a:lnTo>
                      <a:pt x="1656097" y="734067"/>
                    </a:lnTo>
                    <a:lnTo>
                      <a:pt x="1656097" y="922032"/>
                    </a:lnTo>
                    <a:lnTo>
                      <a:pt x="1511749" y="952973"/>
                    </a:lnTo>
                    <a:lnTo>
                      <a:pt x="1506114" y="989892"/>
                    </a:lnTo>
                    <a:cubicBezTo>
                      <a:pt x="1502081" y="1009604"/>
                      <a:pt x="1497209" y="1029011"/>
                      <a:pt x="1491538" y="1048074"/>
                    </a:cubicBezTo>
                    <a:lnTo>
                      <a:pt x="1485827" y="1064617"/>
                    </a:lnTo>
                    <a:lnTo>
                      <a:pt x="1592152" y="1160683"/>
                    </a:lnTo>
                    <a:lnTo>
                      <a:pt x="1498169" y="1323465"/>
                    </a:lnTo>
                    <a:lnTo>
                      <a:pt x="1367507" y="1281258"/>
                    </a:lnTo>
                    <a:lnTo>
                      <a:pt x="1351398" y="1303350"/>
                    </a:lnTo>
                    <a:cubicBezTo>
                      <a:pt x="1335535" y="1321664"/>
                      <a:pt x="1318727" y="1339136"/>
                      <a:pt x="1301049" y="1355691"/>
                    </a:cubicBezTo>
                    <a:lnTo>
                      <a:pt x="1282493" y="1371332"/>
                    </a:lnTo>
                    <a:lnTo>
                      <a:pt x="1323465" y="1498169"/>
                    </a:lnTo>
                    <a:lnTo>
                      <a:pt x="1160682" y="1592152"/>
                    </a:lnTo>
                    <a:lnTo>
                      <a:pt x="1074277" y="1496521"/>
                    </a:lnTo>
                    <a:lnTo>
                      <a:pt x="1052042" y="1505484"/>
                    </a:lnTo>
                    <a:lnTo>
                      <a:pt x="948719" y="1531593"/>
                    </a:lnTo>
                    <a:lnTo>
                      <a:pt x="922032" y="1656098"/>
                    </a:lnTo>
                    <a:lnTo>
                      <a:pt x="734066" y="1656098"/>
                    </a:lnTo>
                    <a:lnTo>
                      <a:pt x="707323" y="1531333"/>
                    </a:lnTo>
                    <a:lnTo>
                      <a:pt x="688561" y="1528470"/>
                    </a:lnTo>
                    <a:lnTo>
                      <a:pt x="581645" y="1496716"/>
                    </a:lnTo>
                    <a:lnTo>
                      <a:pt x="495416" y="1592152"/>
                    </a:lnTo>
                    <a:lnTo>
                      <a:pt x="332634" y="1498169"/>
                    </a:lnTo>
                    <a:lnTo>
                      <a:pt x="373389" y="1372000"/>
                    </a:lnTo>
                    <a:lnTo>
                      <a:pt x="293970" y="1290661"/>
                    </a:lnTo>
                    <a:lnTo>
                      <a:pt x="287662" y="1281558"/>
                    </a:lnTo>
                    <a:lnTo>
                      <a:pt x="157930" y="1323465"/>
                    </a:lnTo>
                    <a:lnTo>
                      <a:pt x="63947" y="1160683"/>
                    </a:lnTo>
                    <a:lnTo>
                      <a:pt x="170348" y="1064548"/>
                    </a:lnTo>
                    <a:lnTo>
                      <a:pt x="159896" y="1031651"/>
                    </a:lnTo>
                    <a:lnTo>
                      <a:pt x="144063" y="952912"/>
                    </a:lnTo>
                    <a:lnTo>
                      <a:pt x="0" y="922032"/>
                    </a:lnTo>
                    <a:lnTo>
                      <a:pt x="0" y="734067"/>
                    </a:lnTo>
                    <a:lnTo>
                      <a:pt x="152682" y="701339"/>
                    </a:lnTo>
                    <a:lnTo>
                      <a:pt x="159896" y="669158"/>
                    </a:lnTo>
                    <a:lnTo>
                      <a:pt x="182923" y="602913"/>
                    </a:lnTo>
                    <a:lnTo>
                      <a:pt x="63947" y="495417"/>
                    </a:lnTo>
                    <a:lnTo>
                      <a:pt x="157930" y="332634"/>
                    </a:lnTo>
                    <a:lnTo>
                      <a:pt x="318389" y="384465"/>
                    </a:lnTo>
                    <a:lnTo>
                      <a:pt x="353537" y="346539"/>
                    </a:lnTo>
                    <a:lnTo>
                      <a:pt x="385166" y="320558"/>
                    </a:lnTo>
                    <a:lnTo>
                      <a:pt x="332634" y="157929"/>
                    </a:lnTo>
                    <a:lnTo>
                      <a:pt x="495416" y="63947"/>
                    </a:lnTo>
                    <a:lnTo>
                      <a:pt x="612546" y="193585"/>
                    </a:lnTo>
                    <a:lnTo>
                      <a:pt x="688561" y="172338"/>
                    </a:lnTo>
                    <a:lnTo>
                      <a:pt x="697415" y="170987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rgbClr val="E2E2E2"/>
                  </a:gs>
                </a:gsLst>
                <a:lin ang="2700000" scaled="0"/>
              </a:gradFill>
              <a:ln>
                <a:noFill/>
              </a:ln>
              <a:effectLst>
                <a:outerShdw blurRad="190500" rotWithShape="0" algn="tl" dir="2700000" dist="88900">
                  <a:srgbClr val="000000">
                    <a:alpha val="2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56" name="Google Shape;656;p29"/>
              <p:cNvSpPr/>
              <p:nvPr/>
            </p:nvSpPr>
            <p:spPr>
              <a:xfrm>
                <a:off x="4749795" y="2070096"/>
                <a:ext cx="965208" cy="965208"/>
              </a:xfrm>
              <a:prstGeom prst="ellipse">
                <a:avLst/>
              </a:prstGeom>
              <a:solidFill>
                <a:srgbClr val="F1F1F3"/>
              </a:solidFill>
              <a:ln cap="flat" cmpd="sng" w="22225">
                <a:solidFill>
                  <a:srgbClr val="CDCDCD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57" name="Google Shape;657;p29"/>
            <p:cNvSpPr/>
            <p:nvPr/>
          </p:nvSpPr>
          <p:spPr>
            <a:xfrm>
              <a:off x="9024727" y="3502711"/>
              <a:ext cx="476005" cy="474089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58" name="Google Shape;658;p29"/>
          <p:cNvGrpSpPr/>
          <p:nvPr/>
        </p:nvGrpSpPr>
        <p:grpSpPr>
          <a:xfrm>
            <a:off x="1802687" y="3425549"/>
            <a:ext cx="1414708" cy="1414708"/>
            <a:chOff x="1802687" y="3259299"/>
            <a:chExt cx="1414708" cy="1414708"/>
          </a:xfrm>
        </p:grpSpPr>
        <p:grpSp>
          <p:nvGrpSpPr>
            <p:cNvPr id="659" name="Google Shape;659;p29"/>
            <p:cNvGrpSpPr/>
            <p:nvPr/>
          </p:nvGrpSpPr>
          <p:grpSpPr>
            <a:xfrm>
              <a:off x="1802687" y="3259299"/>
              <a:ext cx="1414708" cy="1414708"/>
              <a:chOff x="4525046" y="1845346"/>
              <a:chExt cx="1414708" cy="1414708"/>
            </a:xfrm>
          </p:grpSpPr>
          <p:sp>
            <p:nvSpPr>
              <p:cNvPr id="660" name="Google Shape;660;p29"/>
              <p:cNvSpPr/>
              <p:nvPr/>
            </p:nvSpPr>
            <p:spPr>
              <a:xfrm>
                <a:off x="4525046" y="1845346"/>
                <a:ext cx="1414708" cy="1414708"/>
              </a:xfrm>
              <a:custGeom>
                <a:rect b="b" l="l" r="r" t="t"/>
                <a:pathLst>
                  <a:path extrusionOk="0" h="1656098" w="1656097">
                    <a:moveTo>
                      <a:pt x="734066" y="0"/>
                    </a:moveTo>
                    <a:lnTo>
                      <a:pt x="922032" y="0"/>
                    </a:lnTo>
                    <a:lnTo>
                      <a:pt x="958682" y="170987"/>
                    </a:lnTo>
                    <a:lnTo>
                      <a:pt x="967537" y="172338"/>
                    </a:lnTo>
                    <a:lnTo>
                      <a:pt x="1042604" y="194634"/>
                    </a:lnTo>
                    <a:lnTo>
                      <a:pt x="1160682" y="63947"/>
                    </a:lnTo>
                    <a:lnTo>
                      <a:pt x="1323465" y="157929"/>
                    </a:lnTo>
                    <a:lnTo>
                      <a:pt x="1271151" y="319877"/>
                    </a:lnTo>
                    <a:lnTo>
                      <a:pt x="1280994" y="327054"/>
                    </a:lnTo>
                    <a:cubicBezTo>
                      <a:pt x="1299308" y="342918"/>
                      <a:pt x="1316780" y="359726"/>
                      <a:pt x="1333335" y="377405"/>
                    </a:cubicBezTo>
                    <a:lnTo>
                      <a:pt x="1338950" y="384065"/>
                    </a:lnTo>
                    <a:lnTo>
                      <a:pt x="1498169" y="332634"/>
                    </a:lnTo>
                    <a:lnTo>
                      <a:pt x="1592152" y="495417"/>
                    </a:lnTo>
                    <a:lnTo>
                      <a:pt x="1473528" y="602595"/>
                    </a:lnTo>
                    <a:lnTo>
                      <a:pt x="1483127" y="626411"/>
                    </a:lnTo>
                    <a:lnTo>
                      <a:pt x="1501984" y="701032"/>
                    </a:lnTo>
                    <a:lnTo>
                      <a:pt x="1656097" y="734067"/>
                    </a:lnTo>
                    <a:lnTo>
                      <a:pt x="1656097" y="922032"/>
                    </a:lnTo>
                    <a:lnTo>
                      <a:pt x="1511749" y="952973"/>
                    </a:lnTo>
                    <a:lnTo>
                      <a:pt x="1506114" y="989892"/>
                    </a:lnTo>
                    <a:cubicBezTo>
                      <a:pt x="1502081" y="1009604"/>
                      <a:pt x="1497209" y="1029011"/>
                      <a:pt x="1491538" y="1048074"/>
                    </a:cubicBezTo>
                    <a:lnTo>
                      <a:pt x="1485827" y="1064617"/>
                    </a:lnTo>
                    <a:lnTo>
                      <a:pt x="1592152" y="1160683"/>
                    </a:lnTo>
                    <a:lnTo>
                      <a:pt x="1498169" y="1323465"/>
                    </a:lnTo>
                    <a:lnTo>
                      <a:pt x="1367507" y="1281258"/>
                    </a:lnTo>
                    <a:lnTo>
                      <a:pt x="1351398" y="1303350"/>
                    </a:lnTo>
                    <a:cubicBezTo>
                      <a:pt x="1335535" y="1321664"/>
                      <a:pt x="1318727" y="1339136"/>
                      <a:pt x="1301049" y="1355691"/>
                    </a:cubicBezTo>
                    <a:lnTo>
                      <a:pt x="1282493" y="1371332"/>
                    </a:lnTo>
                    <a:lnTo>
                      <a:pt x="1323465" y="1498169"/>
                    </a:lnTo>
                    <a:lnTo>
                      <a:pt x="1160682" y="1592152"/>
                    </a:lnTo>
                    <a:lnTo>
                      <a:pt x="1074277" y="1496521"/>
                    </a:lnTo>
                    <a:lnTo>
                      <a:pt x="1052042" y="1505484"/>
                    </a:lnTo>
                    <a:lnTo>
                      <a:pt x="948719" y="1531593"/>
                    </a:lnTo>
                    <a:lnTo>
                      <a:pt x="922032" y="1656098"/>
                    </a:lnTo>
                    <a:lnTo>
                      <a:pt x="734066" y="1656098"/>
                    </a:lnTo>
                    <a:lnTo>
                      <a:pt x="707323" y="1531333"/>
                    </a:lnTo>
                    <a:lnTo>
                      <a:pt x="688561" y="1528470"/>
                    </a:lnTo>
                    <a:lnTo>
                      <a:pt x="581645" y="1496716"/>
                    </a:lnTo>
                    <a:lnTo>
                      <a:pt x="495416" y="1592152"/>
                    </a:lnTo>
                    <a:lnTo>
                      <a:pt x="332634" y="1498169"/>
                    </a:lnTo>
                    <a:lnTo>
                      <a:pt x="373389" y="1372000"/>
                    </a:lnTo>
                    <a:lnTo>
                      <a:pt x="293970" y="1290661"/>
                    </a:lnTo>
                    <a:lnTo>
                      <a:pt x="287662" y="1281558"/>
                    </a:lnTo>
                    <a:lnTo>
                      <a:pt x="157930" y="1323465"/>
                    </a:lnTo>
                    <a:lnTo>
                      <a:pt x="63947" y="1160683"/>
                    </a:lnTo>
                    <a:lnTo>
                      <a:pt x="170348" y="1064548"/>
                    </a:lnTo>
                    <a:lnTo>
                      <a:pt x="159896" y="1031651"/>
                    </a:lnTo>
                    <a:lnTo>
                      <a:pt x="144063" y="952912"/>
                    </a:lnTo>
                    <a:lnTo>
                      <a:pt x="0" y="922032"/>
                    </a:lnTo>
                    <a:lnTo>
                      <a:pt x="0" y="734067"/>
                    </a:lnTo>
                    <a:lnTo>
                      <a:pt x="152682" y="701339"/>
                    </a:lnTo>
                    <a:lnTo>
                      <a:pt x="159896" y="669158"/>
                    </a:lnTo>
                    <a:lnTo>
                      <a:pt x="182923" y="602913"/>
                    </a:lnTo>
                    <a:lnTo>
                      <a:pt x="63947" y="495417"/>
                    </a:lnTo>
                    <a:lnTo>
                      <a:pt x="157930" y="332634"/>
                    </a:lnTo>
                    <a:lnTo>
                      <a:pt x="318389" y="384465"/>
                    </a:lnTo>
                    <a:lnTo>
                      <a:pt x="353537" y="346539"/>
                    </a:lnTo>
                    <a:lnTo>
                      <a:pt x="385166" y="320558"/>
                    </a:lnTo>
                    <a:lnTo>
                      <a:pt x="332634" y="157929"/>
                    </a:lnTo>
                    <a:lnTo>
                      <a:pt x="495416" y="63947"/>
                    </a:lnTo>
                    <a:lnTo>
                      <a:pt x="612546" y="193585"/>
                    </a:lnTo>
                    <a:lnTo>
                      <a:pt x="688561" y="172338"/>
                    </a:lnTo>
                    <a:lnTo>
                      <a:pt x="697415" y="170987"/>
                    </a:lnTo>
                    <a:close/>
                  </a:path>
                </a:pathLst>
              </a:custGeom>
              <a:gradFill>
                <a:gsLst>
                  <a:gs pos="0">
                    <a:schemeClr val="lt1"/>
                  </a:gs>
                  <a:gs pos="100000">
                    <a:srgbClr val="E2E2E2"/>
                  </a:gs>
                </a:gsLst>
                <a:lin ang="2700000" scaled="0"/>
              </a:gradFill>
              <a:ln>
                <a:noFill/>
              </a:ln>
              <a:effectLst>
                <a:outerShdw blurRad="190500" rotWithShape="0" algn="tl" dir="2700000" dist="88900">
                  <a:srgbClr val="000000">
                    <a:alpha val="29803"/>
                  </a:srgbClr>
                </a:outerShdw>
              </a:effectLst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661" name="Google Shape;661;p29"/>
              <p:cNvSpPr/>
              <p:nvPr/>
            </p:nvSpPr>
            <p:spPr>
              <a:xfrm>
                <a:off x="4749795" y="2070096"/>
                <a:ext cx="965208" cy="965208"/>
              </a:xfrm>
              <a:prstGeom prst="ellipse">
                <a:avLst/>
              </a:prstGeom>
              <a:solidFill>
                <a:srgbClr val="F1F1F3"/>
              </a:solidFill>
              <a:ln cap="flat" cmpd="sng" w="22225">
                <a:solidFill>
                  <a:srgbClr val="CDCDCD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662" name="Google Shape;662;p29"/>
            <p:cNvSpPr/>
            <p:nvPr/>
          </p:nvSpPr>
          <p:spPr>
            <a:xfrm>
              <a:off x="2324002" y="3782261"/>
              <a:ext cx="403005" cy="423409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663" name="Google Shape;663;p29"/>
          <p:cNvSpPr txBox="1"/>
          <p:nvPr/>
        </p:nvSpPr>
        <p:spPr>
          <a:xfrm>
            <a:off x="1341675" y="5377435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64" name="Google Shape;664;p29"/>
          <p:cNvSpPr txBox="1"/>
          <p:nvPr/>
        </p:nvSpPr>
        <p:spPr>
          <a:xfrm>
            <a:off x="5893329" y="5353633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65" name="Google Shape;665;p29"/>
          <p:cNvSpPr txBox="1"/>
          <p:nvPr/>
        </p:nvSpPr>
        <p:spPr>
          <a:xfrm>
            <a:off x="3713948" y="1895407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66" name="Google Shape;666;p29"/>
          <p:cNvSpPr txBox="1"/>
          <p:nvPr/>
        </p:nvSpPr>
        <p:spPr>
          <a:xfrm>
            <a:off x="8289000" y="1892171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67" name="Google Shape;667;p29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2" name="Shape 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" name="Google Shape;673;p30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74" name="Google Shape;674;p30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675" name="Google Shape;675;p30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676" name="Google Shape;676;p30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77" name="Google Shape;677;p30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78" name="Google Shape;678;p30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79" name="Google Shape;679;p30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0" name="Google Shape;680;p30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1" name="Google Shape;681;p30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2" name="Google Shape;682;p30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3" name="Google Shape;683;p30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684" name="Google Shape;684;p30"/>
          <p:cNvSpPr/>
          <p:nvPr/>
        </p:nvSpPr>
        <p:spPr>
          <a:xfrm>
            <a:off x="814918" y="1942457"/>
            <a:ext cx="2266949" cy="1720811"/>
          </a:xfrm>
          <a:prstGeom prst="rect">
            <a:avLst/>
          </a:prstGeom>
          <a:gradFill>
            <a:gsLst>
              <a:gs pos="0">
                <a:srgbClr val="E0E0E0"/>
              </a:gs>
              <a:gs pos="100000">
                <a:schemeClr val="lt1"/>
              </a:gs>
            </a:gsLst>
            <a:lin ang="8100000" scaled="0"/>
          </a:gradFill>
          <a:ln cap="flat" cmpd="sng" w="3492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79400" rotWithShape="0" algn="tr" dir="8100000" dist="254000">
              <a:srgbClr val="000000">
                <a:alpha val="40000"/>
              </a:srgbClr>
            </a:outerShdw>
          </a:effectLst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85" name="Google Shape;685;p30"/>
          <p:cNvSpPr/>
          <p:nvPr/>
        </p:nvSpPr>
        <p:spPr>
          <a:xfrm>
            <a:off x="988484" y="2093153"/>
            <a:ext cx="1919816" cy="1466851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686" name="Google Shape;686;p30"/>
          <p:cNvGrpSpPr/>
          <p:nvPr/>
        </p:nvGrpSpPr>
        <p:grpSpPr>
          <a:xfrm>
            <a:off x="1007648" y="4227637"/>
            <a:ext cx="1728000" cy="533400"/>
            <a:chOff x="755736" y="3067037"/>
            <a:chExt cx="1440000" cy="400050"/>
          </a:xfrm>
        </p:grpSpPr>
        <p:sp>
          <p:nvSpPr>
            <p:cNvPr id="687" name="Google Shape;687;p30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90500" rotWithShape="0" algn="tr" dir="8100000" dist="190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88" name="Google Shape;688;p30"/>
            <p:cNvSpPr/>
            <p:nvPr/>
          </p:nvSpPr>
          <p:spPr>
            <a:xfrm>
              <a:off x="838231" y="3067037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79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1679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689" name="Google Shape;689;p30"/>
          <p:cNvSpPr/>
          <p:nvPr/>
        </p:nvSpPr>
        <p:spPr>
          <a:xfrm>
            <a:off x="3581415" y="1942457"/>
            <a:ext cx="2266951" cy="1720811"/>
          </a:xfrm>
          <a:prstGeom prst="rect">
            <a:avLst/>
          </a:prstGeom>
          <a:gradFill>
            <a:gsLst>
              <a:gs pos="0">
                <a:srgbClr val="E0E0E0"/>
              </a:gs>
              <a:gs pos="100000">
                <a:schemeClr val="lt1"/>
              </a:gs>
            </a:gsLst>
            <a:lin ang="8100000" scaled="0"/>
          </a:gradFill>
          <a:ln cap="flat" cmpd="sng" w="3492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79400" rotWithShape="0" algn="tr" dir="8100000" dist="254000">
              <a:srgbClr val="000000">
                <a:alpha val="40000"/>
              </a:srgbClr>
            </a:outerShdw>
          </a:effectLst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0" name="Google Shape;690;p30"/>
          <p:cNvSpPr/>
          <p:nvPr/>
        </p:nvSpPr>
        <p:spPr>
          <a:xfrm>
            <a:off x="3755014" y="2093153"/>
            <a:ext cx="1919817" cy="1466851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1" name="Google Shape;691;p30"/>
          <p:cNvSpPr/>
          <p:nvPr/>
        </p:nvSpPr>
        <p:spPr>
          <a:xfrm>
            <a:off x="6350014" y="1942457"/>
            <a:ext cx="2266951" cy="1720811"/>
          </a:xfrm>
          <a:prstGeom prst="rect">
            <a:avLst/>
          </a:prstGeom>
          <a:gradFill>
            <a:gsLst>
              <a:gs pos="0">
                <a:srgbClr val="E0E0E0"/>
              </a:gs>
              <a:gs pos="100000">
                <a:schemeClr val="lt1"/>
              </a:gs>
            </a:gsLst>
            <a:lin ang="8100000" scaled="0"/>
          </a:gradFill>
          <a:ln cap="flat" cmpd="sng" w="3492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79400" rotWithShape="0" algn="tr" dir="8100000" dist="254000">
              <a:srgbClr val="000000">
                <a:alpha val="40000"/>
              </a:srgbClr>
            </a:outerShdw>
          </a:effectLst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2" name="Google Shape;692;p30"/>
          <p:cNvSpPr/>
          <p:nvPr/>
        </p:nvSpPr>
        <p:spPr>
          <a:xfrm>
            <a:off x="6523622" y="2093153"/>
            <a:ext cx="1919817" cy="1466851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3" name="Google Shape;693;p30"/>
          <p:cNvSpPr/>
          <p:nvPr/>
        </p:nvSpPr>
        <p:spPr>
          <a:xfrm>
            <a:off x="9116484" y="1942457"/>
            <a:ext cx="2266949" cy="1720811"/>
          </a:xfrm>
          <a:prstGeom prst="rect">
            <a:avLst/>
          </a:prstGeom>
          <a:gradFill>
            <a:gsLst>
              <a:gs pos="0">
                <a:srgbClr val="E0E0E0"/>
              </a:gs>
              <a:gs pos="100000">
                <a:schemeClr val="lt1"/>
              </a:gs>
            </a:gsLst>
            <a:lin ang="8100000" scaled="0"/>
          </a:gradFill>
          <a:ln cap="flat" cmpd="sng" w="34925">
            <a:solidFill>
              <a:srgbClr val="D8D8D8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79400" rotWithShape="0" algn="tr" dir="8100000" dist="254000">
              <a:srgbClr val="000000">
                <a:alpha val="40000"/>
              </a:srgbClr>
            </a:outerShdw>
          </a:effectLst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4" name="Google Shape;694;p30"/>
          <p:cNvSpPr/>
          <p:nvPr/>
        </p:nvSpPr>
        <p:spPr>
          <a:xfrm>
            <a:off x="9290051" y="2093153"/>
            <a:ext cx="1919816" cy="1466851"/>
          </a:xfrm>
          <a:prstGeom prst="rect">
            <a:avLst/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ctr" bIns="67950" lIns="135900" spcFirstLastPara="1" rIns="135900" wrap="square" tIns="6795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695" name="Google Shape;695;p30"/>
          <p:cNvSpPr txBox="1"/>
          <p:nvPr/>
        </p:nvSpPr>
        <p:spPr>
          <a:xfrm>
            <a:off x="6350014" y="5131387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696" name="Google Shape;696;p30"/>
          <p:cNvGrpSpPr/>
          <p:nvPr/>
        </p:nvGrpSpPr>
        <p:grpSpPr>
          <a:xfrm>
            <a:off x="3778607" y="4182145"/>
            <a:ext cx="1728000" cy="537184"/>
            <a:chOff x="755736" y="3052943"/>
            <a:chExt cx="1440000" cy="402888"/>
          </a:xfrm>
        </p:grpSpPr>
        <p:sp>
          <p:nvSpPr>
            <p:cNvPr id="697" name="Google Shape;697;p30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90500" rotWithShape="0" algn="tr" dir="8100000" dist="190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698" name="Google Shape;698;p30"/>
            <p:cNvSpPr/>
            <p:nvPr/>
          </p:nvSpPr>
          <p:spPr>
            <a:xfrm>
              <a:off x="838231" y="3052943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79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1679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699" name="Google Shape;699;p30"/>
          <p:cNvGrpSpPr/>
          <p:nvPr/>
        </p:nvGrpSpPr>
        <p:grpSpPr>
          <a:xfrm>
            <a:off x="6549563" y="4182145"/>
            <a:ext cx="1728000" cy="537181"/>
            <a:chOff x="755736" y="3052945"/>
            <a:chExt cx="1440000" cy="402886"/>
          </a:xfrm>
        </p:grpSpPr>
        <p:sp>
          <p:nvSpPr>
            <p:cNvPr id="700" name="Google Shape;700;p30"/>
            <p:cNvSpPr/>
            <p:nvPr/>
          </p:nvSpPr>
          <p:spPr>
            <a:xfrm>
              <a:off x="755736" y="3095831"/>
              <a:ext cx="1440000" cy="360000"/>
            </a:xfrm>
            <a:prstGeom prst="roundRect">
              <a:avLst>
                <a:gd fmla="val 50000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90500" rotWithShape="0" algn="tr" dir="8100000" dist="190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01" name="Google Shape;701;p30"/>
            <p:cNvSpPr/>
            <p:nvPr/>
          </p:nvSpPr>
          <p:spPr>
            <a:xfrm>
              <a:off x="838231" y="3052945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79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1679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02" name="Google Shape;702;p30"/>
          <p:cNvGrpSpPr/>
          <p:nvPr/>
        </p:nvGrpSpPr>
        <p:grpSpPr>
          <a:xfrm>
            <a:off x="9320519" y="4155446"/>
            <a:ext cx="1728000" cy="537181"/>
            <a:chOff x="755736" y="3039297"/>
            <a:chExt cx="1440000" cy="402886"/>
          </a:xfrm>
        </p:grpSpPr>
        <p:sp>
          <p:nvSpPr>
            <p:cNvPr id="703" name="Google Shape;703;p30"/>
            <p:cNvSpPr/>
            <p:nvPr/>
          </p:nvSpPr>
          <p:spPr>
            <a:xfrm>
              <a:off x="755736" y="3082183"/>
              <a:ext cx="1440000" cy="360000"/>
            </a:xfrm>
            <a:prstGeom prst="roundRect">
              <a:avLst>
                <a:gd fmla="val 50000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90500" rotWithShape="0" algn="tr" dir="8100000" dist="190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2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04" name="Google Shape;704;p30"/>
            <p:cNvSpPr/>
            <p:nvPr/>
          </p:nvSpPr>
          <p:spPr>
            <a:xfrm>
              <a:off x="838231" y="3039297"/>
              <a:ext cx="1275010" cy="40005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8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679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1679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705" name="Google Shape;705;p30"/>
          <p:cNvSpPr txBox="1"/>
          <p:nvPr/>
        </p:nvSpPr>
        <p:spPr>
          <a:xfrm>
            <a:off x="9034950" y="5131387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06" name="Google Shape;706;p30"/>
          <p:cNvSpPr txBox="1"/>
          <p:nvPr/>
        </p:nvSpPr>
        <p:spPr>
          <a:xfrm>
            <a:off x="814918" y="5131387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07" name="Google Shape;707;p30"/>
          <p:cNvSpPr txBox="1"/>
          <p:nvPr/>
        </p:nvSpPr>
        <p:spPr>
          <a:xfrm>
            <a:off x="3499854" y="5131387"/>
            <a:ext cx="2430016" cy="1445018"/>
          </a:xfrm>
          <a:prstGeom prst="rect">
            <a:avLst/>
          </a:prstGeom>
          <a:noFill/>
          <a:ln>
            <a:noFill/>
          </a:ln>
        </p:spPr>
        <p:txBody>
          <a:bodyPr anchorCtr="0" anchor="t" bIns="67950" lIns="135900" spcFirstLastPara="1" rIns="135900" wrap="square" tIns="67950">
            <a:noAutofit/>
          </a:bodyPr>
          <a:lstStyle/>
          <a:p>
            <a:pPr indent="0" lvl="0" marL="0" marR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08" name="Google Shape;708;p30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3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31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15" name="Google Shape;715;p31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716" name="Google Shape;716;p31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717" name="Google Shape;717;p31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18" name="Google Shape;718;p31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19" name="Google Shape;719;p31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1" name="Google Shape;721;p31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2" name="Google Shape;722;p31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3" name="Google Shape;723;p31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24" name="Google Shape;724;p31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25" name="Google Shape;725;p31"/>
          <p:cNvGrpSpPr/>
          <p:nvPr/>
        </p:nvGrpSpPr>
        <p:grpSpPr>
          <a:xfrm>
            <a:off x="5822030" y="1854750"/>
            <a:ext cx="1399307" cy="1240222"/>
            <a:chOff x="5822030" y="1967294"/>
            <a:chExt cx="1399307" cy="1240222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26" name="Google Shape;726;p31"/>
            <p:cNvSpPr/>
            <p:nvPr/>
          </p:nvSpPr>
          <p:spPr>
            <a:xfrm>
              <a:off x="5822031" y="1967320"/>
              <a:ext cx="1399306" cy="1240196"/>
            </a:xfrm>
            <a:custGeom>
              <a:rect b="b" l="l" r="r" t="t"/>
              <a:pathLst>
                <a:path extrusionOk="0"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27" name="Google Shape;727;p31"/>
            <p:cNvSpPr/>
            <p:nvPr/>
          </p:nvSpPr>
          <p:spPr>
            <a:xfrm>
              <a:off x="5822030" y="1967294"/>
              <a:ext cx="1090040" cy="1240222"/>
            </a:xfrm>
            <a:custGeom>
              <a:rect b="b" l="l" r="r" t="t"/>
              <a:pathLst>
                <a:path extrusionOk="0" h="10000" w="10008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FFFFF">
                    <a:alpha val="22745"/>
                  </a:srgbClr>
                </a:gs>
                <a:gs pos="74000">
                  <a:srgbClr val="FEFEFE">
                    <a:alpha val="80000"/>
                  </a:srgbClr>
                </a:gs>
                <a:gs pos="100000">
                  <a:srgbClr val="FEFEFE">
                    <a:alpha val="80000"/>
                  </a:srgbClr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28" name="Google Shape;728;p31"/>
            <p:cNvGrpSpPr/>
            <p:nvPr/>
          </p:nvGrpSpPr>
          <p:grpSpPr>
            <a:xfrm>
              <a:off x="6117407" y="2051347"/>
              <a:ext cx="776055" cy="557425"/>
              <a:chOff x="897622" y="2414802"/>
              <a:chExt cx="1001347" cy="719249"/>
            </a:xfrm>
          </p:grpSpPr>
          <p:sp>
            <p:nvSpPr>
              <p:cNvPr id="729" name="Google Shape;729;p31"/>
              <p:cNvSpPr txBox="1"/>
              <p:nvPr/>
            </p:nvSpPr>
            <p:spPr>
              <a:xfrm>
                <a:off x="986173" y="2414802"/>
                <a:ext cx="802263" cy="5956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chemeClr val="lt1"/>
                    </a:solidFill>
                    <a:latin typeface="Arial Narrow"/>
                    <a:ea typeface="Arial Narrow"/>
                    <a:cs typeface="Arial Narrow"/>
                    <a:sym typeface="Arial Narrow"/>
                  </a:rPr>
                  <a:t>01</a:t>
                </a:r>
                <a:endParaRPr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730" name="Google Shape;730;p31"/>
              <p:cNvSpPr txBox="1"/>
              <p:nvPr/>
            </p:nvSpPr>
            <p:spPr>
              <a:xfrm>
                <a:off x="897622" y="2856062"/>
                <a:ext cx="1001347" cy="2779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8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</p:grpSp>
      <p:grpSp>
        <p:nvGrpSpPr>
          <p:cNvPr id="731" name="Google Shape;731;p31"/>
          <p:cNvGrpSpPr/>
          <p:nvPr/>
        </p:nvGrpSpPr>
        <p:grpSpPr>
          <a:xfrm>
            <a:off x="5822030" y="3840401"/>
            <a:ext cx="1399307" cy="1240222"/>
            <a:chOff x="5822030" y="3952945"/>
            <a:chExt cx="1399307" cy="1240222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2" name="Google Shape;732;p31"/>
            <p:cNvSpPr/>
            <p:nvPr/>
          </p:nvSpPr>
          <p:spPr>
            <a:xfrm>
              <a:off x="5822031" y="3952970"/>
              <a:ext cx="1399306" cy="1240196"/>
            </a:xfrm>
            <a:custGeom>
              <a:rect b="b" l="l" r="r" t="t"/>
              <a:pathLst>
                <a:path extrusionOk="0"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3" name="Google Shape;733;p31"/>
            <p:cNvSpPr/>
            <p:nvPr/>
          </p:nvSpPr>
          <p:spPr>
            <a:xfrm>
              <a:off x="5822030" y="3952945"/>
              <a:ext cx="1090040" cy="1240222"/>
            </a:xfrm>
            <a:custGeom>
              <a:rect b="b" l="l" r="r" t="t"/>
              <a:pathLst>
                <a:path extrusionOk="0" h="10000" w="10008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FFFFF">
                    <a:alpha val="22745"/>
                  </a:srgbClr>
                </a:gs>
                <a:gs pos="74000">
                  <a:srgbClr val="FEFEFE">
                    <a:alpha val="80000"/>
                  </a:srgbClr>
                </a:gs>
                <a:gs pos="100000">
                  <a:srgbClr val="FEFEFE">
                    <a:alpha val="80000"/>
                  </a:srgbClr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4" name="Google Shape;734;p31"/>
            <p:cNvGrpSpPr/>
            <p:nvPr/>
          </p:nvGrpSpPr>
          <p:grpSpPr>
            <a:xfrm>
              <a:off x="6117407" y="4049741"/>
              <a:ext cx="776055" cy="557425"/>
              <a:chOff x="897622" y="2414802"/>
              <a:chExt cx="1001347" cy="719249"/>
            </a:xfrm>
          </p:grpSpPr>
          <p:sp>
            <p:nvSpPr>
              <p:cNvPr id="735" name="Google Shape;735;p31"/>
              <p:cNvSpPr txBox="1"/>
              <p:nvPr/>
            </p:nvSpPr>
            <p:spPr>
              <a:xfrm>
                <a:off x="986173" y="2414802"/>
                <a:ext cx="802263" cy="5956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chemeClr val="lt1"/>
                    </a:solidFill>
                    <a:latin typeface="Arial Narrow"/>
                    <a:ea typeface="Arial Narrow"/>
                    <a:cs typeface="Arial Narrow"/>
                    <a:sym typeface="Arial Narrow"/>
                  </a:rPr>
                  <a:t>03</a:t>
                </a:r>
                <a:endParaRPr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736" name="Google Shape;736;p31"/>
              <p:cNvSpPr txBox="1"/>
              <p:nvPr/>
            </p:nvSpPr>
            <p:spPr>
              <a:xfrm>
                <a:off x="897622" y="2856062"/>
                <a:ext cx="1001347" cy="2779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8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</p:grpSp>
      <p:grpSp>
        <p:nvGrpSpPr>
          <p:cNvPr id="737" name="Google Shape;737;p31"/>
          <p:cNvGrpSpPr/>
          <p:nvPr/>
        </p:nvGrpSpPr>
        <p:grpSpPr>
          <a:xfrm>
            <a:off x="4590285" y="2925798"/>
            <a:ext cx="1399307" cy="1240222"/>
            <a:chOff x="4590285" y="3038342"/>
            <a:chExt cx="1399307" cy="1240222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8" name="Google Shape;738;p31"/>
            <p:cNvSpPr/>
            <p:nvPr/>
          </p:nvSpPr>
          <p:spPr>
            <a:xfrm>
              <a:off x="4590286" y="3038368"/>
              <a:ext cx="1399306" cy="1240196"/>
            </a:xfrm>
            <a:custGeom>
              <a:rect b="b" l="l" r="r" t="t"/>
              <a:pathLst>
                <a:path extrusionOk="0"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39" name="Google Shape;739;p31"/>
            <p:cNvSpPr/>
            <p:nvPr/>
          </p:nvSpPr>
          <p:spPr>
            <a:xfrm>
              <a:off x="4590285" y="3038342"/>
              <a:ext cx="1090040" cy="1240222"/>
            </a:xfrm>
            <a:custGeom>
              <a:rect b="b" l="l" r="r" t="t"/>
              <a:pathLst>
                <a:path extrusionOk="0" h="10000" w="10008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FFFFF">
                    <a:alpha val="22745"/>
                  </a:srgbClr>
                </a:gs>
                <a:gs pos="74000">
                  <a:srgbClr val="FEFEFE">
                    <a:alpha val="80000"/>
                  </a:srgbClr>
                </a:gs>
                <a:gs pos="100000">
                  <a:srgbClr val="FEFEFE">
                    <a:alpha val="80000"/>
                  </a:srgbClr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40" name="Google Shape;740;p31"/>
            <p:cNvGrpSpPr/>
            <p:nvPr/>
          </p:nvGrpSpPr>
          <p:grpSpPr>
            <a:xfrm>
              <a:off x="4891886" y="3132785"/>
              <a:ext cx="776055" cy="557425"/>
              <a:chOff x="897622" y="2414802"/>
              <a:chExt cx="1001347" cy="719249"/>
            </a:xfrm>
          </p:grpSpPr>
          <p:sp>
            <p:nvSpPr>
              <p:cNvPr id="741" name="Google Shape;741;p31"/>
              <p:cNvSpPr txBox="1"/>
              <p:nvPr/>
            </p:nvSpPr>
            <p:spPr>
              <a:xfrm>
                <a:off x="986173" y="2414802"/>
                <a:ext cx="802263" cy="5956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chemeClr val="lt1"/>
                    </a:solidFill>
                    <a:latin typeface="Arial Narrow"/>
                    <a:ea typeface="Arial Narrow"/>
                    <a:cs typeface="Arial Narrow"/>
                    <a:sym typeface="Arial Narrow"/>
                  </a:rPr>
                  <a:t>02</a:t>
                </a:r>
                <a:endParaRPr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742" name="Google Shape;742;p31"/>
              <p:cNvSpPr txBox="1"/>
              <p:nvPr/>
            </p:nvSpPr>
            <p:spPr>
              <a:xfrm>
                <a:off x="897622" y="2856062"/>
                <a:ext cx="1001347" cy="2779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8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</p:grpSp>
      <p:grpSp>
        <p:nvGrpSpPr>
          <p:cNvPr id="743" name="Google Shape;743;p31"/>
          <p:cNvGrpSpPr/>
          <p:nvPr/>
        </p:nvGrpSpPr>
        <p:grpSpPr>
          <a:xfrm>
            <a:off x="4590285" y="4911449"/>
            <a:ext cx="1399307" cy="1240222"/>
            <a:chOff x="4590285" y="5023993"/>
            <a:chExt cx="1399307" cy="1240222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44" name="Google Shape;744;p31"/>
            <p:cNvSpPr/>
            <p:nvPr/>
          </p:nvSpPr>
          <p:spPr>
            <a:xfrm>
              <a:off x="4590286" y="5024019"/>
              <a:ext cx="1399306" cy="1240196"/>
            </a:xfrm>
            <a:custGeom>
              <a:rect b="b" l="l" r="r" t="t"/>
              <a:pathLst>
                <a:path extrusionOk="0" h="1218" w="1375">
                  <a:moveTo>
                    <a:pt x="407" y="1218"/>
                  </a:moveTo>
                  <a:cubicBezTo>
                    <a:pt x="368" y="1218"/>
                    <a:pt x="319" y="1190"/>
                    <a:pt x="299" y="1156"/>
                  </a:cubicBezTo>
                  <a:cubicBezTo>
                    <a:pt x="19" y="671"/>
                    <a:pt x="19" y="671"/>
                    <a:pt x="19" y="671"/>
                  </a:cubicBezTo>
                  <a:cubicBezTo>
                    <a:pt x="0" y="637"/>
                    <a:pt x="0" y="581"/>
                    <a:pt x="19" y="547"/>
                  </a:cubicBezTo>
                  <a:cubicBezTo>
                    <a:pt x="299" y="62"/>
                    <a:pt x="299" y="62"/>
                    <a:pt x="299" y="62"/>
                  </a:cubicBezTo>
                  <a:cubicBezTo>
                    <a:pt x="319" y="28"/>
                    <a:pt x="368" y="0"/>
                    <a:pt x="407" y="0"/>
                  </a:cubicBezTo>
                  <a:cubicBezTo>
                    <a:pt x="967" y="0"/>
                    <a:pt x="967" y="0"/>
                    <a:pt x="967" y="0"/>
                  </a:cubicBezTo>
                  <a:cubicBezTo>
                    <a:pt x="1007" y="0"/>
                    <a:pt x="1055" y="28"/>
                    <a:pt x="1075" y="62"/>
                  </a:cubicBezTo>
                  <a:cubicBezTo>
                    <a:pt x="1355" y="547"/>
                    <a:pt x="1355" y="547"/>
                    <a:pt x="1355" y="547"/>
                  </a:cubicBezTo>
                  <a:cubicBezTo>
                    <a:pt x="1375" y="581"/>
                    <a:pt x="1375" y="637"/>
                    <a:pt x="1355" y="671"/>
                  </a:cubicBezTo>
                  <a:cubicBezTo>
                    <a:pt x="1075" y="1156"/>
                    <a:pt x="1075" y="1156"/>
                    <a:pt x="1075" y="1156"/>
                  </a:cubicBezTo>
                  <a:cubicBezTo>
                    <a:pt x="1055" y="1190"/>
                    <a:pt x="1007" y="1218"/>
                    <a:pt x="967" y="1218"/>
                  </a:cubicBezTo>
                  <a:lnTo>
                    <a:pt x="407" y="1218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45" name="Google Shape;745;p31"/>
            <p:cNvSpPr/>
            <p:nvPr/>
          </p:nvSpPr>
          <p:spPr>
            <a:xfrm>
              <a:off x="4590285" y="5023993"/>
              <a:ext cx="1090040" cy="1240222"/>
            </a:xfrm>
            <a:custGeom>
              <a:rect b="b" l="l" r="r" t="t"/>
              <a:pathLst>
                <a:path extrusionOk="0" h="10000" w="10008">
                  <a:moveTo>
                    <a:pt x="3758" y="10000"/>
                  </a:moveTo>
                  <a:cubicBezTo>
                    <a:pt x="3393" y="10000"/>
                    <a:pt x="2935" y="9770"/>
                    <a:pt x="2750" y="9491"/>
                  </a:cubicBezTo>
                  <a:lnTo>
                    <a:pt x="132" y="5509"/>
                  </a:lnTo>
                  <a:cubicBezTo>
                    <a:pt x="-44" y="5230"/>
                    <a:pt x="-44" y="4770"/>
                    <a:pt x="132" y="4491"/>
                  </a:cubicBezTo>
                  <a:lnTo>
                    <a:pt x="2750" y="510"/>
                  </a:lnTo>
                  <a:cubicBezTo>
                    <a:pt x="2935" y="231"/>
                    <a:pt x="3393" y="0"/>
                    <a:pt x="3758" y="0"/>
                  </a:cubicBezTo>
                  <a:lnTo>
                    <a:pt x="8992" y="0"/>
                  </a:lnTo>
                  <a:cubicBezTo>
                    <a:pt x="9365" y="0"/>
                    <a:pt x="9853" y="233"/>
                    <a:pt x="10000" y="510"/>
                  </a:cubicBezTo>
                  <a:cubicBezTo>
                    <a:pt x="10057" y="2976"/>
                    <a:pt x="9918" y="4465"/>
                    <a:pt x="6864" y="5055"/>
                  </a:cubicBezTo>
                  <a:cubicBezTo>
                    <a:pt x="3496" y="5539"/>
                    <a:pt x="4596" y="9371"/>
                    <a:pt x="3758" y="10000"/>
                  </a:cubicBezTo>
                  <a:close/>
                </a:path>
              </a:pathLst>
            </a:custGeom>
            <a:gradFill>
              <a:gsLst>
                <a:gs pos="0">
                  <a:srgbClr val="FFFFFF">
                    <a:alpha val="0"/>
                  </a:srgbClr>
                </a:gs>
                <a:gs pos="50000">
                  <a:srgbClr val="FFFFFF">
                    <a:alpha val="20000"/>
                  </a:srgbClr>
                </a:gs>
                <a:gs pos="74000">
                  <a:srgbClr val="FEFEFE">
                    <a:alpha val="80000"/>
                  </a:srgbClr>
                </a:gs>
                <a:gs pos="100000">
                  <a:srgbClr val="FEFEFE">
                    <a:alpha val="80000"/>
                  </a:srgbClr>
                </a:gs>
              </a:gsLst>
              <a:lin ang="2700000" scaled="0"/>
            </a:gradFill>
            <a:ln>
              <a:noFill/>
            </a:ln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46" name="Google Shape;746;p31"/>
            <p:cNvGrpSpPr/>
            <p:nvPr/>
          </p:nvGrpSpPr>
          <p:grpSpPr>
            <a:xfrm>
              <a:off x="4891886" y="5080659"/>
              <a:ext cx="776055" cy="557425"/>
              <a:chOff x="897622" y="2414802"/>
              <a:chExt cx="1001347" cy="719249"/>
            </a:xfrm>
          </p:grpSpPr>
          <p:sp>
            <p:nvSpPr>
              <p:cNvPr id="747" name="Google Shape;747;p31"/>
              <p:cNvSpPr txBox="1"/>
              <p:nvPr/>
            </p:nvSpPr>
            <p:spPr>
              <a:xfrm>
                <a:off x="986173" y="2414802"/>
                <a:ext cx="802263" cy="5956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400">
                    <a:solidFill>
                      <a:schemeClr val="lt1"/>
                    </a:solidFill>
                    <a:latin typeface="Arial Narrow"/>
                    <a:ea typeface="Arial Narrow"/>
                    <a:cs typeface="Arial Narrow"/>
                    <a:sym typeface="Arial Narrow"/>
                  </a:rPr>
                  <a:t>04</a:t>
                </a:r>
                <a:endParaRPr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748" name="Google Shape;748;p31"/>
              <p:cNvSpPr txBox="1"/>
              <p:nvPr/>
            </p:nvSpPr>
            <p:spPr>
              <a:xfrm>
                <a:off x="897622" y="2856062"/>
                <a:ext cx="1001347" cy="27798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sp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8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</p:grpSp>
      <p:grpSp>
        <p:nvGrpSpPr>
          <p:cNvPr id="749" name="Google Shape;749;p31"/>
          <p:cNvGrpSpPr/>
          <p:nvPr/>
        </p:nvGrpSpPr>
        <p:grpSpPr>
          <a:xfrm>
            <a:off x="7347117" y="1986100"/>
            <a:ext cx="3578386" cy="986995"/>
            <a:chOff x="7347117" y="2098644"/>
            <a:chExt cx="3578386" cy="986995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0" name="Google Shape;750;p31"/>
            <p:cNvSpPr/>
            <p:nvPr/>
          </p:nvSpPr>
          <p:spPr>
            <a:xfrm>
              <a:off x="7347117" y="2098644"/>
              <a:ext cx="3578386" cy="986995"/>
            </a:xfrm>
            <a:custGeom>
              <a:rect b="b" l="l" r="r" t="t"/>
              <a:pathLst>
                <a:path extrusionOk="0" h="1479432" w="4206923">
                  <a:moveTo>
                    <a:pt x="488326" y="0"/>
                  </a:moveTo>
                  <a:cubicBezTo>
                    <a:pt x="743264" y="0"/>
                    <a:pt x="902600" y="0"/>
                    <a:pt x="1002185" y="0"/>
                  </a:cubicBezTo>
                  <a:lnTo>
                    <a:pt x="1066030" y="0"/>
                  </a:lnTo>
                  <a:lnTo>
                    <a:pt x="1083181" y="0"/>
                  </a:lnTo>
                  <a:cubicBezTo>
                    <a:pt x="1168160" y="0"/>
                    <a:pt x="1168160" y="0"/>
                    <a:pt x="1168160" y="0"/>
                  </a:cubicBezTo>
                  <a:lnTo>
                    <a:pt x="1290429" y="0"/>
                  </a:lnTo>
                  <a:cubicBezTo>
                    <a:pt x="1404288" y="0"/>
                    <a:pt x="1489682" y="0"/>
                    <a:pt x="1553727" y="0"/>
                  </a:cubicBezTo>
                  <a:lnTo>
                    <a:pt x="1611796" y="0"/>
                  </a:lnTo>
                  <a:lnTo>
                    <a:pt x="1634674" y="0"/>
                  </a:lnTo>
                  <a:cubicBezTo>
                    <a:pt x="1745864" y="0"/>
                    <a:pt x="1745864" y="0"/>
                    <a:pt x="1745864" y="0"/>
                  </a:cubicBezTo>
                  <a:lnTo>
                    <a:pt x="1836195" y="0"/>
                  </a:lnTo>
                  <a:lnTo>
                    <a:pt x="1900647" y="0"/>
                  </a:lnTo>
                  <a:lnTo>
                    <a:pt x="1986524" y="0"/>
                  </a:lnTo>
                  <a:cubicBezTo>
                    <a:pt x="2030111" y="0"/>
                    <a:pt x="2067471" y="0"/>
                    <a:pt x="2099493" y="0"/>
                  </a:cubicBezTo>
                  <a:lnTo>
                    <a:pt x="2125046" y="0"/>
                  </a:lnTo>
                  <a:lnTo>
                    <a:pt x="2180440" y="0"/>
                  </a:lnTo>
                  <a:cubicBezTo>
                    <a:pt x="2291630" y="0"/>
                    <a:pt x="2291630" y="0"/>
                    <a:pt x="2291630" y="0"/>
                  </a:cubicBezTo>
                  <a:lnTo>
                    <a:pt x="2293677" y="0"/>
                  </a:lnTo>
                  <a:cubicBezTo>
                    <a:pt x="2329528" y="0"/>
                    <a:pt x="2360897" y="0"/>
                    <a:pt x="2388345" y="0"/>
                  </a:cubicBezTo>
                  <a:lnTo>
                    <a:pt x="2446414" y="0"/>
                  </a:lnTo>
                  <a:lnTo>
                    <a:pt x="2459486" y="0"/>
                  </a:lnTo>
                  <a:cubicBezTo>
                    <a:pt x="2580482" y="0"/>
                    <a:pt x="2580482" y="0"/>
                    <a:pt x="2580482" y="0"/>
                  </a:cubicBezTo>
                  <a:lnTo>
                    <a:pt x="2670812" y="0"/>
                  </a:lnTo>
                  <a:cubicBezTo>
                    <a:pt x="2735874" y="0"/>
                    <a:pt x="2791642" y="0"/>
                    <a:pt x="2839443" y="0"/>
                  </a:cubicBezTo>
                  <a:lnTo>
                    <a:pt x="2852814" y="0"/>
                  </a:lnTo>
                  <a:lnTo>
                    <a:pt x="2960273" y="0"/>
                  </a:lnTo>
                  <a:lnTo>
                    <a:pt x="3037852" y="0"/>
                  </a:lnTo>
                  <a:lnTo>
                    <a:pt x="3041269" y="0"/>
                  </a:lnTo>
                  <a:lnTo>
                    <a:pt x="3077212" y="0"/>
                  </a:lnTo>
                  <a:lnTo>
                    <a:pt x="3090397" y="0"/>
                  </a:lnTo>
                  <a:lnTo>
                    <a:pt x="3115626" y="0"/>
                  </a:lnTo>
                  <a:lnTo>
                    <a:pt x="3126248" y="0"/>
                  </a:lnTo>
                  <a:lnTo>
                    <a:pt x="3245843" y="0"/>
                  </a:lnTo>
                  <a:lnTo>
                    <a:pt x="3262250" y="0"/>
                  </a:lnTo>
                  <a:lnTo>
                    <a:pt x="3366673" y="0"/>
                  </a:lnTo>
                  <a:lnTo>
                    <a:pt x="3412579" y="0"/>
                  </a:lnTo>
                  <a:lnTo>
                    <a:pt x="3447669" y="0"/>
                  </a:lnTo>
                  <a:lnTo>
                    <a:pt x="3496797" y="0"/>
                  </a:lnTo>
                  <a:lnTo>
                    <a:pt x="3522026" y="0"/>
                  </a:lnTo>
                  <a:lnTo>
                    <a:pt x="3525549" y="0"/>
                  </a:lnTo>
                  <a:lnTo>
                    <a:pt x="3532648" y="0"/>
                  </a:lnTo>
                  <a:lnTo>
                    <a:pt x="3606496" y="0"/>
                  </a:lnTo>
                  <a:cubicBezTo>
                    <a:pt x="3717686" y="0"/>
                    <a:pt x="3717686" y="0"/>
                    <a:pt x="3717686" y="0"/>
                  </a:cubicBezTo>
                  <a:cubicBezTo>
                    <a:pt x="3766245" y="0"/>
                    <a:pt x="3824516" y="34010"/>
                    <a:pt x="3848796" y="75308"/>
                  </a:cubicBezTo>
                  <a:cubicBezTo>
                    <a:pt x="4188713" y="664408"/>
                    <a:pt x="4188713" y="664408"/>
                    <a:pt x="4188713" y="664408"/>
                  </a:cubicBezTo>
                  <a:cubicBezTo>
                    <a:pt x="4212993" y="705706"/>
                    <a:pt x="4212993" y="773726"/>
                    <a:pt x="4188713" y="815024"/>
                  </a:cubicBezTo>
                  <a:cubicBezTo>
                    <a:pt x="3848796" y="1404124"/>
                    <a:pt x="3848796" y="1404124"/>
                    <a:pt x="3848796" y="1404124"/>
                  </a:cubicBezTo>
                  <a:cubicBezTo>
                    <a:pt x="3824516" y="1445422"/>
                    <a:pt x="3766245" y="1479432"/>
                    <a:pt x="3717686" y="1479432"/>
                  </a:cubicBezTo>
                  <a:lnTo>
                    <a:pt x="3532648" y="1479432"/>
                  </a:lnTo>
                  <a:lnTo>
                    <a:pt x="3126248" y="1479432"/>
                  </a:lnTo>
                  <a:lnTo>
                    <a:pt x="3037852" y="1479432"/>
                  </a:lnTo>
                  <a:lnTo>
                    <a:pt x="2852814" y="1479432"/>
                  </a:lnTo>
                  <a:lnTo>
                    <a:pt x="2580482" y="1479432"/>
                  </a:lnTo>
                  <a:lnTo>
                    <a:pt x="2446414" y="1479432"/>
                  </a:lnTo>
                  <a:lnTo>
                    <a:pt x="2291630" y="1479432"/>
                  </a:lnTo>
                  <a:lnTo>
                    <a:pt x="1900647" y="1479432"/>
                  </a:lnTo>
                  <a:lnTo>
                    <a:pt x="1745864" y="1479432"/>
                  </a:lnTo>
                  <a:lnTo>
                    <a:pt x="1611796" y="1479432"/>
                  </a:lnTo>
                  <a:lnTo>
                    <a:pt x="1168160" y="1479432"/>
                  </a:lnTo>
                  <a:lnTo>
                    <a:pt x="1066030" y="1479432"/>
                  </a:lnTo>
                  <a:lnTo>
                    <a:pt x="488326" y="1479432"/>
                  </a:lnTo>
                  <a:cubicBezTo>
                    <a:pt x="440981" y="1479432"/>
                    <a:pt x="381495" y="1445422"/>
                    <a:pt x="357216" y="1404124"/>
                  </a:cubicBezTo>
                  <a:cubicBezTo>
                    <a:pt x="17299" y="815024"/>
                    <a:pt x="17299" y="815024"/>
                    <a:pt x="17299" y="815024"/>
                  </a:cubicBezTo>
                  <a:cubicBezTo>
                    <a:pt x="-5767" y="773726"/>
                    <a:pt x="-5767" y="705706"/>
                    <a:pt x="17299" y="664408"/>
                  </a:cubicBezTo>
                  <a:cubicBezTo>
                    <a:pt x="357216" y="75308"/>
                    <a:pt x="357216" y="75308"/>
                    <a:pt x="357216" y="75308"/>
                  </a:cubicBezTo>
                  <a:cubicBezTo>
                    <a:pt x="381495" y="34010"/>
                    <a:pt x="440981" y="0"/>
                    <a:pt x="488326" y="0"/>
                  </a:cubicBez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51" name="Google Shape;751;p31"/>
            <p:cNvSpPr/>
            <p:nvPr/>
          </p:nvSpPr>
          <p:spPr>
            <a:xfrm>
              <a:off x="7632049" y="2435458"/>
              <a:ext cx="370789" cy="354919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2" name="Google Shape;752;p31"/>
            <p:cNvSpPr txBox="1"/>
            <p:nvPr/>
          </p:nvSpPr>
          <p:spPr>
            <a:xfrm>
              <a:off x="8225051" y="2180661"/>
              <a:ext cx="2437911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029BAB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     </a:t>
              </a: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53" name="Google Shape;753;p31"/>
          <p:cNvGrpSpPr/>
          <p:nvPr/>
        </p:nvGrpSpPr>
        <p:grpSpPr>
          <a:xfrm>
            <a:off x="866558" y="3060563"/>
            <a:ext cx="3578386" cy="986995"/>
            <a:chOff x="866558" y="3173107"/>
            <a:chExt cx="3578386" cy="986995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4" name="Google Shape;754;p31"/>
            <p:cNvSpPr/>
            <p:nvPr/>
          </p:nvSpPr>
          <p:spPr>
            <a:xfrm>
              <a:off x="866558" y="3173107"/>
              <a:ext cx="3578386" cy="986995"/>
            </a:xfrm>
            <a:custGeom>
              <a:rect b="b" l="l" r="r" t="t"/>
              <a:pathLst>
                <a:path extrusionOk="0" h="1479432" w="4206923">
                  <a:moveTo>
                    <a:pt x="488326" y="0"/>
                  </a:moveTo>
                  <a:cubicBezTo>
                    <a:pt x="743264" y="0"/>
                    <a:pt x="902600" y="0"/>
                    <a:pt x="1002185" y="0"/>
                  </a:cubicBezTo>
                  <a:lnTo>
                    <a:pt x="1066030" y="0"/>
                  </a:lnTo>
                  <a:lnTo>
                    <a:pt x="1083181" y="0"/>
                  </a:lnTo>
                  <a:cubicBezTo>
                    <a:pt x="1168160" y="0"/>
                    <a:pt x="1168160" y="0"/>
                    <a:pt x="1168160" y="0"/>
                  </a:cubicBezTo>
                  <a:lnTo>
                    <a:pt x="1290429" y="0"/>
                  </a:lnTo>
                  <a:cubicBezTo>
                    <a:pt x="1404288" y="0"/>
                    <a:pt x="1489682" y="0"/>
                    <a:pt x="1553727" y="0"/>
                  </a:cubicBezTo>
                  <a:lnTo>
                    <a:pt x="1611796" y="0"/>
                  </a:lnTo>
                  <a:lnTo>
                    <a:pt x="1634674" y="0"/>
                  </a:lnTo>
                  <a:cubicBezTo>
                    <a:pt x="1745864" y="0"/>
                    <a:pt x="1745864" y="0"/>
                    <a:pt x="1745864" y="0"/>
                  </a:cubicBezTo>
                  <a:lnTo>
                    <a:pt x="1836195" y="0"/>
                  </a:lnTo>
                  <a:lnTo>
                    <a:pt x="1900647" y="0"/>
                  </a:lnTo>
                  <a:lnTo>
                    <a:pt x="1986524" y="0"/>
                  </a:lnTo>
                  <a:cubicBezTo>
                    <a:pt x="2030111" y="0"/>
                    <a:pt x="2067471" y="0"/>
                    <a:pt x="2099493" y="0"/>
                  </a:cubicBezTo>
                  <a:lnTo>
                    <a:pt x="2125046" y="0"/>
                  </a:lnTo>
                  <a:lnTo>
                    <a:pt x="2180440" y="0"/>
                  </a:lnTo>
                  <a:cubicBezTo>
                    <a:pt x="2291630" y="0"/>
                    <a:pt x="2291630" y="0"/>
                    <a:pt x="2291630" y="0"/>
                  </a:cubicBezTo>
                  <a:lnTo>
                    <a:pt x="2293677" y="0"/>
                  </a:lnTo>
                  <a:cubicBezTo>
                    <a:pt x="2329528" y="0"/>
                    <a:pt x="2360897" y="0"/>
                    <a:pt x="2388345" y="0"/>
                  </a:cubicBezTo>
                  <a:lnTo>
                    <a:pt x="2446414" y="0"/>
                  </a:lnTo>
                  <a:lnTo>
                    <a:pt x="2459486" y="0"/>
                  </a:lnTo>
                  <a:cubicBezTo>
                    <a:pt x="2580482" y="0"/>
                    <a:pt x="2580482" y="0"/>
                    <a:pt x="2580482" y="0"/>
                  </a:cubicBezTo>
                  <a:lnTo>
                    <a:pt x="2670812" y="0"/>
                  </a:lnTo>
                  <a:cubicBezTo>
                    <a:pt x="2735874" y="0"/>
                    <a:pt x="2791642" y="0"/>
                    <a:pt x="2839443" y="0"/>
                  </a:cubicBezTo>
                  <a:lnTo>
                    <a:pt x="2852814" y="0"/>
                  </a:lnTo>
                  <a:lnTo>
                    <a:pt x="2960273" y="0"/>
                  </a:lnTo>
                  <a:lnTo>
                    <a:pt x="3037852" y="0"/>
                  </a:lnTo>
                  <a:lnTo>
                    <a:pt x="3041269" y="0"/>
                  </a:lnTo>
                  <a:lnTo>
                    <a:pt x="3077212" y="0"/>
                  </a:lnTo>
                  <a:lnTo>
                    <a:pt x="3090397" y="0"/>
                  </a:lnTo>
                  <a:lnTo>
                    <a:pt x="3115626" y="0"/>
                  </a:lnTo>
                  <a:lnTo>
                    <a:pt x="3126248" y="0"/>
                  </a:lnTo>
                  <a:lnTo>
                    <a:pt x="3245843" y="0"/>
                  </a:lnTo>
                  <a:lnTo>
                    <a:pt x="3262250" y="0"/>
                  </a:lnTo>
                  <a:lnTo>
                    <a:pt x="3366673" y="0"/>
                  </a:lnTo>
                  <a:lnTo>
                    <a:pt x="3412579" y="0"/>
                  </a:lnTo>
                  <a:lnTo>
                    <a:pt x="3447669" y="0"/>
                  </a:lnTo>
                  <a:lnTo>
                    <a:pt x="3496797" y="0"/>
                  </a:lnTo>
                  <a:lnTo>
                    <a:pt x="3522026" y="0"/>
                  </a:lnTo>
                  <a:lnTo>
                    <a:pt x="3525549" y="0"/>
                  </a:lnTo>
                  <a:lnTo>
                    <a:pt x="3532648" y="0"/>
                  </a:lnTo>
                  <a:lnTo>
                    <a:pt x="3606496" y="0"/>
                  </a:lnTo>
                  <a:cubicBezTo>
                    <a:pt x="3717686" y="0"/>
                    <a:pt x="3717686" y="0"/>
                    <a:pt x="3717686" y="0"/>
                  </a:cubicBezTo>
                  <a:cubicBezTo>
                    <a:pt x="3766245" y="0"/>
                    <a:pt x="3824516" y="34010"/>
                    <a:pt x="3848796" y="75308"/>
                  </a:cubicBezTo>
                  <a:cubicBezTo>
                    <a:pt x="4188713" y="664408"/>
                    <a:pt x="4188713" y="664408"/>
                    <a:pt x="4188713" y="664408"/>
                  </a:cubicBezTo>
                  <a:cubicBezTo>
                    <a:pt x="4212993" y="705706"/>
                    <a:pt x="4212993" y="773726"/>
                    <a:pt x="4188713" y="815024"/>
                  </a:cubicBezTo>
                  <a:cubicBezTo>
                    <a:pt x="3848796" y="1404124"/>
                    <a:pt x="3848796" y="1404124"/>
                    <a:pt x="3848796" y="1404124"/>
                  </a:cubicBezTo>
                  <a:cubicBezTo>
                    <a:pt x="3824516" y="1445422"/>
                    <a:pt x="3766245" y="1479432"/>
                    <a:pt x="3717686" y="1479432"/>
                  </a:cubicBezTo>
                  <a:lnTo>
                    <a:pt x="3532648" y="1479432"/>
                  </a:lnTo>
                  <a:lnTo>
                    <a:pt x="3126248" y="1479432"/>
                  </a:lnTo>
                  <a:lnTo>
                    <a:pt x="3037852" y="1479432"/>
                  </a:lnTo>
                  <a:lnTo>
                    <a:pt x="2852814" y="1479432"/>
                  </a:lnTo>
                  <a:lnTo>
                    <a:pt x="2580482" y="1479432"/>
                  </a:lnTo>
                  <a:lnTo>
                    <a:pt x="2446414" y="1479432"/>
                  </a:lnTo>
                  <a:lnTo>
                    <a:pt x="2291630" y="1479432"/>
                  </a:lnTo>
                  <a:lnTo>
                    <a:pt x="1900647" y="1479432"/>
                  </a:lnTo>
                  <a:lnTo>
                    <a:pt x="1745864" y="1479432"/>
                  </a:lnTo>
                  <a:lnTo>
                    <a:pt x="1611796" y="1479432"/>
                  </a:lnTo>
                  <a:lnTo>
                    <a:pt x="1168160" y="1479432"/>
                  </a:lnTo>
                  <a:lnTo>
                    <a:pt x="1066030" y="1479432"/>
                  </a:lnTo>
                  <a:lnTo>
                    <a:pt x="488326" y="1479432"/>
                  </a:lnTo>
                  <a:cubicBezTo>
                    <a:pt x="440981" y="1479432"/>
                    <a:pt x="381495" y="1445422"/>
                    <a:pt x="357216" y="1404124"/>
                  </a:cubicBezTo>
                  <a:cubicBezTo>
                    <a:pt x="17299" y="815024"/>
                    <a:pt x="17299" y="815024"/>
                    <a:pt x="17299" y="815024"/>
                  </a:cubicBezTo>
                  <a:cubicBezTo>
                    <a:pt x="-5767" y="773726"/>
                    <a:pt x="-5767" y="705706"/>
                    <a:pt x="17299" y="664408"/>
                  </a:cubicBezTo>
                  <a:cubicBezTo>
                    <a:pt x="357216" y="75308"/>
                    <a:pt x="357216" y="75308"/>
                    <a:pt x="357216" y="75308"/>
                  </a:cubicBezTo>
                  <a:cubicBezTo>
                    <a:pt x="381495" y="34010"/>
                    <a:pt x="440981" y="0"/>
                    <a:pt x="488326" y="0"/>
                  </a:cubicBez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55" name="Google Shape;755;p31"/>
            <p:cNvSpPr/>
            <p:nvPr/>
          </p:nvSpPr>
          <p:spPr>
            <a:xfrm>
              <a:off x="3762193" y="3514297"/>
              <a:ext cx="310925" cy="326669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6" name="Google Shape;756;p31"/>
            <p:cNvSpPr txBox="1"/>
            <p:nvPr/>
          </p:nvSpPr>
          <p:spPr>
            <a:xfrm>
              <a:off x="1219608" y="3229419"/>
              <a:ext cx="2750394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chemeClr val="dk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57" name="Google Shape;757;p31"/>
          <p:cNvGrpSpPr/>
          <p:nvPr/>
        </p:nvGrpSpPr>
        <p:grpSpPr>
          <a:xfrm>
            <a:off x="866558" y="5046214"/>
            <a:ext cx="3578386" cy="986995"/>
            <a:chOff x="866558" y="5158758"/>
            <a:chExt cx="3578386" cy="986995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58" name="Google Shape;758;p31"/>
            <p:cNvSpPr/>
            <p:nvPr/>
          </p:nvSpPr>
          <p:spPr>
            <a:xfrm>
              <a:off x="866558" y="5158758"/>
              <a:ext cx="3578386" cy="986995"/>
            </a:xfrm>
            <a:custGeom>
              <a:rect b="b" l="l" r="r" t="t"/>
              <a:pathLst>
                <a:path extrusionOk="0" h="1479432" w="4206923">
                  <a:moveTo>
                    <a:pt x="488326" y="0"/>
                  </a:moveTo>
                  <a:cubicBezTo>
                    <a:pt x="743264" y="0"/>
                    <a:pt x="902600" y="0"/>
                    <a:pt x="1002185" y="0"/>
                  </a:cubicBezTo>
                  <a:lnTo>
                    <a:pt x="1066030" y="0"/>
                  </a:lnTo>
                  <a:lnTo>
                    <a:pt x="1083181" y="0"/>
                  </a:lnTo>
                  <a:cubicBezTo>
                    <a:pt x="1168160" y="0"/>
                    <a:pt x="1168160" y="0"/>
                    <a:pt x="1168160" y="0"/>
                  </a:cubicBezTo>
                  <a:lnTo>
                    <a:pt x="1290429" y="0"/>
                  </a:lnTo>
                  <a:cubicBezTo>
                    <a:pt x="1404288" y="0"/>
                    <a:pt x="1489682" y="0"/>
                    <a:pt x="1553727" y="0"/>
                  </a:cubicBezTo>
                  <a:lnTo>
                    <a:pt x="1611796" y="0"/>
                  </a:lnTo>
                  <a:lnTo>
                    <a:pt x="1634674" y="0"/>
                  </a:lnTo>
                  <a:cubicBezTo>
                    <a:pt x="1745864" y="0"/>
                    <a:pt x="1745864" y="0"/>
                    <a:pt x="1745864" y="0"/>
                  </a:cubicBezTo>
                  <a:lnTo>
                    <a:pt x="1836195" y="0"/>
                  </a:lnTo>
                  <a:lnTo>
                    <a:pt x="1900647" y="0"/>
                  </a:lnTo>
                  <a:lnTo>
                    <a:pt x="1986524" y="0"/>
                  </a:lnTo>
                  <a:cubicBezTo>
                    <a:pt x="2030111" y="0"/>
                    <a:pt x="2067471" y="0"/>
                    <a:pt x="2099493" y="0"/>
                  </a:cubicBezTo>
                  <a:lnTo>
                    <a:pt x="2125046" y="0"/>
                  </a:lnTo>
                  <a:lnTo>
                    <a:pt x="2180440" y="0"/>
                  </a:lnTo>
                  <a:cubicBezTo>
                    <a:pt x="2291630" y="0"/>
                    <a:pt x="2291630" y="0"/>
                    <a:pt x="2291630" y="0"/>
                  </a:cubicBezTo>
                  <a:lnTo>
                    <a:pt x="2293677" y="0"/>
                  </a:lnTo>
                  <a:cubicBezTo>
                    <a:pt x="2329528" y="0"/>
                    <a:pt x="2360897" y="0"/>
                    <a:pt x="2388345" y="0"/>
                  </a:cubicBezTo>
                  <a:lnTo>
                    <a:pt x="2446414" y="0"/>
                  </a:lnTo>
                  <a:lnTo>
                    <a:pt x="2459486" y="0"/>
                  </a:lnTo>
                  <a:cubicBezTo>
                    <a:pt x="2580482" y="0"/>
                    <a:pt x="2580482" y="0"/>
                    <a:pt x="2580482" y="0"/>
                  </a:cubicBezTo>
                  <a:lnTo>
                    <a:pt x="2670812" y="0"/>
                  </a:lnTo>
                  <a:cubicBezTo>
                    <a:pt x="2735874" y="0"/>
                    <a:pt x="2791642" y="0"/>
                    <a:pt x="2839443" y="0"/>
                  </a:cubicBezTo>
                  <a:lnTo>
                    <a:pt x="2852814" y="0"/>
                  </a:lnTo>
                  <a:lnTo>
                    <a:pt x="2960273" y="0"/>
                  </a:lnTo>
                  <a:lnTo>
                    <a:pt x="3037852" y="0"/>
                  </a:lnTo>
                  <a:lnTo>
                    <a:pt x="3041269" y="0"/>
                  </a:lnTo>
                  <a:lnTo>
                    <a:pt x="3077212" y="0"/>
                  </a:lnTo>
                  <a:lnTo>
                    <a:pt x="3090397" y="0"/>
                  </a:lnTo>
                  <a:lnTo>
                    <a:pt x="3115626" y="0"/>
                  </a:lnTo>
                  <a:lnTo>
                    <a:pt x="3126248" y="0"/>
                  </a:lnTo>
                  <a:lnTo>
                    <a:pt x="3245843" y="0"/>
                  </a:lnTo>
                  <a:lnTo>
                    <a:pt x="3262250" y="0"/>
                  </a:lnTo>
                  <a:lnTo>
                    <a:pt x="3366673" y="0"/>
                  </a:lnTo>
                  <a:lnTo>
                    <a:pt x="3412579" y="0"/>
                  </a:lnTo>
                  <a:lnTo>
                    <a:pt x="3447669" y="0"/>
                  </a:lnTo>
                  <a:lnTo>
                    <a:pt x="3496797" y="0"/>
                  </a:lnTo>
                  <a:lnTo>
                    <a:pt x="3522026" y="0"/>
                  </a:lnTo>
                  <a:lnTo>
                    <a:pt x="3525549" y="0"/>
                  </a:lnTo>
                  <a:lnTo>
                    <a:pt x="3532648" y="0"/>
                  </a:lnTo>
                  <a:lnTo>
                    <a:pt x="3606496" y="0"/>
                  </a:lnTo>
                  <a:cubicBezTo>
                    <a:pt x="3717686" y="0"/>
                    <a:pt x="3717686" y="0"/>
                    <a:pt x="3717686" y="0"/>
                  </a:cubicBezTo>
                  <a:cubicBezTo>
                    <a:pt x="3766245" y="0"/>
                    <a:pt x="3824516" y="34010"/>
                    <a:pt x="3848796" y="75308"/>
                  </a:cubicBezTo>
                  <a:cubicBezTo>
                    <a:pt x="4188713" y="664408"/>
                    <a:pt x="4188713" y="664408"/>
                    <a:pt x="4188713" y="664408"/>
                  </a:cubicBezTo>
                  <a:cubicBezTo>
                    <a:pt x="4212993" y="705706"/>
                    <a:pt x="4212993" y="773726"/>
                    <a:pt x="4188713" y="815024"/>
                  </a:cubicBezTo>
                  <a:cubicBezTo>
                    <a:pt x="3848796" y="1404124"/>
                    <a:pt x="3848796" y="1404124"/>
                    <a:pt x="3848796" y="1404124"/>
                  </a:cubicBezTo>
                  <a:cubicBezTo>
                    <a:pt x="3824516" y="1445422"/>
                    <a:pt x="3766245" y="1479432"/>
                    <a:pt x="3717686" y="1479432"/>
                  </a:cubicBezTo>
                  <a:lnTo>
                    <a:pt x="3532648" y="1479432"/>
                  </a:lnTo>
                  <a:lnTo>
                    <a:pt x="3126248" y="1479432"/>
                  </a:lnTo>
                  <a:lnTo>
                    <a:pt x="3037852" y="1479432"/>
                  </a:lnTo>
                  <a:lnTo>
                    <a:pt x="2852814" y="1479432"/>
                  </a:lnTo>
                  <a:lnTo>
                    <a:pt x="2580482" y="1479432"/>
                  </a:lnTo>
                  <a:lnTo>
                    <a:pt x="2446414" y="1479432"/>
                  </a:lnTo>
                  <a:lnTo>
                    <a:pt x="2291630" y="1479432"/>
                  </a:lnTo>
                  <a:lnTo>
                    <a:pt x="1900647" y="1479432"/>
                  </a:lnTo>
                  <a:lnTo>
                    <a:pt x="1745864" y="1479432"/>
                  </a:lnTo>
                  <a:lnTo>
                    <a:pt x="1611796" y="1479432"/>
                  </a:lnTo>
                  <a:lnTo>
                    <a:pt x="1168160" y="1479432"/>
                  </a:lnTo>
                  <a:lnTo>
                    <a:pt x="1066030" y="1479432"/>
                  </a:lnTo>
                  <a:lnTo>
                    <a:pt x="488326" y="1479432"/>
                  </a:lnTo>
                  <a:cubicBezTo>
                    <a:pt x="440981" y="1479432"/>
                    <a:pt x="381495" y="1445422"/>
                    <a:pt x="357216" y="1404124"/>
                  </a:cubicBezTo>
                  <a:cubicBezTo>
                    <a:pt x="17299" y="815024"/>
                    <a:pt x="17299" y="815024"/>
                    <a:pt x="17299" y="815024"/>
                  </a:cubicBezTo>
                  <a:cubicBezTo>
                    <a:pt x="-5767" y="773726"/>
                    <a:pt x="-5767" y="705706"/>
                    <a:pt x="17299" y="664408"/>
                  </a:cubicBezTo>
                  <a:cubicBezTo>
                    <a:pt x="357216" y="75308"/>
                    <a:pt x="357216" y="75308"/>
                    <a:pt x="357216" y="75308"/>
                  </a:cubicBezTo>
                  <a:cubicBezTo>
                    <a:pt x="381495" y="34010"/>
                    <a:pt x="440981" y="0"/>
                    <a:pt x="488326" y="0"/>
                  </a:cubicBez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59" name="Google Shape;759;p31"/>
            <p:cNvSpPr/>
            <p:nvPr/>
          </p:nvSpPr>
          <p:spPr>
            <a:xfrm>
              <a:off x="3750467" y="5518266"/>
              <a:ext cx="420284" cy="335163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60" name="Google Shape;760;p31"/>
            <p:cNvSpPr txBox="1"/>
            <p:nvPr/>
          </p:nvSpPr>
          <p:spPr>
            <a:xfrm>
              <a:off x="1250550" y="5224698"/>
              <a:ext cx="2437911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9B00F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      </a:t>
              </a: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761" name="Google Shape;761;p31"/>
          <p:cNvGrpSpPr/>
          <p:nvPr/>
        </p:nvGrpSpPr>
        <p:grpSpPr>
          <a:xfrm>
            <a:off x="7347117" y="3971750"/>
            <a:ext cx="3578386" cy="986995"/>
            <a:chOff x="7347117" y="4084294"/>
            <a:chExt cx="3578386" cy="986995"/>
          </a:xfrm>
        </p:grpSpPr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62" name="Google Shape;762;p31"/>
            <p:cNvSpPr/>
            <p:nvPr/>
          </p:nvSpPr>
          <p:spPr>
            <a:xfrm>
              <a:off x="7347117" y="4084294"/>
              <a:ext cx="3578386" cy="986995"/>
            </a:xfrm>
            <a:custGeom>
              <a:rect b="b" l="l" r="r" t="t"/>
              <a:pathLst>
                <a:path extrusionOk="0" h="1479432" w="4206923">
                  <a:moveTo>
                    <a:pt x="488326" y="0"/>
                  </a:moveTo>
                  <a:cubicBezTo>
                    <a:pt x="743264" y="0"/>
                    <a:pt x="902600" y="0"/>
                    <a:pt x="1002185" y="0"/>
                  </a:cubicBezTo>
                  <a:lnTo>
                    <a:pt x="1066030" y="0"/>
                  </a:lnTo>
                  <a:lnTo>
                    <a:pt x="1083181" y="0"/>
                  </a:lnTo>
                  <a:cubicBezTo>
                    <a:pt x="1168160" y="0"/>
                    <a:pt x="1168160" y="0"/>
                    <a:pt x="1168160" y="0"/>
                  </a:cubicBezTo>
                  <a:lnTo>
                    <a:pt x="1290429" y="0"/>
                  </a:lnTo>
                  <a:cubicBezTo>
                    <a:pt x="1404288" y="0"/>
                    <a:pt x="1489682" y="0"/>
                    <a:pt x="1553727" y="0"/>
                  </a:cubicBezTo>
                  <a:lnTo>
                    <a:pt x="1611796" y="0"/>
                  </a:lnTo>
                  <a:lnTo>
                    <a:pt x="1634674" y="0"/>
                  </a:lnTo>
                  <a:cubicBezTo>
                    <a:pt x="1745864" y="0"/>
                    <a:pt x="1745864" y="0"/>
                    <a:pt x="1745864" y="0"/>
                  </a:cubicBezTo>
                  <a:lnTo>
                    <a:pt x="1836195" y="0"/>
                  </a:lnTo>
                  <a:lnTo>
                    <a:pt x="1900647" y="0"/>
                  </a:lnTo>
                  <a:lnTo>
                    <a:pt x="1986524" y="0"/>
                  </a:lnTo>
                  <a:cubicBezTo>
                    <a:pt x="2030111" y="0"/>
                    <a:pt x="2067471" y="0"/>
                    <a:pt x="2099493" y="0"/>
                  </a:cubicBezTo>
                  <a:lnTo>
                    <a:pt x="2125046" y="0"/>
                  </a:lnTo>
                  <a:lnTo>
                    <a:pt x="2180440" y="0"/>
                  </a:lnTo>
                  <a:cubicBezTo>
                    <a:pt x="2291630" y="0"/>
                    <a:pt x="2291630" y="0"/>
                    <a:pt x="2291630" y="0"/>
                  </a:cubicBezTo>
                  <a:lnTo>
                    <a:pt x="2293677" y="0"/>
                  </a:lnTo>
                  <a:cubicBezTo>
                    <a:pt x="2329528" y="0"/>
                    <a:pt x="2360897" y="0"/>
                    <a:pt x="2388345" y="0"/>
                  </a:cubicBezTo>
                  <a:lnTo>
                    <a:pt x="2446414" y="0"/>
                  </a:lnTo>
                  <a:lnTo>
                    <a:pt x="2459486" y="0"/>
                  </a:lnTo>
                  <a:cubicBezTo>
                    <a:pt x="2580482" y="0"/>
                    <a:pt x="2580482" y="0"/>
                    <a:pt x="2580482" y="0"/>
                  </a:cubicBezTo>
                  <a:lnTo>
                    <a:pt x="2670812" y="0"/>
                  </a:lnTo>
                  <a:cubicBezTo>
                    <a:pt x="2735874" y="0"/>
                    <a:pt x="2791642" y="0"/>
                    <a:pt x="2839443" y="0"/>
                  </a:cubicBezTo>
                  <a:lnTo>
                    <a:pt x="2852814" y="0"/>
                  </a:lnTo>
                  <a:lnTo>
                    <a:pt x="2960273" y="0"/>
                  </a:lnTo>
                  <a:lnTo>
                    <a:pt x="3037852" y="0"/>
                  </a:lnTo>
                  <a:lnTo>
                    <a:pt x="3041269" y="0"/>
                  </a:lnTo>
                  <a:lnTo>
                    <a:pt x="3077212" y="0"/>
                  </a:lnTo>
                  <a:lnTo>
                    <a:pt x="3090397" y="0"/>
                  </a:lnTo>
                  <a:lnTo>
                    <a:pt x="3115626" y="0"/>
                  </a:lnTo>
                  <a:lnTo>
                    <a:pt x="3126248" y="0"/>
                  </a:lnTo>
                  <a:lnTo>
                    <a:pt x="3245843" y="0"/>
                  </a:lnTo>
                  <a:lnTo>
                    <a:pt x="3262250" y="0"/>
                  </a:lnTo>
                  <a:lnTo>
                    <a:pt x="3366673" y="0"/>
                  </a:lnTo>
                  <a:lnTo>
                    <a:pt x="3412579" y="0"/>
                  </a:lnTo>
                  <a:lnTo>
                    <a:pt x="3447669" y="0"/>
                  </a:lnTo>
                  <a:lnTo>
                    <a:pt x="3496797" y="0"/>
                  </a:lnTo>
                  <a:lnTo>
                    <a:pt x="3522026" y="0"/>
                  </a:lnTo>
                  <a:lnTo>
                    <a:pt x="3525549" y="0"/>
                  </a:lnTo>
                  <a:lnTo>
                    <a:pt x="3532648" y="0"/>
                  </a:lnTo>
                  <a:lnTo>
                    <a:pt x="3606496" y="0"/>
                  </a:lnTo>
                  <a:cubicBezTo>
                    <a:pt x="3717686" y="0"/>
                    <a:pt x="3717686" y="0"/>
                    <a:pt x="3717686" y="0"/>
                  </a:cubicBezTo>
                  <a:cubicBezTo>
                    <a:pt x="3766245" y="0"/>
                    <a:pt x="3824516" y="34010"/>
                    <a:pt x="3848796" y="75308"/>
                  </a:cubicBezTo>
                  <a:cubicBezTo>
                    <a:pt x="4188713" y="664408"/>
                    <a:pt x="4188713" y="664408"/>
                    <a:pt x="4188713" y="664408"/>
                  </a:cubicBezTo>
                  <a:cubicBezTo>
                    <a:pt x="4212993" y="705706"/>
                    <a:pt x="4212993" y="773726"/>
                    <a:pt x="4188713" y="815024"/>
                  </a:cubicBezTo>
                  <a:cubicBezTo>
                    <a:pt x="3848796" y="1404124"/>
                    <a:pt x="3848796" y="1404124"/>
                    <a:pt x="3848796" y="1404124"/>
                  </a:cubicBezTo>
                  <a:cubicBezTo>
                    <a:pt x="3824516" y="1445422"/>
                    <a:pt x="3766245" y="1479432"/>
                    <a:pt x="3717686" y="1479432"/>
                  </a:cubicBezTo>
                  <a:lnTo>
                    <a:pt x="3532648" y="1479432"/>
                  </a:lnTo>
                  <a:lnTo>
                    <a:pt x="3126248" y="1479432"/>
                  </a:lnTo>
                  <a:lnTo>
                    <a:pt x="3037852" y="1479432"/>
                  </a:lnTo>
                  <a:lnTo>
                    <a:pt x="2852814" y="1479432"/>
                  </a:lnTo>
                  <a:lnTo>
                    <a:pt x="2580482" y="1479432"/>
                  </a:lnTo>
                  <a:lnTo>
                    <a:pt x="2446414" y="1479432"/>
                  </a:lnTo>
                  <a:lnTo>
                    <a:pt x="2291630" y="1479432"/>
                  </a:lnTo>
                  <a:lnTo>
                    <a:pt x="1900647" y="1479432"/>
                  </a:lnTo>
                  <a:lnTo>
                    <a:pt x="1745864" y="1479432"/>
                  </a:lnTo>
                  <a:lnTo>
                    <a:pt x="1611796" y="1479432"/>
                  </a:lnTo>
                  <a:lnTo>
                    <a:pt x="1168160" y="1479432"/>
                  </a:lnTo>
                  <a:lnTo>
                    <a:pt x="1066030" y="1479432"/>
                  </a:lnTo>
                  <a:lnTo>
                    <a:pt x="488326" y="1479432"/>
                  </a:lnTo>
                  <a:cubicBezTo>
                    <a:pt x="440981" y="1479432"/>
                    <a:pt x="381495" y="1445422"/>
                    <a:pt x="357216" y="1404124"/>
                  </a:cubicBezTo>
                  <a:cubicBezTo>
                    <a:pt x="17299" y="815024"/>
                    <a:pt x="17299" y="815024"/>
                    <a:pt x="17299" y="815024"/>
                  </a:cubicBezTo>
                  <a:cubicBezTo>
                    <a:pt x="-5767" y="773726"/>
                    <a:pt x="-5767" y="705706"/>
                    <a:pt x="17299" y="664408"/>
                  </a:cubicBezTo>
                  <a:cubicBezTo>
                    <a:pt x="357216" y="75308"/>
                    <a:pt x="357216" y="75308"/>
                    <a:pt x="357216" y="75308"/>
                  </a:cubicBezTo>
                  <a:cubicBezTo>
                    <a:pt x="381495" y="34010"/>
                    <a:pt x="440981" y="0"/>
                    <a:pt x="488326" y="0"/>
                  </a:cubicBezTo>
                  <a:close/>
                </a:path>
              </a:pathLst>
            </a:cu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330200" rotWithShape="0" algn="tl" dir="2700000" dist="127000">
                <a:srgbClr val="000000">
                  <a:alpha val="30980"/>
                </a:srgbClr>
              </a:outerShdw>
            </a:effectLst>
          </p:spPr>
          <p:txBody>
            <a:bodyPr anchorCtr="0" anchor="t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63" name="Google Shape;763;p31"/>
            <p:cNvSpPr/>
            <p:nvPr/>
          </p:nvSpPr>
          <p:spPr>
            <a:xfrm>
              <a:off x="7706879" y="4433427"/>
              <a:ext cx="285667" cy="359248"/>
            </a:xfrm>
            <a:custGeom>
              <a:rect b="b" l="l" r="r" t="t"/>
              <a:pathLst>
                <a:path extrusionOk="0" h="606" w="484">
                  <a:moveTo>
                    <a:pt x="331" y="166"/>
                  </a:moveTo>
                  <a:lnTo>
                    <a:pt x="82" y="166"/>
                  </a:lnTo>
                  <a:lnTo>
                    <a:pt x="82" y="173"/>
                  </a:lnTo>
                  <a:lnTo>
                    <a:pt x="82" y="186"/>
                  </a:lnTo>
                  <a:lnTo>
                    <a:pt x="82" y="193"/>
                  </a:lnTo>
                  <a:lnTo>
                    <a:pt x="331" y="193"/>
                  </a:lnTo>
                  <a:lnTo>
                    <a:pt x="331" y="186"/>
                  </a:lnTo>
                  <a:lnTo>
                    <a:pt x="331" y="173"/>
                  </a:lnTo>
                  <a:lnTo>
                    <a:pt x="331" y="166"/>
                  </a:lnTo>
                  <a:close/>
                  <a:moveTo>
                    <a:pt x="387" y="556"/>
                  </a:moveTo>
                  <a:lnTo>
                    <a:pt x="384" y="560"/>
                  </a:lnTo>
                  <a:lnTo>
                    <a:pt x="388" y="564"/>
                  </a:lnTo>
                  <a:lnTo>
                    <a:pt x="408" y="583"/>
                  </a:lnTo>
                  <a:lnTo>
                    <a:pt x="418" y="594"/>
                  </a:lnTo>
                  <a:cubicBezTo>
                    <a:pt x="430" y="606"/>
                    <a:pt x="450" y="606"/>
                    <a:pt x="462" y="594"/>
                  </a:cubicBezTo>
                  <a:lnTo>
                    <a:pt x="474" y="581"/>
                  </a:lnTo>
                  <a:cubicBezTo>
                    <a:pt x="481" y="575"/>
                    <a:pt x="484" y="565"/>
                    <a:pt x="483" y="556"/>
                  </a:cubicBezTo>
                  <a:cubicBezTo>
                    <a:pt x="484" y="547"/>
                    <a:pt x="481" y="538"/>
                    <a:pt x="474" y="531"/>
                  </a:cubicBezTo>
                  <a:lnTo>
                    <a:pt x="462" y="519"/>
                  </a:lnTo>
                  <a:lnTo>
                    <a:pt x="444" y="501"/>
                  </a:lnTo>
                  <a:lnTo>
                    <a:pt x="440" y="497"/>
                  </a:lnTo>
                  <a:lnTo>
                    <a:pt x="418" y="519"/>
                  </a:lnTo>
                  <a:lnTo>
                    <a:pt x="412" y="525"/>
                  </a:lnTo>
                  <a:lnTo>
                    <a:pt x="384" y="553"/>
                  </a:lnTo>
                  <a:lnTo>
                    <a:pt x="387" y="556"/>
                  </a:lnTo>
                  <a:close/>
                  <a:moveTo>
                    <a:pt x="218" y="354"/>
                  </a:moveTo>
                  <a:lnTo>
                    <a:pt x="234" y="338"/>
                  </a:lnTo>
                  <a:lnTo>
                    <a:pt x="229" y="336"/>
                  </a:lnTo>
                  <a:lnTo>
                    <a:pt x="234" y="331"/>
                  </a:lnTo>
                  <a:lnTo>
                    <a:pt x="207" y="320"/>
                  </a:lnTo>
                  <a:lnTo>
                    <a:pt x="211" y="328"/>
                  </a:lnTo>
                  <a:lnTo>
                    <a:pt x="207" y="327"/>
                  </a:lnTo>
                  <a:lnTo>
                    <a:pt x="218" y="354"/>
                  </a:lnTo>
                  <a:close/>
                  <a:moveTo>
                    <a:pt x="246" y="422"/>
                  </a:moveTo>
                  <a:lnTo>
                    <a:pt x="302" y="366"/>
                  </a:lnTo>
                  <a:lnTo>
                    <a:pt x="297" y="364"/>
                  </a:lnTo>
                  <a:lnTo>
                    <a:pt x="302" y="359"/>
                  </a:lnTo>
                  <a:lnTo>
                    <a:pt x="296" y="357"/>
                  </a:lnTo>
                  <a:lnTo>
                    <a:pt x="249" y="337"/>
                  </a:lnTo>
                  <a:lnTo>
                    <a:pt x="224" y="362"/>
                  </a:lnTo>
                  <a:lnTo>
                    <a:pt x="226" y="366"/>
                  </a:lnTo>
                  <a:lnTo>
                    <a:pt x="224" y="368"/>
                  </a:lnTo>
                  <a:lnTo>
                    <a:pt x="243" y="416"/>
                  </a:lnTo>
                  <a:lnTo>
                    <a:pt x="246" y="422"/>
                  </a:lnTo>
                  <a:close/>
                  <a:moveTo>
                    <a:pt x="412" y="511"/>
                  </a:moveTo>
                  <a:lnTo>
                    <a:pt x="429" y="493"/>
                  </a:lnTo>
                  <a:lnTo>
                    <a:pt x="426" y="490"/>
                  </a:lnTo>
                  <a:lnTo>
                    <a:pt x="429" y="487"/>
                  </a:lnTo>
                  <a:lnTo>
                    <a:pt x="414" y="472"/>
                  </a:lnTo>
                  <a:lnTo>
                    <a:pt x="394" y="451"/>
                  </a:lnTo>
                  <a:lnTo>
                    <a:pt x="312" y="369"/>
                  </a:lnTo>
                  <a:lnTo>
                    <a:pt x="256" y="425"/>
                  </a:lnTo>
                  <a:lnTo>
                    <a:pt x="260" y="429"/>
                  </a:lnTo>
                  <a:lnTo>
                    <a:pt x="256" y="432"/>
                  </a:lnTo>
                  <a:lnTo>
                    <a:pt x="334" y="510"/>
                  </a:lnTo>
                  <a:lnTo>
                    <a:pt x="354" y="530"/>
                  </a:lnTo>
                  <a:lnTo>
                    <a:pt x="374" y="549"/>
                  </a:lnTo>
                  <a:lnTo>
                    <a:pt x="395" y="528"/>
                  </a:lnTo>
                  <a:lnTo>
                    <a:pt x="412" y="511"/>
                  </a:lnTo>
                  <a:close/>
                  <a:moveTo>
                    <a:pt x="20" y="150"/>
                  </a:moveTo>
                  <a:lnTo>
                    <a:pt x="89" y="152"/>
                  </a:lnTo>
                  <a:lnTo>
                    <a:pt x="89" y="152"/>
                  </a:lnTo>
                  <a:lnTo>
                    <a:pt x="89" y="152"/>
                  </a:lnTo>
                  <a:cubicBezTo>
                    <a:pt x="118" y="152"/>
                    <a:pt x="141" y="129"/>
                    <a:pt x="141" y="100"/>
                  </a:cubicBezTo>
                  <a:lnTo>
                    <a:pt x="141" y="94"/>
                  </a:lnTo>
                  <a:lnTo>
                    <a:pt x="141" y="93"/>
                  </a:lnTo>
                  <a:lnTo>
                    <a:pt x="141" y="27"/>
                  </a:lnTo>
                  <a:lnTo>
                    <a:pt x="383" y="27"/>
                  </a:lnTo>
                  <a:cubicBezTo>
                    <a:pt x="389" y="27"/>
                    <a:pt x="394" y="32"/>
                    <a:pt x="394" y="38"/>
                  </a:cubicBezTo>
                  <a:lnTo>
                    <a:pt x="394" y="422"/>
                  </a:lnTo>
                  <a:lnTo>
                    <a:pt x="394" y="429"/>
                  </a:lnTo>
                  <a:lnTo>
                    <a:pt x="414" y="449"/>
                  </a:lnTo>
                  <a:lnTo>
                    <a:pt x="414" y="443"/>
                  </a:lnTo>
                  <a:lnTo>
                    <a:pt x="414" y="39"/>
                  </a:lnTo>
                  <a:lnTo>
                    <a:pt x="414" y="32"/>
                  </a:lnTo>
                  <a:cubicBezTo>
                    <a:pt x="414" y="14"/>
                    <a:pt x="400" y="0"/>
                    <a:pt x="383" y="0"/>
                  </a:cubicBezTo>
                  <a:lnTo>
                    <a:pt x="123" y="0"/>
                  </a:lnTo>
                  <a:lnTo>
                    <a:pt x="121" y="2"/>
                  </a:lnTo>
                  <a:lnTo>
                    <a:pt x="1" y="122"/>
                  </a:lnTo>
                  <a:lnTo>
                    <a:pt x="0" y="123"/>
                  </a:lnTo>
                  <a:lnTo>
                    <a:pt x="0" y="130"/>
                  </a:lnTo>
                  <a:lnTo>
                    <a:pt x="0" y="492"/>
                  </a:lnTo>
                  <a:lnTo>
                    <a:pt x="0" y="499"/>
                  </a:lnTo>
                  <a:cubicBezTo>
                    <a:pt x="0" y="516"/>
                    <a:pt x="14" y="530"/>
                    <a:pt x="32" y="530"/>
                  </a:cubicBezTo>
                  <a:lnTo>
                    <a:pt x="326" y="530"/>
                  </a:lnTo>
                  <a:lnTo>
                    <a:pt x="319" y="524"/>
                  </a:lnTo>
                  <a:lnTo>
                    <a:pt x="326" y="524"/>
                  </a:lnTo>
                  <a:lnTo>
                    <a:pt x="305" y="503"/>
                  </a:lnTo>
                  <a:lnTo>
                    <a:pt x="32" y="503"/>
                  </a:lnTo>
                  <a:cubicBezTo>
                    <a:pt x="25" y="503"/>
                    <a:pt x="21" y="498"/>
                    <a:pt x="20" y="492"/>
                  </a:cubicBezTo>
                  <a:lnTo>
                    <a:pt x="20" y="492"/>
                  </a:lnTo>
                  <a:lnTo>
                    <a:pt x="20" y="150"/>
                  </a:lnTo>
                  <a:close/>
                  <a:moveTo>
                    <a:pt x="82" y="321"/>
                  </a:moveTo>
                  <a:lnTo>
                    <a:pt x="156" y="321"/>
                  </a:lnTo>
                  <a:lnTo>
                    <a:pt x="156" y="315"/>
                  </a:lnTo>
                  <a:lnTo>
                    <a:pt x="156" y="301"/>
                  </a:lnTo>
                  <a:lnTo>
                    <a:pt x="156" y="294"/>
                  </a:lnTo>
                  <a:lnTo>
                    <a:pt x="82" y="294"/>
                  </a:lnTo>
                  <a:lnTo>
                    <a:pt x="82" y="301"/>
                  </a:lnTo>
                  <a:lnTo>
                    <a:pt x="82" y="315"/>
                  </a:lnTo>
                  <a:lnTo>
                    <a:pt x="82" y="321"/>
                  </a:lnTo>
                  <a:close/>
                  <a:moveTo>
                    <a:pt x="82" y="272"/>
                  </a:moveTo>
                  <a:lnTo>
                    <a:pt x="82" y="279"/>
                  </a:lnTo>
                  <a:lnTo>
                    <a:pt x="331" y="279"/>
                  </a:lnTo>
                  <a:lnTo>
                    <a:pt x="331" y="272"/>
                  </a:lnTo>
                  <a:lnTo>
                    <a:pt x="331" y="258"/>
                  </a:lnTo>
                  <a:lnTo>
                    <a:pt x="331" y="252"/>
                  </a:lnTo>
                  <a:lnTo>
                    <a:pt x="82" y="252"/>
                  </a:lnTo>
                  <a:lnTo>
                    <a:pt x="82" y="258"/>
                  </a:lnTo>
                  <a:lnTo>
                    <a:pt x="82" y="272"/>
                  </a:lnTo>
                  <a:close/>
                  <a:moveTo>
                    <a:pt x="82" y="229"/>
                  </a:moveTo>
                  <a:lnTo>
                    <a:pt x="82" y="236"/>
                  </a:lnTo>
                  <a:lnTo>
                    <a:pt x="331" y="236"/>
                  </a:lnTo>
                  <a:lnTo>
                    <a:pt x="331" y="229"/>
                  </a:lnTo>
                  <a:lnTo>
                    <a:pt x="331" y="216"/>
                  </a:lnTo>
                  <a:lnTo>
                    <a:pt x="331" y="209"/>
                  </a:lnTo>
                  <a:lnTo>
                    <a:pt x="82" y="209"/>
                  </a:lnTo>
                  <a:lnTo>
                    <a:pt x="82" y="216"/>
                  </a:lnTo>
                  <a:lnTo>
                    <a:pt x="82" y="2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4CB8FFD9D2544D205DFD9452AF5C24171A02DC413C4E9E95A0259E43A29C8CF0063CADF8A4F89C6E74ABA5E43AE0EF4BB9CE24E58B8BC46C898B2DB6E1B2C577" id="764" name="Google Shape;764;p31"/>
            <p:cNvSpPr txBox="1"/>
            <p:nvPr/>
          </p:nvSpPr>
          <p:spPr>
            <a:xfrm>
              <a:off x="8225051" y="4163341"/>
              <a:ext cx="2437911" cy="83099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029BAB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      </a:t>
              </a: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262626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765" name="Google Shape;765;p31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4"/>
          <p:cNvSpPr/>
          <p:nvPr/>
        </p:nvSpPr>
        <p:spPr>
          <a:xfrm>
            <a:off x="-1" y="1"/>
            <a:ext cx="6100549" cy="6858000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09" name="Google Shape;109;p14"/>
          <p:cNvCxnSpPr/>
          <p:nvPr/>
        </p:nvCxnSpPr>
        <p:spPr>
          <a:xfrm>
            <a:off x="837806" y="4441037"/>
            <a:ext cx="432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10" name="Google Shape;110;p14"/>
          <p:cNvGrpSpPr/>
          <p:nvPr/>
        </p:nvGrpSpPr>
        <p:grpSpPr>
          <a:xfrm>
            <a:off x="1386117" y="478390"/>
            <a:ext cx="3580617" cy="3580617"/>
            <a:chOff x="4157663" y="1490663"/>
            <a:chExt cx="3881438" cy="3881438"/>
          </a:xfrm>
        </p:grpSpPr>
        <p:sp>
          <p:nvSpPr>
            <p:cNvPr id="111" name="Google Shape;111;p14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19" name="Google Shape;119;p14"/>
          <p:cNvSpPr txBox="1"/>
          <p:nvPr/>
        </p:nvSpPr>
        <p:spPr>
          <a:xfrm>
            <a:off x="1529659" y="4889152"/>
            <a:ext cx="3069469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CONTENTS</a:t>
            </a:r>
            <a:endParaRPr b="1" sz="4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120" name="Google Shape;120;p14"/>
          <p:cNvGrpSpPr/>
          <p:nvPr/>
        </p:nvGrpSpPr>
        <p:grpSpPr>
          <a:xfrm>
            <a:off x="7253796" y="1321069"/>
            <a:ext cx="779744" cy="748148"/>
            <a:chOff x="7531331" y="1259522"/>
            <a:chExt cx="779744" cy="748148"/>
          </a:xfrm>
        </p:grpSpPr>
        <p:sp>
          <p:nvSpPr>
            <p:cNvPr id="121" name="Google Shape;121;p14"/>
            <p:cNvSpPr/>
            <p:nvPr/>
          </p:nvSpPr>
          <p:spPr>
            <a:xfrm>
              <a:off x="7531331" y="1259522"/>
              <a:ext cx="748147" cy="748148"/>
            </a:xfrm>
            <a:custGeom>
              <a:rect b="b" l="l" r="r" t="t"/>
              <a:pathLst>
                <a:path extrusionOk="0" h="56" w="56">
                  <a:moveTo>
                    <a:pt x="56" y="42"/>
                  </a:moveTo>
                  <a:cubicBezTo>
                    <a:pt x="56" y="50"/>
                    <a:pt x="50" y="56"/>
                    <a:pt x="42" y="56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7" y="56"/>
                    <a:pt x="0" y="50"/>
                    <a:pt x="0" y="4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4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0" y="0"/>
                    <a:pt x="56" y="6"/>
                    <a:pt x="56" y="14"/>
                  </a:cubicBezTo>
                  <a:lnTo>
                    <a:pt x="56" y="42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22" name="Google Shape;122;p14"/>
            <p:cNvSpPr txBox="1"/>
            <p:nvPr/>
          </p:nvSpPr>
          <p:spPr>
            <a:xfrm>
              <a:off x="7706423" y="1292772"/>
              <a:ext cx="60465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b="1"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23" name="Google Shape;123;p14"/>
          <p:cNvGrpSpPr/>
          <p:nvPr/>
        </p:nvGrpSpPr>
        <p:grpSpPr>
          <a:xfrm>
            <a:off x="7253794" y="2513979"/>
            <a:ext cx="748147" cy="748148"/>
            <a:chOff x="7531329" y="2452432"/>
            <a:chExt cx="748147" cy="748148"/>
          </a:xfrm>
        </p:grpSpPr>
        <p:sp>
          <p:nvSpPr>
            <p:cNvPr id="124" name="Google Shape;124;p14"/>
            <p:cNvSpPr/>
            <p:nvPr/>
          </p:nvSpPr>
          <p:spPr>
            <a:xfrm>
              <a:off x="7531329" y="2452432"/>
              <a:ext cx="748147" cy="748148"/>
            </a:xfrm>
            <a:custGeom>
              <a:rect b="b" l="l" r="r" t="t"/>
              <a:pathLst>
                <a:path extrusionOk="0" h="56" w="56">
                  <a:moveTo>
                    <a:pt x="56" y="42"/>
                  </a:moveTo>
                  <a:cubicBezTo>
                    <a:pt x="56" y="50"/>
                    <a:pt x="50" y="56"/>
                    <a:pt x="42" y="56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7" y="56"/>
                    <a:pt x="0" y="50"/>
                    <a:pt x="0" y="4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4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0" y="0"/>
                    <a:pt x="56" y="6"/>
                    <a:pt x="56" y="14"/>
                  </a:cubicBezTo>
                  <a:lnTo>
                    <a:pt x="56" y="42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25" name="Google Shape;125;p14"/>
            <p:cNvSpPr txBox="1"/>
            <p:nvPr/>
          </p:nvSpPr>
          <p:spPr>
            <a:xfrm>
              <a:off x="7653523" y="2472563"/>
              <a:ext cx="60465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b="1"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26" name="Google Shape;126;p14"/>
          <p:cNvGrpSpPr/>
          <p:nvPr/>
        </p:nvGrpSpPr>
        <p:grpSpPr>
          <a:xfrm>
            <a:off x="7253794" y="3706889"/>
            <a:ext cx="748147" cy="748148"/>
            <a:chOff x="7531329" y="3645342"/>
            <a:chExt cx="748147" cy="748148"/>
          </a:xfrm>
        </p:grpSpPr>
        <p:sp>
          <p:nvSpPr>
            <p:cNvPr id="127" name="Google Shape;127;p14"/>
            <p:cNvSpPr/>
            <p:nvPr/>
          </p:nvSpPr>
          <p:spPr>
            <a:xfrm>
              <a:off x="7531329" y="3645342"/>
              <a:ext cx="748147" cy="748148"/>
            </a:xfrm>
            <a:custGeom>
              <a:rect b="b" l="l" r="r" t="t"/>
              <a:pathLst>
                <a:path extrusionOk="0" h="56" w="56">
                  <a:moveTo>
                    <a:pt x="56" y="42"/>
                  </a:moveTo>
                  <a:cubicBezTo>
                    <a:pt x="56" y="50"/>
                    <a:pt x="50" y="56"/>
                    <a:pt x="42" y="56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7" y="56"/>
                    <a:pt x="0" y="50"/>
                    <a:pt x="0" y="4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4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0" y="0"/>
                    <a:pt x="56" y="6"/>
                    <a:pt x="56" y="14"/>
                  </a:cubicBezTo>
                  <a:lnTo>
                    <a:pt x="56" y="42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28" name="Google Shape;128;p14"/>
            <p:cNvSpPr txBox="1"/>
            <p:nvPr/>
          </p:nvSpPr>
          <p:spPr>
            <a:xfrm>
              <a:off x="7644060" y="3665473"/>
              <a:ext cx="60465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b="1"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29" name="Google Shape;129;p14"/>
          <p:cNvGrpSpPr/>
          <p:nvPr/>
        </p:nvGrpSpPr>
        <p:grpSpPr>
          <a:xfrm>
            <a:off x="7253794" y="4899799"/>
            <a:ext cx="748147" cy="748148"/>
            <a:chOff x="7531329" y="4838252"/>
            <a:chExt cx="748147" cy="748148"/>
          </a:xfrm>
        </p:grpSpPr>
        <p:sp>
          <p:nvSpPr>
            <p:cNvPr id="130" name="Google Shape;130;p14"/>
            <p:cNvSpPr/>
            <p:nvPr/>
          </p:nvSpPr>
          <p:spPr>
            <a:xfrm>
              <a:off x="7531329" y="4838252"/>
              <a:ext cx="748147" cy="748148"/>
            </a:xfrm>
            <a:custGeom>
              <a:rect b="b" l="l" r="r" t="t"/>
              <a:pathLst>
                <a:path extrusionOk="0" h="56" w="56">
                  <a:moveTo>
                    <a:pt x="56" y="42"/>
                  </a:moveTo>
                  <a:cubicBezTo>
                    <a:pt x="56" y="50"/>
                    <a:pt x="50" y="56"/>
                    <a:pt x="42" y="56"/>
                  </a:cubicBezTo>
                  <a:cubicBezTo>
                    <a:pt x="14" y="56"/>
                    <a:pt x="14" y="56"/>
                    <a:pt x="14" y="56"/>
                  </a:cubicBezTo>
                  <a:cubicBezTo>
                    <a:pt x="7" y="56"/>
                    <a:pt x="0" y="50"/>
                    <a:pt x="0" y="42"/>
                  </a:cubicBezTo>
                  <a:cubicBezTo>
                    <a:pt x="0" y="14"/>
                    <a:pt x="0" y="14"/>
                    <a:pt x="0" y="14"/>
                  </a:cubicBezTo>
                  <a:cubicBezTo>
                    <a:pt x="0" y="6"/>
                    <a:pt x="7" y="0"/>
                    <a:pt x="14" y="0"/>
                  </a:cubicBezTo>
                  <a:cubicBezTo>
                    <a:pt x="42" y="0"/>
                    <a:pt x="42" y="0"/>
                    <a:pt x="42" y="0"/>
                  </a:cubicBezTo>
                  <a:cubicBezTo>
                    <a:pt x="50" y="0"/>
                    <a:pt x="56" y="6"/>
                    <a:pt x="56" y="14"/>
                  </a:cubicBezTo>
                  <a:lnTo>
                    <a:pt x="56" y="42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6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31" name="Google Shape;131;p14"/>
            <p:cNvSpPr txBox="1"/>
            <p:nvPr/>
          </p:nvSpPr>
          <p:spPr>
            <a:xfrm>
              <a:off x="7674178" y="4858383"/>
              <a:ext cx="604653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600">
                  <a:solidFill>
                    <a:srgbClr val="FFFFF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b="1" sz="3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32" name="Google Shape;132;p14"/>
          <p:cNvSpPr txBox="1"/>
          <p:nvPr/>
        </p:nvSpPr>
        <p:spPr>
          <a:xfrm>
            <a:off x="8890969" y="1402755"/>
            <a:ext cx="147989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MONKEY</a:t>
            </a:r>
            <a:endParaRPr b="1"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3" name="Google Shape;133;p14"/>
          <p:cNvSpPr txBox="1"/>
          <p:nvPr/>
        </p:nvSpPr>
        <p:spPr>
          <a:xfrm>
            <a:off x="9186722" y="2583890"/>
            <a:ext cx="888385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275081"/>
                </a:solidFill>
                <a:latin typeface="Arial Narrow"/>
                <a:ea typeface="Arial Narrow"/>
                <a:cs typeface="Arial Narrow"/>
                <a:sym typeface="Arial Narrow"/>
              </a:rPr>
              <a:t>LION</a:t>
            </a:r>
            <a:endParaRPr b="1" sz="2800">
              <a:solidFill>
                <a:srgbClr val="27508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4" name="Google Shape;134;p14"/>
          <p:cNvSpPr txBox="1"/>
          <p:nvPr/>
        </p:nvSpPr>
        <p:spPr>
          <a:xfrm>
            <a:off x="8767439" y="3788575"/>
            <a:ext cx="1774846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ELEPHANT</a:t>
            </a:r>
            <a:endParaRPr b="1"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35" name="Google Shape;135;p14"/>
          <p:cNvSpPr txBox="1"/>
          <p:nvPr/>
        </p:nvSpPr>
        <p:spPr>
          <a:xfrm>
            <a:off x="8891771" y="4969710"/>
            <a:ext cx="1478290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275081"/>
                </a:solidFill>
                <a:latin typeface="Arial Narrow"/>
                <a:ea typeface="Arial Narrow"/>
                <a:cs typeface="Arial Narrow"/>
                <a:sym typeface="Arial Narrow"/>
              </a:rPr>
              <a:t>GIRAFFE</a:t>
            </a:r>
            <a:endParaRPr b="1" sz="2800">
              <a:solidFill>
                <a:srgbClr val="27508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rgbClr val="27508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0" name="Shape 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1" name="Google Shape;771;p32"/>
          <p:cNvSpPr/>
          <p:nvPr/>
        </p:nvSpPr>
        <p:spPr>
          <a:xfrm>
            <a:off x="-752341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72" name="Google Shape;772;p32"/>
          <p:cNvSpPr/>
          <p:nvPr/>
        </p:nvSpPr>
        <p:spPr>
          <a:xfrm>
            <a:off x="-752341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773" name="Google Shape;773;p32"/>
          <p:cNvGrpSpPr/>
          <p:nvPr/>
        </p:nvGrpSpPr>
        <p:grpSpPr>
          <a:xfrm>
            <a:off x="1057313" y="1941342"/>
            <a:ext cx="2926739" cy="2926739"/>
            <a:chOff x="4157663" y="1490663"/>
            <a:chExt cx="3881438" cy="3881438"/>
          </a:xfrm>
        </p:grpSpPr>
        <p:sp>
          <p:nvSpPr>
            <p:cNvPr id="774" name="Google Shape;774;p32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5" name="Google Shape;775;p32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6" name="Google Shape;776;p32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7" name="Google Shape;777;p32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8" name="Google Shape;778;p32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79" name="Google Shape;779;p32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80" name="Google Shape;780;p32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81" name="Google Shape;781;p32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782" name="Google Shape;782;p32"/>
          <p:cNvSpPr/>
          <p:nvPr/>
        </p:nvSpPr>
        <p:spPr>
          <a:xfrm flipH="1">
            <a:off x="5405617" y="1941342"/>
            <a:ext cx="6786381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3" name="Google Shape;783;p32"/>
          <p:cNvSpPr/>
          <p:nvPr/>
        </p:nvSpPr>
        <p:spPr>
          <a:xfrm flipH="1">
            <a:off x="5120205" y="1941342"/>
            <a:ext cx="125308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4" name="Google Shape;784;p32"/>
          <p:cNvSpPr txBox="1"/>
          <p:nvPr/>
        </p:nvSpPr>
        <p:spPr>
          <a:xfrm>
            <a:off x="8133784" y="1921414"/>
            <a:ext cx="1326004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04</a:t>
            </a:r>
            <a:endParaRPr b="1" sz="8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85" name="Google Shape;785;p32"/>
          <p:cNvSpPr txBox="1"/>
          <p:nvPr/>
        </p:nvSpPr>
        <p:spPr>
          <a:xfrm>
            <a:off x="7597579" y="3577682"/>
            <a:ext cx="2398413" cy="15696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GIRAFFE</a:t>
            </a:r>
            <a:endParaRPr b="1"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786" name="Google Shape;786;p32"/>
          <p:cNvCxnSpPr/>
          <p:nvPr/>
        </p:nvCxnSpPr>
        <p:spPr>
          <a:xfrm>
            <a:off x="6072260" y="3425003"/>
            <a:ext cx="540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33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794" name="Google Shape;794;p33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795" name="Google Shape;795;p33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96" name="Google Shape;796;p33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97" name="Google Shape;797;p33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98" name="Google Shape;798;p33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799" name="Google Shape;799;p33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00" name="Google Shape;800;p33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01" name="Google Shape;801;p33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02" name="Google Shape;802;p33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03" name="Google Shape;803;p33"/>
          <p:cNvGrpSpPr/>
          <p:nvPr/>
        </p:nvGrpSpPr>
        <p:grpSpPr>
          <a:xfrm>
            <a:off x="4054186" y="1428710"/>
            <a:ext cx="4083625" cy="5430436"/>
            <a:chOff x="4054186" y="1255288"/>
            <a:chExt cx="4083625" cy="5430436"/>
          </a:xfrm>
        </p:grpSpPr>
        <p:pic>
          <p:nvPicPr>
            <p:cNvPr id="804" name="Google Shape;804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flipH="1" rot="-5400000">
              <a:off x="1423314" y="3886160"/>
              <a:ext cx="5430436" cy="1686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5" name="Google Shape;805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400000">
              <a:off x="2809147" y="3886160"/>
              <a:ext cx="5430436" cy="1686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6" name="Google Shape;806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flipH="1" rot="-5400000">
              <a:off x="3952416" y="3886160"/>
              <a:ext cx="5430436" cy="1686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7" name="Google Shape;807;p33"/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 rot="5400000">
              <a:off x="5338248" y="3886160"/>
              <a:ext cx="5430436" cy="16869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08" name="Google Shape;808;p33"/>
          <p:cNvGrpSpPr/>
          <p:nvPr/>
        </p:nvGrpSpPr>
        <p:grpSpPr>
          <a:xfrm>
            <a:off x="2526557" y="2102118"/>
            <a:ext cx="7138885" cy="4083625"/>
            <a:chOff x="3240506" y="1281702"/>
            <a:chExt cx="5710990" cy="4294599"/>
          </a:xfrm>
        </p:grpSpPr>
        <p:pic>
          <p:nvPicPr>
            <p:cNvPr id="809" name="Google Shape;809;p33"/>
            <p:cNvPicPr preferRelativeResize="0"/>
            <p:nvPr/>
          </p:nvPicPr>
          <p:blipFill rotWithShape="1">
            <a:blip r:embed="rId4">
              <a:alphaModFix/>
            </a:blip>
            <a:srcRect b="0" l="0" r="0" t="0"/>
            <a:stretch/>
          </p:blipFill>
          <p:spPr>
            <a:xfrm flipH="1">
              <a:off x="3240506" y="1281702"/>
              <a:ext cx="5710990" cy="1774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0" name="Google Shape;810;p3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rot="10800000">
              <a:off x="3240506" y="2739132"/>
              <a:ext cx="5710990" cy="1774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1" name="Google Shape;811;p3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flipH="1">
              <a:off x="3240506" y="3941465"/>
              <a:ext cx="5710990" cy="17740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2" name="Google Shape;812;p33"/>
            <p:cNvPicPr preferRelativeResize="0"/>
            <p:nvPr/>
          </p:nvPicPr>
          <p:blipFill rotWithShape="1">
            <a:blip r:embed="rId5">
              <a:alphaModFix/>
            </a:blip>
            <a:srcRect b="0" l="0" r="0" t="0"/>
            <a:stretch/>
          </p:blipFill>
          <p:spPr>
            <a:xfrm rot="10800000">
              <a:off x="3240506" y="5398895"/>
              <a:ext cx="5710990" cy="177406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13" name="Google Shape;813;p33"/>
          <p:cNvGrpSpPr/>
          <p:nvPr/>
        </p:nvGrpSpPr>
        <p:grpSpPr>
          <a:xfrm>
            <a:off x="4287771" y="2335700"/>
            <a:ext cx="1072034" cy="1072034"/>
            <a:chOff x="4287771" y="2162277"/>
            <a:chExt cx="1072034" cy="1072034"/>
          </a:xfrm>
        </p:grpSpPr>
        <p:sp>
          <p:nvSpPr>
            <p:cNvPr id="814" name="Google Shape;814;p33"/>
            <p:cNvSpPr/>
            <p:nvPr/>
          </p:nvSpPr>
          <p:spPr>
            <a:xfrm>
              <a:off x="4287771" y="2162277"/>
              <a:ext cx="1072034" cy="1072034"/>
            </a:xfrm>
            <a:prstGeom prst="roundRect">
              <a:avLst>
                <a:gd fmla="val 5823" name="adj"/>
              </a:avLst>
            </a:prstGeom>
            <a:gradFill>
              <a:gsLst>
                <a:gs pos="0">
                  <a:srgbClr val="CFCFCF"/>
                </a:gs>
                <a:gs pos="100000">
                  <a:srgbClr val="F9F9F9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88900" rotWithShape="0" algn="tl" dir="27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15" name="Google Shape;815;p33"/>
            <p:cNvSpPr/>
            <p:nvPr/>
          </p:nvSpPr>
          <p:spPr>
            <a:xfrm>
              <a:off x="4386141" y="2260647"/>
              <a:ext cx="875293" cy="875294"/>
            </a:xfrm>
            <a:prstGeom prst="roundRect">
              <a:avLst>
                <a:gd fmla="val 9339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88900" rotWithShape="0" algn="tl" dir="2700000" dist="50800">
                <a:srgbClr val="000000">
                  <a:alpha val="3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16" name="Google Shape;816;p33"/>
            <p:cNvSpPr txBox="1"/>
            <p:nvPr/>
          </p:nvSpPr>
          <p:spPr>
            <a:xfrm>
              <a:off x="4603661" y="2398128"/>
              <a:ext cx="4487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A</a:t>
              </a:r>
              <a:endParaRPr sz="36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17" name="Google Shape;817;p33"/>
          <p:cNvGrpSpPr/>
          <p:nvPr/>
        </p:nvGrpSpPr>
        <p:grpSpPr>
          <a:xfrm>
            <a:off x="6824533" y="2335700"/>
            <a:ext cx="1072034" cy="1072034"/>
            <a:chOff x="6824533" y="2162277"/>
            <a:chExt cx="1072034" cy="1072034"/>
          </a:xfrm>
        </p:grpSpPr>
        <p:sp>
          <p:nvSpPr>
            <p:cNvPr id="818" name="Google Shape;818;p33"/>
            <p:cNvSpPr/>
            <p:nvPr/>
          </p:nvSpPr>
          <p:spPr>
            <a:xfrm>
              <a:off x="6824533" y="2162277"/>
              <a:ext cx="1072034" cy="1072034"/>
            </a:xfrm>
            <a:prstGeom prst="roundRect">
              <a:avLst>
                <a:gd fmla="val 5823" name="adj"/>
              </a:avLst>
            </a:prstGeom>
            <a:gradFill>
              <a:gsLst>
                <a:gs pos="0">
                  <a:srgbClr val="CFCFCF"/>
                </a:gs>
                <a:gs pos="100000">
                  <a:srgbClr val="F9F9F9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88900" rotWithShape="0" algn="tl" dir="27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19" name="Google Shape;819;p33"/>
            <p:cNvSpPr/>
            <p:nvPr/>
          </p:nvSpPr>
          <p:spPr>
            <a:xfrm>
              <a:off x="6922903" y="2260647"/>
              <a:ext cx="875293" cy="875294"/>
            </a:xfrm>
            <a:prstGeom prst="roundRect">
              <a:avLst>
                <a:gd fmla="val 9339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88900" rotWithShape="0" algn="tl" dir="2700000" dist="50800">
                <a:srgbClr val="000000">
                  <a:alpha val="3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0" name="Google Shape;820;p33"/>
            <p:cNvSpPr txBox="1"/>
            <p:nvPr/>
          </p:nvSpPr>
          <p:spPr>
            <a:xfrm>
              <a:off x="7143517" y="2373076"/>
              <a:ext cx="4487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B</a:t>
              </a:r>
              <a:endParaRPr sz="36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21" name="Google Shape;821;p33"/>
          <p:cNvGrpSpPr/>
          <p:nvPr/>
        </p:nvGrpSpPr>
        <p:grpSpPr>
          <a:xfrm>
            <a:off x="4287771" y="4872463"/>
            <a:ext cx="1072034" cy="1072034"/>
            <a:chOff x="4287771" y="4699040"/>
            <a:chExt cx="1072034" cy="1072034"/>
          </a:xfrm>
        </p:grpSpPr>
        <p:sp>
          <p:nvSpPr>
            <p:cNvPr id="822" name="Google Shape;822;p33"/>
            <p:cNvSpPr/>
            <p:nvPr/>
          </p:nvSpPr>
          <p:spPr>
            <a:xfrm>
              <a:off x="4287771" y="4699040"/>
              <a:ext cx="1072034" cy="1072034"/>
            </a:xfrm>
            <a:prstGeom prst="roundRect">
              <a:avLst>
                <a:gd fmla="val 5823" name="adj"/>
              </a:avLst>
            </a:prstGeom>
            <a:gradFill>
              <a:gsLst>
                <a:gs pos="0">
                  <a:srgbClr val="CFCFCF"/>
                </a:gs>
                <a:gs pos="100000">
                  <a:srgbClr val="F9F9F9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88900" rotWithShape="0" algn="tl" dir="27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3" name="Google Shape;823;p33"/>
            <p:cNvSpPr/>
            <p:nvPr/>
          </p:nvSpPr>
          <p:spPr>
            <a:xfrm>
              <a:off x="4386141" y="4797410"/>
              <a:ext cx="875293" cy="875294"/>
            </a:xfrm>
            <a:prstGeom prst="roundRect">
              <a:avLst>
                <a:gd fmla="val 9339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88900" rotWithShape="0" algn="tl" dir="2700000" dist="50800">
                <a:srgbClr val="000000">
                  <a:alpha val="3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4" name="Google Shape;824;p33"/>
            <p:cNvSpPr txBox="1"/>
            <p:nvPr/>
          </p:nvSpPr>
          <p:spPr>
            <a:xfrm>
              <a:off x="4603661" y="4920257"/>
              <a:ext cx="4487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D</a:t>
              </a:r>
              <a:endParaRPr sz="36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25" name="Google Shape;825;p33"/>
          <p:cNvGrpSpPr/>
          <p:nvPr/>
        </p:nvGrpSpPr>
        <p:grpSpPr>
          <a:xfrm>
            <a:off x="6824533" y="4872463"/>
            <a:ext cx="1072034" cy="1072034"/>
            <a:chOff x="6824533" y="4699040"/>
            <a:chExt cx="1072034" cy="1072034"/>
          </a:xfrm>
        </p:grpSpPr>
        <p:sp>
          <p:nvSpPr>
            <p:cNvPr id="826" name="Google Shape;826;p33"/>
            <p:cNvSpPr/>
            <p:nvPr/>
          </p:nvSpPr>
          <p:spPr>
            <a:xfrm>
              <a:off x="6824533" y="4699040"/>
              <a:ext cx="1072034" cy="1072034"/>
            </a:xfrm>
            <a:prstGeom prst="roundRect">
              <a:avLst>
                <a:gd fmla="val 5823" name="adj"/>
              </a:avLst>
            </a:prstGeom>
            <a:gradFill>
              <a:gsLst>
                <a:gs pos="0">
                  <a:srgbClr val="CFCFCF"/>
                </a:gs>
                <a:gs pos="100000">
                  <a:srgbClr val="F9F9F9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88900" rotWithShape="0" algn="tl" dir="27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7" name="Google Shape;827;p33"/>
            <p:cNvSpPr/>
            <p:nvPr/>
          </p:nvSpPr>
          <p:spPr>
            <a:xfrm>
              <a:off x="6922903" y="4797410"/>
              <a:ext cx="875293" cy="875294"/>
            </a:xfrm>
            <a:prstGeom prst="roundRect">
              <a:avLst>
                <a:gd fmla="val 9339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88900" rotWithShape="0" algn="tl" dir="2700000" dist="50800">
                <a:srgbClr val="000000">
                  <a:alpha val="36862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28" name="Google Shape;828;p33"/>
            <p:cNvSpPr txBox="1"/>
            <p:nvPr/>
          </p:nvSpPr>
          <p:spPr>
            <a:xfrm>
              <a:off x="7130991" y="4920257"/>
              <a:ext cx="448755" cy="64633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C</a:t>
              </a:r>
              <a:endParaRPr sz="36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829" name="Google Shape;829;p33"/>
          <p:cNvSpPr/>
          <p:nvPr/>
        </p:nvSpPr>
        <p:spPr>
          <a:xfrm>
            <a:off x="987727" y="2434070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830" name="Google Shape;830;p33"/>
          <p:cNvSpPr/>
          <p:nvPr/>
        </p:nvSpPr>
        <p:spPr>
          <a:xfrm>
            <a:off x="957553" y="5002827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831" name="Google Shape;831;p33"/>
          <p:cNvSpPr/>
          <p:nvPr/>
        </p:nvSpPr>
        <p:spPr>
          <a:xfrm>
            <a:off x="8839586" y="2418335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832" name="Google Shape;832;p33"/>
          <p:cNvSpPr/>
          <p:nvPr/>
        </p:nvSpPr>
        <p:spPr>
          <a:xfrm>
            <a:off x="8809412" y="4987092"/>
            <a:ext cx="2684043" cy="8063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Arial"/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24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Arial"/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/>
          </a:p>
        </p:txBody>
      </p:sp>
      <p:grpSp>
        <p:nvGrpSpPr>
          <p:cNvPr id="833" name="Google Shape;833;p33"/>
          <p:cNvGrpSpPr/>
          <p:nvPr/>
        </p:nvGrpSpPr>
        <p:grpSpPr>
          <a:xfrm>
            <a:off x="4538530" y="2734871"/>
            <a:ext cx="3025571" cy="2861381"/>
            <a:chOff x="4538530" y="2561448"/>
            <a:chExt cx="3025571" cy="2861381"/>
          </a:xfrm>
        </p:grpSpPr>
        <p:sp>
          <p:nvSpPr>
            <p:cNvPr id="834" name="Google Shape;834;p33"/>
            <p:cNvSpPr/>
            <p:nvPr/>
          </p:nvSpPr>
          <p:spPr>
            <a:xfrm>
              <a:off x="5932503" y="5079279"/>
              <a:ext cx="326993" cy="343550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35" name="Google Shape;835;p33"/>
            <p:cNvSpPr/>
            <p:nvPr/>
          </p:nvSpPr>
          <p:spPr>
            <a:xfrm>
              <a:off x="4538530" y="3816959"/>
              <a:ext cx="459778" cy="366658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36" name="Google Shape;836;p33"/>
            <p:cNvSpPr/>
            <p:nvPr/>
          </p:nvSpPr>
          <p:spPr>
            <a:xfrm>
              <a:off x="7171687" y="3818028"/>
              <a:ext cx="392414" cy="292489"/>
            </a:xfrm>
            <a:custGeom>
              <a:rect b="b" l="l" r="r" t="t"/>
              <a:pathLst>
                <a:path extrusionOk="0" h="731" w="983">
                  <a:moveTo>
                    <a:pt x="404" y="154"/>
                  </a:moveTo>
                  <a:lnTo>
                    <a:pt x="201" y="386"/>
                  </a:lnTo>
                  <a:lnTo>
                    <a:pt x="153" y="345"/>
                  </a:lnTo>
                  <a:lnTo>
                    <a:pt x="359" y="110"/>
                  </a:lnTo>
                  <a:lnTo>
                    <a:pt x="359" y="110"/>
                  </a:lnTo>
                  <a:lnTo>
                    <a:pt x="398" y="64"/>
                  </a:lnTo>
                  <a:lnTo>
                    <a:pt x="616" y="255"/>
                  </a:lnTo>
                  <a:lnTo>
                    <a:pt x="759" y="93"/>
                  </a:lnTo>
                  <a:lnTo>
                    <a:pt x="734" y="71"/>
                  </a:lnTo>
                  <a:cubicBezTo>
                    <a:pt x="724" y="63"/>
                    <a:pt x="726" y="53"/>
                    <a:pt x="738" y="49"/>
                  </a:cubicBezTo>
                  <a:lnTo>
                    <a:pt x="777" y="37"/>
                  </a:lnTo>
                  <a:cubicBezTo>
                    <a:pt x="789" y="34"/>
                    <a:pt x="809" y="27"/>
                    <a:pt x="821" y="24"/>
                  </a:cubicBezTo>
                  <a:lnTo>
                    <a:pt x="860" y="12"/>
                  </a:lnTo>
                  <a:cubicBezTo>
                    <a:pt x="872" y="8"/>
                    <a:pt x="880" y="15"/>
                    <a:pt x="877" y="27"/>
                  </a:cubicBezTo>
                  <a:lnTo>
                    <a:pt x="869" y="65"/>
                  </a:lnTo>
                  <a:cubicBezTo>
                    <a:pt x="866" y="77"/>
                    <a:pt x="862" y="97"/>
                    <a:pt x="859" y="109"/>
                  </a:cubicBezTo>
                  <a:lnTo>
                    <a:pt x="851" y="147"/>
                  </a:lnTo>
                  <a:cubicBezTo>
                    <a:pt x="849" y="159"/>
                    <a:pt x="839" y="162"/>
                    <a:pt x="830" y="154"/>
                  </a:cubicBezTo>
                  <a:lnTo>
                    <a:pt x="807" y="134"/>
                  </a:lnTo>
                  <a:lnTo>
                    <a:pt x="623" y="344"/>
                  </a:lnTo>
                  <a:lnTo>
                    <a:pt x="623" y="344"/>
                  </a:lnTo>
                  <a:lnTo>
                    <a:pt x="622" y="345"/>
                  </a:lnTo>
                  <a:lnTo>
                    <a:pt x="404" y="154"/>
                  </a:lnTo>
                  <a:close/>
                  <a:moveTo>
                    <a:pt x="952" y="670"/>
                  </a:moveTo>
                  <a:cubicBezTo>
                    <a:pt x="969" y="670"/>
                    <a:pt x="983" y="684"/>
                    <a:pt x="983" y="701"/>
                  </a:cubicBezTo>
                  <a:cubicBezTo>
                    <a:pt x="983" y="718"/>
                    <a:pt x="969" y="731"/>
                    <a:pt x="952" y="731"/>
                  </a:cubicBezTo>
                  <a:lnTo>
                    <a:pt x="881" y="731"/>
                  </a:lnTo>
                  <a:lnTo>
                    <a:pt x="763" y="731"/>
                  </a:lnTo>
                  <a:lnTo>
                    <a:pt x="677" y="731"/>
                  </a:lnTo>
                  <a:lnTo>
                    <a:pt x="558" y="731"/>
                  </a:lnTo>
                  <a:lnTo>
                    <a:pt x="472" y="731"/>
                  </a:lnTo>
                  <a:lnTo>
                    <a:pt x="353" y="731"/>
                  </a:lnTo>
                  <a:lnTo>
                    <a:pt x="267" y="731"/>
                  </a:lnTo>
                  <a:lnTo>
                    <a:pt x="148" y="731"/>
                  </a:lnTo>
                  <a:lnTo>
                    <a:pt x="32" y="731"/>
                  </a:lnTo>
                  <a:cubicBezTo>
                    <a:pt x="14" y="731"/>
                    <a:pt x="0" y="718"/>
                    <a:pt x="0" y="701"/>
                  </a:cubicBezTo>
                  <a:lnTo>
                    <a:pt x="0" y="31"/>
                  </a:ln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lnTo>
                    <a:pt x="62" y="670"/>
                  </a:lnTo>
                  <a:lnTo>
                    <a:pt x="148" y="670"/>
                  </a:lnTo>
                  <a:lnTo>
                    <a:pt x="148" y="530"/>
                  </a:lnTo>
                  <a:cubicBezTo>
                    <a:pt x="148" y="513"/>
                    <a:pt x="162" y="499"/>
                    <a:pt x="179" y="499"/>
                  </a:cubicBezTo>
                  <a:lnTo>
                    <a:pt x="236" y="499"/>
                  </a:lnTo>
                  <a:cubicBezTo>
                    <a:pt x="253" y="499"/>
                    <a:pt x="267" y="513"/>
                    <a:pt x="267" y="530"/>
                  </a:cubicBezTo>
                  <a:lnTo>
                    <a:pt x="267" y="670"/>
                  </a:lnTo>
                  <a:lnTo>
                    <a:pt x="353" y="670"/>
                  </a:lnTo>
                  <a:lnTo>
                    <a:pt x="353" y="316"/>
                  </a:lnTo>
                  <a:cubicBezTo>
                    <a:pt x="353" y="299"/>
                    <a:pt x="367" y="286"/>
                    <a:pt x="384" y="286"/>
                  </a:cubicBezTo>
                  <a:lnTo>
                    <a:pt x="441" y="286"/>
                  </a:lnTo>
                  <a:cubicBezTo>
                    <a:pt x="458" y="286"/>
                    <a:pt x="472" y="299"/>
                    <a:pt x="472" y="316"/>
                  </a:cubicBezTo>
                  <a:lnTo>
                    <a:pt x="472" y="670"/>
                  </a:lnTo>
                  <a:lnTo>
                    <a:pt x="558" y="670"/>
                  </a:lnTo>
                  <a:lnTo>
                    <a:pt x="558" y="421"/>
                  </a:lnTo>
                  <a:cubicBezTo>
                    <a:pt x="558" y="404"/>
                    <a:pt x="572" y="390"/>
                    <a:pt x="589" y="390"/>
                  </a:cubicBezTo>
                  <a:lnTo>
                    <a:pt x="646" y="390"/>
                  </a:lnTo>
                  <a:cubicBezTo>
                    <a:pt x="663" y="390"/>
                    <a:pt x="677" y="404"/>
                    <a:pt x="677" y="421"/>
                  </a:cubicBezTo>
                  <a:lnTo>
                    <a:pt x="677" y="670"/>
                  </a:lnTo>
                  <a:lnTo>
                    <a:pt x="763" y="670"/>
                  </a:lnTo>
                  <a:lnTo>
                    <a:pt x="763" y="245"/>
                  </a:lnTo>
                  <a:cubicBezTo>
                    <a:pt x="763" y="228"/>
                    <a:pt x="776" y="214"/>
                    <a:pt x="793" y="214"/>
                  </a:cubicBezTo>
                  <a:lnTo>
                    <a:pt x="851" y="214"/>
                  </a:lnTo>
                  <a:cubicBezTo>
                    <a:pt x="868" y="214"/>
                    <a:pt x="881" y="228"/>
                    <a:pt x="881" y="245"/>
                  </a:cubicBezTo>
                  <a:lnTo>
                    <a:pt x="881" y="670"/>
                  </a:lnTo>
                  <a:lnTo>
                    <a:pt x="952" y="670"/>
                  </a:ln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37" name="Google Shape;837;p33"/>
            <p:cNvSpPr/>
            <p:nvPr/>
          </p:nvSpPr>
          <p:spPr>
            <a:xfrm>
              <a:off x="5904334" y="2561448"/>
              <a:ext cx="346308" cy="342169"/>
            </a:xfrm>
            <a:custGeom>
              <a:rect b="b" l="l" r="r" t="t"/>
              <a:pathLst>
                <a:path extrusionOk="0" h="605" w="612">
                  <a:moveTo>
                    <a:pt x="522" y="490"/>
                  </a:moveTo>
                  <a:cubicBezTo>
                    <a:pt x="539" y="490"/>
                    <a:pt x="553" y="504"/>
                    <a:pt x="553" y="521"/>
                  </a:cubicBezTo>
                  <a:cubicBezTo>
                    <a:pt x="553" y="539"/>
                    <a:pt x="539" y="553"/>
                    <a:pt x="522" y="553"/>
                  </a:cubicBezTo>
                  <a:cubicBezTo>
                    <a:pt x="504" y="553"/>
                    <a:pt x="490" y="539"/>
                    <a:pt x="490" y="521"/>
                  </a:cubicBezTo>
                  <a:cubicBezTo>
                    <a:pt x="490" y="504"/>
                    <a:pt x="504" y="490"/>
                    <a:pt x="522" y="490"/>
                  </a:cubicBezTo>
                  <a:close/>
                  <a:moveTo>
                    <a:pt x="590" y="58"/>
                  </a:moveTo>
                  <a:lnTo>
                    <a:pt x="548" y="17"/>
                  </a:lnTo>
                  <a:cubicBezTo>
                    <a:pt x="537" y="5"/>
                    <a:pt x="522" y="0"/>
                    <a:pt x="508" y="0"/>
                  </a:cubicBezTo>
                  <a:cubicBezTo>
                    <a:pt x="493" y="0"/>
                    <a:pt x="478" y="5"/>
                    <a:pt x="467" y="17"/>
                  </a:cubicBezTo>
                  <a:lnTo>
                    <a:pt x="288" y="196"/>
                  </a:lnTo>
                  <a:cubicBezTo>
                    <a:pt x="293" y="207"/>
                    <a:pt x="289" y="223"/>
                    <a:pt x="281" y="231"/>
                  </a:cubicBezTo>
                  <a:cubicBezTo>
                    <a:pt x="275" y="237"/>
                    <a:pt x="265" y="241"/>
                    <a:pt x="256" y="241"/>
                  </a:cubicBezTo>
                  <a:cubicBezTo>
                    <a:pt x="252" y="241"/>
                    <a:pt x="249" y="240"/>
                    <a:pt x="245" y="239"/>
                  </a:cubicBezTo>
                  <a:lnTo>
                    <a:pt x="229" y="254"/>
                  </a:lnTo>
                  <a:cubicBezTo>
                    <a:pt x="207" y="277"/>
                    <a:pt x="207" y="313"/>
                    <a:pt x="229" y="335"/>
                  </a:cubicBezTo>
                  <a:lnTo>
                    <a:pt x="232" y="338"/>
                  </a:lnTo>
                  <a:lnTo>
                    <a:pt x="92" y="478"/>
                  </a:lnTo>
                  <a:lnTo>
                    <a:pt x="55" y="492"/>
                  </a:lnTo>
                  <a:lnTo>
                    <a:pt x="0" y="570"/>
                  </a:lnTo>
                  <a:lnTo>
                    <a:pt x="35" y="605"/>
                  </a:lnTo>
                  <a:lnTo>
                    <a:pt x="113" y="551"/>
                  </a:lnTo>
                  <a:lnTo>
                    <a:pt x="127" y="513"/>
                  </a:lnTo>
                  <a:lnTo>
                    <a:pt x="267" y="373"/>
                  </a:lnTo>
                  <a:lnTo>
                    <a:pt x="271" y="377"/>
                  </a:lnTo>
                  <a:cubicBezTo>
                    <a:pt x="283" y="388"/>
                    <a:pt x="297" y="394"/>
                    <a:pt x="312" y="394"/>
                  </a:cubicBezTo>
                  <a:cubicBezTo>
                    <a:pt x="326" y="394"/>
                    <a:pt x="341" y="388"/>
                    <a:pt x="352" y="377"/>
                  </a:cubicBezTo>
                  <a:lnTo>
                    <a:pt x="368" y="361"/>
                  </a:lnTo>
                  <a:cubicBezTo>
                    <a:pt x="363" y="351"/>
                    <a:pt x="367" y="335"/>
                    <a:pt x="375" y="326"/>
                  </a:cubicBezTo>
                  <a:cubicBezTo>
                    <a:pt x="381" y="320"/>
                    <a:pt x="391" y="317"/>
                    <a:pt x="399" y="317"/>
                  </a:cubicBezTo>
                  <a:cubicBezTo>
                    <a:pt x="403" y="317"/>
                    <a:pt x="407" y="317"/>
                    <a:pt x="410" y="319"/>
                  </a:cubicBezTo>
                  <a:lnTo>
                    <a:pt x="590" y="139"/>
                  </a:lnTo>
                  <a:cubicBezTo>
                    <a:pt x="612" y="117"/>
                    <a:pt x="612" y="81"/>
                    <a:pt x="590" y="58"/>
                  </a:cubicBezTo>
                  <a:close/>
                  <a:moveTo>
                    <a:pt x="221" y="215"/>
                  </a:moveTo>
                  <a:lnTo>
                    <a:pt x="239" y="197"/>
                  </a:lnTo>
                  <a:lnTo>
                    <a:pt x="255" y="206"/>
                  </a:lnTo>
                  <a:lnTo>
                    <a:pt x="246" y="190"/>
                  </a:lnTo>
                  <a:lnTo>
                    <a:pt x="264" y="172"/>
                  </a:lnTo>
                  <a:lnTo>
                    <a:pt x="266" y="171"/>
                  </a:lnTo>
                  <a:cubicBezTo>
                    <a:pt x="270" y="160"/>
                    <a:pt x="272" y="151"/>
                    <a:pt x="272" y="141"/>
                  </a:cubicBezTo>
                  <a:cubicBezTo>
                    <a:pt x="272" y="69"/>
                    <a:pt x="203" y="0"/>
                    <a:pt x="131" y="1"/>
                  </a:cubicBezTo>
                  <a:cubicBezTo>
                    <a:pt x="131" y="1"/>
                    <a:pt x="123" y="9"/>
                    <a:pt x="118" y="13"/>
                  </a:cubicBezTo>
                  <a:cubicBezTo>
                    <a:pt x="176" y="71"/>
                    <a:pt x="171" y="61"/>
                    <a:pt x="171" y="97"/>
                  </a:cubicBezTo>
                  <a:cubicBezTo>
                    <a:pt x="171" y="126"/>
                    <a:pt x="125" y="171"/>
                    <a:pt x="97" y="171"/>
                  </a:cubicBezTo>
                  <a:cubicBezTo>
                    <a:pt x="61" y="171"/>
                    <a:pt x="72" y="177"/>
                    <a:pt x="13" y="118"/>
                  </a:cubicBezTo>
                  <a:cubicBezTo>
                    <a:pt x="9" y="123"/>
                    <a:pt x="1" y="131"/>
                    <a:pt x="1" y="131"/>
                  </a:cubicBezTo>
                  <a:cubicBezTo>
                    <a:pt x="2" y="203"/>
                    <a:pt x="70" y="272"/>
                    <a:pt x="141" y="272"/>
                  </a:cubicBezTo>
                  <a:cubicBezTo>
                    <a:pt x="154" y="272"/>
                    <a:pt x="168" y="267"/>
                    <a:pt x="182" y="261"/>
                  </a:cubicBezTo>
                  <a:lnTo>
                    <a:pt x="185" y="263"/>
                  </a:lnTo>
                  <a:cubicBezTo>
                    <a:pt x="189" y="251"/>
                    <a:pt x="196" y="240"/>
                    <a:pt x="206" y="230"/>
                  </a:cubicBezTo>
                  <a:lnTo>
                    <a:pt x="221" y="215"/>
                  </a:lnTo>
                  <a:close/>
                  <a:moveTo>
                    <a:pt x="401" y="352"/>
                  </a:moveTo>
                  <a:lnTo>
                    <a:pt x="409" y="368"/>
                  </a:lnTo>
                  <a:lnTo>
                    <a:pt x="392" y="385"/>
                  </a:lnTo>
                  <a:lnTo>
                    <a:pt x="376" y="401"/>
                  </a:lnTo>
                  <a:cubicBezTo>
                    <a:pt x="367" y="410"/>
                    <a:pt x="356" y="417"/>
                    <a:pt x="343" y="422"/>
                  </a:cubicBezTo>
                  <a:lnTo>
                    <a:pt x="451" y="529"/>
                  </a:lnTo>
                  <a:lnTo>
                    <a:pt x="502" y="597"/>
                  </a:lnTo>
                  <a:lnTo>
                    <a:pt x="529" y="605"/>
                  </a:lnTo>
                  <a:lnTo>
                    <a:pt x="604" y="529"/>
                  </a:lnTo>
                  <a:lnTo>
                    <a:pt x="597" y="502"/>
                  </a:lnTo>
                  <a:lnTo>
                    <a:pt x="529" y="451"/>
                  </a:lnTo>
                  <a:lnTo>
                    <a:pt x="427" y="350"/>
                  </a:lnTo>
                  <a:lnTo>
                    <a:pt x="417" y="360"/>
                  </a:lnTo>
                  <a:lnTo>
                    <a:pt x="401" y="352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838" name="Google Shape;838;p33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3" name="Shape 8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Google Shape;844;p34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45" name="Google Shape;845;p34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846" name="Google Shape;846;p34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847" name="Google Shape;847;p34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48" name="Google Shape;848;p34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49" name="Google Shape;849;p34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0" name="Google Shape;850;p34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1" name="Google Shape;851;p34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2" name="Google Shape;852;p34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3" name="Google Shape;853;p34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4" name="Google Shape;854;p34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55" name="Google Shape;855;p34"/>
          <p:cNvGrpSpPr/>
          <p:nvPr/>
        </p:nvGrpSpPr>
        <p:grpSpPr>
          <a:xfrm>
            <a:off x="1250864" y="2258191"/>
            <a:ext cx="4166545" cy="1625732"/>
            <a:chOff x="1250864" y="2258191"/>
            <a:chExt cx="4166545" cy="1625732"/>
          </a:xfrm>
        </p:grpSpPr>
        <p:sp>
          <p:nvSpPr>
            <p:cNvPr id="856" name="Google Shape;856;p34"/>
            <p:cNvSpPr/>
            <p:nvPr/>
          </p:nvSpPr>
          <p:spPr>
            <a:xfrm rot="-5400000">
              <a:off x="2521271" y="987784"/>
              <a:ext cx="1625732" cy="4166545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1"/>
                </a:gs>
                <a:gs pos="95000">
                  <a:schemeClr val="lt1"/>
                </a:gs>
                <a:gs pos="100000">
                  <a:srgbClr val="D8D8D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57" name="Google Shape;857;p34"/>
            <p:cNvSpPr/>
            <p:nvPr/>
          </p:nvSpPr>
          <p:spPr>
            <a:xfrm rot="-5400000">
              <a:off x="2628862" y="1085790"/>
              <a:ext cx="1410549" cy="3970534"/>
            </a:xfrm>
            <a:prstGeom prst="roundRect">
              <a:avLst>
                <a:gd fmla="val 50000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397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58" name="Google Shape;858;p34"/>
          <p:cNvGrpSpPr/>
          <p:nvPr/>
        </p:nvGrpSpPr>
        <p:grpSpPr>
          <a:xfrm>
            <a:off x="6743024" y="2258191"/>
            <a:ext cx="4166545" cy="1625732"/>
            <a:chOff x="6743024" y="2258191"/>
            <a:chExt cx="4166545" cy="1625732"/>
          </a:xfrm>
        </p:grpSpPr>
        <p:sp>
          <p:nvSpPr>
            <p:cNvPr id="859" name="Google Shape;859;p34"/>
            <p:cNvSpPr/>
            <p:nvPr/>
          </p:nvSpPr>
          <p:spPr>
            <a:xfrm rot="-5400000">
              <a:off x="8013431" y="987785"/>
              <a:ext cx="1625732" cy="4166545"/>
            </a:xfrm>
            <a:prstGeom prst="roundRect">
              <a:avLst>
                <a:gd fmla="val 50000" name="adj"/>
              </a:avLst>
            </a:prstGeom>
            <a:gradFill>
              <a:gsLst>
                <a:gs pos="0">
                  <a:schemeClr val="lt1"/>
                </a:gs>
                <a:gs pos="95000">
                  <a:schemeClr val="lt1"/>
                </a:gs>
                <a:gs pos="100000">
                  <a:srgbClr val="D8D8D8"/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0" name="Google Shape;860;p34"/>
            <p:cNvSpPr/>
            <p:nvPr/>
          </p:nvSpPr>
          <p:spPr>
            <a:xfrm rot="-5400000">
              <a:off x="8121022" y="1085791"/>
              <a:ext cx="1410549" cy="3970534"/>
            </a:xfrm>
            <a:prstGeom prst="roundRect">
              <a:avLst>
                <a:gd fmla="val 50000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016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61" name="Google Shape;861;p34"/>
          <p:cNvGrpSpPr/>
          <p:nvPr/>
        </p:nvGrpSpPr>
        <p:grpSpPr>
          <a:xfrm>
            <a:off x="3631753" y="2129228"/>
            <a:ext cx="1883660" cy="1883660"/>
            <a:chOff x="3631753" y="2129228"/>
            <a:chExt cx="1883660" cy="1883660"/>
          </a:xfrm>
        </p:grpSpPr>
        <p:sp>
          <p:nvSpPr>
            <p:cNvPr id="862" name="Google Shape;862;p34"/>
            <p:cNvSpPr/>
            <p:nvPr/>
          </p:nvSpPr>
          <p:spPr>
            <a:xfrm rot="-5400000">
              <a:off x="3631753" y="2129228"/>
              <a:ext cx="1883660" cy="1883660"/>
            </a:xfrm>
            <a:prstGeom prst="ellipse">
              <a:avLst/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3" name="Google Shape;863;p34"/>
            <p:cNvSpPr/>
            <p:nvPr/>
          </p:nvSpPr>
          <p:spPr>
            <a:xfrm rot="-5400000">
              <a:off x="3764626" y="2266010"/>
              <a:ext cx="1617913" cy="1617913"/>
            </a:xfrm>
            <a:prstGeom prst="ellipse">
              <a:avLst/>
            </a:prstGeom>
            <a:solidFill>
              <a:srgbClr val="3976BD"/>
            </a:solidFill>
            <a:ln>
              <a:noFill/>
            </a:ln>
            <a:effectLst>
              <a:outerShdw blurRad="1397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4" name="Google Shape;864;p34"/>
            <p:cNvSpPr/>
            <p:nvPr/>
          </p:nvSpPr>
          <p:spPr>
            <a:xfrm>
              <a:off x="4295609" y="2720711"/>
              <a:ext cx="628597" cy="638266"/>
            </a:xfrm>
            <a:custGeom>
              <a:rect b="b" l="l" r="r" t="t"/>
              <a:pathLst>
                <a:path extrusionOk="0" h="56" w="55">
                  <a:moveTo>
                    <a:pt x="53" y="20"/>
                  </a:moveTo>
                  <a:cubicBezTo>
                    <a:pt x="54" y="28"/>
                    <a:pt x="54" y="28"/>
                    <a:pt x="54" y="28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52"/>
                    <a:pt x="13" y="52"/>
                    <a:pt x="13" y="5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1" y="8"/>
                    <a:pt x="41" y="15"/>
                    <a:pt x="34" y="21"/>
                  </a:cubicBezTo>
                  <a:lnTo>
                    <a:pt x="53" y="20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65" name="Google Shape;865;p34"/>
          <p:cNvGrpSpPr/>
          <p:nvPr/>
        </p:nvGrpSpPr>
        <p:grpSpPr>
          <a:xfrm>
            <a:off x="6598731" y="2129229"/>
            <a:ext cx="1883660" cy="1883660"/>
            <a:chOff x="6598731" y="2129229"/>
            <a:chExt cx="1883660" cy="1883660"/>
          </a:xfrm>
        </p:grpSpPr>
        <p:sp>
          <p:nvSpPr>
            <p:cNvPr id="866" name="Google Shape;866;p34"/>
            <p:cNvSpPr/>
            <p:nvPr/>
          </p:nvSpPr>
          <p:spPr>
            <a:xfrm rot="-5400000">
              <a:off x="6598731" y="2129229"/>
              <a:ext cx="1883660" cy="1883660"/>
            </a:xfrm>
            <a:prstGeom prst="ellipse">
              <a:avLst/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7" name="Google Shape;867;p34"/>
            <p:cNvSpPr/>
            <p:nvPr/>
          </p:nvSpPr>
          <p:spPr>
            <a:xfrm rot="-5400000">
              <a:off x="6731604" y="2266011"/>
              <a:ext cx="1617913" cy="1617913"/>
            </a:xfrm>
            <a:prstGeom prst="ellipse">
              <a:avLst/>
            </a:prstGeom>
            <a:solidFill>
              <a:srgbClr val="275081"/>
            </a:solidFill>
            <a:ln>
              <a:noFill/>
            </a:ln>
            <a:effectLst>
              <a:outerShdw blurRad="1016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68" name="Google Shape;868;p34"/>
            <p:cNvSpPr/>
            <p:nvPr/>
          </p:nvSpPr>
          <p:spPr>
            <a:xfrm rot="10800000">
              <a:off x="7226261" y="2813813"/>
              <a:ext cx="628597" cy="638266"/>
            </a:xfrm>
            <a:custGeom>
              <a:rect b="b" l="l" r="r" t="t"/>
              <a:pathLst>
                <a:path extrusionOk="0" h="56" w="55">
                  <a:moveTo>
                    <a:pt x="53" y="20"/>
                  </a:moveTo>
                  <a:cubicBezTo>
                    <a:pt x="54" y="28"/>
                    <a:pt x="54" y="28"/>
                    <a:pt x="54" y="28"/>
                  </a:cubicBezTo>
                  <a:cubicBezTo>
                    <a:pt x="52" y="30"/>
                    <a:pt x="52" y="30"/>
                    <a:pt x="52" y="30"/>
                  </a:cubicBezTo>
                  <a:cubicBezTo>
                    <a:pt x="55" y="33"/>
                    <a:pt x="55" y="33"/>
                    <a:pt x="55" y="33"/>
                  </a:cubicBezTo>
                  <a:cubicBezTo>
                    <a:pt x="54" y="37"/>
                    <a:pt x="54" y="37"/>
                    <a:pt x="54" y="37"/>
                  </a:cubicBezTo>
                  <a:cubicBezTo>
                    <a:pt x="52" y="38"/>
                    <a:pt x="52" y="38"/>
                    <a:pt x="52" y="38"/>
                  </a:cubicBezTo>
                  <a:cubicBezTo>
                    <a:pt x="53" y="40"/>
                    <a:pt x="53" y="40"/>
                    <a:pt x="53" y="40"/>
                  </a:cubicBezTo>
                  <a:cubicBezTo>
                    <a:pt x="52" y="45"/>
                    <a:pt x="52" y="45"/>
                    <a:pt x="52" y="45"/>
                  </a:cubicBezTo>
                  <a:cubicBezTo>
                    <a:pt x="50" y="46"/>
                    <a:pt x="50" y="46"/>
                    <a:pt x="50" y="46"/>
                  </a:cubicBezTo>
                  <a:cubicBezTo>
                    <a:pt x="52" y="48"/>
                    <a:pt x="52" y="48"/>
                    <a:pt x="52" y="48"/>
                  </a:cubicBezTo>
                  <a:cubicBezTo>
                    <a:pt x="51" y="54"/>
                    <a:pt x="51" y="54"/>
                    <a:pt x="51" y="54"/>
                  </a:cubicBezTo>
                  <a:cubicBezTo>
                    <a:pt x="47" y="56"/>
                    <a:pt x="47" y="56"/>
                    <a:pt x="47" y="56"/>
                  </a:cubicBezTo>
                  <a:cubicBezTo>
                    <a:pt x="20" y="49"/>
                    <a:pt x="20" y="49"/>
                    <a:pt x="20" y="49"/>
                  </a:cubicBezTo>
                  <a:cubicBezTo>
                    <a:pt x="13" y="48"/>
                    <a:pt x="13" y="48"/>
                    <a:pt x="13" y="48"/>
                  </a:cubicBezTo>
                  <a:cubicBezTo>
                    <a:pt x="13" y="52"/>
                    <a:pt x="13" y="52"/>
                    <a:pt x="13" y="52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17"/>
                    <a:pt x="0" y="17"/>
                    <a:pt x="0" y="17"/>
                  </a:cubicBezTo>
                  <a:cubicBezTo>
                    <a:pt x="13" y="17"/>
                    <a:pt x="13" y="17"/>
                    <a:pt x="13" y="17"/>
                  </a:cubicBezTo>
                  <a:cubicBezTo>
                    <a:pt x="13" y="23"/>
                    <a:pt x="13" y="23"/>
                    <a:pt x="13" y="23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40" y="0"/>
                    <a:pt x="40" y="0"/>
                    <a:pt x="40" y="0"/>
                  </a:cubicBezTo>
                  <a:cubicBezTo>
                    <a:pt x="51" y="8"/>
                    <a:pt x="41" y="15"/>
                    <a:pt x="34" y="21"/>
                  </a:cubicBezTo>
                  <a:lnTo>
                    <a:pt x="53" y="20"/>
                  </a:lnTo>
                  <a:close/>
                </a:path>
              </a:pathLst>
            </a:custGeom>
            <a:solidFill>
              <a:srgbClr val="FDFDFD"/>
            </a:solidFill>
            <a:ln>
              <a:noFill/>
            </a:ln>
          </p:spPr>
          <p:txBody>
            <a:bodyPr anchorCtr="0" anchor="t" bIns="60950" lIns="121900" spcFirstLastPara="1" rIns="121900" wrap="square" tIns="609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869" name="Google Shape;869;p34"/>
          <p:cNvSpPr txBox="1"/>
          <p:nvPr/>
        </p:nvSpPr>
        <p:spPr>
          <a:xfrm>
            <a:off x="8627548" y="2759581"/>
            <a:ext cx="180927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 b="1"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0" name="Google Shape;870;p34"/>
          <p:cNvSpPr txBox="1"/>
          <p:nvPr/>
        </p:nvSpPr>
        <p:spPr>
          <a:xfrm>
            <a:off x="1683751" y="2775765"/>
            <a:ext cx="180927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 b="1" sz="2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1" name="Google Shape;871;p34"/>
          <p:cNvSpPr txBox="1"/>
          <p:nvPr/>
        </p:nvSpPr>
        <p:spPr>
          <a:xfrm>
            <a:off x="1676784" y="4460919"/>
            <a:ext cx="31681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40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2" name="Google Shape;872;p34"/>
          <p:cNvSpPr txBox="1"/>
          <p:nvPr/>
        </p:nvSpPr>
        <p:spPr>
          <a:xfrm>
            <a:off x="7540559" y="4460919"/>
            <a:ext cx="31681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STAGE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40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73" name="Google Shape;873;p34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55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55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455"/>
                                        <p:tgtEl>
                                          <p:spTgt spid="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91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8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35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880" name="Google Shape;880;p35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881" name="Google Shape;881;p35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882" name="Google Shape;882;p35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3" name="Google Shape;883;p35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4" name="Google Shape;884;p35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5" name="Google Shape;885;p35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6" name="Google Shape;886;p35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7" name="Google Shape;887;p35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8" name="Google Shape;888;p35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89" name="Google Shape;889;p35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90" name="Google Shape;890;p35"/>
          <p:cNvGrpSpPr/>
          <p:nvPr/>
        </p:nvGrpSpPr>
        <p:grpSpPr>
          <a:xfrm>
            <a:off x="5221582" y="4874791"/>
            <a:ext cx="1748835" cy="1423937"/>
            <a:chOff x="5221582" y="4874791"/>
            <a:chExt cx="1748835" cy="1423937"/>
          </a:xfrm>
        </p:grpSpPr>
        <p:sp>
          <p:nvSpPr>
            <p:cNvPr id="891" name="Google Shape;891;p35"/>
            <p:cNvSpPr/>
            <p:nvPr/>
          </p:nvSpPr>
          <p:spPr>
            <a:xfrm>
              <a:off x="5221582" y="4874791"/>
              <a:ext cx="1748835" cy="1423937"/>
            </a:xfrm>
            <a:custGeom>
              <a:rect b="b" l="l" r="r" t="t"/>
              <a:pathLst>
                <a:path extrusionOk="0" h="1545771" w="1959428">
                  <a:moveTo>
                    <a:pt x="0" y="0"/>
                  </a:moveTo>
                  <a:lnTo>
                    <a:pt x="1959428" y="0"/>
                  </a:lnTo>
                  <a:lnTo>
                    <a:pt x="1959428" y="1165870"/>
                  </a:lnTo>
                  <a:cubicBezTo>
                    <a:pt x="1959428" y="1293921"/>
                    <a:pt x="1855623" y="1397726"/>
                    <a:pt x="1727572" y="1397726"/>
                  </a:cubicBezTo>
                  <a:lnTo>
                    <a:pt x="1206883" y="1397726"/>
                  </a:lnTo>
                  <a:lnTo>
                    <a:pt x="1158178" y="1469966"/>
                  </a:lnTo>
                  <a:cubicBezTo>
                    <a:pt x="1111341" y="1516802"/>
                    <a:pt x="1046637" y="1545771"/>
                    <a:pt x="975167" y="1545771"/>
                  </a:cubicBezTo>
                  <a:cubicBezTo>
                    <a:pt x="903697" y="1545771"/>
                    <a:pt x="838993" y="1516802"/>
                    <a:pt x="792157" y="1469966"/>
                  </a:cubicBezTo>
                  <a:lnTo>
                    <a:pt x="743452" y="1397726"/>
                  </a:lnTo>
                  <a:lnTo>
                    <a:pt x="231856" y="1397726"/>
                  </a:lnTo>
                  <a:cubicBezTo>
                    <a:pt x="103805" y="1397726"/>
                    <a:pt x="0" y="1293921"/>
                    <a:pt x="0" y="1165870"/>
                  </a:cubicBezTo>
                  <a:close/>
                </a:path>
              </a:pathLst>
            </a:custGeom>
            <a:solidFill>
              <a:srgbClr val="F1F1F3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92" name="Google Shape;892;p35"/>
            <p:cNvSpPr txBox="1"/>
            <p:nvPr/>
          </p:nvSpPr>
          <p:spPr>
            <a:xfrm>
              <a:off x="5307676" y="5236744"/>
              <a:ext cx="1635384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0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OPTION HERE</a:t>
              </a:r>
              <a:endParaRPr b="1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93" name="Google Shape;893;p35"/>
          <p:cNvGrpSpPr/>
          <p:nvPr/>
        </p:nvGrpSpPr>
        <p:grpSpPr>
          <a:xfrm>
            <a:off x="6121361" y="1599228"/>
            <a:ext cx="1538838" cy="1538841"/>
            <a:chOff x="6121361" y="1599228"/>
            <a:chExt cx="1538838" cy="1538841"/>
          </a:xfrm>
        </p:grpSpPr>
        <p:sp>
          <p:nvSpPr>
            <p:cNvPr id="894" name="Google Shape;894;p35"/>
            <p:cNvSpPr/>
            <p:nvPr/>
          </p:nvSpPr>
          <p:spPr>
            <a:xfrm rot="5400000">
              <a:off x="6121360" y="1599229"/>
              <a:ext cx="1538841" cy="1538838"/>
            </a:xfrm>
            <a:custGeom>
              <a:rect b="b" l="l" r="r" t="t"/>
              <a:pathLst>
                <a:path extrusionOk="0" h="1670503" w="1670506">
                  <a:moveTo>
                    <a:pt x="0" y="1670503"/>
                  </a:moveTo>
                  <a:lnTo>
                    <a:pt x="7251" y="1526913"/>
                  </a:lnTo>
                  <a:cubicBezTo>
                    <a:pt x="88625" y="725637"/>
                    <a:pt x="725638" y="88625"/>
                    <a:pt x="1526913" y="7251"/>
                  </a:cubicBezTo>
                  <a:lnTo>
                    <a:pt x="1670506" y="0"/>
                  </a:lnTo>
                  <a:lnTo>
                    <a:pt x="1670506" y="797497"/>
                  </a:lnTo>
                  <a:lnTo>
                    <a:pt x="1608452" y="800631"/>
                  </a:lnTo>
                  <a:cubicBezTo>
                    <a:pt x="1182511" y="843887"/>
                    <a:pt x="843887" y="1182511"/>
                    <a:pt x="800631" y="1608452"/>
                  </a:cubicBezTo>
                  <a:lnTo>
                    <a:pt x="797498" y="1670503"/>
                  </a:lnTo>
                  <a:lnTo>
                    <a:pt x="0" y="1670503"/>
                  </a:ln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95" name="Google Shape;895;p35"/>
            <p:cNvSpPr/>
            <p:nvPr/>
          </p:nvSpPr>
          <p:spPr>
            <a:xfrm>
              <a:off x="6790533" y="2110066"/>
              <a:ext cx="359767" cy="422491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96" name="Google Shape;896;p35"/>
          <p:cNvGrpSpPr/>
          <p:nvPr/>
        </p:nvGrpSpPr>
        <p:grpSpPr>
          <a:xfrm>
            <a:off x="4526363" y="1599228"/>
            <a:ext cx="1538844" cy="1538841"/>
            <a:chOff x="4526363" y="1599228"/>
            <a:chExt cx="1538844" cy="1538841"/>
          </a:xfrm>
        </p:grpSpPr>
        <p:sp>
          <p:nvSpPr>
            <p:cNvPr id="897" name="Google Shape;897;p35"/>
            <p:cNvSpPr/>
            <p:nvPr/>
          </p:nvSpPr>
          <p:spPr>
            <a:xfrm rot="5400000">
              <a:off x="4526364" y="1599226"/>
              <a:ext cx="1538841" cy="1538844"/>
            </a:xfrm>
            <a:custGeom>
              <a:rect b="b" l="l" r="r" t="t"/>
              <a:pathLst>
                <a:path extrusionOk="0" h="1670509" w="1670506">
                  <a:moveTo>
                    <a:pt x="0" y="0"/>
                  </a:moveTo>
                  <a:lnTo>
                    <a:pt x="797497" y="0"/>
                  </a:lnTo>
                  <a:lnTo>
                    <a:pt x="800631" y="62057"/>
                  </a:lnTo>
                  <a:cubicBezTo>
                    <a:pt x="843887" y="487998"/>
                    <a:pt x="1182511" y="826622"/>
                    <a:pt x="1608452" y="869878"/>
                  </a:cubicBezTo>
                  <a:lnTo>
                    <a:pt x="1670506" y="873012"/>
                  </a:lnTo>
                  <a:lnTo>
                    <a:pt x="1670506" y="1670509"/>
                  </a:lnTo>
                  <a:lnTo>
                    <a:pt x="1526913" y="1663258"/>
                  </a:lnTo>
                  <a:cubicBezTo>
                    <a:pt x="725638" y="1581884"/>
                    <a:pt x="88625" y="944872"/>
                    <a:pt x="7251" y="143596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898" name="Google Shape;898;p35"/>
            <p:cNvSpPr/>
            <p:nvPr/>
          </p:nvSpPr>
          <p:spPr>
            <a:xfrm>
              <a:off x="5040388" y="2137214"/>
              <a:ext cx="392043" cy="368194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899" name="Google Shape;899;p35"/>
          <p:cNvGrpSpPr/>
          <p:nvPr/>
        </p:nvGrpSpPr>
        <p:grpSpPr>
          <a:xfrm>
            <a:off x="4526362" y="3199041"/>
            <a:ext cx="1420096" cy="1625436"/>
            <a:chOff x="4526362" y="3199041"/>
            <a:chExt cx="1420096" cy="1625436"/>
          </a:xfrm>
        </p:grpSpPr>
        <p:sp>
          <p:nvSpPr>
            <p:cNvPr id="900" name="Google Shape;900;p35"/>
            <p:cNvSpPr/>
            <p:nvPr/>
          </p:nvSpPr>
          <p:spPr>
            <a:xfrm>
              <a:off x="4526362" y="3199041"/>
              <a:ext cx="1420096" cy="1625436"/>
            </a:xfrm>
            <a:custGeom>
              <a:rect b="b" l="l" r="r" t="t"/>
              <a:pathLst>
                <a:path extrusionOk="0" h="1764510" w="1541601">
                  <a:moveTo>
                    <a:pt x="0" y="0"/>
                  </a:moveTo>
                  <a:lnTo>
                    <a:pt x="797497" y="0"/>
                  </a:lnTo>
                  <a:lnTo>
                    <a:pt x="800631" y="62058"/>
                  </a:lnTo>
                  <a:cubicBezTo>
                    <a:pt x="816852" y="221786"/>
                    <a:pt x="874609" y="369235"/>
                    <a:pt x="962931" y="493433"/>
                  </a:cubicBezTo>
                  <a:lnTo>
                    <a:pt x="1057314" y="605073"/>
                  </a:lnTo>
                  <a:lnTo>
                    <a:pt x="1062507" y="610719"/>
                  </a:lnTo>
                  <a:lnTo>
                    <a:pt x="1062890" y="611043"/>
                  </a:lnTo>
                  <a:lnTo>
                    <a:pt x="1062846" y="611088"/>
                  </a:lnTo>
                  <a:lnTo>
                    <a:pt x="1141263" y="696340"/>
                  </a:lnTo>
                  <a:cubicBezTo>
                    <a:pt x="1356795" y="951242"/>
                    <a:pt x="1498749" y="1270359"/>
                    <a:pt x="1534350" y="1620917"/>
                  </a:cubicBezTo>
                  <a:lnTo>
                    <a:pt x="1541601" y="1764510"/>
                  </a:lnTo>
                  <a:lnTo>
                    <a:pt x="744104" y="1764510"/>
                  </a:lnTo>
                  <a:lnTo>
                    <a:pt x="740970" y="1702456"/>
                  </a:lnTo>
                  <a:cubicBezTo>
                    <a:pt x="724749" y="1542728"/>
                    <a:pt x="666992" y="1395279"/>
                    <a:pt x="578670" y="1271081"/>
                  </a:cubicBezTo>
                  <a:lnTo>
                    <a:pt x="484284" y="1159438"/>
                  </a:lnTo>
                  <a:lnTo>
                    <a:pt x="400339" y="1068175"/>
                  </a:lnTo>
                  <a:cubicBezTo>
                    <a:pt x="184806" y="813273"/>
                    <a:pt x="42852" y="494155"/>
                    <a:pt x="7251" y="143597"/>
                  </a:cubicBez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01" name="Google Shape;901;p35"/>
            <p:cNvSpPr/>
            <p:nvPr/>
          </p:nvSpPr>
          <p:spPr>
            <a:xfrm>
              <a:off x="5042687" y="3809355"/>
              <a:ext cx="395742" cy="394149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902" name="Google Shape;902;p35"/>
          <p:cNvGrpSpPr/>
          <p:nvPr/>
        </p:nvGrpSpPr>
        <p:grpSpPr>
          <a:xfrm>
            <a:off x="6245535" y="3200320"/>
            <a:ext cx="1420096" cy="1625436"/>
            <a:chOff x="6245535" y="3200320"/>
            <a:chExt cx="1420096" cy="1625436"/>
          </a:xfrm>
        </p:grpSpPr>
        <p:sp>
          <p:nvSpPr>
            <p:cNvPr id="903" name="Google Shape;903;p35"/>
            <p:cNvSpPr/>
            <p:nvPr/>
          </p:nvSpPr>
          <p:spPr>
            <a:xfrm flipH="1">
              <a:off x="6245535" y="3200320"/>
              <a:ext cx="1420096" cy="1625436"/>
            </a:xfrm>
            <a:custGeom>
              <a:rect b="b" l="l" r="r" t="t"/>
              <a:pathLst>
                <a:path extrusionOk="0" h="1764510" w="1541601">
                  <a:moveTo>
                    <a:pt x="0" y="0"/>
                  </a:moveTo>
                  <a:lnTo>
                    <a:pt x="797497" y="0"/>
                  </a:lnTo>
                  <a:lnTo>
                    <a:pt x="800631" y="62058"/>
                  </a:lnTo>
                  <a:cubicBezTo>
                    <a:pt x="816852" y="221786"/>
                    <a:pt x="874609" y="369235"/>
                    <a:pt x="962931" y="493433"/>
                  </a:cubicBezTo>
                  <a:lnTo>
                    <a:pt x="1057314" y="605073"/>
                  </a:lnTo>
                  <a:lnTo>
                    <a:pt x="1062507" y="610719"/>
                  </a:lnTo>
                  <a:lnTo>
                    <a:pt x="1062890" y="611043"/>
                  </a:lnTo>
                  <a:lnTo>
                    <a:pt x="1062846" y="611088"/>
                  </a:lnTo>
                  <a:lnTo>
                    <a:pt x="1141263" y="696340"/>
                  </a:lnTo>
                  <a:cubicBezTo>
                    <a:pt x="1356795" y="951242"/>
                    <a:pt x="1498749" y="1270359"/>
                    <a:pt x="1534350" y="1620917"/>
                  </a:cubicBezTo>
                  <a:lnTo>
                    <a:pt x="1541601" y="1764510"/>
                  </a:lnTo>
                  <a:lnTo>
                    <a:pt x="744104" y="1764510"/>
                  </a:lnTo>
                  <a:lnTo>
                    <a:pt x="740970" y="1702456"/>
                  </a:lnTo>
                  <a:cubicBezTo>
                    <a:pt x="724749" y="1542728"/>
                    <a:pt x="666992" y="1395279"/>
                    <a:pt x="578670" y="1271081"/>
                  </a:cubicBezTo>
                  <a:lnTo>
                    <a:pt x="484284" y="1159438"/>
                  </a:lnTo>
                  <a:lnTo>
                    <a:pt x="400339" y="1068175"/>
                  </a:lnTo>
                  <a:cubicBezTo>
                    <a:pt x="184806" y="813273"/>
                    <a:pt x="42852" y="494155"/>
                    <a:pt x="7251" y="143597"/>
                  </a:cubicBez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04" name="Google Shape;904;p35"/>
            <p:cNvSpPr/>
            <p:nvPr/>
          </p:nvSpPr>
          <p:spPr>
            <a:xfrm>
              <a:off x="6857530" y="3748782"/>
              <a:ext cx="335051" cy="352015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05" name="Google Shape;905;p35"/>
          <p:cNvSpPr txBox="1"/>
          <p:nvPr/>
        </p:nvSpPr>
        <p:spPr>
          <a:xfrm>
            <a:off x="1214733" y="2183964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06" name="Google Shape;906;p35"/>
          <p:cNvSpPr txBox="1"/>
          <p:nvPr/>
        </p:nvSpPr>
        <p:spPr>
          <a:xfrm>
            <a:off x="1214733" y="457669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07" name="Google Shape;907;p35"/>
          <p:cNvSpPr txBox="1"/>
          <p:nvPr/>
        </p:nvSpPr>
        <p:spPr>
          <a:xfrm>
            <a:off x="8645139" y="2174284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08" name="Google Shape;908;p35"/>
          <p:cNvSpPr txBox="1"/>
          <p:nvPr/>
        </p:nvSpPr>
        <p:spPr>
          <a:xfrm>
            <a:off x="8645139" y="457669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09" name="Google Shape;909;p35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4" name="Shape 9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5" name="Google Shape;915;p36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16" name="Google Shape;916;p36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917" name="Google Shape;917;p36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918" name="Google Shape;918;p36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19" name="Google Shape;919;p36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0" name="Google Shape;920;p36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1" name="Google Shape;921;p36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2" name="Google Shape;922;p36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3" name="Google Shape;923;p36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4" name="Google Shape;924;p36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25" name="Google Shape;925;p36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26" name="Google Shape;926;p36"/>
          <p:cNvSpPr/>
          <p:nvPr/>
        </p:nvSpPr>
        <p:spPr>
          <a:xfrm>
            <a:off x="2176670" y="2877868"/>
            <a:ext cx="0" cy="626165"/>
          </a:xfrm>
          <a:custGeom>
            <a:rect b="b" l="l" r="r" t="t"/>
            <a:pathLst>
              <a:path extrusionOk="0" h="626165" w="120000">
                <a:moveTo>
                  <a:pt x="0" y="626165"/>
                </a:moveTo>
                <a:lnTo>
                  <a:pt x="0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27" name="Google Shape;927;p36"/>
          <p:cNvSpPr/>
          <p:nvPr/>
        </p:nvSpPr>
        <p:spPr>
          <a:xfrm>
            <a:off x="7268818" y="2877868"/>
            <a:ext cx="0" cy="626165"/>
          </a:xfrm>
          <a:custGeom>
            <a:rect b="b" l="l" r="r" t="t"/>
            <a:pathLst>
              <a:path extrusionOk="0" h="626165" w="120000">
                <a:moveTo>
                  <a:pt x="0" y="626165"/>
                </a:moveTo>
                <a:lnTo>
                  <a:pt x="0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28" name="Google Shape;928;p36"/>
          <p:cNvSpPr/>
          <p:nvPr/>
        </p:nvSpPr>
        <p:spPr>
          <a:xfrm>
            <a:off x="4724400" y="4759676"/>
            <a:ext cx="0" cy="626165"/>
          </a:xfrm>
          <a:custGeom>
            <a:rect b="b" l="l" r="r" t="t"/>
            <a:pathLst>
              <a:path extrusionOk="0" h="626165" w="120000">
                <a:moveTo>
                  <a:pt x="0" y="626165"/>
                </a:moveTo>
                <a:lnTo>
                  <a:pt x="0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29" name="Google Shape;929;p36"/>
          <p:cNvSpPr/>
          <p:nvPr/>
        </p:nvSpPr>
        <p:spPr>
          <a:xfrm>
            <a:off x="9826487" y="4759676"/>
            <a:ext cx="0" cy="626165"/>
          </a:xfrm>
          <a:custGeom>
            <a:rect b="b" l="l" r="r" t="t"/>
            <a:pathLst>
              <a:path extrusionOk="0" h="626165" w="120000">
                <a:moveTo>
                  <a:pt x="0" y="626165"/>
                </a:moveTo>
                <a:lnTo>
                  <a:pt x="0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30" name="Google Shape;930;p36"/>
          <p:cNvSpPr/>
          <p:nvPr/>
        </p:nvSpPr>
        <p:spPr>
          <a:xfrm>
            <a:off x="762454" y="4130198"/>
            <a:ext cx="10605052" cy="0"/>
          </a:xfrm>
          <a:custGeom>
            <a:rect b="b" l="l" r="r" t="t"/>
            <a:pathLst>
              <a:path extrusionOk="0" h="120000" w="10605052">
                <a:moveTo>
                  <a:pt x="0" y="0"/>
                </a:moveTo>
                <a:lnTo>
                  <a:pt x="10605052" y="0"/>
                </a:lnTo>
              </a:path>
            </a:pathLst>
          </a:custGeom>
          <a:noFill/>
          <a:ln cap="flat" cmpd="sng" w="12700">
            <a:solidFill>
              <a:srgbClr val="7F7F7F"/>
            </a:solidFill>
            <a:prstDash val="dash"/>
            <a:miter lim="800000"/>
            <a:headEnd len="med" w="med" type="oval"/>
            <a:tailEnd len="med" w="med" type="oval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931" name="Google Shape;931;p36"/>
          <p:cNvGrpSpPr/>
          <p:nvPr/>
        </p:nvGrpSpPr>
        <p:grpSpPr>
          <a:xfrm>
            <a:off x="1313183" y="3434458"/>
            <a:ext cx="1818861" cy="1381539"/>
            <a:chOff x="1313183" y="3529053"/>
            <a:chExt cx="1818861" cy="1381539"/>
          </a:xfrm>
        </p:grpSpPr>
        <p:sp>
          <p:nvSpPr>
            <p:cNvPr id="932" name="Google Shape;932;p36"/>
            <p:cNvSpPr/>
            <p:nvPr/>
          </p:nvSpPr>
          <p:spPr>
            <a:xfrm>
              <a:off x="1313183" y="3529053"/>
              <a:ext cx="1818861" cy="138153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52400" rotWithShape="0" algn="t" dir="54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33" name="Google Shape;933;p36"/>
            <p:cNvSpPr/>
            <p:nvPr/>
          </p:nvSpPr>
          <p:spPr>
            <a:xfrm>
              <a:off x="1545095" y="3850978"/>
              <a:ext cx="1355035" cy="73768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id="934" name="Google Shape;934;p36"/>
            <p:cNvGrpSpPr/>
            <p:nvPr/>
          </p:nvGrpSpPr>
          <p:grpSpPr>
            <a:xfrm>
              <a:off x="2310222" y="4057838"/>
              <a:ext cx="327341" cy="323966"/>
              <a:chOff x="6967126" y="4092464"/>
              <a:chExt cx="453105" cy="448433"/>
            </a:xfrm>
          </p:grpSpPr>
          <p:sp>
            <p:nvSpPr>
              <p:cNvPr id="935" name="Google Shape;935;p36"/>
              <p:cNvSpPr/>
              <p:nvPr/>
            </p:nvSpPr>
            <p:spPr>
              <a:xfrm>
                <a:off x="6967126" y="4343773"/>
                <a:ext cx="453105" cy="197124"/>
              </a:xfrm>
              <a:custGeom>
                <a:rect b="b" l="l" r="r" t="t"/>
                <a:pathLst>
                  <a:path extrusionOk="0" h="89" w="205">
                    <a:moveTo>
                      <a:pt x="103" y="19"/>
                    </a:moveTo>
                    <a:cubicBezTo>
                      <a:pt x="82" y="19"/>
                      <a:pt x="62" y="12"/>
                      <a:pt x="4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79"/>
                      <a:pt x="10" y="89"/>
                      <a:pt x="22" y="89"/>
                    </a:cubicBezTo>
                    <a:cubicBezTo>
                      <a:pt x="183" y="89"/>
                      <a:pt x="183" y="89"/>
                      <a:pt x="183" y="89"/>
                    </a:cubicBezTo>
                    <a:cubicBezTo>
                      <a:pt x="195" y="89"/>
                      <a:pt x="205" y="79"/>
                      <a:pt x="205" y="67"/>
                    </a:cubicBezTo>
                    <a:cubicBezTo>
                      <a:pt x="205" y="0"/>
                      <a:pt x="205" y="0"/>
                      <a:pt x="205" y="0"/>
                    </a:cubicBezTo>
                    <a:cubicBezTo>
                      <a:pt x="158" y="0"/>
                      <a:pt x="158" y="0"/>
                      <a:pt x="158" y="0"/>
                    </a:cubicBezTo>
                    <a:cubicBezTo>
                      <a:pt x="143" y="12"/>
                      <a:pt x="124" y="19"/>
                      <a:pt x="103" y="19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36" name="Google Shape;936;p36"/>
              <p:cNvSpPr/>
              <p:nvPr/>
            </p:nvSpPr>
            <p:spPr>
              <a:xfrm>
                <a:off x="6967126" y="4092464"/>
                <a:ext cx="453105" cy="260652"/>
              </a:xfrm>
              <a:custGeom>
                <a:rect b="b" l="l" r="r" t="t"/>
                <a:pathLst>
                  <a:path extrusionOk="0" h="118" w="205">
                    <a:moveTo>
                      <a:pt x="183" y="42"/>
                    </a:moveTo>
                    <a:cubicBezTo>
                      <a:pt x="180" y="42"/>
                      <a:pt x="180" y="42"/>
                      <a:pt x="180" y="42"/>
                    </a:cubicBezTo>
                    <a:cubicBezTo>
                      <a:pt x="154" y="42"/>
                      <a:pt x="154" y="42"/>
                      <a:pt x="154" y="42"/>
                    </a:cubicBezTo>
                    <a:cubicBezTo>
                      <a:pt x="154" y="22"/>
                      <a:pt x="154" y="22"/>
                      <a:pt x="154" y="22"/>
                    </a:cubicBezTo>
                    <a:cubicBezTo>
                      <a:pt x="154" y="10"/>
                      <a:pt x="144" y="0"/>
                      <a:pt x="132" y="0"/>
                    </a:cubicBezTo>
                    <a:cubicBezTo>
                      <a:pt x="73" y="0"/>
                      <a:pt x="73" y="0"/>
                      <a:pt x="73" y="0"/>
                    </a:cubicBezTo>
                    <a:cubicBezTo>
                      <a:pt x="61" y="0"/>
                      <a:pt x="51" y="10"/>
                      <a:pt x="51" y="22"/>
                    </a:cubicBezTo>
                    <a:cubicBezTo>
                      <a:pt x="51" y="42"/>
                      <a:pt x="51" y="42"/>
                      <a:pt x="51" y="42"/>
                    </a:cubicBezTo>
                    <a:cubicBezTo>
                      <a:pt x="25" y="42"/>
                      <a:pt x="25" y="42"/>
                      <a:pt x="25" y="42"/>
                    </a:cubicBezTo>
                    <a:cubicBezTo>
                      <a:pt x="22" y="42"/>
                      <a:pt x="22" y="42"/>
                      <a:pt x="22" y="42"/>
                    </a:cubicBezTo>
                    <a:cubicBezTo>
                      <a:pt x="10" y="42"/>
                      <a:pt x="0" y="52"/>
                      <a:pt x="0" y="64"/>
                    </a:cubicBezTo>
                    <a:cubicBezTo>
                      <a:pt x="0" y="101"/>
                      <a:pt x="0" y="101"/>
                      <a:pt x="0" y="101"/>
                    </a:cubicBezTo>
                    <a:cubicBezTo>
                      <a:pt x="54" y="101"/>
                      <a:pt x="54" y="101"/>
                      <a:pt x="54" y="101"/>
                    </a:cubicBezTo>
                    <a:cubicBezTo>
                      <a:pt x="67" y="112"/>
                      <a:pt x="84" y="118"/>
                      <a:pt x="103" y="118"/>
                    </a:cubicBezTo>
                    <a:cubicBezTo>
                      <a:pt x="121" y="118"/>
                      <a:pt x="138" y="112"/>
                      <a:pt x="151" y="101"/>
                    </a:cubicBezTo>
                    <a:cubicBezTo>
                      <a:pt x="205" y="101"/>
                      <a:pt x="205" y="101"/>
                      <a:pt x="205" y="101"/>
                    </a:cubicBezTo>
                    <a:cubicBezTo>
                      <a:pt x="205" y="64"/>
                      <a:pt x="205" y="64"/>
                      <a:pt x="205" y="64"/>
                    </a:cubicBezTo>
                    <a:cubicBezTo>
                      <a:pt x="205" y="52"/>
                      <a:pt x="195" y="42"/>
                      <a:pt x="183" y="42"/>
                    </a:cubicBezTo>
                    <a:close/>
                    <a:moveTo>
                      <a:pt x="67" y="26"/>
                    </a:moveTo>
                    <a:cubicBezTo>
                      <a:pt x="67" y="22"/>
                      <a:pt x="67" y="22"/>
                      <a:pt x="67" y="22"/>
                    </a:cubicBezTo>
                    <a:cubicBezTo>
                      <a:pt x="67" y="19"/>
                      <a:pt x="70" y="17"/>
                      <a:pt x="73" y="17"/>
                    </a:cubicBezTo>
                    <a:cubicBezTo>
                      <a:pt x="132" y="17"/>
                      <a:pt x="132" y="17"/>
                      <a:pt x="132" y="17"/>
                    </a:cubicBezTo>
                    <a:cubicBezTo>
                      <a:pt x="135" y="17"/>
                      <a:pt x="138" y="19"/>
                      <a:pt x="138" y="22"/>
                    </a:cubicBezTo>
                    <a:cubicBezTo>
                      <a:pt x="138" y="26"/>
                      <a:pt x="138" y="26"/>
                      <a:pt x="138" y="26"/>
                    </a:cubicBezTo>
                    <a:cubicBezTo>
                      <a:pt x="138" y="42"/>
                      <a:pt x="138" y="42"/>
                      <a:pt x="138" y="42"/>
                    </a:cubicBezTo>
                    <a:cubicBezTo>
                      <a:pt x="67" y="42"/>
                      <a:pt x="67" y="42"/>
                      <a:pt x="67" y="42"/>
                    </a:cubicBezTo>
                    <a:lnTo>
                      <a:pt x="67" y="26"/>
                    </a:lnTo>
                    <a:close/>
                    <a:moveTo>
                      <a:pt x="101" y="101"/>
                    </a:moveTo>
                    <a:cubicBezTo>
                      <a:pt x="92" y="101"/>
                      <a:pt x="85" y="94"/>
                      <a:pt x="85" y="86"/>
                    </a:cubicBezTo>
                    <a:cubicBezTo>
                      <a:pt x="85" y="77"/>
                      <a:pt x="92" y="70"/>
                      <a:pt x="101" y="70"/>
                    </a:cubicBezTo>
                    <a:cubicBezTo>
                      <a:pt x="110" y="70"/>
                      <a:pt x="117" y="77"/>
                      <a:pt x="117" y="86"/>
                    </a:cubicBezTo>
                    <a:cubicBezTo>
                      <a:pt x="117" y="94"/>
                      <a:pt x="110" y="101"/>
                      <a:pt x="101" y="101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937" name="Google Shape;937;p36"/>
            <p:cNvSpPr/>
            <p:nvPr/>
          </p:nvSpPr>
          <p:spPr>
            <a:xfrm>
              <a:off x="1462291" y="4053934"/>
              <a:ext cx="8905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59595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sz="20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938" name="Google Shape;938;p36"/>
          <p:cNvGrpSpPr/>
          <p:nvPr/>
        </p:nvGrpSpPr>
        <p:grpSpPr>
          <a:xfrm>
            <a:off x="3857487" y="3434458"/>
            <a:ext cx="1818861" cy="1381539"/>
            <a:chOff x="3857487" y="3529053"/>
            <a:chExt cx="1818861" cy="1381539"/>
          </a:xfrm>
        </p:grpSpPr>
        <p:sp>
          <p:nvSpPr>
            <p:cNvPr id="939" name="Google Shape;939;p36"/>
            <p:cNvSpPr/>
            <p:nvPr/>
          </p:nvSpPr>
          <p:spPr>
            <a:xfrm>
              <a:off x="3857487" y="3529053"/>
              <a:ext cx="1818861" cy="138153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397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40" name="Google Shape;940;p36"/>
            <p:cNvSpPr/>
            <p:nvPr/>
          </p:nvSpPr>
          <p:spPr>
            <a:xfrm>
              <a:off x="4089399" y="3850978"/>
              <a:ext cx="1355035" cy="73768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id="941" name="Google Shape;941;p36"/>
            <p:cNvGrpSpPr/>
            <p:nvPr/>
          </p:nvGrpSpPr>
          <p:grpSpPr>
            <a:xfrm>
              <a:off x="4893126" y="4099578"/>
              <a:ext cx="322650" cy="279631"/>
              <a:chOff x="3525" y="1887"/>
              <a:chExt cx="630" cy="546"/>
            </a:xfrm>
          </p:grpSpPr>
          <p:sp>
            <p:nvSpPr>
              <p:cNvPr id="942" name="Google Shape;942;p36"/>
              <p:cNvSpPr/>
              <p:nvPr/>
            </p:nvSpPr>
            <p:spPr>
              <a:xfrm>
                <a:off x="3623" y="2117"/>
                <a:ext cx="129" cy="227"/>
              </a:xfrm>
              <a:custGeom>
                <a:rect b="b" l="l" r="r" t="t"/>
                <a:pathLst>
                  <a:path extrusionOk="0" h="95" w="54">
                    <a:moveTo>
                      <a:pt x="4" y="95"/>
                    </a:moveTo>
                    <a:cubicBezTo>
                      <a:pt x="49" y="95"/>
                      <a:pt x="49" y="95"/>
                      <a:pt x="49" y="95"/>
                    </a:cubicBezTo>
                    <a:cubicBezTo>
                      <a:pt x="52" y="95"/>
                      <a:pt x="54" y="93"/>
                      <a:pt x="54" y="90"/>
                    </a:cubicBezTo>
                    <a:cubicBezTo>
                      <a:pt x="54" y="4"/>
                      <a:pt x="54" y="4"/>
                      <a:pt x="54" y="4"/>
                    </a:cubicBezTo>
                    <a:cubicBezTo>
                      <a:pt x="54" y="2"/>
                      <a:pt x="52" y="0"/>
                      <a:pt x="49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4"/>
                    </a:cubicBezTo>
                    <a:cubicBezTo>
                      <a:pt x="0" y="90"/>
                      <a:pt x="0" y="90"/>
                      <a:pt x="0" y="90"/>
                    </a:cubicBezTo>
                    <a:cubicBezTo>
                      <a:pt x="0" y="93"/>
                      <a:pt x="2" y="95"/>
                      <a:pt x="4" y="95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43" name="Google Shape;943;p36"/>
              <p:cNvSpPr/>
              <p:nvPr/>
            </p:nvSpPr>
            <p:spPr>
              <a:xfrm>
                <a:off x="3809" y="2033"/>
                <a:ext cx="129" cy="311"/>
              </a:xfrm>
              <a:custGeom>
                <a:rect b="b" l="l" r="r" t="t"/>
                <a:pathLst>
                  <a:path extrusionOk="0" h="130" w="54">
                    <a:moveTo>
                      <a:pt x="5" y="130"/>
                    </a:moveTo>
                    <a:cubicBezTo>
                      <a:pt x="50" y="130"/>
                      <a:pt x="50" y="130"/>
                      <a:pt x="50" y="130"/>
                    </a:cubicBezTo>
                    <a:cubicBezTo>
                      <a:pt x="52" y="130"/>
                      <a:pt x="54" y="128"/>
                      <a:pt x="54" y="125"/>
                    </a:cubicBezTo>
                    <a:cubicBezTo>
                      <a:pt x="54" y="5"/>
                      <a:pt x="54" y="5"/>
                      <a:pt x="54" y="5"/>
                    </a:cubicBezTo>
                    <a:cubicBezTo>
                      <a:pt x="54" y="2"/>
                      <a:pt x="52" y="0"/>
                      <a:pt x="50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2" y="0"/>
                      <a:pt x="0" y="2"/>
                      <a:pt x="0" y="5"/>
                    </a:cubicBezTo>
                    <a:cubicBezTo>
                      <a:pt x="0" y="125"/>
                      <a:pt x="0" y="125"/>
                      <a:pt x="0" y="125"/>
                    </a:cubicBezTo>
                    <a:cubicBezTo>
                      <a:pt x="0" y="128"/>
                      <a:pt x="2" y="130"/>
                      <a:pt x="5" y="130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44" name="Google Shape;944;p36"/>
              <p:cNvSpPr/>
              <p:nvPr/>
            </p:nvSpPr>
            <p:spPr>
              <a:xfrm>
                <a:off x="3997" y="1964"/>
                <a:ext cx="129" cy="380"/>
              </a:xfrm>
              <a:custGeom>
                <a:rect b="b" l="l" r="r" t="t"/>
                <a:pathLst>
                  <a:path extrusionOk="0" h="159" w="54">
                    <a:moveTo>
                      <a:pt x="4" y="159"/>
                    </a:moveTo>
                    <a:cubicBezTo>
                      <a:pt x="49" y="159"/>
                      <a:pt x="49" y="159"/>
                      <a:pt x="49" y="159"/>
                    </a:cubicBezTo>
                    <a:cubicBezTo>
                      <a:pt x="52" y="159"/>
                      <a:pt x="54" y="157"/>
                      <a:pt x="54" y="154"/>
                    </a:cubicBezTo>
                    <a:cubicBezTo>
                      <a:pt x="54" y="5"/>
                      <a:pt x="54" y="5"/>
                      <a:pt x="54" y="5"/>
                    </a:cubicBezTo>
                    <a:cubicBezTo>
                      <a:pt x="54" y="2"/>
                      <a:pt x="52" y="0"/>
                      <a:pt x="49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2"/>
                      <a:pt x="0" y="5"/>
                    </a:cubicBezTo>
                    <a:cubicBezTo>
                      <a:pt x="0" y="154"/>
                      <a:pt x="0" y="154"/>
                      <a:pt x="0" y="154"/>
                    </a:cubicBezTo>
                    <a:cubicBezTo>
                      <a:pt x="0" y="157"/>
                      <a:pt x="2" y="159"/>
                      <a:pt x="4" y="159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45" name="Google Shape;945;p36"/>
              <p:cNvSpPr/>
              <p:nvPr/>
            </p:nvSpPr>
            <p:spPr>
              <a:xfrm>
                <a:off x="3525" y="1887"/>
                <a:ext cx="630" cy="546"/>
              </a:xfrm>
              <a:custGeom>
                <a:rect b="b" l="l" r="r" t="t"/>
                <a:pathLst>
                  <a:path extrusionOk="0" h="228" w="264">
                    <a:moveTo>
                      <a:pt x="253" y="206"/>
                    </a:moveTo>
                    <a:cubicBezTo>
                      <a:pt x="23" y="206"/>
                      <a:pt x="23" y="206"/>
                      <a:pt x="23" y="206"/>
                    </a:cubicBezTo>
                    <a:cubicBezTo>
                      <a:pt x="22" y="206"/>
                      <a:pt x="22" y="206"/>
                      <a:pt x="22" y="206"/>
                    </a:cubicBezTo>
                    <a:cubicBezTo>
                      <a:pt x="22" y="11"/>
                      <a:pt x="22" y="11"/>
                      <a:pt x="22" y="11"/>
                    </a:cubicBezTo>
                    <a:cubicBezTo>
                      <a:pt x="22" y="5"/>
                      <a:pt x="17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206"/>
                      <a:pt x="0" y="206"/>
                      <a:pt x="0" y="206"/>
                    </a:cubicBezTo>
                    <a:cubicBezTo>
                      <a:pt x="0" y="218"/>
                      <a:pt x="10" y="228"/>
                      <a:pt x="23" y="228"/>
                    </a:cubicBezTo>
                    <a:cubicBezTo>
                      <a:pt x="253" y="228"/>
                      <a:pt x="253" y="228"/>
                      <a:pt x="253" y="228"/>
                    </a:cubicBezTo>
                    <a:cubicBezTo>
                      <a:pt x="259" y="228"/>
                      <a:pt x="264" y="223"/>
                      <a:pt x="264" y="217"/>
                    </a:cubicBezTo>
                    <a:cubicBezTo>
                      <a:pt x="264" y="211"/>
                      <a:pt x="259" y="206"/>
                      <a:pt x="253" y="206"/>
                    </a:cubicBez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0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946" name="Google Shape;946;p36"/>
            <p:cNvSpPr/>
            <p:nvPr/>
          </p:nvSpPr>
          <p:spPr>
            <a:xfrm>
              <a:off x="4040675" y="4073565"/>
              <a:ext cx="8905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59595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sz="20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947" name="Google Shape;947;p36"/>
          <p:cNvGrpSpPr/>
          <p:nvPr/>
        </p:nvGrpSpPr>
        <p:grpSpPr>
          <a:xfrm>
            <a:off x="6401791" y="3434458"/>
            <a:ext cx="1818861" cy="1381539"/>
            <a:chOff x="6401791" y="3529053"/>
            <a:chExt cx="1818861" cy="1381539"/>
          </a:xfrm>
        </p:grpSpPr>
        <p:sp>
          <p:nvSpPr>
            <p:cNvPr id="948" name="Google Shape;948;p36"/>
            <p:cNvSpPr/>
            <p:nvPr/>
          </p:nvSpPr>
          <p:spPr>
            <a:xfrm>
              <a:off x="6401791" y="3529053"/>
              <a:ext cx="1818861" cy="138153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39700" rotWithShape="0" algn="t" dir="54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49" name="Google Shape;949;p36"/>
            <p:cNvSpPr/>
            <p:nvPr/>
          </p:nvSpPr>
          <p:spPr>
            <a:xfrm>
              <a:off x="6633703" y="3850978"/>
              <a:ext cx="1355035" cy="73768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grpSp>
          <p:nvGrpSpPr>
            <p:cNvPr id="950" name="Google Shape;950;p36"/>
            <p:cNvGrpSpPr/>
            <p:nvPr/>
          </p:nvGrpSpPr>
          <p:grpSpPr>
            <a:xfrm>
              <a:off x="7448089" y="4096551"/>
              <a:ext cx="312830" cy="299184"/>
              <a:chOff x="6042259" y="5362013"/>
              <a:chExt cx="464982" cy="444699"/>
            </a:xfrm>
          </p:grpSpPr>
          <p:sp>
            <p:nvSpPr>
              <p:cNvPr id="951" name="Google Shape;951;p36"/>
              <p:cNvSpPr/>
              <p:nvPr/>
            </p:nvSpPr>
            <p:spPr>
              <a:xfrm>
                <a:off x="6212692" y="5681688"/>
                <a:ext cx="125025" cy="125024"/>
              </a:xfrm>
              <a:custGeom>
                <a:rect b="b" l="l" r="r" t="t"/>
                <a:pathLst>
                  <a:path extrusionOk="0" h="413" w="413">
                    <a:moveTo>
                      <a:pt x="206" y="413"/>
                    </a:moveTo>
                    <a:lnTo>
                      <a:pt x="0" y="0"/>
                    </a:lnTo>
                    <a:lnTo>
                      <a:pt x="413" y="0"/>
                    </a:lnTo>
                    <a:lnTo>
                      <a:pt x="206" y="413"/>
                    </a:ln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  <p:sp>
            <p:nvSpPr>
              <p:cNvPr id="952" name="Google Shape;952;p36"/>
              <p:cNvSpPr/>
              <p:nvPr/>
            </p:nvSpPr>
            <p:spPr>
              <a:xfrm>
                <a:off x="6042259" y="5362013"/>
                <a:ext cx="464982" cy="338443"/>
              </a:xfrm>
              <a:custGeom>
                <a:rect b="b" l="l" r="r" t="t"/>
                <a:pathLst>
                  <a:path extrusionOk="0" h="1774825" w="2438400">
                    <a:moveTo>
                      <a:pt x="290196" y="0"/>
                    </a:moveTo>
                    <a:cubicBezTo>
                      <a:pt x="2151973" y="0"/>
                      <a:pt x="2151973" y="0"/>
                      <a:pt x="2151973" y="0"/>
                    </a:cubicBezTo>
                    <a:cubicBezTo>
                      <a:pt x="2310262" y="0"/>
                      <a:pt x="2438400" y="128119"/>
                      <a:pt x="2438400" y="286384"/>
                    </a:cubicBezTo>
                    <a:lnTo>
                      <a:pt x="2438400" y="1484673"/>
                    </a:lnTo>
                    <a:cubicBezTo>
                      <a:pt x="2438400" y="1646706"/>
                      <a:pt x="2310262" y="1774825"/>
                      <a:pt x="2151973" y="1774825"/>
                    </a:cubicBezTo>
                    <a:cubicBezTo>
                      <a:pt x="290196" y="1774825"/>
                      <a:pt x="290196" y="1774825"/>
                      <a:pt x="290196" y="1774825"/>
                    </a:cubicBezTo>
                    <a:cubicBezTo>
                      <a:pt x="131907" y="1774825"/>
                      <a:pt x="0" y="1646706"/>
                      <a:pt x="0" y="1484673"/>
                    </a:cubicBezTo>
                    <a:cubicBezTo>
                      <a:pt x="0" y="286384"/>
                      <a:pt x="0" y="286384"/>
                      <a:pt x="0" y="286384"/>
                    </a:cubicBezTo>
                    <a:cubicBezTo>
                      <a:pt x="0" y="128119"/>
                      <a:pt x="131907" y="0"/>
                      <a:pt x="290196" y="0"/>
                    </a:cubicBezTo>
                    <a:close/>
                    <a:moveTo>
                      <a:pt x="471488" y="425450"/>
                    </a:moveTo>
                    <a:lnTo>
                      <a:pt x="471488" y="598488"/>
                    </a:lnTo>
                    <a:lnTo>
                      <a:pt x="1971676" y="598488"/>
                    </a:lnTo>
                    <a:lnTo>
                      <a:pt x="1971676" y="425450"/>
                    </a:lnTo>
                    <a:lnTo>
                      <a:pt x="471488" y="425450"/>
                    </a:lnTo>
                    <a:close/>
                    <a:moveTo>
                      <a:pt x="471488" y="801688"/>
                    </a:moveTo>
                    <a:lnTo>
                      <a:pt x="471488" y="971551"/>
                    </a:lnTo>
                    <a:lnTo>
                      <a:pt x="1971676" y="971551"/>
                    </a:lnTo>
                    <a:lnTo>
                      <a:pt x="1971676" y="801688"/>
                    </a:lnTo>
                    <a:lnTo>
                      <a:pt x="471488" y="801688"/>
                    </a:lnTo>
                    <a:close/>
                    <a:moveTo>
                      <a:pt x="471488" y="1174750"/>
                    </a:moveTo>
                    <a:lnTo>
                      <a:pt x="471488" y="1347788"/>
                    </a:lnTo>
                    <a:lnTo>
                      <a:pt x="1971676" y="1347788"/>
                    </a:lnTo>
                    <a:lnTo>
                      <a:pt x="1971676" y="1174750"/>
                    </a:lnTo>
                    <a:lnTo>
                      <a:pt x="471488" y="1174750"/>
                    </a:lnTo>
                    <a:close/>
                  </a:path>
                </a:pathLst>
              </a:custGeom>
              <a:solidFill>
                <a:srgbClr val="595959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Arial Narrow"/>
                  <a:ea typeface="Arial Narrow"/>
                  <a:cs typeface="Arial Narrow"/>
                  <a:sym typeface="Arial Narrow"/>
                </a:endParaRPr>
              </a:p>
            </p:txBody>
          </p:sp>
        </p:grpSp>
        <p:sp>
          <p:nvSpPr>
            <p:cNvPr id="953" name="Google Shape;953;p36"/>
            <p:cNvSpPr/>
            <p:nvPr/>
          </p:nvSpPr>
          <p:spPr>
            <a:xfrm>
              <a:off x="6586520" y="4046088"/>
              <a:ext cx="8905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59595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sz="20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954" name="Google Shape;954;p36"/>
          <p:cNvGrpSpPr/>
          <p:nvPr/>
        </p:nvGrpSpPr>
        <p:grpSpPr>
          <a:xfrm>
            <a:off x="8946095" y="3434458"/>
            <a:ext cx="1818861" cy="1381539"/>
            <a:chOff x="8946095" y="3529053"/>
            <a:chExt cx="1818861" cy="1381539"/>
          </a:xfrm>
        </p:grpSpPr>
        <p:sp>
          <p:nvSpPr>
            <p:cNvPr id="955" name="Google Shape;955;p36"/>
            <p:cNvSpPr/>
            <p:nvPr/>
          </p:nvSpPr>
          <p:spPr>
            <a:xfrm>
              <a:off x="8946095" y="3529053"/>
              <a:ext cx="1818861" cy="138153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27000" rotWithShape="0" dir="16200000" dist="254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56" name="Google Shape;956;p36"/>
            <p:cNvSpPr/>
            <p:nvPr/>
          </p:nvSpPr>
          <p:spPr>
            <a:xfrm>
              <a:off x="9178007" y="3850978"/>
              <a:ext cx="1355035" cy="737687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E2DDE1"/>
                </a:gs>
                <a:gs pos="76000">
                  <a:srgbClr val="F2F2F2"/>
                </a:gs>
                <a:gs pos="100000">
                  <a:srgbClr val="F2F2F2"/>
                </a:gs>
              </a:gsLst>
              <a:lin ang="7800000" scaled="0"/>
            </a:gradFill>
            <a:ln cap="flat" cmpd="sng" w="15875">
              <a:solidFill>
                <a:srgbClr val="F2F2F2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76200" rotWithShape="0" algn="tr" dir="8100000" dist="38100">
                <a:srgbClr val="000000">
                  <a:alpha val="31764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57" name="Google Shape;957;p36"/>
            <p:cNvSpPr/>
            <p:nvPr/>
          </p:nvSpPr>
          <p:spPr>
            <a:xfrm>
              <a:off x="10039808" y="4078846"/>
              <a:ext cx="311455" cy="310464"/>
            </a:xfrm>
            <a:custGeom>
              <a:rect b="b" l="l" r="r" t="t"/>
              <a:pathLst>
                <a:path extrusionOk="0" h="340" w="341">
                  <a:moveTo>
                    <a:pt x="52" y="0"/>
                  </a:moveTo>
                  <a:cubicBezTo>
                    <a:pt x="289" y="0"/>
                    <a:pt x="289" y="0"/>
                    <a:pt x="289" y="0"/>
                  </a:cubicBezTo>
                  <a:cubicBezTo>
                    <a:pt x="318" y="0"/>
                    <a:pt x="341" y="23"/>
                    <a:pt x="341" y="51"/>
                  </a:cubicBezTo>
                  <a:cubicBezTo>
                    <a:pt x="341" y="289"/>
                    <a:pt x="341" y="289"/>
                    <a:pt x="341" y="289"/>
                  </a:cubicBezTo>
                  <a:cubicBezTo>
                    <a:pt x="341" y="317"/>
                    <a:pt x="318" y="340"/>
                    <a:pt x="289" y="340"/>
                  </a:cubicBezTo>
                  <a:cubicBezTo>
                    <a:pt x="52" y="340"/>
                    <a:pt x="52" y="340"/>
                    <a:pt x="52" y="340"/>
                  </a:cubicBezTo>
                  <a:cubicBezTo>
                    <a:pt x="23" y="340"/>
                    <a:pt x="0" y="317"/>
                    <a:pt x="0" y="289"/>
                  </a:cubicBezTo>
                  <a:cubicBezTo>
                    <a:pt x="0" y="51"/>
                    <a:pt x="0" y="51"/>
                    <a:pt x="0" y="51"/>
                  </a:cubicBezTo>
                  <a:cubicBezTo>
                    <a:pt x="0" y="23"/>
                    <a:pt x="23" y="0"/>
                    <a:pt x="52" y="0"/>
                  </a:cubicBezTo>
                  <a:close/>
                  <a:moveTo>
                    <a:pt x="71" y="37"/>
                  </a:moveTo>
                  <a:cubicBezTo>
                    <a:pt x="53" y="37"/>
                    <a:pt x="38" y="52"/>
                    <a:pt x="38" y="70"/>
                  </a:cubicBezTo>
                  <a:cubicBezTo>
                    <a:pt x="38" y="269"/>
                    <a:pt x="38" y="269"/>
                    <a:pt x="38" y="269"/>
                  </a:cubicBezTo>
                  <a:cubicBezTo>
                    <a:pt x="38" y="288"/>
                    <a:pt x="53" y="302"/>
                    <a:pt x="71" y="302"/>
                  </a:cubicBezTo>
                  <a:cubicBezTo>
                    <a:pt x="270" y="302"/>
                    <a:pt x="270" y="302"/>
                    <a:pt x="270" y="302"/>
                  </a:cubicBezTo>
                  <a:cubicBezTo>
                    <a:pt x="288" y="302"/>
                    <a:pt x="303" y="288"/>
                    <a:pt x="303" y="269"/>
                  </a:cubicBezTo>
                  <a:cubicBezTo>
                    <a:pt x="303" y="70"/>
                    <a:pt x="303" y="70"/>
                    <a:pt x="303" y="70"/>
                  </a:cubicBezTo>
                  <a:cubicBezTo>
                    <a:pt x="303" y="52"/>
                    <a:pt x="288" y="37"/>
                    <a:pt x="270" y="37"/>
                  </a:cubicBezTo>
                  <a:cubicBezTo>
                    <a:pt x="71" y="37"/>
                    <a:pt x="71" y="37"/>
                    <a:pt x="71" y="37"/>
                  </a:cubicBezTo>
                  <a:close/>
                  <a:moveTo>
                    <a:pt x="170" y="244"/>
                  </a:moveTo>
                  <a:cubicBezTo>
                    <a:pt x="163" y="244"/>
                    <a:pt x="157" y="251"/>
                    <a:pt x="157" y="258"/>
                  </a:cubicBezTo>
                  <a:cubicBezTo>
                    <a:pt x="157" y="283"/>
                    <a:pt x="157" y="283"/>
                    <a:pt x="157" y="283"/>
                  </a:cubicBezTo>
                  <a:cubicBezTo>
                    <a:pt x="157" y="290"/>
                    <a:pt x="163" y="296"/>
                    <a:pt x="170" y="296"/>
                  </a:cubicBezTo>
                  <a:cubicBezTo>
                    <a:pt x="178" y="296"/>
                    <a:pt x="184" y="290"/>
                    <a:pt x="184" y="283"/>
                  </a:cubicBezTo>
                  <a:cubicBezTo>
                    <a:pt x="184" y="258"/>
                    <a:pt x="184" y="258"/>
                    <a:pt x="184" y="258"/>
                  </a:cubicBezTo>
                  <a:cubicBezTo>
                    <a:pt x="184" y="251"/>
                    <a:pt x="178" y="244"/>
                    <a:pt x="170" y="244"/>
                  </a:cubicBezTo>
                  <a:close/>
                  <a:moveTo>
                    <a:pt x="245" y="170"/>
                  </a:moveTo>
                  <a:cubicBezTo>
                    <a:pt x="245" y="177"/>
                    <a:pt x="251" y="183"/>
                    <a:pt x="259" y="183"/>
                  </a:cubicBezTo>
                  <a:cubicBezTo>
                    <a:pt x="284" y="183"/>
                    <a:pt x="284" y="183"/>
                    <a:pt x="284" y="183"/>
                  </a:cubicBezTo>
                  <a:cubicBezTo>
                    <a:pt x="291" y="183"/>
                    <a:pt x="297" y="177"/>
                    <a:pt x="297" y="170"/>
                  </a:cubicBezTo>
                  <a:cubicBezTo>
                    <a:pt x="297" y="162"/>
                    <a:pt x="291" y="156"/>
                    <a:pt x="284" y="156"/>
                  </a:cubicBezTo>
                  <a:cubicBezTo>
                    <a:pt x="259" y="156"/>
                    <a:pt x="259" y="156"/>
                    <a:pt x="259" y="156"/>
                  </a:cubicBezTo>
                  <a:cubicBezTo>
                    <a:pt x="251" y="156"/>
                    <a:pt x="245" y="162"/>
                    <a:pt x="245" y="170"/>
                  </a:cubicBezTo>
                  <a:close/>
                  <a:moveTo>
                    <a:pt x="170" y="43"/>
                  </a:moveTo>
                  <a:cubicBezTo>
                    <a:pt x="163" y="43"/>
                    <a:pt x="157" y="49"/>
                    <a:pt x="157" y="57"/>
                  </a:cubicBezTo>
                  <a:cubicBezTo>
                    <a:pt x="157" y="82"/>
                    <a:pt x="157" y="82"/>
                    <a:pt x="157" y="82"/>
                  </a:cubicBezTo>
                  <a:cubicBezTo>
                    <a:pt x="157" y="89"/>
                    <a:pt x="163" y="95"/>
                    <a:pt x="170" y="95"/>
                  </a:cubicBezTo>
                  <a:cubicBezTo>
                    <a:pt x="178" y="95"/>
                    <a:pt x="184" y="89"/>
                    <a:pt x="184" y="82"/>
                  </a:cubicBezTo>
                  <a:cubicBezTo>
                    <a:pt x="184" y="57"/>
                    <a:pt x="184" y="57"/>
                    <a:pt x="184" y="57"/>
                  </a:cubicBezTo>
                  <a:cubicBezTo>
                    <a:pt x="184" y="49"/>
                    <a:pt x="178" y="43"/>
                    <a:pt x="170" y="43"/>
                  </a:cubicBezTo>
                  <a:close/>
                  <a:moveTo>
                    <a:pt x="189" y="172"/>
                  </a:moveTo>
                  <a:cubicBezTo>
                    <a:pt x="217" y="143"/>
                    <a:pt x="217" y="143"/>
                    <a:pt x="217" y="143"/>
                  </a:cubicBezTo>
                  <a:cubicBezTo>
                    <a:pt x="222" y="138"/>
                    <a:pt x="222" y="130"/>
                    <a:pt x="217" y="125"/>
                  </a:cubicBezTo>
                  <a:cubicBezTo>
                    <a:pt x="212" y="120"/>
                    <a:pt x="204" y="120"/>
                    <a:pt x="199" y="125"/>
                  </a:cubicBezTo>
                  <a:cubicBezTo>
                    <a:pt x="173" y="152"/>
                    <a:pt x="173" y="152"/>
                    <a:pt x="173" y="152"/>
                  </a:cubicBezTo>
                  <a:cubicBezTo>
                    <a:pt x="172" y="152"/>
                    <a:pt x="171" y="152"/>
                    <a:pt x="170" y="152"/>
                  </a:cubicBezTo>
                  <a:cubicBezTo>
                    <a:pt x="169" y="152"/>
                    <a:pt x="168" y="152"/>
                    <a:pt x="166" y="152"/>
                  </a:cubicBezTo>
                  <a:cubicBezTo>
                    <a:pt x="114" y="98"/>
                    <a:pt x="114" y="98"/>
                    <a:pt x="114" y="98"/>
                  </a:cubicBezTo>
                  <a:cubicBezTo>
                    <a:pt x="110" y="94"/>
                    <a:pt x="104" y="94"/>
                    <a:pt x="101" y="98"/>
                  </a:cubicBezTo>
                  <a:cubicBezTo>
                    <a:pt x="97" y="101"/>
                    <a:pt x="97" y="107"/>
                    <a:pt x="100" y="111"/>
                  </a:cubicBezTo>
                  <a:cubicBezTo>
                    <a:pt x="153" y="165"/>
                    <a:pt x="153" y="165"/>
                    <a:pt x="153" y="165"/>
                  </a:cubicBezTo>
                  <a:cubicBezTo>
                    <a:pt x="152" y="167"/>
                    <a:pt x="152" y="168"/>
                    <a:pt x="152" y="170"/>
                  </a:cubicBezTo>
                  <a:cubicBezTo>
                    <a:pt x="152" y="180"/>
                    <a:pt x="160" y="188"/>
                    <a:pt x="170" y="188"/>
                  </a:cubicBezTo>
                  <a:cubicBezTo>
                    <a:pt x="180" y="188"/>
                    <a:pt x="188" y="181"/>
                    <a:pt x="189" y="172"/>
                  </a:cubicBezTo>
                  <a:close/>
                  <a:moveTo>
                    <a:pt x="44" y="170"/>
                  </a:moveTo>
                  <a:cubicBezTo>
                    <a:pt x="44" y="177"/>
                    <a:pt x="50" y="183"/>
                    <a:pt x="57" y="183"/>
                  </a:cubicBezTo>
                  <a:cubicBezTo>
                    <a:pt x="82" y="183"/>
                    <a:pt x="82" y="183"/>
                    <a:pt x="82" y="183"/>
                  </a:cubicBezTo>
                  <a:cubicBezTo>
                    <a:pt x="90" y="183"/>
                    <a:pt x="96" y="177"/>
                    <a:pt x="96" y="170"/>
                  </a:cubicBezTo>
                  <a:cubicBezTo>
                    <a:pt x="96" y="162"/>
                    <a:pt x="90" y="156"/>
                    <a:pt x="82" y="156"/>
                  </a:cubicBezTo>
                  <a:cubicBezTo>
                    <a:pt x="57" y="156"/>
                    <a:pt x="57" y="156"/>
                    <a:pt x="57" y="156"/>
                  </a:cubicBezTo>
                  <a:cubicBezTo>
                    <a:pt x="50" y="156"/>
                    <a:pt x="44" y="162"/>
                    <a:pt x="44" y="170"/>
                  </a:cubicBezTo>
                  <a:close/>
                </a:path>
              </a:pathLst>
            </a:custGeom>
            <a:solidFill>
              <a:srgbClr val="595959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58" name="Google Shape;958;p36"/>
            <p:cNvSpPr/>
            <p:nvPr/>
          </p:nvSpPr>
          <p:spPr>
            <a:xfrm>
              <a:off x="9163650" y="4046088"/>
              <a:ext cx="890516" cy="4001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>
                  <a:solidFill>
                    <a:srgbClr val="595959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sz="2000">
                <a:solidFill>
                  <a:srgbClr val="595959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59" name="Google Shape;959;p36"/>
          <p:cNvSpPr txBox="1"/>
          <p:nvPr/>
        </p:nvSpPr>
        <p:spPr>
          <a:xfrm>
            <a:off x="1008186" y="1901080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0" name="Google Shape;960;p36"/>
          <p:cNvSpPr txBox="1"/>
          <p:nvPr/>
        </p:nvSpPr>
        <p:spPr>
          <a:xfrm>
            <a:off x="8506436" y="5664556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1" name="Google Shape;961;p36"/>
          <p:cNvSpPr txBox="1"/>
          <p:nvPr/>
        </p:nvSpPr>
        <p:spPr>
          <a:xfrm>
            <a:off x="6023790" y="1806723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2" name="Google Shape;962;p36"/>
          <p:cNvSpPr txBox="1"/>
          <p:nvPr/>
        </p:nvSpPr>
        <p:spPr>
          <a:xfrm>
            <a:off x="3375312" y="5664556"/>
            <a:ext cx="2817438" cy="8925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4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63" name="Google Shape;963;p36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9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8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9" name="Google Shape;969;p37"/>
          <p:cNvGrpSpPr/>
          <p:nvPr/>
        </p:nvGrpSpPr>
        <p:grpSpPr>
          <a:xfrm>
            <a:off x="4335084" y="303307"/>
            <a:ext cx="3580617" cy="3580617"/>
            <a:chOff x="4157663" y="1490663"/>
            <a:chExt cx="3881438" cy="3881438"/>
          </a:xfrm>
        </p:grpSpPr>
        <p:sp>
          <p:nvSpPr>
            <p:cNvPr id="970" name="Google Shape;970;p37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1" name="Google Shape;971;p37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2" name="Google Shape;972;p37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3" name="Google Shape;973;p37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4" name="Google Shape;974;p37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5" name="Google Shape;975;p37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6" name="Google Shape;976;p37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977" name="Google Shape;977;p37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978" name="Google Shape;978;p37"/>
          <p:cNvSpPr txBox="1"/>
          <p:nvPr/>
        </p:nvSpPr>
        <p:spPr>
          <a:xfrm>
            <a:off x="2486897" y="4390090"/>
            <a:ext cx="7109099" cy="9233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4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THANK YOU!</a:t>
            </a:r>
            <a:endParaRPr b="1" sz="54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79" name="Google Shape;979;p37"/>
          <p:cNvSpPr txBox="1"/>
          <p:nvPr/>
        </p:nvSpPr>
        <p:spPr>
          <a:xfrm>
            <a:off x="2606589" y="5467604"/>
            <a:ext cx="6813544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80" name="Google Shape;980;p37"/>
          <p:cNvSpPr/>
          <p:nvPr/>
        </p:nvSpPr>
        <p:spPr>
          <a:xfrm>
            <a:off x="3618179" y="5385716"/>
            <a:ext cx="4790364" cy="35205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981" name="Google Shape;981;p37"/>
          <p:cNvSpPr txBox="1"/>
          <p:nvPr/>
        </p:nvSpPr>
        <p:spPr>
          <a:xfrm>
            <a:off x="3730210" y="5359882"/>
            <a:ext cx="4790363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2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Powered by </a:t>
            </a:r>
            <a:r>
              <a:rPr b="1" lang="en-US" sz="2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GoogleSlides.org</a:t>
            </a:r>
            <a:endParaRPr b="1" sz="2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982" name="Google Shape;982;p37"/>
          <p:cNvCxnSpPr/>
          <p:nvPr/>
        </p:nvCxnSpPr>
        <p:spPr>
          <a:xfrm>
            <a:off x="2459601" y="4251396"/>
            <a:ext cx="7200000" cy="1223"/>
          </a:xfrm>
          <a:prstGeom prst="straightConnector1">
            <a:avLst/>
          </a:prstGeom>
          <a:noFill/>
          <a:ln cap="flat" cmpd="sng" w="12700">
            <a:solidFill>
              <a:srgbClr val="3976BD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9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5"/>
          <p:cNvSpPr/>
          <p:nvPr/>
        </p:nvSpPr>
        <p:spPr>
          <a:xfrm>
            <a:off x="-752341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42" name="Google Shape;142;p15"/>
          <p:cNvSpPr/>
          <p:nvPr/>
        </p:nvSpPr>
        <p:spPr>
          <a:xfrm>
            <a:off x="-752341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143" name="Google Shape;143;p15"/>
          <p:cNvGrpSpPr/>
          <p:nvPr/>
        </p:nvGrpSpPr>
        <p:grpSpPr>
          <a:xfrm>
            <a:off x="1057313" y="1941342"/>
            <a:ext cx="2926739" cy="2926739"/>
            <a:chOff x="4157663" y="1490663"/>
            <a:chExt cx="3881438" cy="3881438"/>
          </a:xfrm>
        </p:grpSpPr>
        <p:sp>
          <p:nvSpPr>
            <p:cNvPr id="144" name="Google Shape;144;p15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5" name="Google Shape;145;p15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6" name="Google Shape;146;p15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7" name="Google Shape;147;p15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8" name="Google Shape;148;p15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49" name="Google Shape;149;p15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50" name="Google Shape;150;p15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51" name="Google Shape;151;p15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52" name="Google Shape;152;p15"/>
          <p:cNvSpPr/>
          <p:nvPr/>
        </p:nvSpPr>
        <p:spPr>
          <a:xfrm flipH="1">
            <a:off x="5405617" y="1941342"/>
            <a:ext cx="6786381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3" name="Google Shape;153;p15"/>
          <p:cNvSpPr/>
          <p:nvPr/>
        </p:nvSpPr>
        <p:spPr>
          <a:xfrm flipH="1">
            <a:off x="5120205" y="1941342"/>
            <a:ext cx="125308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4" name="Google Shape;154;p15"/>
          <p:cNvSpPr txBox="1"/>
          <p:nvPr/>
        </p:nvSpPr>
        <p:spPr>
          <a:xfrm>
            <a:off x="8274464" y="1921414"/>
            <a:ext cx="112082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01</a:t>
            </a:r>
            <a:endParaRPr b="1" sz="8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55" name="Google Shape;155;p15"/>
          <p:cNvSpPr txBox="1"/>
          <p:nvPr/>
        </p:nvSpPr>
        <p:spPr>
          <a:xfrm>
            <a:off x="7635667" y="3587386"/>
            <a:ext cx="2398413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MONKEY</a:t>
            </a:r>
            <a:endParaRPr b="1"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156" name="Google Shape;156;p15"/>
          <p:cNvCxnSpPr/>
          <p:nvPr/>
        </p:nvCxnSpPr>
        <p:spPr>
          <a:xfrm>
            <a:off x="6072260" y="3425003"/>
            <a:ext cx="540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6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63" name="Google Shape;163;p16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164" name="Google Shape;164;p16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165" name="Google Shape;165;p16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66" name="Google Shape;166;p16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67" name="Google Shape;167;p16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68" name="Google Shape;168;p16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69" name="Google Shape;169;p16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0" name="Google Shape;170;p16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1" name="Google Shape;171;p16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2" name="Google Shape;172;p16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73" name="Google Shape;173;p16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174" name="Google Shape;174;p16"/>
          <p:cNvGrpSpPr/>
          <p:nvPr/>
        </p:nvGrpSpPr>
        <p:grpSpPr>
          <a:xfrm>
            <a:off x="608405" y="3573039"/>
            <a:ext cx="1105795" cy="1106194"/>
            <a:chOff x="608405" y="3573039"/>
            <a:chExt cx="1105795" cy="1106194"/>
          </a:xfrm>
        </p:grpSpPr>
        <p:sp>
          <p:nvSpPr>
            <p:cNvPr id="175" name="Google Shape;175;p16"/>
            <p:cNvSpPr/>
            <p:nvPr/>
          </p:nvSpPr>
          <p:spPr>
            <a:xfrm>
              <a:off x="608405" y="3573039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6" name="Google Shape;176;p16"/>
            <p:cNvSpPr/>
            <p:nvPr/>
          </p:nvSpPr>
          <p:spPr>
            <a:xfrm>
              <a:off x="692983" y="3657647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77" name="Google Shape;177;p16"/>
            <p:cNvSpPr/>
            <p:nvPr/>
          </p:nvSpPr>
          <p:spPr>
            <a:xfrm>
              <a:off x="946518" y="3912909"/>
              <a:ext cx="434060" cy="456038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78" name="Google Shape;178;p16"/>
          <p:cNvGrpSpPr/>
          <p:nvPr/>
        </p:nvGrpSpPr>
        <p:grpSpPr>
          <a:xfrm>
            <a:off x="608405" y="5368011"/>
            <a:ext cx="1105795" cy="1106194"/>
            <a:chOff x="608405" y="5368011"/>
            <a:chExt cx="1105795" cy="1106194"/>
          </a:xfrm>
        </p:grpSpPr>
        <p:sp>
          <p:nvSpPr>
            <p:cNvPr id="179" name="Google Shape;179;p16"/>
            <p:cNvSpPr/>
            <p:nvPr/>
          </p:nvSpPr>
          <p:spPr>
            <a:xfrm>
              <a:off x="608405" y="5368011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0" name="Google Shape;180;p16"/>
            <p:cNvSpPr/>
            <p:nvPr/>
          </p:nvSpPr>
          <p:spPr>
            <a:xfrm>
              <a:off x="693390" y="5452275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1" name="Google Shape;181;p16"/>
            <p:cNvSpPr/>
            <p:nvPr/>
          </p:nvSpPr>
          <p:spPr>
            <a:xfrm>
              <a:off x="915539" y="5689115"/>
              <a:ext cx="459701" cy="454207"/>
            </a:xfrm>
            <a:custGeom>
              <a:rect b="b" l="l" r="r" t="t"/>
              <a:pathLst>
                <a:path extrusionOk="0" h="605" w="612">
                  <a:moveTo>
                    <a:pt x="522" y="490"/>
                  </a:moveTo>
                  <a:cubicBezTo>
                    <a:pt x="539" y="490"/>
                    <a:pt x="553" y="504"/>
                    <a:pt x="553" y="521"/>
                  </a:cubicBezTo>
                  <a:cubicBezTo>
                    <a:pt x="553" y="539"/>
                    <a:pt x="539" y="553"/>
                    <a:pt x="522" y="553"/>
                  </a:cubicBezTo>
                  <a:cubicBezTo>
                    <a:pt x="504" y="553"/>
                    <a:pt x="490" y="539"/>
                    <a:pt x="490" y="521"/>
                  </a:cubicBezTo>
                  <a:cubicBezTo>
                    <a:pt x="490" y="504"/>
                    <a:pt x="504" y="490"/>
                    <a:pt x="522" y="490"/>
                  </a:cubicBezTo>
                  <a:close/>
                  <a:moveTo>
                    <a:pt x="590" y="58"/>
                  </a:moveTo>
                  <a:lnTo>
                    <a:pt x="548" y="17"/>
                  </a:lnTo>
                  <a:cubicBezTo>
                    <a:pt x="537" y="5"/>
                    <a:pt x="522" y="0"/>
                    <a:pt x="508" y="0"/>
                  </a:cubicBezTo>
                  <a:cubicBezTo>
                    <a:pt x="493" y="0"/>
                    <a:pt x="478" y="5"/>
                    <a:pt x="467" y="17"/>
                  </a:cubicBezTo>
                  <a:lnTo>
                    <a:pt x="288" y="196"/>
                  </a:lnTo>
                  <a:cubicBezTo>
                    <a:pt x="293" y="207"/>
                    <a:pt x="289" y="223"/>
                    <a:pt x="281" y="231"/>
                  </a:cubicBezTo>
                  <a:cubicBezTo>
                    <a:pt x="275" y="237"/>
                    <a:pt x="265" y="241"/>
                    <a:pt x="256" y="241"/>
                  </a:cubicBezTo>
                  <a:cubicBezTo>
                    <a:pt x="252" y="241"/>
                    <a:pt x="249" y="240"/>
                    <a:pt x="245" y="239"/>
                  </a:cubicBezTo>
                  <a:lnTo>
                    <a:pt x="229" y="254"/>
                  </a:lnTo>
                  <a:cubicBezTo>
                    <a:pt x="207" y="277"/>
                    <a:pt x="207" y="313"/>
                    <a:pt x="229" y="335"/>
                  </a:cubicBezTo>
                  <a:lnTo>
                    <a:pt x="232" y="338"/>
                  </a:lnTo>
                  <a:lnTo>
                    <a:pt x="92" y="478"/>
                  </a:lnTo>
                  <a:lnTo>
                    <a:pt x="55" y="492"/>
                  </a:lnTo>
                  <a:lnTo>
                    <a:pt x="0" y="570"/>
                  </a:lnTo>
                  <a:lnTo>
                    <a:pt x="35" y="605"/>
                  </a:lnTo>
                  <a:lnTo>
                    <a:pt x="113" y="551"/>
                  </a:lnTo>
                  <a:lnTo>
                    <a:pt x="127" y="513"/>
                  </a:lnTo>
                  <a:lnTo>
                    <a:pt x="267" y="373"/>
                  </a:lnTo>
                  <a:lnTo>
                    <a:pt x="271" y="377"/>
                  </a:lnTo>
                  <a:cubicBezTo>
                    <a:pt x="283" y="388"/>
                    <a:pt x="297" y="394"/>
                    <a:pt x="312" y="394"/>
                  </a:cubicBezTo>
                  <a:cubicBezTo>
                    <a:pt x="326" y="394"/>
                    <a:pt x="341" y="388"/>
                    <a:pt x="352" y="377"/>
                  </a:cubicBezTo>
                  <a:lnTo>
                    <a:pt x="368" y="361"/>
                  </a:lnTo>
                  <a:cubicBezTo>
                    <a:pt x="363" y="351"/>
                    <a:pt x="367" y="335"/>
                    <a:pt x="375" y="326"/>
                  </a:cubicBezTo>
                  <a:cubicBezTo>
                    <a:pt x="381" y="320"/>
                    <a:pt x="391" y="317"/>
                    <a:pt x="399" y="317"/>
                  </a:cubicBezTo>
                  <a:cubicBezTo>
                    <a:pt x="403" y="317"/>
                    <a:pt x="407" y="317"/>
                    <a:pt x="410" y="319"/>
                  </a:cubicBezTo>
                  <a:lnTo>
                    <a:pt x="590" y="139"/>
                  </a:lnTo>
                  <a:cubicBezTo>
                    <a:pt x="612" y="117"/>
                    <a:pt x="612" y="81"/>
                    <a:pt x="590" y="58"/>
                  </a:cubicBezTo>
                  <a:close/>
                  <a:moveTo>
                    <a:pt x="221" y="215"/>
                  </a:moveTo>
                  <a:lnTo>
                    <a:pt x="239" y="197"/>
                  </a:lnTo>
                  <a:lnTo>
                    <a:pt x="255" y="206"/>
                  </a:lnTo>
                  <a:lnTo>
                    <a:pt x="246" y="190"/>
                  </a:lnTo>
                  <a:lnTo>
                    <a:pt x="264" y="172"/>
                  </a:lnTo>
                  <a:lnTo>
                    <a:pt x="266" y="171"/>
                  </a:lnTo>
                  <a:cubicBezTo>
                    <a:pt x="270" y="160"/>
                    <a:pt x="272" y="151"/>
                    <a:pt x="272" y="141"/>
                  </a:cubicBezTo>
                  <a:cubicBezTo>
                    <a:pt x="272" y="69"/>
                    <a:pt x="203" y="0"/>
                    <a:pt x="131" y="1"/>
                  </a:cubicBezTo>
                  <a:cubicBezTo>
                    <a:pt x="131" y="1"/>
                    <a:pt x="123" y="9"/>
                    <a:pt x="118" y="13"/>
                  </a:cubicBezTo>
                  <a:cubicBezTo>
                    <a:pt x="176" y="71"/>
                    <a:pt x="171" y="61"/>
                    <a:pt x="171" y="97"/>
                  </a:cubicBezTo>
                  <a:cubicBezTo>
                    <a:pt x="171" y="126"/>
                    <a:pt x="125" y="171"/>
                    <a:pt x="97" y="171"/>
                  </a:cubicBezTo>
                  <a:cubicBezTo>
                    <a:pt x="61" y="171"/>
                    <a:pt x="72" y="177"/>
                    <a:pt x="13" y="118"/>
                  </a:cubicBezTo>
                  <a:cubicBezTo>
                    <a:pt x="9" y="123"/>
                    <a:pt x="1" y="131"/>
                    <a:pt x="1" y="131"/>
                  </a:cubicBezTo>
                  <a:cubicBezTo>
                    <a:pt x="2" y="203"/>
                    <a:pt x="70" y="272"/>
                    <a:pt x="141" y="272"/>
                  </a:cubicBezTo>
                  <a:cubicBezTo>
                    <a:pt x="154" y="272"/>
                    <a:pt x="168" y="267"/>
                    <a:pt x="182" y="261"/>
                  </a:cubicBezTo>
                  <a:lnTo>
                    <a:pt x="185" y="263"/>
                  </a:lnTo>
                  <a:cubicBezTo>
                    <a:pt x="189" y="251"/>
                    <a:pt x="196" y="240"/>
                    <a:pt x="206" y="230"/>
                  </a:cubicBezTo>
                  <a:lnTo>
                    <a:pt x="221" y="215"/>
                  </a:lnTo>
                  <a:close/>
                  <a:moveTo>
                    <a:pt x="401" y="352"/>
                  </a:moveTo>
                  <a:lnTo>
                    <a:pt x="409" y="368"/>
                  </a:lnTo>
                  <a:lnTo>
                    <a:pt x="392" y="385"/>
                  </a:lnTo>
                  <a:lnTo>
                    <a:pt x="376" y="401"/>
                  </a:lnTo>
                  <a:cubicBezTo>
                    <a:pt x="367" y="410"/>
                    <a:pt x="356" y="417"/>
                    <a:pt x="343" y="422"/>
                  </a:cubicBezTo>
                  <a:lnTo>
                    <a:pt x="451" y="529"/>
                  </a:lnTo>
                  <a:lnTo>
                    <a:pt x="502" y="597"/>
                  </a:lnTo>
                  <a:lnTo>
                    <a:pt x="529" y="605"/>
                  </a:lnTo>
                  <a:lnTo>
                    <a:pt x="604" y="529"/>
                  </a:lnTo>
                  <a:lnTo>
                    <a:pt x="597" y="502"/>
                  </a:lnTo>
                  <a:lnTo>
                    <a:pt x="529" y="451"/>
                  </a:lnTo>
                  <a:lnTo>
                    <a:pt x="427" y="350"/>
                  </a:lnTo>
                  <a:lnTo>
                    <a:pt x="417" y="360"/>
                  </a:lnTo>
                  <a:lnTo>
                    <a:pt x="401" y="352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82" name="Google Shape;182;p16"/>
          <p:cNvGrpSpPr/>
          <p:nvPr/>
        </p:nvGrpSpPr>
        <p:grpSpPr>
          <a:xfrm>
            <a:off x="626048" y="1829577"/>
            <a:ext cx="1105795" cy="1106194"/>
            <a:chOff x="626048" y="1829577"/>
            <a:chExt cx="1105795" cy="1106194"/>
          </a:xfrm>
        </p:grpSpPr>
        <p:sp>
          <p:nvSpPr>
            <p:cNvPr id="183" name="Google Shape;183;p16"/>
            <p:cNvSpPr/>
            <p:nvPr/>
          </p:nvSpPr>
          <p:spPr>
            <a:xfrm>
              <a:off x="626048" y="1829577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4" name="Google Shape;184;p16"/>
            <p:cNvSpPr/>
            <p:nvPr/>
          </p:nvSpPr>
          <p:spPr>
            <a:xfrm>
              <a:off x="710626" y="1914185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5" name="Google Shape;185;p16"/>
            <p:cNvSpPr/>
            <p:nvPr/>
          </p:nvSpPr>
          <p:spPr>
            <a:xfrm>
              <a:off x="939995" y="2127924"/>
              <a:ext cx="470690" cy="450544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86" name="Google Shape;186;p16"/>
          <p:cNvGrpSpPr/>
          <p:nvPr/>
        </p:nvGrpSpPr>
        <p:grpSpPr>
          <a:xfrm>
            <a:off x="6190514" y="1828615"/>
            <a:ext cx="1105795" cy="1106194"/>
            <a:chOff x="6190514" y="1828615"/>
            <a:chExt cx="1105795" cy="1106194"/>
          </a:xfrm>
        </p:grpSpPr>
        <p:sp>
          <p:nvSpPr>
            <p:cNvPr id="187" name="Google Shape;187;p16"/>
            <p:cNvSpPr/>
            <p:nvPr/>
          </p:nvSpPr>
          <p:spPr>
            <a:xfrm>
              <a:off x="6190514" y="1828615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8" name="Google Shape;188;p16"/>
            <p:cNvSpPr/>
            <p:nvPr/>
          </p:nvSpPr>
          <p:spPr>
            <a:xfrm>
              <a:off x="6276801" y="1907106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89" name="Google Shape;189;p16"/>
            <p:cNvSpPr/>
            <p:nvPr/>
          </p:nvSpPr>
          <p:spPr>
            <a:xfrm>
              <a:off x="6609372" y="2165726"/>
              <a:ext cx="362633" cy="456039"/>
            </a:xfrm>
            <a:custGeom>
              <a:rect b="b" l="l" r="r" t="t"/>
              <a:pathLst>
                <a:path extrusionOk="0" h="606" w="484">
                  <a:moveTo>
                    <a:pt x="331" y="166"/>
                  </a:moveTo>
                  <a:lnTo>
                    <a:pt x="82" y="166"/>
                  </a:lnTo>
                  <a:lnTo>
                    <a:pt x="82" y="173"/>
                  </a:lnTo>
                  <a:lnTo>
                    <a:pt x="82" y="186"/>
                  </a:lnTo>
                  <a:lnTo>
                    <a:pt x="82" y="193"/>
                  </a:lnTo>
                  <a:lnTo>
                    <a:pt x="331" y="193"/>
                  </a:lnTo>
                  <a:lnTo>
                    <a:pt x="331" y="186"/>
                  </a:lnTo>
                  <a:lnTo>
                    <a:pt x="331" y="173"/>
                  </a:lnTo>
                  <a:lnTo>
                    <a:pt x="331" y="166"/>
                  </a:lnTo>
                  <a:close/>
                  <a:moveTo>
                    <a:pt x="387" y="556"/>
                  </a:moveTo>
                  <a:lnTo>
                    <a:pt x="384" y="560"/>
                  </a:lnTo>
                  <a:lnTo>
                    <a:pt x="388" y="564"/>
                  </a:lnTo>
                  <a:lnTo>
                    <a:pt x="408" y="583"/>
                  </a:lnTo>
                  <a:lnTo>
                    <a:pt x="418" y="594"/>
                  </a:lnTo>
                  <a:cubicBezTo>
                    <a:pt x="430" y="606"/>
                    <a:pt x="450" y="606"/>
                    <a:pt x="462" y="594"/>
                  </a:cubicBezTo>
                  <a:lnTo>
                    <a:pt x="474" y="581"/>
                  </a:lnTo>
                  <a:cubicBezTo>
                    <a:pt x="481" y="575"/>
                    <a:pt x="484" y="565"/>
                    <a:pt x="483" y="556"/>
                  </a:cubicBezTo>
                  <a:cubicBezTo>
                    <a:pt x="484" y="547"/>
                    <a:pt x="481" y="538"/>
                    <a:pt x="474" y="531"/>
                  </a:cubicBezTo>
                  <a:lnTo>
                    <a:pt x="462" y="519"/>
                  </a:lnTo>
                  <a:lnTo>
                    <a:pt x="444" y="501"/>
                  </a:lnTo>
                  <a:lnTo>
                    <a:pt x="440" y="497"/>
                  </a:lnTo>
                  <a:lnTo>
                    <a:pt x="418" y="519"/>
                  </a:lnTo>
                  <a:lnTo>
                    <a:pt x="412" y="525"/>
                  </a:lnTo>
                  <a:lnTo>
                    <a:pt x="384" y="553"/>
                  </a:lnTo>
                  <a:lnTo>
                    <a:pt x="387" y="556"/>
                  </a:lnTo>
                  <a:close/>
                  <a:moveTo>
                    <a:pt x="218" y="354"/>
                  </a:moveTo>
                  <a:lnTo>
                    <a:pt x="234" y="338"/>
                  </a:lnTo>
                  <a:lnTo>
                    <a:pt x="229" y="336"/>
                  </a:lnTo>
                  <a:lnTo>
                    <a:pt x="234" y="331"/>
                  </a:lnTo>
                  <a:lnTo>
                    <a:pt x="207" y="320"/>
                  </a:lnTo>
                  <a:lnTo>
                    <a:pt x="211" y="328"/>
                  </a:lnTo>
                  <a:lnTo>
                    <a:pt x="207" y="327"/>
                  </a:lnTo>
                  <a:lnTo>
                    <a:pt x="218" y="354"/>
                  </a:lnTo>
                  <a:close/>
                  <a:moveTo>
                    <a:pt x="246" y="422"/>
                  </a:moveTo>
                  <a:lnTo>
                    <a:pt x="302" y="366"/>
                  </a:lnTo>
                  <a:lnTo>
                    <a:pt x="297" y="364"/>
                  </a:lnTo>
                  <a:lnTo>
                    <a:pt x="302" y="359"/>
                  </a:lnTo>
                  <a:lnTo>
                    <a:pt x="296" y="357"/>
                  </a:lnTo>
                  <a:lnTo>
                    <a:pt x="249" y="337"/>
                  </a:lnTo>
                  <a:lnTo>
                    <a:pt x="224" y="362"/>
                  </a:lnTo>
                  <a:lnTo>
                    <a:pt x="226" y="366"/>
                  </a:lnTo>
                  <a:lnTo>
                    <a:pt x="224" y="368"/>
                  </a:lnTo>
                  <a:lnTo>
                    <a:pt x="243" y="416"/>
                  </a:lnTo>
                  <a:lnTo>
                    <a:pt x="246" y="422"/>
                  </a:lnTo>
                  <a:close/>
                  <a:moveTo>
                    <a:pt x="412" y="511"/>
                  </a:moveTo>
                  <a:lnTo>
                    <a:pt x="429" y="493"/>
                  </a:lnTo>
                  <a:lnTo>
                    <a:pt x="426" y="490"/>
                  </a:lnTo>
                  <a:lnTo>
                    <a:pt x="429" y="487"/>
                  </a:lnTo>
                  <a:lnTo>
                    <a:pt x="414" y="472"/>
                  </a:lnTo>
                  <a:lnTo>
                    <a:pt x="394" y="451"/>
                  </a:lnTo>
                  <a:lnTo>
                    <a:pt x="312" y="369"/>
                  </a:lnTo>
                  <a:lnTo>
                    <a:pt x="256" y="425"/>
                  </a:lnTo>
                  <a:lnTo>
                    <a:pt x="260" y="429"/>
                  </a:lnTo>
                  <a:lnTo>
                    <a:pt x="256" y="432"/>
                  </a:lnTo>
                  <a:lnTo>
                    <a:pt x="334" y="510"/>
                  </a:lnTo>
                  <a:lnTo>
                    <a:pt x="354" y="530"/>
                  </a:lnTo>
                  <a:lnTo>
                    <a:pt x="374" y="549"/>
                  </a:lnTo>
                  <a:lnTo>
                    <a:pt x="395" y="528"/>
                  </a:lnTo>
                  <a:lnTo>
                    <a:pt x="412" y="511"/>
                  </a:lnTo>
                  <a:close/>
                  <a:moveTo>
                    <a:pt x="20" y="150"/>
                  </a:moveTo>
                  <a:lnTo>
                    <a:pt x="89" y="152"/>
                  </a:lnTo>
                  <a:lnTo>
                    <a:pt x="89" y="152"/>
                  </a:lnTo>
                  <a:lnTo>
                    <a:pt x="89" y="152"/>
                  </a:lnTo>
                  <a:cubicBezTo>
                    <a:pt x="118" y="152"/>
                    <a:pt x="141" y="129"/>
                    <a:pt x="141" y="100"/>
                  </a:cubicBezTo>
                  <a:lnTo>
                    <a:pt x="141" y="94"/>
                  </a:lnTo>
                  <a:lnTo>
                    <a:pt x="141" y="93"/>
                  </a:lnTo>
                  <a:lnTo>
                    <a:pt x="141" y="27"/>
                  </a:lnTo>
                  <a:lnTo>
                    <a:pt x="383" y="27"/>
                  </a:lnTo>
                  <a:cubicBezTo>
                    <a:pt x="389" y="27"/>
                    <a:pt x="394" y="32"/>
                    <a:pt x="394" y="38"/>
                  </a:cubicBezTo>
                  <a:lnTo>
                    <a:pt x="394" y="422"/>
                  </a:lnTo>
                  <a:lnTo>
                    <a:pt x="394" y="429"/>
                  </a:lnTo>
                  <a:lnTo>
                    <a:pt x="414" y="449"/>
                  </a:lnTo>
                  <a:lnTo>
                    <a:pt x="414" y="443"/>
                  </a:lnTo>
                  <a:lnTo>
                    <a:pt x="414" y="39"/>
                  </a:lnTo>
                  <a:lnTo>
                    <a:pt x="414" y="32"/>
                  </a:lnTo>
                  <a:cubicBezTo>
                    <a:pt x="414" y="14"/>
                    <a:pt x="400" y="0"/>
                    <a:pt x="383" y="0"/>
                  </a:cubicBezTo>
                  <a:lnTo>
                    <a:pt x="123" y="0"/>
                  </a:lnTo>
                  <a:lnTo>
                    <a:pt x="121" y="2"/>
                  </a:lnTo>
                  <a:lnTo>
                    <a:pt x="1" y="122"/>
                  </a:lnTo>
                  <a:lnTo>
                    <a:pt x="0" y="123"/>
                  </a:lnTo>
                  <a:lnTo>
                    <a:pt x="0" y="130"/>
                  </a:lnTo>
                  <a:lnTo>
                    <a:pt x="0" y="492"/>
                  </a:lnTo>
                  <a:lnTo>
                    <a:pt x="0" y="499"/>
                  </a:lnTo>
                  <a:cubicBezTo>
                    <a:pt x="0" y="516"/>
                    <a:pt x="14" y="530"/>
                    <a:pt x="32" y="530"/>
                  </a:cubicBezTo>
                  <a:lnTo>
                    <a:pt x="326" y="530"/>
                  </a:lnTo>
                  <a:lnTo>
                    <a:pt x="319" y="524"/>
                  </a:lnTo>
                  <a:lnTo>
                    <a:pt x="326" y="524"/>
                  </a:lnTo>
                  <a:lnTo>
                    <a:pt x="305" y="503"/>
                  </a:lnTo>
                  <a:lnTo>
                    <a:pt x="32" y="503"/>
                  </a:lnTo>
                  <a:cubicBezTo>
                    <a:pt x="25" y="503"/>
                    <a:pt x="21" y="498"/>
                    <a:pt x="20" y="492"/>
                  </a:cubicBezTo>
                  <a:lnTo>
                    <a:pt x="20" y="492"/>
                  </a:lnTo>
                  <a:lnTo>
                    <a:pt x="20" y="150"/>
                  </a:lnTo>
                  <a:close/>
                  <a:moveTo>
                    <a:pt x="82" y="321"/>
                  </a:moveTo>
                  <a:lnTo>
                    <a:pt x="156" y="321"/>
                  </a:lnTo>
                  <a:lnTo>
                    <a:pt x="156" y="315"/>
                  </a:lnTo>
                  <a:lnTo>
                    <a:pt x="156" y="301"/>
                  </a:lnTo>
                  <a:lnTo>
                    <a:pt x="156" y="294"/>
                  </a:lnTo>
                  <a:lnTo>
                    <a:pt x="82" y="294"/>
                  </a:lnTo>
                  <a:lnTo>
                    <a:pt x="82" y="301"/>
                  </a:lnTo>
                  <a:lnTo>
                    <a:pt x="82" y="315"/>
                  </a:lnTo>
                  <a:lnTo>
                    <a:pt x="82" y="321"/>
                  </a:lnTo>
                  <a:close/>
                  <a:moveTo>
                    <a:pt x="82" y="272"/>
                  </a:moveTo>
                  <a:lnTo>
                    <a:pt x="82" y="279"/>
                  </a:lnTo>
                  <a:lnTo>
                    <a:pt x="331" y="279"/>
                  </a:lnTo>
                  <a:lnTo>
                    <a:pt x="331" y="272"/>
                  </a:lnTo>
                  <a:lnTo>
                    <a:pt x="331" y="258"/>
                  </a:lnTo>
                  <a:lnTo>
                    <a:pt x="331" y="252"/>
                  </a:lnTo>
                  <a:lnTo>
                    <a:pt x="82" y="252"/>
                  </a:lnTo>
                  <a:lnTo>
                    <a:pt x="82" y="258"/>
                  </a:lnTo>
                  <a:lnTo>
                    <a:pt x="82" y="272"/>
                  </a:lnTo>
                  <a:close/>
                  <a:moveTo>
                    <a:pt x="82" y="229"/>
                  </a:moveTo>
                  <a:lnTo>
                    <a:pt x="82" y="236"/>
                  </a:lnTo>
                  <a:lnTo>
                    <a:pt x="331" y="236"/>
                  </a:lnTo>
                  <a:lnTo>
                    <a:pt x="331" y="229"/>
                  </a:lnTo>
                  <a:lnTo>
                    <a:pt x="331" y="216"/>
                  </a:lnTo>
                  <a:lnTo>
                    <a:pt x="331" y="209"/>
                  </a:lnTo>
                  <a:lnTo>
                    <a:pt x="82" y="209"/>
                  </a:lnTo>
                  <a:lnTo>
                    <a:pt x="82" y="216"/>
                  </a:lnTo>
                  <a:lnTo>
                    <a:pt x="82" y="229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90" name="Google Shape;190;p16"/>
          <p:cNvGrpSpPr/>
          <p:nvPr/>
        </p:nvGrpSpPr>
        <p:grpSpPr>
          <a:xfrm>
            <a:off x="6164503" y="5375344"/>
            <a:ext cx="1105795" cy="1106194"/>
            <a:chOff x="6164503" y="5375344"/>
            <a:chExt cx="1105795" cy="1106194"/>
          </a:xfrm>
        </p:grpSpPr>
        <p:sp>
          <p:nvSpPr>
            <p:cNvPr id="191" name="Google Shape;191;p16"/>
            <p:cNvSpPr/>
            <p:nvPr/>
          </p:nvSpPr>
          <p:spPr>
            <a:xfrm>
              <a:off x="6164503" y="5375344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92" name="Google Shape;192;p16"/>
            <p:cNvSpPr/>
            <p:nvPr/>
          </p:nvSpPr>
          <p:spPr>
            <a:xfrm>
              <a:off x="6273193" y="5457277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275081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93" name="Google Shape;193;p16"/>
            <p:cNvSpPr/>
            <p:nvPr/>
          </p:nvSpPr>
          <p:spPr>
            <a:xfrm>
              <a:off x="6544240" y="5683620"/>
              <a:ext cx="423072" cy="459702"/>
            </a:xfrm>
            <a:custGeom>
              <a:rect b="b" l="l" r="r" t="t"/>
              <a:pathLst>
                <a:path extrusionOk="0" h="613" w="566">
                  <a:moveTo>
                    <a:pt x="38" y="38"/>
                  </a:moveTo>
                  <a:cubicBezTo>
                    <a:pt x="74" y="43"/>
                    <a:pt x="112" y="42"/>
                    <a:pt x="151" y="37"/>
                  </a:cubicBezTo>
                  <a:cubicBezTo>
                    <a:pt x="190" y="32"/>
                    <a:pt x="230" y="21"/>
                    <a:pt x="271" y="5"/>
                  </a:cubicBezTo>
                  <a:lnTo>
                    <a:pt x="283" y="0"/>
                  </a:lnTo>
                  <a:lnTo>
                    <a:pt x="294" y="5"/>
                  </a:lnTo>
                  <a:cubicBezTo>
                    <a:pt x="336" y="21"/>
                    <a:pt x="376" y="32"/>
                    <a:pt x="415" y="37"/>
                  </a:cubicBezTo>
                  <a:cubicBezTo>
                    <a:pt x="454" y="42"/>
                    <a:pt x="491" y="43"/>
                    <a:pt x="528" y="38"/>
                  </a:cubicBezTo>
                  <a:lnTo>
                    <a:pt x="566" y="33"/>
                  </a:lnTo>
                  <a:lnTo>
                    <a:pt x="566" y="76"/>
                  </a:lnTo>
                  <a:cubicBezTo>
                    <a:pt x="564" y="260"/>
                    <a:pt x="534" y="382"/>
                    <a:pt x="486" y="464"/>
                  </a:cubicBezTo>
                  <a:cubicBezTo>
                    <a:pt x="436" y="550"/>
                    <a:pt x="368" y="591"/>
                    <a:pt x="291" y="611"/>
                  </a:cubicBezTo>
                  <a:lnTo>
                    <a:pt x="283" y="613"/>
                  </a:lnTo>
                  <a:lnTo>
                    <a:pt x="275" y="611"/>
                  </a:lnTo>
                  <a:cubicBezTo>
                    <a:pt x="198" y="591"/>
                    <a:pt x="130" y="550"/>
                    <a:pt x="80" y="464"/>
                  </a:cubicBezTo>
                  <a:cubicBezTo>
                    <a:pt x="32" y="382"/>
                    <a:pt x="2" y="260"/>
                    <a:pt x="0" y="76"/>
                  </a:cubicBezTo>
                  <a:lnTo>
                    <a:pt x="0" y="33"/>
                  </a:lnTo>
                  <a:lnTo>
                    <a:pt x="38" y="38"/>
                  </a:lnTo>
                  <a:close/>
                  <a:moveTo>
                    <a:pt x="283" y="312"/>
                  </a:moveTo>
                  <a:lnTo>
                    <a:pt x="283" y="312"/>
                  </a:lnTo>
                  <a:lnTo>
                    <a:pt x="472" y="312"/>
                  </a:lnTo>
                  <a:cubicBezTo>
                    <a:pt x="485" y="259"/>
                    <a:pt x="493" y="195"/>
                    <a:pt x="496" y="117"/>
                  </a:cubicBezTo>
                  <a:cubicBezTo>
                    <a:pt x="467" y="119"/>
                    <a:pt x="437" y="117"/>
                    <a:pt x="407" y="113"/>
                  </a:cubicBezTo>
                  <a:cubicBezTo>
                    <a:pt x="367" y="108"/>
                    <a:pt x="325" y="97"/>
                    <a:pt x="283" y="81"/>
                  </a:cubicBezTo>
                  <a:lnTo>
                    <a:pt x="283" y="312"/>
                  </a:lnTo>
                  <a:close/>
                  <a:moveTo>
                    <a:pt x="283" y="535"/>
                  </a:moveTo>
                  <a:lnTo>
                    <a:pt x="283" y="535"/>
                  </a:lnTo>
                  <a:lnTo>
                    <a:pt x="283" y="312"/>
                  </a:lnTo>
                  <a:lnTo>
                    <a:pt x="94" y="312"/>
                  </a:lnTo>
                  <a:cubicBezTo>
                    <a:pt x="105" y="357"/>
                    <a:pt x="120" y="393"/>
                    <a:pt x="137" y="423"/>
                  </a:cubicBezTo>
                  <a:cubicBezTo>
                    <a:pt x="174" y="486"/>
                    <a:pt x="225" y="518"/>
                    <a:pt x="283" y="535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194" name="Google Shape;194;p16"/>
          <p:cNvGrpSpPr/>
          <p:nvPr/>
        </p:nvGrpSpPr>
        <p:grpSpPr>
          <a:xfrm>
            <a:off x="6174953" y="3568544"/>
            <a:ext cx="1105795" cy="1106194"/>
            <a:chOff x="6174953" y="3568544"/>
            <a:chExt cx="1105795" cy="1106194"/>
          </a:xfrm>
        </p:grpSpPr>
        <p:sp>
          <p:nvSpPr>
            <p:cNvPr id="195" name="Google Shape;195;p16"/>
            <p:cNvSpPr/>
            <p:nvPr/>
          </p:nvSpPr>
          <p:spPr>
            <a:xfrm>
              <a:off x="6174953" y="3568544"/>
              <a:ext cx="1105795" cy="1106194"/>
            </a:xfrm>
            <a:prstGeom prst="roundRect">
              <a:avLst>
                <a:gd fmla="val 16667" name="adj"/>
              </a:avLst>
            </a:prstGeom>
            <a:gradFill>
              <a:gsLst>
                <a:gs pos="0">
                  <a:srgbClr val="F0F0F0"/>
                </a:gs>
                <a:gs pos="100000">
                  <a:srgbClr val="F1F1F1"/>
                </a:gs>
              </a:gsLst>
              <a:lin ang="2700000" scaled="0"/>
            </a:gradFill>
            <a:ln cap="flat" cmpd="sng" w="38100">
              <a:solidFill>
                <a:srgbClr val="FFFFFF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88900">
                <a:srgbClr val="000000">
                  <a:alpha val="34901"/>
                </a:srgbClr>
              </a:outerShdw>
            </a:effectLst>
          </p:spPr>
          <p:txBody>
            <a:bodyPr anchorCtr="0" anchor="ctr" bIns="45500" lIns="91025" spcFirstLastPara="1" rIns="91025" wrap="square" tIns="455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383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96" name="Google Shape;196;p16"/>
            <p:cNvSpPr/>
            <p:nvPr/>
          </p:nvSpPr>
          <p:spPr>
            <a:xfrm>
              <a:off x="6273951" y="3656823"/>
              <a:ext cx="936640" cy="936979"/>
            </a:xfrm>
            <a:prstGeom prst="roundRect">
              <a:avLst>
                <a:gd fmla="val 16667" name="adj"/>
              </a:avLst>
            </a:prstGeom>
            <a:solidFill>
              <a:srgbClr val="3976BD"/>
            </a:solidFill>
            <a:ln>
              <a:noFill/>
            </a:ln>
            <a:effectLst>
              <a:outerShdw blurRad="127000" rotWithShape="0" algn="tl" dir="2700000" dist="63500">
                <a:srgbClr val="000000">
                  <a:alpha val="40000"/>
                </a:srgbClr>
              </a:outerShdw>
            </a:effectLst>
          </p:spPr>
          <p:txBody>
            <a:bodyPr anchorCtr="0" anchor="ctr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135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197" name="Google Shape;197;p16"/>
            <p:cNvSpPr/>
            <p:nvPr/>
          </p:nvSpPr>
          <p:spPr>
            <a:xfrm>
              <a:off x="6489016" y="3908908"/>
              <a:ext cx="533520" cy="425465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198" name="Google Shape;198;p16"/>
          <p:cNvSpPr/>
          <p:nvPr/>
        </p:nvSpPr>
        <p:spPr>
          <a:xfrm>
            <a:off x="2064414" y="1966079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199" name="Google Shape;199;p16"/>
          <p:cNvSpPr/>
          <p:nvPr/>
        </p:nvSpPr>
        <p:spPr>
          <a:xfrm>
            <a:off x="2047719" y="3682901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0" name="Google Shape;200;p16"/>
          <p:cNvSpPr/>
          <p:nvPr/>
        </p:nvSpPr>
        <p:spPr>
          <a:xfrm>
            <a:off x="2028816" y="5495484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1" name="Google Shape;201;p16"/>
          <p:cNvSpPr/>
          <p:nvPr/>
        </p:nvSpPr>
        <p:spPr>
          <a:xfrm>
            <a:off x="7628880" y="1927193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2" name="Google Shape;202;p16"/>
          <p:cNvSpPr/>
          <p:nvPr/>
        </p:nvSpPr>
        <p:spPr>
          <a:xfrm>
            <a:off x="7628880" y="3657765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03" name="Google Shape;203;p16"/>
          <p:cNvSpPr/>
          <p:nvPr/>
        </p:nvSpPr>
        <p:spPr>
          <a:xfrm>
            <a:off x="7628880" y="5487827"/>
            <a:ext cx="4000164" cy="6832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600"/>
              <a:buFont typeface="Arial"/>
              <a:buNone/>
            </a:pPr>
            <a:r>
              <a:rPr lang="en-US" sz="16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you as a time, money and reputation.</a:t>
            </a:r>
            <a:endParaRPr sz="16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7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10" name="Google Shape;210;p17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211" name="Google Shape;211;p17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212" name="Google Shape;212;p17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3" name="Google Shape;213;p17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4" name="Google Shape;214;p17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5" name="Google Shape;215;p17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6" name="Google Shape;216;p17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7" name="Google Shape;217;p17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8" name="Google Shape;218;p17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19" name="Google Shape;219;p17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220" name="Google Shape;220;p17"/>
          <p:cNvSpPr/>
          <p:nvPr/>
        </p:nvSpPr>
        <p:spPr>
          <a:xfrm>
            <a:off x="4674491" y="2427287"/>
            <a:ext cx="2827492" cy="2827492"/>
          </a:xfrm>
          <a:prstGeom prst="roundRect">
            <a:avLst>
              <a:gd fmla="val 10785" name="adj"/>
            </a:avLst>
          </a:prstGeom>
          <a:gradFill>
            <a:gsLst>
              <a:gs pos="0">
                <a:schemeClr val="lt1"/>
              </a:gs>
              <a:gs pos="100000">
                <a:srgbClr val="F2F2F2"/>
              </a:gs>
            </a:gsLst>
            <a:lin ang="17400000" scaled="0"/>
          </a:gradFill>
          <a:ln cap="flat" cmpd="sng" w="47625">
            <a:solidFill>
              <a:srgbClr val="EFEFE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221" name="Google Shape;221;p17"/>
          <p:cNvGrpSpPr/>
          <p:nvPr/>
        </p:nvGrpSpPr>
        <p:grpSpPr>
          <a:xfrm>
            <a:off x="5162373" y="1413165"/>
            <a:ext cx="1873905" cy="1736110"/>
            <a:chOff x="5162373" y="1413165"/>
            <a:chExt cx="1873905" cy="1736110"/>
          </a:xfrm>
        </p:grpSpPr>
        <p:sp>
          <p:nvSpPr>
            <p:cNvPr id="222" name="Google Shape;222;p17"/>
            <p:cNvSpPr/>
            <p:nvPr/>
          </p:nvSpPr>
          <p:spPr>
            <a:xfrm rot="10800000">
              <a:off x="5162373" y="1662203"/>
              <a:ext cx="1873905" cy="1487072"/>
            </a:xfrm>
            <a:custGeom>
              <a:rect b="b" l="l" r="r" t="t"/>
              <a:pathLst>
                <a:path extrusionOk="0" h="1613591" w="2033336">
                  <a:moveTo>
                    <a:pt x="1812753" y="1613591"/>
                  </a:moveTo>
                  <a:lnTo>
                    <a:pt x="220583" y="1613591"/>
                  </a:lnTo>
                  <a:cubicBezTo>
                    <a:pt x="98758" y="1613591"/>
                    <a:pt x="0" y="1514833"/>
                    <a:pt x="0" y="1393008"/>
                  </a:cubicBezTo>
                  <a:lnTo>
                    <a:pt x="0" y="510700"/>
                  </a:lnTo>
                  <a:cubicBezTo>
                    <a:pt x="0" y="388875"/>
                    <a:pt x="98758" y="290117"/>
                    <a:pt x="220583" y="290117"/>
                  </a:cubicBezTo>
                  <a:lnTo>
                    <a:pt x="866274" y="290117"/>
                  </a:lnTo>
                  <a:lnTo>
                    <a:pt x="1008460" y="0"/>
                  </a:lnTo>
                  <a:lnTo>
                    <a:pt x="1150645" y="290117"/>
                  </a:lnTo>
                  <a:lnTo>
                    <a:pt x="1812753" y="290117"/>
                  </a:lnTo>
                  <a:cubicBezTo>
                    <a:pt x="1934578" y="290117"/>
                    <a:pt x="2033336" y="388875"/>
                    <a:pt x="2033336" y="510700"/>
                  </a:cubicBezTo>
                  <a:lnTo>
                    <a:pt x="2033336" y="1393008"/>
                  </a:lnTo>
                  <a:cubicBezTo>
                    <a:pt x="2033336" y="1514833"/>
                    <a:pt x="1934578" y="1613591"/>
                    <a:pt x="1812753" y="1613591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651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3" name="Google Shape;223;p17"/>
            <p:cNvSpPr/>
            <p:nvPr/>
          </p:nvSpPr>
          <p:spPr>
            <a:xfrm>
              <a:off x="5262165" y="1413165"/>
              <a:ext cx="567821" cy="567820"/>
            </a:xfrm>
            <a:prstGeom prst="ellipse">
              <a:avLst/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4" name="Google Shape;224;p17"/>
            <p:cNvSpPr/>
            <p:nvPr/>
          </p:nvSpPr>
          <p:spPr>
            <a:xfrm>
              <a:off x="5195690" y="1457004"/>
              <a:ext cx="686117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01</a:t>
              </a:r>
              <a:endParaRPr b="1" sz="2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5" name="Google Shape;225;p17"/>
            <p:cNvSpPr txBox="1"/>
            <p:nvPr/>
          </p:nvSpPr>
          <p:spPr>
            <a:xfrm>
              <a:off x="5282312" y="2025413"/>
              <a:ext cx="165782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 b="1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26" name="Google Shape;226;p17"/>
          <p:cNvGrpSpPr/>
          <p:nvPr/>
        </p:nvGrpSpPr>
        <p:grpSpPr>
          <a:xfrm>
            <a:off x="5033877" y="4553248"/>
            <a:ext cx="2015338" cy="1736111"/>
            <a:chOff x="5033877" y="4553248"/>
            <a:chExt cx="2015338" cy="1736111"/>
          </a:xfrm>
        </p:grpSpPr>
        <p:sp>
          <p:nvSpPr>
            <p:cNvPr id="227" name="Google Shape;227;p17"/>
            <p:cNvSpPr/>
            <p:nvPr/>
          </p:nvSpPr>
          <p:spPr>
            <a:xfrm>
              <a:off x="5175310" y="4553248"/>
              <a:ext cx="1873905" cy="1487072"/>
            </a:xfrm>
            <a:custGeom>
              <a:rect b="b" l="l" r="r" t="t"/>
              <a:pathLst>
                <a:path extrusionOk="0" h="1613591" w="2033336">
                  <a:moveTo>
                    <a:pt x="1812753" y="1613591"/>
                  </a:moveTo>
                  <a:lnTo>
                    <a:pt x="220583" y="1613591"/>
                  </a:lnTo>
                  <a:cubicBezTo>
                    <a:pt x="98758" y="1613591"/>
                    <a:pt x="0" y="1514833"/>
                    <a:pt x="0" y="1393008"/>
                  </a:cubicBezTo>
                  <a:lnTo>
                    <a:pt x="0" y="510700"/>
                  </a:lnTo>
                  <a:cubicBezTo>
                    <a:pt x="0" y="388875"/>
                    <a:pt x="98758" y="290117"/>
                    <a:pt x="220583" y="290117"/>
                  </a:cubicBezTo>
                  <a:lnTo>
                    <a:pt x="866274" y="290117"/>
                  </a:lnTo>
                  <a:lnTo>
                    <a:pt x="1008460" y="0"/>
                  </a:lnTo>
                  <a:lnTo>
                    <a:pt x="1150645" y="290117"/>
                  </a:lnTo>
                  <a:lnTo>
                    <a:pt x="1812753" y="290117"/>
                  </a:lnTo>
                  <a:cubicBezTo>
                    <a:pt x="1934578" y="290117"/>
                    <a:pt x="2033336" y="388875"/>
                    <a:pt x="2033336" y="510700"/>
                  </a:cubicBezTo>
                  <a:lnTo>
                    <a:pt x="2033336" y="1393008"/>
                  </a:lnTo>
                  <a:cubicBezTo>
                    <a:pt x="2033336" y="1514833"/>
                    <a:pt x="1934578" y="1613591"/>
                    <a:pt x="1812753" y="1613591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1651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8" name="Google Shape;228;p17"/>
            <p:cNvSpPr/>
            <p:nvPr/>
          </p:nvSpPr>
          <p:spPr>
            <a:xfrm rot="10800000">
              <a:off x="5239517" y="5721539"/>
              <a:ext cx="567821" cy="567820"/>
            </a:xfrm>
            <a:prstGeom prst="ellipse">
              <a:avLst/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29" name="Google Shape;229;p17"/>
            <p:cNvSpPr/>
            <p:nvPr/>
          </p:nvSpPr>
          <p:spPr>
            <a:xfrm>
              <a:off x="5033877" y="5774640"/>
              <a:ext cx="95789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03</a:t>
              </a:r>
              <a:endParaRPr b="1" sz="2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0" name="Google Shape;230;p17"/>
            <p:cNvSpPr txBox="1"/>
            <p:nvPr/>
          </p:nvSpPr>
          <p:spPr>
            <a:xfrm>
              <a:off x="5271365" y="5067692"/>
              <a:ext cx="165782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 b="1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31" name="Google Shape;231;p17"/>
          <p:cNvGrpSpPr/>
          <p:nvPr/>
        </p:nvGrpSpPr>
        <p:grpSpPr>
          <a:xfrm>
            <a:off x="3381070" y="2914589"/>
            <a:ext cx="1953323" cy="1873905"/>
            <a:chOff x="3381070" y="2914589"/>
            <a:chExt cx="1953323" cy="1873905"/>
          </a:xfrm>
        </p:grpSpPr>
        <p:sp>
          <p:nvSpPr>
            <p:cNvPr id="232" name="Google Shape;232;p17"/>
            <p:cNvSpPr/>
            <p:nvPr/>
          </p:nvSpPr>
          <p:spPr>
            <a:xfrm rot="5400000">
              <a:off x="3653905" y="3108006"/>
              <a:ext cx="1873905" cy="1487072"/>
            </a:xfrm>
            <a:custGeom>
              <a:rect b="b" l="l" r="r" t="t"/>
              <a:pathLst>
                <a:path extrusionOk="0" h="1613591" w="2033336">
                  <a:moveTo>
                    <a:pt x="1812753" y="1613591"/>
                  </a:moveTo>
                  <a:lnTo>
                    <a:pt x="220583" y="1613591"/>
                  </a:lnTo>
                  <a:cubicBezTo>
                    <a:pt x="98758" y="1613591"/>
                    <a:pt x="0" y="1514833"/>
                    <a:pt x="0" y="1393008"/>
                  </a:cubicBezTo>
                  <a:lnTo>
                    <a:pt x="0" y="510700"/>
                  </a:lnTo>
                  <a:cubicBezTo>
                    <a:pt x="0" y="388875"/>
                    <a:pt x="98758" y="290117"/>
                    <a:pt x="220583" y="290117"/>
                  </a:cubicBezTo>
                  <a:lnTo>
                    <a:pt x="866274" y="290117"/>
                  </a:lnTo>
                  <a:lnTo>
                    <a:pt x="1008460" y="0"/>
                  </a:lnTo>
                  <a:lnTo>
                    <a:pt x="1150645" y="290117"/>
                  </a:lnTo>
                  <a:lnTo>
                    <a:pt x="1812753" y="290117"/>
                  </a:lnTo>
                  <a:cubicBezTo>
                    <a:pt x="1934578" y="290117"/>
                    <a:pt x="2033336" y="388875"/>
                    <a:pt x="2033336" y="510700"/>
                  </a:cubicBezTo>
                  <a:lnTo>
                    <a:pt x="2033336" y="1393008"/>
                  </a:lnTo>
                  <a:cubicBezTo>
                    <a:pt x="2033336" y="1514833"/>
                    <a:pt x="1934578" y="1613591"/>
                    <a:pt x="1812753" y="1613591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165100" rotWithShape="0" algn="tl" dir="2700000" dist="381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3" name="Google Shape;233;p17"/>
            <p:cNvSpPr/>
            <p:nvPr/>
          </p:nvSpPr>
          <p:spPr>
            <a:xfrm rot="-5400000">
              <a:off x="3576108" y="4120882"/>
              <a:ext cx="567821" cy="567820"/>
            </a:xfrm>
            <a:prstGeom prst="ellipse">
              <a:avLst/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4" name="Google Shape;234;p17"/>
            <p:cNvSpPr/>
            <p:nvPr/>
          </p:nvSpPr>
          <p:spPr>
            <a:xfrm>
              <a:off x="3381070" y="4163694"/>
              <a:ext cx="95789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04</a:t>
              </a:r>
              <a:endParaRPr b="1" sz="2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5" name="Google Shape;235;p17"/>
            <p:cNvSpPr txBox="1"/>
            <p:nvPr/>
          </p:nvSpPr>
          <p:spPr>
            <a:xfrm rot="5400000">
              <a:off x="3738037" y="3608530"/>
              <a:ext cx="1565493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 b="1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36" name="Google Shape;236;p17"/>
          <p:cNvGrpSpPr/>
          <p:nvPr/>
        </p:nvGrpSpPr>
        <p:grpSpPr>
          <a:xfrm>
            <a:off x="6880419" y="2910975"/>
            <a:ext cx="1930505" cy="1873905"/>
            <a:chOff x="6880419" y="2910975"/>
            <a:chExt cx="1930505" cy="1873905"/>
          </a:xfrm>
        </p:grpSpPr>
        <p:sp>
          <p:nvSpPr>
            <p:cNvPr id="237" name="Google Shape;237;p17"/>
            <p:cNvSpPr/>
            <p:nvPr/>
          </p:nvSpPr>
          <p:spPr>
            <a:xfrm rot="-5400000">
              <a:off x="6687002" y="3104391"/>
              <a:ext cx="1873905" cy="1487072"/>
            </a:xfrm>
            <a:custGeom>
              <a:rect b="b" l="l" r="r" t="t"/>
              <a:pathLst>
                <a:path extrusionOk="0" h="1613591" w="2033336">
                  <a:moveTo>
                    <a:pt x="1812753" y="1613591"/>
                  </a:moveTo>
                  <a:lnTo>
                    <a:pt x="220583" y="1613591"/>
                  </a:lnTo>
                  <a:cubicBezTo>
                    <a:pt x="98758" y="1613591"/>
                    <a:pt x="0" y="1514833"/>
                    <a:pt x="0" y="1393008"/>
                  </a:cubicBezTo>
                  <a:lnTo>
                    <a:pt x="0" y="510700"/>
                  </a:lnTo>
                  <a:cubicBezTo>
                    <a:pt x="0" y="388875"/>
                    <a:pt x="98758" y="290117"/>
                    <a:pt x="220583" y="290117"/>
                  </a:cubicBezTo>
                  <a:lnTo>
                    <a:pt x="866274" y="290117"/>
                  </a:lnTo>
                  <a:lnTo>
                    <a:pt x="1008460" y="0"/>
                  </a:lnTo>
                  <a:lnTo>
                    <a:pt x="1150645" y="290117"/>
                  </a:lnTo>
                  <a:lnTo>
                    <a:pt x="1812753" y="290117"/>
                  </a:lnTo>
                  <a:cubicBezTo>
                    <a:pt x="1934578" y="290117"/>
                    <a:pt x="2033336" y="388875"/>
                    <a:pt x="2033336" y="510700"/>
                  </a:cubicBezTo>
                  <a:lnTo>
                    <a:pt x="2033336" y="1393008"/>
                  </a:lnTo>
                  <a:cubicBezTo>
                    <a:pt x="2033336" y="1514833"/>
                    <a:pt x="1934578" y="1613591"/>
                    <a:pt x="1812753" y="1613591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88900" rotWithShape="0" algn="tr" dir="8100000" dist="50800">
                <a:srgbClr val="000000">
                  <a:alpha val="40000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8" name="Google Shape;238;p17"/>
            <p:cNvSpPr/>
            <p:nvPr/>
          </p:nvSpPr>
          <p:spPr>
            <a:xfrm rot="5400000">
              <a:off x="8048709" y="2977503"/>
              <a:ext cx="567821" cy="567820"/>
            </a:xfrm>
            <a:prstGeom prst="ellipse">
              <a:avLst/>
            </a:prstGeom>
            <a:gradFill>
              <a:gsLst>
                <a:gs pos="0">
                  <a:srgbClr val="D8D8D8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6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39" name="Google Shape;239;p17"/>
            <p:cNvSpPr/>
            <p:nvPr/>
          </p:nvSpPr>
          <p:spPr>
            <a:xfrm>
              <a:off x="7853028" y="3020315"/>
              <a:ext cx="957896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rgbClr val="7F7F7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02</a:t>
              </a:r>
              <a:endParaRPr b="1" sz="2400">
                <a:solidFill>
                  <a:srgbClr val="7F7F7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40" name="Google Shape;240;p17"/>
            <p:cNvSpPr txBox="1"/>
            <p:nvPr/>
          </p:nvSpPr>
          <p:spPr>
            <a:xfrm rot="5400000">
              <a:off x="6948193" y="3592087"/>
              <a:ext cx="1565493" cy="553998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TITLE HERE</a:t>
              </a:r>
              <a:endParaRPr b="1" sz="24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241" name="Google Shape;241;p17"/>
          <p:cNvSpPr/>
          <p:nvPr/>
        </p:nvSpPr>
        <p:spPr>
          <a:xfrm>
            <a:off x="5744565" y="3436309"/>
            <a:ext cx="680968" cy="799692"/>
          </a:xfrm>
          <a:custGeom>
            <a:rect b="b" l="l" r="r" t="t"/>
            <a:pathLst>
              <a:path extrusionOk="0" h="748" w="641">
                <a:moveTo>
                  <a:pt x="90" y="424"/>
                </a:moveTo>
                <a:cubicBezTo>
                  <a:pt x="114" y="424"/>
                  <a:pt x="137" y="424"/>
                  <a:pt x="158" y="424"/>
                </a:cubicBezTo>
                <a:cubicBezTo>
                  <a:pt x="178" y="425"/>
                  <a:pt x="194" y="421"/>
                  <a:pt x="205" y="408"/>
                </a:cubicBezTo>
                <a:lnTo>
                  <a:pt x="291" y="588"/>
                </a:lnTo>
                <a:lnTo>
                  <a:pt x="312" y="475"/>
                </a:lnTo>
                <a:lnTo>
                  <a:pt x="297" y="468"/>
                </a:lnTo>
                <a:lnTo>
                  <a:pt x="298" y="452"/>
                </a:lnTo>
                <a:lnTo>
                  <a:pt x="360" y="452"/>
                </a:lnTo>
                <a:lnTo>
                  <a:pt x="360" y="468"/>
                </a:lnTo>
                <a:lnTo>
                  <a:pt x="346" y="475"/>
                </a:lnTo>
                <a:lnTo>
                  <a:pt x="365" y="583"/>
                </a:lnTo>
                <a:lnTo>
                  <a:pt x="439" y="415"/>
                </a:lnTo>
                <a:cubicBezTo>
                  <a:pt x="450" y="420"/>
                  <a:pt x="464" y="422"/>
                  <a:pt x="482" y="420"/>
                </a:cubicBezTo>
                <a:cubicBezTo>
                  <a:pt x="502" y="420"/>
                  <a:pt x="523" y="420"/>
                  <a:pt x="545" y="420"/>
                </a:cubicBezTo>
                <a:cubicBezTo>
                  <a:pt x="604" y="475"/>
                  <a:pt x="641" y="606"/>
                  <a:pt x="632" y="691"/>
                </a:cubicBezTo>
                <a:cubicBezTo>
                  <a:pt x="614" y="704"/>
                  <a:pt x="583" y="714"/>
                  <a:pt x="544" y="722"/>
                </a:cubicBezTo>
                <a:lnTo>
                  <a:pt x="532" y="681"/>
                </a:lnTo>
                <a:lnTo>
                  <a:pt x="504" y="729"/>
                </a:lnTo>
                <a:cubicBezTo>
                  <a:pt x="390" y="746"/>
                  <a:pt x="233" y="748"/>
                  <a:pt x="123" y="731"/>
                </a:cubicBezTo>
                <a:lnTo>
                  <a:pt x="94" y="681"/>
                </a:lnTo>
                <a:lnTo>
                  <a:pt x="81" y="724"/>
                </a:lnTo>
                <a:cubicBezTo>
                  <a:pt x="43" y="716"/>
                  <a:pt x="14" y="705"/>
                  <a:pt x="0" y="691"/>
                </a:cubicBezTo>
                <a:cubicBezTo>
                  <a:pt x="1" y="616"/>
                  <a:pt x="15" y="489"/>
                  <a:pt x="90" y="424"/>
                </a:cubicBezTo>
                <a:close/>
                <a:moveTo>
                  <a:pt x="185" y="289"/>
                </a:moveTo>
                <a:lnTo>
                  <a:pt x="185" y="289"/>
                </a:lnTo>
                <a:cubicBezTo>
                  <a:pt x="175" y="284"/>
                  <a:pt x="168" y="275"/>
                  <a:pt x="163" y="264"/>
                </a:cubicBezTo>
                <a:cubicBezTo>
                  <a:pt x="157" y="251"/>
                  <a:pt x="155" y="234"/>
                  <a:pt x="155" y="214"/>
                </a:cubicBezTo>
                <a:lnTo>
                  <a:pt x="155" y="207"/>
                </a:lnTo>
                <a:lnTo>
                  <a:pt x="160" y="204"/>
                </a:lnTo>
                <a:cubicBezTo>
                  <a:pt x="162" y="203"/>
                  <a:pt x="163" y="202"/>
                  <a:pt x="164" y="202"/>
                </a:cubicBezTo>
                <a:cubicBezTo>
                  <a:pt x="152" y="117"/>
                  <a:pt x="162" y="78"/>
                  <a:pt x="199" y="47"/>
                </a:cubicBezTo>
                <a:cubicBezTo>
                  <a:pt x="256" y="0"/>
                  <a:pt x="365" y="0"/>
                  <a:pt x="423" y="43"/>
                </a:cubicBezTo>
                <a:cubicBezTo>
                  <a:pt x="463" y="72"/>
                  <a:pt x="477" y="123"/>
                  <a:pt x="466" y="200"/>
                </a:cubicBezTo>
                <a:cubicBezTo>
                  <a:pt x="468" y="201"/>
                  <a:pt x="470" y="202"/>
                  <a:pt x="472" y="204"/>
                </a:cubicBezTo>
                <a:lnTo>
                  <a:pt x="478" y="207"/>
                </a:lnTo>
                <a:lnTo>
                  <a:pt x="478" y="214"/>
                </a:lnTo>
                <a:cubicBezTo>
                  <a:pt x="478" y="233"/>
                  <a:pt x="476" y="250"/>
                  <a:pt x="471" y="263"/>
                </a:cubicBezTo>
                <a:cubicBezTo>
                  <a:pt x="466" y="275"/>
                  <a:pt x="459" y="283"/>
                  <a:pt x="449" y="288"/>
                </a:cubicBezTo>
                <a:cubicBezTo>
                  <a:pt x="434" y="338"/>
                  <a:pt x="381" y="392"/>
                  <a:pt x="328" y="397"/>
                </a:cubicBezTo>
                <a:cubicBezTo>
                  <a:pt x="319" y="398"/>
                  <a:pt x="308" y="398"/>
                  <a:pt x="299" y="395"/>
                </a:cubicBezTo>
                <a:cubicBezTo>
                  <a:pt x="241" y="374"/>
                  <a:pt x="203" y="350"/>
                  <a:pt x="185" y="289"/>
                </a:cubicBezTo>
                <a:close/>
              </a:path>
            </a:pathLst>
          </a:custGeom>
          <a:solidFill>
            <a:srgbClr val="7F7F7F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2" name="Google Shape;242;p17"/>
          <p:cNvSpPr txBox="1"/>
          <p:nvPr/>
        </p:nvSpPr>
        <p:spPr>
          <a:xfrm>
            <a:off x="1015231" y="2203049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3" name="Google Shape;243;p17"/>
          <p:cNvSpPr txBox="1"/>
          <p:nvPr/>
        </p:nvSpPr>
        <p:spPr>
          <a:xfrm>
            <a:off x="1015231" y="4961530"/>
            <a:ext cx="240264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 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4" name="Google Shape;244;p17"/>
          <p:cNvSpPr txBox="1"/>
          <p:nvPr/>
        </p:nvSpPr>
        <p:spPr>
          <a:xfrm>
            <a:off x="8877892" y="2193369"/>
            <a:ext cx="240264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 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5" name="Google Shape;245;p17"/>
          <p:cNvSpPr txBox="1"/>
          <p:nvPr/>
        </p:nvSpPr>
        <p:spPr>
          <a:xfrm>
            <a:off x="8877892" y="4961530"/>
            <a:ext cx="2402645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 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46" name="Google Shape;246;p17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18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53" name="Google Shape;253;p18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254" name="Google Shape;254;p18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255" name="Google Shape;255;p18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56" name="Google Shape;256;p18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57" name="Google Shape;257;p18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58" name="Google Shape;258;p18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59" name="Google Shape;259;p18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0" name="Google Shape;260;p18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1" name="Google Shape;261;p18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2" name="Google Shape;262;p18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63" name="Google Shape;263;p18"/>
          <p:cNvGrpSpPr/>
          <p:nvPr/>
        </p:nvGrpSpPr>
        <p:grpSpPr>
          <a:xfrm>
            <a:off x="5635078" y="4362280"/>
            <a:ext cx="2405129" cy="2405129"/>
            <a:chOff x="5635078" y="4362280"/>
            <a:chExt cx="2405129" cy="2405129"/>
          </a:xfrm>
        </p:grpSpPr>
        <p:sp>
          <p:nvSpPr>
            <p:cNvPr id="264" name="Google Shape;264;p18"/>
            <p:cNvSpPr/>
            <p:nvPr/>
          </p:nvSpPr>
          <p:spPr>
            <a:xfrm rot="-8100000">
              <a:off x="6042612" y="4659192"/>
              <a:ext cx="1590061" cy="1811305"/>
            </a:xfrm>
            <a:custGeom>
              <a:rect b="b" l="l" r="r" t="t"/>
              <a:pathLst>
                <a:path extrusionOk="0" h="1669672" w="1465728">
                  <a:moveTo>
                    <a:pt x="214650" y="1455022"/>
                  </a:moveTo>
                  <a:cubicBezTo>
                    <a:pt x="-71551" y="1168820"/>
                    <a:pt x="-71551" y="704796"/>
                    <a:pt x="214650" y="418594"/>
                  </a:cubicBezTo>
                  <a:cubicBezTo>
                    <a:pt x="286201" y="347044"/>
                    <a:pt x="368865" y="293381"/>
                    <a:pt x="457086" y="257606"/>
                  </a:cubicBezTo>
                  <a:lnTo>
                    <a:pt x="557349" y="227892"/>
                  </a:lnTo>
                  <a:lnTo>
                    <a:pt x="720203" y="0"/>
                  </a:lnTo>
                  <a:lnTo>
                    <a:pt x="876252" y="218371"/>
                  </a:lnTo>
                  <a:lnTo>
                    <a:pt x="1008642" y="257606"/>
                  </a:lnTo>
                  <a:cubicBezTo>
                    <a:pt x="1096863" y="293381"/>
                    <a:pt x="1179527" y="347044"/>
                    <a:pt x="1251078" y="418594"/>
                  </a:cubicBezTo>
                  <a:cubicBezTo>
                    <a:pt x="1537279" y="704796"/>
                    <a:pt x="1537279" y="1168820"/>
                    <a:pt x="1251078" y="1455022"/>
                  </a:cubicBezTo>
                  <a:cubicBezTo>
                    <a:pt x="964876" y="1741223"/>
                    <a:pt x="500852" y="1741223"/>
                    <a:pt x="214650" y="1455022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ctr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5" name="Google Shape;265;p18"/>
            <p:cNvSpPr/>
            <p:nvPr/>
          </p:nvSpPr>
          <p:spPr>
            <a:xfrm rot="5400000">
              <a:off x="6338998" y="4909733"/>
              <a:ext cx="1169527" cy="1169527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381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6" name="Google Shape;266;p18"/>
            <p:cNvSpPr/>
            <p:nvPr/>
          </p:nvSpPr>
          <p:spPr>
            <a:xfrm>
              <a:off x="6676536" y="5207635"/>
              <a:ext cx="494450" cy="580655"/>
            </a:xfrm>
            <a:custGeom>
              <a:rect b="b" l="l" r="r" t="t"/>
              <a:pathLst>
                <a:path extrusionOk="0" h="748" w="641">
                  <a:moveTo>
                    <a:pt x="90" y="424"/>
                  </a:moveTo>
                  <a:cubicBezTo>
                    <a:pt x="114" y="424"/>
                    <a:pt x="137" y="424"/>
                    <a:pt x="158" y="424"/>
                  </a:cubicBezTo>
                  <a:cubicBezTo>
                    <a:pt x="178" y="425"/>
                    <a:pt x="194" y="421"/>
                    <a:pt x="205" y="408"/>
                  </a:cubicBezTo>
                  <a:lnTo>
                    <a:pt x="291" y="588"/>
                  </a:lnTo>
                  <a:lnTo>
                    <a:pt x="312" y="475"/>
                  </a:lnTo>
                  <a:lnTo>
                    <a:pt x="297" y="468"/>
                  </a:lnTo>
                  <a:lnTo>
                    <a:pt x="298" y="452"/>
                  </a:lnTo>
                  <a:lnTo>
                    <a:pt x="360" y="452"/>
                  </a:lnTo>
                  <a:lnTo>
                    <a:pt x="360" y="468"/>
                  </a:lnTo>
                  <a:lnTo>
                    <a:pt x="346" y="475"/>
                  </a:lnTo>
                  <a:lnTo>
                    <a:pt x="365" y="583"/>
                  </a:lnTo>
                  <a:lnTo>
                    <a:pt x="439" y="415"/>
                  </a:lnTo>
                  <a:cubicBezTo>
                    <a:pt x="450" y="420"/>
                    <a:pt x="464" y="422"/>
                    <a:pt x="482" y="420"/>
                  </a:cubicBezTo>
                  <a:cubicBezTo>
                    <a:pt x="502" y="420"/>
                    <a:pt x="523" y="420"/>
                    <a:pt x="545" y="420"/>
                  </a:cubicBezTo>
                  <a:cubicBezTo>
                    <a:pt x="604" y="475"/>
                    <a:pt x="641" y="606"/>
                    <a:pt x="632" y="691"/>
                  </a:cubicBezTo>
                  <a:cubicBezTo>
                    <a:pt x="614" y="704"/>
                    <a:pt x="583" y="714"/>
                    <a:pt x="544" y="722"/>
                  </a:cubicBezTo>
                  <a:lnTo>
                    <a:pt x="532" y="681"/>
                  </a:lnTo>
                  <a:lnTo>
                    <a:pt x="504" y="729"/>
                  </a:lnTo>
                  <a:cubicBezTo>
                    <a:pt x="390" y="746"/>
                    <a:pt x="233" y="748"/>
                    <a:pt x="123" y="731"/>
                  </a:cubicBezTo>
                  <a:lnTo>
                    <a:pt x="94" y="681"/>
                  </a:lnTo>
                  <a:lnTo>
                    <a:pt x="81" y="724"/>
                  </a:lnTo>
                  <a:cubicBezTo>
                    <a:pt x="43" y="716"/>
                    <a:pt x="14" y="705"/>
                    <a:pt x="0" y="691"/>
                  </a:cubicBezTo>
                  <a:cubicBezTo>
                    <a:pt x="1" y="616"/>
                    <a:pt x="15" y="489"/>
                    <a:pt x="90" y="424"/>
                  </a:cubicBezTo>
                  <a:close/>
                  <a:moveTo>
                    <a:pt x="185" y="289"/>
                  </a:moveTo>
                  <a:lnTo>
                    <a:pt x="185" y="289"/>
                  </a:lnTo>
                  <a:cubicBezTo>
                    <a:pt x="175" y="284"/>
                    <a:pt x="168" y="275"/>
                    <a:pt x="163" y="264"/>
                  </a:cubicBezTo>
                  <a:cubicBezTo>
                    <a:pt x="157" y="251"/>
                    <a:pt x="155" y="234"/>
                    <a:pt x="155" y="214"/>
                  </a:cubicBezTo>
                  <a:lnTo>
                    <a:pt x="155" y="207"/>
                  </a:lnTo>
                  <a:lnTo>
                    <a:pt x="160" y="204"/>
                  </a:lnTo>
                  <a:cubicBezTo>
                    <a:pt x="162" y="203"/>
                    <a:pt x="163" y="202"/>
                    <a:pt x="164" y="202"/>
                  </a:cubicBezTo>
                  <a:cubicBezTo>
                    <a:pt x="152" y="117"/>
                    <a:pt x="162" y="78"/>
                    <a:pt x="199" y="47"/>
                  </a:cubicBezTo>
                  <a:cubicBezTo>
                    <a:pt x="256" y="0"/>
                    <a:pt x="365" y="0"/>
                    <a:pt x="423" y="43"/>
                  </a:cubicBezTo>
                  <a:cubicBezTo>
                    <a:pt x="463" y="72"/>
                    <a:pt x="477" y="123"/>
                    <a:pt x="466" y="200"/>
                  </a:cubicBezTo>
                  <a:cubicBezTo>
                    <a:pt x="468" y="201"/>
                    <a:pt x="470" y="202"/>
                    <a:pt x="472" y="204"/>
                  </a:cubicBezTo>
                  <a:lnTo>
                    <a:pt x="478" y="207"/>
                  </a:lnTo>
                  <a:lnTo>
                    <a:pt x="478" y="214"/>
                  </a:lnTo>
                  <a:cubicBezTo>
                    <a:pt x="478" y="233"/>
                    <a:pt x="476" y="250"/>
                    <a:pt x="471" y="263"/>
                  </a:cubicBezTo>
                  <a:cubicBezTo>
                    <a:pt x="466" y="275"/>
                    <a:pt x="459" y="283"/>
                    <a:pt x="449" y="288"/>
                  </a:cubicBezTo>
                  <a:cubicBezTo>
                    <a:pt x="434" y="338"/>
                    <a:pt x="381" y="392"/>
                    <a:pt x="328" y="397"/>
                  </a:cubicBezTo>
                  <a:cubicBezTo>
                    <a:pt x="319" y="398"/>
                    <a:pt x="308" y="398"/>
                    <a:pt x="299" y="395"/>
                  </a:cubicBezTo>
                  <a:cubicBezTo>
                    <a:pt x="241" y="374"/>
                    <a:pt x="203" y="350"/>
                    <a:pt x="185" y="289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67" name="Google Shape;267;p18"/>
          <p:cNvGrpSpPr/>
          <p:nvPr/>
        </p:nvGrpSpPr>
        <p:grpSpPr>
          <a:xfrm>
            <a:off x="4078925" y="3427716"/>
            <a:ext cx="2405128" cy="2405128"/>
            <a:chOff x="4078925" y="3427716"/>
            <a:chExt cx="2405128" cy="2405128"/>
          </a:xfrm>
        </p:grpSpPr>
        <p:sp>
          <p:nvSpPr>
            <p:cNvPr id="268" name="Google Shape;268;p18"/>
            <p:cNvSpPr/>
            <p:nvPr/>
          </p:nvSpPr>
          <p:spPr>
            <a:xfrm rot="8100000">
              <a:off x="4486459" y="3724628"/>
              <a:ext cx="1590061" cy="1811304"/>
            </a:xfrm>
            <a:custGeom>
              <a:rect b="b" l="l" r="r" t="t"/>
              <a:pathLst>
                <a:path extrusionOk="0" h="1669672" w="1465728">
                  <a:moveTo>
                    <a:pt x="214650" y="1455022"/>
                  </a:moveTo>
                  <a:cubicBezTo>
                    <a:pt x="-71551" y="1168820"/>
                    <a:pt x="-71551" y="704796"/>
                    <a:pt x="214650" y="418594"/>
                  </a:cubicBezTo>
                  <a:cubicBezTo>
                    <a:pt x="286201" y="347044"/>
                    <a:pt x="368865" y="293381"/>
                    <a:pt x="457086" y="257606"/>
                  </a:cubicBezTo>
                  <a:lnTo>
                    <a:pt x="557349" y="227892"/>
                  </a:lnTo>
                  <a:lnTo>
                    <a:pt x="720203" y="0"/>
                  </a:lnTo>
                  <a:lnTo>
                    <a:pt x="876252" y="218371"/>
                  </a:lnTo>
                  <a:lnTo>
                    <a:pt x="1008642" y="257606"/>
                  </a:lnTo>
                  <a:cubicBezTo>
                    <a:pt x="1096863" y="293381"/>
                    <a:pt x="1179527" y="347044"/>
                    <a:pt x="1251078" y="418594"/>
                  </a:cubicBezTo>
                  <a:cubicBezTo>
                    <a:pt x="1537279" y="704796"/>
                    <a:pt x="1537279" y="1168820"/>
                    <a:pt x="1251078" y="1455022"/>
                  </a:cubicBezTo>
                  <a:cubicBezTo>
                    <a:pt x="964876" y="1741223"/>
                    <a:pt x="500852" y="1741223"/>
                    <a:pt x="214650" y="14550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ctr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69" name="Google Shape;269;p18"/>
            <p:cNvSpPr/>
            <p:nvPr/>
          </p:nvSpPr>
          <p:spPr>
            <a:xfrm>
              <a:off x="4626378" y="3959399"/>
              <a:ext cx="1169527" cy="1169526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381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0" name="Google Shape;270;p18"/>
            <p:cNvSpPr/>
            <p:nvPr/>
          </p:nvSpPr>
          <p:spPr>
            <a:xfrm>
              <a:off x="4974323" y="4274671"/>
              <a:ext cx="538809" cy="506032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71" name="Google Shape;271;p18"/>
          <p:cNvGrpSpPr/>
          <p:nvPr/>
        </p:nvGrpSpPr>
        <p:grpSpPr>
          <a:xfrm>
            <a:off x="5573292" y="2380190"/>
            <a:ext cx="2405129" cy="2405129"/>
            <a:chOff x="5573292" y="2380190"/>
            <a:chExt cx="2405129" cy="2405129"/>
          </a:xfrm>
        </p:grpSpPr>
        <p:sp>
          <p:nvSpPr>
            <p:cNvPr id="272" name="Google Shape;272;p18"/>
            <p:cNvSpPr/>
            <p:nvPr/>
          </p:nvSpPr>
          <p:spPr>
            <a:xfrm rot="-8100000">
              <a:off x="5980826" y="2677102"/>
              <a:ext cx="1590061" cy="1811305"/>
            </a:xfrm>
            <a:custGeom>
              <a:rect b="b" l="l" r="r" t="t"/>
              <a:pathLst>
                <a:path extrusionOk="0" h="1669672" w="1465728">
                  <a:moveTo>
                    <a:pt x="214650" y="1455022"/>
                  </a:moveTo>
                  <a:cubicBezTo>
                    <a:pt x="-71551" y="1168820"/>
                    <a:pt x="-71551" y="704796"/>
                    <a:pt x="214650" y="418594"/>
                  </a:cubicBezTo>
                  <a:cubicBezTo>
                    <a:pt x="286201" y="347044"/>
                    <a:pt x="368865" y="293381"/>
                    <a:pt x="457086" y="257606"/>
                  </a:cubicBezTo>
                  <a:lnTo>
                    <a:pt x="557349" y="227892"/>
                  </a:lnTo>
                  <a:lnTo>
                    <a:pt x="720203" y="0"/>
                  </a:lnTo>
                  <a:lnTo>
                    <a:pt x="876252" y="218371"/>
                  </a:lnTo>
                  <a:lnTo>
                    <a:pt x="1008642" y="257606"/>
                  </a:lnTo>
                  <a:cubicBezTo>
                    <a:pt x="1096863" y="293381"/>
                    <a:pt x="1179527" y="347044"/>
                    <a:pt x="1251078" y="418594"/>
                  </a:cubicBezTo>
                  <a:cubicBezTo>
                    <a:pt x="1537279" y="704796"/>
                    <a:pt x="1537279" y="1168820"/>
                    <a:pt x="1251078" y="1455022"/>
                  </a:cubicBezTo>
                  <a:cubicBezTo>
                    <a:pt x="964876" y="1741223"/>
                    <a:pt x="500852" y="1741223"/>
                    <a:pt x="214650" y="1455022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  <a:effectLst>
              <a:outerShdw blurRad="254000" rotWithShape="0" algn="ctr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3" name="Google Shape;273;p18"/>
            <p:cNvSpPr/>
            <p:nvPr/>
          </p:nvSpPr>
          <p:spPr>
            <a:xfrm rot="5400000">
              <a:off x="6277212" y="2927643"/>
              <a:ext cx="1169527" cy="1169527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38100">
                <a:srgbClr val="000000">
                  <a:alpha val="2862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4" name="Google Shape;274;p18"/>
            <p:cNvSpPr/>
            <p:nvPr/>
          </p:nvSpPr>
          <p:spPr>
            <a:xfrm>
              <a:off x="6606320" y="3241554"/>
              <a:ext cx="543893" cy="541703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27508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275" name="Google Shape;275;p18"/>
          <p:cNvGrpSpPr/>
          <p:nvPr/>
        </p:nvGrpSpPr>
        <p:grpSpPr>
          <a:xfrm>
            <a:off x="4041164" y="1377220"/>
            <a:ext cx="2405128" cy="2405128"/>
            <a:chOff x="4041164" y="1377220"/>
            <a:chExt cx="2405128" cy="2405128"/>
          </a:xfrm>
        </p:grpSpPr>
        <p:sp>
          <p:nvSpPr>
            <p:cNvPr id="276" name="Google Shape;276;p18"/>
            <p:cNvSpPr/>
            <p:nvPr/>
          </p:nvSpPr>
          <p:spPr>
            <a:xfrm rot="8100000">
              <a:off x="4448698" y="1674132"/>
              <a:ext cx="1590061" cy="1811304"/>
            </a:xfrm>
            <a:custGeom>
              <a:rect b="b" l="l" r="r" t="t"/>
              <a:pathLst>
                <a:path extrusionOk="0" h="1669672" w="1465728">
                  <a:moveTo>
                    <a:pt x="214650" y="1455022"/>
                  </a:moveTo>
                  <a:cubicBezTo>
                    <a:pt x="-71551" y="1168820"/>
                    <a:pt x="-71551" y="704796"/>
                    <a:pt x="214650" y="418594"/>
                  </a:cubicBezTo>
                  <a:cubicBezTo>
                    <a:pt x="286201" y="347044"/>
                    <a:pt x="368865" y="293381"/>
                    <a:pt x="457086" y="257606"/>
                  </a:cubicBezTo>
                  <a:lnTo>
                    <a:pt x="557349" y="227892"/>
                  </a:lnTo>
                  <a:lnTo>
                    <a:pt x="720203" y="0"/>
                  </a:lnTo>
                  <a:lnTo>
                    <a:pt x="876252" y="218371"/>
                  </a:lnTo>
                  <a:lnTo>
                    <a:pt x="1008642" y="257606"/>
                  </a:lnTo>
                  <a:cubicBezTo>
                    <a:pt x="1096863" y="293381"/>
                    <a:pt x="1179527" y="347044"/>
                    <a:pt x="1251078" y="418594"/>
                  </a:cubicBezTo>
                  <a:cubicBezTo>
                    <a:pt x="1537279" y="704796"/>
                    <a:pt x="1537279" y="1168820"/>
                    <a:pt x="1251078" y="1455022"/>
                  </a:cubicBezTo>
                  <a:cubicBezTo>
                    <a:pt x="964876" y="1741223"/>
                    <a:pt x="500852" y="1741223"/>
                    <a:pt x="214650" y="14550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  <a:effectLst>
              <a:outerShdw blurRad="254000" rotWithShape="0" algn="ctr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7" name="Google Shape;277;p18"/>
            <p:cNvSpPr/>
            <p:nvPr/>
          </p:nvSpPr>
          <p:spPr>
            <a:xfrm>
              <a:off x="4588617" y="1922155"/>
              <a:ext cx="1169527" cy="1169526"/>
            </a:xfrm>
            <a:prstGeom prst="ellipse">
              <a:avLst/>
            </a:prstGeom>
            <a:gradFill>
              <a:gsLst>
                <a:gs pos="0">
                  <a:srgbClr val="FFFFFF"/>
                </a:gs>
                <a:gs pos="100000">
                  <a:srgbClr val="F2F2F2"/>
                </a:gs>
              </a:gsLst>
              <a:lin ang="17400000" scaled="0"/>
            </a:gradFill>
            <a:ln cap="flat" cmpd="sng" w="31750">
              <a:solidFill>
                <a:schemeClr val="lt1"/>
              </a:solidFill>
              <a:prstDash val="solid"/>
              <a:miter lim="800000"/>
              <a:headEnd len="sm" w="sm" type="none"/>
              <a:tailEnd len="sm" w="sm" type="none"/>
            </a:ln>
            <a:effectLst>
              <a:outerShdw blurRad="190500" rotWithShape="0" algn="tl" dir="2700000" dist="38100">
                <a:srgbClr val="000000">
                  <a:alpha val="27843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78" name="Google Shape;278;p18"/>
            <p:cNvSpPr/>
            <p:nvPr/>
          </p:nvSpPr>
          <p:spPr>
            <a:xfrm>
              <a:off x="4943139" y="2270078"/>
              <a:ext cx="460482" cy="483796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279" name="Google Shape;279;p18"/>
          <p:cNvSpPr txBox="1"/>
          <p:nvPr/>
        </p:nvSpPr>
        <p:spPr>
          <a:xfrm>
            <a:off x="1913849" y="2122932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0" name="Google Shape;280;p18"/>
          <p:cNvSpPr txBox="1"/>
          <p:nvPr/>
        </p:nvSpPr>
        <p:spPr>
          <a:xfrm>
            <a:off x="1793093" y="4246833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1" name="Google Shape;281;p18"/>
          <p:cNvSpPr txBox="1"/>
          <p:nvPr/>
        </p:nvSpPr>
        <p:spPr>
          <a:xfrm>
            <a:off x="7910481" y="310039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2" name="Google Shape;282;p18"/>
          <p:cNvSpPr txBox="1"/>
          <p:nvPr/>
        </p:nvSpPr>
        <p:spPr>
          <a:xfrm>
            <a:off x="7986937" y="5149006"/>
            <a:ext cx="2437911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004C80"/>
                </a:solidFill>
                <a:latin typeface="Arial Narrow"/>
                <a:ea typeface="Arial Narrow"/>
                <a:cs typeface="Arial Narrow"/>
                <a:sym typeface="Arial Narrow"/>
              </a:rPr>
              <a:t>STEP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3200">
              <a:solidFill>
                <a:srgbClr val="3F3F3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83" name="Google Shape;283;p18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9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290" name="Google Shape;290;p19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291" name="Google Shape;291;p19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292" name="Google Shape;292;p19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3" name="Google Shape;293;p19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4" name="Google Shape;294;p19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5" name="Google Shape;295;p19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6" name="Google Shape;296;p19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7" name="Google Shape;297;p19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8" name="Google Shape;298;p19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299" name="Google Shape;299;p19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pic>
        <p:nvPicPr>
          <p:cNvPr id="300" name="Google Shape;30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 rot="5400000">
            <a:off x="6010084" y="855461"/>
            <a:ext cx="171827" cy="121920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01" name="Google Shape;301;p19"/>
          <p:cNvGrpSpPr/>
          <p:nvPr/>
        </p:nvGrpSpPr>
        <p:grpSpPr>
          <a:xfrm>
            <a:off x="663346" y="1373619"/>
            <a:ext cx="5519411" cy="2124855"/>
            <a:chOff x="663346" y="1204803"/>
            <a:chExt cx="5519411" cy="2124855"/>
          </a:xfrm>
        </p:grpSpPr>
        <p:sp>
          <p:nvSpPr>
            <p:cNvPr id="302" name="Google Shape;302;p19"/>
            <p:cNvSpPr/>
            <p:nvPr/>
          </p:nvSpPr>
          <p:spPr>
            <a:xfrm>
              <a:off x="2021617" y="1567562"/>
              <a:ext cx="4161140" cy="1410538"/>
            </a:xfrm>
            <a:custGeom>
              <a:rect b="b" l="l" r="r" t="t"/>
              <a:pathLst>
                <a:path extrusionOk="0" h="1408113" w="4153988">
                  <a:moveTo>
                    <a:pt x="503676" y="0"/>
                  </a:moveTo>
                  <a:cubicBezTo>
                    <a:pt x="503676" y="0"/>
                    <a:pt x="503676" y="0"/>
                    <a:pt x="3651462" y="0"/>
                  </a:cubicBezTo>
                  <a:cubicBezTo>
                    <a:pt x="3729658" y="0"/>
                    <a:pt x="3813987" y="49138"/>
                    <a:pt x="3852319" y="116703"/>
                  </a:cubicBezTo>
                  <a:cubicBezTo>
                    <a:pt x="3852319" y="116703"/>
                    <a:pt x="3852319" y="116703"/>
                    <a:pt x="4125240" y="588121"/>
                  </a:cubicBezTo>
                  <a:cubicBezTo>
                    <a:pt x="4163571" y="655686"/>
                    <a:pt x="4163571" y="753962"/>
                    <a:pt x="4125240" y="821527"/>
                  </a:cubicBezTo>
                  <a:cubicBezTo>
                    <a:pt x="4125240" y="821527"/>
                    <a:pt x="4125240" y="821527"/>
                    <a:pt x="3852319" y="1291410"/>
                  </a:cubicBezTo>
                  <a:cubicBezTo>
                    <a:pt x="3813987" y="1358975"/>
                    <a:pt x="3729658" y="1408113"/>
                    <a:pt x="3651462" y="1408113"/>
                  </a:cubicBezTo>
                  <a:cubicBezTo>
                    <a:pt x="3651462" y="1408113"/>
                    <a:pt x="3651462" y="1408113"/>
                    <a:pt x="503676" y="1408113"/>
                  </a:cubicBezTo>
                  <a:cubicBezTo>
                    <a:pt x="425479" y="1408113"/>
                    <a:pt x="339617" y="1358975"/>
                    <a:pt x="301285" y="1291410"/>
                  </a:cubicBezTo>
                  <a:cubicBezTo>
                    <a:pt x="301285" y="1291410"/>
                    <a:pt x="301285" y="1291410"/>
                    <a:pt x="29898" y="821527"/>
                  </a:cubicBezTo>
                  <a:cubicBezTo>
                    <a:pt x="-9967" y="753962"/>
                    <a:pt x="-9967" y="655686"/>
                    <a:pt x="29898" y="588121"/>
                  </a:cubicBezTo>
                  <a:cubicBezTo>
                    <a:pt x="29898" y="588121"/>
                    <a:pt x="29898" y="588121"/>
                    <a:pt x="301285" y="116703"/>
                  </a:cubicBezTo>
                  <a:cubicBezTo>
                    <a:pt x="339617" y="49138"/>
                    <a:pt x="425479" y="0"/>
                    <a:pt x="503676" y="0"/>
                  </a:cubicBezTo>
                  <a:close/>
                  <a:moveTo>
                    <a:pt x="557185" y="49177"/>
                  </a:moveTo>
                  <a:cubicBezTo>
                    <a:pt x="481649" y="49177"/>
                    <a:pt x="398707" y="94883"/>
                    <a:pt x="361679" y="157728"/>
                  </a:cubicBezTo>
                  <a:cubicBezTo>
                    <a:pt x="99523" y="596219"/>
                    <a:pt x="99523" y="596219"/>
                    <a:pt x="99523" y="596219"/>
                  </a:cubicBezTo>
                  <a:cubicBezTo>
                    <a:pt x="61014" y="659064"/>
                    <a:pt x="61014" y="750476"/>
                    <a:pt x="99523" y="813322"/>
                  </a:cubicBezTo>
                  <a:cubicBezTo>
                    <a:pt x="361679" y="1250384"/>
                    <a:pt x="361679" y="1250384"/>
                    <a:pt x="361679" y="1250384"/>
                  </a:cubicBezTo>
                  <a:cubicBezTo>
                    <a:pt x="398707" y="1313229"/>
                    <a:pt x="481649" y="1358935"/>
                    <a:pt x="557185" y="1358935"/>
                  </a:cubicBezTo>
                  <a:cubicBezTo>
                    <a:pt x="3597900" y="1358935"/>
                    <a:pt x="3597900" y="1358935"/>
                    <a:pt x="3597900" y="1358935"/>
                  </a:cubicBezTo>
                  <a:cubicBezTo>
                    <a:pt x="3673437" y="1358935"/>
                    <a:pt x="3754897" y="1313229"/>
                    <a:pt x="3791925" y="1250384"/>
                  </a:cubicBezTo>
                  <a:cubicBezTo>
                    <a:pt x="4055562" y="813322"/>
                    <a:pt x="4055562" y="813322"/>
                    <a:pt x="4055562" y="813322"/>
                  </a:cubicBezTo>
                  <a:cubicBezTo>
                    <a:pt x="4092590" y="750476"/>
                    <a:pt x="4092590" y="659064"/>
                    <a:pt x="4055562" y="596219"/>
                  </a:cubicBezTo>
                  <a:cubicBezTo>
                    <a:pt x="3791925" y="157728"/>
                    <a:pt x="3791925" y="157728"/>
                    <a:pt x="3791925" y="157728"/>
                  </a:cubicBezTo>
                  <a:cubicBezTo>
                    <a:pt x="3754897" y="94883"/>
                    <a:pt x="3673437" y="49177"/>
                    <a:pt x="3597900" y="49177"/>
                  </a:cubicBezTo>
                  <a:cubicBezTo>
                    <a:pt x="557185" y="49177"/>
                    <a:pt x="557185" y="49177"/>
                    <a:pt x="557185" y="49177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>
              <a:noFill/>
            </a:ln>
            <a:effectLst>
              <a:outerShdw rotWithShape="0" algn="tl" dir="2700000" dist="254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3" name="Google Shape;303;p19"/>
            <p:cNvSpPr/>
            <p:nvPr/>
          </p:nvSpPr>
          <p:spPr>
            <a:xfrm rot="3600000">
              <a:off x="887557" y="1541845"/>
              <a:ext cx="1615968" cy="1450772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4" name="Google Shape;304;p19"/>
            <p:cNvSpPr/>
            <p:nvPr/>
          </p:nvSpPr>
          <p:spPr>
            <a:xfrm rot="9000000">
              <a:off x="1032522" y="1671988"/>
              <a:ext cx="1326039" cy="1190485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5" name="Google Shape;305;p19"/>
            <p:cNvSpPr/>
            <p:nvPr/>
          </p:nvSpPr>
          <p:spPr>
            <a:xfrm>
              <a:off x="1452578" y="2030532"/>
              <a:ext cx="471157" cy="495011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6" name="Google Shape;306;p19"/>
            <p:cNvSpPr txBox="1"/>
            <p:nvPr/>
          </p:nvSpPr>
          <p:spPr>
            <a:xfrm>
              <a:off x="2949069" y="1802268"/>
              <a:ext cx="281743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6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07" name="Google Shape;307;p19"/>
          <p:cNvGrpSpPr/>
          <p:nvPr/>
        </p:nvGrpSpPr>
        <p:grpSpPr>
          <a:xfrm>
            <a:off x="6034483" y="2193221"/>
            <a:ext cx="5519411" cy="2124855"/>
            <a:chOff x="6034483" y="2024405"/>
            <a:chExt cx="5519411" cy="2124855"/>
          </a:xfrm>
        </p:grpSpPr>
        <p:sp>
          <p:nvSpPr>
            <p:cNvPr id="308" name="Google Shape;308;p19"/>
            <p:cNvSpPr/>
            <p:nvPr/>
          </p:nvSpPr>
          <p:spPr>
            <a:xfrm rot="10800000">
              <a:off x="6034483" y="2375964"/>
              <a:ext cx="4161140" cy="1410538"/>
            </a:xfrm>
            <a:custGeom>
              <a:rect b="b" l="l" r="r" t="t"/>
              <a:pathLst>
                <a:path extrusionOk="0" h="1408113" w="4153988">
                  <a:moveTo>
                    <a:pt x="503676" y="0"/>
                  </a:moveTo>
                  <a:cubicBezTo>
                    <a:pt x="503676" y="0"/>
                    <a:pt x="503676" y="0"/>
                    <a:pt x="3651462" y="0"/>
                  </a:cubicBezTo>
                  <a:cubicBezTo>
                    <a:pt x="3729658" y="0"/>
                    <a:pt x="3813987" y="49138"/>
                    <a:pt x="3852319" y="116703"/>
                  </a:cubicBezTo>
                  <a:cubicBezTo>
                    <a:pt x="3852319" y="116703"/>
                    <a:pt x="3852319" y="116703"/>
                    <a:pt x="4125240" y="588121"/>
                  </a:cubicBezTo>
                  <a:cubicBezTo>
                    <a:pt x="4163571" y="655686"/>
                    <a:pt x="4163571" y="753962"/>
                    <a:pt x="4125240" y="821527"/>
                  </a:cubicBezTo>
                  <a:cubicBezTo>
                    <a:pt x="4125240" y="821527"/>
                    <a:pt x="4125240" y="821527"/>
                    <a:pt x="3852319" y="1291410"/>
                  </a:cubicBezTo>
                  <a:cubicBezTo>
                    <a:pt x="3813987" y="1358975"/>
                    <a:pt x="3729658" y="1408113"/>
                    <a:pt x="3651462" y="1408113"/>
                  </a:cubicBezTo>
                  <a:cubicBezTo>
                    <a:pt x="3651462" y="1408113"/>
                    <a:pt x="3651462" y="1408113"/>
                    <a:pt x="503676" y="1408113"/>
                  </a:cubicBezTo>
                  <a:cubicBezTo>
                    <a:pt x="425479" y="1408113"/>
                    <a:pt x="339617" y="1358975"/>
                    <a:pt x="301285" y="1291410"/>
                  </a:cubicBezTo>
                  <a:cubicBezTo>
                    <a:pt x="301285" y="1291410"/>
                    <a:pt x="301285" y="1291410"/>
                    <a:pt x="29898" y="821527"/>
                  </a:cubicBezTo>
                  <a:cubicBezTo>
                    <a:pt x="-9967" y="753962"/>
                    <a:pt x="-9967" y="655686"/>
                    <a:pt x="29898" y="588121"/>
                  </a:cubicBezTo>
                  <a:cubicBezTo>
                    <a:pt x="29898" y="588121"/>
                    <a:pt x="29898" y="588121"/>
                    <a:pt x="301285" y="116703"/>
                  </a:cubicBezTo>
                  <a:cubicBezTo>
                    <a:pt x="339617" y="49138"/>
                    <a:pt x="425479" y="0"/>
                    <a:pt x="503676" y="0"/>
                  </a:cubicBezTo>
                  <a:close/>
                  <a:moveTo>
                    <a:pt x="557185" y="49177"/>
                  </a:moveTo>
                  <a:cubicBezTo>
                    <a:pt x="481649" y="49177"/>
                    <a:pt x="398707" y="94883"/>
                    <a:pt x="361679" y="157728"/>
                  </a:cubicBezTo>
                  <a:cubicBezTo>
                    <a:pt x="99523" y="596219"/>
                    <a:pt x="99523" y="596219"/>
                    <a:pt x="99523" y="596219"/>
                  </a:cubicBezTo>
                  <a:cubicBezTo>
                    <a:pt x="61014" y="659064"/>
                    <a:pt x="61014" y="750476"/>
                    <a:pt x="99523" y="813322"/>
                  </a:cubicBezTo>
                  <a:cubicBezTo>
                    <a:pt x="361679" y="1250384"/>
                    <a:pt x="361679" y="1250384"/>
                    <a:pt x="361679" y="1250384"/>
                  </a:cubicBezTo>
                  <a:cubicBezTo>
                    <a:pt x="398707" y="1313229"/>
                    <a:pt x="481649" y="1358935"/>
                    <a:pt x="557185" y="1358935"/>
                  </a:cubicBezTo>
                  <a:cubicBezTo>
                    <a:pt x="3597900" y="1358935"/>
                    <a:pt x="3597900" y="1358935"/>
                    <a:pt x="3597900" y="1358935"/>
                  </a:cubicBezTo>
                  <a:cubicBezTo>
                    <a:pt x="3673437" y="1358935"/>
                    <a:pt x="3754897" y="1313229"/>
                    <a:pt x="3791925" y="1250384"/>
                  </a:cubicBezTo>
                  <a:cubicBezTo>
                    <a:pt x="4055562" y="813322"/>
                    <a:pt x="4055562" y="813322"/>
                    <a:pt x="4055562" y="813322"/>
                  </a:cubicBezTo>
                  <a:cubicBezTo>
                    <a:pt x="4092590" y="750476"/>
                    <a:pt x="4092590" y="659064"/>
                    <a:pt x="4055562" y="596219"/>
                  </a:cubicBezTo>
                  <a:cubicBezTo>
                    <a:pt x="3791925" y="157728"/>
                    <a:pt x="3791925" y="157728"/>
                    <a:pt x="3791925" y="157728"/>
                  </a:cubicBezTo>
                  <a:cubicBezTo>
                    <a:pt x="3754897" y="94883"/>
                    <a:pt x="3673437" y="49177"/>
                    <a:pt x="3597900" y="49177"/>
                  </a:cubicBezTo>
                  <a:cubicBezTo>
                    <a:pt x="557185" y="49177"/>
                    <a:pt x="557185" y="49177"/>
                    <a:pt x="557185" y="49177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>
              <a:noFill/>
            </a:ln>
            <a:effectLst>
              <a:outerShdw rotWithShape="0" algn="tl" dir="2700000" dist="254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09" name="Google Shape;309;p19"/>
            <p:cNvSpPr/>
            <p:nvPr/>
          </p:nvSpPr>
          <p:spPr>
            <a:xfrm rot="-7200000">
              <a:off x="9713715" y="2361447"/>
              <a:ext cx="1615968" cy="1450772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0" name="Google Shape;310;p19"/>
            <p:cNvSpPr/>
            <p:nvPr/>
          </p:nvSpPr>
          <p:spPr>
            <a:xfrm rot="-1800000">
              <a:off x="9858679" y="2491592"/>
              <a:ext cx="1326039" cy="1190485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1" name="Google Shape;311;p19"/>
            <p:cNvSpPr/>
            <p:nvPr/>
          </p:nvSpPr>
          <p:spPr>
            <a:xfrm>
              <a:off x="10252916" y="2846736"/>
              <a:ext cx="575874" cy="467046"/>
            </a:xfrm>
            <a:custGeom>
              <a:rect b="b" l="l" r="r" t="t"/>
              <a:pathLst>
                <a:path extrusionOk="0" h="87" w="107">
                  <a:moveTo>
                    <a:pt x="107" y="10"/>
                  </a:moveTo>
                  <a:cubicBezTo>
                    <a:pt x="103" y="12"/>
                    <a:pt x="99" y="13"/>
                    <a:pt x="95" y="13"/>
                  </a:cubicBezTo>
                  <a:cubicBezTo>
                    <a:pt x="99" y="11"/>
                    <a:pt x="103" y="6"/>
                    <a:pt x="104" y="1"/>
                  </a:cubicBezTo>
                  <a:cubicBezTo>
                    <a:pt x="100" y="4"/>
                    <a:pt x="95" y="6"/>
                    <a:pt x="90" y="7"/>
                  </a:cubicBezTo>
                  <a:cubicBezTo>
                    <a:pt x="86" y="2"/>
                    <a:pt x="80" y="0"/>
                    <a:pt x="74" y="0"/>
                  </a:cubicBezTo>
                  <a:cubicBezTo>
                    <a:pt x="62" y="0"/>
                    <a:pt x="52" y="9"/>
                    <a:pt x="52" y="22"/>
                  </a:cubicBezTo>
                  <a:cubicBezTo>
                    <a:pt x="52" y="23"/>
                    <a:pt x="52" y="25"/>
                    <a:pt x="53" y="27"/>
                  </a:cubicBezTo>
                  <a:cubicBezTo>
                    <a:pt x="34" y="26"/>
                    <a:pt x="18" y="17"/>
                    <a:pt x="7" y="4"/>
                  </a:cubicBezTo>
                  <a:cubicBezTo>
                    <a:pt x="5" y="7"/>
                    <a:pt x="4" y="11"/>
                    <a:pt x="4" y="15"/>
                  </a:cubicBezTo>
                  <a:cubicBezTo>
                    <a:pt x="4" y="22"/>
                    <a:pt x="8" y="29"/>
                    <a:pt x="14" y="33"/>
                  </a:cubicBezTo>
                  <a:cubicBezTo>
                    <a:pt x="10" y="33"/>
                    <a:pt x="7" y="32"/>
                    <a:pt x="4" y="30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41"/>
                    <a:pt x="12" y="50"/>
                    <a:pt x="22" y="52"/>
                  </a:cubicBezTo>
                  <a:cubicBezTo>
                    <a:pt x="20" y="53"/>
                    <a:pt x="18" y="53"/>
                    <a:pt x="16" y="53"/>
                  </a:cubicBezTo>
                  <a:cubicBezTo>
                    <a:pt x="14" y="53"/>
                    <a:pt x="13" y="53"/>
                    <a:pt x="12" y="53"/>
                  </a:cubicBezTo>
                  <a:cubicBezTo>
                    <a:pt x="15" y="61"/>
                    <a:pt x="23" y="68"/>
                    <a:pt x="32" y="68"/>
                  </a:cubicBezTo>
                  <a:cubicBezTo>
                    <a:pt x="25" y="74"/>
                    <a:pt x="15" y="77"/>
                    <a:pt x="5" y="77"/>
                  </a:cubicBezTo>
                  <a:cubicBezTo>
                    <a:pt x="3" y="77"/>
                    <a:pt x="1" y="77"/>
                    <a:pt x="0" y="77"/>
                  </a:cubicBezTo>
                  <a:cubicBezTo>
                    <a:pt x="9" y="83"/>
                    <a:pt x="21" y="87"/>
                    <a:pt x="33" y="87"/>
                  </a:cubicBezTo>
                  <a:cubicBezTo>
                    <a:pt x="74" y="87"/>
                    <a:pt x="96" y="53"/>
                    <a:pt x="96" y="24"/>
                  </a:cubicBezTo>
                  <a:cubicBezTo>
                    <a:pt x="96" y="23"/>
                    <a:pt x="96" y="22"/>
                    <a:pt x="96" y="21"/>
                  </a:cubicBezTo>
                  <a:cubicBezTo>
                    <a:pt x="101" y="18"/>
                    <a:pt x="104" y="14"/>
                    <a:pt x="107" y="1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2" name="Google Shape;312;p19"/>
            <p:cNvSpPr txBox="1"/>
            <p:nvPr/>
          </p:nvSpPr>
          <p:spPr>
            <a:xfrm>
              <a:off x="6795715" y="2668777"/>
              <a:ext cx="281743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6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13" name="Google Shape;313;p19"/>
          <p:cNvGrpSpPr/>
          <p:nvPr/>
        </p:nvGrpSpPr>
        <p:grpSpPr>
          <a:xfrm>
            <a:off x="811620" y="3517713"/>
            <a:ext cx="5519411" cy="2124855"/>
            <a:chOff x="811620" y="3348897"/>
            <a:chExt cx="5519411" cy="2124855"/>
          </a:xfrm>
        </p:grpSpPr>
        <p:sp>
          <p:nvSpPr>
            <p:cNvPr id="314" name="Google Shape;314;p19"/>
            <p:cNvSpPr/>
            <p:nvPr/>
          </p:nvSpPr>
          <p:spPr>
            <a:xfrm>
              <a:off x="2169891" y="3711656"/>
              <a:ext cx="4161140" cy="1410538"/>
            </a:xfrm>
            <a:custGeom>
              <a:rect b="b" l="l" r="r" t="t"/>
              <a:pathLst>
                <a:path extrusionOk="0" h="1408113" w="4153988">
                  <a:moveTo>
                    <a:pt x="503676" y="0"/>
                  </a:moveTo>
                  <a:cubicBezTo>
                    <a:pt x="503676" y="0"/>
                    <a:pt x="503676" y="0"/>
                    <a:pt x="3651462" y="0"/>
                  </a:cubicBezTo>
                  <a:cubicBezTo>
                    <a:pt x="3729658" y="0"/>
                    <a:pt x="3813987" y="49138"/>
                    <a:pt x="3852319" y="116703"/>
                  </a:cubicBezTo>
                  <a:cubicBezTo>
                    <a:pt x="3852319" y="116703"/>
                    <a:pt x="3852319" y="116703"/>
                    <a:pt x="4125240" y="588121"/>
                  </a:cubicBezTo>
                  <a:cubicBezTo>
                    <a:pt x="4163571" y="655686"/>
                    <a:pt x="4163571" y="753962"/>
                    <a:pt x="4125240" y="821527"/>
                  </a:cubicBezTo>
                  <a:cubicBezTo>
                    <a:pt x="4125240" y="821527"/>
                    <a:pt x="4125240" y="821527"/>
                    <a:pt x="3852319" y="1291410"/>
                  </a:cubicBezTo>
                  <a:cubicBezTo>
                    <a:pt x="3813987" y="1358975"/>
                    <a:pt x="3729658" y="1408113"/>
                    <a:pt x="3651462" y="1408113"/>
                  </a:cubicBezTo>
                  <a:cubicBezTo>
                    <a:pt x="3651462" y="1408113"/>
                    <a:pt x="3651462" y="1408113"/>
                    <a:pt x="503676" y="1408113"/>
                  </a:cubicBezTo>
                  <a:cubicBezTo>
                    <a:pt x="425479" y="1408113"/>
                    <a:pt x="339617" y="1358975"/>
                    <a:pt x="301285" y="1291410"/>
                  </a:cubicBezTo>
                  <a:cubicBezTo>
                    <a:pt x="301285" y="1291410"/>
                    <a:pt x="301285" y="1291410"/>
                    <a:pt x="29898" y="821527"/>
                  </a:cubicBezTo>
                  <a:cubicBezTo>
                    <a:pt x="-9967" y="753962"/>
                    <a:pt x="-9967" y="655686"/>
                    <a:pt x="29898" y="588121"/>
                  </a:cubicBezTo>
                  <a:cubicBezTo>
                    <a:pt x="29898" y="588121"/>
                    <a:pt x="29898" y="588121"/>
                    <a:pt x="301285" y="116703"/>
                  </a:cubicBezTo>
                  <a:cubicBezTo>
                    <a:pt x="339617" y="49138"/>
                    <a:pt x="425479" y="0"/>
                    <a:pt x="503676" y="0"/>
                  </a:cubicBezTo>
                  <a:close/>
                  <a:moveTo>
                    <a:pt x="557185" y="49177"/>
                  </a:moveTo>
                  <a:cubicBezTo>
                    <a:pt x="481649" y="49177"/>
                    <a:pt x="398707" y="94883"/>
                    <a:pt x="361679" y="157728"/>
                  </a:cubicBezTo>
                  <a:cubicBezTo>
                    <a:pt x="99523" y="596219"/>
                    <a:pt x="99523" y="596219"/>
                    <a:pt x="99523" y="596219"/>
                  </a:cubicBezTo>
                  <a:cubicBezTo>
                    <a:pt x="61014" y="659064"/>
                    <a:pt x="61014" y="750476"/>
                    <a:pt x="99523" y="813322"/>
                  </a:cubicBezTo>
                  <a:cubicBezTo>
                    <a:pt x="361679" y="1250384"/>
                    <a:pt x="361679" y="1250384"/>
                    <a:pt x="361679" y="1250384"/>
                  </a:cubicBezTo>
                  <a:cubicBezTo>
                    <a:pt x="398707" y="1313229"/>
                    <a:pt x="481649" y="1358935"/>
                    <a:pt x="557185" y="1358935"/>
                  </a:cubicBezTo>
                  <a:cubicBezTo>
                    <a:pt x="3597900" y="1358935"/>
                    <a:pt x="3597900" y="1358935"/>
                    <a:pt x="3597900" y="1358935"/>
                  </a:cubicBezTo>
                  <a:cubicBezTo>
                    <a:pt x="3673437" y="1358935"/>
                    <a:pt x="3754897" y="1313229"/>
                    <a:pt x="3791925" y="1250384"/>
                  </a:cubicBezTo>
                  <a:cubicBezTo>
                    <a:pt x="4055562" y="813322"/>
                    <a:pt x="4055562" y="813322"/>
                    <a:pt x="4055562" y="813322"/>
                  </a:cubicBezTo>
                  <a:cubicBezTo>
                    <a:pt x="4092590" y="750476"/>
                    <a:pt x="4092590" y="659064"/>
                    <a:pt x="4055562" y="596219"/>
                  </a:cubicBezTo>
                  <a:cubicBezTo>
                    <a:pt x="3791925" y="157728"/>
                    <a:pt x="3791925" y="157728"/>
                    <a:pt x="3791925" y="157728"/>
                  </a:cubicBezTo>
                  <a:cubicBezTo>
                    <a:pt x="3754897" y="94883"/>
                    <a:pt x="3673437" y="49177"/>
                    <a:pt x="3597900" y="49177"/>
                  </a:cubicBezTo>
                  <a:cubicBezTo>
                    <a:pt x="557185" y="49177"/>
                    <a:pt x="557185" y="49177"/>
                    <a:pt x="557185" y="49177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>
              <a:noFill/>
            </a:ln>
            <a:effectLst>
              <a:outerShdw rotWithShape="0" algn="tl" dir="2700000" dist="254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5" name="Google Shape;315;p19"/>
            <p:cNvSpPr/>
            <p:nvPr/>
          </p:nvSpPr>
          <p:spPr>
            <a:xfrm rot="3600000">
              <a:off x="1035831" y="3685939"/>
              <a:ext cx="1615968" cy="1450772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6" name="Google Shape;316;p19"/>
            <p:cNvSpPr/>
            <p:nvPr/>
          </p:nvSpPr>
          <p:spPr>
            <a:xfrm rot="9000000">
              <a:off x="1180796" y="3816082"/>
              <a:ext cx="1326039" cy="1190485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solidFill>
              <a:srgbClr val="3976BD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7" name="Google Shape;317;p19"/>
            <p:cNvSpPr/>
            <p:nvPr/>
          </p:nvSpPr>
          <p:spPr>
            <a:xfrm>
              <a:off x="1565564" y="4141323"/>
              <a:ext cx="556502" cy="554261"/>
            </a:xfrm>
            <a:custGeom>
              <a:rect b="b" l="l" r="r" t="t"/>
              <a:pathLst>
                <a:path extrusionOk="0" h="602" w="605">
                  <a:moveTo>
                    <a:pt x="359" y="39"/>
                  </a:moveTo>
                  <a:cubicBezTo>
                    <a:pt x="435" y="31"/>
                    <a:pt x="417" y="22"/>
                    <a:pt x="462" y="85"/>
                  </a:cubicBezTo>
                  <a:cubicBezTo>
                    <a:pt x="535" y="108"/>
                    <a:pt x="521" y="93"/>
                    <a:pt x="537" y="168"/>
                  </a:cubicBezTo>
                  <a:cubicBezTo>
                    <a:pt x="594" y="219"/>
                    <a:pt x="588" y="200"/>
                    <a:pt x="572" y="275"/>
                  </a:cubicBezTo>
                  <a:cubicBezTo>
                    <a:pt x="603" y="345"/>
                    <a:pt x="605" y="325"/>
                    <a:pt x="560" y="387"/>
                  </a:cubicBezTo>
                  <a:cubicBezTo>
                    <a:pt x="560" y="464"/>
                    <a:pt x="570" y="446"/>
                    <a:pt x="504" y="484"/>
                  </a:cubicBezTo>
                  <a:cubicBezTo>
                    <a:pt x="473" y="555"/>
                    <a:pt x="489" y="543"/>
                    <a:pt x="413" y="551"/>
                  </a:cubicBezTo>
                  <a:cubicBezTo>
                    <a:pt x="356" y="602"/>
                    <a:pt x="376" y="598"/>
                    <a:pt x="303" y="574"/>
                  </a:cubicBezTo>
                  <a:cubicBezTo>
                    <a:pt x="230" y="598"/>
                    <a:pt x="250" y="602"/>
                    <a:pt x="193" y="551"/>
                  </a:cubicBezTo>
                  <a:cubicBezTo>
                    <a:pt x="116" y="543"/>
                    <a:pt x="133" y="555"/>
                    <a:pt x="102" y="484"/>
                  </a:cubicBezTo>
                  <a:cubicBezTo>
                    <a:pt x="35" y="446"/>
                    <a:pt x="45" y="464"/>
                    <a:pt x="46" y="387"/>
                  </a:cubicBezTo>
                  <a:cubicBezTo>
                    <a:pt x="0" y="325"/>
                    <a:pt x="2" y="345"/>
                    <a:pt x="34" y="275"/>
                  </a:cubicBezTo>
                  <a:cubicBezTo>
                    <a:pt x="18" y="200"/>
                    <a:pt x="11" y="219"/>
                    <a:pt x="69" y="168"/>
                  </a:cubicBezTo>
                  <a:cubicBezTo>
                    <a:pt x="84" y="93"/>
                    <a:pt x="71" y="108"/>
                    <a:pt x="144" y="85"/>
                  </a:cubicBezTo>
                  <a:cubicBezTo>
                    <a:pt x="189" y="22"/>
                    <a:pt x="170" y="31"/>
                    <a:pt x="247" y="39"/>
                  </a:cubicBezTo>
                  <a:cubicBezTo>
                    <a:pt x="313" y="0"/>
                    <a:pt x="293" y="0"/>
                    <a:pt x="359" y="39"/>
                  </a:cubicBezTo>
                  <a:close/>
                  <a:moveTo>
                    <a:pt x="376" y="379"/>
                  </a:moveTo>
                  <a:lnTo>
                    <a:pt x="376" y="379"/>
                  </a:lnTo>
                  <a:cubicBezTo>
                    <a:pt x="376" y="443"/>
                    <a:pt x="406" y="427"/>
                    <a:pt x="412" y="419"/>
                  </a:cubicBezTo>
                  <a:cubicBezTo>
                    <a:pt x="418" y="409"/>
                    <a:pt x="429" y="332"/>
                    <a:pt x="397" y="332"/>
                  </a:cubicBezTo>
                  <a:cubicBezTo>
                    <a:pt x="378" y="332"/>
                    <a:pt x="376" y="356"/>
                    <a:pt x="376" y="379"/>
                  </a:cubicBezTo>
                  <a:close/>
                  <a:moveTo>
                    <a:pt x="186" y="222"/>
                  </a:moveTo>
                  <a:lnTo>
                    <a:pt x="186" y="222"/>
                  </a:lnTo>
                  <a:cubicBezTo>
                    <a:pt x="186" y="286"/>
                    <a:pt x="217" y="268"/>
                    <a:pt x="221" y="261"/>
                  </a:cubicBezTo>
                  <a:cubicBezTo>
                    <a:pt x="228" y="251"/>
                    <a:pt x="238" y="175"/>
                    <a:pt x="207" y="175"/>
                  </a:cubicBezTo>
                  <a:cubicBezTo>
                    <a:pt x="188" y="175"/>
                    <a:pt x="186" y="199"/>
                    <a:pt x="186" y="222"/>
                  </a:cubicBezTo>
                  <a:close/>
                  <a:moveTo>
                    <a:pt x="141" y="222"/>
                  </a:moveTo>
                  <a:lnTo>
                    <a:pt x="141" y="222"/>
                  </a:lnTo>
                  <a:cubicBezTo>
                    <a:pt x="141" y="124"/>
                    <a:pt x="229" y="132"/>
                    <a:pt x="256" y="162"/>
                  </a:cubicBezTo>
                  <a:cubicBezTo>
                    <a:pt x="282" y="190"/>
                    <a:pt x="291" y="301"/>
                    <a:pt x="208" y="301"/>
                  </a:cubicBezTo>
                  <a:cubicBezTo>
                    <a:pt x="160" y="301"/>
                    <a:pt x="141" y="269"/>
                    <a:pt x="141" y="222"/>
                  </a:cubicBezTo>
                  <a:close/>
                  <a:moveTo>
                    <a:pt x="244" y="460"/>
                  </a:moveTo>
                  <a:lnTo>
                    <a:pt x="244" y="460"/>
                  </a:lnTo>
                  <a:cubicBezTo>
                    <a:pt x="230" y="460"/>
                    <a:pt x="216" y="460"/>
                    <a:pt x="201" y="460"/>
                  </a:cubicBezTo>
                  <a:cubicBezTo>
                    <a:pt x="255" y="354"/>
                    <a:pt x="309" y="247"/>
                    <a:pt x="362" y="141"/>
                  </a:cubicBezTo>
                  <a:cubicBezTo>
                    <a:pt x="376" y="141"/>
                    <a:pt x="390" y="141"/>
                    <a:pt x="404" y="141"/>
                  </a:cubicBezTo>
                  <a:cubicBezTo>
                    <a:pt x="351" y="247"/>
                    <a:pt x="298" y="354"/>
                    <a:pt x="244" y="460"/>
                  </a:cubicBezTo>
                  <a:close/>
                  <a:moveTo>
                    <a:pt x="331" y="379"/>
                  </a:moveTo>
                  <a:lnTo>
                    <a:pt x="331" y="379"/>
                  </a:lnTo>
                  <a:cubicBezTo>
                    <a:pt x="331" y="282"/>
                    <a:pt x="419" y="289"/>
                    <a:pt x="446" y="319"/>
                  </a:cubicBezTo>
                  <a:cubicBezTo>
                    <a:pt x="473" y="348"/>
                    <a:pt x="481" y="459"/>
                    <a:pt x="398" y="459"/>
                  </a:cubicBezTo>
                  <a:cubicBezTo>
                    <a:pt x="351" y="459"/>
                    <a:pt x="331" y="427"/>
                    <a:pt x="331" y="37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18" name="Google Shape;318;p19"/>
            <p:cNvSpPr txBox="1"/>
            <p:nvPr/>
          </p:nvSpPr>
          <p:spPr>
            <a:xfrm>
              <a:off x="2961383" y="3972309"/>
              <a:ext cx="281743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6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grpSp>
        <p:nvGrpSpPr>
          <p:cNvPr id="319" name="Google Shape;319;p19"/>
          <p:cNvGrpSpPr/>
          <p:nvPr/>
        </p:nvGrpSpPr>
        <p:grpSpPr>
          <a:xfrm>
            <a:off x="6182757" y="4337314"/>
            <a:ext cx="5519411" cy="2124855"/>
            <a:chOff x="6182757" y="4168498"/>
            <a:chExt cx="5519411" cy="2124855"/>
          </a:xfrm>
        </p:grpSpPr>
        <p:sp>
          <p:nvSpPr>
            <p:cNvPr id="320" name="Google Shape;320;p19"/>
            <p:cNvSpPr/>
            <p:nvPr/>
          </p:nvSpPr>
          <p:spPr>
            <a:xfrm rot="10800000">
              <a:off x="6182757" y="4520057"/>
              <a:ext cx="4161140" cy="1410538"/>
            </a:xfrm>
            <a:custGeom>
              <a:rect b="b" l="l" r="r" t="t"/>
              <a:pathLst>
                <a:path extrusionOk="0" h="1408113" w="4153988">
                  <a:moveTo>
                    <a:pt x="503676" y="0"/>
                  </a:moveTo>
                  <a:cubicBezTo>
                    <a:pt x="503676" y="0"/>
                    <a:pt x="503676" y="0"/>
                    <a:pt x="3651462" y="0"/>
                  </a:cubicBezTo>
                  <a:cubicBezTo>
                    <a:pt x="3729658" y="0"/>
                    <a:pt x="3813987" y="49138"/>
                    <a:pt x="3852319" y="116703"/>
                  </a:cubicBezTo>
                  <a:cubicBezTo>
                    <a:pt x="3852319" y="116703"/>
                    <a:pt x="3852319" y="116703"/>
                    <a:pt x="4125240" y="588121"/>
                  </a:cubicBezTo>
                  <a:cubicBezTo>
                    <a:pt x="4163571" y="655686"/>
                    <a:pt x="4163571" y="753962"/>
                    <a:pt x="4125240" y="821527"/>
                  </a:cubicBezTo>
                  <a:cubicBezTo>
                    <a:pt x="4125240" y="821527"/>
                    <a:pt x="4125240" y="821527"/>
                    <a:pt x="3852319" y="1291410"/>
                  </a:cubicBezTo>
                  <a:cubicBezTo>
                    <a:pt x="3813987" y="1358975"/>
                    <a:pt x="3729658" y="1408113"/>
                    <a:pt x="3651462" y="1408113"/>
                  </a:cubicBezTo>
                  <a:cubicBezTo>
                    <a:pt x="3651462" y="1408113"/>
                    <a:pt x="3651462" y="1408113"/>
                    <a:pt x="503676" y="1408113"/>
                  </a:cubicBezTo>
                  <a:cubicBezTo>
                    <a:pt x="425479" y="1408113"/>
                    <a:pt x="339617" y="1358975"/>
                    <a:pt x="301285" y="1291410"/>
                  </a:cubicBezTo>
                  <a:cubicBezTo>
                    <a:pt x="301285" y="1291410"/>
                    <a:pt x="301285" y="1291410"/>
                    <a:pt x="29898" y="821527"/>
                  </a:cubicBezTo>
                  <a:cubicBezTo>
                    <a:pt x="-9967" y="753962"/>
                    <a:pt x="-9967" y="655686"/>
                    <a:pt x="29898" y="588121"/>
                  </a:cubicBezTo>
                  <a:cubicBezTo>
                    <a:pt x="29898" y="588121"/>
                    <a:pt x="29898" y="588121"/>
                    <a:pt x="301285" y="116703"/>
                  </a:cubicBezTo>
                  <a:cubicBezTo>
                    <a:pt x="339617" y="49138"/>
                    <a:pt x="425479" y="0"/>
                    <a:pt x="503676" y="0"/>
                  </a:cubicBezTo>
                  <a:close/>
                  <a:moveTo>
                    <a:pt x="557185" y="49177"/>
                  </a:moveTo>
                  <a:cubicBezTo>
                    <a:pt x="481649" y="49177"/>
                    <a:pt x="398707" y="94883"/>
                    <a:pt x="361679" y="157728"/>
                  </a:cubicBezTo>
                  <a:cubicBezTo>
                    <a:pt x="99523" y="596219"/>
                    <a:pt x="99523" y="596219"/>
                    <a:pt x="99523" y="596219"/>
                  </a:cubicBezTo>
                  <a:cubicBezTo>
                    <a:pt x="61014" y="659064"/>
                    <a:pt x="61014" y="750476"/>
                    <a:pt x="99523" y="813322"/>
                  </a:cubicBezTo>
                  <a:cubicBezTo>
                    <a:pt x="361679" y="1250384"/>
                    <a:pt x="361679" y="1250384"/>
                    <a:pt x="361679" y="1250384"/>
                  </a:cubicBezTo>
                  <a:cubicBezTo>
                    <a:pt x="398707" y="1313229"/>
                    <a:pt x="481649" y="1358935"/>
                    <a:pt x="557185" y="1358935"/>
                  </a:cubicBezTo>
                  <a:cubicBezTo>
                    <a:pt x="3597900" y="1358935"/>
                    <a:pt x="3597900" y="1358935"/>
                    <a:pt x="3597900" y="1358935"/>
                  </a:cubicBezTo>
                  <a:cubicBezTo>
                    <a:pt x="3673437" y="1358935"/>
                    <a:pt x="3754897" y="1313229"/>
                    <a:pt x="3791925" y="1250384"/>
                  </a:cubicBezTo>
                  <a:cubicBezTo>
                    <a:pt x="4055562" y="813322"/>
                    <a:pt x="4055562" y="813322"/>
                    <a:pt x="4055562" y="813322"/>
                  </a:cubicBezTo>
                  <a:cubicBezTo>
                    <a:pt x="4092590" y="750476"/>
                    <a:pt x="4092590" y="659064"/>
                    <a:pt x="4055562" y="596219"/>
                  </a:cubicBezTo>
                  <a:cubicBezTo>
                    <a:pt x="3791925" y="157728"/>
                    <a:pt x="3791925" y="157728"/>
                    <a:pt x="3791925" y="157728"/>
                  </a:cubicBezTo>
                  <a:cubicBezTo>
                    <a:pt x="3754897" y="94883"/>
                    <a:pt x="3673437" y="49177"/>
                    <a:pt x="3597900" y="49177"/>
                  </a:cubicBezTo>
                  <a:cubicBezTo>
                    <a:pt x="557185" y="49177"/>
                    <a:pt x="557185" y="49177"/>
                    <a:pt x="557185" y="49177"/>
                  </a:cubicBez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>
              <a:noFill/>
            </a:ln>
            <a:effectLst>
              <a:outerShdw rotWithShape="0" algn="tl" dir="2700000" dist="254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21" name="Google Shape;321;p19"/>
            <p:cNvSpPr/>
            <p:nvPr/>
          </p:nvSpPr>
          <p:spPr>
            <a:xfrm rot="-7200000">
              <a:off x="9861989" y="4505540"/>
              <a:ext cx="1615968" cy="1450772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gradFill>
              <a:gsLst>
                <a:gs pos="0">
                  <a:srgbClr val="F2F2F2"/>
                </a:gs>
                <a:gs pos="100000">
                  <a:schemeClr val="lt1"/>
                </a:gs>
              </a:gsLst>
              <a:lin ang="2700000" scaled="0"/>
            </a:gradFill>
            <a:ln cap="flat" cmpd="sng" w="1905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  <a:effectLst>
              <a:outerShdw blurRad="254000" rotWithShape="0" algn="tl" dir="2700000" dist="101600">
                <a:srgbClr val="000000">
                  <a:alpha val="29803"/>
                </a:srgbClr>
              </a:outerShdw>
            </a:effectLst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22" name="Google Shape;322;p19"/>
            <p:cNvSpPr/>
            <p:nvPr/>
          </p:nvSpPr>
          <p:spPr>
            <a:xfrm rot="-1800000">
              <a:off x="10006953" y="4635685"/>
              <a:ext cx="1326039" cy="1190485"/>
            </a:xfrm>
            <a:custGeom>
              <a:rect b="b" l="l" r="r" t="t"/>
              <a:pathLst>
                <a:path extrusionOk="0" h="917" w="1023">
                  <a:moveTo>
                    <a:pt x="334" y="917"/>
                  </a:moveTo>
                  <a:cubicBezTo>
                    <a:pt x="283" y="917"/>
                    <a:pt x="228" y="885"/>
                    <a:pt x="202" y="841"/>
                  </a:cubicBezTo>
                  <a:cubicBezTo>
                    <a:pt x="25" y="535"/>
                    <a:pt x="25" y="535"/>
                    <a:pt x="25" y="535"/>
                  </a:cubicBezTo>
                  <a:cubicBezTo>
                    <a:pt x="0" y="490"/>
                    <a:pt x="0" y="426"/>
                    <a:pt x="25" y="382"/>
                  </a:cubicBezTo>
                  <a:cubicBezTo>
                    <a:pt x="202" y="76"/>
                    <a:pt x="202" y="76"/>
                    <a:pt x="202" y="76"/>
                  </a:cubicBezTo>
                  <a:cubicBezTo>
                    <a:pt x="228" y="32"/>
                    <a:pt x="283" y="0"/>
                    <a:pt x="334" y="0"/>
                  </a:cubicBezTo>
                  <a:cubicBezTo>
                    <a:pt x="688" y="0"/>
                    <a:pt x="688" y="0"/>
                    <a:pt x="688" y="0"/>
                  </a:cubicBezTo>
                  <a:cubicBezTo>
                    <a:pt x="739" y="0"/>
                    <a:pt x="795" y="32"/>
                    <a:pt x="820" y="76"/>
                  </a:cubicBezTo>
                  <a:cubicBezTo>
                    <a:pt x="997" y="382"/>
                    <a:pt x="997" y="382"/>
                    <a:pt x="997" y="382"/>
                  </a:cubicBezTo>
                  <a:cubicBezTo>
                    <a:pt x="1023" y="426"/>
                    <a:pt x="1023" y="490"/>
                    <a:pt x="997" y="535"/>
                  </a:cubicBezTo>
                  <a:cubicBezTo>
                    <a:pt x="820" y="841"/>
                    <a:pt x="820" y="841"/>
                    <a:pt x="820" y="841"/>
                  </a:cubicBezTo>
                  <a:cubicBezTo>
                    <a:pt x="795" y="885"/>
                    <a:pt x="739" y="917"/>
                    <a:pt x="688" y="917"/>
                  </a:cubicBezTo>
                  <a:lnTo>
                    <a:pt x="334" y="917"/>
                  </a:lnTo>
                  <a:close/>
                </a:path>
              </a:pathLst>
            </a:custGeom>
            <a:solidFill>
              <a:srgbClr val="275081"/>
            </a:solidFill>
            <a:ln cap="flat" cmpd="sng" w="22225">
              <a:solidFill>
                <a:srgbClr val="CDCDCD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23" name="Google Shape;323;p19"/>
            <p:cNvSpPr/>
            <p:nvPr/>
          </p:nvSpPr>
          <p:spPr>
            <a:xfrm>
              <a:off x="10458041" y="4966444"/>
              <a:ext cx="551300" cy="517763"/>
            </a:xfrm>
            <a:custGeom>
              <a:rect b="b" l="l" r="r" t="t"/>
              <a:pathLst>
                <a:path extrusionOk="0" h="603" w="643">
                  <a:moveTo>
                    <a:pt x="51" y="448"/>
                  </a:moveTo>
                  <a:cubicBezTo>
                    <a:pt x="83" y="445"/>
                    <a:pt x="115" y="443"/>
                    <a:pt x="147" y="442"/>
                  </a:cubicBezTo>
                  <a:cubicBezTo>
                    <a:pt x="127" y="440"/>
                    <a:pt x="108" y="439"/>
                    <a:pt x="88" y="436"/>
                  </a:cubicBezTo>
                  <a:cubicBezTo>
                    <a:pt x="72" y="435"/>
                    <a:pt x="59" y="423"/>
                    <a:pt x="59" y="407"/>
                  </a:cubicBezTo>
                  <a:cubicBezTo>
                    <a:pt x="59" y="383"/>
                    <a:pt x="59" y="359"/>
                    <a:pt x="59" y="335"/>
                  </a:cubicBezTo>
                  <a:cubicBezTo>
                    <a:pt x="59" y="318"/>
                    <a:pt x="72" y="306"/>
                    <a:pt x="88" y="305"/>
                  </a:cubicBezTo>
                  <a:cubicBezTo>
                    <a:pt x="148" y="299"/>
                    <a:pt x="207" y="297"/>
                    <a:pt x="267" y="298"/>
                  </a:cubicBezTo>
                  <a:cubicBezTo>
                    <a:pt x="245" y="333"/>
                    <a:pt x="233" y="373"/>
                    <a:pt x="233" y="417"/>
                  </a:cubicBezTo>
                  <a:cubicBezTo>
                    <a:pt x="233" y="479"/>
                    <a:pt x="258" y="535"/>
                    <a:pt x="299" y="575"/>
                  </a:cubicBezTo>
                  <a:cubicBezTo>
                    <a:pt x="301" y="578"/>
                    <a:pt x="304" y="581"/>
                    <a:pt x="306" y="583"/>
                  </a:cubicBezTo>
                  <a:cubicBezTo>
                    <a:pt x="221" y="590"/>
                    <a:pt x="136" y="588"/>
                    <a:pt x="51" y="579"/>
                  </a:cubicBezTo>
                  <a:cubicBezTo>
                    <a:pt x="35" y="578"/>
                    <a:pt x="21" y="566"/>
                    <a:pt x="21" y="549"/>
                  </a:cubicBezTo>
                  <a:cubicBezTo>
                    <a:pt x="21" y="526"/>
                    <a:pt x="21" y="501"/>
                    <a:pt x="21" y="477"/>
                  </a:cubicBezTo>
                  <a:cubicBezTo>
                    <a:pt x="21" y="461"/>
                    <a:pt x="35" y="449"/>
                    <a:pt x="51" y="448"/>
                  </a:cubicBezTo>
                  <a:close/>
                  <a:moveTo>
                    <a:pt x="442" y="265"/>
                  </a:moveTo>
                  <a:lnTo>
                    <a:pt x="442" y="265"/>
                  </a:lnTo>
                  <a:cubicBezTo>
                    <a:pt x="454" y="263"/>
                    <a:pt x="467" y="262"/>
                    <a:pt x="479" y="265"/>
                  </a:cubicBezTo>
                  <a:cubicBezTo>
                    <a:pt x="478" y="271"/>
                    <a:pt x="478" y="278"/>
                    <a:pt x="477" y="284"/>
                  </a:cubicBezTo>
                  <a:cubicBezTo>
                    <a:pt x="466" y="283"/>
                    <a:pt x="455" y="283"/>
                    <a:pt x="444" y="284"/>
                  </a:cubicBezTo>
                  <a:cubicBezTo>
                    <a:pt x="443" y="278"/>
                    <a:pt x="443" y="271"/>
                    <a:pt x="442" y="265"/>
                  </a:cubicBezTo>
                  <a:close/>
                  <a:moveTo>
                    <a:pt x="510" y="384"/>
                  </a:moveTo>
                  <a:lnTo>
                    <a:pt x="510" y="384"/>
                  </a:lnTo>
                  <a:lnTo>
                    <a:pt x="467" y="384"/>
                  </a:lnTo>
                  <a:lnTo>
                    <a:pt x="467" y="377"/>
                  </a:lnTo>
                  <a:cubicBezTo>
                    <a:pt x="467" y="369"/>
                    <a:pt x="466" y="364"/>
                    <a:pt x="465" y="362"/>
                  </a:cubicBezTo>
                  <a:cubicBezTo>
                    <a:pt x="464" y="360"/>
                    <a:pt x="462" y="359"/>
                    <a:pt x="459" y="359"/>
                  </a:cubicBezTo>
                  <a:cubicBezTo>
                    <a:pt x="456" y="359"/>
                    <a:pt x="454" y="359"/>
                    <a:pt x="453" y="362"/>
                  </a:cubicBezTo>
                  <a:cubicBezTo>
                    <a:pt x="452" y="364"/>
                    <a:pt x="451" y="367"/>
                    <a:pt x="451" y="371"/>
                  </a:cubicBezTo>
                  <a:cubicBezTo>
                    <a:pt x="451" y="377"/>
                    <a:pt x="452" y="382"/>
                    <a:pt x="455" y="385"/>
                  </a:cubicBezTo>
                  <a:cubicBezTo>
                    <a:pt x="458" y="388"/>
                    <a:pt x="466" y="393"/>
                    <a:pt x="478" y="401"/>
                  </a:cubicBezTo>
                  <a:cubicBezTo>
                    <a:pt x="489" y="407"/>
                    <a:pt x="497" y="413"/>
                    <a:pt x="501" y="416"/>
                  </a:cubicBezTo>
                  <a:cubicBezTo>
                    <a:pt x="505" y="420"/>
                    <a:pt x="508" y="425"/>
                    <a:pt x="511" y="431"/>
                  </a:cubicBezTo>
                  <a:cubicBezTo>
                    <a:pt x="514" y="437"/>
                    <a:pt x="515" y="445"/>
                    <a:pt x="515" y="455"/>
                  </a:cubicBezTo>
                  <a:cubicBezTo>
                    <a:pt x="515" y="471"/>
                    <a:pt x="512" y="483"/>
                    <a:pt x="504" y="491"/>
                  </a:cubicBezTo>
                  <a:cubicBezTo>
                    <a:pt x="497" y="500"/>
                    <a:pt x="485" y="506"/>
                    <a:pt x="471" y="508"/>
                  </a:cubicBezTo>
                  <a:lnTo>
                    <a:pt x="471" y="524"/>
                  </a:lnTo>
                  <a:lnTo>
                    <a:pt x="451" y="524"/>
                  </a:lnTo>
                  <a:lnTo>
                    <a:pt x="451" y="507"/>
                  </a:lnTo>
                  <a:cubicBezTo>
                    <a:pt x="439" y="506"/>
                    <a:pt x="429" y="502"/>
                    <a:pt x="420" y="494"/>
                  </a:cubicBezTo>
                  <a:cubicBezTo>
                    <a:pt x="412" y="486"/>
                    <a:pt x="407" y="473"/>
                    <a:pt x="407" y="453"/>
                  </a:cubicBezTo>
                  <a:lnTo>
                    <a:pt x="407" y="445"/>
                  </a:lnTo>
                  <a:lnTo>
                    <a:pt x="451" y="445"/>
                  </a:lnTo>
                  <a:lnTo>
                    <a:pt x="451" y="456"/>
                  </a:lnTo>
                  <a:cubicBezTo>
                    <a:pt x="451" y="467"/>
                    <a:pt x="451" y="474"/>
                    <a:pt x="452" y="477"/>
                  </a:cubicBezTo>
                  <a:cubicBezTo>
                    <a:pt x="453" y="480"/>
                    <a:pt x="455" y="481"/>
                    <a:pt x="458" y="481"/>
                  </a:cubicBezTo>
                  <a:cubicBezTo>
                    <a:pt x="461" y="481"/>
                    <a:pt x="464" y="480"/>
                    <a:pt x="465" y="478"/>
                  </a:cubicBezTo>
                  <a:cubicBezTo>
                    <a:pt x="466" y="476"/>
                    <a:pt x="467" y="473"/>
                    <a:pt x="467" y="470"/>
                  </a:cubicBezTo>
                  <a:cubicBezTo>
                    <a:pt x="467" y="460"/>
                    <a:pt x="466" y="453"/>
                    <a:pt x="465" y="449"/>
                  </a:cubicBezTo>
                  <a:cubicBezTo>
                    <a:pt x="464" y="445"/>
                    <a:pt x="459" y="440"/>
                    <a:pt x="451" y="435"/>
                  </a:cubicBezTo>
                  <a:cubicBezTo>
                    <a:pt x="438" y="427"/>
                    <a:pt x="429" y="421"/>
                    <a:pt x="424" y="417"/>
                  </a:cubicBezTo>
                  <a:cubicBezTo>
                    <a:pt x="420" y="413"/>
                    <a:pt x="415" y="408"/>
                    <a:pt x="412" y="401"/>
                  </a:cubicBezTo>
                  <a:cubicBezTo>
                    <a:pt x="408" y="393"/>
                    <a:pt x="407" y="385"/>
                    <a:pt x="407" y="377"/>
                  </a:cubicBezTo>
                  <a:cubicBezTo>
                    <a:pt x="407" y="364"/>
                    <a:pt x="410" y="354"/>
                    <a:pt x="418" y="346"/>
                  </a:cubicBezTo>
                  <a:cubicBezTo>
                    <a:pt x="425" y="339"/>
                    <a:pt x="436" y="334"/>
                    <a:pt x="451" y="333"/>
                  </a:cubicBezTo>
                  <a:lnTo>
                    <a:pt x="451" y="319"/>
                  </a:lnTo>
                  <a:lnTo>
                    <a:pt x="471" y="319"/>
                  </a:lnTo>
                  <a:lnTo>
                    <a:pt x="471" y="333"/>
                  </a:lnTo>
                  <a:cubicBezTo>
                    <a:pt x="484" y="334"/>
                    <a:pt x="494" y="339"/>
                    <a:pt x="501" y="346"/>
                  </a:cubicBezTo>
                  <a:cubicBezTo>
                    <a:pt x="507" y="353"/>
                    <a:pt x="511" y="363"/>
                    <a:pt x="511" y="376"/>
                  </a:cubicBezTo>
                  <a:cubicBezTo>
                    <a:pt x="511" y="378"/>
                    <a:pt x="510" y="381"/>
                    <a:pt x="510" y="384"/>
                  </a:cubicBezTo>
                  <a:close/>
                  <a:moveTo>
                    <a:pt x="411" y="271"/>
                  </a:moveTo>
                  <a:lnTo>
                    <a:pt x="411" y="271"/>
                  </a:lnTo>
                  <a:lnTo>
                    <a:pt x="410" y="271"/>
                  </a:lnTo>
                  <a:lnTo>
                    <a:pt x="409" y="271"/>
                  </a:lnTo>
                  <a:lnTo>
                    <a:pt x="408" y="272"/>
                  </a:lnTo>
                  <a:lnTo>
                    <a:pt x="407" y="272"/>
                  </a:lnTo>
                  <a:lnTo>
                    <a:pt x="406" y="272"/>
                  </a:lnTo>
                  <a:lnTo>
                    <a:pt x="405" y="273"/>
                  </a:lnTo>
                  <a:lnTo>
                    <a:pt x="405" y="273"/>
                  </a:lnTo>
                  <a:lnTo>
                    <a:pt x="404" y="273"/>
                  </a:lnTo>
                  <a:lnTo>
                    <a:pt x="403" y="274"/>
                  </a:lnTo>
                  <a:lnTo>
                    <a:pt x="402" y="274"/>
                  </a:lnTo>
                  <a:lnTo>
                    <a:pt x="401" y="274"/>
                  </a:lnTo>
                  <a:lnTo>
                    <a:pt x="400" y="275"/>
                  </a:lnTo>
                  <a:lnTo>
                    <a:pt x="399" y="275"/>
                  </a:lnTo>
                  <a:lnTo>
                    <a:pt x="398" y="275"/>
                  </a:lnTo>
                  <a:lnTo>
                    <a:pt x="398" y="276"/>
                  </a:lnTo>
                  <a:lnTo>
                    <a:pt x="397" y="276"/>
                  </a:lnTo>
                  <a:lnTo>
                    <a:pt x="396" y="277"/>
                  </a:lnTo>
                  <a:lnTo>
                    <a:pt x="395" y="277"/>
                  </a:lnTo>
                  <a:lnTo>
                    <a:pt x="394" y="277"/>
                  </a:lnTo>
                  <a:lnTo>
                    <a:pt x="393" y="278"/>
                  </a:lnTo>
                  <a:lnTo>
                    <a:pt x="393" y="278"/>
                  </a:lnTo>
                  <a:lnTo>
                    <a:pt x="401" y="294"/>
                  </a:lnTo>
                  <a:lnTo>
                    <a:pt x="401" y="294"/>
                  </a:lnTo>
                  <a:lnTo>
                    <a:pt x="401" y="293"/>
                  </a:lnTo>
                  <a:lnTo>
                    <a:pt x="402" y="293"/>
                  </a:lnTo>
                  <a:lnTo>
                    <a:pt x="403" y="293"/>
                  </a:lnTo>
                  <a:lnTo>
                    <a:pt x="404" y="292"/>
                  </a:lnTo>
                  <a:lnTo>
                    <a:pt x="404" y="292"/>
                  </a:lnTo>
                  <a:lnTo>
                    <a:pt x="405" y="292"/>
                  </a:lnTo>
                  <a:lnTo>
                    <a:pt x="406" y="291"/>
                  </a:lnTo>
                  <a:lnTo>
                    <a:pt x="407" y="291"/>
                  </a:lnTo>
                  <a:lnTo>
                    <a:pt x="407" y="291"/>
                  </a:lnTo>
                  <a:lnTo>
                    <a:pt x="408" y="290"/>
                  </a:lnTo>
                  <a:lnTo>
                    <a:pt x="409" y="290"/>
                  </a:lnTo>
                  <a:lnTo>
                    <a:pt x="410" y="290"/>
                  </a:lnTo>
                  <a:lnTo>
                    <a:pt x="411" y="290"/>
                  </a:lnTo>
                  <a:lnTo>
                    <a:pt x="411" y="289"/>
                  </a:lnTo>
                  <a:lnTo>
                    <a:pt x="412" y="289"/>
                  </a:lnTo>
                  <a:lnTo>
                    <a:pt x="413" y="289"/>
                  </a:lnTo>
                  <a:lnTo>
                    <a:pt x="414" y="288"/>
                  </a:lnTo>
                  <a:lnTo>
                    <a:pt x="414" y="288"/>
                  </a:lnTo>
                  <a:lnTo>
                    <a:pt x="415" y="288"/>
                  </a:lnTo>
                  <a:lnTo>
                    <a:pt x="416" y="288"/>
                  </a:lnTo>
                  <a:lnTo>
                    <a:pt x="411" y="271"/>
                  </a:lnTo>
                  <a:close/>
                  <a:moveTo>
                    <a:pt x="361" y="297"/>
                  </a:moveTo>
                  <a:lnTo>
                    <a:pt x="361" y="297"/>
                  </a:lnTo>
                  <a:lnTo>
                    <a:pt x="361" y="297"/>
                  </a:lnTo>
                  <a:lnTo>
                    <a:pt x="360" y="298"/>
                  </a:lnTo>
                  <a:lnTo>
                    <a:pt x="360" y="299"/>
                  </a:lnTo>
                  <a:lnTo>
                    <a:pt x="359" y="299"/>
                  </a:lnTo>
                  <a:lnTo>
                    <a:pt x="358" y="300"/>
                  </a:lnTo>
                  <a:lnTo>
                    <a:pt x="358" y="300"/>
                  </a:lnTo>
                  <a:lnTo>
                    <a:pt x="357" y="301"/>
                  </a:lnTo>
                  <a:lnTo>
                    <a:pt x="356" y="302"/>
                  </a:lnTo>
                  <a:lnTo>
                    <a:pt x="356" y="302"/>
                  </a:lnTo>
                  <a:lnTo>
                    <a:pt x="355" y="303"/>
                  </a:lnTo>
                  <a:lnTo>
                    <a:pt x="354" y="304"/>
                  </a:lnTo>
                  <a:lnTo>
                    <a:pt x="354" y="304"/>
                  </a:lnTo>
                  <a:lnTo>
                    <a:pt x="353" y="305"/>
                  </a:lnTo>
                  <a:lnTo>
                    <a:pt x="352" y="305"/>
                  </a:lnTo>
                  <a:lnTo>
                    <a:pt x="352" y="306"/>
                  </a:lnTo>
                  <a:lnTo>
                    <a:pt x="351" y="307"/>
                  </a:lnTo>
                  <a:lnTo>
                    <a:pt x="350" y="307"/>
                  </a:lnTo>
                  <a:lnTo>
                    <a:pt x="350" y="308"/>
                  </a:lnTo>
                  <a:lnTo>
                    <a:pt x="349" y="309"/>
                  </a:lnTo>
                  <a:lnTo>
                    <a:pt x="348" y="309"/>
                  </a:lnTo>
                  <a:lnTo>
                    <a:pt x="348" y="310"/>
                  </a:lnTo>
                  <a:lnTo>
                    <a:pt x="360" y="322"/>
                  </a:lnTo>
                  <a:lnTo>
                    <a:pt x="361" y="322"/>
                  </a:lnTo>
                  <a:lnTo>
                    <a:pt x="361" y="321"/>
                  </a:lnTo>
                  <a:lnTo>
                    <a:pt x="362" y="320"/>
                  </a:lnTo>
                  <a:lnTo>
                    <a:pt x="363" y="320"/>
                  </a:lnTo>
                  <a:lnTo>
                    <a:pt x="363" y="319"/>
                  </a:lnTo>
                  <a:lnTo>
                    <a:pt x="364" y="319"/>
                  </a:lnTo>
                  <a:lnTo>
                    <a:pt x="364" y="318"/>
                  </a:lnTo>
                  <a:lnTo>
                    <a:pt x="365" y="318"/>
                  </a:lnTo>
                  <a:lnTo>
                    <a:pt x="365" y="317"/>
                  </a:lnTo>
                  <a:lnTo>
                    <a:pt x="366" y="317"/>
                  </a:lnTo>
                  <a:lnTo>
                    <a:pt x="367" y="316"/>
                  </a:lnTo>
                  <a:lnTo>
                    <a:pt x="367" y="315"/>
                  </a:lnTo>
                  <a:lnTo>
                    <a:pt x="368" y="315"/>
                  </a:lnTo>
                  <a:lnTo>
                    <a:pt x="368" y="314"/>
                  </a:lnTo>
                  <a:lnTo>
                    <a:pt x="369" y="314"/>
                  </a:lnTo>
                  <a:lnTo>
                    <a:pt x="370" y="313"/>
                  </a:lnTo>
                  <a:lnTo>
                    <a:pt x="370" y="313"/>
                  </a:lnTo>
                  <a:lnTo>
                    <a:pt x="371" y="312"/>
                  </a:lnTo>
                  <a:lnTo>
                    <a:pt x="372" y="312"/>
                  </a:lnTo>
                  <a:lnTo>
                    <a:pt x="372" y="311"/>
                  </a:lnTo>
                  <a:lnTo>
                    <a:pt x="373" y="311"/>
                  </a:lnTo>
                  <a:lnTo>
                    <a:pt x="361" y="297"/>
                  </a:lnTo>
                  <a:close/>
                  <a:moveTo>
                    <a:pt x="325" y="339"/>
                  </a:moveTo>
                  <a:lnTo>
                    <a:pt x="325" y="339"/>
                  </a:lnTo>
                  <a:lnTo>
                    <a:pt x="325" y="340"/>
                  </a:lnTo>
                  <a:lnTo>
                    <a:pt x="324" y="341"/>
                  </a:lnTo>
                  <a:lnTo>
                    <a:pt x="324" y="341"/>
                  </a:lnTo>
                  <a:lnTo>
                    <a:pt x="323" y="342"/>
                  </a:lnTo>
                  <a:lnTo>
                    <a:pt x="323" y="343"/>
                  </a:lnTo>
                  <a:lnTo>
                    <a:pt x="323" y="344"/>
                  </a:lnTo>
                  <a:lnTo>
                    <a:pt x="322" y="345"/>
                  </a:lnTo>
                  <a:lnTo>
                    <a:pt x="322" y="345"/>
                  </a:lnTo>
                  <a:lnTo>
                    <a:pt x="321" y="346"/>
                  </a:lnTo>
                  <a:lnTo>
                    <a:pt x="321" y="347"/>
                  </a:lnTo>
                  <a:lnTo>
                    <a:pt x="320" y="348"/>
                  </a:lnTo>
                  <a:lnTo>
                    <a:pt x="320" y="349"/>
                  </a:lnTo>
                  <a:lnTo>
                    <a:pt x="320" y="350"/>
                  </a:lnTo>
                  <a:lnTo>
                    <a:pt x="319" y="350"/>
                  </a:lnTo>
                  <a:lnTo>
                    <a:pt x="319" y="351"/>
                  </a:lnTo>
                  <a:lnTo>
                    <a:pt x="318" y="352"/>
                  </a:lnTo>
                  <a:lnTo>
                    <a:pt x="318" y="353"/>
                  </a:lnTo>
                  <a:lnTo>
                    <a:pt x="318" y="354"/>
                  </a:lnTo>
                  <a:lnTo>
                    <a:pt x="317" y="355"/>
                  </a:lnTo>
                  <a:lnTo>
                    <a:pt x="317" y="356"/>
                  </a:lnTo>
                  <a:lnTo>
                    <a:pt x="317" y="356"/>
                  </a:lnTo>
                  <a:lnTo>
                    <a:pt x="333" y="363"/>
                  </a:lnTo>
                  <a:lnTo>
                    <a:pt x="333" y="363"/>
                  </a:lnTo>
                  <a:lnTo>
                    <a:pt x="333" y="362"/>
                  </a:lnTo>
                  <a:lnTo>
                    <a:pt x="334" y="361"/>
                  </a:lnTo>
                  <a:lnTo>
                    <a:pt x="334" y="360"/>
                  </a:lnTo>
                  <a:lnTo>
                    <a:pt x="334" y="360"/>
                  </a:lnTo>
                  <a:lnTo>
                    <a:pt x="335" y="359"/>
                  </a:lnTo>
                  <a:lnTo>
                    <a:pt x="335" y="358"/>
                  </a:lnTo>
                  <a:lnTo>
                    <a:pt x="335" y="357"/>
                  </a:lnTo>
                  <a:lnTo>
                    <a:pt x="336" y="357"/>
                  </a:lnTo>
                  <a:lnTo>
                    <a:pt x="336" y="356"/>
                  </a:lnTo>
                  <a:lnTo>
                    <a:pt x="336" y="355"/>
                  </a:lnTo>
                  <a:lnTo>
                    <a:pt x="337" y="354"/>
                  </a:lnTo>
                  <a:lnTo>
                    <a:pt x="337" y="354"/>
                  </a:lnTo>
                  <a:lnTo>
                    <a:pt x="338" y="353"/>
                  </a:lnTo>
                  <a:lnTo>
                    <a:pt x="338" y="352"/>
                  </a:lnTo>
                  <a:lnTo>
                    <a:pt x="338" y="351"/>
                  </a:lnTo>
                  <a:lnTo>
                    <a:pt x="339" y="351"/>
                  </a:lnTo>
                  <a:lnTo>
                    <a:pt x="339" y="350"/>
                  </a:lnTo>
                  <a:lnTo>
                    <a:pt x="340" y="349"/>
                  </a:lnTo>
                  <a:lnTo>
                    <a:pt x="340" y="349"/>
                  </a:lnTo>
                  <a:lnTo>
                    <a:pt x="340" y="348"/>
                  </a:lnTo>
                  <a:lnTo>
                    <a:pt x="325" y="339"/>
                  </a:lnTo>
                  <a:close/>
                  <a:moveTo>
                    <a:pt x="306" y="392"/>
                  </a:moveTo>
                  <a:lnTo>
                    <a:pt x="306" y="392"/>
                  </a:lnTo>
                  <a:lnTo>
                    <a:pt x="306" y="393"/>
                  </a:lnTo>
                  <a:lnTo>
                    <a:pt x="306" y="394"/>
                  </a:lnTo>
                  <a:lnTo>
                    <a:pt x="306" y="394"/>
                  </a:lnTo>
                  <a:lnTo>
                    <a:pt x="306" y="395"/>
                  </a:lnTo>
                  <a:lnTo>
                    <a:pt x="305" y="396"/>
                  </a:lnTo>
                  <a:lnTo>
                    <a:pt x="305" y="397"/>
                  </a:lnTo>
                  <a:lnTo>
                    <a:pt x="305" y="398"/>
                  </a:lnTo>
                  <a:lnTo>
                    <a:pt x="305" y="399"/>
                  </a:lnTo>
                  <a:lnTo>
                    <a:pt x="305" y="400"/>
                  </a:lnTo>
                  <a:lnTo>
                    <a:pt x="305" y="401"/>
                  </a:lnTo>
                  <a:lnTo>
                    <a:pt x="305" y="402"/>
                  </a:lnTo>
                  <a:lnTo>
                    <a:pt x="305" y="403"/>
                  </a:lnTo>
                  <a:lnTo>
                    <a:pt x="305" y="404"/>
                  </a:lnTo>
                  <a:lnTo>
                    <a:pt x="304" y="405"/>
                  </a:lnTo>
                  <a:lnTo>
                    <a:pt x="304" y="406"/>
                  </a:lnTo>
                  <a:lnTo>
                    <a:pt x="304" y="407"/>
                  </a:lnTo>
                  <a:lnTo>
                    <a:pt x="304" y="408"/>
                  </a:lnTo>
                  <a:lnTo>
                    <a:pt x="304" y="409"/>
                  </a:lnTo>
                  <a:lnTo>
                    <a:pt x="304" y="410"/>
                  </a:lnTo>
                  <a:lnTo>
                    <a:pt x="304" y="410"/>
                  </a:lnTo>
                  <a:lnTo>
                    <a:pt x="322" y="411"/>
                  </a:lnTo>
                  <a:lnTo>
                    <a:pt x="322" y="411"/>
                  </a:lnTo>
                  <a:lnTo>
                    <a:pt x="322" y="410"/>
                  </a:lnTo>
                  <a:lnTo>
                    <a:pt x="322" y="409"/>
                  </a:lnTo>
                  <a:lnTo>
                    <a:pt x="322" y="408"/>
                  </a:lnTo>
                  <a:lnTo>
                    <a:pt x="322" y="407"/>
                  </a:lnTo>
                  <a:lnTo>
                    <a:pt x="322" y="406"/>
                  </a:lnTo>
                  <a:lnTo>
                    <a:pt x="322" y="406"/>
                  </a:lnTo>
                  <a:lnTo>
                    <a:pt x="322" y="405"/>
                  </a:lnTo>
                  <a:lnTo>
                    <a:pt x="322" y="404"/>
                  </a:lnTo>
                  <a:lnTo>
                    <a:pt x="322" y="403"/>
                  </a:lnTo>
                  <a:lnTo>
                    <a:pt x="322" y="402"/>
                  </a:lnTo>
                  <a:lnTo>
                    <a:pt x="323" y="401"/>
                  </a:lnTo>
                  <a:lnTo>
                    <a:pt x="323" y="400"/>
                  </a:lnTo>
                  <a:lnTo>
                    <a:pt x="323" y="400"/>
                  </a:lnTo>
                  <a:lnTo>
                    <a:pt x="323" y="399"/>
                  </a:lnTo>
                  <a:lnTo>
                    <a:pt x="323" y="398"/>
                  </a:lnTo>
                  <a:lnTo>
                    <a:pt x="323" y="397"/>
                  </a:lnTo>
                  <a:lnTo>
                    <a:pt x="323" y="396"/>
                  </a:lnTo>
                  <a:lnTo>
                    <a:pt x="323" y="395"/>
                  </a:lnTo>
                  <a:lnTo>
                    <a:pt x="323" y="395"/>
                  </a:lnTo>
                  <a:lnTo>
                    <a:pt x="306" y="392"/>
                  </a:lnTo>
                  <a:close/>
                  <a:moveTo>
                    <a:pt x="307" y="447"/>
                  </a:moveTo>
                  <a:lnTo>
                    <a:pt x="307" y="447"/>
                  </a:lnTo>
                  <a:lnTo>
                    <a:pt x="307" y="448"/>
                  </a:lnTo>
                  <a:lnTo>
                    <a:pt x="307" y="449"/>
                  </a:lnTo>
                  <a:lnTo>
                    <a:pt x="308" y="450"/>
                  </a:lnTo>
                  <a:lnTo>
                    <a:pt x="308" y="450"/>
                  </a:lnTo>
                  <a:lnTo>
                    <a:pt x="308" y="451"/>
                  </a:lnTo>
                  <a:lnTo>
                    <a:pt x="308" y="452"/>
                  </a:lnTo>
                  <a:lnTo>
                    <a:pt x="308" y="453"/>
                  </a:lnTo>
                  <a:lnTo>
                    <a:pt x="309" y="454"/>
                  </a:lnTo>
                  <a:lnTo>
                    <a:pt x="309" y="455"/>
                  </a:lnTo>
                  <a:lnTo>
                    <a:pt x="309" y="456"/>
                  </a:lnTo>
                  <a:lnTo>
                    <a:pt x="309" y="457"/>
                  </a:lnTo>
                  <a:lnTo>
                    <a:pt x="310" y="458"/>
                  </a:lnTo>
                  <a:lnTo>
                    <a:pt x="310" y="459"/>
                  </a:lnTo>
                  <a:lnTo>
                    <a:pt x="310" y="460"/>
                  </a:lnTo>
                  <a:lnTo>
                    <a:pt x="310" y="461"/>
                  </a:lnTo>
                  <a:lnTo>
                    <a:pt x="311" y="461"/>
                  </a:lnTo>
                  <a:lnTo>
                    <a:pt x="311" y="462"/>
                  </a:lnTo>
                  <a:lnTo>
                    <a:pt x="311" y="463"/>
                  </a:lnTo>
                  <a:lnTo>
                    <a:pt x="312" y="464"/>
                  </a:lnTo>
                  <a:lnTo>
                    <a:pt x="312" y="465"/>
                  </a:lnTo>
                  <a:lnTo>
                    <a:pt x="312" y="465"/>
                  </a:lnTo>
                  <a:lnTo>
                    <a:pt x="329" y="460"/>
                  </a:lnTo>
                  <a:lnTo>
                    <a:pt x="328" y="459"/>
                  </a:lnTo>
                  <a:lnTo>
                    <a:pt x="328" y="459"/>
                  </a:lnTo>
                  <a:lnTo>
                    <a:pt x="328" y="458"/>
                  </a:lnTo>
                  <a:lnTo>
                    <a:pt x="328" y="457"/>
                  </a:lnTo>
                  <a:lnTo>
                    <a:pt x="328" y="456"/>
                  </a:lnTo>
                  <a:lnTo>
                    <a:pt x="327" y="456"/>
                  </a:lnTo>
                  <a:lnTo>
                    <a:pt x="327" y="455"/>
                  </a:lnTo>
                  <a:lnTo>
                    <a:pt x="327" y="454"/>
                  </a:lnTo>
                  <a:lnTo>
                    <a:pt x="327" y="453"/>
                  </a:lnTo>
                  <a:lnTo>
                    <a:pt x="326" y="452"/>
                  </a:lnTo>
                  <a:lnTo>
                    <a:pt x="326" y="452"/>
                  </a:lnTo>
                  <a:lnTo>
                    <a:pt x="326" y="451"/>
                  </a:lnTo>
                  <a:lnTo>
                    <a:pt x="326" y="450"/>
                  </a:lnTo>
                  <a:lnTo>
                    <a:pt x="325" y="449"/>
                  </a:lnTo>
                  <a:lnTo>
                    <a:pt x="325" y="448"/>
                  </a:lnTo>
                  <a:lnTo>
                    <a:pt x="325" y="447"/>
                  </a:lnTo>
                  <a:lnTo>
                    <a:pt x="325" y="447"/>
                  </a:lnTo>
                  <a:lnTo>
                    <a:pt x="325" y="446"/>
                  </a:lnTo>
                  <a:lnTo>
                    <a:pt x="325" y="445"/>
                  </a:lnTo>
                  <a:lnTo>
                    <a:pt x="324" y="444"/>
                  </a:lnTo>
                  <a:lnTo>
                    <a:pt x="324" y="444"/>
                  </a:lnTo>
                  <a:lnTo>
                    <a:pt x="307" y="447"/>
                  </a:lnTo>
                  <a:close/>
                  <a:moveTo>
                    <a:pt x="328" y="499"/>
                  </a:moveTo>
                  <a:lnTo>
                    <a:pt x="328" y="499"/>
                  </a:lnTo>
                  <a:lnTo>
                    <a:pt x="328" y="499"/>
                  </a:lnTo>
                  <a:lnTo>
                    <a:pt x="329" y="500"/>
                  </a:lnTo>
                  <a:lnTo>
                    <a:pt x="329" y="501"/>
                  </a:lnTo>
                  <a:lnTo>
                    <a:pt x="330" y="502"/>
                  </a:lnTo>
                  <a:lnTo>
                    <a:pt x="330" y="502"/>
                  </a:lnTo>
                  <a:lnTo>
                    <a:pt x="331" y="503"/>
                  </a:lnTo>
                  <a:lnTo>
                    <a:pt x="331" y="504"/>
                  </a:lnTo>
                  <a:lnTo>
                    <a:pt x="332" y="505"/>
                  </a:lnTo>
                  <a:lnTo>
                    <a:pt x="332" y="505"/>
                  </a:lnTo>
                  <a:lnTo>
                    <a:pt x="333" y="506"/>
                  </a:lnTo>
                  <a:lnTo>
                    <a:pt x="333" y="507"/>
                  </a:lnTo>
                  <a:lnTo>
                    <a:pt x="334" y="508"/>
                  </a:lnTo>
                  <a:lnTo>
                    <a:pt x="334" y="508"/>
                  </a:lnTo>
                  <a:lnTo>
                    <a:pt x="335" y="509"/>
                  </a:lnTo>
                  <a:lnTo>
                    <a:pt x="336" y="510"/>
                  </a:lnTo>
                  <a:lnTo>
                    <a:pt x="336" y="511"/>
                  </a:lnTo>
                  <a:lnTo>
                    <a:pt x="337" y="511"/>
                  </a:lnTo>
                  <a:lnTo>
                    <a:pt x="337" y="512"/>
                  </a:lnTo>
                  <a:lnTo>
                    <a:pt x="338" y="513"/>
                  </a:lnTo>
                  <a:lnTo>
                    <a:pt x="338" y="514"/>
                  </a:lnTo>
                  <a:lnTo>
                    <a:pt x="339" y="514"/>
                  </a:lnTo>
                  <a:lnTo>
                    <a:pt x="353" y="503"/>
                  </a:lnTo>
                  <a:lnTo>
                    <a:pt x="352" y="502"/>
                  </a:lnTo>
                  <a:lnTo>
                    <a:pt x="352" y="502"/>
                  </a:lnTo>
                  <a:lnTo>
                    <a:pt x="351" y="501"/>
                  </a:lnTo>
                  <a:lnTo>
                    <a:pt x="351" y="500"/>
                  </a:lnTo>
                  <a:lnTo>
                    <a:pt x="350" y="500"/>
                  </a:lnTo>
                  <a:lnTo>
                    <a:pt x="350" y="499"/>
                  </a:lnTo>
                  <a:lnTo>
                    <a:pt x="349" y="499"/>
                  </a:lnTo>
                  <a:lnTo>
                    <a:pt x="349" y="498"/>
                  </a:lnTo>
                  <a:lnTo>
                    <a:pt x="348" y="497"/>
                  </a:lnTo>
                  <a:lnTo>
                    <a:pt x="348" y="497"/>
                  </a:lnTo>
                  <a:lnTo>
                    <a:pt x="347" y="496"/>
                  </a:lnTo>
                  <a:lnTo>
                    <a:pt x="347" y="495"/>
                  </a:lnTo>
                  <a:lnTo>
                    <a:pt x="346" y="495"/>
                  </a:lnTo>
                  <a:lnTo>
                    <a:pt x="346" y="494"/>
                  </a:lnTo>
                  <a:lnTo>
                    <a:pt x="345" y="493"/>
                  </a:lnTo>
                  <a:lnTo>
                    <a:pt x="345" y="493"/>
                  </a:lnTo>
                  <a:lnTo>
                    <a:pt x="344" y="492"/>
                  </a:lnTo>
                  <a:lnTo>
                    <a:pt x="344" y="491"/>
                  </a:lnTo>
                  <a:lnTo>
                    <a:pt x="343" y="491"/>
                  </a:lnTo>
                  <a:lnTo>
                    <a:pt x="343" y="490"/>
                  </a:lnTo>
                  <a:lnTo>
                    <a:pt x="343" y="490"/>
                  </a:lnTo>
                  <a:lnTo>
                    <a:pt x="328" y="499"/>
                  </a:lnTo>
                  <a:close/>
                  <a:moveTo>
                    <a:pt x="366" y="540"/>
                  </a:moveTo>
                  <a:lnTo>
                    <a:pt x="366" y="540"/>
                  </a:lnTo>
                  <a:lnTo>
                    <a:pt x="366" y="540"/>
                  </a:lnTo>
                  <a:lnTo>
                    <a:pt x="367" y="541"/>
                  </a:lnTo>
                  <a:lnTo>
                    <a:pt x="368" y="541"/>
                  </a:lnTo>
                  <a:lnTo>
                    <a:pt x="369" y="542"/>
                  </a:lnTo>
                  <a:lnTo>
                    <a:pt x="369" y="542"/>
                  </a:lnTo>
                  <a:lnTo>
                    <a:pt x="370" y="543"/>
                  </a:lnTo>
                  <a:lnTo>
                    <a:pt x="371" y="543"/>
                  </a:lnTo>
                  <a:lnTo>
                    <a:pt x="372" y="544"/>
                  </a:lnTo>
                  <a:lnTo>
                    <a:pt x="372" y="544"/>
                  </a:lnTo>
                  <a:lnTo>
                    <a:pt x="373" y="545"/>
                  </a:lnTo>
                  <a:lnTo>
                    <a:pt x="374" y="545"/>
                  </a:lnTo>
                  <a:lnTo>
                    <a:pt x="375" y="546"/>
                  </a:lnTo>
                  <a:lnTo>
                    <a:pt x="375" y="546"/>
                  </a:lnTo>
                  <a:lnTo>
                    <a:pt x="376" y="547"/>
                  </a:lnTo>
                  <a:lnTo>
                    <a:pt x="377" y="547"/>
                  </a:lnTo>
                  <a:lnTo>
                    <a:pt x="378" y="548"/>
                  </a:lnTo>
                  <a:lnTo>
                    <a:pt x="379" y="548"/>
                  </a:lnTo>
                  <a:lnTo>
                    <a:pt x="379" y="549"/>
                  </a:lnTo>
                  <a:lnTo>
                    <a:pt x="380" y="549"/>
                  </a:lnTo>
                  <a:lnTo>
                    <a:pt x="381" y="550"/>
                  </a:lnTo>
                  <a:lnTo>
                    <a:pt x="382" y="550"/>
                  </a:lnTo>
                  <a:lnTo>
                    <a:pt x="390" y="535"/>
                  </a:lnTo>
                  <a:lnTo>
                    <a:pt x="390" y="534"/>
                  </a:lnTo>
                  <a:lnTo>
                    <a:pt x="389" y="534"/>
                  </a:lnTo>
                  <a:lnTo>
                    <a:pt x="388" y="534"/>
                  </a:lnTo>
                  <a:lnTo>
                    <a:pt x="388" y="533"/>
                  </a:lnTo>
                  <a:lnTo>
                    <a:pt x="387" y="533"/>
                  </a:lnTo>
                  <a:lnTo>
                    <a:pt x="386" y="532"/>
                  </a:lnTo>
                  <a:lnTo>
                    <a:pt x="385" y="532"/>
                  </a:lnTo>
                  <a:lnTo>
                    <a:pt x="385" y="531"/>
                  </a:lnTo>
                  <a:lnTo>
                    <a:pt x="384" y="531"/>
                  </a:lnTo>
                  <a:lnTo>
                    <a:pt x="383" y="531"/>
                  </a:lnTo>
                  <a:lnTo>
                    <a:pt x="383" y="530"/>
                  </a:lnTo>
                  <a:lnTo>
                    <a:pt x="382" y="530"/>
                  </a:lnTo>
                  <a:lnTo>
                    <a:pt x="381" y="529"/>
                  </a:lnTo>
                  <a:lnTo>
                    <a:pt x="381" y="529"/>
                  </a:lnTo>
                  <a:lnTo>
                    <a:pt x="380" y="528"/>
                  </a:lnTo>
                  <a:lnTo>
                    <a:pt x="379" y="528"/>
                  </a:lnTo>
                  <a:lnTo>
                    <a:pt x="379" y="527"/>
                  </a:lnTo>
                  <a:lnTo>
                    <a:pt x="378" y="527"/>
                  </a:lnTo>
                  <a:lnTo>
                    <a:pt x="377" y="526"/>
                  </a:lnTo>
                  <a:lnTo>
                    <a:pt x="377" y="526"/>
                  </a:lnTo>
                  <a:lnTo>
                    <a:pt x="376" y="526"/>
                  </a:lnTo>
                  <a:lnTo>
                    <a:pt x="366" y="540"/>
                  </a:lnTo>
                  <a:close/>
                  <a:moveTo>
                    <a:pt x="416" y="564"/>
                  </a:moveTo>
                  <a:lnTo>
                    <a:pt x="416" y="564"/>
                  </a:lnTo>
                  <a:lnTo>
                    <a:pt x="416" y="564"/>
                  </a:lnTo>
                  <a:lnTo>
                    <a:pt x="417" y="565"/>
                  </a:lnTo>
                  <a:lnTo>
                    <a:pt x="418" y="565"/>
                  </a:lnTo>
                  <a:lnTo>
                    <a:pt x="419" y="565"/>
                  </a:lnTo>
                  <a:lnTo>
                    <a:pt x="420" y="565"/>
                  </a:lnTo>
                  <a:lnTo>
                    <a:pt x="421" y="566"/>
                  </a:lnTo>
                  <a:lnTo>
                    <a:pt x="422" y="566"/>
                  </a:lnTo>
                  <a:lnTo>
                    <a:pt x="423" y="566"/>
                  </a:lnTo>
                  <a:lnTo>
                    <a:pt x="424" y="566"/>
                  </a:lnTo>
                  <a:lnTo>
                    <a:pt x="424" y="566"/>
                  </a:lnTo>
                  <a:lnTo>
                    <a:pt x="425" y="567"/>
                  </a:lnTo>
                  <a:lnTo>
                    <a:pt x="426" y="567"/>
                  </a:lnTo>
                  <a:lnTo>
                    <a:pt x="427" y="567"/>
                  </a:lnTo>
                  <a:lnTo>
                    <a:pt x="428" y="567"/>
                  </a:lnTo>
                  <a:lnTo>
                    <a:pt x="429" y="567"/>
                  </a:lnTo>
                  <a:lnTo>
                    <a:pt x="430" y="568"/>
                  </a:lnTo>
                  <a:lnTo>
                    <a:pt x="431" y="568"/>
                  </a:lnTo>
                  <a:lnTo>
                    <a:pt x="432" y="568"/>
                  </a:lnTo>
                  <a:lnTo>
                    <a:pt x="433" y="568"/>
                  </a:lnTo>
                  <a:lnTo>
                    <a:pt x="434" y="568"/>
                  </a:lnTo>
                  <a:lnTo>
                    <a:pt x="434" y="568"/>
                  </a:lnTo>
                  <a:lnTo>
                    <a:pt x="437" y="551"/>
                  </a:lnTo>
                  <a:lnTo>
                    <a:pt x="437" y="551"/>
                  </a:lnTo>
                  <a:lnTo>
                    <a:pt x="436" y="551"/>
                  </a:lnTo>
                  <a:lnTo>
                    <a:pt x="435" y="551"/>
                  </a:lnTo>
                  <a:lnTo>
                    <a:pt x="434" y="550"/>
                  </a:lnTo>
                  <a:lnTo>
                    <a:pt x="433" y="550"/>
                  </a:lnTo>
                  <a:lnTo>
                    <a:pt x="432" y="550"/>
                  </a:lnTo>
                  <a:lnTo>
                    <a:pt x="431" y="550"/>
                  </a:lnTo>
                  <a:lnTo>
                    <a:pt x="431" y="550"/>
                  </a:lnTo>
                  <a:lnTo>
                    <a:pt x="430" y="550"/>
                  </a:lnTo>
                  <a:lnTo>
                    <a:pt x="429" y="549"/>
                  </a:lnTo>
                  <a:lnTo>
                    <a:pt x="428" y="549"/>
                  </a:lnTo>
                  <a:lnTo>
                    <a:pt x="427" y="549"/>
                  </a:lnTo>
                  <a:lnTo>
                    <a:pt x="427" y="549"/>
                  </a:lnTo>
                  <a:lnTo>
                    <a:pt x="426" y="549"/>
                  </a:lnTo>
                  <a:lnTo>
                    <a:pt x="425" y="548"/>
                  </a:lnTo>
                  <a:lnTo>
                    <a:pt x="424" y="548"/>
                  </a:lnTo>
                  <a:lnTo>
                    <a:pt x="423" y="548"/>
                  </a:lnTo>
                  <a:lnTo>
                    <a:pt x="422" y="548"/>
                  </a:lnTo>
                  <a:lnTo>
                    <a:pt x="422" y="548"/>
                  </a:lnTo>
                  <a:lnTo>
                    <a:pt x="421" y="547"/>
                  </a:lnTo>
                  <a:lnTo>
                    <a:pt x="421" y="547"/>
                  </a:lnTo>
                  <a:lnTo>
                    <a:pt x="416" y="564"/>
                  </a:lnTo>
                  <a:close/>
                  <a:moveTo>
                    <a:pt x="471" y="569"/>
                  </a:moveTo>
                  <a:lnTo>
                    <a:pt x="471" y="569"/>
                  </a:lnTo>
                  <a:lnTo>
                    <a:pt x="472" y="569"/>
                  </a:lnTo>
                  <a:lnTo>
                    <a:pt x="473" y="569"/>
                  </a:lnTo>
                  <a:lnTo>
                    <a:pt x="474" y="569"/>
                  </a:lnTo>
                  <a:lnTo>
                    <a:pt x="475" y="569"/>
                  </a:lnTo>
                  <a:lnTo>
                    <a:pt x="476" y="569"/>
                  </a:lnTo>
                  <a:lnTo>
                    <a:pt x="477" y="569"/>
                  </a:lnTo>
                  <a:lnTo>
                    <a:pt x="478" y="569"/>
                  </a:lnTo>
                  <a:lnTo>
                    <a:pt x="479" y="568"/>
                  </a:lnTo>
                  <a:lnTo>
                    <a:pt x="480" y="568"/>
                  </a:lnTo>
                  <a:lnTo>
                    <a:pt x="480" y="568"/>
                  </a:lnTo>
                  <a:lnTo>
                    <a:pt x="481" y="568"/>
                  </a:lnTo>
                  <a:lnTo>
                    <a:pt x="482" y="568"/>
                  </a:lnTo>
                  <a:lnTo>
                    <a:pt x="483" y="568"/>
                  </a:lnTo>
                  <a:lnTo>
                    <a:pt x="484" y="568"/>
                  </a:lnTo>
                  <a:lnTo>
                    <a:pt x="485" y="567"/>
                  </a:lnTo>
                  <a:lnTo>
                    <a:pt x="486" y="567"/>
                  </a:lnTo>
                  <a:lnTo>
                    <a:pt x="487" y="567"/>
                  </a:lnTo>
                  <a:lnTo>
                    <a:pt x="488" y="567"/>
                  </a:lnTo>
                  <a:lnTo>
                    <a:pt x="489" y="567"/>
                  </a:lnTo>
                  <a:lnTo>
                    <a:pt x="490" y="566"/>
                  </a:lnTo>
                  <a:lnTo>
                    <a:pt x="490" y="566"/>
                  </a:lnTo>
                  <a:lnTo>
                    <a:pt x="486" y="549"/>
                  </a:lnTo>
                  <a:lnTo>
                    <a:pt x="486" y="549"/>
                  </a:lnTo>
                  <a:lnTo>
                    <a:pt x="485" y="549"/>
                  </a:lnTo>
                  <a:lnTo>
                    <a:pt x="485" y="550"/>
                  </a:lnTo>
                  <a:lnTo>
                    <a:pt x="484" y="550"/>
                  </a:lnTo>
                  <a:lnTo>
                    <a:pt x="483" y="550"/>
                  </a:lnTo>
                  <a:lnTo>
                    <a:pt x="482" y="550"/>
                  </a:lnTo>
                  <a:lnTo>
                    <a:pt x="481" y="550"/>
                  </a:lnTo>
                  <a:lnTo>
                    <a:pt x="480" y="550"/>
                  </a:lnTo>
                  <a:lnTo>
                    <a:pt x="479" y="551"/>
                  </a:lnTo>
                  <a:lnTo>
                    <a:pt x="479" y="551"/>
                  </a:lnTo>
                  <a:lnTo>
                    <a:pt x="478" y="551"/>
                  </a:lnTo>
                  <a:lnTo>
                    <a:pt x="477" y="551"/>
                  </a:lnTo>
                  <a:lnTo>
                    <a:pt x="476" y="551"/>
                  </a:lnTo>
                  <a:lnTo>
                    <a:pt x="475" y="551"/>
                  </a:lnTo>
                  <a:lnTo>
                    <a:pt x="474" y="551"/>
                  </a:lnTo>
                  <a:lnTo>
                    <a:pt x="474" y="551"/>
                  </a:lnTo>
                  <a:lnTo>
                    <a:pt x="473" y="551"/>
                  </a:lnTo>
                  <a:lnTo>
                    <a:pt x="472" y="552"/>
                  </a:lnTo>
                  <a:lnTo>
                    <a:pt x="471" y="552"/>
                  </a:lnTo>
                  <a:lnTo>
                    <a:pt x="470" y="552"/>
                  </a:lnTo>
                  <a:lnTo>
                    <a:pt x="470" y="552"/>
                  </a:lnTo>
                  <a:lnTo>
                    <a:pt x="471" y="569"/>
                  </a:lnTo>
                  <a:close/>
                  <a:moveTo>
                    <a:pt x="525" y="554"/>
                  </a:moveTo>
                  <a:lnTo>
                    <a:pt x="525" y="554"/>
                  </a:lnTo>
                  <a:lnTo>
                    <a:pt x="525" y="554"/>
                  </a:lnTo>
                  <a:lnTo>
                    <a:pt x="526" y="554"/>
                  </a:lnTo>
                  <a:lnTo>
                    <a:pt x="527" y="553"/>
                  </a:lnTo>
                  <a:lnTo>
                    <a:pt x="528" y="553"/>
                  </a:lnTo>
                  <a:lnTo>
                    <a:pt x="529" y="552"/>
                  </a:lnTo>
                  <a:lnTo>
                    <a:pt x="529" y="552"/>
                  </a:lnTo>
                  <a:lnTo>
                    <a:pt x="530" y="551"/>
                  </a:lnTo>
                  <a:lnTo>
                    <a:pt x="531" y="551"/>
                  </a:lnTo>
                  <a:lnTo>
                    <a:pt x="532" y="551"/>
                  </a:lnTo>
                  <a:lnTo>
                    <a:pt x="533" y="550"/>
                  </a:lnTo>
                  <a:lnTo>
                    <a:pt x="533" y="550"/>
                  </a:lnTo>
                  <a:lnTo>
                    <a:pt x="534" y="549"/>
                  </a:lnTo>
                  <a:lnTo>
                    <a:pt x="535" y="549"/>
                  </a:lnTo>
                  <a:lnTo>
                    <a:pt x="536" y="548"/>
                  </a:lnTo>
                  <a:lnTo>
                    <a:pt x="537" y="548"/>
                  </a:lnTo>
                  <a:lnTo>
                    <a:pt x="537" y="547"/>
                  </a:lnTo>
                  <a:lnTo>
                    <a:pt x="538" y="547"/>
                  </a:lnTo>
                  <a:lnTo>
                    <a:pt x="539" y="546"/>
                  </a:lnTo>
                  <a:lnTo>
                    <a:pt x="540" y="546"/>
                  </a:lnTo>
                  <a:lnTo>
                    <a:pt x="540" y="545"/>
                  </a:lnTo>
                  <a:lnTo>
                    <a:pt x="541" y="545"/>
                  </a:lnTo>
                  <a:lnTo>
                    <a:pt x="532" y="530"/>
                  </a:lnTo>
                  <a:lnTo>
                    <a:pt x="531" y="531"/>
                  </a:lnTo>
                  <a:lnTo>
                    <a:pt x="530" y="531"/>
                  </a:lnTo>
                  <a:lnTo>
                    <a:pt x="530" y="531"/>
                  </a:lnTo>
                  <a:lnTo>
                    <a:pt x="529" y="532"/>
                  </a:lnTo>
                  <a:lnTo>
                    <a:pt x="528" y="532"/>
                  </a:lnTo>
                  <a:lnTo>
                    <a:pt x="527" y="533"/>
                  </a:lnTo>
                  <a:lnTo>
                    <a:pt x="527" y="533"/>
                  </a:lnTo>
                  <a:lnTo>
                    <a:pt x="526" y="534"/>
                  </a:lnTo>
                  <a:lnTo>
                    <a:pt x="525" y="534"/>
                  </a:lnTo>
                  <a:lnTo>
                    <a:pt x="525" y="534"/>
                  </a:lnTo>
                  <a:lnTo>
                    <a:pt x="524" y="535"/>
                  </a:lnTo>
                  <a:lnTo>
                    <a:pt x="523" y="535"/>
                  </a:lnTo>
                  <a:lnTo>
                    <a:pt x="522" y="536"/>
                  </a:lnTo>
                  <a:lnTo>
                    <a:pt x="522" y="536"/>
                  </a:lnTo>
                  <a:lnTo>
                    <a:pt x="521" y="536"/>
                  </a:lnTo>
                  <a:lnTo>
                    <a:pt x="520" y="537"/>
                  </a:lnTo>
                  <a:lnTo>
                    <a:pt x="520" y="537"/>
                  </a:lnTo>
                  <a:lnTo>
                    <a:pt x="519" y="538"/>
                  </a:lnTo>
                  <a:lnTo>
                    <a:pt x="518" y="538"/>
                  </a:lnTo>
                  <a:lnTo>
                    <a:pt x="517" y="538"/>
                  </a:lnTo>
                  <a:lnTo>
                    <a:pt x="517" y="538"/>
                  </a:lnTo>
                  <a:lnTo>
                    <a:pt x="525" y="554"/>
                  </a:lnTo>
                  <a:close/>
                  <a:moveTo>
                    <a:pt x="570" y="521"/>
                  </a:moveTo>
                  <a:lnTo>
                    <a:pt x="570" y="521"/>
                  </a:lnTo>
                  <a:lnTo>
                    <a:pt x="570" y="520"/>
                  </a:lnTo>
                  <a:lnTo>
                    <a:pt x="570" y="520"/>
                  </a:lnTo>
                  <a:lnTo>
                    <a:pt x="571" y="519"/>
                  </a:lnTo>
                  <a:lnTo>
                    <a:pt x="572" y="518"/>
                  </a:lnTo>
                  <a:lnTo>
                    <a:pt x="572" y="518"/>
                  </a:lnTo>
                  <a:lnTo>
                    <a:pt x="573" y="517"/>
                  </a:lnTo>
                  <a:lnTo>
                    <a:pt x="574" y="516"/>
                  </a:lnTo>
                  <a:lnTo>
                    <a:pt x="574" y="516"/>
                  </a:lnTo>
                  <a:lnTo>
                    <a:pt x="575" y="515"/>
                  </a:lnTo>
                  <a:lnTo>
                    <a:pt x="575" y="514"/>
                  </a:lnTo>
                  <a:lnTo>
                    <a:pt x="576" y="514"/>
                  </a:lnTo>
                  <a:lnTo>
                    <a:pt x="576" y="513"/>
                  </a:lnTo>
                  <a:lnTo>
                    <a:pt x="577" y="512"/>
                  </a:lnTo>
                  <a:lnTo>
                    <a:pt x="578" y="511"/>
                  </a:lnTo>
                  <a:lnTo>
                    <a:pt x="578" y="511"/>
                  </a:lnTo>
                  <a:lnTo>
                    <a:pt x="579" y="510"/>
                  </a:lnTo>
                  <a:lnTo>
                    <a:pt x="579" y="509"/>
                  </a:lnTo>
                  <a:lnTo>
                    <a:pt x="580" y="508"/>
                  </a:lnTo>
                  <a:lnTo>
                    <a:pt x="580" y="508"/>
                  </a:lnTo>
                  <a:lnTo>
                    <a:pt x="581" y="507"/>
                  </a:lnTo>
                  <a:lnTo>
                    <a:pt x="581" y="506"/>
                  </a:lnTo>
                  <a:lnTo>
                    <a:pt x="567" y="496"/>
                  </a:lnTo>
                  <a:lnTo>
                    <a:pt x="567" y="497"/>
                  </a:lnTo>
                  <a:lnTo>
                    <a:pt x="566" y="497"/>
                  </a:lnTo>
                  <a:lnTo>
                    <a:pt x="566" y="498"/>
                  </a:lnTo>
                  <a:lnTo>
                    <a:pt x="565" y="499"/>
                  </a:lnTo>
                  <a:lnTo>
                    <a:pt x="565" y="499"/>
                  </a:lnTo>
                  <a:lnTo>
                    <a:pt x="564" y="500"/>
                  </a:lnTo>
                  <a:lnTo>
                    <a:pt x="564" y="500"/>
                  </a:lnTo>
                  <a:lnTo>
                    <a:pt x="563" y="501"/>
                  </a:lnTo>
                  <a:lnTo>
                    <a:pt x="563" y="502"/>
                  </a:lnTo>
                  <a:lnTo>
                    <a:pt x="562" y="502"/>
                  </a:lnTo>
                  <a:lnTo>
                    <a:pt x="562" y="503"/>
                  </a:lnTo>
                  <a:lnTo>
                    <a:pt x="561" y="504"/>
                  </a:lnTo>
                  <a:lnTo>
                    <a:pt x="561" y="504"/>
                  </a:lnTo>
                  <a:lnTo>
                    <a:pt x="560" y="505"/>
                  </a:lnTo>
                  <a:lnTo>
                    <a:pt x="560" y="505"/>
                  </a:lnTo>
                  <a:lnTo>
                    <a:pt x="559" y="506"/>
                  </a:lnTo>
                  <a:lnTo>
                    <a:pt x="559" y="507"/>
                  </a:lnTo>
                  <a:lnTo>
                    <a:pt x="558" y="507"/>
                  </a:lnTo>
                  <a:lnTo>
                    <a:pt x="557" y="508"/>
                  </a:lnTo>
                  <a:lnTo>
                    <a:pt x="557" y="509"/>
                  </a:lnTo>
                  <a:lnTo>
                    <a:pt x="557" y="509"/>
                  </a:lnTo>
                  <a:lnTo>
                    <a:pt x="570" y="521"/>
                  </a:lnTo>
                  <a:close/>
                  <a:moveTo>
                    <a:pt x="599" y="474"/>
                  </a:moveTo>
                  <a:lnTo>
                    <a:pt x="599" y="474"/>
                  </a:lnTo>
                  <a:lnTo>
                    <a:pt x="600" y="473"/>
                  </a:lnTo>
                  <a:lnTo>
                    <a:pt x="600" y="472"/>
                  </a:lnTo>
                  <a:lnTo>
                    <a:pt x="600" y="471"/>
                  </a:lnTo>
                  <a:lnTo>
                    <a:pt x="601" y="470"/>
                  </a:lnTo>
                  <a:lnTo>
                    <a:pt x="601" y="469"/>
                  </a:lnTo>
                  <a:lnTo>
                    <a:pt x="601" y="469"/>
                  </a:lnTo>
                  <a:lnTo>
                    <a:pt x="602" y="468"/>
                  </a:lnTo>
                  <a:lnTo>
                    <a:pt x="602" y="467"/>
                  </a:lnTo>
                  <a:lnTo>
                    <a:pt x="602" y="466"/>
                  </a:lnTo>
                  <a:lnTo>
                    <a:pt x="603" y="465"/>
                  </a:lnTo>
                  <a:lnTo>
                    <a:pt x="603" y="464"/>
                  </a:lnTo>
                  <a:lnTo>
                    <a:pt x="603" y="463"/>
                  </a:lnTo>
                  <a:lnTo>
                    <a:pt x="603" y="462"/>
                  </a:lnTo>
                  <a:lnTo>
                    <a:pt x="604" y="461"/>
                  </a:lnTo>
                  <a:lnTo>
                    <a:pt x="604" y="461"/>
                  </a:lnTo>
                  <a:lnTo>
                    <a:pt x="604" y="460"/>
                  </a:lnTo>
                  <a:lnTo>
                    <a:pt x="604" y="459"/>
                  </a:lnTo>
                  <a:lnTo>
                    <a:pt x="605" y="458"/>
                  </a:lnTo>
                  <a:lnTo>
                    <a:pt x="605" y="457"/>
                  </a:lnTo>
                  <a:lnTo>
                    <a:pt x="605" y="456"/>
                  </a:lnTo>
                  <a:lnTo>
                    <a:pt x="605" y="456"/>
                  </a:lnTo>
                  <a:lnTo>
                    <a:pt x="588" y="451"/>
                  </a:lnTo>
                  <a:lnTo>
                    <a:pt x="588" y="452"/>
                  </a:lnTo>
                  <a:lnTo>
                    <a:pt x="588" y="452"/>
                  </a:lnTo>
                  <a:lnTo>
                    <a:pt x="588" y="453"/>
                  </a:lnTo>
                  <a:lnTo>
                    <a:pt x="588" y="454"/>
                  </a:lnTo>
                  <a:lnTo>
                    <a:pt x="587" y="455"/>
                  </a:lnTo>
                  <a:lnTo>
                    <a:pt x="587" y="456"/>
                  </a:lnTo>
                  <a:lnTo>
                    <a:pt x="587" y="456"/>
                  </a:lnTo>
                  <a:lnTo>
                    <a:pt x="587" y="457"/>
                  </a:lnTo>
                  <a:lnTo>
                    <a:pt x="586" y="458"/>
                  </a:lnTo>
                  <a:lnTo>
                    <a:pt x="586" y="459"/>
                  </a:lnTo>
                  <a:lnTo>
                    <a:pt x="586" y="459"/>
                  </a:lnTo>
                  <a:lnTo>
                    <a:pt x="586" y="460"/>
                  </a:lnTo>
                  <a:lnTo>
                    <a:pt x="585" y="461"/>
                  </a:lnTo>
                  <a:lnTo>
                    <a:pt x="585" y="462"/>
                  </a:lnTo>
                  <a:lnTo>
                    <a:pt x="585" y="463"/>
                  </a:lnTo>
                  <a:lnTo>
                    <a:pt x="584" y="463"/>
                  </a:lnTo>
                  <a:lnTo>
                    <a:pt x="584" y="464"/>
                  </a:lnTo>
                  <a:lnTo>
                    <a:pt x="584" y="465"/>
                  </a:lnTo>
                  <a:lnTo>
                    <a:pt x="584" y="466"/>
                  </a:lnTo>
                  <a:lnTo>
                    <a:pt x="583" y="467"/>
                  </a:lnTo>
                  <a:lnTo>
                    <a:pt x="583" y="467"/>
                  </a:lnTo>
                  <a:lnTo>
                    <a:pt x="599" y="474"/>
                  </a:lnTo>
                  <a:close/>
                  <a:moveTo>
                    <a:pt x="610" y="419"/>
                  </a:moveTo>
                  <a:lnTo>
                    <a:pt x="610" y="419"/>
                  </a:lnTo>
                  <a:lnTo>
                    <a:pt x="610" y="419"/>
                  </a:lnTo>
                  <a:lnTo>
                    <a:pt x="610" y="418"/>
                  </a:lnTo>
                  <a:lnTo>
                    <a:pt x="610" y="417"/>
                  </a:lnTo>
                  <a:lnTo>
                    <a:pt x="610" y="416"/>
                  </a:lnTo>
                  <a:lnTo>
                    <a:pt x="610" y="415"/>
                  </a:lnTo>
                  <a:lnTo>
                    <a:pt x="610" y="414"/>
                  </a:lnTo>
                  <a:lnTo>
                    <a:pt x="610" y="413"/>
                  </a:lnTo>
                  <a:lnTo>
                    <a:pt x="610" y="412"/>
                  </a:lnTo>
                  <a:lnTo>
                    <a:pt x="610" y="411"/>
                  </a:lnTo>
                  <a:lnTo>
                    <a:pt x="610" y="410"/>
                  </a:lnTo>
                  <a:lnTo>
                    <a:pt x="610" y="409"/>
                  </a:lnTo>
                  <a:lnTo>
                    <a:pt x="610" y="408"/>
                  </a:lnTo>
                  <a:lnTo>
                    <a:pt x="610" y="407"/>
                  </a:lnTo>
                  <a:lnTo>
                    <a:pt x="610" y="406"/>
                  </a:lnTo>
                  <a:lnTo>
                    <a:pt x="610" y="405"/>
                  </a:lnTo>
                  <a:lnTo>
                    <a:pt x="610" y="404"/>
                  </a:lnTo>
                  <a:lnTo>
                    <a:pt x="610" y="403"/>
                  </a:lnTo>
                  <a:lnTo>
                    <a:pt x="610" y="402"/>
                  </a:lnTo>
                  <a:lnTo>
                    <a:pt x="609" y="401"/>
                  </a:lnTo>
                  <a:lnTo>
                    <a:pt x="609" y="400"/>
                  </a:lnTo>
                  <a:lnTo>
                    <a:pt x="592" y="402"/>
                  </a:lnTo>
                  <a:lnTo>
                    <a:pt x="592" y="403"/>
                  </a:lnTo>
                  <a:lnTo>
                    <a:pt x="592" y="404"/>
                  </a:lnTo>
                  <a:lnTo>
                    <a:pt x="592" y="405"/>
                  </a:lnTo>
                  <a:lnTo>
                    <a:pt x="592" y="406"/>
                  </a:lnTo>
                  <a:lnTo>
                    <a:pt x="592" y="406"/>
                  </a:lnTo>
                  <a:lnTo>
                    <a:pt x="592" y="407"/>
                  </a:lnTo>
                  <a:lnTo>
                    <a:pt x="592" y="408"/>
                  </a:lnTo>
                  <a:lnTo>
                    <a:pt x="592" y="409"/>
                  </a:lnTo>
                  <a:lnTo>
                    <a:pt x="592" y="410"/>
                  </a:lnTo>
                  <a:lnTo>
                    <a:pt x="593" y="411"/>
                  </a:lnTo>
                  <a:lnTo>
                    <a:pt x="593" y="412"/>
                  </a:lnTo>
                  <a:lnTo>
                    <a:pt x="593" y="412"/>
                  </a:lnTo>
                  <a:lnTo>
                    <a:pt x="593" y="413"/>
                  </a:lnTo>
                  <a:lnTo>
                    <a:pt x="593" y="414"/>
                  </a:lnTo>
                  <a:lnTo>
                    <a:pt x="593" y="415"/>
                  </a:lnTo>
                  <a:lnTo>
                    <a:pt x="593" y="416"/>
                  </a:lnTo>
                  <a:lnTo>
                    <a:pt x="593" y="417"/>
                  </a:lnTo>
                  <a:lnTo>
                    <a:pt x="593" y="418"/>
                  </a:lnTo>
                  <a:lnTo>
                    <a:pt x="593" y="419"/>
                  </a:lnTo>
                  <a:lnTo>
                    <a:pt x="593" y="419"/>
                  </a:lnTo>
                  <a:lnTo>
                    <a:pt x="610" y="419"/>
                  </a:lnTo>
                  <a:close/>
                  <a:moveTo>
                    <a:pt x="601" y="364"/>
                  </a:moveTo>
                  <a:lnTo>
                    <a:pt x="601" y="364"/>
                  </a:lnTo>
                  <a:lnTo>
                    <a:pt x="601" y="363"/>
                  </a:lnTo>
                  <a:lnTo>
                    <a:pt x="600" y="362"/>
                  </a:lnTo>
                  <a:lnTo>
                    <a:pt x="600" y="362"/>
                  </a:lnTo>
                  <a:lnTo>
                    <a:pt x="600" y="361"/>
                  </a:lnTo>
                  <a:lnTo>
                    <a:pt x="599" y="360"/>
                  </a:lnTo>
                  <a:lnTo>
                    <a:pt x="599" y="359"/>
                  </a:lnTo>
                  <a:lnTo>
                    <a:pt x="599" y="358"/>
                  </a:lnTo>
                  <a:lnTo>
                    <a:pt x="598" y="357"/>
                  </a:lnTo>
                  <a:lnTo>
                    <a:pt x="598" y="356"/>
                  </a:lnTo>
                  <a:lnTo>
                    <a:pt x="598" y="356"/>
                  </a:lnTo>
                  <a:lnTo>
                    <a:pt x="597" y="355"/>
                  </a:lnTo>
                  <a:lnTo>
                    <a:pt x="597" y="354"/>
                  </a:lnTo>
                  <a:lnTo>
                    <a:pt x="596" y="353"/>
                  </a:lnTo>
                  <a:lnTo>
                    <a:pt x="596" y="352"/>
                  </a:lnTo>
                  <a:lnTo>
                    <a:pt x="596" y="351"/>
                  </a:lnTo>
                  <a:lnTo>
                    <a:pt x="595" y="350"/>
                  </a:lnTo>
                  <a:lnTo>
                    <a:pt x="595" y="350"/>
                  </a:lnTo>
                  <a:lnTo>
                    <a:pt x="594" y="349"/>
                  </a:lnTo>
                  <a:lnTo>
                    <a:pt x="594" y="348"/>
                  </a:lnTo>
                  <a:lnTo>
                    <a:pt x="594" y="347"/>
                  </a:lnTo>
                  <a:lnTo>
                    <a:pt x="593" y="347"/>
                  </a:lnTo>
                  <a:lnTo>
                    <a:pt x="578" y="355"/>
                  </a:lnTo>
                  <a:lnTo>
                    <a:pt x="578" y="355"/>
                  </a:lnTo>
                  <a:lnTo>
                    <a:pt x="578" y="356"/>
                  </a:lnTo>
                  <a:lnTo>
                    <a:pt x="579" y="357"/>
                  </a:lnTo>
                  <a:lnTo>
                    <a:pt x="579" y="357"/>
                  </a:lnTo>
                  <a:lnTo>
                    <a:pt x="579" y="358"/>
                  </a:lnTo>
                  <a:lnTo>
                    <a:pt x="580" y="359"/>
                  </a:lnTo>
                  <a:lnTo>
                    <a:pt x="580" y="360"/>
                  </a:lnTo>
                  <a:lnTo>
                    <a:pt x="580" y="360"/>
                  </a:lnTo>
                  <a:lnTo>
                    <a:pt x="581" y="361"/>
                  </a:lnTo>
                  <a:lnTo>
                    <a:pt x="581" y="362"/>
                  </a:lnTo>
                  <a:lnTo>
                    <a:pt x="581" y="363"/>
                  </a:lnTo>
                  <a:lnTo>
                    <a:pt x="582" y="363"/>
                  </a:lnTo>
                  <a:lnTo>
                    <a:pt x="582" y="364"/>
                  </a:lnTo>
                  <a:lnTo>
                    <a:pt x="582" y="365"/>
                  </a:lnTo>
                  <a:lnTo>
                    <a:pt x="583" y="366"/>
                  </a:lnTo>
                  <a:lnTo>
                    <a:pt x="583" y="366"/>
                  </a:lnTo>
                  <a:lnTo>
                    <a:pt x="583" y="367"/>
                  </a:lnTo>
                  <a:lnTo>
                    <a:pt x="584" y="368"/>
                  </a:lnTo>
                  <a:lnTo>
                    <a:pt x="584" y="369"/>
                  </a:lnTo>
                  <a:lnTo>
                    <a:pt x="584" y="369"/>
                  </a:lnTo>
                  <a:lnTo>
                    <a:pt x="584" y="370"/>
                  </a:lnTo>
                  <a:lnTo>
                    <a:pt x="601" y="364"/>
                  </a:lnTo>
                  <a:close/>
                  <a:moveTo>
                    <a:pt x="573" y="316"/>
                  </a:moveTo>
                  <a:lnTo>
                    <a:pt x="573" y="316"/>
                  </a:lnTo>
                  <a:lnTo>
                    <a:pt x="572" y="316"/>
                  </a:lnTo>
                  <a:lnTo>
                    <a:pt x="572" y="315"/>
                  </a:lnTo>
                  <a:lnTo>
                    <a:pt x="571" y="315"/>
                  </a:lnTo>
                  <a:lnTo>
                    <a:pt x="570" y="314"/>
                  </a:lnTo>
                  <a:lnTo>
                    <a:pt x="570" y="313"/>
                  </a:lnTo>
                  <a:lnTo>
                    <a:pt x="569" y="313"/>
                  </a:lnTo>
                  <a:lnTo>
                    <a:pt x="569" y="312"/>
                  </a:lnTo>
                  <a:lnTo>
                    <a:pt x="568" y="311"/>
                  </a:lnTo>
                  <a:lnTo>
                    <a:pt x="567" y="311"/>
                  </a:lnTo>
                  <a:lnTo>
                    <a:pt x="567" y="310"/>
                  </a:lnTo>
                  <a:lnTo>
                    <a:pt x="566" y="309"/>
                  </a:lnTo>
                  <a:lnTo>
                    <a:pt x="565" y="309"/>
                  </a:lnTo>
                  <a:lnTo>
                    <a:pt x="565" y="308"/>
                  </a:lnTo>
                  <a:lnTo>
                    <a:pt x="564" y="307"/>
                  </a:lnTo>
                  <a:lnTo>
                    <a:pt x="563" y="307"/>
                  </a:lnTo>
                  <a:lnTo>
                    <a:pt x="563" y="306"/>
                  </a:lnTo>
                  <a:lnTo>
                    <a:pt x="562" y="305"/>
                  </a:lnTo>
                  <a:lnTo>
                    <a:pt x="561" y="305"/>
                  </a:lnTo>
                  <a:lnTo>
                    <a:pt x="561" y="304"/>
                  </a:lnTo>
                  <a:lnTo>
                    <a:pt x="560" y="304"/>
                  </a:lnTo>
                  <a:lnTo>
                    <a:pt x="559" y="303"/>
                  </a:lnTo>
                  <a:lnTo>
                    <a:pt x="548" y="316"/>
                  </a:lnTo>
                  <a:lnTo>
                    <a:pt x="548" y="317"/>
                  </a:lnTo>
                  <a:lnTo>
                    <a:pt x="549" y="317"/>
                  </a:lnTo>
                  <a:lnTo>
                    <a:pt x="549" y="318"/>
                  </a:lnTo>
                  <a:lnTo>
                    <a:pt x="550" y="318"/>
                  </a:lnTo>
                  <a:lnTo>
                    <a:pt x="551" y="319"/>
                  </a:lnTo>
                  <a:lnTo>
                    <a:pt x="551" y="319"/>
                  </a:lnTo>
                  <a:lnTo>
                    <a:pt x="552" y="320"/>
                  </a:lnTo>
                  <a:lnTo>
                    <a:pt x="552" y="320"/>
                  </a:lnTo>
                  <a:lnTo>
                    <a:pt x="553" y="321"/>
                  </a:lnTo>
                  <a:lnTo>
                    <a:pt x="554" y="322"/>
                  </a:lnTo>
                  <a:lnTo>
                    <a:pt x="554" y="322"/>
                  </a:lnTo>
                  <a:lnTo>
                    <a:pt x="555" y="323"/>
                  </a:lnTo>
                  <a:lnTo>
                    <a:pt x="555" y="323"/>
                  </a:lnTo>
                  <a:lnTo>
                    <a:pt x="556" y="324"/>
                  </a:lnTo>
                  <a:lnTo>
                    <a:pt x="556" y="325"/>
                  </a:lnTo>
                  <a:lnTo>
                    <a:pt x="557" y="325"/>
                  </a:lnTo>
                  <a:lnTo>
                    <a:pt x="557" y="326"/>
                  </a:lnTo>
                  <a:lnTo>
                    <a:pt x="558" y="326"/>
                  </a:lnTo>
                  <a:lnTo>
                    <a:pt x="559" y="327"/>
                  </a:lnTo>
                  <a:lnTo>
                    <a:pt x="559" y="328"/>
                  </a:lnTo>
                  <a:lnTo>
                    <a:pt x="559" y="328"/>
                  </a:lnTo>
                  <a:lnTo>
                    <a:pt x="573" y="316"/>
                  </a:lnTo>
                  <a:close/>
                  <a:moveTo>
                    <a:pt x="529" y="282"/>
                  </a:moveTo>
                  <a:lnTo>
                    <a:pt x="529" y="282"/>
                  </a:lnTo>
                  <a:lnTo>
                    <a:pt x="529" y="281"/>
                  </a:lnTo>
                  <a:lnTo>
                    <a:pt x="528" y="281"/>
                  </a:lnTo>
                  <a:lnTo>
                    <a:pt x="527" y="280"/>
                  </a:lnTo>
                  <a:lnTo>
                    <a:pt x="526" y="280"/>
                  </a:lnTo>
                  <a:lnTo>
                    <a:pt x="525" y="280"/>
                  </a:lnTo>
                  <a:lnTo>
                    <a:pt x="524" y="279"/>
                  </a:lnTo>
                  <a:lnTo>
                    <a:pt x="524" y="279"/>
                  </a:lnTo>
                  <a:lnTo>
                    <a:pt x="523" y="278"/>
                  </a:lnTo>
                  <a:lnTo>
                    <a:pt x="522" y="278"/>
                  </a:lnTo>
                  <a:lnTo>
                    <a:pt x="521" y="278"/>
                  </a:lnTo>
                  <a:lnTo>
                    <a:pt x="520" y="277"/>
                  </a:lnTo>
                  <a:lnTo>
                    <a:pt x="519" y="277"/>
                  </a:lnTo>
                  <a:lnTo>
                    <a:pt x="518" y="277"/>
                  </a:lnTo>
                  <a:lnTo>
                    <a:pt x="518" y="276"/>
                  </a:lnTo>
                  <a:lnTo>
                    <a:pt x="517" y="276"/>
                  </a:lnTo>
                  <a:lnTo>
                    <a:pt x="516" y="275"/>
                  </a:lnTo>
                  <a:lnTo>
                    <a:pt x="515" y="275"/>
                  </a:lnTo>
                  <a:lnTo>
                    <a:pt x="514" y="275"/>
                  </a:lnTo>
                  <a:lnTo>
                    <a:pt x="513" y="274"/>
                  </a:lnTo>
                  <a:lnTo>
                    <a:pt x="512" y="274"/>
                  </a:lnTo>
                  <a:lnTo>
                    <a:pt x="512" y="274"/>
                  </a:lnTo>
                  <a:lnTo>
                    <a:pt x="506" y="290"/>
                  </a:lnTo>
                  <a:lnTo>
                    <a:pt x="506" y="290"/>
                  </a:lnTo>
                  <a:lnTo>
                    <a:pt x="507" y="291"/>
                  </a:lnTo>
                  <a:lnTo>
                    <a:pt x="508" y="291"/>
                  </a:lnTo>
                  <a:lnTo>
                    <a:pt x="508" y="291"/>
                  </a:lnTo>
                  <a:lnTo>
                    <a:pt x="509" y="292"/>
                  </a:lnTo>
                  <a:lnTo>
                    <a:pt x="510" y="292"/>
                  </a:lnTo>
                  <a:lnTo>
                    <a:pt x="511" y="292"/>
                  </a:lnTo>
                  <a:lnTo>
                    <a:pt x="511" y="293"/>
                  </a:lnTo>
                  <a:lnTo>
                    <a:pt x="512" y="293"/>
                  </a:lnTo>
                  <a:lnTo>
                    <a:pt x="513" y="293"/>
                  </a:lnTo>
                  <a:lnTo>
                    <a:pt x="514" y="294"/>
                  </a:lnTo>
                  <a:lnTo>
                    <a:pt x="514" y="294"/>
                  </a:lnTo>
                  <a:lnTo>
                    <a:pt x="515" y="294"/>
                  </a:lnTo>
                  <a:lnTo>
                    <a:pt x="516" y="295"/>
                  </a:lnTo>
                  <a:lnTo>
                    <a:pt x="517" y="295"/>
                  </a:lnTo>
                  <a:lnTo>
                    <a:pt x="517" y="295"/>
                  </a:lnTo>
                  <a:lnTo>
                    <a:pt x="518" y="296"/>
                  </a:lnTo>
                  <a:lnTo>
                    <a:pt x="519" y="296"/>
                  </a:lnTo>
                  <a:lnTo>
                    <a:pt x="520" y="297"/>
                  </a:lnTo>
                  <a:lnTo>
                    <a:pt x="520" y="297"/>
                  </a:lnTo>
                  <a:lnTo>
                    <a:pt x="521" y="297"/>
                  </a:lnTo>
                  <a:lnTo>
                    <a:pt x="529" y="282"/>
                  </a:lnTo>
                  <a:close/>
                  <a:moveTo>
                    <a:pt x="457" y="231"/>
                  </a:moveTo>
                  <a:lnTo>
                    <a:pt x="457" y="231"/>
                  </a:lnTo>
                  <a:cubicBezTo>
                    <a:pt x="354" y="231"/>
                    <a:pt x="271" y="314"/>
                    <a:pt x="271" y="417"/>
                  </a:cubicBezTo>
                  <a:cubicBezTo>
                    <a:pt x="271" y="520"/>
                    <a:pt x="354" y="603"/>
                    <a:pt x="457" y="603"/>
                  </a:cubicBezTo>
                  <a:cubicBezTo>
                    <a:pt x="560" y="603"/>
                    <a:pt x="643" y="520"/>
                    <a:pt x="643" y="417"/>
                  </a:cubicBezTo>
                  <a:cubicBezTo>
                    <a:pt x="643" y="314"/>
                    <a:pt x="560" y="231"/>
                    <a:pt x="457" y="231"/>
                  </a:cubicBezTo>
                  <a:close/>
                  <a:moveTo>
                    <a:pt x="30" y="153"/>
                  </a:moveTo>
                  <a:lnTo>
                    <a:pt x="30" y="153"/>
                  </a:lnTo>
                  <a:cubicBezTo>
                    <a:pt x="66" y="150"/>
                    <a:pt x="102" y="148"/>
                    <a:pt x="138" y="147"/>
                  </a:cubicBezTo>
                  <a:cubicBezTo>
                    <a:pt x="114" y="146"/>
                    <a:pt x="89" y="144"/>
                    <a:pt x="65" y="141"/>
                  </a:cubicBezTo>
                  <a:cubicBezTo>
                    <a:pt x="49" y="139"/>
                    <a:pt x="35" y="128"/>
                    <a:pt x="35" y="111"/>
                  </a:cubicBezTo>
                  <a:cubicBezTo>
                    <a:pt x="35" y="87"/>
                    <a:pt x="35" y="63"/>
                    <a:pt x="35" y="39"/>
                  </a:cubicBezTo>
                  <a:cubicBezTo>
                    <a:pt x="35" y="23"/>
                    <a:pt x="49" y="11"/>
                    <a:pt x="65" y="9"/>
                  </a:cubicBezTo>
                  <a:cubicBezTo>
                    <a:pt x="163" y="0"/>
                    <a:pt x="260" y="0"/>
                    <a:pt x="358" y="9"/>
                  </a:cubicBezTo>
                  <a:cubicBezTo>
                    <a:pt x="374" y="11"/>
                    <a:pt x="388" y="23"/>
                    <a:pt x="388" y="39"/>
                  </a:cubicBezTo>
                  <a:cubicBezTo>
                    <a:pt x="388" y="63"/>
                    <a:pt x="388" y="87"/>
                    <a:pt x="388" y="111"/>
                  </a:cubicBezTo>
                  <a:cubicBezTo>
                    <a:pt x="388" y="128"/>
                    <a:pt x="374" y="139"/>
                    <a:pt x="358" y="141"/>
                  </a:cubicBezTo>
                  <a:cubicBezTo>
                    <a:pt x="323" y="145"/>
                    <a:pt x="287" y="147"/>
                    <a:pt x="252" y="148"/>
                  </a:cubicBezTo>
                  <a:cubicBezTo>
                    <a:pt x="276" y="150"/>
                    <a:pt x="299" y="151"/>
                    <a:pt x="323" y="153"/>
                  </a:cubicBezTo>
                  <a:cubicBezTo>
                    <a:pt x="339" y="155"/>
                    <a:pt x="353" y="167"/>
                    <a:pt x="353" y="183"/>
                  </a:cubicBezTo>
                  <a:lnTo>
                    <a:pt x="353" y="218"/>
                  </a:lnTo>
                  <a:cubicBezTo>
                    <a:pt x="333" y="229"/>
                    <a:pt x="314" y="242"/>
                    <a:pt x="299" y="258"/>
                  </a:cubicBezTo>
                  <a:cubicBezTo>
                    <a:pt x="289" y="268"/>
                    <a:pt x="280" y="278"/>
                    <a:pt x="272" y="290"/>
                  </a:cubicBezTo>
                  <a:cubicBezTo>
                    <a:pt x="191" y="296"/>
                    <a:pt x="111" y="294"/>
                    <a:pt x="30" y="285"/>
                  </a:cubicBezTo>
                  <a:cubicBezTo>
                    <a:pt x="13" y="283"/>
                    <a:pt x="0" y="272"/>
                    <a:pt x="0" y="255"/>
                  </a:cubicBezTo>
                  <a:cubicBezTo>
                    <a:pt x="0" y="231"/>
                    <a:pt x="0" y="207"/>
                    <a:pt x="0" y="183"/>
                  </a:cubicBezTo>
                  <a:cubicBezTo>
                    <a:pt x="0" y="167"/>
                    <a:pt x="13" y="155"/>
                    <a:pt x="30" y="15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accent2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24" name="Google Shape;324;p19"/>
            <p:cNvSpPr txBox="1"/>
            <p:nvPr/>
          </p:nvSpPr>
          <p:spPr>
            <a:xfrm>
              <a:off x="6786882" y="4801233"/>
              <a:ext cx="2817438" cy="8925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We hope that this template will return to </a:t>
              </a:r>
              <a:endParaRPr sz="14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rgbClr val="3F3F3F"/>
                  </a:solidFill>
                  <a:latin typeface="Arial Narrow"/>
                  <a:ea typeface="Arial Narrow"/>
                  <a:cs typeface="Arial Narrow"/>
                  <a:sym typeface="Arial Narrow"/>
                </a:rPr>
                <a:t>you as a time, money and reputation.</a:t>
              </a:r>
              <a:endParaRPr sz="36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325" name="Google Shape;325;p19"/>
          <p:cNvSpPr txBox="1"/>
          <p:nvPr/>
        </p:nvSpPr>
        <p:spPr>
          <a:xfrm>
            <a:off x="1683751" y="2742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20"/>
          <p:cNvSpPr/>
          <p:nvPr/>
        </p:nvSpPr>
        <p:spPr>
          <a:xfrm>
            <a:off x="-653867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32" name="Google Shape;332;p20"/>
          <p:cNvSpPr/>
          <p:nvPr/>
        </p:nvSpPr>
        <p:spPr>
          <a:xfrm>
            <a:off x="-653867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333" name="Google Shape;333;p20"/>
          <p:cNvGrpSpPr/>
          <p:nvPr/>
        </p:nvGrpSpPr>
        <p:grpSpPr>
          <a:xfrm>
            <a:off x="393465" y="80814"/>
            <a:ext cx="1033207" cy="1033207"/>
            <a:chOff x="4157663" y="1490663"/>
            <a:chExt cx="3881438" cy="3881438"/>
          </a:xfrm>
        </p:grpSpPr>
        <p:sp>
          <p:nvSpPr>
            <p:cNvPr id="334" name="Google Shape;334;p20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5" name="Google Shape;335;p20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6" name="Google Shape;336;p20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7" name="Google Shape;337;p20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8" name="Google Shape;338;p20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39" name="Google Shape;339;p20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40" name="Google Shape;340;p20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41" name="Google Shape;341;p20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342" name="Google Shape;342;p20"/>
          <p:cNvSpPr/>
          <p:nvPr/>
        </p:nvSpPr>
        <p:spPr>
          <a:xfrm>
            <a:off x="6744739" y="2466154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3" name="Google Shape;343;p20"/>
          <p:cNvSpPr/>
          <p:nvPr/>
        </p:nvSpPr>
        <p:spPr>
          <a:xfrm>
            <a:off x="5284344" y="3263762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4" name="Google Shape;344;p20"/>
          <p:cNvSpPr/>
          <p:nvPr/>
        </p:nvSpPr>
        <p:spPr>
          <a:xfrm>
            <a:off x="8205132" y="3010398"/>
            <a:ext cx="2308649" cy="198949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5" name="Google Shape;345;p20"/>
          <p:cNvSpPr/>
          <p:nvPr/>
        </p:nvSpPr>
        <p:spPr>
          <a:xfrm>
            <a:off x="6749432" y="4071921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6" name="Google Shape;346;p20"/>
          <p:cNvSpPr/>
          <p:nvPr/>
        </p:nvSpPr>
        <p:spPr>
          <a:xfrm>
            <a:off x="1727661" y="2982454"/>
            <a:ext cx="2308649" cy="198949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5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7" name="Google Shape;347;p20"/>
          <p:cNvSpPr/>
          <p:nvPr/>
        </p:nvSpPr>
        <p:spPr>
          <a:xfrm>
            <a:off x="3823952" y="4059497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8" name="Google Shape;348;p20"/>
          <p:cNvSpPr/>
          <p:nvPr/>
        </p:nvSpPr>
        <p:spPr>
          <a:xfrm>
            <a:off x="3803904" y="2439319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 sz="24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49" name="Google Shape;349;p20"/>
          <p:cNvSpPr/>
          <p:nvPr/>
        </p:nvSpPr>
        <p:spPr>
          <a:xfrm>
            <a:off x="5284347" y="4880111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6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0" name="Google Shape;350;p20"/>
          <p:cNvSpPr/>
          <p:nvPr/>
        </p:nvSpPr>
        <p:spPr>
          <a:xfrm>
            <a:off x="5284344" y="1686610"/>
            <a:ext cx="1724307" cy="1485935"/>
          </a:xfrm>
          <a:prstGeom prst="hexagon">
            <a:avLst>
              <a:gd fmla="val 25000" name="adj"/>
              <a:gd fmla="val 115470" name="vf"/>
            </a:avLst>
          </a:prstGeom>
          <a:blipFill rotWithShape="1">
            <a:blip r:embed="rId7">
              <a:alphaModFix/>
            </a:blip>
            <a:stretch>
              <a:fillRect b="0" l="0" r="0" t="0"/>
            </a:stretch>
          </a:blip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177800" rotWithShape="0" algn="tr" dir="8100000" dist="152400">
              <a:srgbClr val="000000">
                <a:alpha val="2862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1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1" name="Google Shape;351;p20"/>
          <p:cNvSpPr txBox="1"/>
          <p:nvPr/>
        </p:nvSpPr>
        <p:spPr>
          <a:xfrm>
            <a:off x="8516023" y="1821964"/>
            <a:ext cx="24379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28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2" name="Google Shape;352;p20"/>
          <p:cNvSpPr txBox="1"/>
          <p:nvPr/>
        </p:nvSpPr>
        <p:spPr>
          <a:xfrm>
            <a:off x="8516023" y="5550811"/>
            <a:ext cx="24379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28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3" name="Google Shape;353;p20"/>
          <p:cNvSpPr txBox="1"/>
          <p:nvPr/>
        </p:nvSpPr>
        <p:spPr>
          <a:xfrm>
            <a:off x="1323204" y="1821964"/>
            <a:ext cx="24379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28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4" name="Google Shape;354;p20"/>
          <p:cNvSpPr txBox="1"/>
          <p:nvPr/>
        </p:nvSpPr>
        <p:spPr>
          <a:xfrm>
            <a:off x="1323204" y="5550811"/>
            <a:ext cx="2437911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3F3F3F"/>
                </a:solidFill>
                <a:latin typeface="Arial Narrow"/>
                <a:ea typeface="Arial Narrow"/>
                <a:cs typeface="Arial Narrow"/>
                <a:sym typeface="Arial Narrow"/>
              </a:rPr>
              <a:t>OPTION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We hope that this template will return to </a:t>
            </a:r>
            <a:endParaRPr sz="12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rgbClr val="262626"/>
                </a:solidFill>
                <a:latin typeface="Arial Narrow"/>
                <a:ea typeface="Arial Narrow"/>
                <a:cs typeface="Arial Narrow"/>
                <a:sym typeface="Arial Narrow"/>
              </a:rPr>
              <a:t>you as a time, money and reputation.</a:t>
            </a:r>
            <a:endParaRPr sz="2800">
              <a:solidFill>
                <a:srgbClr val="262626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55" name="Google Shape;355;p20"/>
          <p:cNvSpPr txBox="1"/>
          <p:nvPr/>
        </p:nvSpPr>
        <p:spPr>
          <a:xfrm>
            <a:off x="1683751" y="312387"/>
            <a:ext cx="1888659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3976BD"/>
                </a:solidFill>
                <a:latin typeface="Arial Narrow"/>
                <a:ea typeface="Arial Narrow"/>
                <a:cs typeface="Arial Narrow"/>
                <a:sym typeface="Arial Narrow"/>
              </a:rPr>
              <a:t>TITLE HERE</a:t>
            </a:r>
            <a:endParaRPr sz="2800">
              <a:solidFill>
                <a:srgbClr val="3976BD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21"/>
          <p:cNvSpPr/>
          <p:nvPr/>
        </p:nvSpPr>
        <p:spPr>
          <a:xfrm>
            <a:off x="-752341" y="2309999"/>
            <a:ext cx="548193" cy="937973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62" name="Google Shape;362;p21"/>
          <p:cNvSpPr/>
          <p:nvPr/>
        </p:nvSpPr>
        <p:spPr>
          <a:xfrm>
            <a:off x="-752341" y="3245552"/>
            <a:ext cx="548193" cy="937973"/>
          </a:xfrm>
          <a:prstGeom prst="rect">
            <a:avLst/>
          </a:prstGeom>
          <a:solidFill>
            <a:srgbClr val="27508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grpSp>
        <p:nvGrpSpPr>
          <p:cNvPr id="363" name="Google Shape;363;p21"/>
          <p:cNvGrpSpPr/>
          <p:nvPr/>
        </p:nvGrpSpPr>
        <p:grpSpPr>
          <a:xfrm>
            <a:off x="1057313" y="1941342"/>
            <a:ext cx="2926739" cy="2926739"/>
            <a:chOff x="4157663" y="1490663"/>
            <a:chExt cx="3881438" cy="3881438"/>
          </a:xfrm>
        </p:grpSpPr>
        <p:sp>
          <p:nvSpPr>
            <p:cNvPr id="364" name="Google Shape;364;p21"/>
            <p:cNvSpPr/>
            <p:nvPr/>
          </p:nvSpPr>
          <p:spPr>
            <a:xfrm>
              <a:off x="4157663" y="2365375"/>
              <a:ext cx="3103563" cy="3006725"/>
            </a:xfrm>
            <a:custGeom>
              <a:rect b="b" l="l" r="r" t="t"/>
              <a:pathLst>
                <a:path extrusionOk="0" h="708" w="731">
                  <a:moveTo>
                    <a:pt x="20" y="644"/>
                  </a:moveTo>
                  <a:cubicBezTo>
                    <a:pt x="1" y="626"/>
                    <a:pt x="0" y="597"/>
                    <a:pt x="17" y="578"/>
                  </a:cubicBezTo>
                  <a:cubicBezTo>
                    <a:pt x="6" y="559"/>
                    <a:pt x="9" y="534"/>
                    <a:pt x="24" y="519"/>
                  </a:cubicBezTo>
                  <a:cubicBezTo>
                    <a:pt x="27" y="516"/>
                    <a:pt x="29" y="514"/>
                    <a:pt x="33" y="512"/>
                  </a:cubicBezTo>
                  <a:cubicBezTo>
                    <a:pt x="33" y="500"/>
                    <a:pt x="38" y="489"/>
                    <a:pt x="47" y="480"/>
                  </a:cubicBezTo>
                  <a:cubicBezTo>
                    <a:pt x="52" y="475"/>
                    <a:pt x="58" y="471"/>
                    <a:pt x="65" y="469"/>
                  </a:cubicBezTo>
                  <a:cubicBezTo>
                    <a:pt x="68" y="461"/>
                    <a:pt x="72" y="455"/>
                    <a:pt x="77" y="450"/>
                  </a:cubicBezTo>
                  <a:cubicBezTo>
                    <a:pt x="86" y="440"/>
                    <a:pt x="99" y="435"/>
                    <a:pt x="112" y="436"/>
                  </a:cubicBezTo>
                  <a:cubicBezTo>
                    <a:pt x="111" y="406"/>
                    <a:pt x="118" y="376"/>
                    <a:pt x="133" y="351"/>
                  </a:cubicBezTo>
                  <a:cubicBezTo>
                    <a:pt x="139" y="341"/>
                    <a:pt x="146" y="332"/>
                    <a:pt x="153" y="323"/>
                  </a:cubicBezTo>
                  <a:cubicBezTo>
                    <a:pt x="163" y="310"/>
                    <a:pt x="174" y="296"/>
                    <a:pt x="177" y="281"/>
                  </a:cubicBezTo>
                  <a:cubicBezTo>
                    <a:pt x="177" y="280"/>
                    <a:pt x="177" y="280"/>
                    <a:pt x="177" y="280"/>
                  </a:cubicBezTo>
                  <a:cubicBezTo>
                    <a:pt x="188" y="226"/>
                    <a:pt x="196" y="184"/>
                    <a:pt x="218" y="142"/>
                  </a:cubicBezTo>
                  <a:cubicBezTo>
                    <a:pt x="230" y="119"/>
                    <a:pt x="246" y="97"/>
                    <a:pt x="266" y="77"/>
                  </a:cubicBezTo>
                  <a:cubicBezTo>
                    <a:pt x="313" y="31"/>
                    <a:pt x="375" y="4"/>
                    <a:pt x="440" y="2"/>
                  </a:cubicBezTo>
                  <a:cubicBezTo>
                    <a:pt x="506" y="0"/>
                    <a:pt x="569" y="22"/>
                    <a:pt x="618" y="65"/>
                  </a:cubicBezTo>
                  <a:cubicBezTo>
                    <a:pt x="620" y="67"/>
                    <a:pt x="622" y="69"/>
                    <a:pt x="624" y="71"/>
                  </a:cubicBezTo>
                  <a:cubicBezTo>
                    <a:pt x="625" y="72"/>
                    <a:pt x="626" y="73"/>
                    <a:pt x="627" y="74"/>
                  </a:cubicBezTo>
                  <a:cubicBezTo>
                    <a:pt x="629" y="75"/>
                    <a:pt x="630" y="76"/>
                    <a:pt x="631" y="77"/>
                  </a:cubicBezTo>
                  <a:cubicBezTo>
                    <a:pt x="731" y="178"/>
                    <a:pt x="731" y="341"/>
                    <a:pt x="631" y="442"/>
                  </a:cubicBezTo>
                  <a:cubicBezTo>
                    <a:pt x="610" y="462"/>
                    <a:pt x="589" y="478"/>
                    <a:pt x="565" y="490"/>
                  </a:cubicBezTo>
                  <a:cubicBezTo>
                    <a:pt x="524" y="511"/>
                    <a:pt x="482" y="520"/>
                    <a:pt x="428" y="531"/>
                  </a:cubicBezTo>
                  <a:cubicBezTo>
                    <a:pt x="427" y="531"/>
                    <a:pt x="427" y="531"/>
                    <a:pt x="427" y="531"/>
                  </a:cubicBezTo>
                  <a:cubicBezTo>
                    <a:pt x="412" y="534"/>
                    <a:pt x="398" y="545"/>
                    <a:pt x="385" y="555"/>
                  </a:cubicBezTo>
                  <a:cubicBezTo>
                    <a:pt x="375" y="562"/>
                    <a:pt x="367" y="569"/>
                    <a:pt x="357" y="575"/>
                  </a:cubicBezTo>
                  <a:cubicBezTo>
                    <a:pt x="331" y="590"/>
                    <a:pt x="302" y="597"/>
                    <a:pt x="272" y="595"/>
                  </a:cubicBezTo>
                  <a:cubicBezTo>
                    <a:pt x="272" y="609"/>
                    <a:pt x="267" y="621"/>
                    <a:pt x="258" y="631"/>
                  </a:cubicBezTo>
                  <a:cubicBezTo>
                    <a:pt x="253" y="636"/>
                    <a:pt x="246" y="640"/>
                    <a:pt x="239" y="642"/>
                  </a:cubicBezTo>
                  <a:cubicBezTo>
                    <a:pt x="237" y="649"/>
                    <a:pt x="233" y="656"/>
                    <a:pt x="228" y="661"/>
                  </a:cubicBezTo>
                  <a:cubicBezTo>
                    <a:pt x="219" y="670"/>
                    <a:pt x="208" y="675"/>
                    <a:pt x="196" y="675"/>
                  </a:cubicBezTo>
                  <a:cubicBezTo>
                    <a:pt x="194" y="678"/>
                    <a:pt x="192" y="681"/>
                    <a:pt x="189" y="684"/>
                  </a:cubicBezTo>
                  <a:cubicBezTo>
                    <a:pt x="173" y="699"/>
                    <a:pt x="149" y="702"/>
                    <a:pt x="130" y="691"/>
                  </a:cubicBezTo>
                  <a:cubicBezTo>
                    <a:pt x="110" y="708"/>
                    <a:pt x="82" y="706"/>
                    <a:pt x="63" y="688"/>
                  </a:cubicBezTo>
                  <a:lnTo>
                    <a:pt x="20" y="644"/>
                  </a:lnTo>
                  <a:close/>
                  <a:moveTo>
                    <a:pt x="619" y="89"/>
                  </a:moveTo>
                  <a:cubicBezTo>
                    <a:pt x="618" y="88"/>
                    <a:pt x="617" y="87"/>
                    <a:pt x="616" y="86"/>
                  </a:cubicBezTo>
                  <a:cubicBezTo>
                    <a:pt x="615" y="85"/>
                    <a:pt x="614" y="84"/>
                    <a:pt x="613" y="83"/>
                  </a:cubicBezTo>
                  <a:cubicBezTo>
                    <a:pt x="611" y="81"/>
                    <a:pt x="609" y="79"/>
                    <a:pt x="607" y="78"/>
                  </a:cubicBezTo>
                  <a:cubicBezTo>
                    <a:pt x="561" y="37"/>
                    <a:pt x="502" y="16"/>
                    <a:pt x="441" y="18"/>
                  </a:cubicBezTo>
                  <a:cubicBezTo>
                    <a:pt x="379" y="20"/>
                    <a:pt x="321" y="45"/>
                    <a:pt x="278" y="89"/>
                  </a:cubicBezTo>
                  <a:cubicBezTo>
                    <a:pt x="259" y="108"/>
                    <a:pt x="244" y="128"/>
                    <a:pt x="232" y="150"/>
                  </a:cubicBezTo>
                  <a:cubicBezTo>
                    <a:pt x="212" y="189"/>
                    <a:pt x="204" y="231"/>
                    <a:pt x="193" y="283"/>
                  </a:cubicBezTo>
                  <a:cubicBezTo>
                    <a:pt x="193" y="285"/>
                    <a:pt x="193" y="285"/>
                    <a:pt x="193" y="285"/>
                  </a:cubicBezTo>
                  <a:cubicBezTo>
                    <a:pt x="189" y="303"/>
                    <a:pt x="177" y="318"/>
                    <a:pt x="166" y="333"/>
                  </a:cubicBezTo>
                  <a:cubicBezTo>
                    <a:pt x="159" y="342"/>
                    <a:pt x="153" y="350"/>
                    <a:pt x="147" y="359"/>
                  </a:cubicBezTo>
                  <a:cubicBezTo>
                    <a:pt x="133" y="384"/>
                    <a:pt x="126" y="413"/>
                    <a:pt x="129" y="441"/>
                  </a:cubicBezTo>
                  <a:cubicBezTo>
                    <a:pt x="130" y="445"/>
                    <a:pt x="131" y="449"/>
                    <a:pt x="131" y="453"/>
                  </a:cubicBezTo>
                  <a:cubicBezTo>
                    <a:pt x="133" y="459"/>
                    <a:pt x="133" y="459"/>
                    <a:pt x="133" y="459"/>
                  </a:cubicBezTo>
                  <a:cubicBezTo>
                    <a:pt x="127" y="456"/>
                    <a:pt x="127" y="456"/>
                    <a:pt x="127" y="456"/>
                  </a:cubicBezTo>
                  <a:cubicBezTo>
                    <a:pt x="115" y="449"/>
                    <a:pt x="99" y="451"/>
                    <a:pt x="89" y="461"/>
                  </a:cubicBezTo>
                  <a:cubicBezTo>
                    <a:pt x="84" y="467"/>
                    <a:pt x="81" y="473"/>
                    <a:pt x="80" y="480"/>
                  </a:cubicBezTo>
                  <a:cubicBezTo>
                    <a:pt x="80" y="483"/>
                    <a:pt x="80" y="483"/>
                    <a:pt x="80" y="483"/>
                  </a:cubicBezTo>
                  <a:cubicBezTo>
                    <a:pt x="77" y="483"/>
                    <a:pt x="77" y="483"/>
                    <a:pt x="77" y="483"/>
                  </a:cubicBezTo>
                  <a:cubicBezTo>
                    <a:pt x="70" y="484"/>
                    <a:pt x="63" y="487"/>
                    <a:pt x="58" y="492"/>
                  </a:cubicBezTo>
                  <a:cubicBezTo>
                    <a:pt x="51" y="499"/>
                    <a:pt x="48" y="510"/>
                    <a:pt x="49" y="520"/>
                  </a:cubicBezTo>
                  <a:cubicBezTo>
                    <a:pt x="50" y="522"/>
                    <a:pt x="50" y="522"/>
                    <a:pt x="50" y="522"/>
                  </a:cubicBezTo>
                  <a:cubicBezTo>
                    <a:pt x="48" y="523"/>
                    <a:pt x="48" y="523"/>
                    <a:pt x="48" y="523"/>
                  </a:cubicBezTo>
                  <a:cubicBezTo>
                    <a:pt x="43" y="525"/>
                    <a:pt x="39" y="527"/>
                    <a:pt x="36" y="531"/>
                  </a:cubicBezTo>
                  <a:cubicBezTo>
                    <a:pt x="23" y="543"/>
                    <a:pt x="23" y="564"/>
                    <a:pt x="36" y="576"/>
                  </a:cubicBezTo>
                  <a:cubicBezTo>
                    <a:pt x="40" y="580"/>
                    <a:pt x="40" y="580"/>
                    <a:pt x="40" y="580"/>
                  </a:cubicBezTo>
                  <a:cubicBezTo>
                    <a:pt x="37" y="582"/>
                    <a:pt x="37" y="582"/>
                    <a:pt x="37" y="582"/>
                  </a:cubicBezTo>
                  <a:cubicBezTo>
                    <a:pt x="35" y="583"/>
                    <a:pt x="33" y="585"/>
                    <a:pt x="31" y="587"/>
                  </a:cubicBezTo>
                  <a:cubicBezTo>
                    <a:pt x="19" y="599"/>
                    <a:pt x="19" y="620"/>
                    <a:pt x="31" y="633"/>
                  </a:cubicBezTo>
                  <a:cubicBezTo>
                    <a:pt x="75" y="676"/>
                    <a:pt x="75" y="676"/>
                    <a:pt x="75" y="676"/>
                  </a:cubicBezTo>
                  <a:cubicBezTo>
                    <a:pt x="88" y="689"/>
                    <a:pt x="108" y="689"/>
                    <a:pt x="121" y="677"/>
                  </a:cubicBezTo>
                  <a:cubicBezTo>
                    <a:pt x="123" y="675"/>
                    <a:pt x="124" y="673"/>
                    <a:pt x="126" y="671"/>
                  </a:cubicBezTo>
                  <a:cubicBezTo>
                    <a:pt x="127" y="668"/>
                    <a:pt x="127" y="668"/>
                    <a:pt x="127" y="668"/>
                  </a:cubicBezTo>
                  <a:cubicBezTo>
                    <a:pt x="131" y="672"/>
                    <a:pt x="131" y="672"/>
                    <a:pt x="131" y="672"/>
                  </a:cubicBezTo>
                  <a:cubicBezTo>
                    <a:pt x="144" y="684"/>
                    <a:pt x="165" y="685"/>
                    <a:pt x="177" y="672"/>
                  </a:cubicBezTo>
                  <a:cubicBezTo>
                    <a:pt x="181" y="669"/>
                    <a:pt x="183" y="665"/>
                    <a:pt x="185" y="660"/>
                  </a:cubicBezTo>
                  <a:cubicBezTo>
                    <a:pt x="186" y="658"/>
                    <a:pt x="186" y="658"/>
                    <a:pt x="186" y="658"/>
                  </a:cubicBezTo>
                  <a:cubicBezTo>
                    <a:pt x="188" y="658"/>
                    <a:pt x="188" y="658"/>
                    <a:pt x="188" y="658"/>
                  </a:cubicBezTo>
                  <a:cubicBezTo>
                    <a:pt x="198" y="660"/>
                    <a:pt x="209" y="657"/>
                    <a:pt x="216" y="649"/>
                  </a:cubicBezTo>
                  <a:cubicBezTo>
                    <a:pt x="221" y="644"/>
                    <a:pt x="224" y="638"/>
                    <a:pt x="225" y="630"/>
                  </a:cubicBezTo>
                  <a:cubicBezTo>
                    <a:pt x="225" y="628"/>
                    <a:pt x="225" y="628"/>
                    <a:pt x="225" y="628"/>
                  </a:cubicBezTo>
                  <a:cubicBezTo>
                    <a:pt x="227" y="628"/>
                    <a:pt x="227" y="628"/>
                    <a:pt x="227" y="628"/>
                  </a:cubicBezTo>
                  <a:cubicBezTo>
                    <a:pt x="235" y="627"/>
                    <a:pt x="241" y="624"/>
                    <a:pt x="246" y="619"/>
                  </a:cubicBezTo>
                  <a:cubicBezTo>
                    <a:pt x="256" y="609"/>
                    <a:pt x="259" y="593"/>
                    <a:pt x="252" y="580"/>
                  </a:cubicBezTo>
                  <a:cubicBezTo>
                    <a:pt x="249" y="575"/>
                    <a:pt x="249" y="575"/>
                    <a:pt x="249" y="575"/>
                  </a:cubicBezTo>
                  <a:cubicBezTo>
                    <a:pt x="255" y="576"/>
                    <a:pt x="255" y="576"/>
                    <a:pt x="255" y="576"/>
                  </a:cubicBezTo>
                  <a:cubicBezTo>
                    <a:pt x="259" y="577"/>
                    <a:pt x="263" y="578"/>
                    <a:pt x="266" y="578"/>
                  </a:cubicBezTo>
                  <a:cubicBezTo>
                    <a:pt x="295" y="581"/>
                    <a:pt x="324" y="575"/>
                    <a:pt x="348" y="560"/>
                  </a:cubicBezTo>
                  <a:cubicBezTo>
                    <a:pt x="357" y="555"/>
                    <a:pt x="366" y="549"/>
                    <a:pt x="374" y="542"/>
                  </a:cubicBezTo>
                  <a:cubicBezTo>
                    <a:pt x="389" y="530"/>
                    <a:pt x="405" y="518"/>
                    <a:pt x="423" y="515"/>
                  </a:cubicBezTo>
                  <a:cubicBezTo>
                    <a:pt x="425" y="514"/>
                    <a:pt x="425" y="514"/>
                    <a:pt x="425" y="514"/>
                  </a:cubicBezTo>
                  <a:cubicBezTo>
                    <a:pt x="477" y="504"/>
                    <a:pt x="519" y="496"/>
                    <a:pt x="558" y="475"/>
                  </a:cubicBezTo>
                  <a:cubicBezTo>
                    <a:pt x="580" y="464"/>
                    <a:pt x="600" y="449"/>
                    <a:pt x="619" y="430"/>
                  </a:cubicBezTo>
                  <a:cubicBezTo>
                    <a:pt x="713" y="336"/>
                    <a:pt x="713" y="183"/>
                    <a:pt x="619" y="89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5" name="Google Shape;365;p21"/>
            <p:cNvSpPr/>
            <p:nvPr/>
          </p:nvSpPr>
          <p:spPr>
            <a:xfrm>
              <a:off x="4959350" y="3660775"/>
              <a:ext cx="1554163" cy="1103313"/>
            </a:xfrm>
            <a:custGeom>
              <a:rect b="b" l="l" r="r" t="t"/>
              <a:pathLst>
                <a:path extrusionOk="0" h="260" w="366">
                  <a:moveTo>
                    <a:pt x="366" y="153"/>
                  </a:moveTo>
                  <a:cubicBezTo>
                    <a:pt x="364" y="154"/>
                    <a:pt x="363" y="155"/>
                    <a:pt x="361" y="156"/>
                  </a:cubicBezTo>
                  <a:cubicBezTo>
                    <a:pt x="324" y="175"/>
                    <a:pt x="284" y="183"/>
                    <a:pt x="233" y="193"/>
                  </a:cubicBezTo>
                  <a:cubicBezTo>
                    <a:pt x="231" y="193"/>
                    <a:pt x="231" y="193"/>
                    <a:pt x="231" y="193"/>
                  </a:cubicBezTo>
                  <a:cubicBezTo>
                    <a:pt x="209" y="198"/>
                    <a:pt x="191" y="212"/>
                    <a:pt x="175" y="224"/>
                  </a:cubicBezTo>
                  <a:cubicBezTo>
                    <a:pt x="167" y="230"/>
                    <a:pt x="159" y="237"/>
                    <a:pt x="151" y="241"/>
                  </a:cubicBezTo>
                  <a:cubicBezTo>
                    <a:pt x="130" y="254"/>
                    <a:pt x="104" y="260"/>
                    <a:pt x="79" y="257"/>
                  </a:cubicBezTo>
                  <a:cubicBezTo>
                    <a:pt x="54" y="254"/>
                    <a:pt x="30" y="242"/>
                    <a:pt x="11" y="224"/>
                  </a:cubicBezTo>
                  <a:cubicBezTo>
                    <a:pt x="0" y="213"/>
                    <a:pt x="0" y="213"/>
                    <a:pt x="0" y="213"/>
                  </a:cubicBezTo>
                  <a:cubicBezTo>
                    <a:pt x="83" y="130"/>
                    <a:pt x="83" y="130"/>
                    <a:pt x="83" y="130"/>
                  </a:cubicBezTo>
                  <a:cubicBezTo>
                    <a:pt x="100" y="114"/>
                    <a:pt x="105" y="102"/>
                    <a:pt x="98" y="95"/>
                  </a:cubicBezTo>
                  <a:cubicBezTo>
                    <a:pt x="92" y="89"/>
                    <a:pt x="77" y="98"/>
                    <a:pt x="69" y="89"/>
                  </a:cubicBezTo>
                  <a:cubicBezTo>
                    <a:pt x="64" y="84"/>
                    <a:pt x="63" y="65"/>
                    <a:pt x="80" y="48"/>
                  </a:cubicBezTo>
                  <a:cubicBezTo>
                    <a:pt x="97" y="31"/>
                    <a:pt x="112" y="32"/>
                    <a:pt x="117" y="38"/>
                  </a:cubicBezTo>
                  <a:cubicBezTo>
                    <a:pt x="125" y="46"/>
                    <a:pt x="118" y="60"/>
                    <a:pt x="128" y="70"/>
                  </a:cubicBezTo>
                  <a:cubicBezTo>
                    <a:pt x="135" y="77"/>
                    <a:pt x="146" y="68"/>
                    <a:pt x="153" y="61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55" y="42"/>
                    <a:pt x="255" y="42"/>
                    <a:pt x="255" y="42"/>
                  </a:cubicBezTo>
                  <a:cubicBezTo>
                    <a:pt x="263" y="50"/>
                    <a:pt x="263" y="59"/>
                    <a:pt x="259" y="63"/>
                  </a:cubicBezTo>
                  <a:cubicBezTo>
                    <a:pt x="249" y="73"/>
                    <a:pt x="236" y="64"/>
                    <a:pt x="227" y="72"/>
                  </a:cubicBezTo>
                  <a:cubicBezTo>
                    <a:pt x="219" y="81"/>
                    <a:pt x="224" y="97"/>
                    <a:pt x="238" y="110"/>
                  </a:cubicBezTo>
                  <a:cubicBezTo>
                    <a:pt x="251" y="123"/>
                    <a:pt x="266" y="127"/>
                    <a:pt x="273" y="120"/>
                  </a:cubicBezTo>
                  <a:cubicBezTo>
                    <a:pt x="281" y="113"/>
                    <a:pt x="274" y="101"/>
                    <a:pt x="280" y="95"/>
                  </a:cubicBezTo>
                  <a:cubicBezTo>
                    <a:pt x="286" y="89"/>
                    <a:pt x="297" y="84"/>
                    <a:pt x="313" y="100"/>
                  </a:cubicBezTo>
                  <a:lnTo>
                    <a:pt x="366" y="153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6" name="Google Shape;366;p21"/>
            <p:cNvSpPr/>
            <p:nvPr/>
          </p:nvSpPr>
          <p:spPr>
            <a:xfrm>
              <a:off x="5218113" y="2505075"/>
              <a:ext cx="1517650" cy="1155700"/>
            </a:xfrm>
            <a:custGeom>
              <a:rect b="b" l="l" r="r" t="t"/>
              <a:pathLst>
                <a:path extrusionOk="0" h="272" w="357">
                  <a:moveTo>
                    <a:pt x="284" y="222"/>
                  </a:moveTo>
                  <a:cubicBezTo>
                    <a:pt x="257" y="248"/>
                    <a:pt x="244" y="236"/>
                    <a:pt x="240" y="233"/>
                  </a:cubicBezTo>
                  <a:cubicBezTo>
                    <a:pt x="233" y="226"/>
                    <a:pt x="238" y="211"/>
                    <a:pt x="232" y="205"/>
                  </a:cubicBezTo>
                  <a:cubicBezTo>
                    <a:pt x="227" y="201"/>
                    <a:pt x="222" y="203"/>
                    <a:pt x="209" y="215"/>
                  </a:cubicBezTo>
                  <a:cubicBezTo>
                    <a:pt x="152" y="272"/>
                    <a:pt x="152" y="272"/>
                    <a:pt x="152" y="272"/>
                  </a:cubicBezTo>
                  <a:cubicBezTo>
                    <a:pt x="111" y="231"/>
                    <a:pt x="111" y="231"/>
                    <a:pt x="111" y="231"/>
                  </a:cubicBezTo>
                  <a:cubicBezTo>
                    <a:pt x="104" y="224"/>
                    <a:pt x="96" y="213"/>
                    <a:pt x="101" y="208"/>
                  </a:cubicBezTo>
                  <a:cubicBezTo>
                    <a:pt x="110" y="199"/>
                    <a:pt x="123" y="204"/>
                    <a:pt x="133" y="194"/>
                  </a:cubicBezTo>
                  <a:cubicBezTo>
                    <a:pt x="142" y="185"/>
                    <a:pt x="132" y="166"/>
                    <a:pt x="115" y="154"/>
                  </a:cubicBezTo>
                  <a:cubicBezTo>
                    <a:pt x="94" y="139"/>
                    <a:pt x="82" y="141"/>
                    <a:pt x="76" y="147"/>
                  </a:cubicBezTo>
                  <a:cubicBezTo>
                    <a:pt x="70" y="153"/>
                    <a:pt x="74" y="167"/>
                    <a:pt x="67" y="175"/>
                  </a:cubicBezTo>
                  <a:cubicBezTo>
                    <a:pt x="61" y="180"/>
                    <a:pt x="42" y="162"/>
                    <a:pt x="37" y="157"/>
                  </a:cubicBezTo>
                  <a:cubicBezTo>
                    <a:pt x="0" y="120"/>
                    <a:pt x="0" y="120"/>
                    <a:pt x="0" y="120"/>
                  </a:cubicBezTo>
                  <a:cubicBezTo>
                    <a:pt x="10" y="101"/>
                    <a:pt x="23" y="84"/>
                    <a:pt x="40" y="68"/>
                  </a:cubicBezTo>
                  <a:cubicBezTo>
                    <a:pt x="80" y="27"/>
                    <a:pt x="134" y="4"/>
                    <a:pt x="191" y="2"/>
                  </a:cubicBezTo>
                  <a:cubicBezTo>
                    <a:pt x="248" y="0"/>
                    <a:pt x="303" y="20"/>
                    <a:pt x="346" y="57"/>
                  </a:cubicBezTo>
                  <a:cubicBezTo>
                    <a:pt x="348" y="59"/>
                    <a:pt x="350" y="60"/>
                    <a:pt x="352" y="62"/>
                  </a:cubicBezTo>
                  <a:cubicBezTo>
                    <a:pt x="353" y="63"/>
                    <a:pt x="354" y="64"/>
                    <a:pt x="354" y="65"/>
                  </a:cubicBezTo>
                  <a:cubicBezTo>
                    <a:pt x="355" y="66"/>
                    <a:pt x="356" y="67"/>
                    <a:pt x="357" y="68"/>
                  </a:cubicBezTo>
                  <a:cubicBezTo>
                    <a:pt x="271" y="154"/>
                    <a:pt x="271" y="154"/>
                    <a:pt x="271" y="154"/>
                  </a:cubicBezTo>
                  <a:cubicBezTo>
                    <a:pt x="263" y="162"/>
                    <a:pt x="257" y="168"/>
                    <a:pt x="262" y="173"/>
                  </a:cubicBezTo>
                  <a:cubicBezTo>
                    <a:pt x="270" y="180"/>
                    <a:pt x="281" y="171"/>
                    <a:pt x="288" y="178"/>
                  </a:cubicBezTo>
                  <a:cubicBezTo>
                    <a:pt x="296" y="187"/>
                    <a:pt x="303" y="202"/>
                    <a:pt x="284" y="222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7" name="Google Shape;367;p21"/>
            <p:cNvSpPr/>
            <p:nvPr/>
          </p:nvSpPr>
          <p:spPr>
            <a:xfrm>
              <a:off x="4556125" y="4348163"/>
              <a:ext cx="623888" cy="620713"/>
            </a:xfrm>
            <a:custGeom>
              <a:rect b="b" l="l" r="r" t="t"/>
              <a:pathLst>
                <a:path extrusionOk="0" h="146" w="147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6"/>
                  </a:cubicBezTo>
                  <a:cubicBezTo>
                    <a:pt x="140" y="118"/>
                    <a:pt x="140" y="118"/>
                    <a:pt x="140" y="118"/>
                  </a:cubicBezTo>
                  <a:cubicBezTo>
                    <a:pt x="147" y="124"/>
                    <a:pt x="147" y="134"/>
                    <a:pt x="141" y="140"/>
                  </a:cubicBezTo>
                  <a:cubicBezTo>
                    <a:pt x="135" y="146"/>
                    <a:pt x="124" y="146"/>
                    <a:pt x="118" y="140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8" name="Google Shape;368;p21"/>
            <p:cNvSpPr/>
            <p:nvPr/>
          </p:nvSpPr>
          <p:spPr>
            <a:xfrm>
              <a:off x="4429125" y="4479925"/>
              <a:ext cx="619125" cy="620713"/>
            </a:xfrm>
            <a:custGeom>
              <a:rect b="b" l="l" r="r" t="t"/>
              <a:pathLst>
                <a:path extrusionOk="0" h="146" w="146">
                  <a:moveTo>
                    <a:pt x="6" y="28"/>
                  </a:moveTo>
                  <a:cubicBezTo>
                    <a:pt x="0" y="22"/>
                    <a:pt x="0" y="12"/>
                    <a:pt x="6" y="6"/>
                  </a:cubicBezTo>
                  <a:cubicBezTo>
                    <a:pt x="12" y="0"/>
                    <a:pt x="22" y="0"/>
                    <a:pt x="28" y="6"/>
                  </a:cubicBezTo>
                  <a:cubicBezTo>
                    <a:pt x="140" y="117"/>
                    <a:pt x="140" y="117"/>
                    <a:pt x="140" y="117"/>
                  </a:cubicBezTo>
                  <a:cubicBezTo>
                    <a:pt x="146" y="124"/>
                    <a:pt x="146" y="134"/>
                    <a:pt x="140" y="140"/>
                  </a:cubicBezTo>
                  <a:cubicBezTo>
                    <a:pt x="134" y="146"/>
                    <a:pt x="124" y="146"/>
                    <a:pt x="118" y="139"/>
                  </a:cubicBezTo>
                  <a:lnTo>
                    <a:pt x="6" y="28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69" name="Google Shape;369;p21"/>
            <p:cNvSpPr/>
            <p:nvPr/>
          </p:nvSpPr>
          <p:spPr>
            <a:xfrm>
              <a:off x="4330700" y="4641850"/>
              <a:ext cx="557213" cy="552450"/>
            </a:xfrm>
            <a:custGeom>
              <a:rect b="b" l="l" r="r" t="t"/>
              <a:pathLst>
                <a:path extrusionOk="0" h="130" w="131">
                  <a:moveTo>
                    <a:pt x="7" y="29"/>
                  </a:moveTo>
                  <a:cubicBezTo>
                    <a:pt x="1" y="22"/>
                    <a:pt x="0" y="12"/>
                    <a:pt x="7" y="6"/>
                  </a:cubicBezTo>
                  <a:cubicBezTo>
                    <a:pt x="13" y="0"/>
                    <a:pt x="23" y="0"/>
                    <a:pt x="29" y="7"/>
                  </a:cubicBezTo>
                  <a:cubicBezTo>
                    <a:pt x="124" y="102"/>
                    <a:pt x="124" y="102"/>
                    <a:pt x="124" y="102"/>
                  </a:cubicBezTo>
                  <a:cubicBezTo>
                    <a:pt x="130" y="108"/>
                    <a:pt x="131" y="118"/>
                    <a:pt x="125" y="124"/>
                  </a:cubicBezTo>
                  <a:cubicBezTo>
                    <a:pt x="118" y="130"/>
                    <a:pt x="108" y="130"/>
                    <a:pt x="102" y="124"/>
                  </a:cubicBezTo>
                  <a:lnTo>
                    <a:pt x="7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70" name="Google Shape;370;p21"/>
            <p:cNvSpPr/>
            <p:nvPr/>
          </p:nvSpPr>
          <p:spPr>
            <a:xfrm>
              <a:off x="4314825" y="4879975"/>
              <a:ext cx="330200" cy="334963"/>
            </a:xfrm>
            <a:custGeom>
              <a:rect b="b" l="l" r="r" t="t"/>
              <a:pathLst>
                <a:path extrusionOk="0" h="79" w="78">
                  <a:moveTo>
                    <a:pt x="6" y="29"/>
                  </a:moveTo>
                  <a:cubicBezTo>
                    <a:pt x="0" y="23"/>
                    <a:pt x="0" y="13"/>
                    <a:pt x="6" y="7"/>
                  </a:cubicBezTo>
                  <a:cubicBezTo>
                    <a:pt x="12" y="0"/>
                    <a:pt x="22" y="1"/>
                    <a:pt x="28" y="7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8" y="57"/>
                    <a:pt x="78" y="67"/>
                    <a:pt x="72" y="73"/>
                  </a:cubicBezTo>
                  <a:cubicBezTo>
                    <a:pt x="66" y="79"/>
                    <a:pt x="56" y="79"/>
                    <a:pt x="50" y="73"/>
                  </a:cubicBezTo>
                  <a:lnTo>
                    <a:pt x="6" y="29"/>
                  </a:ln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  <p:sp>
          <p:nvSpPr>
            <p:cNvPr id="371" name="Google Shape;371;p21"/>
            <p:cNvSpPr/>
            <p:nvPr/>
          </p:nvSpPr>
          <p:spPr>
            <a:xfrm>
              <a:off x="4157663" y="1490663"/>
              <a:ext cx="3881438" cy="3881438"/>
            </a:xfrm>
            <a:custGeom>
              <a:rect b="b" l="l" r="r" t="t"/>
              <a:pathLst>
                <a:path extrusionOk="0" h="914" w="914">
                  <a:moveTo>
                    <a:pt x="427" y="910"/>
                  </a:moveTo>
                  <a:cubicBezTo>
                    <a:pt x="425" y="908"/>
                    <a:pt x="424" y="906"/>
                    <a:pt x="424" y="903"/>
                  </a:cubicBezTo>
                  <a:cubicBezTo>
                    <a:pt x="424" y="874"/>
                    <a:pt x="424" y="874"/>
                    <a:pt x="424" y="874"/>
                  </a:cubicBezTo>
                  <a:cubicBezTo>
                    <a:pt x="424" y="868"/>
                    <a:pt x="429" y="863"/>
                    <a:pt x="435" y="863"/>
                  </a:cubicBezTo>
                  <a:cubicBezTo>
                    <a:pt x="438" y="863"/>
                    <a:pt x="441" y="864"/>
                    <a:pt x="443" y="866"/>
                  </a:cubicBezTo>
                  <a:cubicBezTo>
                    <a:pt x="445" y="868"/>
                    <a:pt x="446" y="871"/>
                    <a:pt x="446" y="874"/>
                  </a:cubicBezTo>
                  <a:cubicBezTo>
                    <a:pt x="446" y="903"/>
                    <a:pt x="446" y="903"/>
                    <a:pt x="446" y="903"/>
                  </a:cubicBezTo>
                  <a:cubicBezTo>
                    <a:pt x="446" y="909"/>
                    <a:pt x="441" y="914"/>
                    <a:pt x="435" y="914"/>
                  </a:cubicBezTo>
                  <a:cubicBezTo>
                    <a:pt x="432" y="914"/>
                    <a:pt x="429" y="913"/>
                    <a:pt x="427" y="910"/>
                  </a:cubicBezTo>
                  <a:close/>
                  <a:moveTo>
                    <a:pt x="3" y="487"/>
                  </a:moveTo>
                  <a:cubicBezTo>
                    <a:pt x="1" y="485"/>
                    <a:pt x="0" y="482"/>
                    <a:pt x="0" y="479"/>
                  </a:cubicBezTo>
                  <a:cubicBezTo>
                    <a:pt x="0" y="473"/>
                    <a:pt x="5" y="468"/>
                    <a:pt x="11" y="468"/>
                  </a:cubicBezTo>
                  <a:cubicBezTo>
                    <a:pt x="40" y="468"/>
                    <a:pt x="40" y="468"/>
                    <a:pt x="40" y="468"/>
                  </a:cubicBezTo>
                  <a:cubicBezTo>
                    <a:pt x="43" y="468"/>
                    <a:pt x="46" y="469"/>
                    <a:pt x="48" y="471"/>
                  </a:cubicBezTo>
                  <a:cubicBezTo>
                    <a:pt x="50" y="473"/>
                    <a:pt x="51" y="476"/>
                    <a:pt x="51" y="479"/>
                  </a:cubicBezTo>
                  <a:cubicBezTo>
                    <a:pt x="51" y="482"/>
                    <a:pt x="50" y="485"/>
                    <a:pt x="48" y="487"/>
                  </a:cubicBezTo>
                  <a:cubicBezTo>
                    <a:pt x="46" y="489"/>
                    <a:pt x="43" y="490"/>
                    <a:pt x="40" y="490"/>
                  </a:cubicBezTo>
                  <a:cubicBezTo>
                    <a:pt x="11" y="490"/>
                    <a:pt x="11" y="490"/>
                    <a:pt x="11" y="490"/>
                  </a:cubicBezTo>
                  <a:cubicBezTo>
                    <a:pt x="8" y="490"/>
                    <a:pt x="5" y="489"/>
                    <a:pt x="3" y="487"/>
                  </a:cubicBezTo>
                  <a:close/>
                  <a:moveTo>
                    <a:pt x="707" y="766"/>
                  </a:moveTo>
                  <a:cubicBezTo>
                    <a:pt x="702" y="762"/>
                    <a:pt x="702" y="755"/>
                    <a:pt x="707" y="750"/>
                  </a:cubicBezTo>
                  <a:cubicBezTo>
                    <a:pt x="711" y="746"/>
                    <a:pt x="718" y="746"/>
                    <a:pt x="722" y="750"/>
                  </a:cubicBezTo>
                  <a:cubicBezTo>
                    <a:pt x="758" y="786"/>
                    <a:pt x="758" y="786"/>
                    <a:pt x="758" y="786"/>
                  </a:cubicBezTo>
                  <a:cubicBezTo>
                    <a:pt x="762" y="791"/>
                    <a:pt x="762" y="798"/>
                    <a:pt x="758" y="802"/>
                  </a:cubicBezTo>
                  <a:cubicBezTo>
                    <a:pt x="754" y="806"/>
                    <a:pt x="747" y="806"/>
                    <a:pt x="742" y="802"/>
                  </a:cubicBezTo>
                  <a:lnTo>
                    <a:pt x="707" y="766"/>
                  </a:lnTo>
                  <a:close/>
                  <a:moveTo>
                    <a:pt x="112" y="171"/>
                  </a:moveTo>
                  <a:cubicBezTo>
                    <a:pt x="107" y="167"/>
                    <a:pt x="107" y="160"/>
                    <a:pt x="112" y="156"/>
                  </a:cubicBezTo>
                  <a:cubicBezTo>
                    <a:pt x="116" y="151"/>
                    <a:pt x="123" y="151"/>
                    <a:pt x="127" y="156"/>
                  </a:cubicBezTo>
                  <a:cubicBezTo>
                    <a:pt x="163" y="192"/>
                    <a:pt x="163" y="192"/>
                    <a:pt x="163" y="192"/>
                  </a:cubicBezTo>
                  <a:cubicBezTo>
                    <a:pt x="168" y="196"/>
                    <a:pt x="168" y="203"/>
                    <a:pt x="163" y="207"/>
                  </a:cubicBezTo>
                  <a:cubicBezTo>
                    <a:pt x="159" y="212"/>
                    <a:pt x="152" y="212"/>
                    <a:pt x="148" y="207"/>
                  </a:cubicBezTo>
                  <a:lnTo>
                    <a:pt x="112" y="171"/>
                  </a:lnTo>
                  <a:close/>
                  <a:moveTo>
                    <a:pt x="427" y="91"/>
                  </a:moveTo>
                  <a:cubicBezTo>
                    <a:pt x="425" y="89"/>
                    <a:pt x="424" y="87"/>
                    <a:pt x="424" y="84"/>
                  </a:cubicBezTo>
                  <a:cubicBezTo>
                    <a:pt x="424" y="11"/>
                    <a:pt x="424" y="11"/>
                    <a:pt x="424" y="11"/>
                  </a:cubicBezTo>
                  <a:cubicBezTo>
                    <a:pt x="424" y="5"/>
                    <a:pt x="429" y="0"/>
                    <a:pt x="435" y="0"/>
                  </a:cubicBezTo>
                  <a:cubicBezTo>
                    <a:pt x="438" y="0"/>
                    <a:pt x="441" y="1"/>
                    <a:pt x="443" y="3"/>
                  </a:cubicBezTo>
                  <a:cubicBezTo>
                    <a:pt x="445" y="5"/>
                    <a:pt x="446" y="8"/>
                    <a:pt x="446" y="11"/>
                  </a:cubicBezTo>
                  <a:cubicBezTo>
                    <a:pt x="446" y="84"/>
                    <a:pt x="446" y="84"/>
                    <a:pt x="446" y="84"/>
                  </a:cubicBezTo>
                  <a:cubicBezTo>
                    <a:pt x="446" y="87"/>
                    <a:pt x="445" y="89"/>
                    <a:pt x="443" y="91"/>
                  </a:cubicBezTo>
                  <a:cubicBezTo>
                    <a:pt x="441" y="94"/>
                    <a:pt x="438" y="95"/>
                    <a:pt x="435" y="95"/>
                  </a:cubicBezTo>
                  <a:cubicBezTo>
                    <a:pt x="432" y="95"/>
                    <a:pt x="429" y="94"/>
                    <a:pt x="427" y="91"/>
                  </a:cubicBezTo>
                  <a:close/>
                  <a:moveTo>
                    <a:pt x="822" y="485"/>
                  </a:moveTo>
                  <a:cubicBezTo>
                    <a:pt x="820" y="483"/>
                    <a:pt x="819" y="480"/>
                    <a:pt x="819" y="477"/>
                  </a:cubicBezTo>
                  <a:cubicBezTo>
                    <a:pt x="819" y="471"/>
                    <a:pt x="824" y="466"/>
                    <a:pt x="831" y="466"/>
                  </a:cubicBezTo>
                  <a:cubicBezTo>
                    <a:pt x="903" y="469"/>
                    <a:pt x="903" y="469"/>
                    <a:pt x="903" y="469"/>
                  </a:cubicBezTo>
                  <a:cubicBezTo>
                    <a:pt x="906" y="469"/>
                    <a:pt x="909" y="470"/>
                    <a:pt x="911" y="472"/>
                  </a:cubicBezTo>
                  <a:cubicBezTo>
                    <a:pt x="913" y="475"/>
                    <a:pt x="914" y="478"/>
                    <a:pt x="914" y="481"/>
                  </a:cubicBezTo>
                  <a:cubicBezTo>
                    <a:pt x="914" y="487"/>
                    <a:pt x="909" y="492"/>
                    <a:pt x="902" y="491"/>
                  </a:cubicBezTo>
                  <a:cubicBezTo>
                    <a:pt x="830" y="489"/>
                    <a:pt x="830" y="489"/>
                    <a:pt x="830" y="489"/>
                  </a:cubicBezTo>
                  <a:cubicBezTo>
                    <a:pt x="827" y="488"/>
                    <a:pt x="824" y="487"/>
                    <a:pt x="822" y="485"/>
                  </a:cubicBezTo>
                  <a:close/>
                  <a:moveTo>
                    <a:pt x="707" y="207"/>
                  </a:moveTo>
                  <a:cubicBezTo>
                    <a:pt x="702" y="203"/>
                    <a:pt x="702" y="196"/>
                    <a:pt x="707" y="192"/>
                  </a:cubicBezTo>
                  <a:cubicBezTo>
                    <a:pt x="770" y="128"/>
                    <a:pt x="770" y="128"/>
                    <a:pt x="770" y="128"/>
                  </a:cubicBezTo>
                  <a:cubicBezTo>
                    <a:pt x="775" y="123"/>
                    <a:pt x="782" y="123"/>
                    <a:pt x="786" y="128"/>
                  </a:cubicBezTo>
                  <a:cubicBezTo>
                    <a:pt x="790" y="132"/>
                    <a:pt x="790" y="139"/>
                    <a:pt x="786" y="143"/>
                  </a:cubicBezTo>
                  <a:cubicBezTo>
                    <a:pt x="722" y="207"/>
                    <a:pt x="722" y="207"/>
                    <a:pt x="722" y="207"/>
                  </a:cubicBezTo>
                  <a:cubicBezTo>
                    <a:pt x="718" y="212"/>
                    <a:pt x="711" y="212"/>
                    <a:pt x="707" y="207"/>
                  </a:cubicBezTo>
                  <a:close/>
                </a:path>
              </a:pathLst>
            </a:custGeom>
            <a:solidFill>
              <a:srgbClr val="3976BD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Arial Narrow"/>
                <a:ea typeface="Arial Narrow"/>
                <a:cs typeface="Arial Narrow"/>
                <a:sym typeface="Arial Narrow"/>
              </a:endParaRPr>
            </a:p>
          </p:txBody>
        </p:sp>
      </p:grpSp>
      <p:sp>
        <p:nvSpPr>
          <p:cNvPr id="372" name="Google Shape;372;p21"/>
          <p:cNvSpPr/>
          <p:nvPr/>
        </p:nvSpPr>
        <p:spPr>
          <a:xfrm flipH="1">
            <a:off x="5405617" y="1941342"/>
            <a:ext cx="6786381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3" name="Google Shape;373;p21"/>
          <p:cNvSpPr/>
          <p:nvPr/>
        </p:nvSpPr>
        <p:spPr>
          <a:xfrm flipH="1">
            <a:off x="5120205" y="1941342"/>
            <a:ext cx="125308" cy="2983011"/>
          </a:xfrm>
          <a:prstGeom prst="rect">
            <a:avLst/>
          </a:prstGeom>
          <a:solidFill>
            <a:srgbClr val="3976BD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4" name="Google Shape;374;p21"/>
          <p:cNvSpPr txBox="1"/>
          <p:nvPr/>
        </p:nvSpPr>
        <p:spPr>
          <a:xfrm>
            <a:off x="8133784" y="1921414"/>
            <a:ext cx="1120820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8000">
                <a:solidFill>
                  <a:schemeClr val="lt1"/>
                </a:solidFill>
                <a:latin typeface="Arial Narrow"/>
                <a:ea typeface="Arial Narrow"/>
                <a:cs typeface="Arial Narrow"/>
                <a:sym typeface="Arial Narrow"/>
              </a:rPr>
              <a:t>02</a:t>
            </a:r>
            <a:endParaRPr b="1" sz="8000">
              <a:solidFill>
                <a:schemeClr val="lt1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sp>
        <p:nvSpPr>
          <p:cNvPr id="375" name="Google Shape;375;p21"/>
          <p:cNvSpPr txBox="1"/>
          <p:nvPr/>
        </p:nvSpPr>
        <p:spPr>
          <a:xfrm>
            <a:off x="7999132" y="3587386"/>
            <a:ext cx="1390124" cy="8309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4800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rPr>
              <a:t>LION</a:t>
            </a:r>
            <a:endParaRPr b="1" sz="4800">
              <a:solidFill>
                <a:srgbClr val="FFFFFF"/>
              </a:solidFill>
              <a:latin typeface="Arial Narrow"/>
              <a:ea typeface="Arial Narrow"/>
              <a:cs typeface="Arial Narrow"/>
              <a:sym typeface="Arial Narrow"/>
            </a:endParaRPr>
          </a:p>
        </p:txBody>
      </p:sp>
      <p:cxnSp>
        <p:nvCxnSpPr>
          <p:cNvPr id="376" name="Google Shape;376;p21"/>
          <p:cNvCxnSpPr/>
          <p:nvPr/>
        </p:nvCxnSpPr>
        <p:spPr>
          <a:xfrm>
            <a:off x="6072260" y="3425003"/>
            <a:ext cx="5400000" cy="1223"/>
          </a:xfrm>
          <a:prstGeom prst="straightConnector1">
            <a:avLst/>
          </a:prstGeom>
          <a:noFill/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mc:AlternateContent>
    <mc:Choice Requires="p14">
      <p:transition spd="slow" p14:dur="16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Idea Puzzle Presentation Template www.googleslides.org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