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Poppins"/>
      <p:regular r:id="rId29"/>
      <p:bold r:id="rId30"/>
      <p:italic r:id="rId31"/>
      <p:boldItalic r:id="rId32"/>
    </p:embeddedFont>
    <p:embeddedFont>
      <p:font typeface="Lato"/>
      <p:regular r:id="rId33"/>
      <p:bold r:id="rId34"/>
      <p:italic r:id="rId35"/>
      <p:boldItalic r:id="rId36"/>
    </p:embeddedFont>
    <p:embeddedFont>
      <p:font typeface="Montserrat"/>
      <p:regular r:id="rId37"/>
      <p:bold r:id="rId38"/>
      <p:italic r:id="rId39"/>
      <p:boldItalic r:id="rId40"/>
    </p:embeddedFont>
    <p:embeddedFont>
      <p:font typeface="Inter"/>
      <p:regular r:id="rId41"/>
      <p:bold r:id="rId42"/>
    </p:embeddedFont>
    <p:embeddedFont>
      <p:font typeface="Black Han Sans"/>
      <p:regular r:id="rId43"/>
    </p:embeddedFont>
    <p:embeddedFont>
      <p:font typeface="Poppins SemiBold"/>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8" roundtripDataSignature="AMtx7mj7RbeL2B4AoWBelxpQ3yXavCFXV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boldItalic.fntdata"/><Relationship Id="rId20" Type="http://schemas.openxmlformats.org/officeDocument/2006/relationships/slide" Target="slides/slide16.xml"/><Relationship Id="rId42" Type="http://schemas.openxmlformats.org/officeDocument/2006/relationships/font" Target="fonts/Inter-bold.fntdata"/><Relationship Id="rId41" Type="http://schemas.openxmlformats.org/officeDocument/2006/relationships/font" Target="fonts/Inter-regular.fntdata"/><Relationship Id="rId22" Type="http://schemas.openxmlformats.org/officeDocument/2006/relationships/slide" Target="slides/slide18.xml"/><Relationship Id="rId44" Type="http://schemas.openxmlformats.org/officeDocument/2006/relationships/font" Target="fonts/PoppinsSemiBold-regular.fntdata"/><Relationship Id="rId21" Type="http://schemas.openxmlformats.org/officeDocument/2006/relationships/slide" Target="slides/slide17.xml"/><Relationship Id="rId43" Type="http://schemas.openxmlformats.org/officeDocument/2006/relationships/font" Target="fonts/BlackHanSans-regular.fntdata"/><Relationship Id="rId24" Type="http://schemas.openxmlformats.org/officeDocument/2006/relationships/slide" Target="slides/slide20.xml"/><Relationship Id="rId46" Type="http://schemas.openxmlformats.org/officeDocument/2006/relationships/font" Target="fonts/PoppinsSemiBold-italic.fntdata"/><Relationship Id="rId23" Type="http://schemas.openxmlformats.org/officeDocument/2006/relationships/slide" Target="slides/slide19.xml"/><Relationship Id="rId45" Type="http://schemas.openxmlformats.org/officeDocument/2006/relationships/font" Target="fonts/PoppinsSemiBold-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48" Type="http://customschemas.google.com/relationships/presentationmetadata" Target="metadata"/><Relationship Id="rId25" Type="http://schemas.openxmlformats.org/officeDocument/2006/relationships/slide" Target="slides/slide21.xml"/><Relationship Id="rId47" Type="http://schemas.openxmlformats.org/officeDocument/2006/relationships/font" Target="fonts/PoppinsSemiBold-boldItalic.fnt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italic.fntdata"/><Relationship Id="rId30" Type="http://schemas.openxmlformats.org/officeDocument/2006/relationships/font" Target="fonts/Poppins-bold.fntdata"/><Relationship Id="rId11" Type="http://schemas.openxmlformats.org/officeDocument/2006/relationships/slide" Target="slides/slide7.xml"/><Relationship Id="rId33" Type="http://schemas.openxmlformats.org/officeDocument/2006/relationships/font" Target="fonts/Lato-regular.fntdata"/><Relationship Id="rId10" Type="http://schemas.openxmlformats.org/officeDocument/2006/relationships/slide" Target="slides/slide6.xml"/><Relationship Id="rId32" Type="http://schemas.openxmlformats.org/officeDocument/2006/relationships/font" Target="fonts/Poppins-boldItalic.fntdata"/><Relationship Id="rId13" Type="http://schemas.openxmlformats.org/officeDocument/2006/relationships/slide" Target="slides/slide9.xml"/><Relationship Id="rId35" Type="http://schemas.openxmlformats.org/officeDocument/2006/relationships/font" Target="fonts/Lato-italic.fntdata"/><Relationship Id="rId12" Type="http://schemas.openxmlformats.org/officeDocument/2006/relationships/slide" Target="slides/slide8.xml"/><Relationship Id="rId34" Type="http://schemas.openxmlformats.org/officeDocument/2006/relationships/font" Target="fonts/Lato-bold.fntdata"/><Relationship Id="rId15" Type="http://schemas.openxmlformats.org/officeDocument/2006/relationships/slide" Target="slides/slide11.xml"/><Relationship Id="rId37" Type="http://schemas.openxmlformats.org/officeDocument/2006/relationships/font" Target="fonts/Montserrat-regular.fntdata"/><Relationship Id="rId14" Type="http://schemas.openxmlformats.org/officeDocument/2006/relationships/slide" Target="slides/slide10.xml"/><Relationship Id="rId36" Type="http://schemas.openxmlformats.org/officeDocument/2006/relationships/font" Target="fonts/Lato-boldItalic.fntdata"/><Relationship Id="rId17" Type="http://schemas.openxmlformats.org/officeDocument/2006/relationships/slide" Target="slides/slide13.xml"/><Relationship Id="rId39" Type="http://schemas.openxmlformats.org/officeDocument/2006/relationships/font" Target="fonts/Montserrat-italic.fntdata"/><Relationship Id="rId16" Type="http://schemas.openxmlformats.org/officeDocument/2006/relationships/slide" Target="slides/slide12.xml"/><Relationship Id="rId38" Type="http://schemas.openxmlformats.org/officeDocument/2006/relationships/font" Target="fonts/Montserrat-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caca7aa58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caca7aa58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caca7aa58e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caca7aa58e_0_2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g2caca7aa58e_0_2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g2caca7aa58e_0_2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caca7aa58e_0_2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g2caca7aa58e_0_2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g2caca7aa58e_0_2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caca7aa58e_0_2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g2caca7aa58e_0_2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g2caca7aa58e_0_2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caca7aa58e_0_2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g2caca7aa58e_0_2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g2caca7aa58e_0_2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caca7aa58e_0_3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g2caca7aa58e_0_3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g2caca7aa58e_0_3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caca7aa58e_0_3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g2caca7aa58e_0_3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g2caca7aa58e_0_3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caca7aa58e_0_3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g2caca7aa58e_0_3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2" name="Google Shape;422;g2caca7aa58e_0_3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caca7aa58e_0_4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g2caca7aa58e_0_4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g2caca7aa58e_0_4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caca7aa58e_0_4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g2caca7aa58e_0_4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8" name="Google Shape;448;g2caca7aa58e_0_4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caca7aa58e_0_4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g2caca7aa58e_0_4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 name="Google Shape;483;g2caca7aa58e_0_4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2caca7aa58e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2caca7aa58e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2caca7aa58e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caca7aa58e_0_4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g2caca7aa58e_0_4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g2caca7aa58e_0_4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2caca7aa58e_0_5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g2caca7aa58e_0_5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2" name="Google Shape;552;g2caca7aa58e_0_5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2caca7aa58e_0_5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9" name="Google Shape;589;g2caca7aa58e_0_5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0" name="Google Shape;590;g2caca7aa58e_0_5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2caca7aa58e_0_5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6" name="Google Shape;616;g2caca7aa58e_0_5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7" name="Google Shape;617;g2caca7aa58e_0_5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2caca7aa58e_0_6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5" name="Google Shape;695;g2caca7aa58e_0_6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6" name="Google Shape;696;g2caca7aa58e_0_6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g2caca7aa58e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 name="Google Shape;37;g2caca7aa58e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 name="Google Shape;38;g2caca7aa58e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caca7aa58e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g2caca7aa58e_0_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 name="Google Shape;82;g2caca7aa58e_0_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caca7aa58e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g2caca7aa58e_0_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g2caca7aa58e_0_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caca7aa58e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g2caca7aa58e_0_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g2caca7aa58e_0_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caca7aa58e_0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g2caca7aa58e_0_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g2caca7aa58e_0_1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caca7aa58e_0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g2caca7aa58e_0_1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g2caca7aa58e_0_1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caca7aa58e_0_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2caca7aa58e_0_1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g2caca7aa58e_0_1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1.png"/><Relationship Id="rId4" Type="http://schemas.openxmlformats.org/officeDocument/2006/relationships/image" Target="../media/image69.png"/><Relationship Id="rId5" Type="http://schemas.openxmlformats.org/officeDocument/2006/relationships/image" Target="../media/image7.png"/><Relationship Id="rId6" Type="http://schemas.openxmlformats.org/officeDocument/2006/relationships/image" Target="../media/image59.png"/><Relationship Id="rId7" Type="http://schemas.openxmlformats.org/officeDocument/2006/relationships/image" Target="../media/image6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26.png"/><Relationship Id="rId5" Type="http://schemas.openxmlformats.org/officeDocument/2006/relationships/image" Target="../media/image19.png"/><Relationship Id="rId6"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7.png"/></Relationships>
</file>

<file path=ppt/slides/_rels/slide13.xml.rels><?xml version="1.0" encoding="UTF-8" standalone="yes"?><Relationships xmlns="http://schemas.openxmlformats.org/package/2006/relationships"><Relationship Id="rId20" Type="http://schemas.openxmlformats.org/officeDocument/2006/relationships/image" Target="../media/image77.png"/><Relationship Id="rId22" Type="http://schemas.openxmlformats.org/officeDocument/2006/relationships/image" Target="../media/image91.png"/><Relationship Id="rId21" Type="http://schemas.openxmlformats.org/officeDocument/2006/relationships/image" Target="../media/image83.png"/><Relationship Id="rId24" Type="http://schemas.openxmlformats.org/officeDocument/2006/relationships/image" Target="../media/image88.png"/><Relationship Id="rId23" Type="http://schemas.openxmlformats.org/officeDocument/2006/relationships/image" Target="../media/image90.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29.png"/><Relationship Id="rId9" Type="http://schemas.openxmlformats.org/officeDocument/2006/relationships/image" Target="../media/image84.png"/><Relationship Id="rId26" Type="http://schemas.openxmlformats.org/officeDocument/2006/relationships/image" Target="../media/image89.png"/><Relationship Id="rId25" Type="http://schemas.openxmlformats.org/officeDocument/2006/relationships/image" Target="../media/image87.png"/><Relationship Id="rId28" Type="http://schemas.openxmlformats.org/officeDocument/2006/relationships/image" Target="../media/image98.png"/><Relationship Id="rId27" Type="http://schemas.openxmlformats.org/officeDocument/2006/relationships/image" Target="../media/image109.png"/><Relationship Id="rId5" Type="http://schemas.openxmlformats.org/officeDocument/2006/relationships/image" Target="../media/image7.png"/><Relationship Id="rId6" Type="http://schemas.openxmlformats.org/officeDocument/2006/relationships/image" Target="../media/image82.png"/><Relationship Id="rId29" Type="http://schemas.openxmlformats.org/officeDocument/2006/relationships/image" Target="../media/image99.png"/><Relationship Id="rId7" Type="http://schemas.openxmlformats.org/officeDocument/2006/relationships/image" Target="../media/image74.png"/><Relationship Id="rId8" Type="http://schemas.openxmlformats.org/officeDocument/2006/relationships/image" Target="../media/image86.png"/><Relationship Id="rId11" Type="http://schemas.openxmlformats.org/officeDocument/2006/relationships/image" Target="../media/image71.png"/><Relationship Id="rId10" Type="http://schemas.openxmlformats.org/officeDocument/2006/relationships/image" Target="../media/image81.png"/><Relationship Id="rId13" Type="http://schemas.openxmlformats.org/officeDocument/2006/relationships/image" Target="../media/image75.png"/><Relationship Id="rId12" Type="http://schemas.openxmlformats.org/officeDocument/2006/relationships/image" Target="../media/image70.png"/><Relationship Id="rId15" Type="http://schemas.openxmlformats.org/officeDocument/2006/relationships/image" Target="../media/image68.png"/><Relationship Id="rId14" Type="http://schemas.openxmlformats.org/officeDocument/2006/relationships/image" Target="../media/image72.png"/><Relationship Id="rId17" Type="http://schemas.openxmlformats.org/officeDocument/2006/relationships/image" Target="../media/image67.png"/><Relationship Id="rId16" Type="http://schemas.openxmlformats.org/officeDocument/2006/relationships/image" Target="../media/image79.png"/><Relationship Id="rId19" Type="http://schemas.openxmlformats.org/officeDocument/2006/relationships/image" Target="../media/image85.png"/><Relationship Id="rId18" Type="http://schemas.openxmlformats.org/officeDocument/2006/relationships/image" Target="../media/image7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26.png"/><Relationship Id="rId5" Type="http://schemas.openxmlformats.org/officeDocument/2006/relationships/image" Target="../media/image19.png"/><Relationship Id="rId6" Type="http://schemas.openxmlformats.org/officeDocument/2006/relationships/image" Target="../media/image7.png"/><Relationship Id="rId7" Type="http://schemas.openxmlformats.org/officeDocument/2006/relationships/image" Target="../media/image108.png"/><Relationship Id="rId8" Type="http://schemas.openxmlformats.org/officeDocument/2006/relationships/image" Target="../media/image1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1.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7.png"/><Relationship Id="rId7" Type="http://schemas.openxmlformats.org/officeDocument/2006/relationships/image" Target="../media/image100.png"/><Relationship Id="rId8" Type="http://schemas.openxmlformats.org/officeDocument/2006/relationships/image" Target="../media/image10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7.png"/><Relationship Id="rId4" Type="http://schemas.openxmlformats.org/officeDocument/2006/relationships/image" Target="../media/image76.png"/><Relationship Id="rId5" Type="http://schemas.openxmlformats.org/officeDocument/2006/relationships/image" Target="../media/image7.png"/><Relationship Id="rId6" Type="http://schemas.openxmlformats.org/officeDocument/2006/relationships/image" Target="../media/image104.png"/><Relationship Id="rId7" Type="http://schemas.openxmlformats.org/officeDocument/2006/relationships/image" Target="../media/image1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4.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5.png"/><Relationship Id="rId4" Type="http://schemas.openxmlformats.org/officeDocument/2006/relationships/image" Target="../media/image69.png"/><Relationship Id="rId5" Type="http://schemas.openxmlformats.org/officeDocument/2006/relationships/image" Target="../media/image7.png"/><Relationship Id="rId6" Type="http://schemas.openxmlformats.org/officeDocument/2006/relationships/image" Target="../media/image122.png"/><Relationship Id="rId7" Type="http://schemas.openxmlformats.org/officeDocument/2006/relationships/image" Target="../media/image1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1.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43.png"/><Relationship Id="rId7" Type="http://schemas.openxmlformats.org/officeDocument/2006/relationships/image" Target="../media/image1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26.png"/><Relationship Id="rId5" Type="http://schemas.openxmlformats.org/officeDocument/2006/relationships/image" Target="../media/image19.png"/><Relationship Id="rId6"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7.png"/><Relationship Id="rId4" Type="http://schemas.openxmlformats.org/officeDocument/2006/relationships/image" Target="../media/image76.png"/><Relationship Id="rId9" Type="http://schemas.openxmlformats.org/officeDocument/2006/relationships/image" Target="../media/image119.png"/><Relationship Id="rId5" Type="http://schemas.openxmlformats.org/officeDocument/2006/relationships/image" Target="../media/image7.png"/><Relationship Id="rId6" Type="http://schemas.openxmlformats.org/officeDocument/2006/relationships/image" Target="../media/image129.png"/><Relationship Id="rId7" Type="http://schemas.openxmlformats.org/officeDocument/2006/relationships/image" Target="../media/image120.png"/><Relationship Id="rId8" Type="http://schemas.openxmlformats.org/officeDocument/2006/relationships/image" Target="../media/image133.png"/><Relationship Id="rId11" Type="http://schemas.openxmlformats.org/officeDocument/2006/relationships/image" Target="../media/image128.png"/><Relationship Id="rId10" Type="http://schemas.openxmlformats.org/officeDocument/2006/relationships/image" Target="../media/image134.png"/><Relationship Id="rId13" Type="http://schemas.openxmlformats.org/officeDocument/2006/relationships/image" Target="../media/image142.png"/><Relationship Id="rId12" Type="http://schemas.openxmlformats.org/officeDocument/2006/relationships/image" Target="../media/image140.png"/><Relationship Id="rId15" Type="http://schemas.openxmlformats.org/officeDocument/2006/relationships/image" Target="../media/image132.png"/><Relationship Id="rId14" Type="http://schemas.openxmlformats.org/officeDocument/2006/relationships/image" Target="../media/image1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5.png"/><Relationship Id="rId4" Type="http://schemas.openxmlformats.org/officeDocument/2006/relationships/image" Target="../media/image69.png"/><Relationship Id="rId9" Type="http://schemas.openxmlformats.org/officeDocument/2006/relationships/image" Target="../media/image171.png"/><Relationship Id="rId5" Type="http://schemas.openxmlformats.org/officeDocument/2006/relationships/image" Target="../media/image7.png"/><Relationship Id="rId6" Type="http://schemas.openxmlformats.org/officeDocument/2006/relationships/image" Target="../media/image158.png"/><Relationship Id="rId7" Type="http://schemas.openxmlformats.org/officeDocument/2006/relationships/image" Target="../media/image167.png"/><Relationship Id="rId8" Type="http://schemas.openxmlformats.org/officeDocument/2006/relationships/image" Target="../media/image16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31.png"/><Relationship Id="rId4" Type="http://schemas.openxmlformats.org/officeDocument/2006/relationships/image" Target="../media/image12.png"/><Relationship Id="rId9" Type="http://schemas.openxmlformats.org/officeDocument/2006/relationships/image" Target="../media/image170.png"/><Relationship Id="rId5" Type="http://schemas.openxmlformats.org/officeDocument/2006/relationships/image" Target="../media/image14.png"/><Relationship Id="rId6" Type="http://schemas.openxmlformats.org/officeDocument/2006/relationships/image" Target="../media/image7.png"/><Relationship Id="rId7" Type="http://schemas.openxmlformats.org/officeDocument/2006/relationships/image" Target="../media/image152.png"/><Relationship Id="rId8" Type="http://schemas.openxmlformats.org/officeDocument/2006/relationships/image" Target="../media/image148.png"/><Relationship Id="rId11" Type="http://schemas.openxmlformats.org/officeDocument/2006/relationships/image" Target="../media/image145.png"/><Relationship Id="rId10" Type="http://schemas.openxmlformats.org/officeDocument/2006/relationships/image" Target="../media/image150.png"/><Relationship Id="rId12" Type="http://schemas.openxmlformats.org/officeDocument/2006/relationships/image" Target="../media/image153.png"/></Relationships>
</file>

<file path=ppt/slides/_rels/slide23.xml.rels><?xml version="1.0" encoding="UTF-8" standalone="yes"?><Relationships xmlns="http://schemas.openxmlformats.org/package/2006/relationships"><Relationship Id="rId20" Type="http://schemas.openxmlformats.org/officeDocument/2006/relationships/image" Target="../media/image181.png"/><Relationship Id="rId22" Type="http://schemas.openxmlformats.org/officeDocument/2006/relationships/hyperlink" Target="https://eatemp.com/powerpoint-org-chart-template/" TargetMode="External"/><Relationship Id="rId21" Type="http://schemas.openxmlformats.org/officeDocument/2006/relationships/image" Target="../media/image179.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65.png"/><Relationship Id="rId4" Type="http://schemas.openxmlformats.org/officeDocument/2006/relationships/image" Target="../media/image76.png"/><Relationship Id="rId9" Type="http://schemas.openxmlformats.org/officeDocument/2006/relationships/image" Target="../media/image156.png"/><Relationship Id="rId5" Type="http://schemas.openxmlformats.org/officeDocument/2006/relationships/image" Target="../media/image7.png"/><Relationship Id="rId6" Type="http://schemas.openxmlformats.org/officeDocument/2006/relationships/image" Target="../media/image151.png"/><Relationship Id="rId7" Type="http://schemas.openxmlformats.org/officeDocument/2006/relationships/image" Target="../media/image154.png"/><Relationship Id="rId8" Type="http://schemas.openxmlformats.org/officeDocument/2006/relationships/image" Target="../media/image162.png"/><Relationship Id="rId11" Type="http://schemas.openxmlformats.org/officeDocument/2006/relationships/image" Target="../media/image163.png"/><Relationship Id="rId10" Type="http://schemas.openxmlformats.org/officeDocument/2006/relationships/image" Target="../media/image169.png"/><Relationship Id="rId13" Type="http://schemas.openxmlformats.org/officeDocument/2006/relationships/image" Target="../media/image166.png"/><Relationship Id="rId12" Type="http://schemas.openxmlformats.org/officeDocument/2006/relationships/image" Target="../media/image192.png"/><Relationship Id="rId15" Type="http://schemas.openxmlformats.org/officeDocument/2006/relationships/image" Target="../media/image193.png"/><Relationship Id="rId14" Type="http://schemas.openxmlformats.org/officeDocument/2006/relationships/image" Target="../media/image195.png"/><Relationship Id="rId17" Type="http://schemas.openxmlformats.org/officeDocument/2006/relationships/image" Target="../media/image189.png"/><Relationship Id="rId16" Type="http://schemas.openxmlformats.org/officeDocument/2006/relationships/image" Target="../media/image196.png"/><Relationship Id="rId19" Type="http://schemas.openxmlformats.org/officeDocument/2006/relationships/image" Target="../media/image185.png"/><Relationship Id="rId18" Type="http://schemas.openxmlformats.org/officeDocument/2006/relationships/image" Target="../media/image19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84.png"/><Relationship Id="rId4" Type="http://schemas.openxmlformats.org/officeDocument/2006/relationships/image" Target="../media/image187.png"/><Relationship Id="rId5" Type="http://schemas.openxmlformats.org/officeDocument/2006/relationships/image" Target="../media/image19.png"/><Relationship Id="rId6" Type="http://schemas.openxmlformats.org/officeDocument/2006/relationships/image" Target="../media/image7.png"/><Relationship Id="rId7" Type="http://schemas.openxmlformats.org/officeDocument/2006/relationships/hyperlink" Target="https://unsplash.com/" TargetMode="External"/><Relationship Id="rId8" Type="http://schemas.openxmlformats.org/officeDocument/2006/relationships/image" Target="../media/image19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5.png"/><Relationship Id="rId4" Type="http://schemas.openxmlformats.org/officeDocument/2006/relationships/image" Target="../media/image12.png"/><Relationship Id="rId9" Type="http://schemas.openxmlformats.org/officeDocument/2006/relationships/image" Target="../media/image1.png"/><Relationship Id="rId5" Type="http://schemas.openxmlformats.org/officeDocument/2006/relationships/image" Target="../media/image14.png"/><Relationship Id="rId6" Type="http://schemas.openxmlformats.org/officeDocument/2006/relationships/image" Target="../media/image43.png"/><Relationship Id="rId7" Type="http://schemas.openxmlformats.org/officeDocument/2006/relationships/image" Target="../media/image3.png"/><Relationship Id="rId8"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27.png"/><Relationship Id="rId5"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7.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26.png"/><Relationship Id="rId5" Type="http://schemas.openxmlformats.org/officeDocument/2006/relationships/image" Target="../media/image19.png"/><Relationship Id="rId6" Type="http://schemas.openxmlformats.org/officeDocument/2006/relationships/image" Target="../media/image7.png"/><Relationship Id="rId7"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8.png"/><Relationship Id="rId4" Type="http://schemas.openxmlformats.org/officeDocument/2006/relationships/image" Target="../media/image27.png"/><Relationship Id="rId5" Type="http://schemas.openxmlformats.org/officeDocument/2006/relationships/image" Target="../media/image7.png"/><Relationship Id="rId6" Type="http://schemas.openxmlformats.org/officeDocument/2006/relationships/image" Target="../media/image35.png"/><Relationship Id="rId7" Type="http://schemas.openxmlformats.org/officeDocument/2006/relationships/image" Target="../media/image32.png"/><Relationship Id="rId8" Type="http://schemas.openxmlformats.org/officeDocument/2006/relationships/image" Target="../media/image3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1.png"/><Relationship Id="rId4" Type="http://schemas.openxmlformats.org/officeDocument/2006/relationships/image" Target="../media/image12.png"/><Relationship Id="rId9" Type="http://schemas.openxmlformats.org/officeDocument/2006/relationships/image" Target="../media/image49.png"/><Relationship Id="rId5" Type="http://schemas.openxmlformats.org/officeDocument/2006/relationships/image" Target="../media/image14.png"/><Relationship Id="rId6" Type="http://schemas.openxmlformats.org/officeDocument/2006/relationships/image" Target="../media/image7.png"/><Relationship Id="rId7" Type="http://schemas.openxmlformats.org/officeDocument/2006/relationships/image" Target="../media/image50.png"/><Relationship Id="rId8" Type="http://schemas.openxmlformats.org/officeDocument/2006/relationships/image" Target="../media/image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7.png"/><Relationship Id="rId4" Type="http://schemas.openxmlformats.org/officeDocument/2006/relationships/image" Target="../media/image76.png"/><Relationship Id="rId5" Type="http://schemas.openxmlformats.org/officeDocument/2006/relationships/image" Target="../media/image7.png"/><Relationship Id="rId6" Type="http://schemas.openxmlformats.org/officeDocument/2006/relationships/image" Target="../media/image53.png"/><Relationship Id="rId7"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4"/>
        </a:solidFill>
      </p:bgPr>
    </p:bg>
    <p:spTree>
      <p:nvGrpSpPr>
        <p:cNvPr id="15" name="Shape 15"/>
        <p:cNvGrpSpPr/>
        <p:nvPr/>
      </p:nvGrpSpPr>
      <p:grpSpPr>
        <a:xfrm>
          <a:off x="0" y="0"/>
          <a:ext cx="0" cy="0"/>
          <a:chOff x="0" y="0"/>
          <a:chExt cx="0" cy="0"/>
        </a:xfrm>
      </p:grpSpPr>
      <p:pic>
        <p:nvPicPr>
          <p:cNvPr descr=" " id="16" name="Google Shape;16;g2caca7aa58e_0_0"/>
          <p:cNvPicPr preferRelativeResize="0"/>
          <p:nvPr/>
        </p:nvPicPr>
        <p:blipFill rotWithShape="1">
          <a:blip r:embed="rId3">
            <a:alphaModFix/>
          </a:blip>
          <a:srcRect b="0" l="0" r="0" t="0"/>
          <a:stretch/>
        </p:blipFill>
        <p:spPr>
          <a:xfrm>
            <a:off x="1905238" y="1282565"/>
            <a:ext cx="3937501" cy="2819535"/>
          </a:xfrm>
          <a:prstGeom prst="rect">
            <a:avLst/>
          </a:prstGeom>
          <a:noFill/>
          <a:ln>
            <a:noFill/>
          </a:ln>
        </p:spPr>
      </p:pic>
      <p:pic>
        <p:nvPicPr>
          <p:cNvPr descr=" " id="17" name="Google Shape;17;g2caca7aa58e_0_0"/>
          <p:cNvPicPr preferRelativeResize="0"/>
          <p:nvPr/>
        </p:nvPicPr>
        <p:blipFill rotWithShape="1">
          <a:blip r:embed="rId4">
            <a:alphaModFix/>
          </a:blip>
          <a:srcRect b="0" l="0" r="0" t="0"/>
          <a:stretch/>
        </p:blipFill>
        <p:spPr>
          <a:xfrm>
            <a:off x="0" y="0"/>
            <a:ext cx="24387048" cy="13716000"/>
          </a:xfrm>
          <a:prstGeom prst="rect">
            <a:avLst/>
          </a:prstGeom>
          <a:noFill/>
          <a:ln>
            <a:noFill/>
          </a:ln>
        </p:spPr>
      </p:pic>
      <p:sp>
        <p:nvSpPr>
          <p:cNvPr id="18" name="Google Shape;18;g2caca7aa58e_0_0"/>
          <p:cNvSpPr/>
          <p:nvPr/>
        </p:nvSpPr>
        <p:spPr>
          <a:xfrm>
            <a:off x="1879835" y="1511300"/>
            <a:ext cx="20627400" cy="863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A7CD4D"/>
              </a:buClr>
              <a:buSzPts val="24000"/>
              <a:buFont typeface="Black Han Sans"/>
              <a:buNone/>
            </a:pPr>
            <a:r>
              <a:rPr b="0" i="0" lang="en-US" sz="24000" u="none" cap="none" strike="noStrike">
                <a:solidFill>
                  <a:srgbClr val="A7CD4D"/>
                </a:solidFill>
                <a:latin typeface="Black Han Sans"/>
                <a:ea typeface="Black Han Sans"/>
                <a:cs typeface="Black Han Sans"/>
                <a:sym typeface="Black Han Sans"/>
              </a:rPr>
              <a:t>EMPLOYEE</a:t>
            </a:r>
            <a:endParaRPr b="0" i="0" sz="240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272727"/>
              </a:buClr>
              <a:buSzPts val="24000"/>
              <a:buFont typeface="Black Han Sans"/>
              <a:buNone/>
            </a:pPr>
            <a:r>
              <a:rPr b="0" i="0" lang="en-US" sz="24000" u="none" cap="none" strike="noStrike">
                <a:solidFill>
                  <a:srgbClr val="272727"/>
                </a:solidFill>
                <a:latin typeface="Black Han Sans"/>
                <a:ea typeface="Black Han Sans"/>
                <a:cs typeface="Black Han Sans"/>
                <a:sym typeface="Black Han Sans"/>
              </a:rPr>
              <a:t>PROMOTION </a:t>
            </a:r>
            <a:endParaRPr b="0" i="0" sz="24000" u="none" cap="none" strike="noStrike">
              <a:solidFill>
                <a:schemeClr val="dk1"/>
              </a:solidFill>
              <a:latin typeface="Calibri"/>
              <a:ea typeface="Calibri"/>
              <a:cs typeface="Calibri"/>
              <a:sym typeface="Calibri"/>
            </a:endParaRPr>
          </a:p>
        </p:txBody>
      </p:sp>
      <p:sp>
        <p:nvSpPr>
          <p:cNvPr id="19" name="Google Shape;19;g2caca7aa58e_0_0"/>
          <p:cNvSpPr/>
          <p:nvPr/>
        </p:nvSpPr>
        <p:spPr>
          <a:xfrm>
            <a:off x="3264308" y="292100"/>
            <a:ext cx="1812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20" name="Google Shape;20;g2caca7aa58e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g2caca7aa58e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 name="Google Shape;22;g2caca7aa58e_0_0"/>
          <p:cNvPicPr preferRelativeResize="0"/>
          <p:nvPr/>
        </p:nvPicPr>
        <p:blipFill rotWithShape="1">
          <a:blip r:embed="rId6">
            <a:alphaModFix/>
          </a:blip>
          <a:srcRect b="0" l="0" r="0" t="0"/>
          <a:stretch/>
        </p:blipFill>
        <p:spPr>
          <a:xfrm>
            <a:off x="7455832" y="6184900"/>
            <a:ext cx="9475384" cy="7531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4"/>
        </a:solidFill>
      </p:bgPr>
    </p:bg>
    <p:spTree>
      <p:nvGrpSpPr>
        <p:cNvPr id="245" name="Shape 245"/>
        <p:cNvGrpSpPr/>
        <p:nvPr/>
      </p:nvGrpSpPr>
      <p:grpSpPr>
        <a:xfrm>
          <a:off x="0" y="0"/>
          <a:ext cx="0" cy="0"/>
          <a:chOff x="0" y="0"/>
          <a:chExt cx="0" cy="0"/>
        </a:xfrm>
      </p:grpSpPr>
      <p:pic>
        <p:nvPicPr>
          <p:cNvPr descr=" " id="246" name="Google Shape;246;g2caca7aa58e_0_221"/>
          <p:cNvPicPr preferRelativeResize="0"/>
          <p:nvPr/>
        </p:nvPicPr>
        <p:blipFill rotWithShape="1">
          <a:blip r:embed="rId3">
            <a:alphaModFix/>
          </a:blip>
          <a:srcRect b="0" l="0" r="0" t="0"/>
          <a:stretch/>
        </p:blipFill>
        <p:spPr>
          <a:xfrm>
            <a:off x="1905238" y="9613900"/>
            <a:ext cx="3937501" cy="2819536"/>
          </a:xfrm>
          <a:prstGeom prst="rect">
            <a:avLst/>
          </a:prstGeom>
          <a:noFill/>
          <a:ln>
            <a:noFill/>
          </a:ln>
        </p:spPr>
      </p:pic>
      <p:pic>
        <p:nvPicPr>
          <p:cNvPr descr=" " id="247" name="Google Shape;247;g2caca7aa58e_0_221"/>
          <p:cNvPicPr preferRelativeResize="0"/>
          <p:nvPr/>
        </p:nvPicPr>
        <p:blipFill rotWithShape="1">
          <a:blip r:embed="rId4">
            <a:alphaModFix/>
          </a:blip>
          <a:srcRect b="0" l="0" r="0" t="0"/>
          <a:stretch/>
        </p:blipFill>
        <p:spPr>
          <a:xfrm>
            <a:off x="0" y="0"/>
            <a:ext cx="24387048" cy="13716000"/>
          </a:xfrm>
          <a:prstGeom prst="rect">
            <a:avLst/>
          </a:prstGeom>
          <a:noFill/>
          <a:ln>
            <a:noFill/>
          </a:ln>
        </p:spPr>
      </p:pic>
      <p:sp>
        <p:nvSpPr>
          <p:cNvPr id="248" name="Google Shape;248;g2caca7aa58e_0_2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9" name="Google Shape;249;g2caca7aa58e_0_2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50" name="Google Shape;250;g2caca7aa58e_0_221"/>
          <p:cNvPicPr preferRelativeResize="0"/>
          <p:nvPr/>
        </p:nvPicPr>
        <p:blipFill rotWithShape="1">
          <a:blip r:embed="rId6">
            <a:alphaModFix/>
          </a:blip>
          <a:srcRect b="0" l="0" r="0" t="0"/>
          <a:stretch/>
        </p:blipFill>
        <p:spPr>
          <a:xfrm>
            <a:off x="6490511" y="1257300"/>
            <a:ext cx="6084060" cy="12369800"/>
          </a:xfrm>
          <a:prstGeom prst="rect">
            <a:avLst/>
          </a:prstGeom>
          <a:noFill/>
          <a:ln>
            <a:noFill/>
          </a:ln>
        </p:spPr>
      </p:pic>
      <p:pic>
        <p:nvPicPr>
          <p:cNvPr descr=" " id="251" name="Google Shape;251;g2caca7aa58e_0_221"/>
          <p:cNvPicPr preferRelativeResize="0"/>
          <p:nvPr/>
        </p:nvPicPr>
        <p:blipFill rotWithShape="1">
          <a:blip r:embed="rId7">
            <a:alphaModFix/>
          </a:blip>
          <a:srcRect b="0" l="0" r="0" t="0"/>
          <a:stretch/>
        </p:blipFill>
        <p:spPr>
          <a:xfrm>
            <a:off x="0" y="1257300"/>
            <a:ext cx="6084060" cy="12369800"/>
          </a:xfrm>
          <a:prstGeom prst="rect">
            <a:avLst/>
          </a:prstGeom>
          <a:noFill/>
          <a:ln>
            <a:noFill/>
          </a:ln>
        </p:spPr>
      </p:pic>
      <p:sp>
        <p:nvSpPr>
          <p:cNvPr id="252" name="Google Shape;252;g2caca7aa58e_0_221"/>
          <p:cNvSpPr/>
          <p:nvPr/>
        </p:nvSpPr>
        <p:spPr>
          <a:xfrm>
            <a:off x="13882835" y="3238500"/>
            <a:ext cx="10690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Black Han Sans"/>
              <a:buNone/>
            </a:pPr>
            <a:r>
              <a:rPr b="0" i="0" lang="en-US" sz="8000" u="none" cap="none" strike="noStrike">
                <a:solidFill>
                  <a:srgbClr val="0E0E0E"/>
                </a:solidFill>
                <a:latin typeface="Black Han Sans"/>
                <a:ea typeface="Black Han Sans"/>
                <a:cs typeface="Black Han Sans"/>
                <a:sym typeface="Black Han Sans"/>
              </a:rPr>
              <a:t>SOME DATA</a:t>
            </a:r>
            <a:endParaRPr b="0" i="0" sz="8000" u="none" cap="none" strike="noStrike">
              <a:solidFill>
                <a:schemeClr val="dk1"/>
              </a:solidFill>
              <a:latin typeface="Calibri"/>
              <a:ea typeface="Calibri"/>
              <a:cs typeface="Calibri"/>
              <a:sym typeface="Calibri"/>
            </a:endParaRPr>
          </a:p>
        </p:txBody>
      </p:sp>
      <p:sp>
        <p:nvSpPr>
          <p:cNvPr id="253" name="Google Shape;253;g2caca7aa58e_0_221"/>
          <p:cNvSpPr/>
          <p:nvPr/>
        </p:nvSpPr>
        <p:spPr>
          <a:xfrm>
            <a:off x="13730416" y="6121400"/>
            <a:ext cx="85737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caca7aa58e_0_221"/>
          <p:cNvSpPr/>
          <p:nvPr/>
        </p:nvSpPr>
        <p:spPr>
          <a:xfrm>
            <a:off x="13730416" y="6121400"/>
            <a:ext cx="85737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caca7aa58e_0_221"/>
          <p:cNvSpPr/>
          <p:nvPr/>
        </p:nvSpPr>
        <p:spPr>
          <a:xfrm>
            <a:off x="13730416" y="6432550"/>
            <a:ext cx="20958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caca7aa58e_0_221"/>
          <p:cNvSpPr/>
          <p:nvPr/>
        </p:nvSpPr>
        <p:spPr>
          <a:xfrm>
            <a:off x="13730416" y="6432550"/>
            <a:ext cx="2434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lack Han Sans"/>
              <a:buNone/>
            </a:pPr>
            <a:r>
              <a:rPr b="0" i="0" lang="en-US" sz="8000" u="none" cap="none" strike="noStrike">
                <a:solidFill>
                  <a:srgbClr val="272727"/>
                </a:solidFill>
                <a:latin typeface="Black Han Sans"/>
                <a:ea typeface="Black Han Sans"/>
                <a:cs typeface="Black Han Sans"/>
                <a:sym typeface="Black Han Sans"/>
              </a:rPr>
              <a:t>75%</a:t>
            </a:r>
            <a:endParaRPr b="0" i="0" sz="8000" u="none" cap="none" strike="noStrike">
              <a:solidFill>
                <a:schemeClr val="dk1"/>
              </a:solidFill>
              <a:latin typeface="Calibri"/>
              <a:ea typeface="Calibri"/>
              <a:cs typeface="Calibri"/>
              <a:sym typeface="Calibri"/>
            </a:endParaRPr>
          </a:p>
        </p:txBody>
      </p:sp>
      <p:sp>
        <p:nvSpPr>
          <p:cNvPr id="257" name="Google Shape;257;g2caca7aa58e_0_221"/>
          <p:cNvSpPr/>
          <p:nvPr/>
        </p:nvSpPr>
        <p:spPr>
          <a:xfrm>
            <a:off x="16029403" y="6121400"/>
            <a:ext cx="62745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caca7aa58e_0_221"/>
          <p:cNvSpPr/>
          <p:nvPr/>
        </p:nvSpPr>
        <p:spPr>
          <a:xfrm>
            <a:off x="16029403" y="6121400"/>
            <a:ext cx="6426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lack Han Sans"/>
              <a:buNone/>
            </a:pPr>
            <a:r>
              <a:rPr b="0" i="0" lang="en-US" sz="3600" u="none" cap="none" strike="noStrike">
                <a:solidFill>
                  <a:srgbClr val="0E0E0E"/>
                </a:solidFill>
                <a:latin typeface="Black Han Sans"/>
                <a:ea typeface="Black Han Sans"/>
                <a:cs typeface="Black Han Sans"/>
                <a:sym typeface="Black Han Sans"/>
              </a:rPr>
              <a:t>ENCHANTED CREATURES</a:t>
            </a:r>
            <a:endParaRPr b="0" i="0" sz="3600" u="none" cap="none" strike="noStrike">
              <a:solidFill>
                <a:schemeClr val="dk1"/>
              </a:solidFill>
              <a:latin typeface="Calibri"/>
              <a:ea typeface="Calibri"/>
              <a:cs typeface="Calibri"/>
              <a:sym typeface="Calibri"/>
            </a:endParaRPr>
          </a:p>
        </p:txBody>
      </p:sp>
      <p:sp>
        <p:nvSpPr>
          <p:cNvPr id="259" name="Google Shape;259;g2caca7aa58e_0_221"/>
          <p:cNvSpPr/>
          <p:nvPr/>
        </p:nvSpPr>
        <p:spPr>
          <a:xfrm>
            <a:off x="16029403" y="6794500"/>
            <a:ext cx="64101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60" name="Google Shape;260;g2caca7aa58e_0_221"/>
          <p:cNvSpPr/>
          <p:nvPr/>
        </p:nvSpPr>
        <p:spPr>
          <a:xfrm>
            <a:off x="13730416" y="8623300"/>
            <a:ext cx="85737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caca7aa58e_0_221"/>
          <p:cNvSpPr/>
          <p:nvPr/>
        </p:nvSpPr>
        <p:spPr>
          <a:xfrm>
            <a:off x="13730416" y="8915400"/>
            <a:ext cx="20958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caca7aa58e_0_221"/>
          <p:cNvSpPr/>
          <p:nvPr/>
        </p:nvSpPr>
        <p:spPr>
          <a:xfrm>
            <a:off x="13730416" y="8915400"/>
            <a:ext cx="2434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lack Han Sans"/>
              <a:buNone/>
            </a:pPr>
            <a:r>
              <a:rPr b="0" i="0" lang="en-US" sz="8000" u="none" cap="none" strike="noStrike">
                <a:solidFill>
                  <a:srgbClr val="272727"/>
                </a:solidFill>
                <a:latin typeface="Black Han Sans"/>
                <a:ea typeface="Black Han Sans"/>
                <a:cs typeface="Black Han Sans"/>
                <a:sym typeface="Black Han Sans"/>
              </a:rPr>
              <a:t>60%</a:t>
            </a:r>
            <a:endParaRPr b="0" i="0" sz="8000" u="none" cap="none" strike="noStrike">
              <a:solidFill>
                <a:schemeClr val="dk1"/>
              </a:solidFill>
              <a:latin typeface="Calibri"/>
              <a:ea typeface="Calibri"/>
              <a:cs typeface="Calibri"/>
              <a:sym typeface="Calibri"/>
            </a:endParaRPr>
          </a:p>
        </p:txBody>
      </p:sp>
      <p:sp>
        <p:nvSpPr>
          <p:cNvPr id="263" name="Google Shape;263;g2caca7aa58e_0_221"/>
          <p:cNvSpPr/>
          <p:nvPr/>
        </p:nvSpPr>
        <p:spPr>
          <a:xfrm>
            <a:off x="16029403" y="8623300"/>
            <a:ext cx="62745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caca7aa58e_0_221"/>
          <p:cNvSpPr/>
          <p:nvPr/>
        </p:nvSpPr>
        <p:spPr>
          <a:xfrm>
            <a:off x="16029403" y="8623300"/>
            <a:ext cx="6426900" cy="129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lack Han Sans"/>
              <a:buNone/>
            </a:pPr>
            <a:r>
              <a:rPr b="0" i="0" lang="en-US" sz="3600" u="none" cap="none" strike="noStrike">
                <a:solidFill>
                  <a:srgbClr val="0E0E0E"/>
                </a:solidFill>
                <a:latin typeface="Black Han Sans"/>
                <a:ea typeface="Black Han Sans"/>
                <a:cs typeface="Black Han Sans"/>
                <a:sym typeface="Black Han Sans"/>
              </a:rPr>
              <a:t>MAGIC-WIELDING INDIVIDUALS</a:t>
            </a:r>
            <a:endParaRPr b="0" i="0" sz="3600" u="none" cap="none" strike="noStrike">
              <a:solidFill>
                <a:schemeClr val="dk1"/>
              </a:solidFill>
              <a:latin typeface="Calibri"/>
              <a:ea typeface="Calibri"/>
              <a:cs typeface="Calibri"/>
              <a:sym typeface="Calibri"/>
            </a:endParaRPr>
          </a:p>
        </p:txBody>
      </p:sp>
      <p:sp>
        <p:nvSpPr>
          <p:cNvPr id="265" name="Google Shape;265;g2caca7aa58e_0_221"/>
          <p:cNvSpPr/>
          <p:nvPr/>
        </p:nvSpPr>
        <p:spPr>
          <a:xfrm>
            <a:off x="16029403" y="9867900"/>
            <a:ext cx="64101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66" name="Google Shape;266;g2caca7aa58e_0_221"/>
          <p:cNvSpPr/>
          <p:nvPr/>
        </p:nvSpPr>
        <p:spPr>
          <a:xfrm>
            <a:off x="13730416" y="11087100"/>
            <a:ext cx="85737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caca7aa58e_0_221"/>
          <p:cNvSpPr/>
          <p:nvPr/>
        </p:nvSpPr>
        <p:spPr>
          <a:xfrm>
            <a:off x="13730416" y="11398250"/>
            <a:ext cx="20958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caca7aa58e_0_221"/>
          <p:cNvSpPr/>
          <p:nvPr/>
        </p:nvSpPr>
        <p:spPr>
          <a:xfrm>
            <a:off x="13730416" y="11398250"/>
            <a:ext cx="2434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lack Han Sans"/>
              <a:buNone/>
            </a:pPr>
            <a:r>
              <a:rPr b="0" i="0" lang="en-US" sz="8000" u="none" cap="none" strike="noStrike">
                <a:solidFill>
                  <a:srgbClr val="272727"/>
                </a:solidFill>
                <a:latin typeface="Black Han Sans"/>
                <a:ea typeface="Black Han Sans"/>
                <a:cs typeface="Black Han Sans"/>
                <a:sym typeface="Black Han Sans"/>
              </a:rPr>
              <a:t>90%</a:t>
            </a:r>
            <a:endParaRPr b="0" i="0" sz="8000" u="none" cap="none" strike="noStrike">
              <a:solidFill>
                <a:schemeClr val="dk1"/>
              </a:solidFill>
              <a:latin typeface="Calibri"/>
              <a:ea typeface="Calibri"/>
              <a:cs typeface="Calibri"/>
              <a:sym typeface="Calibri"/>
            </a:endParaRPr>
          </a:p>
        </p:txBody>
      </p:sp>
      <p:sp>
        <p:nvSpPr>
          <p:cNvPr id="269" name="Google Shape;269;g2caca7aa58e_0_221"/>
          <p:cNvSpPr/>
          <p:nvPr/>
        </p:nvSpPr>
        <p:spPr>
          <a:xfrm>
            <a:off x="16029403" y="11087100"/>
            <a:ext cx="62745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caca7aa58e_0_221"/>
          <p:cNvSpPr/>
          <p:nvPr/>
        </p:nvSpPr>
        <p:spPr>
          <a:xfrm>
            <a:off x="16029403" y="11087100"/>
            <a:ext cx="6426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lack Han Sans"/>
              <a:buNone/>
            </a:pPr>
            <a:r>
              <a:rPr b="0" i="0" lang="en-US" sz="3600" u="none" cap="none" strike="noStrike">
                <a:solidFill>
                  <a:srgbClr val="0E0E0E"/>
                </a:solidFill>
                <a:latin typeface="Black Han Sans"/>
                <a:ea typeface="Black Han Sans"/>
                <a:cs typeface="Black Han Sans"/>
                <a:sym typeface="Black Han Sans"/>
              </a:rPr>
              <a:t>SPELLS CAST</a:t>
            </a:r>
            <a:endParaRPr b="0" i="0" sz="3600" u="none" cap="none" strike="noStrike">
              <a:solidFill>
                <a:schemeClr val="dk1"/>
              </a:solidFill>
              <a:latin typeface="Calibri"/>
              <a:ea typeface="Calibri"/>
              <a:cs typeface="Calibri"/>
              <a:sym typeface="Calibri"/>
            </a:endParaRPr>
          </a:p>
        </p:txBody>
      </p:sp>
      <p:sp>
        <p:nvSpPr>
          <p:cNvPr id="271" name="Google Shape;271;g2caca7aa58e_0_221"/>
          <p:cNvSpPr/>
          <p:nvPr/>
        </p:nvSpPr>
        <p:spPr>
          <a:xfrm>
            <a:off x="16029403" y="11760200"/>
            <a:ext cx="64101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4"/>
        </a:solidFill>
      </p:bgPr>
    </p:bg>
    <p:spTree>
      <p:nvGrpSpPr>
        <p:cNvPr id="276" name="Shape 276"/>
        <p:cNvGrpSpPr/>
        <p:nvPr/>
      </p:nvGrpSpPr>
      <p:grpSpPr>
        <a:xfrm>
          <a:off x="0" y="0"/>
          <a:ext cx="0" cy="0"/>
          <a:chOff x="0" y="0"/>
          <a:chExt cx="0" cy="0"/>
        </a:xfrm>
      </p:grpSpPr>
      <p:pic>
        <p:nvPicPr>
          <p:cNvPr descr=" " id="277" name="Google Shape;277;g2caca7aa58e_0_251"/>
          <p:cNvPicPr preferRelativeResize="0"/>
          <p:nvPr/>
        </p:nvPicPr>
        <p:blipFill rotWithShape="1">
          <a:blip r:embed="rId3">
            <a:alphaModFix/>
          </a:blip>
          <a:srcRect b="0" l="0" r="0" t="0"/>
          <a:stretch/>
        </p:blipFill>
        <p:spPr>
          <a:xfrm>
            <a:off x="8777088" y="0"/>
            <a:ext cx="15609959" cy="13716000"/>
          </a:xfrm>
          <a:prstGeom prst="rect">
            <a:avLst/>
          </a:prstGeom>
          <a:noFill/>
          <a:ln>
            <a:noFill/>
          </a:ln>
        </p:spPr>
      </p:pic>
      <p:pic>
        <p:nvPicPr>
          <p:cNvPr descr=" " id="278" name="Google Shape;278;g2caca7aa58e_0_251"/>
          <p:cNvPicPr preferRelativeResize="0"/>
          <p:nvPr/>
        </p:nvPicPr>
        <p:blipFill rotWithShape="1">
          <a:blip r:embed="rId4">
            <a:alphaModFix/>
          </a:blip>
          <a:srcRect b="0" l="0" r="0" t="0"/>
          <a:stretch/>
        </p:blipFill>
        <p:spPr>
          <a:xfrm>
            <a:off x="0" y="0"/>
            <a:ext cx="21720080" cy="13716000"/>
          </a:xfrm>
          <a:prstGeom prst="rect">
            <a:avLst/>
          </a:prstGeom>
          <a:noFill/>
          <a:ln>
            <a:noFill/>
          </a:ln>
        </p:spPr>
      </p:pic>
      <p:pic>
        <p:nvPicPr>
          <p:cNvPr descr=" " id="279" name="Google Shape;279;g2caca7aa58e_0_251"/>
          <p:cNvPicPr preferRelativeResize="0"/>
          <p:nvPr/>
        </p:nvPicPr>
        <p:blipFill rotWithShape="1">
          <a:blip r:embed="rId5">
            <a:alphaModFix/>
          </a:blip>
          <a:srcRect b="0" l="0" r="0" t="0"/>
          <a:stretch/>
        </p:blipFill>
        <p:spPr>
          <a:xfrm>
            <a:off x="19941492" y="863600"/>
            <a:ext cx="2819752" cy="2819400"/>
          </a:xfrm>
          <a:prstGeom prst="rect">
            <a:avLst/>
          </a:prstGeom>
          <a:noFill/>
          <a:ln>
            <a:noFill/>
          </a:ln>
        </p:spPr>
      </p:pic>
      <p:sp>
        <p:nvSpPr>
          <p:cNvPr id="280" name="Google Shape;280;g2caca7aa58e_0_25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1" name="Google Shape;281;g2caca7aa58e_0_25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82" name="Google Shape;282;g2caca7aa58e_0_251"/>
          <p:cNvSpPr/>
          <p:nvPr/>
        </p:nvSpPr>
        <p:spPr>
          <a:xfrm>
            <a:off x="4318540" y="3429000"/>
            <a:ext cx="15762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caca7aa58e_0_251"/>
          <p:cNvSpPr/>
          <p:nvPr/>
        </p:nvSpPr>
        <p:spPr>
          <a:xfrm>
            <a:off x="4318540" y="3429000"/>
            <a:ext cx="15762600" cy="52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caca7aa58e_0_251"/>
          <p:cNvSpPr/>
          <p:nvPr/>
        </p:nvSpPr>
        <p:spPr>
          <a:xfrm>
            <a:off x="5791924" y="3429000"/>
            <a:ext cx="12816000" cy="482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Black Han Sans"/>
              <a:buNone/>
            </a:pPr>
            <a:r>
              <a:rPr b="0" i="0" lang="en-US" sz="24000" u="none" cap="none" strike="noStrike">
                <a:solidFill>
                  <a:srgbClr val="272727"/>
                </a:solidFill>
                <a:latin typeface="Black Han Sans"/>
                <a:ea typeface="Black Han Sans"/>
                <a:cs typeface="Black Han Sans"/>
                <a:sym typeface="Black Han Sans"/>
              </a:rPr>
              <a:t>234,567</a:t>
            </a:r>
            <a:endParaRPr b="0" i="0" sz="24000" u="none" cap="none" strike="noStrike">
              <a:solidFill>
                <a:schemeClr val="dk1"/>
              </a:solidFill>
              <a:latin typeface="Calibri"/>
              <a:ea typeface="Calibri"/>
              <a:cs typeface="Calibri"/>
              <a:sym typeface="Calibri"/>
            </a:endParaRPr>
          </a:p>
        </p:txBody>
      </p:sp>
      <p:sp>
        <p:nvSpPr>
          <p:cNvPr id="285" name="Google Shape;285;g2caca7aa58e_0_251"/>
          <p:cNvSpPr/>
          <p:nvPr/>
        </p:nvSpPr>
        <p:spPr>
          <a:xfrm>
            <a:off x="4183056" y="74422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286" name="Google Shape;286;g2caca7aa58e_0_251"/>
          <p:cNvSpPr/>
          <p:nvPr/>
        </p:nvSpPr>
        <p:spPr>
          <a:xfrm>
            <a:off x="7496054" y="90678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4"/>
        </a:solidFill>
      </p:bgPr>
    </p:bg>
    <p:spTree>
      <p:nvGrpSpPr>
        <p:cNvPr id="291" name="Shape 291"/>
        <p:cNvGrpSpPr/>
        <p:nvPr/>
      </p:nvGrpSpPr>
      <p:grpSpPr>
        <a:xfrm>
          <a:off x="0" y="0"/>
          <a:ext cx="0" cy="0"/>
          <a:chOff x="0" y="0"/>
          <a:chExt cx="0" cy="0"/>
        </a:xfrm>
      </p:grpSpPr>
      <p:pic>
        <p:nvPicPr>
          <p:cNvPr descr=" " id="292" name="Google Shape;292;g2caca7aa58e_0_265"/>
          <p:cNvPicPr preferRelativeResize="0"/>
          <p:nvPr/>
        </p:nvPicPr>
        <p:blipFill rotWithShape="1">
          <a:blip r:embed="rId3">
            <a:alphaModFix/>
          </a:blip>
          <a:srcRect b="0" l="0" r="0" t="0"/>
          <a:stretch/>
        </p:blipFill>
        <p:spPr>
          <a:xfrm>
            <a:off x="0" y="0"/>
            <a:ext cx="13020997" cy="13716000"/>
          </a:xfrm>
          <a:prstGeom prst="rect">
            <a:avLst/>
          </a:prstGeom>
          <a:noFill/>
          <a:ln>
            <a:noFill/>
          </a:ln>
        </p:spPr>
      </p:pic>
      <p:pic>
        <p:nvPicPr>
          <p:cNvPr descr=" " id="293" name="Google Shape;293;g2caca7aa58e_0_265"/>
          <p:cNvPicPr preferRelativeResize="0"/>
          <p:nvPr/>
        </p:nvPicPr>
        <p:blipFill rotWithShape="1">
          <a:blip r:embed="rId4">
            <a:alphaModFix/>
          </a:blip>
          <a:srcRect b="0" l="0" r="0" t="0"/>
          <a:stretch/>
        </p:blipFill>
        <p:spPr>
          <a:xfrm>
            <a:off x="21198950" y="1028700"/>
            <a:ext cx="1503628" cy="1502978"/>
          </a:xfrm>
          <a:prstGeom prst="rect">
            <a:avLst/>
          </a:prstGeom>
          <a:noFill/>
          <a:ln>
            <a:noFill/>
          </a:ln>
        </p:spPr>
      </p:pic>
      <p:pic>
        <p:nvPicPr>
          <p:cNvPr descr=" " id="294" name="Google Shape;294;g2caca7aa58e_0_265"/>
          <p:cNvPicPr preferRelativeResize="0"/>
          <p:nvPr/>
        </p:nvPicPr>
        <p:blipFill rotWithShape="1">
          <a:blip r:embed="rId5">
            <a:alphaModFix/>
          </a:blip>
          <a:srcRect b="0" l="0" r="0" t="0"/>
          <a:stretch/>
        </p:blipFill>
        <p:spPr>
          <a:xfrm>
            <a:off x="21200764" y="1028700"/>
            <a:ext cx="1503628" cy="1502978"/>
          </a:xfrm>
          <a:prstGeom prst="rect">
            <a:avLst/>
          </a:prstGeom>
          <a:noFill/>
          <a:ln>
            <a:noFill/>
          </a:ln>
        </p:spPr>
      </p:pic>
      <p:sp>
        <p:nvSpPr>
          <p:cNvPr id="295" name="Google Shape;295;g2caca7aa58e_0_2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6" name="Google Shape;296;g2caca7aa58e_0_26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97" name="Google Shape;297;g2caca7aa58e_0_265"/>
          <p:cNvSpPr/>
          <p:nvPr/>
        </p:nvSpPr>
        <p:spPr>
          <a:xfrm>
            <a:off x="4318540" y="37211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caca7aa58e_0_265"/>
          <p:cNvSpPr/>
          <p:nvPr/>
        </p:nvSpPr>
        <p:spPr>
          <a:xfrm>
            <a:off x="3950194" y="3721100"/>
            <a:ext cx="86118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caca7aa58e_0_265"/>
          <p:cNvSpPr/>
          <p:nvPr/>
        </p:nvSpPr>
        <p:spPr>
          <a:xfrm>
            <a:off x="3950194" y="3721100"/>
            <a:ext cx="9153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lack Han Sans"/>
              <a:buNone/>
            </a:pPr>
            <a:r>
              <a:rPr b="0" i="0" lang="en-US" sz="12800" u="none" cap="none" strike="noStrike">
                <a:solidFill>
                  <a:srgbClr val="272727"/>
                </a:solidFill>
                <a:latin typeface="Black Han Sans"/>
                <a:ea typeface="Black Han Sans"/>
                <a:cs typeface="Black Han Sans"/>
                <a:sym typeface="Black Han Sans"/>
              </a:rPr>
              <a:t>233 COINS</a:t>
            </a:r>
            <a:endParaRPr b="0" i="0" sz="12800" u="none" cap="none" strike="noStrike">
              <a:solidFill>
                <a:schemeClr val="dk1"/>
              </a:solidFill>
              <a:latin typeface="Calibri"/>
              <a:ea typeface="Calibri"/>
              <a:cs typeface="Calibri"/>
              <a:sym typeface="Calibri"/>
            </a:endParaRPr>
          </a:p>
        </p:txBody>
      </p:sp>
      <p:sp>
        <p:nvSpPr>
          <p:cNvPr id="300" name="Google Shape;300;g2caca7aa58e_0_265"/>
          <p:cNvSpPr/>
          <p:nvPr/>
        </p:nvSpPr>
        <p:spPr>
          <a:xfrm>
            <a:off x="4318540" y="5753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caca7aa58e_0_265"/>
          <p:cNvSpPr/>
          <p:nvPr/>
        </p:nvSpPr>
        <p:spPr>
          <a:xfrm>
            <a:off x="4250798" y="5753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02" name="Google Shape;302;g2caca7aa58e_0_265"/>
          <p:cNvSpPr/>
          <p:nvPr/>
        </p:nvSpPr>
        <p:spPr>
          <a:xfrm>
            <a:off x="4318540" y="74422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caca7aa58e_0_265"/>
          <p:cNvSpPr/>
          <p:nvPr/>
        </p:nvSpPr>
        <p:spPr>
          <a:xfrm>
            <a:off x="3543743" y="7442200"/>
            <a:ext cx="94245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caca7aa58e_0_265"/>
          <p:cNvSpPr/>
          <p:nvPr/>
        </p:nvSpPr>
        <p:spPr>
          <a:xfrm>
            <a:off x="3543743" y="7442200"/>
            <a:ext cx="9966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lack Han Sans"/>
              <a:buNone/>
            </a:pPr>
            <a:r>
              <a:rPr b="0" i="0" lang="en-US" sz="12800" u="none" cap="none" strike="noStrike">
                <a:solidFill>
                  <a:srgbClr val="272727"/>
                </a:solidFill>
                <a:latin typeface="Black Han Sans"/>
                <a:ea typeface="Black Han Sans"/>
                <a:cs typeface="Black Han Sans"/>
                <a:sym typeface="Black Han Sans"/>
              </a:rPr>
              <a:t>456 HOURS</a:t>
            </a:r>
            <a:endParaRPr b="0" i="0" sz="12800" u="none" cap="none" strike="noStrike">
              <a:solidFill>
                <a:schemeClr val="dk1"/>
              </a:solidFill>
              <a:latin typeface="Calibri"/>
              <a:ea typeface="Calibri"/>
              <a:cs typeface="Calibri"/>
              <a:sym typeface="Calibri"/>
            </a:endParaRPr>
          </a:p>
        </p:txBody>
      </p:sp>
      <p:sp>
        <p:nvSpPr>
          <p:cNvPr id="305" name="Google Shape;305;g2caca7aa58e_0_265"/>
          <p:cNvSpPr/>
          <p:nvPr/>
        </p:nvSpPr>
        <p:spPr>
          <a:xfrm>
            <a:off x="4318540" y="94742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caca7aa58e_0_265"/>
          <p:cNvSpPr/>
          <p:nvPr/>
        </p:nvSpPr>
        <p:spPr>
          <a:xfrm>
            <a:off x="4250798" y="94742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07" name="Google Shape;307;g2caca7aa58e_0_265"/>
          <p:cNvSpPr/>
          <p:nvPr/>
        </p:nvSpPr>
        <p:spPr>
          <a:xfrm>
            <a:off x="12193524" y="37211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caca7aa58e_0_265"/>
          <p:cNvSpPr/>
          <p:nvPr/>
        </p:nvSpPr>
        <p:spPr>
          <a:xfrm>
            <a:off x="14454407" y="3721100"/>
            <a:ext cx="33531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caca7aa58e_0_265"/>
          <p:cNvSpPr/>
          <p:nvPr/>
        </p:nvSpPr>
        <p:spPr>
          <a:xfrm>
            <a:off x="14454407" y="3721100"/>
            <a:ext cx="38952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lack Han Sans"/>
              <a:buNone/>
            </a:pPr>
            <a:r>
              <a:rPr b="0" i="0" lang="en-US" sz="12800" u="none" cap="none" strike="noStrike">
                <a:solidFill>
                  <a:srgbClr val="272727"/>
                </a:solidFill>
                <a:latin typeface="Black Han Sans"/>
                <a:ea typeface="Black Han Sans"/>
                <a:cs typeface="Black Han Sans"/>
                <a:sym typeface="Black Han Sans"/>
              </a:rPr>
              <a:t>85%</a:t>
            </a:r>
            <a:endParaRPr b="0" i="0" sz="12800" u="none" cap="none" strike="noStrike">
              <a:solidFill>
                <a:schemeClr val="dk1"/>
              </a:solidFill>
              <a:latin typeface="Calibri"/>
              <a:ea typeface="Calibri"/>
              <a:cs typeface="Calibri"/>
              <a:sym typeface="Calibri"/>
            </a:endParaRPr>
          </a:p>
        </p:txBody>
      </p:sp>
      <p:sp>
        <p:nvSpPr>
          <p:cNvPr id="310" name="Google Shape;310;g2caca7aa58e_0_265"/>
          <p:cNvSpPr/>
          <p:nvPr/>
        </p:nvSpPr>
        <p:spPr>
          <a:xfrm>
            <a:off x="12193524" y="5753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caca7aa58e_0_265"/>
          <p:cNvSpPr/>
          <p:nvPr/>
        </p:nvSpPr>
        <p:spPr>
          <a:xfrm>
            <a:off x="12125782" y="5753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12" name="Google Shape;312;g2caca7aa58e_0_265"/>
          <p:cNvSpPr/>
          <p:nvPr/>
        </p:nvSpPr>
        <p:spPr>
          <a:xfrm>
            <a:off x="12193524" y="74422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caca7aa58e_0_265"/>
          <p:cNvSpPr/>
          <p:nvPr/>
        </p:nvSpPr>
        <p:spPr>
          <a:xfrm>
            <a:off x="13050881" y="7442200"/>
            <a:ext cx="61602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caca7aa58e_0_265"/>
          <p:cNvSpPr/>
          <p:nvPr/>
        </p:nvSpPr>
        <p:spPr>
          <a:xfrm>
            <a:off x="13050881" y="7442200"/>
            <a:ext cx="6702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lack Han Sans"/>
              <a:buNone/>
            </a:pPr>
            <a:r>
              <a:rPr b="0" i="0" lang="en-US" sz="12800" u="none" cap="none" strike="noStrike">
                <a:solidFill>
                  <a:srgbClr val="272727"/>
                </a:solidFill>
                <a:latin typeface="Black Han Sans"/>
                <a:ea typeface="Black Han Sans"/>
                <a:cs typeface="Black Han Sans"/>
                <a:sym typeface="Black Han Sans"/>
              </a:rPr>
              <a:t>544 KM</a:t>
            </a:r>
            <a:endParaRPr b="0" i="0" sz="12800" u="none" cap="none" strike="noStrike">
              <a:solidFill>
                <a:schemeClr val="dk1"/>
              </a:solidFill>
              <a:latin typeface="Calibri"/>
              <a:ea typeface="Calibri"/>
              <a:cs typeface="Calibri"/>
              <a:sym typeface="Calibri"/>
            </a:endParaRPr>
          </a:p>
        </p:txBody>
      </p:sp>
      <p:sp>
        <p:nvSpPr>
          <p:cNvPr id="315" name="Google Shape;315;g2caca7aa58e_0_265"/>
          <p:cNvSpPr/>
          <p:nvPr/>
        </p:nvSpPr>
        <p:spPr>
          <a:xfrm>
            <a:off x="12193524" y="94742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caca7aa58e_0_265"/>
          <p:cNvSpPr/>
          <p:nvPr/>
        </p:nvSpPr>
        <p:spPr>
          <a:xfrm>
            <a:off x="12125782" y="94742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4"/>
        </a:solidFill>
      </p:bgPr>
    </p:bg>
    <p:spTree>
      <p:nvGrpSpPr>
        <p:cNvPr id="321" name="Shape 321"/>
        <p:cNvGrpSpPr/>
        <p:nvPr/>
      </p:nvGrpSpPr>
      <p:grpSpPr>
        <a:xfrm>
          <a:off x="0" y="0"/>
          <a:ext cx="0" cy="0"/>
          <a:chOff x="0" y="0"/>
          <a:chExt cx="0" cy="0"/>
        </a:xfrm>
      </p:grpSpPr>
      <p:pic>
        <p:nvPicPr>
          <p:cNvPr descr=" " id="322" name="Google Shape;322;g2caca7aa58e_0_294"/>
          <p:cNvPicPr preferRelativeResize="0"/>
          <p:nvPr/>
        </p:nvPicPr>
        <p:blipFill rotWithShape="1">
          <a:blip r:embed="rId3">
            <a:alphaModFix/>
          </a:blip>
          <a:srcRect b="0" l="0" r="0" t="0"/>
          <a:stretch/>
        </p:blipFill>
        <p:spPr>
          <a:xfrm>
            <a:off x="18544308" y="9613900"/>
            <a:ext cx="3937501" cy="2819536"/>
          </a:xfrm>
          <a:prstGeom prst="rect">
            <a:avLst/>
          </a:prstGeom>
          <a:noFill/>
          <a:ln>
            <a:noFill/>
          </a:ln>
        </p:spPr>
      </p:pic>
      <p:pic>
        <p:nvPicPr>
          <p:cNvPr descr=" " id="323" name="Google Shape;323;g2caca7aa58e_0_294"/>
          <p:cNvPicPr preferRelativeResize="0"/>
          <p:nvPr/>
        </p:nvPicPr>
        <p:blipFill rotWithShape="1">
          <a:blip r:embed="rId4">
            <a:alphaModFix/>
          </a:blip>
          <a:srcRect b="0" l="0" r="0" t="0"/>
          <a:stretch/>
        </p:blipFill>
        <p:spPr>
          <a:xfrm>
            <a:off x="0" y="0"/>
            <a:ext cx="24387048" cy="13716000"/>
          </a:xfrm>
          <a:prstGeom prst="rect">
            <a:avLst/>
          </a:prstGeom>
          <a:noFill/>
          <a:ln>
            <a:noFill/>
          </a:ln>
        </p:spPr>
      </p:pic>
      <p:sp>
        <p:nvSpPr>
          <p:cNvPr id="324" name="Google Shape;324;g2caca7aa58e_0_2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5" name="Google Shape;325;g2caca7aa58e_0_29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6" name="Google Shape;326;g2caca7aa58e_0_294"/>
          <p:cNvSpPr/>
          <p:nvPr/>
        </p:nvSpPr>
        <p:spPr>
          <a:xfrm>
            <a:off x="6841922" y="1701800"/>
            <a:ext cx="106905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Black Han Sans"/>
              <a:buNone/>
            </a:pPr>
            <a:r>
              <a:rPr b="0" i="0" lang="en-US" sz="8000" u="none" cap="none" strike="noStrike">
                <a:solidFill>
                  <a:srgbClr val="272727"/>
                </a:solidFill>
                <a:latin typeface="Black Han Sans"/>
                <a:ea typeface="Black Han Sans"/>
                <a:cs typeface="Black Han Sans"/>
                <a:sym typeface="Black Han Sans"/>
              </a:rPr>
              <a:t>SOME GRAPH</a:t>
            </a:r>
            <a:endParaRPr b="0" i="0" sz="8000" u="none" cap="none" strike="noStrike">
              <a:solidFill>
                <a:schemeClr val="dk1"/>
              </a:solidFill>
              <a:latin typeface="Calibri"/>
              <a:ea typeface="Calibri"/>
              <a:cs typeface="Calibri"/>
              <a:sym typeface="Calibri"/>
            </a:endParaRPr>
          </a:p>
        </p:txBody>
      </p:sp>
      <p:sp>
        <p:nvSpPr>
          <p:cNvPr id="327" name="Google Shape;327;g2caca7aa58e_0_294"/>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caca7aa58e_0_294"/>
          <p:cNvSpPr/>
          <p:nvPr/>
        </p:nvSpPr>
        <p:spPr>
          <a:xfrm>
            <a:off x="2986455" y="8999500"/>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66FF"/>
              </a:buClr>
              <a:buSzPts val="1820"/>
              <a:buFont typeface="Lato"/>
              <a:buNone/>
            </a:pPr>
            <a:r>
              <a:rPr b="0" i="0" lang="en-US" sz="1820" u="none" cap="none" strike="noStrike">
                <a:solidFill>
                  <a:srgbClr val="0366FF"/>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29" name="Google Shape;329;g2caca7aa58e_0_294"/>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66FF"/>
              </a:buClr>
              <a:buSzPts val="2185"/>
              <a:buFont typeface="Lato"/>
              <a:buNone/>
            </a:pPr>
            <a:r>
              <a:rPr b="0" i="0" lang="en-US" sz="2185" u="none" cap="none" strike="noStrike">
                <a:solidFill>
                  <a:srgbClr val="0366FF"/>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30" name="Google Shape;330;g2caca7aa58e_0_294"/>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66FF"/>
              </a:buClr>
              <a:buSzPts val="2185"/>
              <a:buFont typeface="Lato"/>
              <a:buNone/>
            </a:pPr>
            <a:r>
              <a:rPr b="0" i="0" lang="en-US" sz="2185" u="none" cap="none" strike="noStrike">
                <a:solidFill>
                  <a:srgbClr val="0366FF"/>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31" name="Google Shape;331;g2caca7aa58e_0_294"/>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66FF"/>
              </a:buClr>
              <a:buSzPts val="2185"/>
              <a:buFont typeface="Lato"/>
              <a:buNone/>
            </a:pPr>
            <a:r>
              <a:rPr b="0" i="0" lang="en-US" sz="2185" u="none" cap="none" strike="noStrike">
                <a:solidFill>
                  <a:srgbClr val="0366FF"/>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32" name="Google Shape;332;g2caca7aa58e_0_294"/>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66FF"/>
              </a:buClr>
              <a:buSzPts val="2185"/>
              <a:buFont typeface="Lato"/>
              <a:buNone/>
            </a:pPr>
            <a:r>
              <a:rPr b="0" i="0" lang="en-US" sz="2185" u="none" cap="none" strike="noStrike">
                <a:solidFill>
                  <a:srgbClr val="0366FF"/>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33" name="Google Shape;333;g2caca7aa58e_0_294"/>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66FF"/>
              </a:buClr>
              <a:buSzPts val="2185"/>
              <a:buFont typeface="Lato"/>
              <a:buNone/>
            </a:pPr>
            <a:r>
              <a:rPr b="0" i="0" lang="en-US" sz="2185" u="none" cap="none" strike="noStrike">
                <a:solidFill>
                  <a:srgbClr val="0366FF"/>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34" name="Google Shape;334;g2caca7aa58e_0_294"/>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66FF"/>
              </a:buClr>
              <a:buSzPts val="2185"/>
              <a:buFont typeface="Lato"/>
              <a:buNone/>
            </a:pPr>
            <a:r>
              <a:rPr b="0" i="0" lang="en-US" sz="2185" u="none" cap="none" strike="noStrike">
                <a:solidFill>
                  <a:srgbClr val="0366FF"/>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35" name="Google Shape;335;g2caca7aa58e_0_294"/>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66FF"/>
              </a:buClr>
              <a:buSzPts val="2185"/>
              <a:buFont typeface="Lato"/>
              <a:buNone/>
            </a:pPr>
            <a:r>
              <a:rPr b="0" i="0" lang="en-US" sz="2185" u="none" cap="none" strike="noStrike">
                <a:solidFill>
                  <a:srgbClr val="0366FF"/>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36" name="Google Shape;336;g2caca7aa58e_0_294"/>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66FF"/>
              </a:buClr>
              <a:buSzPts val="2185"/>
              <a:buFont typeface="Lato"/>
              <a:buNone/>
            </a:pPr>
            <a:r>
              <a:rPr b="0" i="0" lang="en-US" sz="2185" u="none" cap="none" strike="noStrike">
                <a:solidFill>
                  <a:srgbClr val="0366FF"/>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37" name="Google Shape;337;g2caca7aa58e_0_294"/>
          <p:cNvSpPr/>
          <p:nvPr/>
        </p:nvSpPr>
        <p:spPr>
          <a:xfrm>
            <a:off x="2852319" y="848209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66FF"/>
              </a:buClr>
              <a:buSzPts val="1820"/>
              <a:buFont typeface="Lato"/>
              <a:buNone/>
            </a:pPr>
            <a:r>
              <a:rPr b="0" i="0" lang="en-US" sz="1820" u="none" cap="none" strike="noStrike">
                <a:solidFill>
                  <a:srgbClr val="0366FF"/>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38" name="Google Shape;338;g2caca7aa58e_0_294"/>
          <p:cNvSpPr/>
          <p:nvPr/>
        </p:nvSpPr>
        <p:spPr>
          <a:xfrm>
            <a:off x="2852319" y="796459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66FF"/>
              </a:buClr>
              <a:buSzPts val="1820"/>
              <a:buFont typeface="Lato"/>
              <a:buNone/>
            </a:pPr>
            <a:r>
              <a:rPr b="0" i="0" lang="en-US" sz="1820" u="none" cap="none" strike="noStrike">
                <a:solidFill>
                  <a:srgbClr val="0366FF"/>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39" name="Google Shape;339;g2caca7aa58e_0_294"/>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66FF"/>
              </a:buClr>
              <a:buSzPts val="1820"/>
              <a:buFont typeface="Lato"/>
              <a:buNone/>
            </a:pPr>
            <a:r>
              <a:rPr b="0" i="0" lang="en-US" sz="1820" u="none" cap="none" strike="noStrike">
                <a:solidFill>
                  <a:srgbClr val="0366FF"/>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40" name="Google Shape;340;g2caca7aa58e_0_294"/>
          <p:cNvSpPr/>
          <p:nvPr/>
        </p:nvSpPr>
        <p:spPr>
          <a:xfrm>
            <a:off x="2852319" y="6929624"/>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66FF"/>
              </a:buClr>
              <a:buSzPts val="1820"/>
              <a:buFont typeface="Lato"/>
              <a:buNone/>
            </a:pPr>
            <a:r>
              <a:rPr b="0" i="0" lang="en-US" sz="1820" u="none" cap="none" strike="noStrike">
                <a:solidFill>
                  <a:srgbClr val="0366FF"/>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41" name="Google Shape;341;g2caca7aa58e_0_294"/>
          <p:cNvSpPr/>
          <p:nvPr/>
        </p:nvSpPr>
        <p:spPr>
          <a:xfrm>
            <a:off x="2852319" y="641229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66FF"/>
              </a:buClr>
              <a:buSzPts val="1820"/>
              <a:buFont typeface="Lato"/>
              <a:buNone/>
            </a:pPr>
            <a:r>
              <a:rPr b="0" i="0" lang="en-US" sz="1820" u="none" cap="none" strike="noStrike">
                <a:solidFill>
                  <a:srgbClr val="0366FF"/>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42" name="Google Shape;342;g2caca7aa58e_0_294"/>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66FF"/>
              </a:buClr>
              <a:buSzPts val="1820"/>
              <a:buFont typeface="Lato"/>
              <a:buNone/>
            </a:pPr>
            <a:r>
              <a:rPr b="0" i="0" lang="en-US" sz="1820" u="none" cap="none" strike="noStrike">
                <a:solidFill>
                  <a:srgbClr val="0366FF"/>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43" name="Google Shape;343;g2caca7aa58e_0_294"/>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66FF"/>
              </a:buClr>
              <a:buSzPts val="1820"/>
              <a:buFont typeface="Lato"/>
              <a:buNone/>
            </a:pPr>
            <a:r>
              <a:rPr b="0" i="0" lang="en-US" sz="1820" u="none" cap="none" strike="noStrike">
                <a:solidFill>
                  <a:srgbClr val="0366FF"/>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44" name="Google Shape;344;g2caca7aa58e_0_294"/>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66FF"/>
              </a:buClr>
              <a:buSzPts val="1820"/>
              <a:buFont typeface="Lato"/>
              <a:buNone/>
            </a:pPr>
            <a:r>
              <a:rPr b="0" i="0" lang="en-US" sz="1820" u="none" cap="none" strike="noStrike">
                <a:solidFill>
                  <a:srgbClr val="0366FF"/>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45" name="Google Shape;345;g2caca7aa58e_0_294"/>
          <p:cNvSpPr/>
          <p:nvPr/>
        </p:nvSpPr>
        <p:spPr>
          <a:xfrm>
            <a:off x="2852319" y="434251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66FF"/>
              </a:buClr>
              <a:buSzPts val="1820"/>
              <a:buFont typeface="Lato"/>
              <a:buNone/>
            </a:pPr>
            <a:r>
              <a:rPr b="0" i="0" lang="en-US" sz="1820" u="none" cap="none" strike="noStrike">
                <a:solidFill>
                  <a:srgbClr val="0366FF"/>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46" name="Google Shape;346;g2caca7aa58e_0_294"/>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66FF"/>
              </a:buClr>
              <a:buSzPts val="1820"/>
              <a:buFont typeface="Lato"/>
              <a:buNone/>
            </a:pPr>
            <a:r>
              <a:rPr b="0" i="0" lang="en-US" sz="1820" u="none" cap="none" strike="noStrike">
                <a:solidFill>
                  <a:srgbClr val="0366FF"/>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47" name="Google Shape;347;g2caca7aa58e_0_294"/>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48" name="Google Shape;348;g2caca7aa58e_0_294"/>
          <p:cNvPicPr preferRelativeResize="0"/>
          <p:nvPr/>
        </p:nvPicPr>
        <p:blipFill rotWithShape="1">
          <a:blip r:embed="rId7">
            <a:alphaModFix/>
          </a:blip>
          <a:srcRect b="0" l="0" r="0" t="0"/>
          <a:stretch/>
        </p:blipFill>
        <p:spPr>
          <a:xfrm>
            <a:off x="4512766" y="4185456"/>
            <a:ext cx="11567" cy="5258445"/>
          </a:xfrm>
          <a:prstGeom prst="rect">
            <a:avLst/>
          </a:prstGeom>
          <a:noFill/>
          <a:ln>
            <a:noFill/>
          </a:ln>
        </p:spPr>
      </p:pic>
      <p:pic>
        <p:nvPicPr>
          <p:cNvPr descr=" " id="349" name="Google Shape;349;g2caca7aa58e_0_294"/>
          <p:cNvPicPr preferRelativeResize="0"/>
          <p:nvPr/>
        </p:nvPicPr>
        <p:blipFill rotWithShape="1">
          <a:blip r:embed="rId8">
            <a:alphaModFix/>
          </a:blip>
          <a:srcRect b="0" l="0" r="0" t="0"/>
          <a:stretch/>
        </p:blipFill>
        <p:spPr>
          <a:xfrm>
            <a:off x="5651279" y="4185456"/>
            <a:ext cx="11567" cy="5258445"/>
          </a:xfrm>
          <a:prstGeom prst="rect">
            <a:avLst/>
          </a:prstGeom>
          <a:noFill/>
          <a:ln>
            <a:noFill/>
          </a:ln>
        </p:spPr>
      </p:pic>
      <p:pic>
        <p:nvPicPr>
          <p:cNvPr descr=" " id="350" name="Google Shape;350;g2caca7aa58e_0_294"/>
          <p:cNvPicPr preferRelativeResize="0"/>
          <p:nvPr/>
        </p:nvPicPr>
        <p:blipFill rotWithShape="1">
          <a:blip r:embed="rId9">
            <a:alphaModFix/>
          </a:blip>
          <a:srcRect b="0" l="0" r="0" t="0"/>
          <a:stretch/>
        </p:blipFill>
        <p:spPr>
          <a:xfrm>
            <a:off x="6789795" y="4185456"/>
            <a:ext cx="11567" cy="5258445"/>
          </a:xfrm>
          <a:prstGeom prst="rect">
            <a:avLst/>
          </a:prstGeom>
          <a:noFill/>
          <a:ln>
            <a:noFill/>
          </a:ln>
        </p:spPr>
      </p:pic>
      <p:pic>
        <p:nvPicPr>
          <p:cNvPr descr=" " id="351" name="Google Shape;351;g2caca7aa58e_0_294"/>
          <p:cNvPicPr preferRelativeResize="0"/>
          <p:nvPr/>
        </p:nvPicPr>
        <p:blipFill rotWithShape="1">
          <a:blip r:embed="rId10">
            <a:alphaModFix/>
          </a:blip>
          <a:srcRect b="0" l="0" r="0" t="0"/>
          <a:stretch/>
        </p:blipFill>
        <p:spPr>
          <a:xfrm>
            <a:off x="7928309" y="4185456"/>
            <a:ext cx="11567" cy="5258445"/>
          </a:xfrm>
          <a:prstGeom prst="rect">
            <a:avLst/>
          </a:prstGeom>
          <a:noFill/>
          <a:ln>
            <a:noFill/>
          </a:ln>
        </p:spPr>
      </p:pic>
      <p:pic>
        <p:nvPicPr>
          <p:cNvPr descr=" " id="352" name="Google Shape;352;g2caca7aa58e_0_294"/>
          <p:cNvPicPr preferRelativeResize="0"/>
          <p:nvPr/>
        </p:nvPicPr>
        <p:blipFill rotWithShape="1">
          <a:blip r:embed="rId11">
            <a:alphaModFix/>
          </a:blip>
          <a:srcRect b="0" l="0" r="0" t="0"/>
          <a:stretch/>
        </p:blipFill>
        <p:spPr>
          <a:xfrm>
            <a:off x="9066828" y="4185456"/>
            <a:ext cx="11567" cy="5258445"/>
          </a:xfrm>
          <a:prstGeom prst="rect">
            <a:avLst/>
          </a:prstGeom>
          <a:noFill/>
          <a:ln>
            <a:noFill/>
          </a:ln>
        </p:spPr>
      </p:pic>
      <p:pic>
        <p:nvPicPr>
          <p:cNvPr descr=" " id="353" name="Google Shape;353;g2caca7aa58e_0_294"/>
          <p:cNvPicPr preferRelativeResize="0"/>
          <p:nvPr/>
        </p:nvPicPr>
        <p:blipFill rotWithShape="1">
          <a:blip r:embed="rId12">
            <a:alphaModFix/>
          </a:blip>
          <a:srcRect b="0" l="0" r="0" t="0"/>
          <a:stretch/>
        </p:blipFill>
        <p:spPr>
          <a:xfrm>
            <a:off x="10205341" y="4185456"/>
            <a:ext cx="11567" cy="5258445"/>
          </a:xfrm>
          <a:prstGeom prst="rect">
            <a:avLst/>
          </a:prstGeom>
          <a:noFill/>
          <a:ln>
            <a:noFill/>
          </a:ln>
        </p:spPr>
      </p:pic>
      <p:pic>
        <p:nvPicPr>
          <p:cNvPr descr=" " id="354" name="Google Shape;354;g2caca7aa58e_0_294"/>
          <p:cNvPicPr preferRelativeResize="0"/>
          <p:nvPr/>
        </p:nvPicPr>
        <p:blipFill rotWithShape="1">
          <a:blip r:embed="rId13">
            <a:alphaModFix/>
          </a:blip>
          <a:srcRect b="0" l="0" r="0" t="0"/>
          <a:stretch/>
        </p:blipFill>
        <p:spPr>
          <a:xfrm>
            <a:off x="11343854" y="4185456"/>
            <a:ext cx="11567" cy="5258445"/>
          </a:xfrm>
          <a:prstGeom prst="rect">
            <a:avLst/>
          </a:prstGeom>
          <a:noFill/>
          <a:ln>
            <a:noFill/>
          </a:ln>
        </p:spPr>
      </p:pic>
      <p:pic>
        <p:nvPicPr>
          <p:cNvPr descr=" " id="355" name="Google Shape;355;g2caca7aa58e_0_294"/>
          <p:cNvPicPr preferRelativeResize="0"/>
          <p:nvPr/>
        </p:nvPicPr>
        <p:blipFill rotWithShape="1">
          <a:blip r:embed="rId14">
            <a:alphaModFix/>
          </a:blip>
          <a:srcRect b="0" l="0" r="0" t="0"/>
          <a:stretch/>
        </p:blipFill>
        <p:spPr>
          <a:xfrm>
            <a:off x="3355539" y="5483858"/>
            <a:ext cx="8050167" cy="2373585"/>
          </a:xfrm>
          <a:prstGeom prst="rect">
            <a:avLst/>
          </a:prstGeom>
          <a:noFill/>
          <a:ln>
            <a:noFill/>
          </a:ln>
        </p:spPr>
      </p:pic>
      <p:pic>
        <p:nvPicPr>
          <p:cNvPr descr=" " id="356" name="Google Shape;356;g2caca7aa58e_0_294"/>
          <p:cNvPicPr preferRelativeResize="0"/>
          <p:nvPr/>
        </p:nvPicPr>
        <p:blipFill rotWithShape="1">
          <a:blip r:embed="rId15">
            <a:alphaModFix/>
          </a:blip>
          <a:srcRect b="0" l="0" r="0" t="0"/>
          <a:stretch/>
        </p:blipFill>
        <p:spPr>
          <a:xfrm>
            <a:off x="3369143" y="6359537"/>
            <a:ext cx="8044030" cy="2268525"/>
          </a:xfrm>
          <a:prstGeom prst="rect">
            <a:avLst/>
          </a:prstGeom>
          <a:noFill/>
          <a:ln>
            <a:noFill/>
          </a:ln>
        </p:spPr>
      </p:pic>
      <p:pic>
        <p:nvPicPr>
          <p:cNvPr descr=" " id="357" name="Google Shape;357;g2caca7aa58e_0_294"/>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58" name="Google Shape;358;g2caca7aa58e_0_294"/>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59" name="Google Shape;359;g2caca7aa58e_0_294"/>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60" name="Google Shape;360;g2caca7aa58e_0_294"/>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61" name="Google Shape;361;g2caca7aa58e_0_294"/>
          <p:cNvPicPr preferRelativeResize="0"/>
          <p:nvPr/>
        </p:nvPicPr>
        <p:blipFill rotWithShape="1">
          <a:blip r:embed="rId20">
            <a:alphaModFix/>
          </a:blip>
          <a:srcRect b="0" l="0" r="0" t="0"/>
          <a:stretch/>
        </p:blipFill>
        <p:spPr>
          <a:xfrm>
            <a:off x="6718783" y="7732799"/>
            <a:ext cx="153591" cy="153566"/>
          </a:xfrm>
          <a:prstGeom prst="rect">
            <a:avLst/>
          </a:prstGeom>
          <a:noFill/>
          <a:ln>
            <a:noFill/>
          </a:ln>
        </p:spPr>
      </p:pic>
      <p:pic>
        <p:nvPicPr>
          <p:cNvPr descr=" " id="362" name="Google Shape;362;g2caca7aa58e_0_294"/>
          <p:cNvPicPr preferRelativeResize="0"/>
          <p:nvPr/>
        </p:nvPicPr>
        <p:blipFill rotWithShape="1">
          <a:blip r:embed="rId21">
            <a:alphaModFix/>
          </a:blip>
          <a:srcRect b="0" l="0" r="0" t="0"/>
          <a:stretch/>
        </p:blipFill>
        <p:spPr>
          <a:xfrm>
            <a:off x="6718783" y="6311838"/>
            <a:ext cx="153591" cy="153566"/>
          </a:xfrm>
          <a:prstGeom prst="rect">
            <a:avLst/>
          </a:prstGeom>
          <a:noFill/>
          <a:ln>
            <a:noFill/>
          </a:ln>
        </p:spPr>
      </p:pic>
      <p:pic>
        <p:nvPicPr>
          <p:cNvPr descr=" " id="363" name="Google Shape;363;g2caca7aa58e_0_294"/>
          <p:cNvPicPr preferRelativeResize="0"/>
          <p:nvPr/>
        </p:nvPicPr>
        <p:blipFill rotWithShape="1">
          <a:blip r:embed="rId22">
            <a:alphaModFix/>
          </a:blip>
          <a:srcRect b="0" l="0" r="0" t="0"/>
          <a:stretch/>
        </p:blipFill>
        <p:spPr>
          <a:xfrm>
            <a:off x="7861923" y="6733220"/>
            <a:ext cx="153591" cy="153566"/>
          </a:xfrm>
          <a:prstGeom prst="rect">
            <a:avLst/>
          </a:prstGeom>
          <a:noFill/>
          <a:ln>
            <a:noFill/>
          </a:ln>
        </p:spPr>
      </p:pic>
      <p:pic>
        <p:nvPicPr>
          <p:cNvPr descr=" " id="364" name="Google Shape;364;g2caca7aa58e_0_294"/>
          <p:cNvPicPr preferRelativeResize="0"/>
          <p:nvPr/>
        </p:nvPicPr>
        <p:blipFill rotWithShape="1">
          <a:blip r:embed="rId23">
            <a:alphaModFix/>
          </a:blip>
          <a:srcRect b="0" l="0" r="0" t="0"/>
          <a:stretch/>
        </p:blipFill>
        <p:spPr>
          <a:xfrm>
            <a:off x="7861923" y="6420631"/>
            <a:ext cx="153591" cy="153566"/>
          </a:xfrm>
          <a:prstGeom prst="rect">
            <a:avLst/>
          </a:prstGeom>
          <a:noFill/>
          <a:ln>
            <a:noFill/>
          </a:ln>
        </p:spPr>
      </p:pic>
      <p:pic>
        <p:nvPicPr>
          <p:cNvPr descr=" " id="365" name="Google Shape;365;g2caca7aa58e_0_294"/>
          <p:cNvPicPr preferRelativeResize="0"/>
          <p:nvPr/>
        </p:nvPicPr>
        <p:blipFill rotWithShape="1">
          <a:blip r:embed="rId24">
            <a:alphaModFix/>
          </a:blip>
          <a:srcRect b="0" l="0" r="0" t="0"/>
          <a:stretch/>
        </p:blipFill>
        <p:spPr>
          <a:xfrm>
            <a:off x="8995813" y="7667588"/>
            <a:ext cx="153591" cy="153566"/>
          </a:xfrm>
          <a:prstGeom prst="rect">
            <a:avLst/>
          </a:prstGeom>
          <a:noFill/>
          <a:ln>
            <a:noFill/>
          </a:ln>
        </p:spPr>
      </p:pic>
      <p:pic>
        <p:nvPicPr>
          <p:cNvPr descr=" " id="366" name="Google Shape;366;g2caca7aa58e_0_294"/>
          <p:cNvPicPr preferRelativeResize="0"/>
          <p:nvPr/>
        </p:nvPicPr>
        <p:blipFill rotWithShape="1">
          <a:blip r:embed="rId25">
            <a:alphaModFix/>
          </a:blip>
          <a:srcRect b="0" l="0" r="0" t="0"/>
          <a:stretch/>
        </p:blipFill>
        <p:spPr>
          <a:xfrm>
            <a:off x="8995813" y="7076889"/>
            <a:ext cx="153591" cy="153566"/>
          </a:xfrm>
          <a:prstGeom prst="rect">
            <a:avLst/>
          </a:prstGeom>
          <a:noFill/>
          <a:ln>
            <a:noFill/>
          </a:ln>
        </p:spPr>
      </p:pic>
      <p:pic>
        <p:nvPicPr>
          <p:cNvPr descr=" " id="367" name="Google Shape;367;g2caca7aa58e_0_294"/>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68" name="Google Shape;368;g2caca7aa58e_0_294"/>
          <p:cNvPicPr preferRelativeResize="0"/>
          <p:nvPr/>
        </p:nvPicPr>
        <p:blipFill rotWithShape="1">
          <a:blip r:embed="rId27">
            <a:alphaModFix/>
          </a:blip>
          <a:srcRect b="0" l="0" r="0" t="0"/>
          <a:stretch/>
        </p:blipFill>
        <p:spPr>
          <a:xfrm>
            <a:off x="10138955" y="6572783"/>
            <a:ext cx="153591" cy="153566"/>
          </a:xfrm>
          <a:prstGeom prst="rect">
            <a:avLst/>
          </a:prstGeom>
          <a:noFill/>
          <a:ln>
            <a:noFill/>
          </a:ln>
        </p:spPr>
      </p:pic>
      <p:sp>
        <p:nvSpPr>
          <p:cNvPr id="369" name="Google Shape;369;g2caca7aa58e_0_294"/>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caca7aa58e_0_294"/>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1" name="Google Shape;371;g2caca7aa58e_0_294"/>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72" name="Google Shape;372;g2caca7aa58e_0_294"/>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373" name="Google Shape;373;g2caca7aa58e_0_294"/>
          <p:cNvSpPr/>
          <p:nvPr/>
        </p:nvSpPr>
        <p:spPr>
          <a:xfrm>
            <a:off x="16200875" y="6365367"/>
            <a:ext cx="19941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2caca7aa58e_0_294"/>
          <p:cNvSpPr/>
          <p:nvPr/>
        </p:nvSpPr>
        <p:spPr>
          <a:xfrm>
            <a:off x="16200875" y="6292850"/>
            <a:ext cx="21975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Han Sans"/>
              <a:buNone/>
            </a:pPr>
            <a:r>
              <a:rPr b="0" i="0" lang="en-US" sz="4800" u="none" cap="none" strike="noStrike">
                <a:solidFill>
                  <a:srgbClr val="0E0E0E"/>
                </a:solidFill>
                <a:latin typeface="Black Han Sans"/>
                <a:ea typeface="Black Han Sans"/>
                <a:cs typeface="Black Han Sans"/>
                <a:sym typeface="Black Han Sans"/>
              </a:rPr>
              <a:t>34.574</a:t>
            </a:r>
            <a:endParaRPr b="0" i="0" sz="4800" u="none" cap="none" strike="noStrike">
              <a:solidFill>
                <a:schemeClr val="dk1"/>
              </a:solidFill>
              <a:latin typeface="Calibri"/>
              <a:ea typeface="Calibri"/>
              <a:cs typeface="Calibri"/>
              <a:sym typeface="Calibri"/>
            </a:endParaRPr>
          </a:p>
        </p:txBody>
      </p:sp>
      <p:sp>
        <p:nvSpPr>
          <p:cNvPr id="375" name="Google Shape;375;g2caca7aa58e_0_294"/>
          <p:cNvSpPr/>
          <p:nvPr/>
        </p:nvSpPr>
        <p:spPr>
          <a:xfrm>
            <a:off x="16696237" y="70548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376" name="Google Shape;376;g2caca7aa58e_0_294"/>
          <p:cNvSpPr/>
          <p:nvPr/>
        </p:nvSpPr>
        <p:spPr>
          <a:xfrm>
            <a:off x="13260457"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g2caca7aa58e_0_294"/>
          <p:cNvSpPr/>
          <p:nvPr/>
        </p:nvSpPr>
        <p:spPr>
          <a:xfrm>
            <a:off x="13260457"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2caca7aa58e_0_294"/>
          <p:cNvSpPr/>
          <p:nvPr/>
        </p:nvSpPr>
        <p:spPr>
          <a:xfrm>
            <a:off x="13158845"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lack Han Sans"/>
              <a:buNone/>
            </a:pPr>
            <a:r>
              <a:rPr b="0" i="0" lang="en-US" sz="4800" u="none" cap="none" strike="noStrike">
                <a:solidFill>
                  <a:srgbClr val="0E0E0E"/>
                </a:solidFill>
                <a:latin typeface="Black Han Sans"/>
                <a:ea typeface="Black Han Sans"/>
                <a:cs typeface="Black Han Sans"/>
                <a:sym typeface="Black Han Sans"/>
              </a:rPr>
              <a:t>TREASURE FOUND</a:t>
            </a:r>
            <a:endParaRPr b="0" i="0" sz="4800" u="none" cap="none" strike="noStrike">
              <a:solidFill>
                <a:schemeClr val="dk1"/>
              </a:solidFill>
              <a:latin typeface="Calibri"/>
              <a:ea typeface="Calibri"/>
              <a:cs typeface="Calibri"/>
              <a:sym typeface="Calibri"/>
            </a:endParaRPr>
          </a:p>
        </p:txBody>
      </p:sp>
      <p:sp>
        <p:nvSpPr>
          <p:cNvPr id="379" name="Google Shape;379;g2caca7aa58e_0_294"/>
          <p:cNvSpPr/>
          <p:nvPr/>
        </p:nvSpPr>
        <p:spPr>
          <a:xfrm>
            <a:off x="13192716" y="11379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80" name="Google Shape;380;g2caca7aa58e_0_294"/>
          <p:cNvSpPr/>
          <p:nvPr/>
        </p:nvSpPr>
        <p:spPr>
          <a:xfrm>
            <a:off x="3251606"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caca7aa58e_0_294"/>
          <p:cNvSpPr/>
          <p:nvPr/>
        </p:nvSpPr>
        <p:spPr>
          <a:xfrm>
            <a:off x="3251606"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2caca7aa58e_0_294"/>
          <p:cNvSpPr/>
          <p:nvPr/>
        </p:nvSpPr>
        <p:spPr>
          <a:xfrm>
            <a:off x="3149994"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lack Han Sans"/>
              <a:buNone/>
            </a:pPr>
            <a:r>
              <a:rPr b="0" i="0" lang="en-US" sz="4800" u="none" cap="none" strike="noStrike">
                <a:solidFill>
                  <a:srgbClr val="0E0E0E"/>
                </a:solidFill>
                <a:latin typeface="Black Han Sans"/>
                <a:ea typeface="Black Han Sans"/>
                <a:cs typeface="Black Han Sans"/>
                <a:sym typeface="Black Han Sans"/>
              </a:rPr>
              <a:t>SPELLCASTING </a:t>
            </a:r>
            <a:endParaRPr b="0" i="0" sz="4800" u="none" cap="none" strike="noStrike">
              <a:solidFill>
                <a:schemeClr val="dk1"/>
              </a:solidFill>
              <a:latin typeface="Calibri"/>
              <a:ea typeface="Calibri"/>
              <a:cs typeface="Calibri"/>
              <a:sym typeface="Calibri"/>
            </a:endParaRPr>
          </a:p>
        </p:txBody>
      </p:sp>
      <p:sp>
        <p:nvSpPr>
          <p:cNvPr id="383" name="Google Shape;383;g2caca7aa58e_0_294"/>
          <p:cNvSpPr/>
          <p:nvPr/>
        </p:nvSpPr>
        <p:spPr>
          <a:xfrm>
            <a:off x="3183865" y="11379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4"/>
        </a:solidFill>
      </p:bgPr>
    </p:bg>
    <p:spTree>
      <p:nvGrpSpPr>
        <p:cNvPr id="388" name="Shape 388"/>
        <p:cNvGrpSpPr/>
        <p:nvPr/>
      </p:nvGrpSpPr>
      <p:grpSpPr>
        <a:xfrm>
          <a:off x="0" y="0"/>
          <a:ext cx="0" cy="0"/>
          <a:chOff x="0" y="0"/>
          <a:chExt cx="0" cy="0"/>
        </a:xfrm>
      </p:grpSpPr>
      <p:pic>
        <p:nvPicPr>
          <p:cNvPr descr=" " id="389" name="Google Shape;389;g2caca7aa58e_0_360"/>
          <p:cNvPicPr preferRelativeResize="0"/>
          <p:nvPr/>
        </p:nvPicPr>
        <p:blipFill rotWithShape="1">
          <a:blip r:embed="rId3">
            <a:alphaModFix/>
          </a:blip>
          <a:srcRect b="0" l="0" r="0" t="0"/>
          <a:stretch/>
        </p:blipFill>
        <p:spPr>
          <a:xfrm>
            <a:off x="8777088" y="0"/>
            <a:ext cx="15609959" cy="13716000"/>
          </a:xfrm>
          <a:prstGeom prst="rect">
            <a:avLst/>
          </a:prstGeom>
          <a:noFill/>
          <a:ln>
            <a:noFill/>
          </a:ln>
        </p:spPr>
      </p:pic>
      <p:pic>
        <p:nvPicPr>
          <p:cNvPr descr=" " id="390" name="Google Shape;390;g2caca7aa58e_0_360"/>
          <p:cNvPicPr preferRelativeResize="0"/>
          <p:nvPr/>
        </p:nvPicPr>
        <p:blipFill rotWithShape="1">
          <a:blip r:embed="rId4">
            <a:alphaModFix/>
          </a:blip>
          <a:srcRect b="0" l="0" r="0" t="0"/>
          <a:stretch/>
        </p:blipFill>
        <p:spPr>
          <a:xfrm>
            <a:off x="0" y="0"/>
            <a:ext cx="21720080" cy="13716000"/>
          </a:xfrm>
          <a:prstGeom prst="rect">
            <a:avLst/>
          </a:prstGeom>
          <a:noFill/>
          <a:ln>
            <a:noFill/>
          </a:ln>
        </p:spPr>
      </p:pic>
      <p:pic>
        <p:nvPicPr>
          <p:cNvPr descr=" " id="391" name="Google Shape;391;g2caca7aa58e_0_360"/>
          <p:cNvPicPr preferRelativeResize="0"/>
          <p:nvPr/>
        </p:nvPicPr>
        <p:blipFill rotWithShape="1">
          <a:blip r:embed="rId5">
            <a:alphaModFix/>
          </a:blip>
          <a:srcRect b="0" l="0" r="0" t="0"/>
          <a:stretch/>
        </p:blipFill>
        <p:spPr>
          <a:xfrm>
            <a:off x="19941492" y="863600"/>
            <a:ext cx="2819752" cy="2819400"/>
          </a:xfrm>
          <a:prstGeom prst="rect">
            <a:avLst/>
          </a:prstGeom>
          <a:noFill/>
          <a:ln>
            <a:noFill/>
          </a:ln>
        </p:spPr>
      </p:pic>
      <p:sp>
        <p:nvSpPr>
          <p:cNvPr id="392" name="Google Shape;392;g2caca7aa58e_0_3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3" name="Google Shape;393;g2caca7aa58e_0_36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94" name="Google Shape;394;g2caca7aa58e_0_360"/>
          <p:cNvSpPr/>
          <p:nvPr/>
        </p:nvSpPr>
        <p:spPr>
          <a:xfrm>
            <a:off x="15470534" y="6121400"/>
            <a:ext cx="4712400" cy="416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2caca7aa58e_0_360"/>
          <p:cNvSpPr/>
          <p:nvPr/>
        </p:nvSpPr>
        <p:spPr>
          <a:xfrm>
            <a:off x="15470534" y="6121400"/>
            <a:ext cx="4712400" cy="416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2caca7aa58e_0_360"/>
          <p:cNvSpPr/>
          <p:nvPr/>
        </p:nvSpPr>
        <p:spPr>
          <a:xfrm>
            <a:off x="15470534" y="6121400"/>
            <a:ext cx="49155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Han Sans"/>
              <a:buNone/>
            </a:pPr>
            <a:r>
              <a:rPr b="0" i="0" lang="en-US" sz="4800" u="none" cap="none" strike="noStrike">
                <a:solidFill>
                  <a:srgbClr val="0E0E0E"/>
                </a:solidFill>
                <a:latin typeface="Black Han Sans"/>
                <a:ea typeface="Black Han Sans"/>
                <a:cs typeface="Black Han Sans"/>
                <a:sym typeface="Black Han Sans"/>
              </a:rPr>
              <a:t>A WEB APPLICATION</a:t>
            </a:r>
            <a:endParaRPr b="0" i="0" sz="4800" u="none" cap="none" strike="noStrike">
              <a:solidFill>
                <a:schemeClr val="dk1"/>
              </a:solidFill>
              <a:latin typeface="Calibri"/>
              <a:ea typeface="Calibri"/>
              <a:cs typeface="Calibri"/>
              <a:sym typeface="Calibri"/>
            </a:endParaRPr>
          </a:p>
        </p:txBody>
      </p:sp>
      <p:sp>
        <p:nvSpPr>
          <p:cNvPr id="397" name="Google Shape;397;g2caca7aa58e_0_360"/>
          <p:cNvSpPr/>
          <p:nvPr/>
        </p:nvSpPr>
        <p:spPr>
          <a:xfrm>
            <a:off x="15470534" y="7848600"/>
            <a:ext cx="4847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398" name="Google Shape;398;g2caca7aa58e_0_360"/>
          <p:cNvPicPr preferRelativeResize="0"/>
          <p:nvPr/>
        </p:nvPicPr>
        <p:blipFill rotWithShape="1">
          <a:blip r:embed="rId7">
            <a:alphaModFix/>
          </a:blip>
          <a:srcRect b="0" l="0" r="0" t="0"/>
          <a:stretch/>
        </p:blipFill>
        <p:spPr>
          <a:xfrm>
            <a:off x="1270159" y="4114800"/>
            <a:ext cx="13768521" cy="8166100"/>
          </a:xfrm>
          <a:prstGeom prst="rect">
            <a:avLst/>
          </a:prstGeom>
          <a:noFill/>
          <a:ln>
            <a:noFill/>
          </a:ln>
        </p:spPr>
      </p:pic>
      <p:pic>
        <p:nvPicPr>
          <p:cNvPr descr=" " id="399" name="Google Shape;399;g2caca7aa58e_0_360"/>
          <p:cNvPicPr preferRelativeResize="0"/>
          <p:nvPr/>
        </p:nvPicPr>
        <p:blipFill rotWithShape="1">
          <a:blip r:embed="rId8">
            <a:alphaModFix/>
          </a:blip>
          <a:srcRect b="0" l="0" r="0" t="0"/>
          <a:stretch/>
        </p:blipFill>
        <p:spPr>
          <a:xfrm>
            <a:off x="3200800" y="4457700"/>
            <a:ext cx="9894537" cy="6489700"/>
          </a:xfrm>
          <a:prstGeom prst="rect">
            <a:avLst/>
          </a:prstGeom>
          <a:noFill/>
          <a:ln>
            <a:noFill/>
          </a:ln>
        </p:spPr>
      </p:pic>
      <p:sp>
        <p:nvSpPr>
          <p:cNvPr id="400" name="Google Shape;400;g2caca7aa58e_0_360"/>
          <p:cNvSpPr/>
          <p:nvPr/>
        </p:nvSpPr>
        <p:spPr>
          <a:xfrm>
            <a:off x="3653823" y="1752600"/>
            <a:ext cx="170793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Black Han Sans"/>
              <a:buNone/>
            </a:pPr>
            <a:r>
              <a:rPr b="0" i="0" lang="en-US" sz="8000" u="none" cap="none" strike="noStrike">
                <a:solidFill>
                  <a:srgbClr val="272727"/>
                </a:solidFill>
                <a:latin typeface="Black Han Sans"/>
                <a:ea typeface="Black Han Sans"/>
                <a:cs typeface="Black Han Sans"/>
                <a:sym typeface="Black Han San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4"/>
        </a:solidFill>
      </p:bgPr>
    </p:bg>
    <p:spTree>
      <p:nvGrpSpPr>
        <p:cNvPr id="405" name="Shape 405"/>
        <p:cNvGrpSpPr/>
        <p:nvPr/>
      </p:nvGrpSpPr>
      <p:grpSpPr>
        <a:xfrm>
          <a:off x="0" y="0"/>
          <a:ext cx="0" cy="0"/>
          <a:chOff x="0" y="0"/>
          <a:chExt cx="0" cy="0"/>
        </a:xfrm>
      </p:grpSpPr>
      <p:pic>
        <p:nvPicPr>
          <p:cNvPr descr=" " id="406" name="Google Shape;406;g2caca7aa58e_0_376"/>
          <p:cNvPicPr preferRelativeResize="0"/>
          <p:nvPr/>
        </p:nvPicPr>
        <p:blipFill rotWithShape="1">
          <a:blip r:embed="rId3">
            <a:alphaModFix/>
          </a:blip>
          <a:srcRect b="0" l="0" r="0" t="0"/>
          <a:stretch/>
        </p:blipFill>
        <p:spPr>
          <a:xfrm>
            <a:off x="0" y="0"/>
            <a:ext cx="13020997" cy="13716000"/>
          </a:xfrm>
          <a:prstGeom prst="rect">
            <a:avLst/>
          </a:prstGeom>
          <a:noFill/>
          <a:ln>
            <a:noFill/>
          </a:ln>
        </p:spPr>
      </p:pic>
      <p:pic>
        <p:nvPicPr>
          <p:cNvPr descr=" " id="407" name="Google Shape;407;g2caca7aa58e_0_376"/>
          <p:cNvPicPr preferRelativeResize="0"/>
          <p:nvPr/>
        </p:nvPicPr>
        <p:blipFill rotWithShape="1">
          <a:blip r:embed="rId4">
            <a:alphaModFix/>
          </a:blip>
          <a:srcRect b="0" l="0" r="0" t="0"/>
          <a:stretch/>
        </p:blipFill>
        <p:spPr>
          <a:xfrm>
            <a:off x="21198950" y="1028700"/>
            <a:ext cx="1503628" cy="1502966"/>
          </a:xfrm>
          <a:prstGeom prst="rect">
            <a:avLst/>
          </a:prstGeom>
          <a:noFill/>
          <a:ln>
            <a:noFill/>
          </a:ln>
        </p:spPr>
      </p:pic>
      <p:pic>
        <p:nvPicPr>
          <p:cNvPr descr=" " id="408" name="Google Shape;408;g2caca7aa58e_0_376"/>
          <p:cNvPicPr preferRelativeResize="0"/>
          <p:nvPr/>
        </p:nvPicPr>
        <p:blipFill rotWithShape="1">
          <a:blip r:embed="rId5">
            <a:alphaModFix/>
          </a:blip>
          <a:srcRect b="0" l="0" r="0" t="0"/>
          <a:stretch/>
        </p:blipFill>
        <p:spPr>
          <a:xfrm>
            <a:off x="21200764" y="1028700"/>
            <a:ext cx="1503628" cy="1502966"/>
          </a:xfrm>
          <a:prstGeom prst="rect">
            <a:avLst/>
          </a:prstGeom>
          <a:noFill/>
          <a:ln>
            <a:noFill/>
          </a:ln>
        </p:spPr>
      </p:pic>
      <p:sp>
        <p:nvSpPr>
          <p:cNvPr id="409" name="Google Shape;409;g2caca7aa58e_0_3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0" name="Google Shape;410;g2caca7aa58e_0_37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11" name="Google Shape;411;g2caca7aa58e_0_376"/>
          <p:cNvSpPr/>
          <p:nvPr/>
        </p:nvSpPr>
        <p:spPr>
          <a:xfrm>
            <a:off x="11825178" y="4559300"/>
            <a:ext cx="87387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2caca7aa58e_0_376"/>
          <p:cNvSpPr/>
          <p:nvPr/>
        </p:nvSpPr>
        <p:spPr>
          <a:xfrm>
            <a:off x="11825178" y="4559300"/>
            <a:ext cx="87387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g2caca7aa58e_0_376"/>
          <p:cNvSpPr/>
          <p:nvPr/>
        </p:nvSpPr>
        <p:spPr>
          <a:xfrm>
            <a:off x="11825178" y="45593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Han Sans"/>
              <a:buNone/>
            </a:pPr>
            <a:r>
              <a:rPr b="0" i="0" lang="en-US" sz="4800" u="none" cap="none" strike="noStrike">
                <a:solidFill>
                  <a:srgbClr val="0E0E0E"/>
                </a:solidFill>
                <a:latin typeface="Black Han Sans"/>
                <a:ea typeface="Black Han Sans"/>
                <a:cs typeface="Black Han Sans"/>
                <a:sym typeface="Black Han Sans"/>
              </a:rPr>
              <a:t>AN MOBILE APP</a:t>
            </a:r>
            <a:endParaRPr b="0" i="0" sz="4800" u="none" cap="none" strike="noStrike">
              <a:solidFill>
                <a:schemeClr val="dk1"/>
              </a:solidFill>
              <a:latin typeface="Calibri"/>
              <a:ea typeface="Calibri"/>
              <a:cs typeface="Calibri"/>
              <a:sym typeface="Calibri"/>
            </a:endParaRPr>
          </a:p>
        </p:txBody>
      </p:sp>
      <p:sp>
        <p:nvSpPr>
          <p:cNvPr id="414" name="Google Shape;414;g2caca7aa58e_0_376"/>
          <p:cNvSpPr/>
          <p:nvPr/>
        </p:nvSpPr>
        <p:spPr>
          <a:xfrm>
            <a:off x="11825178" y="55245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15" name="Google Shape;415;g2caca7aa58e_0_376"/>
          <p:cNvSpPr/>
          <p:nvPr/>
        </p:nvSpPr>
        <p:spPr>
          <a:xfrm>
            <a:off x="11825178" y="78613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16" name="Google Shape;416;g2caca7aa58e_0_376"/>
          <p:cNvSpPr/>
          <p:nvPr/>
        </p:nvSpPr>
        <p:spPr>
          <a:xfrm>
            <a:off x="11825178" y="1511300"/>
            <a:ext cx="12900600" cy="287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lack Han Sans"/>
              <a:buNone/>
            </a:pPr>
            <a:r>
              <a:rPr b="0" i="0" lang="en-US" sz="8000" u="none" cap="none" strike="noStrike">
                <a:solidFill>
                  <a:srgbClr val="272727"/>
                </a:solidFill>
                <a:latin typeface="Black Han Sans"/>
                <a:ea typeface="Black Han Sans"/>
                <a:cs typeface="Black Han Sans"/>
                <a:sym typeface="Black Han Sans"/>
              </a:rPr>
              <a:t>THE FUTURE OF FANTASY</a:t>
            </a:r>
            <a:endParaRPr b="0" i="0" sz="8000" u="none" cap="none" strike="noStrike">
              <a:solidFill>
                <a:schemeClr val="dk1"/>
              </a:solidFill>
              <a:latin typeface="Calibri"/>
              <a:ea typeface="Calibri"/>
              <a:cs typeface="Calibri"/>
              <a:sym typeface="Calibri"/>
            </a:endParaRPr>
          </a:p>
        </p:txBody>
      </p:sp>
      <p:pic>
        <p:nvPicPr>
          <p:cNvPr descr=" " id="417" name="Google Shape;417;g2caca7aa58e_0_376"/>
          <p:cNvPicPr preferRelativeResize="0"/>
          <p:nvPr/>
        </p:nvPicPr>
        <p:blipFill rotWithShape="1">
          <a:blip r:embed="rId7">
            <a:alphaModFix/>
          </a:blip>
          <a:srcRect b="0" l="0" r="0" t="0"/>
          <a:stretch/>
        </p:blipFill>
        <p:spPr>
          <a:xfrm>
            <a:off x="4470959" y="1028700"/>
            <a:ext cx="5474384" cy="11849100"/>
          </a:xfrm>
          <a:prstGeom prst="rect">
            <a:avLst/>
          </a:prstGeom>
          <a:noFill/>
          <a:ln>
            <a:noFill/>
          </a:ln>
        </p:spPr>
      </p:pic>
      <p:pic>
        <p:nvPicPr>
          <p:cNvPr descr=" " id="418" name="Google Shape;418;g2caca7aa58e_0_376"/>
          <p:cNvPicPr preferRelativeResize="0"/>
          <p:nvPr/>
        </p:nvPicPr>
        <p:blipFill rotWithShape="1">
          <a:blip r:embed="rId8">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4"/>
        </a:solidFill>
      </p:bgPr>
    </p:bg>
    <p:spTree>
      <p:nvGrpSpPr>
        <p:cNvPr id="423" name="Shape 423"/>
        <p:cNvGrpSpPr/>
        <p:nvPr/>
      </p:nvGrpSpPr>
      <p:grpSpPr>
        <a:xfrm>
          <a:off x="0" y="0"/>
          <a:ext cx="0" cy="0"/>
          <a:chOff x="0" y="0"/>
          <a:chExt cx="0" cy="0"/>
        </a:xfrm>
      </p:grpSpPr>
      <p:pic>
        <p:nvPicPr>
          <p:cNvPr descr=" " id="424" name="Google Shape;424;g2caca7aa58e_0_39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25" name="Google Shape;425;g2caca7aa58e_0_393"/>
          <p:cNvPicPr preferRelativeResize="0"/>
          <p:nvPr/>
        </p:nvPicPr>
        <p:blipFill rotWithShape="1">
          <a:blip r:embed="rId4">
            <a:alphaModFix/>
          </a:blip>
          <a:srcRect b="0" l="0" r="0" t="0"/>
          <a:stretch/>
        </p:blipFill>
        <p:spPr>
          <a:xfrm>
            <a:off x="1016127" y="11582400"/>
            <a:ext cx="1409876" cy="1409700"/>
          </a:xfrm>
          <a:prstGeom prst="rect">
            <a:avLst/>
          </a:prstGeom>
          <a:noFill/>
          <a:ln>
            <a:noFill/>
          </a:ln>
        </p:spPr>
      </p:pic>
      <p:sp>
        <p:nvSpPr>
          <p:cNvPr id="426" name="Google Shape;426;g2caca7aa58e_0_393"/>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7" name="Google Shape;427;g2caca7aa58e_0_393"/>
          <p:cNvPicPr preferRelativeResize="0"/>
          <p:nvPr/>
        </p:nvPicPr>
        <p:blipFill rotWithShape="1">
          <a:blip r:embed="rId5">
            <a:alphaModFix/>
          </a:blip>
          <a:srcRect b="0" l="0" r="0" t="0"/>
          <a:stretch/>
        </p:blipFill>
        <p:spPr>
          <a:xfrm>
            <a:off x="23523340" y="304800"/>
            <a:ext cx="711289" cy="2590800"/>
          </a:xfrm>
          <a:prstGeom prst="rect">
            <a:avLst/>
          </a:prstGeom>
          <a:noFill/>
          <a:ln>
            <a:noFill/>
          </a:ln>
        </p:spPr>
      </p:pic>
      <p:sp>
        <p:nvSpPr>
          <p:cNvPr id="428" name="Google Shape;428;g2caca7aa58e_0_393"/>
          <p:cNvSpPr/>
          <p:nvPr/>
        </p:nvSpPr>
        <p:spPr>
          <a:xfrm>
            <a:off x="596975" y="8483600"/>
            <a:ext cx="57156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2caca7aa58e_0_393"/>
          <p:cNvSpPr/>
          <p:nvPr/>
        </p:nvSpPr>
        <p:spPr>
          <a:xfrm>
            <a:off x="596975" y="8483600"/>
            <a:ext cx="57156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2caca7aa58e_0_393"/>
          <p:cNvSpPr/>
          <p:nvPr/>
        </p:nvSpPr>
        <p:spPr>
          <a:xfrm>
            <a:off x="596975" y="8483600"/>
            <a:ext cx="59190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Han Sans"/>
              <a:buNone/>
            </a:pPr>
            <a:r>
              <a:rPr b="0" i="0" lang="en-US" sz="4800" u="none" cap="none" strike="noStrike">
                <a:solidFill>
                  <a:srgbClr val="0E0E0E"/>
                </a:solidFill>
                <a:latin typeface="Black Han Sans"/>
                <a:ea typeface="Black Han Sans"/>
                <a:cs typeface="Black Han Sans"/>
                <a:sym typeface="Black Han Sans"/>
              </a:rPr>
              <a:t>A WEB APPLICATION</a:t>
            </a:r>
            <a:endParaRPr b="0" i="0" sz="4800" u="none" cap="none" strike="noStrike">
              <a:solidFill>
                <a:schemeClr val="dk1"/>
              </a:solidFill>
              <a:latin typeface="Calibri"/>
              <a:ea typeface="Calibri"/>
              <a:cs typeface="Calibri"/>
              <a:sym typeface="Calibri"/>
            </a:endParaRPr>
          </a:p>
        </p:txBody>
      </p:sp>
      <p:sp>
        <p:nvSpPr>
          <p:cNvPr id="431" name="Google Shape;431;g2caca7aa58e_0_393"/>
          <p:cNvSpPr/>
          <p:nvPr/>
        </p:nvSpPr>
        <p:spPr>
          <a:xfrm>
            <a:off x="596975" y="102108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32" name="Google Shape;432;g2caca7aa58e_0_393"/>
          <p:cNvSpPr/>
          <p:nvPr/>
        </p:nvSpPr>
        <p:spPr>
          <a:xfrm>
            <a:off x="596975" y="1816100"/>
            <a:ext cx="7007100" cy="668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lack Han Sans"/>
              <a:buNone/>
            </a:pPr>
            <a:r>
              <a:rPr b="0" i="0" lang="en-US" sz="8000" u="none" cap="none" strike="noStrike">
                <a:solidFill>
                  <a:srgbClr val="272727"/>
                </a:solidFill>
                <a:latin typeface="Black Han Sans"/>
                <a:ea typeface="Black Han Sans"/>
                <a:cs typeface="Black Han Sans"/>
                <a:sym typeface="Black Han Sans"/>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33" name="Google Shape;433;g2caca7aa58e_0_393"/>
          <p:cNvSpPr/>
          <p:nvPr/>
        </p:nvSpPr>
        <p:spPr>
          <a:xfrm>
            <a:off x="16664483" y="41148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34" name="Google Shape;434;g2caca7aa58e_0_393"/>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35" name="Google Shape;435;g2caca7aa58e_0_393"/>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4"/>
        </a:solidFill>
      </p:bgPr>
    </p:bg>
    <p:spTree>
      <p:nvGrpSpPr>
        <p:cNvPr id="440" name="Shape 440"/>
        <p:cNvGrpSpPr/>
        <p:nvPr/>
      </p:nvGrpSpPr>
      <p:grpSpPr>
        <a:xfrm>
          <a:off x="0" y="0"/>
          <a:ext cx="0" cy="0"/>
          <a:chOff x="0" y="0"/>
          <a:chExt cx="0" cy="0"/>
        </a:xfrm>
      </p:grpSpPr>
      <p:pic>
        <p:nvPicPr>
          <p:cNvPr descr=" " id="441" name="Google Shape;441;g2caca7aa58e_0_40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42" name="Google Shape;442;g2caca7aa58e_0_40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3" name="Google Shape;443;g2caca7aa58e_0_40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44" name="Google Shape;444;g2caca7aa58e_0_409"/>
          <p:cNvSpPr/>
          <p:nvPr/>
        </p:nvSpPr>
        <p:spPr>
          <a:xfrm>
            <a:off x="15690694" y="698500"/>
            <a:ext cx="7464300" cy="2878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Black Han Sans"/>
              <a:buNone/>
            </a:pPr>
            <a:r>
              <a:rPr b="0" i="0" lang="en-US" sz="8000" u="none" cap="none" strike="noStrike">
                <a:solidFill>
                  <a:srgbClr val="272727"/>
                </a:solidFill>
                <a:latin typeface="Black Han Sans"/>
                <a:ea typeface="Black Han Sans"/>
                <a:cs typeface="Black Han Sans"/>
                <a:sym typeface="Black Han San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4"/>
        </a:solidFill>
      </p:bgPr>
    </p:bg>
    <p:spTree>
      <p:nvGrpSpPr>
        <p:cNvPr id="449" name="Shape 449"/>
        <p:cNvGrpSpPr/>
        <p:nvPr/>
      </p:nvGrpSpPr>
      <p:grpSpPr>
        <a:xfrm>
          <a:off x="0" y="0"/>
          <a:ext cx="0" cy="0"/>
          <a:chOff x="0" y="0"/>
          <a:chExt cx="0" cy="0"/>
        </a:xfrm>
      </p:grpSpPr>
      <p:pic>
        <p:nvPicPr>
          <p:cNvPr descr=" " id="450" name="Google Shape;450;g2caca7aa58e_0_417"/>
          <p:cNvPicPr preferRelativeResize="0"/>
          <p:nvPr/>
        </p:nvPicPr>
        <p:blipFill rotWithShape="1">
          <a:blip r:embed="rId3">
            <a:alphaModFix/>
          </a:blip>
          <a:srcRect b="0" l="0" r="0" t="0"/>
          <a:stretch/>
        </p:blipFill>
        <p:spPr>
          <a:xfrm>
            <a:off x="1905238" y="9613900"/>
            <a:ext cx="3937501" cy="2819524"/>
          </a:xfrm>
          <a:prstGeom prst="rect">
            <a:avLst/>
          </a:prstGeom>
          <a:noFill/>
          <a:ln>
            <a:noFill/>
          </a:ln>
        </p:spPr>
      </p:pic>
      <p:pic>
        <p:nvPicPr>
          <p:cNvPr descr=" " id="451" name="Google Shape;451;g2caca7aa58e_0_417"/>
          <p:cNvPicPr preferRelativeResize="0"/>
          <p:nvPr/>
        </p:nvPicPr>
        <p:blipFill rotWithShape="1">
          <a:blip r:embed="rId4">
            <a:alphaModFix/>
          </a:blip>
          <a:srcRect b="0" l="0" r="0" t="0"/>
          <a:stretch/>
        </p:blipFill>
        <p:spPr>
          <a:xfrm>
            <a:off x="0" y="0"/>
            <a:ext cx="24387048" cy="13716000"/>
          </a:xfrm>
          <a:prstGeom prst="rect">
            <a:avLst/>
          </a:prstGeom>
          <a:noFill/>
          <a:ln>
            <a:noFill/>
          </a:ln>
        </p:spPr>
      </p:pic>
      <p:sp>
        <p:nvSpPr>
          <p:cNvPr id="452" name="Google Shape;452;g2caca7aa58e_0_4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3" name="Google Shape;453;g2caca7aa58e_0_41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54" name="Google Shape;454;g2caca7aa58e_0_417"/>
          <p:cNvPicPr preferRelativeResize="0"/>
          <p:nvPr/>
        </p:nvPicPr>
        <p:blipFill rotWithShape="1">
          <a:blip r:embed="rId6">
            <a:alphaModFix/>
          </a:blip>
          <a:srcRect b="0" l="0" r="0" t="0"/>
          <a:stretch/>
        </p:blipFill>
        <p:spPr>
          <a:xfrm>
            <a:off x="15419727" y="50800"/>
            <a:ext cx="7646356" cy="4597400"/>
          </a:xfrm>
          <a:prstGeom prst="rect">
            <a:avLst/>
          </a:prstGeom>
          <a:noFill/>
          <a:ln>
            <a:noFill/>
          </a:ln>
        </p:spPr>
      </p:pic>
      <p:pic>
        <p:nvPicPr>
          <p:cNvPr descr=" " id="455" name="Google Shape;455;g2caca7aa58e_0_417"/>
          <p:cNvPicPr preferRelativeResize="0"/>
          <p:nvPr/>
        </p:nvPicPr>
        <p:blipFill rotWithShape="1">
          <a:blip r:embed="rId7">
            <a:alphaModFix/>
          </a:blip>
          <a:srcRect b="0" l="0" r="0" t="0"/>
          <a:stretch/>
        </p:blipFill>
        <p:spPr>
          <a:xfrm>
            <a:off x="15419727" y="4914900"/>
            <a:ext cx="7646356" cy="8801100"/>
          </a:xfrm>
          <a:prstGeom prst="rect">
            <a:avLst/>
          </a:prstGeom>
          <a:noFill/>
          <a:ln>
            <a:noFill/>
          </a:ln>
        </p:spPr>
      </p:pic>
      <p:sp>
        <p:nvSpPr>
          <p:cNvPr id="456" name="Google Shape;456;g2caca7aa58e_0_417"/>
          <p:cNvSpPr/>
          <p:nvPr/>
        </p:nvSpPr>
        <p:spPr>
          <a:xfrm>
            <a:off x="609676" y="3009900"/>
            <a:ext cx="6604800" cy="345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g2caca7aa58e_0_417"/>
          <p:cNvSpPr/>
          <p:nvPr/>
        </p:nvSpPr>
        <p:spPr>
          <a:xfrm>
            <a:off x="609676" y="3721100"/>
            <a:ext cx="978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g2caca7aa58e_0_417"/>
          <p:cNvSpPr/>
          <p:nvPr/>
        </p:nvSpPr>
        <p:spPr>
          <a:xfrm>
            <a:off x="609676" y="3721100"/>
            <a:ext cx="1520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lack Han Sans"/>
              <a:buNone/>
            </a:pPr>
            <a:r>
              <a:rPr b="0" i="0" lang="en-US" sz="12800" u="none" cap="none" strike="noStrike">
                <a:solidFill>
                  <a:srgbClr val="272727"/>
                </a:solidFill>
                <a:latin typeface="Black Han Sans"/>
                <a:ea typeface="Black Han Sans"/>
                <a:cs typeface="Black Han Sans"/>
                <a:sym typeface="Black Han Sans"/>
              </a:rPr>
              <a:t>1</a:t>
            </a:r>
            <a:endParaRPr b="0" i="0" sz="12800" u="none" cap="none" strike="noStrike">
              <a:solidFill>
                <a:schemeClr val="dk1"/>
              </a:solidFill>
              <a:latin typeface="Calibri"/>
              <a:ea typeface="Calibri"/>
              <a:cs typeface="Calibri"/>
              <a:sym typeface="Calibri"/>
            </a:endParaRPr>
          </a:p>
        </p:txBody>
      </p:sp>
      <p:sp>
        <p:nvSpPr>
          <p:cNvPr id="459" name="Google Shape;459;g2caca7aa58e_0_417"/>
          <p:cNvSpPr/>
          <p:nvPr/>
        </p:nvSpPr>
        <p:spPr>
          <a:xfrm>
            <a:off x="1790924" y="3009900"/>
            <a:ext cx="5423700" cy="345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2caca7aa58e_0_417"/>
          <p:cNvSpPr/>
          <p:nvPr/>
        </p:nvSpPr>
        <p:spPr>
          <a:xfrm>
            <a:off x="1790924" y="3009900"/>
            <a:ext cx="56268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Han Sans"/>
              <a:buNone/>
            </a:pPr>
            <a:r>
              <a:rPr b="0" i="0" lang="en-US" sz="4800" u="none" cap="none" strike="noStrike">
                <a:solidFill>
                  <a:srgbClr val="0E0E0E"/>
                </a:solidFill>
                <a:latin typeface="Black Han Sans"/>
                <a:ea typeface="Black Han Sans"/>
                <a:cs typeface="Black Han Sans"/>
                <a:sym typeface="Black Han Sans"/>
              </a:rPr>
              <a:t>DISCOVER THE SECRETS</a:t>
            </a:r>
            <a:endParaRPr b="0" i="0" sz="4800" u="none" cap="none" strike="noStrike">
              <a:solidFill>
                <a:schemeClr val="dk1"/>
              </a:solidFill>
              <a:latin typeface="Calibri"/>
              <a:ea typeface="Calibri"/>
              <a:cs typeface="Calibri"/>
              <a:sym typeface="Calibri"/>
            </a:endParaRPr>
          </a:p>
        </p:txBody>
      </p:sp>
      <p:sp>
        <p:nvSpPr>
          <p:cNvPr id="461" name="Google Shape;461;g2caca7aa58e_0_417"/>
          <p:cNvSpPr/>
          <p:nvPr/>
        </p:nvSpPr>
        <p:spPr>
          <a:xfrm>
            <a:off x="1790924" y="4635500"/>
            <a:ext cx="55590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62" name="Google Shape;462;g2caca7aa58e_0_417"/>
          <p:cNvSpPr/>
          <p:nvPr/>
        </p:nvSpPr>
        <p:spPr>
          <a:xfrm>
            <a:off x="609676" y="7429500"/>
            <a:ext cx="6604800" cy="406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2caca7aa58e_0_417"/>
          <p:cNvSpPr/>
          <p:nvPr/>
        </p:nvSpPr>
        <p:spPr>
          <a:xfrm>
            <a:off x="609676" y="8445500"/>
            <a:ext cx="978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g2caca7aa58e_0_417"/>
          <p:cNvSpPr/>
          <p:nvPr/>
        </p:nvSpPr>
        <p:spPr>
          <a:xfrm>
            <a:off x="609676" y="8445500"/>
            <a:ext cx="1520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lack Han Sans"/>
              <a:buNone/>
            </a:pPr>
            <a:r>
              <a:rPr b="0" i="0" lang="en-US" sz="12800" u="none" cap="none" strike="noStrike">
                <a:solidFill>
                  <a:srgbClr val="272727"/>
                </a:solidFill>
                <a:latin typeface="Black Han Sans"/>
                <a:ea typeface="Black Han Sans"/>
                <a:cs typeface="Black Han Sans"/>
                <a:sym typeface="Black Han Sans"/>
              </a:rPr>
              <a:t>3</a:t>
            </a:r>
            <a:endParaRPr b="0" i="0" sz="12800" u="none" cap="none" strike="noStrike">
              <a:solidFill>
                <a:schemeClr val="dk1"/>
              </a:solidFill>
              <a:latin typeface="Calibri"/>
              <a:ea typeface="Calibri"/>
              <a:cs typeface="Calibri"/>
              <a:sym typeface="Calibri"/>
            </a:endParaRPr>
          </a:p>
        </p:txBody>
      </p:sp>
      <p:sp>
        <p:nvSpPr>
          <p:cNvPr id="465" name="Google Shape;465;g2caca7aa58e_0_417"/>
          <p:cNvSpPr/>
          <p:nvPr/>
        </p:nvSpPr>
        <p:spPr>
          <a:xfrm>
            <a:off x="1790924" y="7429500"/>
            <a:ext cx="5423700" cy="406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2caca7aa58e_0_417"/>
          <p:cNvSpPr/>
          <p:nvPr/>
        </p:nvSpPr>
        <p:spPr>
          <a:xfrm>
            <a:off x="1790924" y="7429500"/>
            <a:ext cx="56268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Han Sans"/>
              <a:buNone/>
            </a:pPr>
            <a:r>
              <a:rPr b="0" i="0" lang="en-US" sz="4800" u="none" cap="none" strike="noStrike">
                <a:solidFill>
                  <a:srgbClr val="0E0E0E"/>
                </a:solidFill>
                <a:latin typeface="Black Han Sans"/>
                <a:ea typeface="Black Han Sans"/>
                <a:cs typeface="Black Han Sans"/>
                <a:sym typeface="Black Han Sans"/>
              </a:rPr>
              <a:t>MEET THE CREATURES</a:t>
            </a:r>
            <a:endParaRPr b="0" i="0" sz="4800" u="none" cap="none" strike="noStrike">
              <a:solidFill>
                <a:schemeClr val="dk1"/>
              </a:solidFill>
              <a:latin typeface="Calibri"/>
              <a:ea typeface="Calibri"/>
              <a:cs typeface="Calibri"/>
              <a:sym typeface="Calibri"/>
            </a:endParaRPr>
          </a:p>
        </p:txBody>
      </p:sp>
      <p:sp>
        <p:nvSpPr>
          <p:cNvPr id="467" name="Google Shape;467;g2caca7aa58e_0_417"/>
          <p:cNvSpPr/>
          <p:nvPr/>
        </p:nvSpPr>
        <p:spPr>
          <a:xfrm>
            <a:off x="1790924" y="9055100"/>
            <a:ext cx="55590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68" name="Google Shape;468;g2caca7aa58e_0_417"/>
          <p:cNvSpPr/>
          <p:nvPr/>
        </p:nvSpPr>
        <p:spPr>
          <a:xfrm>
            <a:off x="8116314" y="7429500"/>
            <a:ext cx="6604800" cy="406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2caca7aa58e_0_417"/>
          <p:cNvSpPr/>
          <p:nvPr/>
        </p:nvSpPr>
        <p:spPr>
          <a:xfrm>
            <a:off x="8116314" y="8445500"/>
            <a:ext cx="978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2caca7aa58e_0_417"/>
          <p:cNvSpPr/>
          <p:nvPr/>
        </p:nvSpPr>
        <p:spPr>
          <a:xfrm>
            <a:off x="8116314" y="8445500"/>
            <a:ext cx="1520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lack Han Sans"/>
              <a:buNone/>
            </a:pPr>
            <a:r>
              <a:rPr b="0" i="0" lang="en-US" sz="12800" u="none" cap="none" strike="noStrike">
                <a:solidFill>
                  <a:srgbClr val="272727"/>
                </a:solidFill>
                <a:latin typeface="Black Han Sans"/>
                <a:ea typeface="Black Han Sans"/>
                <a:cs typeface="Black Han Sans"/>
                <a:sym typeface="Black Han Sans"/>
              </a:rPr>
              <a:t>4</a:t>
            </a:r>
            <a:endParaRPr b="0" i="0" sz="12800" u="none" cap="none" strike="noStrike">
              <a:solidFill>
                <a:schemeClr val="dk1"/>
              </a:solidFill>
              <a:latin typeface="Calibri"/>
              <a:ea typeface="Calibri"/>
              <a:cs typeface="Calibri"/>
              <a:sym typeface="Calibri"/>
            </a:endParaRPr>
          </a:p>
        </p:txBody>
      </p:sp>
      <p:sp>
        <p:nvSpPr>
          <p:cNvPr id="471" name="Google Shape;471;g2caca7aa58e_0_417"/>
          <p:cNvSpPr/>
          <p:nvPr/>
        </p:nvSpPr>
        <p:spPr>
          <a:xfrm>
            <a:off x="9297562" y="7429500"/>
            <a:ext cx="5423700" cy="406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2caca7aa58e_0_417"/>
          <p:cNvSpPr/>
          <p:nvPr/>
        </p:nvSpPr>
        <p:spPr>
          <a:xfrm>
            <a:off x="9297562" y="7429500"/>
            <a:ext cx="56268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Han Sans"/>
              <a:buNone/>
            </a:pPr>
            <a:r>
              <a:rPr b="0" i="0" lang="en-US" sz="4800" u="none" cap="none" strike="noStrike">
                <a:solidFill>
                  <a:srgbClr val="0E0E0E"/>
                </a:solidFill>
                <a:latin typeface="Black Han Sans"/>
                <a:ea typeface="Black Han Sans"/>
                <a:cs typeface="Black Han Sans"/>
                <a:sym typeface="Black Han Sans"/>
              </a:rPr>
              <a:t>UNCOVER THE MAGIC</a:t>
            </a:r>
            <a:endParaRPr b="0" i="0" sz="4800" u="none" cap="none" strike="noStrike">
              <a:solidFill>
                <a:schemeClr val="dk1"/>
              </a:solidFill>
              <a:latin typeface="Calibri"/>
              <a:ea typeface="Calibri"/>
              <a:cs typeface="Calibri"/>
              <a:sym typeface="Calibri"/>
            </a:endParaRPr>
          </a:p>
        </p:txBody>
      </p:sp>
      <p:sp>
        <p:nvSpPr>
          <p:cNvPr id="473" name="Google Shape;473;g2caca7aa58e_0_417"/>
          <p:cNvSpPr/>
          <p:nvPr/>
        </p:nvSpPr>
        <p:spPr>
          <a:xfrm>
            <a:off x="9297562" y="9055100"/>
            <a:ext cx="55590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74" name="Google Shape;474;g2caca7aa58e_0_417"/>
          <p:cNvSpPr/>
          <p:nvPr/>
        </p:nvSpPr>
        <p:spPr>
          <a:xfrm>
            <a:off x="8116314" y="3009900"/>
            <a:ext cx="6604800" cy="345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2caca7aa58e_0_417"/>
          <p:cNvSpPr/>
          <p:nvPr/>
        </p:nvSpPr>
        <p:spPr>
          <a:xfrm>
            <a:off x="8116314" y="3721100"/>
            <a:ext cx="978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2caca7aa58e_0_417"/>
          <p:cNvSpPr/>
          <p:nvPr/>
        </p:nvSpPr>
        <p:spPr>
          <a:xfrm>
            <a:off x="8116314" y="3721100"/>
            <a:ext cx="1520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lack Han Sans"/>
              <a:buNone/>
            </a:pPr>
            <a:r>
              <a:rPr b="0" i="0" lang="en-US" sz="12800" u="none" cap="none" strike="noStrike">
                <a:solidFill>
                  <a:srgbClr val="272727"/>
                </a:solidFill>
                <a:latin typeface="Black Han Sans"/>
                <a:ea typeface="Black Han Sans"/>
                <a:cs typeface="Black Han Sans"/>
                <a:sym typeface="Black Han Sans"/>
              </a:rPr>
              <a:t>2</a:t>
            </a:r>
            <a:endParaRPr b="0" i="0" sz="12800" u="none" cap="none" strike="noStrike">
              <a:solidFill>
                <a:schemeClr val="dk1"/>
              </a:solidFill>
              <a:latin typeface="Calibri"/>
              <a:ea typeface="Calibri"/>
              <a:cs typeface="Calibri"/>
              <a:sym typeface="Calibri"/>
            </a:endParaRPr>
          </a:p>
        </p:txBody>
      </p:sp>
      <p:sp>
        <p:nvSpPr>
          <p:cNvPr id="477" name="Google Shape;477;g2caca7aa58e_0_417"/>
          <p:cNvSpPr/>
          <p:nvPr/>
        </p:nvSpPr>
        <p:spPr>
          <a:xfrm>
            <a:off x="9297562" y="3009900"/>
            <a:ext cx="5423700" cy="345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2caca7aa58e_0_417"/>
          <p:cNvSpPr/>
          <p:nvPr/>
        </p:nvSpPr>
        <p:spPr>
          <a:xfrm>
            <a:off x="9297562" y="3009900"/>
            <a:ext cx="56268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Han Sans"/>
              <a:buNone/>
            </a:pPr>
            <a:r>
              <a:rPr b="0" i="0" lang="en-US" sz="4800" u="none" cap="none" strike="noStrike">
                <a:solidFill>
                  <a:srgbClr val="0E0E0E"/>
                </a:solidFill>
                <a:latin typeface="Black Han Sans"/>
                <a:ea typeface="Black Han Sans"/>
                <a:cs typeface="Black Han Sans"/>
                <a:sym typeface="Black Han Sans"/>
              </a:rPr>
              <a:t>FIND YOUR OWN PATH</a:t>
            </a:r>
            <a:endParaRPr b="0" i="0" sz="4800" u="none" cap="none" strike="noStrike">
              <a:solidFill>
                <a:schemeClr val="dk1"/>
              </a:solidFill>
              <a:latin typeface="Calibri"/>
              <a:ea typeface="Calibri"/>
              <a:cs typeface="Calibri"/>
              <a:sym typeface="Calibri"/>
            </a:endParaRPr>
          </a:p>
        </p:txBody>
      </p:sp>
      <p:sp>
        <p:nvSpPr>
          <p:cNvPr id="479" name="Google Shape;479;g2caca7aa58e_0_417"/>
          <p:cNvSpPr/>
          <p:nvPr/>
        </p:nvSpPr>
        <p:spPr>
          <a:xfrm>
            <a:off x="9297562" y="4635500"/>
            <a:ext cx="55590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4"/>
        </a:solidFill>
      </p:bgPr>
    </p:bg>
    <p:spTree>
      <p:nvGrpSpPr>
        <p:cNvPr id="484" name="Shape 484"/>
        <p:cNvGrpSpPr/>
        <p:nvPr/>
      </p:nvGrpSpPr>
      <p:grpSpPr>
        <a:xfrm>
          <a:off x="0" y="0"/>
          <a:ext cx="0" cy="0"/>
          <a:chOff x="0" y="0"/>
          <a:chExt cx="0" cy="0"/>
        </a:xfrm>
      </p:grpSpPr>
      <p:pic>
        <p:nvPicPr>
          <p:cNvPr descr=" " id="485" name="Google Shape;485;g2caca7aa58e_0_451"/>
          <p:cNvPicPr preferRelativeResize="0"/>
          <p:nvPr/>
        </p:nvPicPr>
        <p:blipFill rotWithShape="1">
          <a:blip r:embed="rId3">
            <a:alphaModFix/>
          </a:blip>
          <a:srcRect b="0" l="0" r="0" t="0"/>
          <a:stretch/>
        </p:blipFill>
        <p:spPr>
          <a:xfrm>
            <a:off x="0" y="0"/>
            <a:ext cx="13020997" cy="13716000"/>
          </a:xfrm>
          <a:prstGeom prst="rect">
            <a:avLst/>
          </a:prstGeom>
          <a:noFill/>
          <a:ln>
            <a:noFill/>
          </a:ln>
        </p:spPr>
      </p:pic>
      <p:pic>
        <p:nvPicPr>
          <p:cNvPr descr=" " id="486" name="Google Shape;486;g2caca7aa58e_0_451"/>
          <p:cNvPicPr preferRelativeResize="0"/>
          <p:nvPr/>
        </p:nvPicPr>
        <p:blipFill rotWithShape="1">
          <a:blip r:embed="rId4">
            <a:alphaModFix/>
          </a:blip>
          <a:srcRect b="0" l="0" r="0" t="0"/>
          <a:stretch/>
        </p:blipFill>
        <p:spPr>
          <a:xfrm>
            <a:off x="21198950" y="1028700"/>
            <a:ext cx="1503628" cy="1502966"/>
          </a:xfrm>
          <a:prstGeom prst="rect">
            <a:avLst/>
          </a:prstGeom>
          <a:noFill/>
          <a:ln>
            <a:noFill/>
          </a:ln>
        </p:spPr>
      </p:pic>
      <p:pic>
        <p:nvPicPr>
          <p:cNvPr descr=" " id="487" name="Google Shape;487;g2caca7aa58e_0_451"/>
          <p:cNvPicPr preferRelativeResize="0"/>
          <p:nvPr/>
        </p:nvPicPr>
        <p:blipFill rotWithShape="1">
          <a:blip r:embed="rId5">
            <a:alphaModFix/>
          </a:blip>
          <a:srcRect b="0" l="0" r="0" t="0"/>
          <a:stretch/>
        </p:blipFill>
        <p:spPr>
          <a:xfrm>
            <a:off x="21200764" y="1028700"/>
            <a:ext cx="1503628" cy="1502966"/>
          </a:xfrm>
          <a:prstGeom prst="rect">
            <a:avLst/>
          </a:prstGeom>
          <a:noFill/>
          <a:ln>
            <a:noFill/>
          </a:ln>
        </p:spPr>
      </p:pic>
      <p:pic>
        <p:nvPicPr>
          <p:cNvPr descr=" " id="488" name="Google Shape;488;g2caca7aa58e_0_451"/>
          <p:cNvPicPr preferRelativeResize="0"/>
          <p:nvPr/>
        </p:nvPicPr>
        <p:blipFill rotWithShape="1">
          <a:blip r:embed="rId6">
            <a:alphaModFix/>
          </a:blip>
          <a:srcRect b="0" l="0" r="0" t="0"/>
          <a:stretch/>
        </p:blipFill>
        <p:spPr>
          <a:xfrm>
            <a:off x="21186248" y="12700000"/>
            <a:ext cx="3200800" cy="1016000"/>
          </a:xfrm>
          <a:prstGeom prst="rect">
            <a:avLst/>
          </a:prstGeom>
          <a:noFill/>
          <a:ln>
            <a:noFill/>
          </a:ln>
        </p:spPr>
      </p:pic>
      <p:pic>
        <p:nvPicPr>
          <p:cNvPr descr=" " id="489" name="Google Shape;489;g2caca7aa58e_0_451"/>
          <p:cNvPicPr preferRelativeResize="0"/>
          <p:nvPr/>
        </p:nvPicPr>
        <p:blipFill rotWithShape="1">
          <a:blip r:embed="rId7">
            <a:alphaModFix/>
          </a:blip>
          <a:srcRect b="0" l="0" r="0" t="0"/>
          <a:stretch/>
        </p:blipFill>
        <p:spPr>
          <a:xfrm>
            <a:off x="8332241" y="3390900"/>
            <a:ext cx="14479810" cy="7861300"/>
          </a:xfrm>
          <a:prstGeom prst="rect">
            <a:avLst/>
          </a:prstGeom>
          <a:noFill/>
          <a:ln>
            <a:noFill/>
          </a:ln>
        </p:spPr>
      </p:pic>
      <p:sp>
        <p:nvSpPr>
          <p:cNvPr id="490" name="Google Shape;490;g2caca7aa58e_0_451"/>
          <p:cNvSpPr/>
          <p:nvPr/>
        </p:nvSpPr>
        <p:spPr>
          <a:xfrm>
            <a:off x="3183865" y="1193800"/>
            <a:ext cx="180192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Black Han Sans"/>
              <a:buNone/>
            </a:pPr>
            <a:r>
              <a:rPr b="0" i="0" lang="en-US" sz="8000" u="none" cap="none" strike="noStrike">
                <a:solidFill>
                  <a:srgbClr val="272727"/>
                </a:solidFill>
                <a:latin typeface="Black Han Sans"/>
                <a:ea typeface="Black Han Sans"/>
                <a:cs typeface="Black Han Sans"/>
                <a:sym typeface="Black Han Sans"/>
              </a:rPr>
              <a:t>FANTASY REALM AT A GLANCE</a:t>
            </a:r>
            <a:endParaRPr b="0" i="0" sz="8000" u="none" cap="none" strike="noStrike">
              <a:solidFill>
                <a:schemeClr val="dk1"/>
              </a:solidFill>
              <a:latin typeface="Calibri"/>
              <a:ea typeface="Calibri"/>
              <a:cs typeface="Calibri"/>
              <a:sym typeface="Calibri"/>
            </a:endParaRPr>
          </a:p>
        </p:txBody>
      </p:sp>
      <p:sp>
        <p:nvSpPr>
          <p:cNvPr id="491" name="Google Shape;491;g2caca7aa58e_0_451"/>
          <p:cNvSpPr/>
          <p:nvPr/>
        </p:nvSpPr>
        <p:spPr>
          <a:xfrm>
            <a:off x="1956044" y="44577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2caca7aa58e_0_451"/>
          <p:cNvSpPr/>
          <p:nvPr/>
        </p:nvSpPr>
        <p:spPr>
          <a:xfrm>
            <a:off x="1956044" y="44577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2caca7aa58e_0_451"/>
          <p:cNvSpPr/>
          <p:nvPr/>
        </p:nvSpPr>
        <p:spPr>
          <a:xfrm>
            <a:off x="1956044" y="4457700"/>
            <a:ext cx="5982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Han Sans"/>
              <a:buNone/>
            </a:pPr>
            <a:r>
              <a:rPr b="0" i="0" lang="en-US" sz="4800" u="none" cap="none" strike="noStrike">
                <a:solidFill>
                  <a:srgbClr val="0E0E0E"/>
                </a:solidFill>
                <a:latin typeface="Black Han Sans"/>
                <a:ea typeface="Black Han Sans"/>
                <a:cs typeface="Black Han Sans"/>
                <a:sym typeface="Black Han Sans"/>
              </a:rPr>
              <a:t>THE FOREST</a:t>
            </a:r>
            <a:endParaRPr b="0" i="0" sz="4800" u="none" cap="none" strike="noStrike">
              <a:solidFill>
                <a:schemeClr val="dk1"/>
              </a:solidFill>
              <a:latin typeface="Calibri"/>
              <a:ea typeface="Calibri"/>
              <a:cs typeface="Calibri"/>
              <a:sym typeface="Calibri"/>
            </a:endParaRPr>
          </a:p>
        </p:txBody>
      </p:sp>
      <p:sp>
        <p:nvSpPr>
          <p:cNvPr id="494" name="Google Shape;494;g2caca7aa58e_0_451"/>
          <p:cNvSpPr/>
          <p:nvPr/>
        </p:nvSpPr>
        <p:spPr>
          <a:xfrm>
            <a:off x="1956044" y="53213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animals and creatures.</a:t>
            </a:r>
            <a:endParaRPr b="0" i="0" sz="3200" u="none" cap="none" strike="noStrike">
              <a:solidFill>
                <a:schemeClr val="dk1"/>
              </a:solidFill>
              <a:latin typeface="Calibri"/>
              <a:ea typeface="Calibri"/>
              <a:cs typeface="Calibri"/>
              <a:sym typeface="Calibri"/>
            </a:endParaRPr>
          </a:p>
        </p:txBody>
      </p:sp>
      <p:sp>
        <p:nvSpPr>
          <p:cNvPr id="495" name="Google Shape;495;g2caca7aa58e_0_451"/>
          <p:cNvSpPr/>
          <p:nvPr/>
        </p:nvSpPr>
        <p:spPr>
          <a:xfrm>
            <a:off x="1956044" y="71501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2caca7aa58e_0_451"/>
          <p:cNvSpPr/>
          <p:nvPr/>
        </p:nvSpPr>
        <p:spPr>
          <a:xfrm>
            <a:off x="1956044" y="71501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2caca7aa58e_0_451"/>
          <p:cNvSpPr/>
          <p:nvPr/>
        </p:nvSpPr>
        <p:spPr>
          <a:xfrm>
            <a:off x="1956044" y="7150100"/>
            <a:ext cx="5982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Han Sans"/>
              <a:buNone/>
            </a:pPr>
            <a:r>
              <a:rPr b="0" i="0" lang="en-US" sz="4800" u="none" cap="none" strike="noStrike">
                <a:solidFill>
                  <a:srgbClr val="0E0E0E"/>
                </a:solidFill>
                <a:latin typeface="Black Han Sans"/>
                <a:ea typeface="Black Han Sans"/>
                <a:cs typeface="Black Han Sans"/>
                <a:sym typeface="Black Han Sans"/>
              </a:rPr>
              <a:t>THE CAVES</a:t>
            </a:r>
            <a:endParaRPr b="0" i="0" sz="4800" u="none" cap="none" strike="noStrike">
              <a:solidFill>
                <a:schemeClr val="dk1"/>
              </a:solidFill>
              <a:latin typeface="Calibri"/>
              <a:ea typeface="Calibri"/>
              <a:cs typeface="Calibri"/>
              <a:sym typeface="Calibri"/>
            </a:endParaRPr>
          </a:p>
        </p:txBody>
      </p:sp>
      <p:sp>
        <p:nvSpPr>
          <p:cNvPr id="498" name="Google Shape;498;g2caca7aa58e_0_451"/>
          <p:cNvSpPr/>
          <p:nvPr/>
        </p:nvSpPr>
        <p:spPr>
          <a:xfrm>
            <a:off x="1956044" y="80137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499" name="Google Shape;499;g2caca7aa58e_0_451"/>
          <p:cNvSpPr/>
          <p:nvPr/>
        </p:nvSpPr>
        <p:spPr>
          <a:xfrm>
            <a:off x="1956044" y="98425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caca7aa58e_0_451"/>
          <p:cNvSpPr/>
          <p:nvPr/>
        </p:nvSpPr>
        <p:spPr>
          <a:xfrm>
            <a:off x="1956044" y="98425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caca7aa58e_0_451"/>
          <p:cNvSpPr/>
          <p:nvPr/>
        </p:nvSpPr>
        <p:spPr>
          <a:xfrm>
            <a:off x="1956044" y="9842500"/>
            <a:ext cx="5982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Han Sans"/>
              <a:buNone/>
            </a:pPr>
            <a:r>
              <a:rPr b="0" i="0" lang="en-US" sz="4800" u="none" cap="none" strike="noStrike">
                <a:solidFill>
                  <a:srgbClr val="0E0E0E"/>
                </a:solidFill>
                <a:latin typeface="Black Han Sans"/>
                <a:ea typeface="Black Han Sans"/>
                <a:cs typeface="Black Han Sans"/>
                <a:sym typeface="Black Han Sans"/>
              </a:rPr>
              <a:t>THE LAIR</a:t>
            </a:r>
            <a:endParaRPr b="0" i="0" sz="4800" u="none" cap="none" strike="noStrike">
              <a:solidFill>
                <a:schemeClr val="dk1"/>
              </a:solidFill>
              <a:latin typeface="Calibri"/>
              <a:ea typeface="Calibri"/>
              <a:cs typeface="Calibri"/>
              <a:sym typeface="Calibri"/>
            </a:endParaRPr>
          </a:p>
        </p:txBody>
      </p:sp>
      <p:sp>
        <p:nvSpPr>
          <p:cNvPr id="502" name="Google Shape;502;g2caca7aa58e_0_451"/>
          <p:cNvSpPr/>
          <p:nvPr/>
        </p:nvSpPr>
        <p:spPr>
          <a:xfrm>
            <a:off x="1956044" y="107061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4"/>
        </a:solidFill>
      </p:bgPr>
    </p:bg>
    <p:spTree>
      <p:nvGrpSpPr>
        <p:cNvPr id="27" name="Shape 27"/>
        <p:cNvGrpSpPr/>
        <p:nvPr/>
      </p:nvGrpSpPr>
      <p:grpSpPr>
        <a:xfrm>
          <a:off x="0" y="0"/>
          <a:ext cx="0" cy="0"/>
          <a:chOff x="0" y="0"/>
          <a:chExt cx="0" cy="0"/>
        </a:xfrm>
      </p:grpSpPr>
      <p:pic>
        <p:nvPicPr>
          <p:cNvPr descr=" " id="28" name="Google Shape;28;g2caca7aa58e_0_11"/>
          <p:cNvPicPr preferRelativeResize="0"/>
          <p:nvPr/>
        </p:nvPicPr>
        <p:blipFill rotWithShape="1">
          <a:blip r:embed="rId3">
            <a:alphaModFix/>
          </a:blip>
          <a:srcRect b="0" l="0" r="0" t="0"/>
          <a:stretch/>
        </p:blipFill>
        <p:spPr>
          <a:xfrm>
            <a:off x="8777088" y="0"/>
            <a:ext cx="15609959" cy="13716000"/>
          </a:xfrm>
          <a:prstGeom prst="rect">
            <a:avLst/>
          </a:prstGeom>
          <a:noFill/>
          <a:ln>
            <a:noFill/>
          </a:ln>
        </p:spPr>
      </p:pic>
      <p:pic>
        <p:nvPicPr>
          <p:cNvPr descr=" " id="29" name="Google Shape;29;g2caca7aa58e_0_11"/>
          <p:cNvPicPr preferRelativeResize="0"/>
          <p:nvPr/>
        </p:nvPicPr>
        <p:blipFill rotWithShape="1">
          <a:blip r:embed="rId4">
            <a:alphaModFix/>
          </a:blip>
          <a:srcRect b="0" l="0" r="0" t="0"/>
          <a:stretch/>
        </p:blipFill>
        <p:spPr>
          <a:xfrm>
            <a:off x="0" y="0"/>
            <a:ext cx="21720080" cy="13716000"/>
          </a:xfrm>
          <a:prstGeom prst="rect">
            <a:avLst/>
          </a:prstGeom>
          <a:noFill/>
          <a:ln>
            <a:noFill/>
          </a:ln>
        </p:spPr>
      </p:pic>
      <p:pic>
        <p:nvPicPr>
          <p:cNvPr descr=" " id="30" name="Google Shape;30;g2caca7aa58e_0_11"/>
          <p:cNvPicPr preferRelativeResize="0"/>
          <p:nvPr/>
        </p:nvPicPr>
        <p:blipFill rotWithShape="1">
          <a:blip r:embed="rId5">
            <a:alphaModFix/>
          </a:blip>
          <a:srcRect b="0" l="0" r="0" t="0"/>
          <a:stretch/>
        </p:blipFill>
        <p:spPr>
          <a:xfrm>
            <a:off x="19941492" y="863600"/>
            <a:ext cx="2819752" cy="2819400"/>
          </a:xfrm>
          <a:prstGeom prst="rect">
            <a:avLst/>
          </a:prstGeom>
          <a:noFill/>
          <a:ln>
            <a:noFill/>
          </a:ln>
        </p:spPr>
      </p:pic>
      <p:sp>
        <p:nvSpPr>
          <p:cNvPr id="31" name="Google Shape;31;g2caca7aa58e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 name="Google Shape;32;g2caca7aa58e_0_1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3" name="Google Shape;33;g2caca7aa58e_0_11"/>
          <p:cNvSpPr/>
          <p:nvPr/>
        </p:nvSpPr>
        <p:spPr>
          <a:xfrm>
            <a:off x="11325582" y="2197100"/>
            <a:ext cx="88869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Black Han Sans"/>
              <a:buNone/>
            </a:pPr>
            <a:r>
              <a:rPr b="0" i="0" lang="en-US" sz="12800" u="none" cap="none" strike="noStrike">
                <a:solidFill>
                  <a:srgbClr val="272727"/>
                </a:solidFill>
                <a:latin typeface="Black Han Sans"/>
                <a:ea typeface="Black Han Sans"/>
                <a:cs typeface="Black Han Sans"/>
                <a:sym typeface="Black Han Sans"/>
              </a:rPr>
              <a:t>WELCOME</a:t>
            </a:r>
            <a:endParaRPr b="0" i="0" sz="12800" u="none" cap="none" strike="noStrike">
              <a:solidFill>
                <a:schemeClr val="dk1"/>
              </a:solidFill>
              <a:latin typeface="Calibri"/>
              <a:ea typeface="Calibri"/>
              <a:cs typeface="Calibri"/>
              <a:sym typeface="Calibri"/>
            </a:endParaRPr>
          </a:p>
        </p:txBody>
      </p:sp>
      <p:sp>
        <p:nvSpPr>
          <p:cNvPr id="34" name="Google Shape;34;g2caca7aa58e_0_11"/>
          <p:cNvSpPr/>
          <p:nvPr/>
        </p:nvSpPr>
        <p:spPr>
          <a:xfrm>
            <a:off x="1968746" y="7162800"/>
            <a:ext cx="10182300" cy="379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4"/>
        </a:solidFill>
      </p:bgPr>
    </p:bg>
    <p:spTree>
      <p:nvGrpSpPr>
        <p:cNvPr id="507" name="Shape 507"/>
        <p:cNvGrpSpPr/>
        <p:nvPr/>
      </p:nvGrpSpPr>
      <p:grpSpPr>
        <a:xfrm>
          <a:off x="0" y="0"/>
          <a:ext cx="0" cy="0"/>
          <a:chOff x="0" y="0"/>
          <a:chExt cx="0" cy="0"/>
        </a:xfrm>
      </p:grpSpPr>
      <p:pic>
        <p:nvPicPr>
          <p:cNvPr descr=" " id="508" name="Google Shape;508;g2caca7aa58e_0_47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09" name="Google Shape;509;g2caca7aa58e_0_473"/>
          <p:cNvPicPr preferRelativeResize="0"/>
          <p:nvPr/>
        </p:nvPicPr>
        <p:blipFill rotWithShape="1">
          <a:blip r:embed="rId4">
            <a:alphaModFix/>
          </a:blip>
          <a:srcRect b="0" l="0" r="0" t="0"/>
          <a:stretch/>
        </p:blipFill>
        <p:spPr>
          <a:xfrm>
            <a:off x="1016127" y="11582400"/>
            <a:ext cx="1409876" cy="1409700"/>
          </a:xfrm>
          <a:prstGeom prst="rect">
            <a:avLst/>
          </a:prstGeom>
          <a:noFill/>
          <a:ln>
            <a:noFill/>
          </a:ln>
        </p:spPr>
      </p:pic>
      <p:sp>
        <p:nvSpPr>
          <p:cNvPr id="510" name="Google Shape;510;g2caca7aa58e_0_47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1" name="Google Shape;511;g2caca7aa58e_0_47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12" name="Google Shape;512;g2caca7aa58e_0_473"/>
          <p:cNvPicPr preferRelativeResize="0"/>
          <p:nvPr/>
        </p:nvPicPr>
        <p:blipFill rotWithShape="1">
          <a:blip r:embed="rId6">
            <a:alphaModFix/>
          </a:blip>
          <a:srcRect b="0" l="0" r="0" t="0"/>
          <a:stretch/>
        </p:blipFill>
        <p:spPr>
          <a:xfrm>
            <a:off x="0" y="914400"/>
            <a:ext cx="24387048" cy="12801600"/>
          </a:xfrm>
          <a:prstGeom prst="rect">
            <a:avLst/>
          </a:prstGeom>
          <a:noFill/>
          <a:ln>
            <a:noFill/>
          </a:ln>
        </p:spPr>
      </p:pic>
      <p:sp>
        <p:nvSpPr>
          <p:cNvPr id="513" name="Google Shape;513;g2caca7aa58e_0_473"/>
          <p:cNvSpPr/>
          <p:nvPr/>
        </p:nvSpPr>
        <p:spPr>
          <a:xfrm>
            <a:off x="0" y="68834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4" name="Google Shape;514;g2caca7aa58e_0_473"/>
          <p:cNvPicPr preferRelativeResize="0"/>
          <p:nvPr/>
        </p:nvPicPr>
        <p:blipFill rotWithShape="1">
          <a:blip r:embed="rId7">
            <a:alphaModFix/>
          </a:blip>
          <a:srcRect b="0" l="0" r="0" t="0"/>
          <a:stretch/>
        </p:blipFill>
        <p:spPr>
          <a:xfrm>
            <a:off x="0" y="6870700"/>
            <a:ext cx="24387048" cy="12700"/>
          </a:xfrm>
          <a:prstGeom prst="rect">
            <a:avLst/>
          </a:prstGeom>
          <a:noFill/>
          <a:ln>
            <a:noFill/>
          </a:ln>
        </p:spPr>
      </p:pic>
      <p:pic>
        <p:nvPicPr>
          <p:cNvPr descr=" " id="515" name="Google Shape;515;g2caca7aa58e_0_473"/>
          <p:cNvPicPr preferRelativeResize="0"/>
          <p:nvPr/>
        </p:nvPicPr>
        <p:blipFill rotWithShape="1">
          <a:blip r:embed="rId8">
            <a:alphaModFix/>
          </a:blip>
          <a:srcRect b="0" l="0" r="0" t="0"/>
          <a:stretch/>
        </p:blipFill>
        <p:spPr>
          <a:xfrm>
            <a:off x="5207651" y="6781800"/>
            <a:ext cx="190524" cy="6934200"/>
          </a:xfrm>
          <a:prstGeom prst="rect">
            <a:avLst/>
          </a:prstGeom>
          <a:noFill/>
          <a:ln>
            <a:noFill/>
          </a:ln>
        </p:spPr>
      </p:pic>
      <p:pic>
        <p:nvPicPr>
          <p:cNvPr descr=" " id="516" name="Google Shape;516;g2caca7aa58e_0_473"/>
          <p:cNvPicPr preferRelativeResize="0"/>
          <p:nvPr/>
        </p:nvPicPr>
        <p:blipFill rotWithShape="1">
          <a:blip r:embed="rId9">
            <a:alphaModFix/>
          </a:blip>
          <a:srcRect b="0" l="0" r="0" t="0"/>
          <a:stretch/>
        </p:blipFill>
        <p:spPr>
          <a:xfrm>
            <a:off x="9386473" y="4495800"/>
            <a:ext cx="190524" cy="2476500"/>
          </a:xfrm>
          <a:prstGeom prst="rect">
            <a:avLst/>
          </a:prstGeom>
          <a:noFill/>
          <a:ln>
            <a:noFill/>
          </a:ln>
        </p:spPr>
      </p:pic>
      <p:pic>
        <p:nvPicPr>
          <p:cNvPr descr=" " id="517" name="Google Shape;517;g2caca7aa58e_0_473"/>
          <p:cNvPicPr preferRelativeResize="0"/>
          <p:nvPr/>
        </p:nvPicPr>
        <p:blipFill rotWithShape="1">
          <a:blip r:embed="rId10">
            <a:alphaModFix/>
          </a:blip>
          <a:srcRect b="0" l="0" r="0" t="0"/>
          <a:stretch/>
        </p:blipFill>
        <p:spPr>
          <a:xfrm>
            <a:off x="13565295" y="6781800"/>
            <a:ext cx="190524" cy="1854200"/>
          </a:xfrm>
          <a:prstGeom prst="rect">
            <a:avLst/>
          </a:prstGeom>
          <a:noFill/>
          <a:ln>
            <a:noFill/>
          </a:ln>
        </p:spPr>
      </p:pic>
      <p:pic>
        <p:nvPicPr>
          <p:cNvPr descr=" " id="518" name="Google Shape;518;g2caca7aa58e_0_473"/>
          <p:cNvPicPr preferRelativeResize="0"/>
          <p:nvPr/>
        </p:nvPicPr>
        <p:blipFill rotWithShape="1">
          <a:blip r:embed="rId11">
            <a:alphaModFix/>
          </a:blip>
          <a:srcRect b="0" l="0" r="0" t="0"/>
          <a:stretch/>
        </p:blipFill>
        <p:spPr>
          <a:xfrm>
            <a:off x="17642505" y="1841500"/>
            <a:ext cx="393750" cy="5130800"/>
          </a:xfrm>
          <a:prstGeom prst="rect">
            <a:avLst/>
          </a:prstGeom>
          <a:noFill/>
          <a:ln>
            <a:noFill/>
          </a:ln>
        </p:spPr>
      </p:pic>
      <p:sp>
        <p:nvSpPr>
          <p:cNvPr id="519" name="Google Shape;519;g2caca7aa58e_0_473"/>
          <p:cNvSpPr/>
          <p:nvPr/>
        </p:nvSpPr>
        <p:spPr>
          <a:xfrm>
            <a:off x="1371771" y="914400"/>
            <a:ext cx="6350700" cy="546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0" name="Google Shape;520;g2caca7aa58e_0_473"/>
          <p:cNvPicPr preferRelativeResize="0"/>
          <p:nvPr/>
        </p:nvPicPr>
        <p:blipFill rotWithShape="1">
          <a:blip r:embed="rId12">
            <a:alphaModFix/>
          </a:blip>
          <a:srcRect b="0" l="0" r="0" t="0"/>
          <a:stretch/>
        </p:blipFill>
        <p:spPr>
          <a:xfrm>
            <a:off x="1371771" y="914400"/>
            <a:ext cx="6350794" cy="3060700"/>
          </a:xfrm>
          <a:prstGeom prst="rect">
            <a:avLst/>
          </a:prstGeom>
          <a:noFill/>
          <a:ln>
            <a:noFill/>
          </a:ln>
        </p:spPr>
      </p:pic>
      <p:sp>
        <p:nvSpPr>
          <p:cNvPr id="521" name="Google Shape;521;g2caca7aa58e_0_473"/>
          <p:cNvSpPr/>
          <p:nvPr/>
        </p:nvSpPr>
        <p:spPr>
          <a:xfrm>
            <a:off x="1371771" y="4279900"/>
            <a:ext cx="19179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caca7aa58e_0_473"/>
          <p:cNvSpPr/>
          <p:nvPr/>
        </p:nvSpPr>
        <p:spPr>
          <a:xfrm>
            <a:off x="1371771" y="4279900"/>
            <a:ext cx="2070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lack Han Sans"/>
              <a:buNone/>
            </a:pPr>
            <a:r>
              <a:rPr b="0" i="0" lang="en-US" sz="3600" u="none" cap="none" strike="noStrike">
                <a:solidFill>
                  <a:srgbClr val="0E0E0E"/>
                </a:solidFill>
                <a:latin typeface="Black Han Sans"/>
                <a:ea typeface="Black Han Sans"/>
                <a:cs typeface="Black Han Sans"/>
                <a:sym typeface="Black Han Sans"/>
              </a:rPr>
              <a:t>ECLIPSE</a:t>
            </a:r>
            <a:endParaRPr b="0" i="0" sz="3600" u="none" cap="none" strike="noStrike">
              <a:solidFill>
                <a:schemeClr val="dk1"/>
              </a:solidFill>
              <a:latin typeface="Calibri"/>
              <a:ea typeface="Calibri"/>
              <a:cs typeface="Calibri"/>
              <a:sym typeface="Calibri"/>
            </a:endParaRPr>
          </a:p>
        </p:txBody>
      </p:sp>
      <p:sp>
        <p:nvSpPr>
          <p:cNvPr id="523" name="Google Shape;523;g2caca7aa58e_0_473"/>
          <p:cNvSpPr/>
          <p:nvPr/>
        </p:nvSpPr>
        <p:spPr>
          <a:xfrm>
            <a:off x="1371771" y="51562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caca7aa58e_0_473"/>
          <p:cNvSpPr/>
          <p:nvPr/>
        </p:nvSpPr>
        <p:spPr>
          <a:xfrm>
            <a:off x="1371771" y="51562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525" name="Google Shape;525;g2caca7aa58e_0_473"/>
          <p:cNvSpPr/>
          <p:nvPr/>
        </p:nvSpPr>
        <p:spPr>
          <a:xfrm>
            <a:off x="5550594" y="7391400"/>
            <a:ext cx="4128000" cy="57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caca7aa58e_0_473"/>
          <p:cNvSpPr/>
          <p:nvPr/>
        </p:nvSpPr>
        <p:spPr>
          <a:xfrm>
            <a:off x="5550594" y="7391400"/>
            <a:ext cx="23751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caca7aa58e_0_473"/>
          <p:cNvSpPr/>
          <p:nvPr/>
        </p:nvSpPr>
        <p:spPr>
          <a:xfrm>
            <a:off x="5550594" y="7391400"/>
            <a:ext cx="25275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lack Han Sans"/>
              <a:buNone/>
            </a:pPr>
            <a:r>
              <a:rPr b="0" i="0" lang="en-US" sz="3600" u="none" cap="none" strike="noStrike">
                <a:solidFill>
                  <a:srgbClr val="0E0E0E"/>
                </a:solidFill>
                <a:latin typeface="Black Han Sans"/>
                <a:ea typeface="Black Han Sans"/>
                <a:cs typeface="Black Han Sans"/>
                <a:sym typeface="Black Han Sans"/>
              </a:rPr>
              <a:t>INVASION</a:t>
            </a:r>
            <a:endParaRPr b="0" i="0" sz="3600" u="none" cap="none" strike="noStrike">
              <a:solidFill>
                <a:schemeClr val="dk1"/>
              </a:solidFill>
              <a:latin typeface="Calibri"/>
              <a:ea typeface="Calibri"/>
              <a:cs typeface="Calibri"/>
              <a:sym typeface="Calibri"/>
            </a:endParaRPr>
          </a:p>
        </p:txBody>
      </p:sp>
      <p:sp>
        <p:nvSpPr>
          <p:cNvPr id="528" name="Google Shape;528;g2caca7aa58e_0_473"/>
          <p:cNvSpPr/>
          <p:nvPr/>
        </p:nvSpPr>
        <p:spPr>
          <a:xfrm>
            <a:off x="5550594" y="8267700"/>
            <a:ext cx="41280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2caca7aa58e_0_473"/>
          <p:cNvSpPr/>
          <p:nvPr/>
        </p:nvSpPr>
        <p:spPr>
          <a:xfrm>
            <a:off x="5550594" y="8267700"/>
            <a:ext cx="4263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pic>
        <p:nvPicPr>
          <p:cNvPr descr=" " id="530" name="Google Shape;530;g2caca7aa58e_0_473"/>
          <p:cNvPicPr preferRelativeResize="0"/>
          <p:nvPr/>
        </p:nvPicPr>
        <p:blipFill rotWithShape="1">
          <a:blip r:embed="rId13">
            <a:alphaModFix/>
          </a:blip>
          <a:srcRect b="0" l="0" r="0" t="0"/>
          <a:stretch/>
        </p:blipFill>
        <p:spPr>
          <a:xfrm>
            <a:off x="5550594" y="9791700"/>
            <a:ext cx="4128016" cy="3365500"/>
          </a:xfrm>
          <a:prstGeom prst="rect">
            <a:avLst/>
          </a:prstGeom>
          <a:noFill/>
          <a:ln>
            <a:noFill/>
          </a:ln>
        </p:spPr>
      </p:pic>
      <p:sp>
        <p:nvSpPr>
          <p:cNvPr id="531" name="Google Shape;531;g2caca7aa58e_0_473"/>
          <p:cNvSpPr/>
          <p:nvPr/>
        </p:nvSpPr>
        <p:spPr>
          <a:xfrm>
            <a:off x="13908238" y="7391400"/>
            <a:ext cx="99960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2caca7aa58e_0_473"/>
          <p:cNvSpPr/>
          <p:nvPr/>
        </p:nvSpPr>
        <p:spPr>
          <a:xfrm>
            <a:off x="13908238" y="7391400"/>
            <a:ext cx="24642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2caca7aa58e_0_473"/>
          <p:cNvSpPr/>
          <p:nvPr/>
        </p:nvSpPr>
        <p:spPr>
          <a:xfrm>
            <a:off x="13908238" y="7391400"/>
            <a:ext cx="2616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lack Han Sans"/>
              <a:buNone/>
            </a:pPr>
            <a:r>
              <a:rPr b="0" i="0" lang="en-US" sz="3600" u="none" cap="none" strike="noStrike">
                <a:solidFill>
                  <a:srgbClr val="0E0E0E"/>
                </a:solidFill>
                <a:latin typeface="Black Han Sans"/>
                <a:ea typeface="Black Han Sans"/>
                <a:cs typeface="Black Han Sans"/>
                <a:sym typeface="Black Han Sans"/>
              </a:rPr>
              <a:t>BETRAYAL</a:t>
            </a:r>
            <a:endParaRPr b="0" i="0" sz="3600" u="none" cap="none" strike="noStrike">
              <a:solidFill>
                <a:schemeClr val="dk1"/>
              </a:solidFill>
              <a:latin typeface="Calibri"/>
              <a:ea typeface="Calibri"/>
              <a:cs typeface="Calibri"/>
              <a:sym typeface="Calibri"/>
            </a:endParaRPr>
          </a:p>
        </p:txBody>
      </p:sp>
      <p:sp>
        <p:nvSpPr>
          <p:cNvPr id="534" name="Google Shape;534;g2caca7aa58e_0_473"/>
          <p:cNvSpPr/>
          <p:nvPr/>
        </p:nvSpPr>
        <p:spPr>
          <a:xfrm>
            <a:off x="13908238" y="8267700"/>
            <a:ext cx="9996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caca7aa58e_0_473"/>
          <p:cNvSpPr/>
          <p:nvPr/>
        </p:nvSpPr>
        <p:spPr>
          <a:xfrm>
            <a:off x="13908238" y="8267700"/>
            <a:ext cx="10131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
        <p:nvSpPr>
          <p:cNvPr id="536" name="Google Shape;536;g2caca7aa58e_0_473"/>
          <p:cNvSpPr/>
          <p:nvPr/>
        </p:nvSpPr>
        <p:spPr>
          <a:xfrm>
            <a:off x="9729416" y="4406900"/>
            <a:ext cx="63507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2caca7aa58e_0_473"/>
          <p:cNvSpPr/>
          <p:nvPr/>
        </p:nvSpPr>
        <p:spPr>
          <a:xfrm>
            <a:off x="9729416" y="4406900"/>
            <a:ext cx="15624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2caca7aa58e_0_473"/>
          <p:cNvSpPr/>
          <p:nvPr/>
        </p:nvSpPr>
        <p:spPr>
          <a:xfrm>
            <a:off x="9729416" y="4406900"/>
            <a:ext cx="17148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lack Han Sans"/>
              <a:buNone/>
            </a:pPr>
            <a:r>
              <a:rPr b="0" i="0" lang="en-US" sz="3600" u="none" cap="none" strike="noStrike">
                <a:solidFill>
                  <a:srgbClr val="0E0E0E"/>
                </a:solidFill>
                <a:latin typeface="Black Han Sans"/>
                <a:ea typeface="Black Han Sans"/>
                <a:cs typeface="Black Han Sans"/>
                <a:sym typeface="Black Han Sans"/>
              </a:rPr>
              <a:t>QUEST</a:t>
            </a:r>
            <a:endParaRPr b="0" i="0" sz="3600" u="none" cap="none" strike="noStrike">
              <a:solidFill>
                <a:schemeClr val="dk1"/>
              </a:solidFill>
              <a:latin typeface="Calibri"/>
              <a:ea typeface="Calibri"/>
              <a:cs typeface="Calibri"/>
              <a:sym typeface="Calibri"/>
            </a:endParaRPr>
          </a:p>
        </p:txBody>
      </p:sp>
      <p:sp>
        <p:nvSpPr>
          <p:cNvPr id="539" name="Google Shape;539;g2caca7aa58e_0_473"/>
          <p:cNvSpPr/>
          <p:nvPr/>
        </p:nvSpPr>
        <p:spPr>
          <a:xfrm>
            <a:off x="9729416" y="52832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caca7aa58e_0_473"/>
          <p:cNvSpPr/>
          <p:nvPr/>
        </p:nvSpPr>
        <p:spPr>
          <a:xfrm>
            <a:off x="9729416" y="52832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541" name="Google Shape;541;g2caca7aa58e_0_473"/>
          <p:cNvSpPr/>
          <p:nvPr/>
        </p:nvSpPr>
        <p:spPr>
          <a:xfrm>
            <a:off x="18087061" y="1841500"/>
            <a:ext cx="4839300"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2" name="Google Shape;542;g2caca7aa58e_0_473"/>
          <p:cNvPicPr preferRelativeResize="0"/>
          <p:nvPr/>
        </p:nvPicPr>
        <p:blipFill rotWithShape="1">
          <a:blip r:embed="rId14">
            <a:alphaModFix/>
          </a:blip>
          <a:srcRect b="0" l="0" r="0" t="0"/>
          <a:stretch/>
        </p:blipFill>
        <p:spPr>
          <a:xfrm>
            <a:off x="18087061" y="1841500"/>
            <a:ext cx="4839305" cy="2133600"/>
          </a:xfrm>
          <a:prstGeom prst="rect">
            <a:avLst/>
          </a:prstGeom>
          <a:noFill/>
          <a:ln>
            <a:noFill/>
          </a:ln>
        </p:spPr>
      </p:pic>
      <p:sp>
        <p:nvSpPr>
          <p:cNvPr id="543" name="Google Shape;543;g2caca7aa58e_0_473"/>
          <p:cNvSpPr/>
          <p:nvPr/>
        </p:nvSpPr>
        <p:spPr>
          <a:xfrm>
            <a:off x="18087061" y="4279900"/>
            <a:ext cx="18036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caca7aa58e_0_473"/>
          <p:cNvSpPr/>
          <p:nvPr/>
        </p:nvSpPr>
        <p:spPr>
          <a:xfrm>
            <a:off x="18087061" y="4279900"/>
            <a:ext cx="1956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lack Han Sans"/>
              <a:buNone/>
            </a:pPr>
            <a:r>
              <a:rPr b="0" i="0" lang="en-US" sz="3600" u="none" cap="none" strike="noStrike">
                <a:solidFill>
                  <a:srgbClr val="0E0E0E"/>
                </a:solidFill>
                <a:latin typeface="Black Han Sans"/>
                <a:ea typeface="Black Han Sans"/>
                <a:cs typeface="Black Han Sans"/>
                <a:sym typeface="Black Han Sans"/>
              </a:rPr>
              <a:t>OBTAIN</a:t>
            </a:r>
            <a:endParaRPr b="0" i="0" sz="3600" u="none" cap="none" strike="noStrike">
              <a:solidFill>
                <a:schemeClr val="dk1"/>
              </a:solidFill>
              <a:latin typeface="Calibri"/>
              <a:ea typeface="Calibri"/>
              <a:cs typeface="Calibri"/>
              <a:sym typeface="Calibri"/>
            </a:endParaRPr>
          </a:p>
        </p:txBody>
      </p:sp>
      <p:sp>
        <p:nvSpPr>
          <p:cNvPr id="545" name="Google Shape;545;g2caca7aa58e_0_473"/>
          <p:cNvSpPr/>
          <p:nvPr/>
        </p:nvSpPr>
        <p:spPr>
          <a:xfrm>
            <a:off x="18087061" y="5156200"/>
            <a:ext cx="48393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caca7aa58e_0_473"/>
          <p:cNvSpPr/>
          <p:nvPr/>
        </p:nvSpPr>
        <p:spPr>
          <a:xfrm>
            <a:off x="18087061" y="5156200"/>
            <a:ext cx="49749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pic>
        <p:nvPicPr>
          <p:cNvPr descr=" " id="547" name="Google Shape;547;g2caca7aa58e_0_473"/>
          <p:cNvPicPr preferRelativeResize="0"/>
          <p:nvPr/>
        </p:nvPicPr>
        <p:blipFill rotWithShape="1">
          <a:blip r:embed="rId15">
            <a:alphaModFix/>
          </a:blip>
          <a:srcRect b="0" l="0" r="0" t="0"/>
          <a:stretch/>
        </p:blipFill>
        <p:spPr>
          <a:xfrm>
            <a:off x="1028828" y="914400"/>
            <a:ext cx="190524" cy="6057900"/>
          </a:xfrm>
          <a:prstGeom prst="rect">
            <a:avLst/>
          </a:prstGeom>
          <a:noFill/>
          <a:ln>
            <a:noFill/>
          </a:ln>
        </p:spPr>
      </p:pic>
      <p:sp>
        <p:nvSpPr>
          <p:cNvPr id="548" name="Google Shape;548;g2caca7aa58e_0_473"/>
          <p:cNvSpPr/>
          <p:nvPr/>
        </p:nvSpPr>
        <p:spPr>
          <a:xfrm>
            <a:off x="10317923" y="11722100"/>
            <a:ext cx="12278100" cy="1608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Black Han Sans"/>
              <a:buNone/>
            </a:pPr>
            <a:r>
              <a:rPr b="0" i="0" lang="en-US" sz="8000" u="none" cap="none" strike="noStrike">
                <a:solidFill>
                  <a:srgbClr val="272727"/>
                </a:solidFill>
                <a:latin typeface="Black Han Sans"/>
                <a:ea typeface="Black Han Sans"/>
                <a:cs typeface="Black Han Sans"/>
                <a:sym typeface="Black Han Sans"/>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4"/>
        </a:solidFill>
      </p:bgPr>
    </p:bg>
    <p:spTree>
      <p:nvGrpSpPr>
        <p:cNvPr id="553" name="Shape 553"/>
        <p:cNvGrpSpPr/>
        <p:nvPr/>
      </p:nvGrpSpPr>
      <p:grpSpPr>
        <a:xfrm>
          <a:off x="0" y="0"/>
          <a:ext cx="0" cy="0"/>
          <a:chOff x="0" y="0"/>
          <a:chExt cx="0" cy="0"/>
        </a:xfrm>
      </p:grpSpPr>
      <p:pic>
        <p:nvPicPr>
          <p:cNvPr descr=" " id="554" name="Google Shape;554;g2caca7aa58e_0_518"/>
          <p:cNvPicPr preferRelativeResize="0"/>
          <p:nvPr/>
        </p:nvPicPr>
        <p:blipFill rotWithShape="1">
          <a:blip r:embed="rId3">
            <a:alphaModFix/>
          </a:blip>
          <a:srcRect b="0" l="0" r="0" t="0"/>
          <a:stretch/>
        </p:blipFill>
        <p:spPr>
          <a:xfrm>
            <a:off x="1905238" y="9613900"/>
            <a:ext cx="3937501" cy="2819524"/>
          </a:xfrm>
          <a:prstGeom prst="rect">
            <a:avLst/>
          </a:prstGeom>
          <a:noFill/>
          <a:ln>
            <a:noFill/>
          </a:ln>
        </p:spPr>
      </p:pic>
      <p:pic>
        <p:nvPicPr>
          <p:cNvPr descr=" " id="555" name="Google Shape;555;g2caca7aa58e_0_518"/>
          <p:cNvPicPr preferRelativeResize="0"/>
          <p:nvPr/>
        </p:nvPicPr>
        <p:blipFill rotWithShape="1">
          <a:blip r:embed="rId4">
            <a:alphaModFix/>
          </a:blip>
          <a:srcRect b="0" l="0" r="0" t="0"/>
          <a:stretch/>
        </p:blipFill>
        <p:spPr>
          <a:xfrm>
            <a:off x="0" y="0"/>
            <a:ext cx="24387048" cy="13716000"/>
          </a:xfrm>
          <a:prstGeom prst="rect">
            <a:avLst/>
          </a:prstGeom>
          <a:noFill/>
          <a:ln>
            <a:noFill/>
          </a:ln>
        </p:spPr>
      </p:pic>
      <p:sp>
        <p:nvSpPr>
          <p:cNvPr id="556" name="Google Shape;556;g2caca7aa58e_0_5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7" name="Google Shape;557;g2caca7aa58e_0_51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58" name="Google Shape;558;g2caca7aa58e_0_518"/>
          <p:cNvSpPr/>
          <p:nvPr/>
        </p:nvSpPr>
        <p:spPr>
          <a:xfrm>
            <a:off x="6956236" y="1955800"/>
            <a:ext cx="104874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Black Han Sans"/>
              <a:buNone/>
            </a:pPr>
            <a:r>
              <a:rPr b="0" i="0" lang="en-US" sz="8000" u="none" cap="none" strike="noStrike">
                <a:solidFill>
                  <a:srgbClr val="272727"/>
                </a:solidFill>
                <a:latin typeface="Black Han Sans"/>
                <a:ea typeface="Black Han Sans"/>
                <a:cs typeface="Black Han Sans"/>
                <a:sym typeface="Black Han Sans"/>
              </a:rPr>
              <a:t>OUR TEAM</a:t>
            </a:r>
            <a:endParaRPr b="0" i="0" sz="8000" u="none" cap="none" strike="noStrike">
              <a:solidFill>
                <a:schemeClr val="dk1"/>
              </a:solidFill>
              <a:latin typeface="Calibri"/>
              <a:ea typeface="Calibri"/>
              <a:cs typeface="Calibri"/>
              <a:sym typeface="Calibri"/>
            </a:endParaRPr>
          </a:p>
        </p:txBody>
      </p:sp>
      <p:sp>
        <p:nvSpPr>
          <p:cNvPr id="559" name="Google Shape;559;g2caca7aa58e_0_518"/>
          <p:cNvSpPr/>
          <p:nvPr/>
        </p:nvSpPr>
        <p:spPr>
          <a:xfrm>
            <a:off x="2718140"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0" name="Google Shape;560;g2caca7aa58e_0_518"/>
          <p:cNvPicPr preferRelativeResize="0"/>
          <p:nvPr/>
        </p:nvPicPr>
        <p:blipFill rotWithShape="1">
          <a:blip r:embed="rId6">
            <a:alphaModFix/>
          </a:blip>
          <a:srcRect b="0" l="0" r="0" t="0"/>
          <a:stretch/>
        </p:blipFill>
        <p:spPr>
          <a:xfrm>
            <a:off x="2718140" y="3790950"/>
            <a:ext cx="3035679" cy="3035300"/>
          </a:xfrm>
          <a:prstGeom prst="rect">
            <a:avLst/>
          </a:prstGeom>
          <a:noFill/>
          <a:ln>
            <a:noFill/>
          </a:ln>
        </p:spPr>
      </p:pic>
      <p:sp>
        <p:nvSpPr>
          <p:cNvPr id="561" name="Google Shape;561;g2caca7aa58e_0_518"/>
          <p:cNvSpPr/>
          <p:nvPr/>
        </p:nvSpPr>
        <p:spPr>
          <a:xfrm>
            <a:off x="6058657"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caca7aa58e_0_518"/>
          <p:cNvSpPr/>
          <p:nvPr/>
        </p:nvSpPr>
        <p:spPr>
          <a:xfrm>
            <a:off x="6058657"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2caca7aa58e_0_518"/>
          <p:cNvSpPr/>
          <p:nvPr/>
        </p:nvSpPr>
        <p:spPr>
          <a:xfrm>
            <a:off x="6058657"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2caca7aa58e_0_518"/>
          <p:cNvSpPr/>
          <p:nvPr/>
        </p:nvSpPr>
        <p:spPr>
          <a:xfrm>
            <a:off x="6058657" y="4546600"/>
            <a:ext cx="29976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Han Sans"/>
              <a:buNone/>
            </a:pPr>
            <a:r>
              <a:rPr b="0" i="0" lang="en-US" sz="4800" u="none" cap="none" strike="noStrike">
                <a:solidFill>
                  <a:srgbClr val="0E0E0E"/>
                </a:solidFill>
                <a:latin typeface="Black Han Sans"/>
                <a:ea typeface="Black Han Sans"/>
                <a:cs typeface="Black Han Sans"/>
                <a:sym typeface="Black Han Sans"/>
              </a:rPr>
              <a:t>ELDRUIN</a:t>
            </a:r>
            <a:endParaRPr b="0" i="0" sz="4800" u="none" cap="none" strike="noStrike">
              <a:solidFill>
                <a:schemeClr val="dk1"/>
              </a:solidFill>
              <a:latin typeface="Calibri"/>
              <a:ea typeface="Calibri"/>
              <a:cs typeface="Calibri"/>
              <a:sym typeface="Calibri"/>
            </a:endParaRPr>
          </a:p>
        </p:txBody>
      </p:sp>
      <p:sp>
        <p:nvSpPr>
          <p:cNvPr id="565" name="Google Shape;565;g2caca7aa58e_0_518"/>
          <p:cNvSpPr/>
          <p:nvPr/>
        </p:nvSpPr>
        <p:spPr>
          <a:xfrm>
            <a:off x="6058657" y="54610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66" name="Google Shape;566;g2caca7aa58e_0_518"/>
          <p:cNvSpPr/>
          <p:nvPr/>
        </p:nvSpPr>
        <p:spPr>
          <a:xfrm>
            <a:off x="12041105"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7" name="Google Shape;567;g2caca7aa58e_0_518"/>
          <p:cNvPicPr preferRelativeResize="0"/>
          <p:nvPr/>
        </p:nvPicPr>
        <p:blipFill rotWithShape="1">
          <a:blip r:embed="rId7">
            <a:alphaModFix/>
          </a:blip>
          <a:srcRect b="0" l="0" r="0" t="0"/>
          <a:stretch/>
        </p:blipFill>
        <p:spPr>
          <a:xfrm>
            <a:off x="12041105" y="8667750"/>
            <a:ext cx="3035679" cy="3035300"/>
          </a:xfrm>
          <a:prstGeom prst="rect">
            <a:avLst/>
          </a:prstGeom>
          <a:noFill/>
          <a:ln>
            <a:noFill/>
          </a:ln>
        </p:spPr>
      </p:pic>
      <p:sp>
        <p:nvSpPr>
          <p:cNvPr id="568" name="Google Shape;568;g2caca7aa58e_0_518"/>
          <p:cNvSpPr/>
          <p:nvPr/>
        </p:nvSpPr>
        <p:spPr>
          <a:xfrm>
            <a:off x="15381622"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caca7aa58e_0_518"/>
          <p:cNvSpPr/>
          <p:nvPr/>
        </p:nvSpPr>
        <p:spPr>
          <a:xfrm>
            <a:off x="15381622"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caca7aa58e_0_518"/>
          <p:cNvSpPr/>
          <p:nvPr/>
        </p:nvSpPr>
        <p:spPr>
          <a:xfrm>
            <a:off x="15381622"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caca7aa58e_0_518"/>
          <p:cNvSpPr/>
          <p:nvPr/>
        </p:nvSpPr>
        <p:spPr>
          <a:xfrm>
            <a:off x="15381622" y="9423400"/>
            <a:ext cx="29976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Han Sans"/>
              <a:buNone/>
            </a:pPr>
            <a:r>
              <a:rPr b="0" i="0" lang="en-US" sz="4800" u="none" cap="none" strike="noStrike">
                <a:solidFill>
                  <a:srgbClr val="0E0E0E"/>
                </a:solidFill>
                <a:latin typeface="Black Han Sans"/>
                <a:ea typeface="Black Han Sans"/>
                <a:cs typeface="Black Han Sans"/>
                <a:sym typeface="Black Han Sans"/>
              </a:rPr>
              <a:t>ELDRUIN</a:t>
            </a:r>
            <a:endParaRPr b="0" i="0" sz="4800" u="none" cap="none" strike="noStrike">
              <a:solidFill>
                <a:schemeClr val="dk1"/>
              </a:solidFill>
              <a:latin typeface="Calibri"/>
              <a:ea typeface="Calibri"/>
              <a:cs typeface="Calibri"/>
              <a:sym typeface="Calibri"/>
            </a:endParaRPr>
          </a:p>
        </p:txBody>
      </p:sp>
      <p:sp>
        <p:nvSpPr>
          <p:cNvPr id="572" name="Google Shape;572;g2caca7aa58e_0_518"/>
          <p:cNvSpPr/>
          <p:nvPr/>
        </p:nvSpPr>
        <p:spPr>
          <a:xfrm>
            <a:off x="15381622" y="103378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73" name="Google Shape;573;g2caca7aa58e_0_518"/>
          <p:cNvSpPr/>
          <p:nvPr/>
        </p:nvSpPr>
        <p:spPr>
          <a:xfrm>
            <a:off x="2718140"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4" name="Google Shape;574;g2caca7aa58e_0_518"/>
          <p:cNvPicPr preferRelativeResize="0"/>
          <p:nvPr/>
        </p:nvPicPr>
        <p:blipFill rotWithShape="1">
          <a:blip r:embed="rId8">
            <a:alphaModFix/>
          </a:blip>
          <a:srcRect b="0" l="0" r="0" t="0"/>
          <a:stretch/>
        </p:blipFill>
        <p:spPr>
          <a:xfrm>
            <a:off x="2718140" y="8667750"/>
            <a:ext cx="3035679" cy="3035300"/>
          </a:xfrm>
          <a:prstGeom prst="rect">
            <a:avLst/>
          </a:prstGeom>
          <a:noFill/>
          <a:ln>
            <a:noFill/>
          </a:ln>
        </p:spPr>
      </p:pic>
      <p:sp>
        <p:nvSpPr>
          <p:cNvPr id="575" name="Google Shape;575;g2caca7aa58e_0_518"/>
          <p:cNvSpPr/>
          <p:nvPr/>
        </p:nvSpPr>
        <p:spPr>
          <a:xfrm>
            <a:off x="6058657"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caca7aa58e_0_518"/>
          <p:cNvSpPr/>
          <p:nvPr/>
        </p:nvSpPr>
        <p:spPr>
          <a:xfrm>
            <a:off x="6058657"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caca7aa58e_0_518"/>
          <p:cNvSpPr/>
          <p:nvPr/>
        </p:nvSpPr>
        <p:spPr>
          <a:xfrm>
            <a:off x="6058657"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g2caca7aa58e_0_518"/>
          <p:cNvSpPr/>
          <p:nvPr/>
        </p:nvSpPr>
        <p:spPr>
          <a:xfrm>
            <a:off x="6058657" y="9423400"/>
            <a:ext cx="47886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Han Sans"/>
              <a:buNone/>
            </a:pPr>
            <a:r>
              <a:rPr b="0" i="0" lang="en-US" sz="4800" u="none" cap="none" strike="noStrike">
                <a:solidFill>
                  <a:srgbClr val="0E0E0E"/>
                </a:solidFill>
                <a:latin typeface="Black Han Sans"/>
                <a:ea typeface="Black Han Sans"/>
                <a:cs typeface="Black Han Sans"/>
                <a:sym typeface="Black Han Sans"/>
              </a:rPr>
              <a:t>ELEMENTALEN</a:t>
            </a:r>
            <a:endParaRPr b="0" i="0" sz="4800" u="none" cap="none" strike="noStrike">
              <a:solidFill>
                <a:schemeClr val="dk1"/>
              </a:solidFill>
              <a:latin typeface="Calibri"/>
              <a:ea typeface="Calibri"/>
              <a:cs typeface="Calibri"/>
              <a:sym typeface="Calibri"/>
            </a:endParaRPr>
          </a:p>
        </p:txBody>
      </p:sp>
      <p:sp>
        <p:nvSpPr>
          <p:cNvPr id="579" name="Google Shape;579;g2caca7aa58e_0_518"/>
          <p:cNvSpPr/>
          <p:nvPr/>
        </p:nvSpPr>
        <p:spPr>
          <a:xfrm>
            <a:off x="6058657" y="10337800"/>
            <a:ext cx="2891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80" name="Google Shape;580;g2caca7aa58e_0_518"/>
          <p:cNvSpPr/>
          <p:nvPr/>
        </p:nvSpPr>
        <p:spPr>
          <a:xfrm>
            <a:off x="12041105"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1" name="Google Shape;581;g2caca7aa58e_0_518"/>
          <p:cNvPicPr preferRelativeResize="0"/>
          <p:nvPr/>
        </p:nvPicPr>
        <p:blipFill rotWithShape="1">
          <a:blip r:embed="rId9">
            <a:alphaModFix/>
          </a:blip>
          <a:srcRect b="0" l="0" r="0" t="0"/>
          <a:stretch/>
        </p:blipFill>
        <p:spPr>
          <a:xfrm>
            <a:off x="12041105" y="3790950"/>
            <a:ext cx="3035679" cy="3035300"/>
          </a:xfrm>
          <a:prstGeom prst="rect">
            <a:avLst/>
          </a:prstGeom>
          <a:noFill/>
          <a:ln>
            <a:noFill/>
          </a:ln>
        </p:spPr>
      </p:pic>
      <p:sp>
        <p:nvSpPr>
          <p:cNvPr id="582" name="Google Shape;582;g2caca7aa58e_0_518"/>
          <p:cNvSpPr/>
          <p:nvPr/>
        </p:nvSpPr>
        <p:spPr>
          <a:xfrm>
            <a:off x="15381622"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caca7aa58e_0_518"/>
          <p:cNvSpPr/>
          <p:nvPr/>
        </p:nvSpPr>
        <p:spPr>
          <a:xfrm>
            <a:off x="15381622"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caca7aa58e_0_518"/>
          <p:cNvSpPr/>
          <p:nvPr/>
        </p:nvSpPr>
        <p:spPr>
          <a:xfrm>
            <a:off x="15381622"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caca7aa58e_0_518"/>
          <p:cNvSpPr/>
          <p:nvPr/>
        </p:nvSpPr>
        <p:spPr>
          <a:xfrm>
            <a:off x="15381622" y="4546600"/>
            <a:ext cx="3023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Han Sans"/>
              <a:buNone/>
            </a:pPr>
            <a:r>
              <a:rPr b="0" i="0" lang="en-US" sz="4800" u="none" cap="none" strike="noStrike">
                <a:solidFill>
                  <a:srgbClr val="0E0E0E"/>
                </a:solidFill>
                <a:latin typeface="Black Han Sans"/>
                <a:ea typeface="Black Han Sans"/>
                <a:cs typeface="Black Han Sans"/>
                <a:sym typeface="Black Han Sans"/>
              </a:rPr>
              <a:t>LUNARIA</a:t>
            </a:r>
            <a:endParaRPr b="0" i="0" sz="4800" u="none" cap="none" strike="noStrike">
              <a:solidFill>
                <a:schemeClr val="dk1"/>
              </a:solidFill>
              <a:latin typeface="Calibri"/>
              <a:ea typeface="Calibri"/>
              <a:cs typeface="Calibri"/>
              <a:sym typeface="Calibri"/>
            </a:endParaRPr>
          </a:p>
        </p:txBody>
      </p:sp>
      <p:sp>
        <p:nvSpPr>
          <p:cNvPr id="586" name="Google Shape;586;g2caca7aa58e_0_518"/>
          <p:cNvSpPr/>
          <p:nvPr/>
        </p:nvSpPr>
        <p:spPr>
          <a:xfrm>
            <a:off x="15381622" y="5461000"/>
            <a:ext cx="3996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4"/>
        </a:solidFill>
      </p:bgPr>
    </p:bg>
    <p:spTree>
      <p:nvGrpSpPr>
        <p:cNvPr id="591" name="Shape 591"/>
        <p:cNvGrpSpPr/>
        <p:nvPr/>
      </p:nvGrpSpPr>
      <p:grpSpPr>
        <a:xfrm>
          <a:off x="0" y="0"/>
          <a:ext cx="0" cy="0"/>
          <a:chOff x="0" y="0"/>
          <a:chExt cx="0" cy="0"/>
        </a:xfrm>
      </p:grpSpPr>
      <p:pic>
        <p:nvPicPr>
          <p:cNvPr descr=" " id="592" name="Google Shape;592;g2caca7aa58e_0_555"/>
          <p:cNvPicPr preferRelativeResize="0"/>
          <p:nvPr/>
        </p:nvPicPr>
        <p:blipFill rotWithShape="1">
          <a:blip r:embed="rId3">
            <a:alphaModFix/>
          </a:blip>
          <a:srcRect b="0" l="0" r="0" t="0"/>
          <a:stretch/>
        </p:blipFill>
        <p:spPr>
          <a:xfrm>
            <a:off x="0" y="0"/>
            <a:ext cx="13020997" cy="13716000"/>
          </a:xfrm>
          <a:prstGeom prst="rect">
            <a:avLst/>
          </a:prstGeom>
          <a:noFill/>
          <a:ln>
            <a:noFill/>
          </a:ln>
        </p:spPr>
      </p:pic>
      <p:pic>
        <p:nvPicPr>
          <p:cNvPr descr=" " id="593" name="Google Shape;593;g2caca7aa58e_0_555"/>
          <p:cNvPicPr preferRelativeResize="0"/>
          <p:nvPr/>
        </p:nvPicPr>
        <p:blipFill rotWithShape="1">
          <a:blip r:embed="rId4">
            <a:alphaModFix/>
          </a:blip>
          <a:srcRect b="0" l="0" r="0" t="0"/>
          <a:stretch/>
        </p:blipFill>
        <p:spPr>
          <a:xfrm>
            <a:off x="21198950" y="1028700"/>
            <a:ext cx="1503628" cy="1502966"/>
          </a:xfrm>
          <a:prstGeom prst="rect">
            <a:avLst/>
          </a:prstGeom>
          <a:noFill/>
          <a:ln>
            <a:noFill/>
          </a:ln>
        </p:spPr>
      </p:pic>
      <p:pic>
        <p:nvPicPr>
          <p:cNvPr descr=" " id="594" name="Google Shape;594;g2caca7aa58e_0_555"/>
          <p:cNvPicPr preferRelativeResize="0"/>
          <p:nvPr/>
        </p:nvPicPr>
        <p:blipFill rotWithShape="1">
          <a:blip r:embed="rId5">
            <a:alphaModFix/>
          </a:blip>
          <a:srcRect b="0" l="0" r="0" t="0"/>
          <a:stretch/>
        </p:blipFill>
        <p:spPr>
          <a:xfrm>
            <a:off x="21200764" y="1028700"/>
            <a:ext cx="1503628" cy="1502966"/>
          </a:xfrm>
          <a:prstGeom prst="rect">
            <a:avLst/>
          </a:prstGeom>
          <a:noFill/>
          <a:ln>
            <a:noFill/>
          </a:ln>
        </p:spPr>
      </p:pic>
      <p:sp>
        <p:nvSpPr>
          <p:cNvPr id="595" name="Google Shape;595;g2caca7aa58e_0_55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6" name="Google Shape;596;g2caca7aa58e_0_55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97" name="Google Shape;597;g2caca7aa58e_0_555"/>
          <p:cNvPicPr preferRelativeResize="0"/>
          <p:nvPr/>
        </p:nvPicPr>
        <p:blipFill rotWithShape="1">
          <a:blip r:embed="rId7">
            <a:alphaModFix/>
          </a:blip>
          <a:srcRect b="0" l="0" r="0" t="0"/>
          <a:stretch/>
        </p:blipFill>
        <p:spPr>
          <a:xfrm>
            <a:off x="0" y="0"/>
            <a:ext cx="7697162" cy="12369800"/>
          </a:xfrm>
          <a:prstGeom prst="rect">
            <a:avLst/>
          </a:prstGeom>
          <a:noFill/>
          <a:ln>
            <a:noFill/>
          </a:ln>
        </p:spPr>
      </p:pic>
      <p:sp>
        <p:nvSpPr>
          <p:cNvPr id="598" name="Google Shape;598;g2caca7aa58e_0_555"/>
          <p:cNvSpPr/>
          <p:nvPr/>
        </p:nvSpPr>
        <p:spPr>
          <a:xfrm>
            <a:off x="8510064" y="7493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caca7aa58e_0_555"/>
          <p:cNvSpPr/>
          <p:nvPr/>
        </p:nvSpPr>
        <p:spPr>
          <a:xfrm>
            <a:off x="8510064" y="7493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0" name="Google Shape;600;g2caca7aa58e_0_555"/>
          <p:cNvPicPr preferRelativeResize="0"/>
          <p:nvPr/>
        </p:nvPicPr>
        <p:blipFill rotWithShape="1">
          <a:blip r:embed="rId8">
            <a:alphaModFix/>
          </a:blip>
          <a:srcRect b="0" l="0" r="0" t="0"/>
          <a:stretch/>
        </p:blipFill>
        <p:spPr>
          <a:xfrm>
            <a:off x="8687033" y="1003300"/>
            <a:ext cx="1271864" cy="1117600"/>
          </a:xfrm>
          <a:prstGeom prst="rect">
            <a:avLst/>
          </a:prstGeom>
          <a:noFill/>
          <a:ln>
            <a:noFill/>
          </a:ln>
        </p:spPr>
      </p:pic>
      <p:pic>
        <p:nvPicPr>
          <p:cNvPr descr=" " id="601" name="Google Shape;601;g2caca7aa58e_0_555"/>
          <p:cNvPicPr preferRelativeResize="0"/>
          <p:nvPr/>
        </p:nvPicPr>
        <p:blipFill rotWithShape="1">
          <a:blip r:embed="rId9">
            <a:alphaModFix/>
          </a:blip>
          <a:srcRect b="0" l="0" r="0" t="0"/>
          <a:stretch/>
        </p:blipFill>
        <p:spPr>
          <a:xfrm>
            <a:off x="9284860" y="2374900"/>
            <a:ext cx="38105" cy="1625600"/>
          </a:xfrm>
          <a:prstGeom prst="rect">
            <a:avLst/>
          </a:prstGeom>
          <a:noFill/>
          <a:ln>
            <a:noFill/>
          </a:ln>
        </p:spPr>
      </p:pic>
      <p:sp>
        <p:nvSpPr>
          <p:cNvPr id="602" name="Google Shape;602;g2caca7aa58e_0_555"/>
          <p:cNvSpPr/>
          <p:nvPr/>
        </p:nvSpPr>
        <p:spPr>
          <a:xfrm>
            <a:off x="8510064" y="40005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3" name="Google Shape;603;g2caca7aa58e_0_555"/>
          <p:cNvPicPr preferRelativeResize="0"/>
          <p:nvPr/>
        </p:nvPicPr>
        <p:blipFill rotWithShape="1">
          <a:blip r:embed="rId10">
            <a:alphaModFix/>
          </a:blip>
          <a:srcRect b="0" l="0" r="0" t="0"/>
          <a:stretch/>
        </p:blipFill>
        <p:spPr>
          <a:xfrm>
            <a:off x="8812396" y="4254500"/>
            <a:ext cx="1021141" cy="1117600"/>
          </a:xfrm>
          <a:prstGeom prst="rect">
            <a:avLst/>
          </a:prstGeom>
          <a:noFill/>
          <a:ln>
            <a:noFill/>
          </a:ln>
        </p:spPr>
      </p:pic>
      <p:pic>
        <p:nvPicPr>
          <p:cNvPr descr=" " id="604" name="Google Shape;604;g2caca7aa58e_0_555"/>
          <p:cNvPicPr preferRelativeResize="0"/>
          <p:nvPr/>
        </p:nvPicPr>
        <p:blipFill rotWithShape="1">
          <a:blip r:embed="rId9">
            <a:alphaModFix/>
          </a:blip>
          <a:srcRect b="0" l="0" r="0" t="0"/>
          <a:stretch/>
        </p:blipFill>
        <p:spPr>
          <a:xfrm>
            <a:off x="9284860" y="5626100"/>
            <a:ext cx="38105" cy="1625600"/>
          </a:xfrm>
          <a:prstGeom prst="rect">
            <a:avLst/>
          </a:prstGeom>
          <a:noFill/>
          <a:ln>
            <a:noFill/>
          </a:ln>
        </p:spPr>
      </p:pic>
      <p:sp>
        <p:nvSpPr>
          <p:cNvPr id="605" name="Google Shape;605;g2caca7aa58e_0_555"/>
          <p:cNvSpPr/>
          <p:nvPr/>
        </p:nvSpPr>
        <p:spPr>
          <a:xfrm>
            <a:off x="8510064" y="72517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6" name="Google Shape;606;g2caca7aa58e_0_555"/>
          <p:cNvPicPr preferRelativeResize="0"/>
          <p:nvPr/>
        </p:nvPicPr>
        <p:blipFill rotWithShape="1">
          <a:blip r:embed="rId11">
            <a:alphaModFix/>
          </a:blip>
          <a:srcRect b="0" l="0" r="0" t="0"/>
          <a:stretch/>
        </p:blipFill>
        <p:spPr>
          <a:xfrm>
            <a:off x="8900684" y="7505700"/>
            <a:ext cx="844563" cy="1117600"/>
          </a:xfrm>
          <a:prstGeom prst="rect">
            <a:avLst/>
          </a:prstGeom>
          <a:noFill/>
          <a:ln>
            <a:noFill/>
          </a:ln>
        </p:spPr>
      </p:pic>
      <p:pic>
        <p:nvPicPr>
          <p:cNvPr descr=" " id="607" name="Google Shape;607;g2caca7aa58e_0_555"/>
          <p:cNvPicPr preferRelativeResize="0"/>
          <p:nvPr/>
        </p:nvPicPr>
        <p:blipFill rotWithShape="1">
          <a:blip r:embed="rId9">
            <a:alphaModFix/>
          </a:blip>
          <a:srcRect b="0" l="0" r="0" t="0"/>
          <a:stretch/>
        </p:blipFill>
        <p:spPr>
          <a:xfrm>
            <a:off x="9284860" y="8877300"/>
            <a:ext cx="38105" cy="1625600"/>
          </a:xfrm>
          <a:prstGeom prst="rect">
            <a:avLst/>
          </a:prstGeom>
          <a:noFill/>
          <a:ln>
            <a:noFill/>
          </a:ln>
        </p:spPr>
      </p:pic>
      <p:sp>
        <p:nvSpPr>
          <p:cNvPr id="608" name="Google Shape;608;g2caca7aa58e_0_555"/>
          <p:cNvSpPr/>
          <p:nvPr/>
        </p:nvSpPr>
        <p:spPr>
          <a:xfrm>
            <a:off x="8510064" y="105029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9" name="Google Shape;609;g2caca7aa58e_0_555"/>
          <p:cNvPicPr preferRelativeResize="0"/>
          <p:nvPr/>
        </p:nvPicPr>
        <p:blipFill rotWithShape="1">
          <a:blip r:embed="rId12">
            <a:alphaModFix/>
          </a:blip>
          <a:srcRect b="0" l="0" r="0" t="0"/>
          <a:stretch/>
        </p:blipFill>
        <p:spPr>
          <a:xfrm>
            <a:off x="8826013" y="10756900"/>
            <a:ext cx="993905" cy="1117600"/>
          </a:xfrm>
          <a:prstGeom prst="rect">
            <a:avLst/>
          </a:prstGeom>
          <a:noFill/>
          <a:ln>
            <a:noFill/>
          </a:ln>
        </p:spPr>
      </p:pic>
      <p:sp>
        <p:nvSpPr>
          <p:cNvPr id="610" name="Google Shape;610;g2caca7aa58e_0_555"/>
          <p:cNvSpPr/>
          <p:nvPr/>
        </p:nvSpPr>
        <p:spPr>
          <a:xfrm>
            <a:off x="10135867" y="25400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11" name="Google Shape;611;g2caca7aa58e_0_555"/>
          <p:cNvSpPr/>
          <p:nvPr/>
        </p:nvSpPr>
        <p:spPr>
          <a:xfrm>
            <a:off x="10135867" y="59563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12" name="Google Shape;612;g2caca7aa58e_0_555"/>
          <p:cNvSpPr/>
          <p:nvPr/>
        </p:nvSpPr>
        <p:spPr>
          <a:xfrm>
            <a:off x="10135867" y="93091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13" name="Google Shape;613;g2caca7aa58e_0_555"/>
          <p:cNvSpPr/>
          <p:nvPr/>
        </p:nvSpPr>
        <p:spPr>
          <a:xfrm>
            <a:off x="8878410" y="12446000"/>
            <a:ext cx="88107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lack Han Sans"/>
              <a:buNone/>
            </a:pPr>
            <a:r>
              <a:rPr b="0" i="0" lang="en-US" sz="8000" u="none" cap="none" strike="noStrike">
                <a:solidFill>
                  <a:srgbClr val="272727"/>
                </a:solidFill>
                <a:latin typeface="Black Han Sans"/>
                <a:ea typeface="Black Han Sans"/>
                <a:cs typeface="Black Han Sans"/>
                <a:sym typeface="Black Han Sans"/>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4"/>
        </a:solidFill>
      </p:bgPr>
    </p:bg>
    <p:spTree>
      <p:nvGrpSpPr>
        <p:cNvPr id="618" name="Shape 618"/>
        <p:cNvGrpSpPr/>
        <p:nvPr/>
      </p:nvGrpSpPr>
      <p:grpSpPr>
        <a:xfrm>
          <a:off x="0" y="0"/>
          <a:ext cx="0" cy="0"/>
          <a:chOff x="0" y="0"/>
          <a:chExt cx="0" cy="0"/>
        </a:xfrm>
      </p:grpSpPr>
      <p:pic>
        <p:nvPicPr>
          <p:cNvPr descr=" " id="619" name="Google Shape;619;g2caca7aa58e_0_58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20" name="Google Shape;620;g2caca7aa58e_0_581"/>
          <p:cNvPicPr preferRelativeResize="0"/>
          <p:nvPr/>
        </p:nvPicPr>
        <p:blipFill rotWithShape="1">
          <a:blip r:embed="rId4">
            <a:alphaModFix/>
          </a:blip>
          <a:srcRect b="0" l="0" r="0" t="0"/>
          <a:stretch/>
        </p:blipFill>
        <p:spPr>
          <a:xfrm>
            <a:off x="1016127" y="11582400"/>
            <a:ext cx="1409876" cy="1409700"/>
          </a:xfrm>
          <a:prstGeom prst="rect">
            <a:avLst/>
          </a:prstGeom>
          <a:noFill/>
          <a:ln>
            <a:noFill/>
          </a:ln>
        </p:spPr>
      </p:pic>
      <p:sp>
        <p:nvSpPr>
          <p:cNvPr id="621" name="Google Shape;621;g2caca7aa58e_0_5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2" name="Google Shape;622;g2caca7aa58e_0_58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23" name="Google Shape;623;g2caca7aa58e_0_581"/>
          <p:cNvSpPr/>
          <p:nvPr/>
        </p:nvSpPr>
        <p:spPr>
          <a:xfrm>
            <a:off x="787498" y="37592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4" name="Google Shape;624;g2caca7aa58e_0_581"/>
          <p:cNvPicPr preferRelativeResize="0"/>
          <p:nvPr/>
        </p:nvPicPr>
        <p:blipFill rotWithShape="1">
          <a:blip r:embed="rId6">
            <a:alphaModFix/>
          </a:blip>
          <a:srcRect b="0" l="0" r="0" t="0"/>
          <a:stretch/>
        </p:blipFill>
        <p:spPr>
          <a:xfrm>
            <a:off x="10173972" y="3759200"/>
            <a:ext cx="5131441" cy="1549400"/>
          </a:xfrm>
          <a:prstGeom prst="rect">
            <a:avLst/>
          </a:prstGeom>
          <a:noFill/>
          <a:ln>
            <a:noFill/>
          </a:ln>
        </p:spPr>
      </p:pic>
      <p:sp>
        <p:nvSpPr>
          <p:cNvPr id="625" name="Google Shape;625;g2caca7aa58e_0_581"/>
          <p:cNvSpPr/>
          <p:nvPr/>
        </p:nvSpPr>
        <p:spPr>
          <a:xfrm>
            <a:off x="10732841" y="36893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caca7aa58e_0_581"/>
          <p:cNvSpPr/>
          <p:nvPr/>
        </p:nvSpPr>
        <p:spPr>
          <a:xfrm>
            <a:off x="11444130" y="38417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lack Han Sans"/>
              <a:buNone/>
            </a:pPr>
            <a:r>
              <a:rPr b="0" i="0" lang="en-US" sz="3600" u="none" cap="none" strike="noStrike">
                <a:solidFill>
                  <a:srgbClr val="0E0E0E"/>
                </a:solidFill>
                <a:latin typeface="Black Han Sans"/>
                <a:ea typeface="Black Han Sans"/>
                <a:cs typeface="Black Han Sans"/>
                <a:sym typeface="Black Han Sans"/>
              </a:rPr>
              <a:t>CHLOE NG</a:t>
            </a:r>
            <a:endParaRPr b="0" i="0" sz="3600" u="none" cap="none" strike="noStrike">
              <a:solidFill>
                <a:schemeClr val="dk1"/>
              </a:solidFill>
              <a:latin typeface="Calibri"/>
              <a:ea typeface="Calibri"/>
              <a:cs typeface="Calibri"/>
              <a:sym typeface="Calibri"/>
            </a:endParaRPr>
          </a:p>
        </p:txBody>
      </p:sp>
      <p:sp>
        <p:nvSpPr>
          <p:cNvPr id="627" name="Google Shape;627;g2caca7aa58e_0_581"/>
          <p:cNvSpPr/>
          <p:nvPr/>
        </p:nvSpPr>
        <p:spPr>
          <a:xfrm>
            <a:off x="11444130" y="46164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628" name="Google Shape;628;g2caca7aa58e_0_581"/>
          <p:cNvPicPr preferRelativeResize="0"/>
          <p:nvPr/>
        </p:nvPicPr>
        <p:blipFill rotWithShape="1">
          <a:blip r:embed="rId7">
            <a:alphaModFix/>
          </a:blip>
          <a:srcRect b="0" l="0" r="0" t="0"/>
          <a:stretch/>
        </p:blipFill>
        <p:spPr>
          <a:xfrm>
            <a:off x="10173972" y="3975100"/>
            <a:ext cx="1117740" cy="1117600"/>
          </a:xfrm>
          <a:prstGeom prst="rect">
            <a:avLst/>
          </a:prstGeom>
          <a:noFill/>
          <a:ln>
            <a:noFill/>
          </a:ln>
        </p:spPr>
      </p:pic>
      <p:pic>
        <p:nvPicPr>
          <p:cNvPr descr=" " id="629" name="Google Shape;629;g2caca7aa58e_0_581"/>
          <p:cNvPicPr preferRelativeResize="0"/>
          <p:nvPr/>
        </p:nvPicPr>
        <p:blipFill rotWithShape="1">
          <a:blip r:embed="rId6">
            <a:alphaModFix/>
          </a:blip>
          <a:srcRect b="0" l="0" r="0" t="0"/>
          <a:stretch/>
        </p:blipFill>
        <p:spPr>
          <a:xfrm>
            <a:off x="787498" y="6121400"/>
            <a:ext cx="5131441" cy="1549400"/>
          </a:xfrm>
          <a:prstGeom prst="rect">
            <a:avLst/>
          </a:prstGeom>
          <a:noFill/>
          <a:ln>
            <a:noFill/>
          </a:ln>
        </p:spPr>
      </p:pic>
      <p:sp>
        <p:nvSpPr>
          <p:cNvPr id="630" name="Google Shape;630;g2caca7aa58e_0_581"/>
          <p:cNvSpPr/>
          <p:nvPr/>
        </p:nvSpPr>
        <p:spPr>
          <a:xfrm>
            <a:off x="1346368" y="60515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g2caca7aa58e_0_581"/>
          <p:cNvSpPr/>
          <p:nvPr/>
        </p:nvSpPr>
        <p:spPr>
          <a:xfrm>
            <a:off x="2057657" y="62039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lack Han Sans"/>
              <a:buNone/>
            </a:pPr>
            <a:r>
              <a:rPr b="0" i="0" lang="en-US" sz="3600" u="none" cap="none" strike="noStrike">
                <a:solidFill>
                  <a:srgbClr val="0E0E0E"/>
                </a:solidFill>
                <a:latin typeface="Black Han Sans"/>
                <a:ea typeface="Black Han Sans"/>
                <a:cs typeface="Black Han Sans"/>
                <a:sym typeface="Black Han Sans"/>
              </a:rPr>
              <a:t>VALTORIN</a:t>
            </a:r>
            <a:endParaRPr b="0" i="0" sz="3600" u="none" cap="none" strike="noStrike">
              <a:solidFill>
                <a:schemeClr val="dk1"/>
              </a:solidFill>
              <a:latin typeface="Calibri"/>
              <a:ea typeface="Calibri"/>
              <a:cs typeface="Calibri"/>
              <a:sym typeface="Calibri"/>
            </a:endParaRPr>
          </a:p>
        </p:txBody>
      </p:sp>
      <p:sp>
        <p:nvSpPr>
          <p:cNvPr id="632" name="Google Shape;632;g2caca7aa58e_0_581"/>
          <p:cNvSpPr/>
          <p:nvPr/>
        </p:nvSpPr>
        <p:spPr>
          <a:xfrm>
            <a:off x="2057657" y="69786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633" name="Google Shape;633;g2caca7aa58e_0_581"/>
          <p:cNvPicPr preferRelativeResize="0"/>
          <p:nvPr/>
        </p:nvPicPr>
        <p:blipFill rotWithShape="1">
          <a:blip r:embed="rId8">
            <a:alphaModFix/>
          </a:blip>
          <a:srcRect b="0" l="0" r="0" t="0"/>
          <a:stretch/>
        </p:blipFill>
        <p:spPr>
          <a:xfrm>
            <a:off x="787498" y="6337300"/>
            <a:ext cx="1117740" cy="1117600"/>
          </a:xfrm>
          <a:prstGeom prst="rect">
            <a:avLst/>
          </a:prstGeom>
          <a:noFill/>
          <a:ln>
            <a:noFill/>
          </a:ln>
        </p:spPr>
      </p:pic>
      <p:pic>
        <p:nvPicPr>
          <p:cNvPr descr=" " id="634" name="Google Shape;634;g2caca7aa58e_0_581"/>
          <p:cNvPicPr preferRelativeResize="0"/>
          <p:nvPr/>
        </p:nvPicPr>
        <p:blipFill rotWithShape="1">
          <a:blip r:embed="rId6">
            <a:alphaModFix/>
          </a:blip>
          <a:srcRect b="0" l="0" r="0" t="0"/>
          <a:stretch/>
        </p:blipFill>
        <p:spPr>
          <a:xfrm>
            <a:off x="787498" y="8483600"/>
            <a:ext cx="5131441" cy="1549400"/>
          </a:xfrm>
          <a:prstGeom prst="rect">
            <a:avLst/>
          </a:prstGeom>
          <a:noFill/>
          <a:ln>
            <a:noFill/>
          </a:ln>
        </p:spPr>
      </p:pic>
      <p:sp>
        <p:nvSpPr>
          <p:cNvPr id="635" name="Google Shape;635;g2caca7aa58e_0_581"/>
          <p:cNvSpPr/>
          <p:nvPr/>
        </p:nvSpPr>
        <p:spPr>
          <a:xfrm>
            <a:off x="1346368" y="84137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2caca7aa58e_0_581"/>
          <p:cNvSpPr/>
          <p:nvPr/>
        </p:nvSpPr>
        <p:spPr>
          <a:xfrm>
            <a:off x="2057657" y="85661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lack Han Sans"/>
              <a:buNone/>
            </a:pPr>
            <a:r>
              <a:rPr b="0" i="0" lang="en-US" sz="3600" u="none" cap="none" strike="noStrike">
                <a:solidFill>
                  <a:srgbClr val="0E0E0E"/>
                </a:solidFill>
                <a:latin typeface="Black Han Sans"/>
                <a:ea typeface="Black Han Sans"/>
                <a:cs typeface="Black Han Sans"/>
                <a:sym typeface="Black Han Sans"/>
              </a:rPr>
              <a:t>LYRISA</a:t>
            </a:r>
            <a:endParaRPr b="0" i="0" sz="3600" u="none" cap="none" strike="noStrike">
              <a:solidFill>
                <a:schemeClr val="dk1"/>
              </a:solidFill>
              <a:latin typeface="Calibri"/>
              <a:ea typeface="Calibri"/>
              <a:cs typeface="Calibri"/>
              <a:sym typeface="Calibri"/>
            </a:endParaRPr>
          </a:p>
        </p:txBody>
      </p:sp>
      <p:sp>
        <p:nvSpPr>
          <p:cNvPr id="637" name="Google Shape;637;g2caca7aa58e_0_581"/>
          <p:cNvSpPr/>
          <p:nvPr/>
        </p:nvSpPr>
        <p:spPr>
          <a:xfrm>
            <a:off x="2057657" y="93408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638" name="Google Shape;638;g2caca7aa58e_0_581"/>
          <p:cNvPicPr preferRelativeResize="0"/>
          <p:nvPr/>
        </p:nvPicPr>
        <p:blipFill rotWithShape="1">
          <a:blip r:embed="rId9">
            <a:alphaModFix/>
          </a:blip>
          <a:srcRect b="0" l="0" r="0" t="0"/>
          <a:stretch/>
        </p:blipFill>
        <p:spPr>
          <a:xfrm>
            <a:off x="787498" y="8699500"/>
            <a:ext cx="1117740" cy="1117600"/>
          </a:xfrm>
          <a:prstGeom prst="rect">
            <a:avLst/>
          </a:prstGeom>
          <a:noFill/>
          <a:ln>
            <a:noFill/>
          </a:ln>
        </p:spPr>
      </p:pic>
      <p:pic>
        <p:nvPicPr>
          <p:cNvPr descr=" " id="639" name="Google Shape;639;g2caca7aa58e_0_581"/>
          <p:cNvPicPr preferRelativeResize="0"/>
          <p:nvPr/>
        </p:nvPicPr>
        <p:blipFill rotWithShape="1">
          <a:blip r:embed="rId6">
            <a:alphaModFix/>
          </a:blip>
          <a:srcRect b="0" l="0" r="0" t="0"/>
          <a:stretch/>
        </p:blipFill>
        <p:spPr>
          <a:xfrm>
            <a:off x="6681035" y="8483600"/>
            <a:ext cx="5131441" cy="1549400"/>
          </a:xfrm>
          <a:prstGeom prst="rect">
            <a:avLst/>
          </a:prstGeom>
          <a:noFill/>
          <a:ln>
            <a:noFill/>
          </a:ln>
        </p:spPr>
      </p:pic>
      <p:sp>
        <p:nvSpPr>
          <p:cNvPr id="640" name="Google Shape;640;g2caca7aa58e_0_581"/>
          <p:cNvSpPr/>
          <p:nvPr/>
        </p:nvSpPr>
        <p:spPr>
          <a:xfrm>
            <a:off x="7239905" y="84137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2caca7aa58e_0_581"/>
          <p:cNvSpPr/>
          <p:nvPr/>
        </p:nvSpPr>
        <p:spPr>
          <a:xfrm>
            <a:off x="7951194" y="85661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lack Han Sans"/>
              <a:buNone/>
            </a:pPr>
            <a:r>
              <a:rPr b="0" i="0" lang="en-US" sz="3600" u="none" cap="none" strike="noStrike">
                <a:solidFill>
                  <a:srgbClr val="0E0E0E"/>
                </a:solidFill>
                <a:latin typeface="Black Han Sans"/>
                <a:ea typeface="Black Han Sans"/>
                <a:cs typeface="Black Han Sans"/>
                <a:sym typeface="Black Han Sans"/>
              </a:rPr>
              <a:t>LUCIAN</a:t>
            </a:r>
            <a:endParaRPr b="0" i="0" sz="3600" u="none" cap="none" strike="noStrike">
              <a:solidFill>
                <a:schemeClr val="dk1"/>
              </a:solidFill>
              <a:latin typeface="Calibri"/>
              <a:ea typeface="Calibri"/>
              <a:cs typeface="Calibri"/>
              <a:sym typeface="Calibri"/>
            </a:endParaRPr>
          </a:p>
        </p:txBody>
      </p:sp>
      <p:sp>
        <p:nvSpPr>
          <p:cNvPr id="642" name="Google Shape;642;g2caca7aa58e_0_581"/>
          <p:cNvSpPr/>
          <p:nvPr/>
        </p:nvSpPr>
        <p:spPr>
          <a:xfrm>
            <a:off x="7951194" y="93408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643" name="Google Shape;643;g2caca7aa58e_0_581"/>
          <p:cNvPicPr preferRelativeResize="0"/>
          <p:nvPr/>
        </p:nvPicPr>
        <p:blipFill rotWithShape="1">
          <a:blip r:embed="rId10">
            <a:alphaModFix/>
          </a:blip>
          <a:srcRect b="0" l="0" r="0" t="0"/>
          <a:stretch/>
        </p:blipFill>
        <p:spPr>
          <a:xfrm>
            <a:off x="6681035" y="8699500"/>
            <a:ext cx="1117740" cy="1117600"/>
          </a:xfrm>
          <a:prstGeom prst="rect">
            <a:avLst/>
          </a:prstGeom>
          <a:noFill/>
          <a:ln>
            <a:noFill/>
          </a:ln>
        </p:spPr>
      </p:pic>
      <p:pic>
        <p:nvPicPr>
          <p:cNvPr descr=" " id="644" name="Google Shape;644;g2caca7aa58e_0_581"/>
          <p:cNvPicPr preferRelativeResize="0"/>
          <p:nvPr/>
        </p:nvPicPr>
        <p:blipFill rotWithShape="1">
          <a:blip r:embed="rId6">
            <a:alphaModFix/>
          </a:blip>
          <a:srcRect b="0" l="0" r="0" t="0"/>
          <a:stretch/>
        </p:blipFill>
        <p:spPr>
          <a:xfrm>
            <a:off x="6681035" y="10845800"/>
            <a:ext cx="5131441" cy="1549400"/>
          </a:xfrm>
          <a:prstGeom prst="rect">
            <a:avLst/>
          </a:prstGeom>
          <a:noFill/>
          <a:ln>
            <a:noFill/>
          </a:ln>
        </p:spPr>
      </p:pic>
      <p:sp>
        <p:nvSpPr>
          <p:cNvPr id="645" name="Google Shape;645;g2caca7aa58e_0_581"/>
          <p:cNvSpPr/>
          <p:nvPr/>
        </p:nvSpPr>
        <p:spPr>
          <a:xfrm>
            <a:off x="7239905" y="107759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g2caca7aa58e_0_581"/>
          <p:cNvSpPr/>
          <p:nvPr/>
        </p:nvSpPr>
        <p:spPr>
          <a:xfrm>
            <a:off x="7951194" y="109283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lack Han Sans"/>
              <a:buNone/>
            </a:pPr>
            <a:r>
              <a:rPr b="0" i="0" lang="en-US" sz="3600" u="none" cap="none" strike="noStrike">
                <a:solidFill>
                  <a:srgbClr val="0E0E0E"/>
                </a:solidFill>
                <a:latin typeface="Black Han Sans"/>
                <a:ea typeface="Black Han Sans"/>
                <a:cs typeface="Black Han Sans"/>
                <a:sym typeface="Black Han Sans"/>
              </a:rPr>
              <a:t>CEDRIC</a:t>
            </a:r>
            <a:endParaRPr b="0" i="0" sz="3600" u="none" cap="none" strike="noStrike">
              <a:solidFill>
                <a:schemeClr val="dk1"/>
              </a:solidFill>
              <a:latin typeface="Calibri"/>
              <a:ea typeface="Calibri"/>
              <a:cs typeface="Calibri"/>
              <a:sym typeface="Calibri"/>
            </a:endParaRPr>
          </a:p>
        </p:txBody>
      </p:sp>
      <p:sp>
        <p:nvSpPr>
          <p:cNvPr id="647" name="Google Shape;647;g2caca7aa58e_0_581"/>
          <p:cNvSpPr/>
          <p:nvPr/>
        </p:nvSpPr>
        <p:spPr>
          <a:xfrm>
            <a:off x="7951194" y="117030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648" name="Google Shape;648;g2caca7aa58e_0_581"/>
          <p:cNvPicPr preferRelativeResize="0"/>
          <p:nvPr/>
        </p:nvPicPr>
        <p:blipFill rotWithShape="1">
          <a:blip r:embed="rId11">
            <a:alphaModFix/>
          </a:blip>
          <a:srcRect b="0" l="0" r="0" t="0"/>
          <a:stretch/>
        </p:blipFill>
        <p:spPr>
          <a:xfrm>
            <a:off x="6681035" y="11061700"/>
            <a:ext cx="1117740" cy="1117600"/>
          </a:xfrm>
          <a:prstGeom prst="rect">
            <a:avLst/>
          </a:prstGeom>
          <a:noFill/>
          <a:ln>
            <a:noFill/>
          </a:ln>
        </p:spPr>
      </p:pic>
      <p:pic>
        <p:nvPicPr>
          <p:cNvPr descr=" " id="649" name="Google Shape;649;g2caca7aa58e_0_581"/>
          <p:cNvPicPr preferRelativeResize="0"/>
          <p:nvPr/>
        </p:nvPicPr>
        <p:blipFill rotWithShape="1">
          <a:blip r:embed="rId6">
            <a:alphaModFix/>
          </a:blip>
          <a:srcRect b="0" l="0" r="0" t="0"/>
          <a:stretch/>
        </p:blipFill>
        <p:spPr>
          <a:xfrm>
            <a:off x="12574572" y="8483600"/>
            <a:ext cx="5131441" cy="1549400"/>
          </a:xfrm>
          <a:prstGeom prst="rect">
            <a:avLst/>
          </a:prstGeom>
          <a:noFill/>
          <a:ln>
            <a:noFill/>
          </a:ln>
        </p:spPr>
      </p:pic>
      <p:sp>
        <p:nvSpPr>
          <p:cNvPr id="650" name="Google Shape;650;g2caca7aa58e_0_581"/>
          <p:cNvSpPr/>
          <p:nvPr/>
        </p:nvSpPr>
        <p:spPr>
          <a:xfrm>
            <a:off x="13133441" y="84137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g2caca7aa58e_0_581"/>
          <p:cNvSpPr/>
          <p:nvPr/>
        </p:nvSpPr>
        <p:spPr>
          <a:xfrm>
            <a:off x="13844730" y="85661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lack Han Sans"/>
              <a:buNone/>
            </a:pPr>
            <a:r>
              <a:rPr b="0" i="0" lang="en-US" sz="3600" u="none" cap="none" strike="noStrike">
                <a:solidFill>
                  <a:srgbClr val="0E0E0E"/>
                </a:solidFill>
                <a:latin typeface="Black Han Sans"/>
                <a:ea typeface="Black Han Sans"/>
                <a:cs typeface="Black Han Sans"/>
                <a:sym typeface="Black Han Sans"/>
              </a:rPr>
              <a:t>ELVINA</a:t>
            </a:r>
            <a:endParaRPr b="0" i="0" sz="3600" u="none" cap="none" strike="noStrike">
              <a:solidFill>
                <a:schemeClr val="dk1"/>
              </a:solidFill>
              <a:latin typeface="Calibri"/>
              <a:ea typeface="Calibri"/>
              <a:cs typeface="Calibri"/>
              <a:sym typeface="Calibri"/>
            </a:endParaRPr>
          </a:p>
        </p:txBody>
      </p:sp>
      <p:sp>
        <p:nvSpPr>
          <p:cNvPr id="652" name="Google Shape;652;g2caca7aa58e_0_581"/>
          <p:cNvSpPr/>
          <p:nvPr/>
        </p:nvSpPr>
        <p:spPr>
          <a:xfrm>
            <a:off x="13844730" y="93408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653" name="Google Shape;653;g2caca7aa58e_0_581"/>
          <p:cNvPicPr preferRelativeResize="0"/>
          <p:nvPr/>
        </p:nvPicPr>
        <p:blipFill rotWithShape="1">
          <a:blip r:embed="rId12">
            <a:alphaModFix/>
          </a:blip>
          <a:srcRect b="0" l="0" r="0" t="0"/>
          <a:stretch/>
        </p:blipFill>
        <p:spPr>
          <a:xfrm>
            <a:off x="12574572" y="8699500"/>
            <a:ext cx="1117740" cy="1117600"/>
          </a:xfrm>
          <a:prstGeom prst="rect">
            <a:avLst/>
          </a:prstGeom>
          <a:noFill/>
          <a:ln>
            <a:noFill/>
          </a:ln>
        </p:spPr>
      </p:pic>
      <p:pic>
        <p:nvPicPr>
          <p:cNvPr descr=" " id="654" name="Google Shape;654;g2caca7aa58e_0_581"/>
          <p:cNvPicPr preferRelativeResize="0"/>
          <p:nvPr/>
        </p:nvPicPr>
        <p:blipFill rotWithShape="1">
          <a:blip r:embed="rId6">
            <a:alphaModFix/>
          </a:blip>
          <a:srcRect b="0" l="0" r="0" t="0"/>
          <a:stretch/>
        </p:blipFill>
        <p:spPr>
          <a:xfrm>
            <a:off x="12574572" y="10845800"/>
            <a:ext cx="5131441" cy="1549400"/>
          </a:xfrm>
          <a:prstGeom prst="rect">
            <a:avLst/>
          </a:prstGeom>
          <a:noFill/>
          <a:ln>
            <a:noFill/>
          </a:ln>
        </p:spPr>
      </p:pic>
      <p:sp>
        <p:nvSpPr>
          <p:cNvPr id="655" name="Google Shape;655;g2caca7aa58e_0_581"/>
          <p:cNvSpPr/>
          <p:nvPr/>
        </p:nvSpPr>
        <p:spPr>
          <a:xfrm>
            <a:off x="13133441" y="107759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g2caca7aa58e_0_581"/>
          <p:cNvSpPr/>
          <p:nvPr/>
        </p:nvSpPr>
        <p:spPr>
          <a:xfrm>
            <a:off x="13844730" y="109283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lack Han Sans"/>
              <a:buNone/>
            </a:pPr>
            <a:r>
              <a:rPr b="0" i="0" lang="en-US" sz="3600" u="none" cap="none" strike="noStrike">
                <a:solidFill>
                  <a:srgbClr val="0E0E0E"/>
                </a:solidFill>
                <a:latin typeface="Black Han Sans"/>
                <a:ea typeface="Black Han Sans"/>
                <a:cs typeface="Black Han Sans"/>
                <a:sym typeface="Black Han Sans"/>
              </a:rPr>
              <a:t>SERAPHINA</a:t>
            </a:r>
            <a:endParaRPr b="0" i="0" sz="3600" u="none" cap="none" strike="noStrike">
              <a:solidFill>
                <a:schemeClr val="dk1"/>
              </a:solidFill>
              <a:latin typeface="Calibri"/>
              <a:ea typeface="Calibri"/>
              <a:cs typeface="Calibri"/>
              <a:sym typeface="Calibri"/>
            </a:endParaRPr>
          </a:p>
        </p:txBody>
      </p:sp>
      <p:sp>
        <p:nvSpPr>
          <p:cNvPr id="657" name="Google Shape;657;g2caca7aa58e_0_581"/>
          <p:cNvSpPr/>
          <p:nvPr/>
        </p:nvSpPr>
        <p:spPr>
          <a:xfrm>
            <a:off x="13844730" y="117030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658" name="Google Shape;658;g2caca7aa58e_0_581"/>
          <p:cNvPicPr preferRelativeResize="0"/>
          <p:nvPr/>
        </p:nvPicPr>
        <p:blipFill rotWithShape="1">
          <a:blip r:embed="rId13">
            <a:alphaModFix/>
          </a:blip>
          <a:srcRect b="0" l="0" r="0" t="0"/>
          <a:stretch/>
        </p:blipFill>
        <p:spPr>
          <a:xfrm>
            <a:off x="12574572" y="11061700"/>
            <a:ext cx="1117740" cy="1117600"/>
          </a:xfrm>
          <a:prstGeom prst="rect">
            <a:avLst/>
          </a:prstGeom>
          <a:noFill/>
          <a:ln>
            <a:noFill/>
          </a:ln>
        </p:spPr>
      </p:pic>
      <p:pic>
        <p:nvPicPr>
          <p:cNvPr descr=" " id="659" name="Google Shape;659;g2caca7aa58e_0_581"/>
          <p:cNvPicPr preferRelativeResize="0"/>
          <p:nvPr/>
        </p:nvPicPr>
        <p:blipFill rotWithShape="1">
          <a:blip r:embed="rId6">
            <a:alphaModFix/>
          </a:blip>
          <a:srcRect b="0" l="0" r="0" t="0"/>
          <a:stretch/>
        </p:blipFill>
        <p:spPr>
          <a:xfrm>
            <a:off x="18468108" y="8483600"/>
            <a:ext cx="5131441" cy="1549400"/>
          </a:xfrm>
          <a:prstGeom prst="rect">
            <a:avLst/>
          </a:prstGeom>
          <a:noFill/>
          <a:ln>
            <a:noFill/>
          </a:ln>
        </p:spPr>
      </p:pic>
      <p:sp>
        <p:nvSpPr>
          <p:cNvPr id="660" name="Google Shape;660;g2caca7aa58e_0_581"/>
          <p:cNvSpPr/>
          <p:nvPr/>
        </p:nvSpPr>
        <p:spPr>
          <a:xfrm>
            <a:off x="19026978" y="84137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2caca7aa58e_0_581"/>
          <p:cNvSpPr/>
          <p:nvPr/>
        </p:nvSpPr>
        <p:spPr>
          <a:xfrm>
            <a:off x="19738267" y="85661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lack Han Sans"/>
              <a:buNone/>
            </a:pPr>
            <a:r>
              <a:rPr b="0" i="0" lang="en-US" sz="3600" u="none" cap="none" strike="noStrike">
                <a:solidFill>
                  <a:srgbClr val="0E0E0E"/>
                </a:solidFill>
                <a:latin typeface="Black Han Sans"/>
                <a:ea typeface="Black Han Sans"/>
                <a:cs typeface="Black Han Sans"/>
                <a:sym typeface="Black Han Sans"/>
              </a:rPr>
              <a:t>KAELEN</a:t>
            </a:r>
            <a:endParaRPr b="0" i="0" sz="3600" u="none" cap="none" strike="noStrike">
              <a:solidFill>
                <a:schemeClr val="dk1"/>
              </a:solidFill>
              <a:latin typeface="Calibri"/>
              <a:ea typeface="Calibri"/>
              <a:cs typeface="Calibri"/>
              <a:sym typeface="Calibri"/>
            </a:endParaRPr>
          </a:p>
        </p:txBody>
      </p:sp>
      <p:sp>
        <p:nvSpPr>
          <p:cNvPr id="662" name="Google Shape;662;g2caca7aa58e_0_581"/>
          <p:cNvSpPr/>
          <p:nvPr/>
        </p:nvSpPr>
        <p:spPr>
          <a:xfrm>
            <a:off x="19738267" y="93408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663" name="Google Shape;663;g2caca7aa58e_0_581"/>
          <p:cNvPicPr preferRelativeResize="0"/>
          <p:nvPr/>
        </p:nvPicPr>
        <p:blipFill rotWithShape="1">
          <a:blip r:embed="rId14">
            <a:alphaModFix/>
          </a:blip>
          <a:srcRect b="0" l="0" r="0" t="0"/>
          <a:stretch/>
        </p:blipFill>
        <p:spPr>
          <a:xfrm>
            <a:off x="18468108" y="8699500"/>
            <a:ext cx="1117740" cy="1117600"/>
          </a:xfrm>
          <a:prstGeom prst="rect">
            <a:avLst/>
          </a:prstGeom>
          <a:noFill/>
          <a:ln>
            <a:noFill/>
          </a:ln>
        </p:spPr>
      </p:pic>
      <p:pic>
        <p:nvPicPr>
          <p:cNvPr descr=" " id="664" name="Google Shape;664;g2caca7aa58e_0_581"/>
          <p:cNvPicPr preferRelativeResize="0"/>
          <p:nvPr/>
        </p:nvPicPr>
        <p:blipFill rotWithShape="1">
          <a:blip r:embed="rId6">
            <a:alphaModFix/>
          </a:blip>
          <a:srcRect b="0" l="0" r="0" t="0"/>
          <a:stretch/>
        </p:blipFill>
        <p:spPr>
          <a:xfrm>
            <a:off x="6681035" y="6121400"/>
            <a:ext cx="5131441" cy="1549400"/>
          </a:xfrm>
          <a:prstGeom prst="rect">
            <a:avLst/>
          </a:prstGeom>
          <a:noFill/>
          <a:ln>
            <a:noFill/>
          </a:ln>
        </p:spPr>
      </p:pic>
      <p:sp>
        <p:nvSpPr>
          <p:cNvPr id="665" name="Google Shape;665;g2caca7aa58e_0_581"/>
          <p:cNvSpPr/>
          <p:nvPr/>
        </p:nvSpPr>
        <p:spPr>
          <a:xfrm>
            <a:off x="7239905" y="60515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g2caca7aa58e_0_581"/>
          <p:cNvSpPr/>
          <p:nvPr/>
        </p:nvSpPr>
        <p:spPr>
          <a:xfrm>
            <a:off x="7951194" y="62039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lack Han Sans"/>
              <a:buNone/>
            </a:pPr>
            <a:r>
              <a:rPr b="0" i="0" lang="en-US" sz="3600" u="none" cap="none" strike="noStrike">
                <a:solidFill>
                  <a:srgbClr val="0E0E0E"/>
                </a:solidFill>
                <a:latin typeface="Black Han Sans"/>
                <a:ea typeface="Black Han Sans"/>
                <a:cs typeface="Black Han Sans"/>
                <a:sym typeface="Black Han Sans"/>
              </a:rPr>
              <a:t>AURIELLE</a:t>
            </a:r>
            <a:endParaRPr b="0" i="0" sz="3600" u="none" cap="none" strike="noStrike">
              <a:solidFill>
                <a:schemeClr val="dk1"/>
              </a:solidFill>
              <a:latin typeface="Calibri"/>
              <a:ea typeface="Calibri"/>
              <a:cs typeface="Calibri"/>
              <a:sym typeface="Calibri"/>
            </a:endParaRPr>
          </a:p>
        </p:txBody>
      </p:sp>
      <p:sp>
        <p:nvSpPr>
          <p:cNvPr id="667" name="Google Shape;667;g2caca7aa58e_0_581"/>
          <p:cNvSpPr/>
          <p:nvPr/>
        </p:nvSpPr>
        <p:spPr>
          <a:xfrm>
            <a:off x="7951194" y="69786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668" name="Google Shape;668;g2caca7aa58e_0_581"/>
          <p:cNvPicPr preferRelativeResize="0"/>
          <p:nvPr/>
        </p:nvPicPr>
        <p:blipFill rotWithShape="1">
          <a:blip r:embed="rId15">
            <a:alphaModFix/>
          </a:blip>
          <a:srcRect b="0" l="0" r="0" t="0"/>
          <a:stretch/>
        </p:blipFill>
        <p:spPr>
          <a:xfrm>
            <a:off x="6681035" y="6337300"/>
            <a:ext cx="1117740" cy="1117600"/>
          </a:xfrm>
          <a:prstGeom prst="rect">
            <a:avLst/>
          </a:prstGeom>
          <a:noFill/>
          <a:ln>
            <a:noFill/>
          </a:ln>
        </p:spPr>
      </p:pic>
      <p:pic>
        <p:nvPicPr>
          <p:cNvPr descr=" " id="669" name="Google Shape;669;g2caca7aa58e_0_581"/>
          <p:cNvPicPr preferRelativeResize="0"/>
          <p:nvPr/>
        </p:nvPicPr>
        <p:blipFill rotWithShape="1">
          <a:blip r:embed="rId6">
            <a:alphaModFix/>
          </a:blip>
          <a:srcRect b="0" l="0" r="0" t="0"/>
          <a:stretch/>
        </p:blipFill>
        <p:spPr>
          <a:xfrm>
            <a:off x="18468108" y="6121400"/>
            <a:ext cx="5131441" cy="1549400"/>
          </a:xfrm>
          <a:prstGeom prst="rect">
            <a:avLst/>
          </a:prstGeom>
          <a:noFill/>
          <a:ln>
            <a:noFill/>
          </a:ln>
        </p:spPr>
      </p:pic>
      <p:sp>
        <p:nvSpPr>
          <p:cNvPr id="670" name="Google Shape;670;g2caca7aa58e_0_581"/>
          <p:cNvSpPr/>
          <p:nvPr/>
        </p:nvSpPr>
        <p:spPr>
          <a:xfrm>
            <a:off x="19026978" y="60515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g2caca7aa58e_0_581"/>
          <p:cNvSpPr/>
          <p:nvPr/>
        </p:nvSpPr>
        <p:spPr>
          <a:xfrm>
            <a:off x="19738267" y="62039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lack Han Sans"/>
              <a:buNone/>
            </a:pPr>
            <a:r>
              <a:rPr b="0" i="0" lang="en-US" sz="3600" u="none" cap="none" strike="noStrike">
                <a:solidFill>
                  <a:srgbClr val="0E0E0E"/>
                </a:solidFill>
                <a:latin typeface="Black Han Sans"/>
                <a:ea typeface="Black Han Sans"/>
                <a:cs typeface="Black Han Sans"/>
                <a:sym typeface="Black Han Sans"/>
              </a:rPr>
              <a:t>DARIANA</a:t>
            </a:r>
            <a:endParaRPr b="0" i="0" sz="3600" u="none" cap="none" strike="noStrike">
              <a:solidFill>
                <a:schemeClr val="dk1"/>
              </a:solidFill>
              <a:latin typeface="Calibri"/>
              <a:ea typeface="Calibri"/>
              <a:cs typeface="Calibri"/>
              <a:sym typeface="Calibri"/>
            </a:endParaRPr>
          </a:p>
        </p:txBody>
      </p:sp>
      <p:sp>
        <p:nvSpPr>
          <p:cNvPr id="672" name="Google Shape;672;g2caca7aa58e_0_581"/>
          <p:cNvSpPr/>
          <p:nvPr/>
        </p:nvSpPr>
        <p:spPr>
          <a:xfrm>
            <a:off x="19738267" y="69786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673" name="Google Shape;673;g2caca7aa58e_0_581"/>
          <p:cNvPicPr preferRelativeResize="0"/>
          <p:nvPr/>
        </p:nvPicPr>
        <p:blipFill rotWithShape="1">
          <a:blip r:embed="rId16">
            <a:alphaModFix/>
          </a:blip>
          <a:srcRect b="0" l="0" r="0" t="0"/>
          <a:stretch/>
        </p:blipFill>
        <p:spPr>
          <a:xfrm>
            <a:off x="18468108" y="6337300"/>
            <a:ext cx="1117740" cy="1117600"/>
          </a:xfrm>
          <a:prstGeom prst="rect">
            <a:avLst/>
          </a:prstGeom>
          <a:noFill/>
          <a:ln>
            <a:noFill/>
          </a:ln>
        </p:spPr>
      </p:pic>
      <p:pic>
        <p:nvPicPr>
          <p:cNvPr descr=" " id="674" name="Google Shape;674;g2caca7aa58e_0_581"/>
          <p:cNvPicPr preferRelativeResize="0"/>
          <p:nvPr/>
        </p:nvPicPr>
        <p:blipFill rotWithShape="1">
          <a:blip r:embed="rId6">
            <a:alphaModFix/>
          </a:blip>
          <a:srcRect b="0" l="0" r="0" t="0"/>
          <a:stretch/>
        </p:blipFill>
        <p:spPr>
          <a:xfrm>
            <a:off x="12574572" y="6121400"/>
            <a:ext cx="5131441" cy="1549400"/>
          </a:xfrm>
          <a:prstGeom prst="rect">
            <a:avLst/>
          </a:prstGeom>
          <a:noFill/>
          <a:ln>
            <a:noFill/>
          </a:ln>
        </p:spPr>
      </p:pic>
      <p:sp>
        <p:nvSpPr>
          <p:cNvPr id="675" name="Google Shape;675;g2caca7aa58e_0_581"/>
          <p:cNvSpPr/>
          <p:nvPr/>
        </p:nvSpPr>
        <p:spPr>
          <a:xfrm>
            <a:off x="13133441" y="60515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g2caca7aa58e_0_581"/>
          <p:cNvSpPr/>
          <p:nvPr/>
        </p:nvSpPr>
        <p:spPr>
          <a:xfrm>
            <a:off x="13844730" y="62039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lack Han Sans"/>
              <a:buNone/>
            </a:pPr>
            <a:r>
              <a:rPr b="0" i="0" lang="en-US" sz="3600" u="none" cap="none" strike="noStrike">
                <a:solidFill>
                  <a:srgbClr val="0E0E0E"/>
                </a:solidFill>
                <a:latin typeface="Black Han Sans"/>
                <a:ea typeface="Black Han Sans"/>
                <a:cs typeface="Black Han Sans"/>
                <a:sym typeface="Black Han Sans"/>
              </a:rPr>
              <a:t>THERONIS</a:t>
            </a:r>
            <a:endParaRPr b="0" i="0" sz="3600" u="none" cap="none" strike="noStrike">
              <a:solidFill>
                <a:schemeClr val="dk1"/>
              </a:solidFill>
              <a:latin typeface="Calibri"/>
              <a:ea typeface="Calibri"/>
              <a:cs typeface="Calibri"/>
              <a:sym typeface="Calibri"/>
            </a:endParaRPr>
          </a:p>
        </p:txBody>
      </p:sp>
      <p:sp>
        <p:nvSpPr>
          <p:cNvPr id="677" name="Google Shape;677;g2caca7aa58e_0_581"/>
          <p:cNvSpPr/>
          <p:nvPr/>
        </p:nvSpPr>
        <p:spPr>
          <a:xfrm>
            <a:off x="13844730" y="69786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78" name="Google Shape;678;g2caca7aa58e_0_581"/>
          <p:cNvPicPr preferRelativeResize="0"/>
          <p:nvPr/>
        </p:nvPicPr>
        <p:blipFill rotWithShape="1">
          <a:blip r:embed="rId17">
            <a:alphaModFix/>
          </a:blip>
          <a:srcRect b="0" l="0" r="0" t="0"/>
          <a:stretch/>
        </p:blipFill>
        <p:spPr>
          <a:xfrm>
            <a:off x="12574572" y="6337300"/>
            <a:ext cx="1117740" cy="1117600"/>
          </a:xfrm>
          <a:prstGeom prst="rect">
            <a:avLst/>
          </a:prstGeom>
          <a:noFill/>
          <a:ln>
            <a:noFill/>
          </a:ln>
        </p:spPr>
      </p:pic>
      <p:pic>
        <p:nvPicPr>
          <p:cNvPr descr=" " id="679" name="Google Shape;679;g2caca7aa58e_0_581"/>
          <p:cNvPicPr preferRelativeResize="0"/>
          <p:nvPr/>
        </p:nvPicPr>
        <p:blipFill rotWithShape="1">
          <a:blip r:embed="rId18">
            <a:alphaModFix/>
          </a:blip>
          <a:srcRect b="0" l="0" r="0" t="0"/>
          <a:stretch/>
        </p:blipFill>
        <p:spPr>
          <a:xfrm>
            <a:off x="3353219" y="5702300"/>
            <a:ext cx="17680610" cy="12700"/>
          </a:xfrm>
          <a:prstGeom prst="rect">
            <a:avLst/>
          </a:prstGeom>
          <a:noFill/>
          <a:ln>
            <a:noFill/>
          </a:ln>
        </p:spPr>
      </p:pic>
      <p:pic>
        <p:nvPicPr>
          <p:cNvPr descr=" " id="680" name="Google Shape;680;g2caca7aa58e_0_581"/>
          <p:cNvPicPr preferRelativeResize="0"/>
          <p:nvPr/>
        </p:nvPicPr>
        <p:blipFill rotWithShape="1">
          <a:blip r:embed="rId19">
            <a:alphaModFix/>
          </a:blip>
          <a:srcRect b="0" l="0" r="0" t="0"/>
          <a:stretch/>
        </p:blipFill>
        <p:spPr>
          <a:xfrm>
            <a:off x="13006426" y="5308600"/>
            <a:ext cx="12702" cy="406400"/>
          </a:xfrm>
          <a:prstGeom prst="rect">
            <a:avLst/>
          </a:prstGeom>
          <a:noFill/>
          <a:ln>
            <a:noFill/>
          </a:ln>
        </p:spPr>
      </p:pic>
      <p:pic>
        <p:nvPicPr>
          <p:cNvPr descr=" " id="681" name="Google Shape;681;g2caca7aa58e_0_581"/>
          <p:cNvPicPr preferRelativeResize="0"/>
          <p:nvPr/>
        </p:nvPicPr>
        <p:blipFill rotWithShape="1">
          <a:blip r:embed="rId20">
            <a:alphaModFix/>
          </a:blip>
          <a:srcRect b="0" l="0" r="0" t="0"/>
          <a:stretch/>
        </p:blipFill>
        <p:spPr>
          <a:xfrm>
            <a:off x="3353219" y="5715000"/>
            <a:ext cx="12702" cy="419100"/>
          </a:xfrm>
          <a:prstGeom prst="rect">
            <a:avLst/>
          </a:prstGeom>
          <a:noFill/>
          <a:ln>
            <a:noFill/>
          </a:ln>
        </p:spPr>
      </p:pic>
      <p:pic>
        <p:nvPicPr>
          <p:cNvPr descr=" " id="682" name="Google Shape;682;g2caca7aa58e_0_581"/>
          <p:cNvPicPr preferRelativeResize="0"/>
          <p:nvPr/>
        </p:nvPicPr>
        <p:blipFill rotWithShape="1">
          <a:blip r:embed="rId20">
            <a:alphaModFix/>
          </a:blip>
          <a:srcRect b="0" l="0" r="0" t="0"/>
          <a:stretch/>
        </p:blipFill>
        <p:spPr>
          <a:xfrm>
            <a:off x="9513489" y="5715000"/>
            <a:ext cx="12702" cy="419100"/>
          </a:xfrm>
          <a:prstGeom prst="rect">
            <a:avLst/>
          </a:prstGeom>
          <a:noFill/>
          <a:ln>
            <a:noFill/>
          </a:ln>
        </p:spPr>
      </p:pic>
      <p:pic>
        <p:nvPicPr>
          <p:cNvPr descr=" " id="683" name="Google Shape;683;g2caca7aa58e_0_581"/>
          <p:cNvPicPr preferRelativeResize="0"/>
          <p:nvPr/>
        </p:nvPicPr>
        <p:blipFill rotWithShape="1">
          <a:blip r:embed="rId20">
            <a:alphaModFix/>
          </a:blip>
          <a:srcRect b="0" l="0" r="0" t="0"/>
          <a:stretch/>
        </p:blipFill>
        <p:spPr>
          <a:xfrm>
            <a:off x="15407026" y="5715000"/>
            <a:ext cx="12702" cy="419100"/>
          </a:xfrm>
          <a:prstGeom prst="rect">
            <a:avLst/>
          </a:prstGeom>
          <a:noFill/>
          <a:ln>
            <a:noFill/>
          </a:ln>
        </p:spPr>
      </p:pic>
      <p:pic>
        <p:nvPicPr>
          <p:cNvPr descr=" " id="684" name="Google Shape;684;g2caca7aa58e_0_581"/>
          <p:cNvPicPr preferRelativeResize="0"/>
          <p:nvPr/>
        </p:nvPicPr>
        <p:blipFill rotWithShape="1">
          <a:blip r:embed="rId20">
            <a:alphaModFix/>
          </a:blip>
          <a:srcRect b="0" l="0" r="0" t="0"/>
          <a:stretch/>
        </p:blipFill>
        <p:spPr>
          <a:xfrm>
            <a:off x="21021127" y="5715000"/>
            <a:ext cx="12702" cy="419100"/>
          </a:xfrm>
          <a:prstGeom prst="rect">
            <a:avLst/>
          </a:prstGeom>
          <a:noFill/>
          <a:ln>
            <a:noFill/>
          </a:ln>
        </p:spPr>
      </p:pic>
      <p:pic>
        <p:nvPicPr>
          <p:cNvPr descr=" " id="685" name="Google Shape;685;g2caca7aa58e_0_581"/>
          <p:cNvPicPr preferRelativeResize="0"/>
          <p:nvPr/>
        </p:nvPicPr>
        <p:blipFill rotWithShape="1">
          <a:blip r:embed="rId21">
            <a:alphaModFix/>
          </a:blip>
          <a:srcRect b="0" l="0" r="0" t="0"/>
          <a:stretch/>
        </p:blipFill>
        <p:spPr>
          <a:xfrm>
            <a:off x="3353219" y="7670800"/>
            <a:ext cx="12702" cy="812800"/>
          </a:xfrm>
          <a:prstGeom prst="rect">
            <a:avLst/>
          </a:prstGeom>
          <a:noFill/>
          <a:ln>
            <a:noFill/>
          </a:ln>
        </p:spPr>
      </p:pic>
      <p:pic>
        <p:nvPicPr>
          <p:cNvPr descr=" " id="686" name="Google Shape;686;g2caca7aa58e_0_581"/>
          <p:cNvPicPr preferRelativeResize="0"/>
          <p:nvPr/>
        </p:nvPicPr>
        <p:blipFill rotWithShape="1">
          <a:blip r:embed="rId21">
            <a:alphaModFix/>
          </a:blip>
          <a:srcRect b="0" l="0" r="0" t="0"/>
          <a:stretch/>
        </p:blipFill>
        <p:spPr>
          <a:xfrm>
            <a:off x="9513489" y="7670800"/>
            <a:ext cx="12702" cy="812800"/>
          </a:xfrm>
          <a:prstGeom prst="rect">
            <a:avLst/>
          </a:prstGeom>
          <a:noFill/>
          <a:ln>
            <a:noFill/>
          </a:ln>
        </p:spPr>
      </p:pic>
      <p:pic>
        <p:nvPicPr>
          <p:cNvPr descr=" " id="687" name="Google Shape;687;g2caca7aa58e_0_581"/>
          <p:cNvPicPr preferRelativeResize="0"/>
          <p:nvPr/>
        </p:nvPicPr>
        <p:blipFill rotWithShape="1">
          <a:blip r:embed="rId21">
            <a:alphaModFix/>
          </a:blip>
          <a:srcRect b="0" l="0" r="0" t="0"/>
          <a:stretch/>
        </p:blipFill>
        <p:spPr>
          <a:xfrm>
            <a:off x="15407026" y="7670800"/>
            <a:ext cx="12702" cy="812800"/>
          </a:xfrm>
          <a:prstGeom prst="rect">
            <a:avLst/>
          </a:prstGeom>
          <a:noFill/>
          <a:ln>
            <a:noFill/>
          </a:ln>
        </p:spPr>
      </p:pic>
      <p:pic>
        <p:nvPicPr>
          <p:cNvPr descr=" " id="688" name="Google Shape;688;g2caca7aa58e_0_581"/>
          <p:cNvPicPr preferRelativeResize="0"/>
          <p:nvPr/>
        </p:nvPicPr>
        <p:blipFill rotWithShape="1">
          <a:blip r:embed="rId21">
            <a:alphaModFix/>
          </a:blip>
          <a:srcRect b="0" l="0" r="0" t="0"/>
          <a:stretch/>
        </p:blipFill>
        <p:spPr>
          <a:xfrm>
            <a:off x="21021127" y="7670800"/>
            <a:ext cx="12702" cy="812800"/>
          </a:xfrm>
          <a:prstGeom prst="rect">
            <a:avLst/>
          </a:prstGeom>
          <a:noFill/>
          <a:ln>
            <a:noFill/>
          </a:ln>
        </p:spPr>
      </p:pic>
      <p:pic>
        <p:nvPicPr>
          <p:cNvPr descr=" " id="689" name="Google Shape;689;g2caca7aa58e_0_581"/>
          <p:cNvPicPr preferRelativeResize="0"/>
          <p:nvPr/>
        </p:nvPicPr>
        <p:blipFill rotWithShape="1">
          <a:blip r:embed="rId21">
            <a:alphaModFix/>
          </a:blip>
          <a:srcRect b="0" l="0" r="0" t="0"/>
          <a:stretch/>
        </p:blipFill>
        <p:spPr>
          <a:xfrm>
            <a:off x="9513489" y="10033000"/>
            <a:ext cx="12702" cy="812800"/>
          </a:xfrm>
          <a:prstGeom prst="rect">
            <a:avLst/>
          </a:prstGeom>
          <a:noFill/>
          <a:ln>
            <a:noFill/>
          </a:ln>
        </p:spPr>
      </p:pic>
      <p:pic>
        <p:nvPicPr>
          <p:cNvPr descr=" " id="690" name="Google Shape;690;g2caca7aa58e_0_581"/>
          <p:cNvPicPr preferRelativeResize="0"/>
          <p:nvPr/>
        </p:nvPicPr>
        <p:blipFill rotWithShape="1">
          <a:blip r:embed="rId21">
            <a:alphaModFix/>
          </a:blip>
          <a:srcRect b="0" l="0" r="0" t="0"/>
          <a:stretch/>
        </p:blipFill>
        <p:spPr>
          <a:xfrm>
            <a:off x="15407026" y="10033000"/>
            <a:ext cx="12702" cy="812800"/>
          </a:xfrm>
          <a:prstGeom prst="rect">
            <a:avLst/>
          </a:prstGeom>
          <a:noFill/>
          <a:ln>
            <a:noFill/>
          </a:ln>
        </p:spPr>
      </p:pic>
      <p:sp>
        <p:nvSpPr>
          <p:cNvPr id="691" name="Google Shape;691;g2caca7aa58e_0_581"/>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2">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92" name="Google Shape;692;g2caca7aa58e_0_581"/>
          <p:cNvSpPr/>
          <p:nvPr/>
        </p:nvSpPr>
        <p:spPr>
          <a:xfrm>
            <a:off x="5673376" y="1676400"/>
            <a:ext cx="130530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Black Han Sans"/>
              <a:buNone/>
            </a:pPr>
            <a:r>
              <a:rPr b="0" i="0" lang="en-US" sz="8000" u="none" cap="none" strike="noStrike">
                <a:solidFill>
                  <a:srgbClr val="272727"/>
                </a:solidFill>
                <a:latin typeface="Black Han Sans"/>
                <a:ea typeface="Black Han Sans"/>
                <a:cs typeface="Black Han Sans"/>
                <a:sym typeface="Black Han Sans"/>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4"/>
        </a:solidFill>
      </p:bgPr>
    </p:bg>
    <p:spTree>
      <p:nvGrpSpPr>
        <p:cNvPr id="697" name="Shape 697"/>
        <p:cNvGrpSpPr/>
        <p:nvPr/>
      </p:nvGrpSpPr>
      <p:grpSpPr>
        <a:xfrm>
          <a:off x="0" y="0"/>
          <a:ext cx="0" cy="0"/>
          <a:chOff x="0" y="0"/>
          <a:chExt cx="0" cy="0"/>
        </a:xfrm>
      </p:grpSpPr>
      <p:pic>
        <p:nvPicPr>
          <p:cNvPr descr=" " id="698" name="Google Shape;698;g2caca7aa58e_0_659"/>
          <p:cNvPicPr preferRelativeResize="0"/>
          <p:nvPr/>
        </p:nvPicPr>
        <p:blipFill rotWithShape="1">
          <a:blip r:embed="rId3">
            <a:alphaModFix/>
          </a:blip>
          <a:srcRect b="0" l="0" r="0" t="0"/>
          <a:stretch/>
        </p:blipFill>
        <p:spPr>
          <a:xfrm>
            <a:off x="8777088" y="0"/>
            <a:ext cx="15609959" cy="13716000"/>
          </a:xfrm>
          <a:prstGeom prst="rect">
            <a:avLst/>
          </a:prstGeom>
          <a:noFill/>
          <a:ln>
            <a:noFill/>
          </a:ln>
        </p:spPr>
      </p:pic>
      <p:pic>
        <p:nvPicPr>
          <p:cNvPr descr=" " id="699" name="Google Shape;699;g2caca7aa58e_0_659"/>
          <p:cNvPicPr preferRelativeResize="0"/>
          <p:nvPr/>
        </p:nvPicPr>
        <p:blipFill rotWithShape="1">
          <a:blip r:embed="rId4">
            <a:alphaModFix/>
          </a:blip>
          <a:srcRect b="0" l="0" r="0" t="0"/>
          <a:stretch/>
        </p:blipFill>
        <p:spPr>
          <a:xfrm>
            <a:off x="0" y="0"/>
            <a:ext cx="21720080" cy="13716000"/>
          </a:xfrm>
          <a:prstGeom prst="rect">
            <a:avLst/>
          </a:prstGeom>
          <a:noFill/>
          <a:ln>
            <a:noFill/>
          </a:ln>
        </p:spPr>
      </p:pic>
      <p:pic>
        <p:nvPicPr>
          <p:cNvPr descr=" " id="700" name="Google Shape;700;g2caca7aa58e_0_659"/>
          <p:cNvPicPr preferRelativeResize="0"/>
          <p:nvPr/>
        </p:nvPicPr>
        <p:blipFill rotWithShape="1">
          <a:blip r:embed="rId5">
            <a:alphaModFix/>
          </a:blip>
          <a:srcRect b="0" l="0" r="0" t="0"/>
          <a:stretch/>
        </p:blipFill>
        <p:spPr>
          <a:xfrm>
            <a:off x="19941492" y="863600"/>
            <a:ext cx="2819752" cy="2819400"/>
          </a:xfrm>
          <a:prstGeom prst="rect">
            <a:avLst/>
          </a:prstGeom>
          <a:noFill/>
          <a:ln>
            <a:noFill/>
          </a:ln>
        </p:spPr>
      </p:pic>
      <p:sp>
        <p:nvSpPr>
          <p:cNvPr id="701" name="Google Shape;701;g2caca7aa58e_0_659"/>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2" name="Google Shape;702;g2caca7aa58e_0_659"/>
          <p:cNvPicPr preferRelativeResize="0"/>
          <p:nvPr/>
        </p:nvPicPr>
        <p:blipFill rotWithShape="1">
          <a:blip r:embed="rId6">
            <a:alphaModFix/>
          </a:blip>
          <a:srcRect b="0" l="0" r="0" t="0"/>
          <a:stretch/>
        </p:blipFill>
        <p:spPr>
          <a:xfrm>
            <a:off x="23523340" y="8788400"/>
            <a:ext cx="711289" cy="2590800"/>
          </a:xfrm>
          <a:prstGeom prst="rect">
            <a:avLst/>
          </a:prstGeom>
          <a:noFill/>
          <a:ln>
            <a:noFill/>
          </a:ln>
        </p:spPr>
      </p:pic>
      <p:sp>
        <p:nvSpPr>
          <p:cNvPr id="703" name="Google Shape;703;g2caca7aa58e_0_659"/>
          <p:cNvSpPr/>
          <p:nvPr/>
        </p:nvSpPr>
        <p:spPr>
          <a:xfrm>
            <a:off x="10555019" y="6654800"/>
            <a:ext cx="11998800" cy="430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04" name="Google Shape;704;g2caca7aa58e_0_659"/>
          <p:cNvSpPr/>
          <p:nvPr/>
        </p:nvSpPr>
        <p:spPr>
          <a:xfrm>
            <a:off x="10555019" y="2882900"/>
            <a:ext cx="11452500" cy="287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lack Han Sans"/>
              <a:buNone/>
            </a:pPr>
            <a:r>
              <a:rPr b="0" i="0" lang="en-US" sz="8000" u="none" cap="none" strike="noStrike">
                <a:solidFill>
                  <a:srgbClr val="272727"/>
                </a:solidFill>
                <a:latin typeface="Black Han Sans"/>
                <a:ea typeface="Black Han Sans"/>
                <a:cs typeface="Black Han Sans"/>
                <a:sym typeface="Black Han Sans"/>
              </a:rPr>
              <a:t>THANK YOU FOR CHOOSING EATEMP</a:t>
            </a:r>
            <a:endParaRPr b="0" i="0" sz="8000" u="none" cap="none" strike="noStrike">
              <a:solidFill>
                <a:schemeClr val="dk1"/>
              </a:solidFill>
              <a:latin typeface="Calibri"/>
              <a:ea typeface="Calibri"/>
              <a:cs typeface="Calibri"/>
              <a:sym typeface="Calibri"/>
            </a:endParaRPr>
          </a:p>
        </p:txBody>
      </p:sp>
      <p:sp>
        <p:nvSpPr>
          <p:cNvPr id="705" name="Google Shape;705;g2caca7aa58e_0_659"/>
          <p:cNvSpPr/>
          <p:nvPr/>
        </p:nvSpPr>
        <p:spPr>
          <a:xfrm rot="-5400000">
            <a:off x="22204446" y="6294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7">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06" name="Google Shape;706;g2caca7aa58e_0_659"/>
          <p:cNvPicPr preferRelativeResize="0"/>
          <p:nvPr/>
        </p:nvPicPr>
        <p:blipFill rotWithShape="1">
          <a:blip r:embed="rId8">
            <a:alphaModFix/>
          </a:blip>
          <a:srcRect b="0" l="0" r="0" t="0"/>
          <a:stretch/>
        </p:blipFill>
        <p:spPr>
          <a:xfrm>
            <a:off x="876410" y="1117600"/>
            <a:ext cx="8725991" cy="11480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4"/>
        </a:solidFill>
      </p:bgPr>
    </p:bg>
    <p:spTree>
      <p:nvGrpSpPr>
        <p:cNvPr id="39" name="Shape 39"/>
        <p:cNvGrpSpPr/>
        <p:nvPr/>
      </p:nvGrpSpPr>
      <p:grpSpPr>
        <a:xfrm>
          <a:off x="0" y="0"/>
          <a:ext cx="0" cy="0"/>
          <a:chOff x="0" y="0"/>
          <a:chExt cx="0" cy="0"/>
        </a:xfrm>
      </p:grpSpPr>
      <p:pic>
        <p:nvPicPr>
          <p:cNvPr descr=" " id="40" name="Google Shape;40;g2caca7aa58e_0_22"/>
          <p:cNvPicPr preferRelativeResize="0"/>
          <p:nvPr/>
        </p:nvPicPr>
        <p:blipFill rotWithShape="1">
          <a:blip r:embed="rId3">
            <a:alphaModFix/>
          </a:blip>
          <a:srcRect b="0" l="0" r="0" t="0"/>
          <a:stretch/>
        </p:blipFill>
        <p:spPr>
          <a:xfrm>
            <a:off x="0" y="0"/>
            <a:ext cx="13020997" cy="13716000"/>
          </a:xfrm>
          <a:prstGeom prst="rect">
            <a:avLst/>
          </a:prstGeom>
          <a:noFill/>
          <a:ln>
            <a:noFill/>
          </a:ln>
        </p:spPr>
      </p:pic>
      <p:pic>
        <p:nvPicPr>
          <p:cNvPr descr=" " id="41" name="Google Shape;41;g2caca7aa58e_0_22"/>
          <p:cNvPicPr preferRelativeResize="0"/>
          <p:nvPr/>
        </p:nvPicPr>
        <p:blipFill rotWithShape="1">
          <a:blip r:embed="rId4">
            <a:alphaModFix/>
          </a:blip>
          <a:srcRect b="0" l="0" r="0" t="0"/>
          <a:stretch/>
        </p:blipFill>
        <p:spPr>
          <a:xfrm>
            <a:off x="21198950" y="1028700"/>
            <a:ext cx="1503628" cy="1502978"/>
          </a:xfrm>
          <a:prstGeom prst="rect">
            <a:avLst/>
          </a:prstGeom>
          <a:noFill/>
          <a:ln>
            <a:noFill/>
          </a:ln>
        </p:spPr>
      </p:pic>
      <p:pic>
        <p:nvPicPr>
          <p:cNvPr descr=" " id="42" name="Google Shape;42;g2caca7aa58e_0_22"/>
          <p:cNvPicPr preferRelativeResize="0"/>
          <p:nvPr/>
        </p:nvPicPr>
        <p:blipFill rotWithShape="1">
          <a:blip r:embed="rId5">
            <a:alphaModFix/>
          </a:blip>
          <a:srcRect b="0" l="0" r="0" t="0"/>
          <a:stretch/>
        </p:blipFill>
        <p:spPr>
          <a:xfrm>
            <a:off x="21200764" y="1028700"/>
            <a:ext cx="1503628" cy="1502978"/>
          </a:xfrm>
          <a:prstGeom prst="rect">
            <a:avLst/>
          </a:prstGeom>
          <a:noFill/>
          <a:ln>
            <a:noFill/>
          </a:ln>
        </p:spPr>
      </p:pic>
      <p:pic>
        <p:nvPicPr>
          <p:cNvPr descr=" " id="43" name="Google Shape;43;g2caca7aa58e_0_22"/>
          <p:cNvPicPr preferRelativeResize="0"/>
          <p:nvPr/>
        </p:nvPicPr>
        <p:blipFill rotWithShape="1">
          <a:blip r:embed="rId6">
            <a:alphaModFix/>
          </a:blip>
          <a:srcRect b="0" l="0" r="0" t="0"/>
          <a:stretch/>
        </p:blipFill>
        <p:spPr>
          <a:xfrm>
            <a:off x="21186248" y="12674600"/>
            <a:ext cx="3200800" cy="1016000"/>
          </a:xfrm>
          <a:prstGeom prst="rect">
            <a:avLst/>
          </a:prstGeom>
          <a:noFill/>
          <a:ln>
            <a:noFill/>
          </a:ln>
        </p:spPr>
      </p:pic>
      <p:sp>
        <p:nvSpPr>
          <p:cNvPr id="44" name="Google Shape;44;g2caca7aa58e_0_22"/>
          <p:cNvSpPr/>
          <p:nvPr/>
        </p:nvSpPr>
        <p:spPr>
          <a:xfrm>
            <a:off x="4973492" y="7518400"/>
            <a:ext cx="10119000" cy="460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lack Han Sans"/>
              <a:buNone/>
            </a:pPr>
            <a:r>
              <a:rPr b="0" i="0" lang="en-US" sz="12800" u="none" cap="none" strike="noStrike">
                <a:solidFill>
                  <a:srgbClr val="272727"/>
                </a:solidFill>
                <a:latin typeface="Black Han Sans"/>
                <a:ea typeface="Black Han Sans"/>
                <a:cs typeface="Black Han Sans"/>
                <a:sym typeface="Black Han Sans"/>
              </a:rPr>
              <a:t>TABLE OF CONTENTS</a:t>
            </a:r>
            <a:endParaRPr b="0" i="0" sz="12800" u="none" cap="none" strike="noStrike">
              <a:solidFill>
                <a:schemeClr val="dk1"/>
              </a:solidFill>
              <a:latin typeface="Calibri"/>
              <a:ea typeface="Calibri"/>
              <a:cs typeface="Calibri"/>
              <a:sym typeface="Calibri"/>
            </a:endParaRPr>
          </a:p>
        </p:txBody>
      </p:sp>
      <p:sp>
        <p:nvSpPr>
          <p:cNvPr id="45" name="Google Shape;45;g2caca7aa58e_0_22"/>
          <p:cNvSpPr/>
          <p:nvPr/>
        </p:nvSpPr>
        <p:spPr>
          <a:xfrm>
            <a:off x="11482235" y="16383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 name="Google Shape;46;g2caca7aa58e_0_22"/>
          <p:cNvPicPr preferRelativeResize="0"/>
          <p:nvPr/>
        </p:nvPicPr>
        <p:blipFill rotWithShape="1">
          <a:blip r:embed="rId7">
            <a:alphaModFix/>
          </a:blip>
          <a:srcRect b="0" l="0" r="0" t="0"/>
          <a:stretch/>
        </p:blipFill>
        <p:spPr>
          <a:xfrm>
            <a:off x="11482235" y="1638300"/>
            <a:ext cx="1625803" cy="1625600"/>
          </a:xfrm>
          <a:prstGeom prst="rect">
            <a:avLst/>
          </a:prstGeom>
          <a:noFill/>
          <a:ln>
            <a:noFill/>
          </a:ln>
        </p:spPr>
      </p:pic>
      <p:sp>
        <p:nvSpPr>
          <p:cNvPr id="47" name="Google Shape;47;g2caca7aa58e_0_22"/>
          <p:cNvSpPr/>
          <p:nvPr/>
        </p:nvSpPr>
        <p:spPr>
          <a:xfrm>
            <a:off x="11482235" y="16383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2caca7aa58e_0_22"/>
          <p:cNvSpPr/>
          <p:nvPr/>
        </p:nvSpPr>
        <p:spPr>
          <a:xfrm>
            <a:off x="11825178" y="1968500"/>
            <a:ext cx="9399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Black Han Sans"/>
              <a:buNone/>
            </a:pPr>
            <a:r>
              <a:rPr b="0" i="0" lang="en-US" sz="4800" u="none" cap="none" strike="noStrike">
                <a:solidFill>
                  <a:srgbClr val="000000"/>
                </a:solidFill>
                <a:latin typeface="Black Han Sans"/>
                <a:ea typeface="Black Han Sans"/>
                <a:cs typeface="Black Han Sans"/>
                <a:sym typeface="Black Han Sans"/>
              </a:rPr>
              <a:t>01</a:t>
            </a:r>
            <a:endParaRPr b="0" i="0" sz="4800" u="none" cap="none" strike="noStrike">
              <a:solidFill>
                <a:schemeClr val="dk1"/>
              </a:solidFill>
              <a:latin typeface="Calibri"/>
              <a:ea typeface="Calibri"/>
              <a:cs typeface="Calibri"/>
              <a:sym typeface="Calibri"/>
            </a:endParaRPr>
          </a:p>
        </p:txBody>
      </p:sp>
      <p:sp>
        <p:nvSpPr>
          <p:cNvPr id="49" name="Google Shape;49;g2caca7aa58e_0_22"/>
          <p:cNvSpPr/>
          <p:nvPr/>
        </p:nvSpPr>
        <p:spPr>
          <a:xfrm>
            <a:off x="13311264" y="17145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caca7aa58e_0_22"/>
          <p:cNvSpPr/>
          <p:nvPr/>
        </p:nvSpPr>
        <p:spPr>
          <a:xfrm>
            <a:off x="13311264" y="17145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Han Sans"/>
              <a:buNone/>
            </a:pPr>
            <a:r>
              <a:rPr b="0" i="0" lang="en-US" sz="4800" u="none" cap="none" strike="noStrike">
                <a:solidFill>
                  <a:srgbClr val="0E0E0E"/>
                </a:solidFill>
                <a:latin typeface="Black Han Sans"/>
                <a:ea typeface="Black Han Sans"/>
                <a:cs typeface="Black Han Sans"/>
                <a:sym typeface="Black Han Sans"/>
              </a:rPr>
              <a:t>INTRODUCTION</a:t>
            </a:r>
            <a:endParaRPr b="0" i="0" sz="4800" u="none" cap="none" strike="noStrike">
              <a:solidFill>
                <a:schemeClr val="dk1"/>
              </a:solidFill>
              <a:latin typeface="Calibri"/>
              <a:ea typeface="Calibri"/>
              <a:cs typeface="Calibri"/>
              <a:sym typeface="Calibri"/>
            </a:endParaRPr>
          </a:p>
        </p:txBody>
      </p:sp>
      <p:sp>
        <p:nvSpPr>
          <p:cNvPr id="51" name="Google Shape;51;g2caca7aa58e_0_22"/>
          <p:cNvSpPr/>
          <p:nvPr/>
        </p:nvSpPr>
        <p:spPr>
          <a:xfrm>
            <a:off x="13311264" y="25781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2" name="Google Shape;52;g2caca7aa58e_0_22"/>
          <p:cNvSpPr/>
          <p:nvPr/>
        </p:nvSpPr>
        <p:spPr>
          <a:xfrm>
            <a:off x="13311264" y="43561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 name="Google Shape;53;g2caca7aa58e_0_22"/>
          <p:cNvPicPr preferRelativeResize="0"/>
          <p:nvPr/>
        </p:nvPicPr>
        <p:blipFill rotWithShape="1">
          <a:blip r:embed="rId7">
            <a:alphaModFix/>
          </a:blip>
          <a:srcRect b="0" l="0" r="0" t="0"/>
          <a:stretch/>
        </p:blipFill>
        <p:spPr>
          <a:xfrm>
            <a:off x="13311264" y="4356100"/>
            <a:ext cx="1625803" cy="1625600"/>
          </a:xfrm>
          <a:prstGeom prst="rect">
            <a:avLst/>
          </a:prstGeom>
          <a:noFill/>
          <a:ln>
            <a:noFill/>
          </a:ln>
        </p:spPr>
      </p:pic>
      <p:sp>
        <p:nvSpPr>
          <p:cNvPr id="54" name="Google Shape;54;g2caca7aa58e_0_22"/>
          <p:cNvSpPr/>
          <p:nvPr/>
        </p:nvSpPr>
        <p:spPr>
          <a:xfrm>
            <a:off x="13311264" y="43561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caca7aa58e_0_22"/>
          <p:cNvSpPr/>
          <p:nvPr/>
        </p:nvSpPr>
        <p:spPr>
          <a:xfrm>
            <a:off x="13654207" y="4686300"/>
            <a:ext cx="9399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Black Han Sans"/>
              <a:buNone/>
            </a:pPr>
            <a:r>
              <a:rPr b="0" i="0" lang="en-US" sz="4800" u="none" cap="none" strike="noStrike">
                <a:solidFill>
                  <a:srgbClr val="000000"/>
                </a:solidFill>
                <a:latin typeface="Black Han Sans"/>
                <a:ea typeface="Black Han Sans"/>
                <a:cs typeface="Black Han Sans"/>
                <a:sym typeface="Black Han Sans"/>
              </a:rPr>
              <a:t>02</a:t>
            </a:r>
            <a:endParaRPr b="0" i="0" sz="4800" u="none" cap="none" strike="noStrike">
              <a:solidFill>
                <a:schemeClr val="dk1"/>
              </a:solidFill>
              <a:latin typeface="Calibri"/>
              <a:ea typeface="Calibri"/>
              <a:cs typeface="Calibri"/>
              <a:sym typeface="Calibri"/>
            </a:endParaRPr>
          </a:p>
        </p:txBody>
      </p:sp>
      <p:sp>
        <p:nvSpPr>
          <p:cNvPr id="56" name="Google Shape;56;g2caca7aa58e_0_22"/>
          <p:cNvSpPr/>
          <p:nvPr/>
        </p:nvSpPr>
        <p:spPr>
          <a:xfrm>
            <a:off x="15140292" y="44323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caca7aa58e_0_22"/>
          <p:cNvSpPr/>
          <p:nvPr/>
        </p:nvSpPr>
        <p:spPr>
          <a:xfrm>
            <a:off x="15140292" y="44323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Han Sans"/>
              <a:buNone/>
            </a:pPr>
            <a:r>
              <a:rPr b="0" i="0" lang="en-US" sz="4800" u="none" cap="none" strike="noStrike">
                <a:solidFill>
                  <a:srgbClr val="0E0E0E"/>
                </a:solidFill>
                <a:latin typeface="Black Han Sans"/>
                <a:ea typeface="Black Han Sans"/>
                <a:cs typeface="Black Han Sans"/>
                <a:sym typeface="Black Han Sans"/>
              </a:rPr>
              <a:t>ENCOUNTERS</a:t>
            </a:r>
            <a:endParaRPr b="0" i="0" sz="4800" u="none" cap="none" strike="noStrike">
              <a:solidFill>
                <a:schemeClr val="dk1"/>
              </a:solidFill>
              <a:latin typeface="Calibri"/>
              <a:ea typeface="Calibri"/>
              <a:cs typeface="Calibri"/>
              <a:sym typeface="Calibri"/>
            </a:endParaRPr>
          </a:p>
        </p:txBody>
      </p:sp>
      <p:sp>
        <p:nvSpPr>
          <p:cNvPr id="58" name="Google Shape;58;g2caca7aa58e_0_22"/>
          <p:cNvSpPr/>
          <p:nvPr/>
        </p:nvSpPr>
        <p:spPr>
          <a:xfrm>
            <a:off x="15140292" y="52959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9" name="Google Shape;59;g2caca7aa58e_0_22"/>
          <p:cNvSpPr/>
          <p:nvPr/>
        </p:nvSpPr>
        <p:spPr>
          <a:xfrm>
            <a:off x="15140292" y="70739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 name="Google Shape;60;g2caca7aa58e_0_22"/>
          <p:cNvPicPr preferRelativeResize="0"/>
          <p:nvPr/>
        </p:nvPicPr>
        <p:blipFill rotWithShape="1">
          <a:blip r:embed="rId7">
            <a:alphaModFix/>
          </a:blip>
          <a:srcRect b="0" l="0" r="0" t="0"/>
          <a:stretch/>
        </p:blipFill>
        <p:spPr>
          <a:xfrm>
            <a:off x="15140292" y="7073900"/>
            <a:ext cx="1625803" cy="1625600"/>
          </a:xfrm>
          <a:prstGeom prst="rect">
            <a:avLst/>
          </a:prstGeom>
          <a:noFill/>
          <a:ln>
            <a:noFill/>
          </a:ln>
        </p:spPr>
      </p:pic>
      <p:sp>
        <p:nvSpPr>
          <p:cNvPr id="61" name="Google Shape;61;g2caca7aa58e_0_22"/>
          <p:cNvSpPr/>
          <p:nvPr/>
        </p:nvSpPr>
        <p:spPr>
          <a:xfrm>
            <a:off x="15140292" y="70739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caca7aa58e_0_22"/>
          <p:cNvSpPr/>
          <p:nvPr/>
        </p:nvSpPr>
        <p:spPr>
          <a:xfrm>
            <a:off x="15483235" y="7404100"/>
            <a:ext cx="9399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Black Han Sans"/>
              <a:buNone/>
            </a:pPr>
            <a:r>
              <a:rPr b="0" i="0" lang="en-US" sz="4800" u="none" cap="none" strike="noStrike">
                <a:solidFill>
                  <a:srgbClr val="000000"/>
                </a:solidFill>
                <a:latin typeface="Black Han Sans"/>
                <a:ea typeface="Black Han Sans"/>
                <a:cs typeface="Black Han Sans"/>
                <a:sym typeface="Black Han Sans"/>
              </a:rPr>
              <a:t>03</a:t>
            </a:r>
            <a:endParaRPr b="0" i="0" sz="4800" u="none" cap="none" strike="noStrike">
              <a:solidFill>
                <a:schemeClr val="dk1"/>
              </a:solidFill>
              <a:latin typeface="Calibri"/>
              <a:ea typeface="Calibri"/>
              <a:cs typeface="Calibri"/>
              <a:sym typeface="Calibri"/>
            </a:endParaRPr>
          </a:p>
        </p:txBody>
      </p:sp>
      <p:sp>
        <p:nvSpPr>
          <p:cNvPr id="63" name="Google Shape;63;g2caca7aa58e_0_22"/>
          <p:cNvSpPr/>
          <p:nvPr/>
        </p:nvSpPr>
        <p:spPr>
          <a:xfrm>
            <a:off x="16969321" y="71501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caca7aa58e_0_22"/>
          <p:cNvSpPr/>
          <p:nvPr/>
        </p:nvSpPr>
        <p:spPr>
          <a:xfrm>
            <a:off x="16969321" y="71501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Han Sans"/>
              <a:buNone/>
            </a:pPr>
            <a:r>
              <a:rPr b="0" i="0" lang="en-US" sz="4800" u="none" cap="none" strike="noStrike">
                <a:solidFill>
                  <a:srgbClr val="0E0E0E"/>
                </a:solidFill>
                <a:latin typeface="Black Han Sans"/>
                <a:ea typeface="Black Han Sans"/>
                <a:cs typeface="Black Han Sans"/>
                <a:sym typeface="Black Han Sans"/>
              </a:rPr>
              <a:t>WONDERS</a:t>
            </a:r>
            <a:endParaRPr b="0" i="0" sz="4800" u="none" cap="none" strike="noStrike">
              <a:solidFill>
                <a:schemeClr val="dk1"/>
              </a:solidFill>
              <a:latin typeface="Calibri"/>
              <a:ea typeface="Calibri"/>
              <a:cs typeface="Calibri"/>
              <a:sym typeface="Calibri"/>
            </a:endParaRPr>
          </a:p>
        </p:txBody>
      </p:sp>
      <p:sp>
        <p:nvSpPr>
          <p:cNvPr id="65" name="Google Shape;65;g2caca7aa58e_0_22"/>
          <p:cNvSpPr/>
          <p:nvPr/>
        </p:nvSpPr>
        <p:spPr>
          <a:xfrm>
            <a:off x="16969321" y="80137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6" name="Google Shape;66;g2caca7aa58e_0_22"/>
          <p:cNvSpPr/>
          <p:nvPr/>
        </p:nvSpPr>
        <p:spPr>
          <a:xfrm>
            <a:off x="16969321" y="9791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 name="Google Shape;67;g2caca7aa58e_0_22"/>
          <p:cNvPicPr preferRelativeResize="0"/>
          <p:nvPr/>
        </p:nvPicPr>
        <p:blipFill rotWithShape="1">
          <a:blip r:embed="rId7">
            <a:alphaModFix/>
          </a:blip>
          <a:srcRect b="0" l="0" r="0" t="0"/>
          <a:stretch/>
        </p:blipFill>
        <p:spPr>
          <a:xfrm>
            <a:off x="16969321" y="9791700"/>
            <a:ext cx="1625803" cy="1625600"/>
          </a:xfrm>
          <a:prstGeom prst="rect">
            <a:avLst/>
          </a:prstGeom>
          <a:noFill/>
          <a:ln>
            <a:noFill/>
          </a:ln>
        </p:spPr>
      </p:pic>
      <p:sp>
        <p:nvSpPr>
          <p:cNvPr id="68" name="Google Shape;68;g2caca7aa58e_0_22"/>
          <p:cNvSpPr/>
          <p:nvPr/>
        </p:nvSpPr>
        <p:spPr>
          <a:xfrm>
            <a:off x="16969321" y="97917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caca7aa58e_0_22"/>
          <p:cNvSpPr/>
          <p:nvPr/>
        </p:nvSpPr>
        <p:spPr>
          <a:xfrm>
            <a:off x="17312264" y="10121900"/>
            <a:ext cx="9399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Black Han Sans"/>
              <a:buNone/>
            </a:pPr>
            <a:r>
              <a:rPr b="0" i="0" lang="en-US" sz="4800" u="none" cap="none" strike="noStrike">
                <a:solidFill>
                  <a:srgbClr val="000000"/>
                </a:solidFill>
                <a:latin typeface="Black Han Sans"/>
                <a:ea typeface="Black Han Sans"/>
                <a:cs typeface="Black Han Sans"/>
                <a:sym typeface="Black Han Sans"/>
              </a:rPr>
              <a:t>04</a:t>
            </a:r>
            <a:endParaRPr b="0" i="0" sz="4800" u="none" cap="none" strike="noStrike">
              <a:solidFill>
                <a:schemeClr val="dk1"/>
              </a:solidFill>
              <a:latin typeface="Calibri"/>
              <a:ea typeface="Calibri"/>
              <a:cs typeface="Calibri"/>
              <a:sym typeface="Calibri"/>
            </a:endParaRPr>
          </a:p>
        </p:txBody>
      </p:sp>
      <p:sp>
        <p:nvSpPr>
          <p:cNvPr id="70" name="Google Shape;70;g2caca7aa58e_0_22"/>
          <p:cNvSpPr/>
          <p:nvPr/>
        </p:nvSpPr>
        <p:spPr>
          <a:xfrm>
            <a:off x="18798350" y="98679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caca7aa58e_0_22"/>
          <p:cNvSpPr/>
          <p:nvPr/>
        </p:nvSpPr>
        <p:spPr>
          <a:xfrm>
            <a:off x="18798350" y="98679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Han Sans"/>
              <a:buNone/>
            </a:pPr>
            <a:r>
              <a:rPr b="0" i="0" lang="en-US" sz="4800" u="none" cap="none" strike="noStrike">
                <a:solidFill>
                  <a:srgbClr val="0E0E0E"/>
                </a:solidFill>
                <a:latin typeface="Black Han Sans"/>
                <a:ea typeface="Black Han Sans"/>
                <a:cs typeface="Black Han Sans"/>
                <a:sym typeface="Black Han Sans"/>
              </a:rPr>
              <a:t>MAGIC</a:t>
            </a:r>
            <a:endParaRPr b="0" i="0" sz="4800" u="none" cap="none" strike="noStrike">
              <a:solidFill>
                <a:schemeClr val="dk1"/>
              </a:solidFill>
              <a:latin typeface="Calibri"/>
              <a:ea typeface="Calibri"/>
              <a:cs typeface="Calibri"/>
              <a:sym typeface="Calibri"/>
            </a:endParaRPr>
          </a:p>
        </p:txBody>
      </p:sp>
      <p:sp>
        <p:nvSpPr>
          <p:cNvPr id="72" name="Google Shape;72;g2caca7aa58e_0_22"/>
          <p:cNvSpPr/>
          <p:nvPr/>
        </p:nvSpPr>
        <p:spPr>
          <a:xfrm>
            <a:off x="18798350" y="107315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3" name="Google Shape;73;g2caca7aa58e_0_22"/>
          <p:cNvSpPr/>
          <p:nvPr/>
        </p:nvSpPr>
        <p:spPr>
          <a:xfrm>
            <a:off x="11545743" y="38100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 name="Google Shape;74;g2caca7aa58e_0_22"/>
          <p:cNvPicPr preferRelativeResize="0"/>
          <p:nvPr/>
        </p:nvPicPr>
        <p:blipFill rotWithShape="1">
          <a:blip r:embed="rId8">
            <a:alphaModFix/>
          </a:blip>
          <a:srcRect b="0" l="0" r="0" t="0"/>
          <a:stretch/>
        </p:blipFill>
        <p:spPr>
          <a:xfrm>
            <a:off x="11545743" y="3771900"/>
            <a:ext cx="9322965" cy="38100"/>
          </a:xfrm>
          <a:prstGeom prst="rect">
            <a:avLst/>
          </a:prstGeom>
          <a:noFill/>
          <a:ln>
            <a:noFill/>
          </a:ln>
        </p:spPr>
      </p:pic>
      <p:sp>
        <p:nvSpPr>
          <p:cNvPr id="75" name="Google Shape;75;g2caca7aa58e_0_22"/>
          <p:cNvSpPr/>
          <p:nvPr/>
        </p:nvSpPr>
        <p:spPr>
          <a:xfrm>
            <a:off x="13476384" y="65278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 name="Google Shape;76;g2caca7aa58e_0_22"/>
          <p:cNvPicPr preferRelativeResize="0"/>
          <p:nvPr/>
        </p:nvPicPr>
        <p:blipFill rotWithShape="1">
          <a:blip r:embed="rId8">
            <a:alphaModFix/>
          </a:blip>
          <a:srcRect b="0" l="0" r="0" t="0"/>
          <a:stretch/>
        </p:blipFill>
        <p:spPr>
          <a:xfrm>
            <a:off x="13476384" y="6489700"/>
            <a:ext cx="9322965" cy="38100"/>
          </a:xfrm>
          <a:prstGeom prst="rect">
            <a:avLst/>
          </a:prstGeom>
          <a:noFill/>
          <a:ln>
            <a:noFill/>
          </a:ln>
        </p:spPr>
      </p:pic>
      <p:sp>
        <p:nvSpPr>
          <p:cNvPr id="77" name="Google Shape;77;g2caca7aa58e_0_22"/>
          <p:cNvSpPr/>
          <p:nvPr/>
        </p:nvSpPr>
        <p:spPr>
          <a:xfrm>
            <a:off x="15140292" y="92456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 name="Google Shape;78;g2caca7aa58e_0_22"/>
          <p:cNvPicPr preferRelativeResize="0"/>
          <p:nvPr/>
        </p:nvPicPr>
        <p:blipFill rotWithShape="1">
          <a:blip r:embed="rId9">
            <a:alphaModFix/>
          </a:blip>
          <a:srcRect b="0" l="0" r="0" t="0"/>
          <a:stretch/>
        </p:blipFill>
        <p:spPr>
          <a:xfrm>
            <a:off x="15140292" y="9207500"/>
            <a:ext cx="9246756" cy="38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4"/>
        </a:solidFill>
      </p:bgPr>
    </p:bg>
    <p:spTree>
      <p:nvGrpSpPr>
        <p:cNvPr id="83" name="Shape 83"/>
        <p:cNvGrpSpPr/>
        <p:nvPr/>
      </p:nvGrpSpPr>
      <p:grpSpPr>
        <a:xfrm>
          <a:off x="0" y="0"/>
          <a:ext cx="0" cy="0"/>
          <a:chOff x="0" y="0"/>
          <a:chExt cx="0" cy="0"/>
        </a:xfrm>
      </p:grpSpPr>
      <p:pic>
        <p:nvPicPr>
          <p:cNvPr descr=" " id="84" name="Google Shape;84;g2caca7aa58e_0_6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85" name="Google Shape;85;g2caca7aa58e_0_65"/>
          <p:cNvPicPr preferRelativeResize="0"/>
          <p:nvPr/>
        </p:nvPicPr>
        <p:blipFill rotWithShape="1">
          <a:blip r:embed="rId4">
            <a:alphaModFix/>
          </a:blip>
          <a:srcRect b="0" l="0" r="0" t="0"/>
          <a:stretch/>
        </p:blipFill>
        <p:spPr>
          <a:xfrm>
            <a:off x="21961045" y="723900"/>
            <a:ext cx="1409876" cy="1409700"/>
          </a:xfrm>
          <a:prstGeom prst="rect">
            <a:avLst/>
          </a:prstGeom>
          <a:noFill/>
          <a:ln>
            <a:noFill/>
          </a:ln>
        </p:spPr>
      </p:pic>
      <p:sp>
        <p:nvSpPr>
          <p:cNvPr id="86" name="Google Shape;86;g2caca7aa58e_0_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7" name="Google Shape;87;g2caca7aa58e_0_6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88" name="Google Shape;88;g2caca7aa58e_0_65"/>
          <p:cNvSpPr/>
          <p:nvPr/>
        </p:nvSpPr>
        <p:spPr>
          <a:xfrm>
            <a:off x="2959470" y="2603500"/>
            <a:ext cx="197976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lack Han Sans"/>
              <a:buNone/>
            </a:pPr>
            <a:r>
              <a:rPr b="0" i="0" lang="en-US" sz="8000" u="none" cap="none" strike="noStrike">
                <a:solidFill>
                  <a:srgbClr val="272727"/>
                </a:solidFill>
                <a:latin typeface="Black Han Sans"/>
                <a:ea typeface="Black Han Sans"/>
                <a:cs typeface="Black Han Sans"/>
                <a:sym typeface="Black Han Sans"/>
              </a:rPr>
              <a:t>THE REALM OF THE EXTRAORDINARY</a:t>
            </a:r>
            <a:endParaRPr b="0" i="0" sz="8000" u="none" cap="none" strike="noStrike">
              <a:solidFill>
                <a:schemeClr val="dk1"/>
              </a:solidFill>
              <a:latin typeface="Calibri"/>
              <a:ea typeface="Calibri"/>
              <a:cs typeface="Calibri"/>
              <a:sym typeface="Calibri"/>
            </a:endParaRPr>
          </a:p>
        </p:txBody>
      </p:sp>
      <p:sp>
        <p:nvSpPr>
          <p:cNvPr id="89" name="Google Shape;89;g2caca7aa58e_0_65"/>
          <p:cNvSpPr/>
          <p:nvPr/>
        </p:nvSpPr>
        <p:spPr>
          <a:xfrm>
            <a:off x="2959470"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0" name="Google Shape;90;g2caca7aa58e_0_65"/>
          <p:cNvSpPr/>
          <p:nvPr/>
        </p:nvSpPr>
        <p:spPr>
          <a:xfrm>
            <a:off x="12701588"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4"/>
        </a:solidFill>
      </p:bgPr>
    </p:bg>
    <p:spTree>
      <p:nvGrpSpPr>
        <p:cNvPr id="95" name="Shape 95"/>
        <p:cNvGrpSpPr/>
        <p:nvPr/>
      </p:nvGrpSpPr>
      <p:grpSpPr>
        <a:xfrm>
          <a:off x="0" y="0"/>
          <a:ext cx="0" cy="0"/>
          <a:chOff x="0" y="0"/>
          <a:chExt cx="0" cy="0"/>
        </a:xfrm>
      </p:grpSpPr>
      <p:pic>
        <p:nvPicPr>
          <p:cNvPr descr=" " id="96" name="Google Shape;96;g2caca7aa58e_0_76"/>
          <p:cNvPicPr preferRelativeResize="0"/>
          <p:nvPr/>
        </p:nvPicPr>
        <p:blipFill rotWithShape="1">
          <a:blip r:embed="rId3">
            <a:alphaModFix/>
          </a:blip>
          <a:srcRect b="0" l="0" r="0" t="0"/>
          <a:stretch/>
        </p:blipFill>
        <p:spPr>
          <a:xfrm>
            <a:off x="18544308" y="9613900"/>
            <a:ext cx="3937501" cy="2819536"/>
          </a:xfrm>
          <a:prstGeom prst="rect">
            <a:avLst/>
          </a:prstGeom>
          <a:noFill/>
          <a:ln>
            <a:noFill/>
          </a:ln>
        </p:spPr>
      </p:pic>
      <p:pic>
        <p:nvPicPr>
          <p:cNvPr descr=" " id="97" name="Google Shape;97;g2caca7aa58e_0_76"/>
          <p:cNvPicPr preferRelativeResize="0"/>
          <p:nvPr/>
        </p:nvPicPr>
        <p:blipFill rotWithShape="1">
          <a:blip r:embed="rId4">
            <a:alphaModFix/>
          </a:blip>
          <a:srcRect b="0" l="0" r="0" t="0"/>
          <a:stretch/>
        </p:blipFill>
        <p:spPr>
          <a:xfrm>
            <a:off x="0" y="0"/>
            <a:ext cx="24387048" cy="13716000"/>
          </a:xfrm>
          <a:prstGeom prst="rect">
            <a:avLst/>
          </a:prstGeom>
          <a:noFill/>
          <a:ln>
            <a:noFill/>
          </a:ln>
        </p:spPr>
      </p:pic>
      <p:sp>
        <p:nvSpPr>
          <p:cNvPr id="98" name="Google Shape;98;g2caca7aa58e_0_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9" name="Google Shape;99;g2caca7aa58e_0_7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00" name="Google Shape;100;g2caca7aa58e_0_76"/>
          <p:cNvPicPr preferRelativeResize="0"/>
          <p:nvPr/>
        </p:nvPicPr>
        <p:blipFill rotWithShape="1">
          <a:blip r:embed="rId6">
            <a:alphaModFix/>
          </a:blip>
          <a:srcRect b="0" l="0" r="0" t="0"/>
          <a:stretch/>
        </p:blipFill>
        <p:spPr>
          <a:xfrm>
            <a:off x="13260457" y="1270000"/>
            <a:ext cx="9818327" cy="12446000"/>
          </a:xfrm>
          <a:prstGeom prst="rect">
            <a:avLst/>
          </a:prstGeom>
          <a:noFill/>
          <a:ln>
            <a:noFill/>
          </a:ln>
        </p:spPr>
      </p:pic>
      <p:sp>
        <p:nvSpPr>
          <p:cNvPr id="101" name="Google Shape;101;g2caca7aa58e_0_76"/>
          <p:cNvSpPr/>
          <p:nvPr/>
        </p:nvSpPr>
        <p:spPr>
          <a:xfrm>
            <a:off x="2502213" y="2489200"/>
            <a:ext cx="7875000" cy="482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2" name="Google Shape;102;g2caca7aa58e_0_76"/>
          <p:cNvPicPr preferRelativeResize="0"/>
          <p:nvPr/>
        </p:nvPicPr>
        <p:blipFill rotWithShape="1">
          <a:blip r:embed="rId7">
            <a:alphaModFix/>
          </a:blip>
          <a:srcRect b="0" l="0" r="0" t="0"/>
          <a:stretch/>
        </p:blipFill>
        <p:spPr>
          <a:xfrm>
            <a:off x="2502213" y="2489200"/>
            <a:ext cx="905410" cy="1117600"/>
          </a:xfrm>
          <a:prstGeom prst="rect">
            <a:avLst/>
          </a:prstGeom>
          <a:noFill/>
          <a:ln>
            <a:noFill/>
          </a:ln>
        </p:spPr>
      </p:pic>
      <p:sp>
        <p:nvSpPr>
          <p:cNvPr id="103" name="Google Shape;103;g2caca7aa58e_0_76"/>
          <p:cNvSpPr/>
          <p:nvPr/>
        </p:nvSpPr>
        <p:spPr>
          <a:xfrm>
            <a:off x="2502213" y="3911600"/>
            <a:ext cx="78750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g2caca7aa58e_0_76"/>
          <p:cNvSpPr/>
          <p:nvPr/>
        </p:nvSpPr>
        <p:spPr>
          <a:xfrm>
            <a:off x="2502213" y="3911600"/>
            <a:ext cx="8078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Han Sans"/>
              <a:buNone/>
            </a:pPr>
            <a:r>
              <a:rPr b="0" i="0" lang="en-US" sz="4800" u="none" cap="none" strike="noStrike">
                <a:solidFill>
                  <a:srgbClr val="0E0E0E"/>
                </a:solidFill>
                <a:latin typeface="Black Han Sans"/>
                <a:ea typeface="Black Han Sans"/>
                <a:cs typeface="Black Han Sans"/>
                <a:sym typeface="Black Han Sans"/>
              </a:rPr>
              <a:t>UNICORN SIGHTINGS</a:t>
            </a:r>
            <a:endParaRPr b="0" i="0" sz="4800" u="none" cap="none" strike="noStrike">
              <a:solidFill>
                <a:schemeClr val="dk1"/>
              </a:solidFill>
              <a:latin typeface="Calibri"/>
              <a:ea typeface="Calibri"/>
              <a:cs typeface="Calibri"/>
              <a:sym typeface="Calibri"/>
            </a:endParaRPr>
          </a:p>
        </p:txBody>
      </p:sp>
      <p:sp>
        <p:nvSpPr>
          <p:cNvPr id="105" name="Google Shape;105;g2caca7aa58e_0_76"/>
          <p:cNvSpPr/>
          <p:nvPr/>
        </p:nvSpPr>
        <p:spPr>
          <a:xfrm>
            <a:off x="2502213" y="48768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6" name="Google Shape;106;g2caca7aa58e_0_76"/>
          <p:cNvSpPr/>
          <p:nvPr/>
        </p:nvSpPr>
        <p:spPr>
          <a:xfrm>
            <a:off x="2502213" y="8001000"/>
            <a:ext cx="7875000" cy="482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7" name="Google Shape;107;g2caca7aa58e_0_76"/>
          <p:cNvPicPr preferRelativeResize="0"/>
          <p:nvPr/>
        </p:nvPicPr>
        <p:blipFill rotWithShape="1">
          <a:blip r:embed="rId8">
            <a:alphaModFix/>
          </a:blip>
          <a:srcRect b="0" l="0" r="0" t="0"/>
          <a:stretch/>
        </p:blipFill>
        <p:spPr>
          <a:xfrm>
            <a:off x="2502213" y="8001000"/>
            <a:ext cx="1109290" cy="1117600"/>
          </a:xfrm>
          <a:prstGeom prst="rect">
            <a:avLst/>
          </a:prstGeom>
          <a:noFill/>
          <a:ln>
            <a:noFill/>
          </a:ln>
        </p:spPr>
      </p:pic>
      <p:sp>
        <p:nvSpPr>
          <p:cNvPr id="108" name="Google Shape;108;g2caca7aa58e_0_76"/>
          <p:cNvSpPr/>
          <p:nvPr/>
        </p:nvSpPr>
        <p:spPr>
          <a:xfrm>
            <a:off x="2502213" y="9423400"/>
            <a:ext cx="78750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g2caca7aa58e_0_76"/>
          <p:cNvSpPr/>
          <p:nvPr/>
        </p:nvSpPr>
        <p:spPr>
          <a:xfrm>
            <a:off x="2502213" y="9423400"/>
            <a:ext cx="8078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Han Sans"/>
              <a:buNone/>
            </a:pPr>
            <a:r>
              <a:rPr b="0" i="0" lang="en-US" sz="4800" u="none" cap="none" strike="noStrike">
                <a:solidFill>
                  <a:srgbClr val="0E0E0E"/>
                </a:solidFill>
                <a:latin typeface="Black Han Sans"/>
                <a:ea typeface="Black Han Sans"/>
                <a:cs typeface="Black Han Sans"/>
                <a:sym typeface="Black Han Sans"/>
              </a:rPr>
              <a:t>DRAGON TAMING</a:t>
            </a:r>
            <a:endParaRPr b="0" i="0" sz="4800" u="none" cap="none" strike="noStrike">
              <a:solidFill>
                <a:schemeClr val="dk1"/>
              </a:solidFill>
              <a:latin typeface="Calibri"/>
              <a:ea typeface="Calibri"/>
              <a:cs typeface="Calibri"/>
              <a:sym typeface="Calibri"/>
            </a:endParaRPr>
          </a:p>
        </p:txBody>
      </p:sp>
      <p:sp>
        <p:nvSpPr>
          <p:cNvPr id="110" name="Google Shape;110;g2caca7aa58e_0_76"/>
          <p:cNvSpPr/>
          <p:nvPr/>
        </p:nvSpPr>
        <p:spPr>
          <a:xfrm>
            <a:off x="2502213" y="103886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4"/>
        </a:solidFill>
      </p:bgPr>
    </p:bg>
    <p:spTree>
      <p:nvGrpSpPr>
        <p:cNvPr id="115" name="Shape 115"/>
        <p:cNvGrpSpPr/>
        <p:nvPr/>
      </p:nvGrpSpPr>
      <p:grpSpPr>
        <a:xfrm>
          <a:off x="0" y="0"/>
          <a:ext cx="0" cy="0"/>
          <a:chOff x="0" y="0"/>
          <a:chExt cx="0" cy="0"/>
        </a:xfrm>
      </p:grpSpPr>
      <p:pic>
        <p:nvPicPr>
          <p:cNvPr descr=" " id="116" name="Google Shape;116;g2caca7aa58e_0_95"/>
          <p:cNvPicPr preferRelativeResize="0"/>
          <p:nvPr/>
        </p:nvPicPr>
        <p:blipFill rotWithShape="1">
          <a:blip r:embed="rId3">
            <a:alphaModFix/>
          </a:blip>
          <a:srcRect b="0" l="0" r="0" t="0"/>
          <a:stretch/>
        </p:blipFill>
        <p:spPr>
          <a:xfrm>
            <a:off x="8777088" y="0"/>
            <a:ext cx="15609959" cy="13716000"/>
          </a:xfrm>
          <a:prstGeom prst="rect">
            <a:avLst/>
          </a:prstGeom>
          <a:noFill/>
          <a:ln>
            <a:noFill/>
          </a:ln>
        </p:spPr>
      </p:pic>
      <p:pic>
        <p:nvPicPr>
          <p:cNvPr descr=" " id="117" name="Google Shape;117;g2caca7aa58e_0_95"/>
          <p:cNvPicPr preferRelativeResize="0"/>
          <p:nvPr/>
        </p:nvPicPr>
        <p:blipFill rotWithShape="1">
          <a:blip r:embed="rId4">
            <a:alphaModFix/>
          </a:blip>
          <a:srcRect b="0" l="0" r="0" t="0"/>
          <a:stretch/>
        </p:blipFill>
        <p:spPr>
          <a:xfrm>
            <a:off x="0" y="0"/>
            <a:ext cx="21720080" cy="13716000"/>
          </a:xfrm>
          <a:prstGeom prst="rect">
            <a:avLst/>
          </a:prstGeom>
          <a:noFill/>
          <a:ln>
            <a:noFill/>
          </a:ln>
        </p:spPr>
      </p:pic>
      <p:pic>
        <p:nvPicPr>
          <p:cNvPr descr=" " id="118" name="Google Shape;118;g2caca7aa58e_0_95"/>
          <p:cNvPicPr preferRelativeResize="0"/>
          <p:nvPr/>
        </p:nvPicPr>
        <p:blipFill rotWithShape="1">
          <a:blip r:embed="rId5">
            <a:alphaModFix/>
          </a:blip>
          <a:srcRect b="0" l="0" r="0" t="0"/>
          <a:stretch/>
        </p:blipFill>
        <p:spPr>
          <a:xfrm>
            <a:off x="19941492" y="863600"/>
            <a:ext cx="2819752" cy="2819400"/>
          </a:xfrm>
          <a:prstGeom prst="rect">
            <a:avLst/>
          </a:prstGeom>
          <a:noFill/>
          <a:ln>
            <a:noFill/>
          </a:ln>
        </p:spPr>
      </p:pic>
      <p:sp>
        <p:nvSpPr>
          <p:cNvPr id="119" name="Google Shape;119;g2caca7aa58e_0_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0" name="Google Shape;120;g2caca7aa58e_0_9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21" name="Google Shape;121;g2caca7aa58e_0_95"/>
          <p:cNvPicPr preferRelativeResize="0"/>
          <p:nvPr/>
        </p:nvPicPr>
        <p:blipFill rotWithShape="1">
          <a:blip r:embed="rId7">
            <a:alphaModFix/>
          </a:blip>
          <a:srcRect b="0" l="0" r="0" t="0"/>
          <a:stretch/>
        </p:blipFill>
        <p:spPr>
          <a:xfrm>
            <a:off x="1028829" y="1409700"/>
            <a:ext cx="5966698" cy="4437887"/>
          </a:xfrm>
          <a:prstGeom prst="rect">
            <a:avLst/>
          </a:prstGeom>
          <a:noFill/>
          <a:ln>
            <a:noFill/>
          </a:ln>
        </p:spPr>
      </p:pic>
      <p:sp>
        <p:nvSpPr>
          <p:cNvPr id="122" name="Google Shape;122;g2caca7aa58e_0_95"/>
          <p:cNvSpPr/>
          <p:nvPr/>
        </p:nvSpPr>
        <p:spPr>
          <a:xfrm>
            <a:off x="5398175" y="3759200"/>
            <a:ext cx="13603500" cy="621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2caca7aa58e_0_95"/>
          <p:cNvSpPr/>
          <p:nvPr/>
        </p:nvSpPr>
        <p:spPr>
          <a:xfrm>
            <a:off x="5398175" y="3759200"/>
            <a:ext cx="13806600" cy="553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lack Han Sans"/>
              <a:buNone/>
            </a:pPr>
            <a:r>
              <a:rPr b="0" i="0" lang="en-US" sz="4800" u="none" cap="none" strike="noStrike">
                <a:solidFill>
                  <a:srgbClr val="0E0E0E"/>
                </a:solidFill>
                <a:latin typeface="Black Han Sans"/>
                <a:ea typeface="Black Han Sans"/>
                <a:cs typeface="Black Han Sans"/>
                <a:sym typeface="Black Han San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24" name="Google Shape;124;g2caca7aa58e_0_95"/>
          <p:cNvSpPr/>
          <p:nvPr/>
        </p:nvSpPr>
        <p:spPr>
          <a:xfrm>
            <a:off x="14009851" y="9398000"/>
            <a:ext cx="51441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lack Han Sans"/>
              <a:buNone/>
            </a:pPr>
            <a:r>
              <a:rPr b="0" i="0" lang="en-US" sz="3600" u="none" cap="none" strike="noStrike">
                <a:solidFill>
                  <a:srgbClr val="0E0E0E"/>
                </a:solidFill>
                <a:latin typeface="Black Han Sans"/>
                <a:ea typeface="Black Han Sans"/>
                <a:cs typeface="Black Han Sans"/>
                <a:sym typeface="Black Han San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4"/>
        </a:solidFill>
      </p:bgPr>
    </p:bg>
    <p:spTree>
      <p:nvGrpSpPr>
        <p:cNvPr id="129" name="Shape 129"/>
        <p:cNvGrpSpPr/>
        <p:nvPr/>
      </p:nvGrpSpPr>
      <p:grpSpPr>
        <a:xfrm>
          <a:off x="0" y="0"/>
          <a:ext cx="0" cy="0"/>
          <a:chOff x="0" y="0"/>
          <a:chExt cx="0" cy="0"/>
        </a:xfrm>
      </p:grpSpPr>
      <p:pic>
        <p:nvPicPr>
          <p:cNvPr descr=" " id="130" name="Google Shape;130;g2caca7aa58e_0_10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31" name="Google Shape;131;g2caca7aa58e_0_108"/>
          <p:cNvPicPr preferRelativeResize="0"/>
          <p:nvPr/>
        </p:nvPicPr>
        <p:blipFill rotWithShape="1">
          <a:blip r:embed="rId4">
            <a:alphaModFix/>
          </a:blip>
          <a:srcRect b="0" l="0" r="0" t="0"/>
          <a:stretch/>
        </p:blipFill>
        <p:spPr>
          <a:xfrm>
            <a:off x="21961045" y="11582400"/>
            <a:ext cx="1409876" cy="1409700"/>
          </a:xfrm>
          <a:prstGeom prst="rect">
            <a:avLst/>
          </a:prstGeom>
          <a:noFill/>
          <a:ln>
            <a:noFill/>
          </a:ln>
        </p:spPr>
      </p:pic>
      <p:sp>
        <p:nvSpPr>
          <p:cNvPr id="132" name="Google Shape;132;g2caca7aa58e_0_108"/>
          <p:cNvSpPr/>
          <p:nvPr/>
        </p:nvSpPr>
        <p:spPr>
          <a:xfrm>
            <a:off x="2104230" y="1079500"/>
            <a:ext cx="202167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Black Han Sans"/>
              <a:buNone/>
            </a:pPr>
            <a:r>
              <a:rPr b="0" i="0" lang="en-US" sz="8000" u="none" cap="none" strike="noStrike">
                <a:solidFill>
                  <a:srgbClr val="272727"/>
                </a:solidFill>
                <a:latin typeface="Black Han Sans"/>
                <a:ea typeface="Black Han Sans"/>
                <a:cs typeface="Black Han Sans"/>
                <a:sym typeface="Black Han Sans"/>
              </a:rPr>
              <a:t>THE MAGIC OF DRAGONS</a:t>
            </a:r>
            <a:endParaRPr b="0" i="0" sz="8000" u="none" cap="none" strike="noStrike">
              <a:solidFill>
                <a:schemeClr val="dk1"/>
              </a:solidFill>
              <a:latin typeface="Calibri"/>
              <a:ea typeface="Calibri"/>
              <a:cs typeface="Calibri"/>
              <a:sym typeface="Calibri"/>
            </a:endParaRPr>
          </a:p>
        </p:txBody>
      </p:sp>
      <p:sp>
        <p:nvSpPr>
          <p:cNvPr id="133" name="Google Shape;133;g2caca7aa58e_0_10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4" name="Google Shape;134;g2caca7aa58e_0_10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35" name="Google Shape;135;g2caca7aa58e_0_108"/>
          <p:cNvSpPr/>
          <p:nvPr/>
        </p:nvSpPr>
        <p:spPr>
          <a:xfrm>
            <a:off x="2121165" y="3695700"/>
            <a:ext cx="6096900" cy="6096000"/>
          </a:xfrm>
          <a:prstGeom prst="roundRect">
            <a:avLst>
              <a:gd fmla="val 2083350" name="adj"/>
            </a:avLst>
          </a:prstGeom>
          <a:noFill/>
          <a:ln cap="flat" cmpd="sng" w="38100">
            <a:solidFill>
              <a:srgbClr val="0366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6" name="Google Shape;136;g2caca7aa58e_0_108"/>
          <p:cNvPicPr preferRelativeResize="0"/>
          <p:nvPr/>
        </p:nvPicPr>
        <p:blipFill rotWithShape="1">
          <a:blip r:embed="rId6">
            <a:alphaModFix/>
          </a:blip>
          <a:srcRect b="0" l="0" r="0" t="0"/>
          <a:stretch/>
        </p:blipFill>
        <p:spPr>
          <a:xfrm>
            <a:off x="4269628" y="5016500"/>
            <a:ext cx="1799839" cy="1625600"/>
          </a:xfrm>
          <a:prstGeom prst="rect">
            <a:avLst/>
          </a:prstGeom>
          <a:noFill/>
          <a:ln>
            <a:noFill/>
          </a:ln>
        </p:spPr>
      </p:pic>
      <p:sp>
        <p:nvSpPr>
          <p:cNvPr id="137" name="Google Shape;137;g2caca7aa58e_0_108"/>
          <p:cNvSpPr/>
          <p:nvPr/>
        </p:nvSpPr>
        <p:spPr>
          <a:xfrm>
            <a:off x="2273584" y="6946900"/>
            <a:ext cx="57918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caca7aa58e_0_108"/>
          <p:cNvSpPr/>
          <p:nvPr/>
        </p:nvSpPr>
        <p:spPr>
          <a:xfrm>
            <a:off x="2171971" y="6946900"/>
            <a:ext cx="5995200" cy="1727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lack Han Sans"/>
              <a:buNone/>
            </a:pPr>
            <a:r>
              <a:rPr b="0" i="0" lang="en-US" sz="4800" u="none" cap="none" strike="noStrike">
                <a:solidFill>
                  <a:srgbClr val="0E0E0E"/>
                </a:solidFill>
                <a:latin typeface="Black Han Sans"/>
                <a:ea typeface="Black Han Sans"/>
                <a:cs typeface="Black Han Sans"/>
                <a:sym typeface="Black Han Sans"/>
              </a:rPr>
              <a:t>UNICORN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Black Han Sans"/>
              <a:buNone/>
            </a:pPr>
            <a:r>
              <a:rPr b="0" i="0" lang="en-US" sz="4800" u="none" cap="none" strike="noStrike">
                <a:solidFill>
                  <a:srgbClr val="0E0E0E"/>
                </a:solidFill>
                <a:latin typeface="Black Han Sans"/>
                <a:ea typeface="Black Han Sans"/>
                <a:cs typeface="Black Han Sans"/>
                <a:sym typeface="Black Han Sans"/>
              </a:rPr>
              <a:t>SIGHTING</a:t>
            </a:r>
            <a:endParaRPr b="0" i="0" sz="4800" u="none" cap="none" strike="noStrike">
              <a:solidFill>
                <a:schemeClr val="dk1"/>
              </a:solidFill>
              <a:latin typeface="Calibri"/>
              <a:ea typeface="Calibri"/>
              <a:cs typeface="Calibri"/>
              <a:sym typeface="Calibri"/>
            </a:endParaRPr>
          </a:p>
        </p:txBody>
      </p:sp>
      <p:sp>
        <p:nvSpPr>
          <p:cNvPr id="139" name="Google Shape;139;g2caca7aa58e_0_108"/>
          <p:cNvSpPr/>
          <p:nvPr/>
        </p:nvSpPr>
        <p:spPr>
          <a:xfrm>
            <a:off x="9145143" y="3695700"/>
            <a:ext cx="6096900" cy="6096000"/>
          </a:xfrm>
          <a:prstGeom prst="roundRect">
            <a:avLst>
              <a:gd fmla="val 2083350" name="adj"/>
            </a:avLst>
          </a:prstGeom>
          <a:noFill/>
          <a:ln cap="flat" cmpd="sng" w="38100">
            <a:solidFill>
              <a:srgbClr val="0366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0" name="Google Shape;140;g2caca7aa58e_0_108"/>
          <p:cNvPicPr preferRelativeResize="0"/>
          <p:nvPr/>
        </p:nvPicPr>
        <p:blipFill rotWithShape="1">
          <a:blip r:embed="rId7">
            <a:alphaModFix/>
          </a:blip>
          <a:srcRect b="0" l="0" r="0" t="0"/>
          <a:stretch/>
        </p:blipFill>
        <p:spPr>
          <a:xfrm>
            <a:off x="11508395" y="5016500"/>
            <a:ext cx="1370258" cy="1625600"/>
          </a:xfrm>
          <a:prstGeom prst="rect">
            <a:avLst/>
          </a:prstGeom>
          <a:noFill/>
          <a:ln>
            <a:noFill/>
          </a:ln>
        </p:spPr>
      </p:pic>
      <p:sp>
        <p:nvSpPr>
          <p:cNvPr id="141" name="Google Shape;141;g2caca7aa58e_0_108"/>
          <p:cNvSpPr/>
          <p:nvPr/>
        </p:nvSpPr>
        <p:spPr>
          <a:xfrm>
            <a:off x="9297562" y="6946900"/>
            <a:ext cx="57918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caca7aa58e_0_108"/>
          <p:cNvSpPr/>
          <p:nvPr/>
        </p:nvSpPr>
        <p:spPr>
          <a:xfrm>
            <a:off x="9195949" y="6946900"/>
            <a:ext cx="5995200" cy="1727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lack Han Sans"/>
              <a:buNone/>
            </a:pPr>
            <a:r>
              <a:rPr b="0" i="0" lang="en-US" sz="4800" u="none" cap="none" strike="noStrike">
                <a:solidFill>
                  <a:srgbClr val="0E0E0E"/>
                </a:solidFill>
                <a:latin typeface="Black Han Sans"/>
                <a:ea typeface="Black Han Sans"/>
                <a:cs typeface="Black Han Sans"/>
                <a:sym typeface="Black Han Sans"/>
              </a:rPr>
              <a:t>DRAGON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Black Han Sans"/>
              <a:buNone/>
            </a:pPr>
            <a:r>
              <a:rPr b="0" i="0" lang="en-US" sz="4800" u="none" cap="none" strike="noStrike">
                <a:solidFill>
                  <a:srgbClr val="0E0E0E"/>
                </a:solidFill>
                <a:latin typeface="Black Han Sans"/>
                <a:ea typeface="Black Han Sans"/>
                <a:cs typeface="Black Han Sans"/>
                <a:sym typeface="Black Han Sans"/>
              </a:rPr>
              <a:t>TAMING</a:t>
            </a:r>
            <a:endParaRPr b="0" i="0" sz="4800" u="none" cap="none" strike="noStrike">
              <a:solidFill>
                <a:schemeClr val="dk1"/>
              </a:solidFill>
              <a:latin typeface="Calibri"/>
              <a:ea typeface="Calibri"/>
              <a:cs typeface="Calibri"/>
              <a:sym typeface="Calibri"/>
            </a:endParaRPr>
          </a:p>
        </p:txBody>
      </p:sp>
      <p:sp>
        <p:nvSpPr>
          <p:cNvPr id="143" name="Google Shape;143;g2caca7aa58e_0_108"/>
          <p:cNvSpPr/>
          <p:nvPr/>
        </p:nvSpPr>
        <p:spPr>
          <a:xfrm>
            <a:off x="16169121" y="3695700"/>
            <a:ext cx="6096900" cy="6096000"/>
          </a:xfrm>
          <a:prstGeom prst="roundRect">
            <a:avLst>
              <a:gd fmla="val 2083350" name="adj"/>
            </a:avLst>
          </a:prstGeom>
          <a:noFill/>
          <a:ln cap="flat" cmpd="sng" w="38100">
            <a:solidFill>
              <a:srgbClr val="0366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4" name="Google Shape;144;g2caca7aa58e_0_108"/>
          <p:cNvPicPr preferRelativeResize="0"/>
          <p:nvPr/>
        </p:nvPicPr>
        <p:blipFill rotWithShape="1">
          <a:blip r:embed="rId8">
            <a:alphaModFix/>
          </a:blip>
          <a:srcRect b="0" l="0" r="0" t="0"/>
          <a:stretch/>
        </p:blipFill>
        <p:spPr>
          <a:xfrm>
            <a:off x="18435712" y="5016500"/>
            <a:ext cx="1563579" cy="1625600"/>
          </a:xfrm>
          <a:prstGeom prst="rect">
            <a:avLst/>
          </a:prstGeom>
          <a:noFill/>
          <a:ln>
            <a:noFill/>
          </a:ln>
        </p:spPr>
      </p:pic>
      <p:sp>
        <p:nvSpPr>
          <p:cNvPr id="145" name="Google Shape;145;g2caca7aa58e_0_108"/>
          <p:cNvSpPr/>
          <p:nvPr/>
        </p:nvSpPr>
        <p:spPr>
          <a:xfrm>
            <a:off x="16321540" y="6946900"/>
            <a:ext cx="57918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2caca7aa58e_0_108"/>
          <p:cNvSpPr/>
          <p:nvPr/>
        </p:nvSpPr>
        <p:spPr>
          <a:xfrm>
            <a:off x="16219927" y="6946900"/>
            <a:ext cx="5995200" cy="1727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lack Han Sans"/>
              <a:buNone/>
            </a:pPr>
            <a:r>
              <a:rPr b="0" i="0" lang="en-US" sz="4800" u="none" cap="none" strike="noStrike">
                <a:solidFill>
                  <a:srgbClr val="0E0E0E"/>
                </a:solidFill>
                <a:latin typeface="Black Han Sans"/>
                <a:ea typeface="Black Han Sans"/>
                <a:cs typeface="Black Han Sans"/>
                <a:sym typeface="Black Han Sans"/>
              </a:rPr>
              <a:t>RAINBOW</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Black Han Sans"/>
              <a:buNone/>
            </a:pPr>
            <a:r>
              <a:rPr b="0" i="0" lang="en-US" sz="4800" u="none" cap="none" strike="noStrike">
                <a:solidFill>
                  <a:srgbClr val="0E0E0E"/>
                </a:solidFill>
                <a:latin typeface="Black Han Sans"/>
                <a:ea typeface="Black Han Sans"/>
                <a:cs typeface="Black Han Sans"/>
                <a:sym typeface="Black Han Sans"/>
              </a:rPr>
              <a:t>SEEING</a:t>
            </a:r>
            <a:endParaRPr b="0" i="0" sz="4800" u="none" cap="none" strike="noStrike">
              <a:solidFill>
                <a:schemeClr val="dk1"/>
              </a:solidFill>
              <a:latin typeface="Calibri"/>
              <a:ea typeface="Calibri"/>
              <a:cs typeface="Calibri"/>
              <a:sym typeface="Calibri"/>
            </a:endParaRPr>
          </a:p>
        </p:txBody>
      </p:sp>
      <p:sp>
        <p:nvSpPr>
          <p:cNvPr id="147" name="Google Shape;147;g2caca7aa58e_0_108"/>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caca7aa58e_0_108"/>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caca7aa58e_0_108"/>
          <p:cNvSpPr/>
          <p:nvPr/>
        </p:nvSpPr>
        <p:spPr>
          <a:xfrm>
            <a:off x="2078826"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50" name="Google Shape;150;g2caca7aa58e_0_108"/>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2caca7aa58e_0_108"/>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2caca7aa58e_0_108"/>
          <p:cNvSpPr/>
          <p:nvPr/>
        </p:nvSpPr>
        <p:spPr>
          <a:xfrm>
            <a:off x="9077401"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53" name="Google Shape;153;g2caca7aa58e_0_108"/>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2caca7aa58e_0_108"/>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2caca7aa58e_0_108"/>
          <p:cNvSpPr/>
          <p:nvPr/>
        </p:nvSpPr>
        <p:spPr>
          <a:xfrm>
            <a:off x="16101379"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4"/>
        </a:solidFill>
      </p:bgPr>
    </p:bg>
    <p:spTree>
      <p:nvGrpSpPr>
        <p:cNvPr id="160" name="Shape 160"/>
        <p:cNvGrpSpPr/>
        <p:nvPr/>
      </p:nvGrpSpPr>
      <p:grpSpPr>
        <a:xfrm>
          <a:off x="0" y="0"/>
          <a:ext cx="0" cy="0"/>
          <a:chOff x="0" y="0"/>
          <a:chExt cx="0" cy="0"/>
        </a:xfrm>
      </p:grpSpPr>
      <p:pic>
        <p:nvPicPr>
          <p:cNvPr descr=" " id="161" name="Google Shape;161;g2caca7aa58e_0_138"/>
          <p:cNvPicPr preferRelativeResize="0"/>
          <p:nvPr/>
        </p:nvPicPr>
        <p:blipFill rotWithShape="1">
          <a:blip r:embed="rId3">
            <a:alphaModFix/>
          </a:blip>
          <a:srcRect b="0" l="0" r="0" t="0"/>
          <a:stretch/>
        </p:blipFill>
        <p:spPr>
          <a:xfrm>
            <a:off x="0" y="0"/>
            <a:ext cx="13020997" cy="13716000"/>
          </a:xfrm>
          <a:prstGeom prst="rect">
            <a:avLst/>
          </a:prstGeom>
          <a:noFill/>
          <a:ln>
            <a:noFill/>
          </a:ln>
        </p:spPr>
      </p:pic>
      <p:pic>
        <p:nvPicPr>
          <p:cNvPr descr=" " id="162" name="Google Shape;162;g2caca7aa58e_0_138"/>
          <p:cNvPicPr preferRelativeResize="0"/>
          <p:nvPr/>
        </p:nvPicPr>
        <p:blipFill rotWithShape="1">
          <a:blip r:embed="rId4">
            <a:alphaModFix/>
          </a:blip>
          <a:srcRect b="0" l="0" r="0" t="0"/>
          <a:stretch/>
        </p:blipFill>
        <p:spPr>
          <a:xfrm>
            <a:off x="21198950" y="1028700"/>
            <a:ext cx="1503628" cy="1502978"/>
          </a:xfrm>
          <a:prstGeom prst="rect">
            <a:avLst/>
          </a:prstGeom>
          <a:noFill/>
          <a:ln>
            <a:noFill/>
          </a:ln>
        </p:spPr>
      </p:pic>
      <p:pic>
        <p:nvPicPr>
          <p:cNvPr descr=" " id="163" name="Google Shape;163;g2caca7aa58e_0_138"/>
          <p:cNvPicPr preferRelativeResize="0"/>
          <p:nvPr/>
        </p:nvPicPr>
        <p:blipFill rotWithShape="1">
          <a:blip r:embed="rId5">
            <a:alphaModFix/>
          </a:blip>
          <a:srcRect b="0" l="0" r="0" t="0"/>
          <a:stretch/>
        </p:blipFill>
        <p:spPr>
          <a:xfrm>
            <a:off x="21200764" y="1028700"/>
            <a:ext cx="1503628" cy="1502978"/>
          </a:xfrm>
          <a:prstGeom prst="rect">
            <a:avLst/>
          </a:prstGeom>
          <a:noFill/>
          <a:ln>
            <a:noFill/>
          </a:ln>
        </p:spPr>
      </p:pic>
      <p:sp>
        <p:nvSpPr>
          <p:cNvPr id="164" name="Google Shape;164;g2caca7aa58e_0_13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5" name="Google Shape;165;g2caca7aa58e_0_13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66" name="Google Shape;166;g2caca7aa58e_0_138"/>
          <p:cNvSpPr/>
          <p:nvPr/>
        </p:nvSpPr>
        <p:spPr>
          <a:xfrm>
            <a:off x="8459257" y="469900"/>
            <a:ext cx="78072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lack Han Sans"/>
              <a:buNone/>
            </a:pPr>
            <a:r>
              <a:rPr b="0" i="0" lang="en-US" sz="8000" u="none" cap="none" strike="noStrike">
                <a:solidFill>
                  <a:srgbClr val="272727"/>
                </a:solidFill>
                <a:latin typeface="Black Han Sans"/>
                <a:ea typeface="Black Han Sans"/>
                <a:cs typeface="Black Han Sans"/>
                <a:sym typeface="Black Han Sans"/>
              </a:rPr>
              <a:t>PRICING PLAN</a:t>
            </a:r>
            <a:endParaRPr b="0" i="0" sz="8000" u="none" cap="none" strike="noStrike">
              <a:solidFill>
                <a:schemeClr val="dk1"/>
              </a:solidFill>
              <a:latin typeface="Calibri"/>
              <a:ea typeface="Calibri"/>
              <a:cs typeface="Calibri"/>
              <a:sym typeface="Calibri"/>
            </a:endParaRPr>
          </a:p>
        </p:txBody>
      </p:sp>
      <p:sp>
        <p:nvSpPr>
          <p:cNvPr id="167" name="Google Shape;167;g2caca7aa58e_0_138"/>
          <p:cNvSpPr/>
          <p:nvPr/>
        </p:nvSpPr>
        <p:spPr>
          <a:xfrm>
            <a:off x="1778222" y="2286000"/>
            <a:ext cx="20843400" cy="1026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2caca7aa58e_0_138"/>
          <p:cNvSpPr/>
          <p:nvPr/>
        </p:nvSpPr>
        <p:spPr>
          <a:xfrm>
            <a:off x="1778222" y="2286000"/>
            <a:ext cx="6439800" cy="10261500"/>
          </a:xfrm>
          <a:prstGeom prst="roundRect">
            <a:avLst>
              <a:gd fmla="val 3124"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9" name="Google Shape;169;g2caca7aa58e_0_138"/>
          <p:cNvPicPr preferRelativeResize="0"/>
          <p:nvPr/>
        </p:nvPicPr>
        <p:blipFill rotWithShape="1">
          <a:blip r:embed="rId7">
            <a:alphaModFix/>
          </a:blip>
          <a:srcRect b="0" l="0" r="0" t="0"/>
          <a:stretch/>
        </p:blipFill>
        <p:spPr>
          <a:xfrm>
            <a:off x="4245937" y="2743200"/>
            <a:ext cx="1504273" cy="1625600"/>
          </a:xfrm>
          <a:prstGeom prst="rect">
            <a:avLst/>
          </a:prstGeom>
          <a:noFill/>
          <a:ln>
            <a:noFill/>
          </a:ln>
        </p:spPr>
      </p:pic>
      <p:sp>
        <p:nvSpPr>
          <p:cNvPr id="170" name="Google Shape;170;g2caca7aa58e_0_138"/>
          <p:cNvSpPr/>
          <p:nvPr/>
        </p:nvSpPr>
        <p:spPr>
          <a:xfrm>
            <a:off x="3950194" y="4673600"/>
            <a:ext cx="20958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366FF"/>
              </a:buClr>
              <a:buSzPts val="4800"/>
              <a:buFont typeface="Black Han Sans"/>
              <a:buNone/>
            </a:pPr>
            <a:r>
              <a:rPr b="0" i="0" lang="en-US" sz="4800" u="none" cap="none" strike="noStrike">
                <a:solidFill>
                  <a:srgbClr val="0366FF"/>
                </a:solidFill>
                <a:latin typeface="Black Han Sans"/>
                <a:ea typeface="Black Han Sans"/>
                <a:cs typeface="Black Han Sans"/>
                <a:sym typeface="Black Han Sans"/>
              </a:rPr>
              <a:t>BASIC</a:t>
            </a:r>
            <a:endParaRPr b="0" i="0" sz="4800" u="none" cap="none" strike="noStrike">
              <a:solidFill>
                <a:schemeClr val="dk1"/>
              </a:solidFill>
              <a:latin typeface="Calibri"/>
              <a:ea typeface="Calibri"/>
              <a:cs typeface="Calibri"/>
              <a:sym typeface="Calibri"/>
            </a:endParaRPr>
          </a:p>
        </p:txBody>
      </p:sp>
      <p:sp>
        <p:nvSpPr>
          <p:cNvPr id="171" name="Google Shape;171;g2caca7aa58e_0_138"/>
          <p:cNvSpPr/>
          <p:nvPr/>
        </p:nvSpPr>
        <p:spPr>
          <a:xfrm>
            <a:off x="2235479" y="5740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172" name="Google Shape;172;g2caca7aa58e_0_138"/>
          <p:cNvSpPr/>
          <p:nvPr/>
        </p:nvSpPr>
        <p:spPr>
          <a:xfrm>
            <a:off x="3016627" y="11328400"/>
            <a:ext cx="3963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lack Han Sans"/>
              <a:buNone/>
            </a:pPr>
            <a:r>
              <a:rPr b="0" i="0" lang="en-US" sz="4800" u="none" cap="none" strike="noStrike">
                <a:solidFill>
                  <a:srgbClr val="0E0E0E"/>
                </a:solidFill>
                <a:latin typeface="Black Han Sans"/>
                <a:ea typeface="Black Han Sans"/>
                <a:cs typeface="Black Han Sans"/>
                <a:sym typeface="Black Han Sans"/>
              </a:rPr>
              <a:t>$10/MONTH</a:t>
            </a:r>
            <a:endParaRPr b="0" i="0" sz="4800" u="none" cap="none" strike="noStrike">
              <a:solidFill>
                <a:schemeClr val="dk1"/>
              </a:solidFill>
              <a:latin typeface="Calibri"/>
              <a:ea typeface="Calibri"/>
              <a:cs typeface="Calibri"/>
              <a:sym typeface="Calibri"/>
            </a:endParaRPr>
          </a:p>
        </p:txBody>
      </p:sp>
      <p:sp>
        <p:nvSpPr>
          <p:cNvPr id="173" name="Google Shape;173;g2caca7aa58e_0_138"/>
          <p:cNvSpPr/>
          <p:nvPr/>
        </p:nvSpPr>
        <p:spPr>
          <a:xfrm>
            <a:off x="8980022" y="2286000"/>
            <a:ext cx="6439800" cy="10261500"/>
          </a:xfrm>
          <a:prstGeom prst="roundRect">
            <a:avLst>
              <a:gd fmla="val 3124"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4" name="Google Shape;174;g2caca7aa58e_0_138"/>
          <p:cNvPicPr preferRelativeResize="0"/>
          <p:nvPr/>
        </p:nvPicPr>
        <p:blipFill rotWithShape="1">
          <a:blip r:embed="rId8">
            <a:alphaModFix/>
          </a:blip>
          <a:srcRect b="0" l="0" r="0" t="0"/>
          <a:stretch/>
        </p:blipFill>
        <p:spPr>
          <a:xfrm>
            <a:off x="11356345" y="2743200"/>
            <a:ext cx="1687057" cy="1625600"/>
          </a:xfrm>
          <a:prstGeom prst="rect">
            <a:avLst/>
          </a:prstGeom>
          <a:noFill/>
          <a:ln>
            <a:noFill/>
          </a:ln>
        </p:spPr>
      </p:pic>
      <p:sp>
        <p:nvSpPr>
          <p:cNvPr id="175" name="Google Shape;175;g2caca7aa58e_0_138"/>
          <p:cNvSpPr/>
          <p:nvPr/>
        </p:nvSpPr>
        <p:spPr>
          <a:xfrm>
            <a:off x="11247256" y="4673600"/>
            <a:ext cx="19053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366FF"/>
              </a:buClr>
              <a:buSzPts val="4800"/>
              <a:buFont typeface="Black Han Sans"/>
              <a:buNone/>
            </a:pPr>
            <a:r>
              <a:rPr b="0" i="0" lang="en-US" sz="4800" u="none" cap="none" strike="noStrike">
                <a:solidFill>
                  <a:srgbClr val="0366FF"/>
                </a:solidFill>
                <a:latin typeface="Black Han Sans"/>
                <a:ea typeface="Black Han Sans"/>
                <a:cs typeface="Black Han Sans"/>
                <a:sym typeface="Black Han Sans"/>
              </a:rPr>
              <a:t>ELITE</a:t>
            </a:r>
            <a:endParaRPr b="0" i="0" sz="4800" u="none" cap="none" strike="noStrike">
              <a:solidFill>
                <a:schemeClr val="dk1"/>
              </a:solidFill>
              <a:latin typeface="Calibri"/>
              <a:ea typeface="Calibri"/>
              <a:cs typeface="Calibri"/>
              <a:sym typeface="Calibri"/>
            </a:endParaRPr>
          </a:p>
        </p:txBody>
      </p:sp>
      <p:sp>
        <p:nvSpPr>
          <p:cNvPr id="176" name="Google Shape;176;g2caca7aa58e_0_138"/>
          <p:cNvSpPr/>
          <p:nvPr/>
        </p:nvSpPr>
        <p:spPr>
          <a:xfrm>
            <a:off x="9437280" y="5740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177" name="Google Shape;177;g2caca7aa58e_0_138"/>
          <p:cNvSpPr/>
          <p:nvPr/>
        </p:nvSpPr>
        <p:spPr>
          <a:xfrm>
            <a:off x="10218427" y="11328400"/>
            <a:ext cx="3963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lack Han Sans"/>
              <a:buNone/>
            </a:pPr>
            <a:r>
              <a:rPr b="0" i="0" lang="en-US" sz="4800" u="none" cap="none" strike="noStrike">
                <a:solidFill>
                  <a:srgbClr val="0E0E0E"/>
                </a:solidFill>
                <a:latin typeface="Black Han Sans"/>
                <a:ea typeface="Black Han Sans"/>
                <a:cs typeface="Black Han Sans"/>
                <a:sym typeface="Black Han Sans"/>
              </a:rPr>
              <a:t>$50/MONTH</a:t>
            </a:r>
            <a:endParaRPr b="0" i="0" sz="4800" u="none" cap="none" strike="noStrike">
              <a:solidFill>
                <a:schemeClr val="dk1"/>
              </a:solidFill>
              <a:latin typeface="Calibri"/>
              <a:ea typeface="Calibri"/>
              <a:cs typeface="Calibri"/>
              <a:sym typeface="Calibri"/>
            </a:endParaRPr>
          </a:p>
        </p:txBody>
      </p:sp>
      <p:sp>
        <p:nvSpPr>
          <p:cNvPr id="178" name="Google Shape;178;g2caca7aa58e_0_138"/>
          <p:cNvSpPr/>
          <p:nvPr/>
        </p:nvSpPr>
        <p:spPr>
          <a:xfrm>
            <a:off x="16181822" y="2286000"/>
            <a:ext cx="6439800" cy="10261500"/>
          </a:xfrm>
          <a:prstGeom prst="roundRect">
            <a:avLst>
              <a:gd fmla="val 3124"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9" name="Google Shape;179;g2caca7aa58e_0_138"/>
          <p:cNvPicPr preferRelativeResize="0"/>
          <p:nvPr/>
        </p:nvPicPr>
        <p:blipFill rotWithShape="1">
          <a:blip r:embed="rId9">
            <a:alphaModFix/>
          </a:blip>
          <a:srcRect b="0" l="0" r="0" t="0"/>
          <a:stretch/>
        </p:blipFill>
        <p:spPr>
          <a:xfrm>
            <a:off x="18599583" y="2743200"/>
            <a:ext cx="1604183" cy="1625600"/>
          </a:xfrm>
          <a:prstGeom prst="rect">
            <a:avLst/>
          </a:prstGeom>
          <a:noFill/>
          <a:ln>
            <a:noFill/>
          </a:ln>
        </p:spPr>
      </p:pic>
      <p:sp>
        <p:nvSpPr>
          <p:cNvPr id="180" name="Google Shape;180;g2caca7aa58e_0_138"/>
          <p:cNvSpPr/>
          <p:nvPr/>
        </p:nvSpPr>
        <p:spPr>
          <a:xfrm>
            <a:off x="17394824" y="4673600"/>
            <a:ext cx="4013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366FF"/>
              </a:buClr>
              <a:buSzPts val="4800"/>
              <a:buFont typeface="Black Han Sans"/>
              <a:buNone/>
            </a:pPr>
            <a:r>
              <a:rPr b="0" i="0" lang="en-US" sz="4800" u="none" cap="none" strike="noStrike">
                <a:solidFill>
                  <a:srgbClr val="0366FF"/>
                </a:solidFill>
                <a:latin typeface="Black Han Sans"/>
                <a:ea typeface="Black Han Sans"/>
                <a:cs typeface="Black Han Sans"/>
                <a:sym typeface="Black Han Sans"/>
              </a:rPr>
              <a:t>LEGENDARY</a:t>
            </a:r>
            <a:endParaRPr b="0" i="0" sz="4800" u="none" cap="none" strike="noStrike">
              <a:solidFill>
                <a:schemeClr val="dk1"/>
              </a:solidFill>
              <a:latin typeface="Calibri"/>
              <a:ea typeface="Calibri"/>
              <a:cs typeface="Calibri"/>
              <a:sym typeface="Calibri"/>
            </a:endParaRPr>
          </a:p>
        </p:txBody>
      </p:sp>
      <p:sp>
        <p:nvSpPr>
          <p:cNvPr id="181" name="Google Shape;181;g2caca7aa58e_0_138"/>
          <p:cNvSpPr/>
          <p:nvPr/>
        </p:nvSpPr>
        <p:spPr>
          <a:xfrm>
            <a:off x="16639080" y="5740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182" name="Google Shape;182;g2caca7aa58e_0_138"/>
          <p:cNvSpPr/>
          <p:nvPr/>
        </p:nvSpPr>
        <p:spPr>
          <a:xfrm>
            <a:off x="17236054" y="11328400"/>
            <a:ext cx="4331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lack Han Sans"/>
              <a:buNone/>
            </a:pPr>
            <a:r>
              <a:rPr b="0" i="0" lang="en-US" sz="4800" u="none" cap="none" strike="noStrike">
                <a:solidFill>
                  <a:srgbClr val="0E0E0E"/>
                </a:solidFill>
                <a:latin typeface="Black Han Sans"/>
                <a:ea typeface="Black Han Sans"/>
                <a:cs typeface="Black Han Sans"/>
                <a:sym typeface="Black Han San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4"/>
        </a:solidFill>
      </p:bgPr>
    </p:bg>
    <p:spTree>
      <p:nvGrpSpPr>
        <p:cNvPr id="187" name="Shape 187"/>
        <p:cNvGrpSpPr/>
        <p:nvPr/>
      </p:nvGrpSpPr>
      <p:grpSpPr>
        <a:xfrm>
          <a:off x="0" y="0"/>
          <a:ext cx="0" cy="0"/>
          <a:chOff x="0" y="0"/>
          <a:chExt cx="0" cy="0"/>
        </a:xfrm>
      </p:grpSpPr>
      <p:pic>
        <p:nvPicPr>
          <p:cNvPr descr=" " id="188" name="Google Shape;188;g2caca7aa58e_0_16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89" name="Google Shape;189;g2caca7aa58e_0_164"/>
          <p:cNvPicPr preferRelativeResize="0"/>
          <p:nvPr/>
        </p:nvPicPr>
        <p:blipFill rotWithShape="1">
          <a:blip r:embed="rId4">
            <a:alphaModFix/>
          </a:blip>
          <a:srcRect b="0" l="0" r="0" t="0"/>
          <a:stretch/>
        </p:blipFill>
        <p:spPr>
          <a:xfrm>
            <a:off x="1016127" y="11582400"/>
            <a:ext cx="1409876" cy="1409700"/>
          </a:xfrm>
          <a:prstGeom prst="rect">
            <a:avLst/>
          </a:prstGeom>
          <a:noFill/>
          <a:ln>
            <a:noFill/>
          </a:ln>
        </p:spPr>
      </p:pic>
      <p:sp>
        <p:nvSpPr>
          <p:cNvPr id="190" name="Google Shape;190;g2caca7aa58e_0_16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g2caca7aa58e_0_16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92" name="Google Shape;192;g2caca7aa58e_0_164"/>
          <p:cNvPicPr preferRelativeResize="0"/>
          <p:nvPr/>
        </p:nvPicPr>
        <p:blipFill rotWithShape="1">
          <a:blip r:embed="rId6">
            <a:alphaModFix/>
          </a:blip>
          <a:srcRect b="0" l="0" r="0" t="0"/>
          <a:stretch/>
        </p:blipFill>
        <p:spPr>
          <a:xfrm>
            <a:off x="1752819" y="1346200"/>
            <a:ext cx="20881410" cy="11010900"/>
          </a:xfrm>
          <a:prstGeom prst="rect">
            <a:avLst/>
          </a:prstGeom>
          <a:noFill/>
          <a:ln>
            <a:noFill/>
          </a:ln>
        </p:spPr>
      </p:pic>
      <p:pic>
        <p:nvPicPr>
          <p:cNvPr descr=" " id="193" name="Google Shape;193;g2caca7aa58e_0_164"/>
          <p:cNvPicPr preferRelativeResize="0"/>
          <p:nvPr/>
        </p:nvPicPr>
        <p:blipFill rotWithShape="1">
          <a:blip r:embed="rId7">
            <a:alphaModFix/>
          </a:blip>
          <a:srcRect b="0" l="0" r="0" t="0"/>
          <a:stretch/>
        </p:blipFill>
        <p:spPr>
          <a:xfrm>
            <a:off x="1752819" y="1346200"/>
            <a:ext cx="5639505" cy="11010900"/>
          </a:xfrm>
          <a:prstGeom prst="rect">
            <a:avLst/>
          </a:prstGeom>
          <a:noFill/>
          <a:ln>
            <a:noFill/>
          </a:ln>
        </p:spPr>
      </p:pic>
      <p:sp>
        <p:nvSpPr>
          <p:cNvPr id="194" name="Google Shape;194;g2caca7aa58e_0_164"/>
          <p:cNvSpPr/>
          <p:nvPr/>
        </p:nvSpPr>
        <p:spPr>
          <a:xfrm>
            <a:off x="1752819" y="1346200"/>
            <a:ext cx="5639400" cy="5638800"/>
          </a:xfrm>
          <a:prstGeom prst="roundRect">
            <a:avLst>
              <a:gd fmla="val 75081" name="adj"/>
            </a:avLst>
          </a:prstGeom>
          <a:solidFill>
            <a:srgbClr val="A7CD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caca7aa58e_0_164"/>
          <p:cNvSpPr/>
          <p:nvPr/>
        </p:nvSpPr>
        <p:spPr>
          <a:xfrm>
            <a:off x="3511989" y="2260600"/>
            <a:ext cx="3137400" cy="482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Black Han Sans"/>
              <a:buNone/>
            </a:pPr>
            <a:r>
              <a:rPr b="0" i="0" lang="en-US" sz="24000" u="none" cap="none" strike="noStrike">
                <a:solidFill>
                  <a:srgbClr val="FFFFFF"/>
                </a:solidFill>
                <a:latin typeface="Black Han Sans"/>
                <a:ea typeface="Black Han Sans"/>
                <a:cs typeface="Black Han Sans"/>
                <a:sym typeface="Black Han Sans"/>
              </a:rPr>
              <a:t>S</a:t>
            </a:r>
            <a:endParaRPr b="0" i="0" sz="24000" u="none" cap="none" strike="noStrike">
              <a:solidFill>
                <a:schemeClr val="dk1"/>
              </a:solidFill>
              <a:latin typeface="Calibri"/>
              <a:ea typeface="Calibri"/>
              <a:cs typeface="Calibri"/>
              <a:sym typeface="Calibri"/>
            </a:endParaRPr>
          </a:p>
        </p:txBody>
      </p:sp>
      <p:sp>
        <p:nvSpPr>
          <p:cNvPr id="196" name="Google Shape;196;g2caca7aa58e_0_164"/>
          <p:cNvSpPr/>
          <p:nvPr/>
        </p:nvSpPr>
        <p:spPr>
          <a:xfrm>
            <a:off x="2286286" y="7848600"/>
            <a:ext cx="4572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caca7aa58e_0_164"/>
          <p:cNvSpPr/>
          <p:nvPr/>
        </p:nvSpPr>
        <p:spPr>
          <a:xfrm>
            <a:off x="2286286"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caca7aa58e_0_164"/>
          <p:cNvSpPr/>
          <p:nvPr/>
        </p:nvSpPr>
        <p:spPr>
          <a:xfrm>
            <a:off x="2286286"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caca7aa58e_0_164"/>
          <p:cNvSpPr/>
          <p:nvPr/>
        </p:nvSpPr>
        <p:spPr>
          <a:xfrm>
            <a:off x="2286286" y="78486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lack Han Sans"/>
              <a:buNone/>
            </a:pPr>
            <a:r>
              <a:rPr b="0" i="0" lang="en-US" sz="3600" u="none" cap="none" strike="noStrike">
                <a:solidFill>
                  <a:srgbClr val="0E0E0E"/>
                </a:solidFill>
                <a:latin typeface="Black Han Sans"/>
                <a:ea typeface="Black Han Sans"/>
                <a:cs typeface="Black Han Sans"/>
                <a:sym typeface="Black Han Sans"/>
              </a:rPr>
              <a:t>ECLIPSE</a:t>
            </a:r>
            <a:endParaRPr b="0" i="0" sz="3600" u="none" cap="none" strike="noStrike">
              <a:solidFill>
                <a:schemeClr val="dk1"/>
              </a:solidFill>
              <a:latin typeface="Calibri"/>
              <a:ea typeface="Calibri"/>
              <a:cs typeface="Calibri"/>
              <a:sym typeface="Calibri"/>
            </a:endParaRPr>
          </a:p>
        </p:txBody>
      </p:sp>
      <p:sp>
        <p:nvSpPr>
          <p:cNvPr id="200" name="Google Shape;200;g2caca7aa58e_0_164"/>
          <p:cNvSpPr/>
          <p:nvPr/>
        </p:nvSpPr>
        <p:spPr>
          <a:xfrm>
            <a:off x="228628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01" name="Google Shape;201;g2caca7aa58e_0_164"/>
          <p:cNvSpPr/>
          <p:nvPr/>
        </p:nvSpPr>
        <p:spPr>
          <a:xfrm>
            <a:off x="2286286"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2caca7aa58e_0_164"/>
          <p:cNvSpPr/>
          <p:nvPr/>
        </p:nvSpPr>
        <p:spPr>
          <a:xfrm>
            <a:off x="2286286"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2caca7aa58e_0_164"/>
          <p:cNvSpPr/>
          <p:nvPr/>
        </p:nvSpPr>
        <p:spPr>
          <a:xfrm>
            <a:off x="2286286" y="102489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lack Han Sans"/>
              <a:buNone/>
            </a:pPr>
            <a:r>
              <a:rPr b="0" i="0" lang="en-US" sz="3600" u="none" cap="none" strike="noStrike">
                <a:solidFill>
                  <a:srgbClr val="0E0E0E"/>
                </a:solidFill>
                <a:latin typeface="Black Han Sans"/>
                <a:ea typeface="Black Han Sans"/>
                <a:cs typeface="Black Han Sans"/>
                <a:sym typeface="Black Han Sans"/>
              </a:rPr>
              <a:t>QUEST</a:t>
            </a:r>
            <a:endParaRPr b="0" i="0" sz="3600" u="none" cap="none" strike="noStrike">
              <a:solidFill>
                <a:schemeClr val="dk1"/>
              </a:solidFill>
              <a:latin typeface="Calibri"/>
              <a:ea typeface="Calibri"/>
              <a:cs typeface="Calibri"/>
              <a:sym typeface="Calibri"/>
            </a:endParaRPr>
          </a:p>
        </p:txBody>
      </p:sp>
      <p:sp>
        <p:nvSpPr>
          <p:cNvPr id="204" name="Google Shape;204;g2caca7aa58e_0_164"/>
          <p:cNvSpPr/>
          <p:nvPr/>
        </p:nvSpPr>
        <p:spPr>
          <a:xfrm>
            <a:off x="2286286" y="11023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05" name="Google Shape;205;g2caca7aa58e_0_164"/>
          <p:cNvPicPr preferRelativeResize="0"/>
          <p:nvPr/>
        </p:nvPicPr>
        <p:blipFill rotWithShape="1">
          <a:blip r:embed="rId7">
            <a:alphaModFix/>
          </a:blip>
          <a:srcRect b="0" l="0" r="0" t="0"/>
          <a:stretch/>
        </p:blipFill>
        <p:spPr>
          <a:xfrm>
            <a:off x="6833454" y="1346200"/>
            <a:ext cx="5639505" cy="11010900"/>
          </a:xfrm>
          <a:prstGeom prst="rect">
            <a:avLst/>
          </a:prstGeom>
          <a:noFill/>
          <a:ln>
            <a:noFill/>
          </a:ln>
        </p:spPr>
      </p:pic>
      <p:sp>
        <p:nvSpPr>
          <p:cNvPr id="206" name="Google Shape;206;g2caca7aa58e_0_164"/>
          <p:cNvSpPr/>
          <p:nvPr/>
        </p:nvSpPr>
        <p:spPr>
          <a:xfrm>
            <a:off x="6833454" y="1346200"/>
            <a:ext cx="5639400" cy="5638800"/>
          </a:xfrm>
          <a:prstGeom prst="roundRect">
            <a:avLst>
              <a:gd fmla="val 75081" name="adj"/>
            </a:avLst>
          </a:prstGeom>
          <a:solidFill>
            <a:srgbClr val="036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2caca7aa58e_0_164"/>
          <p:cNvSpPr/>
          <p:nvPr/>
        </p:nvSpPr>
        <p:spPr>
          <a:xfrm>
            <a:off x="8148068" y="2260600"/>
            <a:ext cx="4026300" cy="482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Black Han Sans"/>
              <a:buNone/>
            </a:pPr>
            <a:r>
              <a:rPr b="0" i="0" lang="en-US" sz="24000" u="none" cap="none" strike="noStrike">
                <a:solidFill>
                  <a:srgbClr val="FFFFFF"/>
                </a:solidFill>
                <a:latin typeface="Black Han Sans"/>
                <a:ea typeface="Black Han Sans"/>
                <a:cs typeface="Black Han Sans"/>
                <a:sym typeface="Black Han Sans"/>
              </a:rPr>
              <a:t>W</a:t>
            </a:r>
            <a:endParaRPr b="0" i="0" sz="24000" u="none" cap="none" strike="noStrike">
              <a:solidFill>
                <a:schemeClr val="dk1"/>
              </a:solidFill>
              <a:latin typeface="Calibri"/>
              <a:ea typeface="Calibri"/>
              <a:cs typeface="Calibri"/>
              <a:sym typeface="Calibri"/>
            </a:endParaRPr>
          </a:p>
        </p:txBody>
      </p:sp>
      <p:sp>
        <p:nvSpPr>
          <p:cNvPr id="208" name="Google Shape;208;g2caca7aa58e_0_164"/>
          <p:cNvSpPr/>
          <p:nvPr/>
        </p:nvSpPr>
        <p:spPr>
          <a:xfrm>
            <a:off x="7366921" y="7848600"/>
            <a:ext cx="4572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caca7aa58e_0_164"/>
          <p:cNvSpPr/>
          <p:nvPr/>
        </p:nvSpPr>
        <p:spPr>
          <a:xfrm>
            <a:off x="7366921"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2caca7aa58e_0_164"/>
          <p:cNvSpPr/>
          <p:nvPr/>
        </p:nvSpPr>
        <p:spPr>
          <a:xfrm>
            <a:off x="7366921"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2caca7aa58e_0_164"/>
          <p:cNvSpPr/>
          <p:nvPr/>
        </p:nvSpPr>
        <p:spPr>
          <a:xfrm>
            <a:off x="7366921" y="78486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lack Han Sans"/>
              <a:buNone/>
            </a:pPr>
            <a:r>
              <a:rPr b="0" i="0" lang="en-US" sz="3600" u="none" cap="none" strike="noStrike">
                <a:solidFill>
                  <a:srgbClr val="0E0E0E"/>
                </a:solidFill>
                <a:latin typeface="Black Han Sans"/>
                <a:ea typeface="Black Han Sans"/>
                <a:cs typeface="Black Han Sans"/>
                <a:sym typeface="Black Han Sans"/>
              </a:rPr>
              <a:t>OBTAIN</a:t>
            </a:r>
            <a:endParaRPr b="0" i="0" sz="3600" u="none" cap="none" strike="noStrike">
              <a:solidFill>
                <a:schemeClr val="dk1"/>
              </a:solidFill>
              <a:latin typeface="Calibri"/>
              <a:ea typeface="Calibri"/>
              <a:cs typeface="Calibri"/>
              <a:sym typeface="Calibri"/>
            </a:endParaRPr>
          </a:p>
        </p:txBody>
      </p:sp>
      <p:sp>
        <p:nvSpPr>
          <p:cNvPr id="212" name="Google Shape;212;g2caca7aa58e_0_164"/>
          <p:cNvSpPr/>
          <p:nvPr/>
        </p:nvSpPr>
        <p:spPr>
          <a:xfrm>
            <a:off x="736692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213" name="Google Shape;213;g2caca7aa58e_0_164"/>
          <p:cNvSpPr/>
          <p:nvPr/>
        </p:nvSpPr>
        <p:spPr>
          <a:xfrm>
            <a:off x="7366921"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2caca7aa58e_0_164"/>
          <p:cNvSpPr/>
          <p:nvPr/>
        </p:nvSpPr>
        <p:spPr>
          <a:xfrm>
            <a:off x="7366921"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caca7aa58e_0_164"/>
          <p:cNvSpPr/>
          <p:nvPr/>
        </p:nvSpPr>
        <p:spPr>
          <a:xfrm>
            <a:off x="7366921" y="102489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lack Han Sans"/>
              <a:buNone/>
            </a:pPr>
            <a:r>
              <a:rPr b="0" i="0" lang="en-US" sz="3600" u="none" cap="none" strike="noStrike">
                <a:solidFill>
                  <a:srgbClr val="0E0E0E"/>
                </a:solidFill>
                <a:latin typeface="Black Han Sans"/>
                <a:ea typeface="Black Han Sans"/>
                <a:cs typeface="Black Han Sans"/>
                <a:sym typeface="Black Han Sans"/>
              </a:rPr>
              <a:t>FOUNDATION</a:t>
            </a:r>
            <a:endParaRPr b="0" i="0" sz="3600" u="none" cap="none" strike="noStrike">
              <a:solidFill>
                <a:schemeClr val="dk1"/>
              </a:solidFill>
              <a:latin typeface="Calibri"/>
              <a:ea typeface="Calibri"/>
              <a:cs typeface="Calibri"/>
              <a:sym typeface="Calibri"/>
            </a:endParaRPr>
          </a:p>
        </p:txBody>
      </p:sp>
      <p:sp>
        <p:nvSpPr>
          <p:cNvPr id="216" name="Google Shape;216;g2caca7aa58e_0_164"/>
          <p:cNvSpPr/>
          <p:nvPr/>
        </p:nvSpPr>
        <p:spPr>
          <a:xfrm>
            <a:off x="7366921" y="11023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217" name="Google Shape;217;g2caca7aa58e_0_164"/>
          <p:cNvPicPr preferRelativeResize="0"/>
          <p:nvPr/>
        </p:nvPicPr>
        <p:blipFill rotWithShape="1">
          <a:blip r:embed="rId7">
            <a:alphaModFix/>
          </a:blip>
          <a:srcRect b="0" l="0" r="0" t="0"/>
          <a:stretch/>
        </p:blipFill>
        <p:spPr>
          <a:xfrm>
            <a:off x="11914089" y="1346200"/>
            <a:ext cx="5639505" cy="11010900"/>
          </a:xfrm>
          <a:prstGeom prst="rect">
            <a:avLst/>
          </a:prstGeom>
          <a:noFill/>
          <a:ln>
            <a:noFill/>
          </a:ln>
        </p:spPr>
      </p:pic>
      <p:sp>
        <p:nvSpPr>
          <p:cNvPr id="218" name="Google Shape;218;g2caca7aa58e_0_164"/>
          <p:cNvSpPr/>
          <p:nvPr/>
        </p:nvSpPr>
        <p:spPr>
          <a:xfrm>
            <a:off x="11914089" y="1346200"/>
            <a:ext cx="5639400" cy="5638800"/>
          </a:xfrm>
          <a:prstGeom prst="roundRect">
            <a:avLst>
              <a:gd fmla="val 75081" name="adj"/>
            </a:avLst>
          </a:prstGeom>
          <a:solidFill>
            <a:srgbClr val="A7CD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2caca7aa58e_0_164"/>
          <p:cNvSpPr/>
          <p:nvPr/>
        </p:nvSpPr>
        <p:spPr>
          <a:xfrm>
            <a:off x="13577997" y="2260600"/>
            <a:ext cx="3327900" cy="482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Black Han Sans"/>
              <a:buNone/>
            </a:pPr>
            <a:r>
              <a:rPr b="0" i="0" lang="en-US" sz="24000" u="none" cap="none" strike="noStrike">
                <a:solidFill>
                  <a:srgbClr val="FFFFFF"/>
                </a:solidFill>
                <a:latin typeface="Black Han Sans"/>
                <a:ea typeface="Black Han Sans"/>
                <a:cs typeface="Black Han Sans"/>
                <a:sym typeface="Black Han Sans"/>
              </a:rPr>
              <a:t>O</a:t>
            </a:r>
            <a:endParaRPr b="0" i="0" sz="24000" u="none" cap="none" strike="noStrike">
              <a:solidFill>
                <a:schemeClr val="dk1"/>
              </a:solidFill>
              <a:latin typeface="Calibri"/>
              <a:ea typeface="Calibri"/>
              <a:cs typeface="Calibri"/>
              <a:sym typeface="Calibri"/>
            </a:endParaRPr>
          </a:p>
        </p:txBody>
      </p:sp>
      <p:sp>
        <p:nvSpPr>
          <p:cNvPr id="220" name="Google Shape;220;g2caca7aa58e_0_164"/>
          <p:cNvSpPr/>
          <p:nvPr/>
        </p:nvSpPr>
        <p:spPr>
          <a:xfrm>
            <a:off x="12447556" y="7848600"/>
            <a:ext cx="4572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2caca7aa58e_0_164"/>
          <p:cNvSpPr/>
          <p:nvPr/>
        </p:nvSpPr>
        <p:spPr>
          <a:xfrm>
            <a:off x="12447556"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2caca7aa58e_0_164"/>
          <p:cNvSpPr/>
          <p:nvPr/>
        </p:nvSpPr>
        <p:spPr>
          <a:xfrm>
            <a:off x="12447556"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2caca7aa58e_0_164"/>
          <p:cNvSpPr/>
          <p:nvPr/>
        </p:nvSpPr>
        <p:spPr>
          <a:xfrm>
            <a:off x="12447556" y="78486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lack Han Sans"/>
              <a:buNone/>
            </a:pPr>
            <a:r>
              <a:rPr b="0" i="0" lang="en-US" sz="3600" u="none" cap="none" strike="noStrike">
                <a:solidFill>
                  <a:srgbClr val="0E0E0E"/>
                </a:solidFill>
                <a:latin typeface="Black Han Sans"/>
                <a:ea typeface="Black Han Sans"/>
                <a:cs typeface="Black Han Sans"/>
                <a:sym typeface="Black Han Sans"/>
              </a:rPr>
              <a:t>WAR</a:t>
            </a:r>
            <a:endParaRPr b="0" i="0" sz="3600" u="none" cap="none" strike="noStrike">
              <a:solidFill>
                <a:schemeClr val="dk1"/>
              </a:solidFill>
              <a:latin typeface="Calibri"/>
              <a:ea typeface="Calibri"/>
              <a:cs typeface="Calibri"/>
              <a:sym typeface="Calibri"/>
            </a:endParaRPr>
          </a:p>
        </p:txBody>
      </p:sp>
      <p:sp>
        <p:nvSpPr>
          <p:cNvPr id="224" name="Google Shape;224;g2caca7aa58e_0_164"/>
          <p:cNvSpPr/>
          <p:nvPr/>
        </p:nvSpPr>
        <p:spPr>
          <a:xfrm>
            <a:off x="1244755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225" name="Google Shape;225;g2caca7aa58e_0_164"/>
          <p:cNvSpPr/>
          <p:nvPr/>
        </p:nvSpPr>
        <p:spPr>
          <a:xfrm>
            <a:off x="12447556"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2caca7aa58e_0_164"/>
          <p:cNvSpPr/>
          <p:nvPr/>
        </p:nvSpPr>
        <p:spPr>
          <a:xfrm>
            <a:off x="12447556"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caca7aa58e_0_164"/>
          <p:cNvSpPr/>
          <p:nvPr/>
        </p:nvSpPr>
        <p:spPr>
          <a:xfrm>
            <a:off x="12447556" y="102489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lack Han Sans"/>
              <a:buNone/>
            </a:pPr>
            <a:r>
              <a:rPr b="0" i="0" lang="en-US" sz="3600" u="none" cap="none" strike="noStrike">
                <a:solidFill>
                  <a:srgbClr val="0E0E0E"/>
                </a:solidFill>
                <a:latin typeface="Black Han Sans"/>
                <a:ea typeface="Black Han Sans"/>
                <a:cs typeface="Black Han Sans"/>
                <a:sym typeface="Black Han Sans"/>
              </a:rPr>
              <a:t>TRANSFORMATION</a:t>
            </a:r>
            <a:endParaRPr b="0" i="0" sz="3600" u="none" cap="none" strike="noStrike">
              <a:solidFill>
                <a:schemeClr val="dk1"/>
              </a:solidFill>
              <a:latin typeface="Calibri"/>
              <a:ea typeface="Calibri"/>
              <a:cs typeface="Calibri"/>
              <a:sym typeface="Calibri"/>
            </a:endParaRPr>
          </a:p>
        </p:txBody>
      </p:sp>
      <p:sp>
        <p:nvSpPr>
          <p:cNvPr id="228" name="Google Shape;228;g2caca7aa58e_0_164"/>
          <p:cNvSpPr/>
          <p:nvPr/>
        </p:nvSpPr>
        <p:spPr>
          <a:xfrm>
            <a:off x="12447556" y="11023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229" name="Google Shape;229;g2caca7aa58e_0_164"/>
          <p:cNvPicPr preferRelativeResize="0"/>
          <p:nvPr/>
        </p:nvPicPr>
        <p:blipFill rotWithShape="1">
          <a:blip r:embed="rId7">
            <a:alphaModFix/>
          </a:blip>
          <a:srcRect b="0" l="0" r="0" t="0"/>
          <a:stretch/>
        </p:blipFill>
        <p:spPr>
          <a:xfrm>
            <a:off x="16994724" y="1346200"/>
            <a:ext cx="5639505" cy="11010900"/>
          </a:xfrm>
          <a:prstGeom prst="rect">
            <a:avLst/>
          </a:prstGeom>
          <a:noFill/>
          <a:ln>
            <a:noFill/>
          </a:ln>
        </p:spPr>
      </p:pic>
      <p:sp>
        <p:nvSpPr>
          <p:cNvPr id="230" name="Google Shape;230;g2caca7aa58e_0_164"/>
          <p:cNvSpPr/>
          <p:nvPr/>
        </p:nvSpPr>
        <p:spPr>
          <a:xfrm>
            <a:off x="16994724" y="1346200"/>
            <a:ext cx="5639400" cy="5638800"/>
          </a:xfrm>
          <a:prstGeom prst="roundRect">
            <a:avLst>
              <a:gd fmla="val 75081" name="adj"/>
            </a:avLst>
          </a:prstGeom>
          <a:solidFill>
            <a:srgbClr val="036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2caca7aa58e_0_164"/>
          <p:cNvSpPr/>
          <p:nvPr/>
        </p:nvSpPr>
        <p:spPr>
          <a:xfrm>
            <a:off x="18899962" y="2260600"/>
            <a:ext cx="2845200" cy="482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Black Han Sans"/>
              <a:buNone/>
            </a:pPr>
            <a:r>
              <a:rPr b="0" i="0" lang="en-US" sz="24000" u="none" cap="none" strike="noStrike">
                <a:solidFill>
                  <a:srgbClr val="FFFFFF"/>
                </a:solidFill>
                <a:latin typeface="Black Han Sans"/>
                <a:ea typeface="Black Han Sans"/>
                <a:cs typeface="Black Han Sans"/>
                <a:sym typeface="Black Han Sans"/>
              </a:rPr>
              <a:t>T</a:t>
            </a:r>
            <a:endParaRPr b="0" i="0" sz="24000" u="none" cap="none" strike="noStrike">
              <a:solidFill>
                <a:schemeClr val="dk1"/>
              </a:solidFill>
              <a:latin typeface="Calibri"/>
              <a:ea typeface="Calibri"/>
              <a:cs typeface="Calibri"/>
              <a:sym typeface="Calibri"/>
            </a:endParaRPr>
          </a:p>
        </p:txBody>
      </p:sp>
      <p:sp>
        <p:nvSpPr>
          <p:cNvPr id="232" name="Google Shape;232;g2caca7aa58e_0_164"/>
          <p:cNvSpPr/>
          <p:nvPr/>
        </p:nvSpPr>
        <p:spPr>
          <a:xfrm>
            <a:off x="17528191" y="7848600"/>
            <a:ext cx="4572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2caca7aa58e_0_164"/>
          <p:cNvSpPr/>
          <p:nvPr/>
        </p:nvSpPr>
        <p:spPr>
          <a:xfrm>
            <a:off x="17528191"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caca7aa58e_0_164"/>
          <p:cNvSpPr/>
          <p:nvPr/>
        </p:nvSpPr>
        <p:spPr>
          <a:xfrm>
            <a:off x="17528191"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caca7aa58e_0_164"/>
          <p:cNvSpPr/>
          <p:nvPr/>
        </p:nvSpPr>
        <p:spPr>
          <a:xfrm>
            <a:off x="17528191" y="78486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lack Han Sans"/>
              <a:buNone/>
            </a:pPr>
            <a:r>
              <a:rPr b="0" i="0" lang="en-US" sz="3600" u="none" cap="none" strike="noStrike">
                <a:solidFill>
                  <a:srgbClr val="0E0E0E"/>
                </a:solidFill>
                <a:latin typeface="Black Han Sans"/>
                <a:ea typeface="Black Han Sans"/>
                <a:cs typeface="Black Han Sans"/>
                <a:sym typeface="Black Han Sans"/>
              </a:rPr>
              <a:t>INVASION</a:t>
            </a:r>
            <a:endParaRPr b="0" i="0" sz="3600" u="none" cap="none" strike="noStrike">
              <a:solidFill>
                <a:schemeClr val="dk1"/>
              </a:solidFill>
              <a:latin typeface="Calibri"/>
              <a:ea typeface="Calibri"/>
              <a:cs typeface="Calibri"/>
              <a:sym typeface="Calibri"/>
            </a:endParaRPr>
          </a:p>
        </p:txBody>
      </p:sp>
      <p:sp>
        <p:nvSpPr>
          <p:cNvPr id="236" name="Google Shape;236;g2caca7aa58e_0_164"/>
          <p:cNvSpPr/>
          <p:nvPr/>
        </p:nvSpPr>
        <p:spPr>
          <a:xfrm>
            <a:off x="1752819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237" name="Google Shape;237;g2caca7aa58e_0_164"/>
          <p:cNvSpPr/>
          <p:nvPr/>
        </p:nvSpPr>
        <p:spPr>
          <a:xfrm>
            <a:off x="17528191"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caca7aa58e_0_164"/>
          <p:cNvSpPr/>
          <p:nvPr/>
        </p:nvSpPr>
        <p:spPr>
          <a:xfrm>
            <a:off x="17528191"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caca7aa58e_0_164"/>
          <p:cNvSpPr/>
          <p:nvPr/>
        </p:nvSpPr>
        <p:spPr>
          <a:xfrm>
            <a:off x="17528191" y="102489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lack Han Sans"/>
              <a:buNone/>
            </a:pPr>
            <a:r>
              <a:rPr b="0" i="0" lang="en-US" sz="3600" u="none" cap="none" strike="noStrike">
                <a:solidFill>
                  <a:srgbClr val="0E0E0E"/>
                </a:solidFill>
                <a:latin typeface="Black Han Sans"/>
                <a:ea typeface="Black Han Sans"/>
                <a:cs typeface="Black Han Sans"/>
                <a:sym typeface="Black Han Sans"/>
              </a:rPr>
              <a:t>BETRAYAL</a:t>
            </a:r>
            <a:endParaRPr b="0" i="0" sz="3600" u="none" cap="none" strike="noStrike">
              <a:solidFill>
                <a:schemeClr val="dk1"/>
              </a:solidFill>
              <a:latin typeface="Calibri"/>
              <a:ea typeface="Calibri"/>
              <a:cs typeface="Calibri"/>
              <a:sym typeface="Calibri"/>
            </a:endParaRPr>
          </a:p>
        </p:txBody>
      </p:sp>
      <p:sp>
        <p:nvSpPr>
          <p:cNvPr id="240" name="Google Shape;240;g2caca7aa58e_0_164"/>
          <p:cNvSpPr/>
          <p:nvPr/>
        </p:nvSpPr>
        <p:spPr>
          <a:xfrm>
            <a:off x="17528191" y="11023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2024-04-10T05:58:35Z</dcterms:created>
  <dc:creator>PptxGenJS</dc:creator>
</cp:coreProperties>
</file>