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8" r:id="rId3"/>
    <p:sldId id="270" r:id="rId4"/>
    <p:sldId id="291" r:id="rId5"/>
    <p:sldId id="28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31/03/2025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31/03/2025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31/03/2025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31/03/2025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31/03/2025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31/03/2025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31/03/2025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31/03/2025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31/03/2025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31/03/2025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31/03/2025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31/03/2025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NỮ VƯƠNG THIÊN ĐÀNG</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09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642593"/>
            <a:ext cx="11165959" cy="5170646"/>
          </a:xfrm>
          <a:prstGeom prst="rect">
            <a:avLst/>
          </a:prstGeom>
        </p:spPr>
        <p:txBody>
          <a:bodyPr wrap="square">
            <a:spAutoFit/>
          </a:bodyPr>
          <a:lstStyle/>
          <a:p>
            <a:pPr algn="just"/>
            <a:r>
              <a:rPr lang="vi-VN" sz="6600" b="1" dirty="0"/>
              <a:t>Lạy Nữ Vương thiêng đàng hãy vui mừng. Al-lê-lu-ia. Vì Đức Mẹ đã đáng cưu mang trong lòng. Al-lê-lu-ia.</a:t>
            </a:r>
            <a:r>
              <a:rPr lang="vi-VN" sz="6600"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5008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175432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Về đây hỡi người nào về đây. Tình thương Chúa Trời luôn nối kết.  Về đây Thiên Chúa Ðấng từ bi, Người xoá hết tội ta Người dẫn lối đời ta. Nguồn: </a:t>
            </a:r>
            <a:r>
              <a:rPr lang="vi-VN" dirty="0">
                <a:hlinkClick r:id="rId3"/>
              </a:rPr>
              <a:t>https://www.dieuca.net/2018/02/haytrove-mt.html</a:t>
            </a:r>
            <a:endParaRPr lang="vi-VN" sz="5400" b="1" dirty="0">
              <a:solidFill>
                <a:srgbClr val="333333"/>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p:cNvSpPr/>
          <p:nvPr/>
        </p:nvSpPr>
        <p:spPr>
          <a:xfrm>
            <a:off x="373512" y="403858"/>
            <a:ext cx="11314545" cy="5262979"/>
          </a:xfrm>
          <a:prstGeom prst="rect">
            <a:avLst/>
          </a:prstGeom>
        </p:spPr>
        <p:txBody>
          <a:bodyPr wrap="square">
            <a:spAutoFit/>
          </a:bodyPr>
          <a:lstStyle/>
          <a:p>
            <a:pPr algn="just"/>
            <a:r>
              <a:rPr lang="vi-VN" sz="7200" b="1" dirty="0" smtClean="0">
                <a:solidFill>
                  <a:srgbClr val="FF0000"/>
                </a:solidFill>
                <a:effectLst/>
                <a:latin typeface="Arial" panose="020B0604020202020204" pitchFamily="34" charset="0"/>
                <a:cs typeface="Arial" panose="020B0604020202020204" pitchFamily="34" charset="0"/>
              </a:rPr>
              <a:t> </a:t>
            </a:r>
            <a:r>
              <a:rPr lang="vi-VN" sz="6600" b="1" dirty="0" smtClean="0"/>
              <a:t>Ngư</a:t>
            </a:r>
            <a:r>
              <a:rPr lang="en-US" sz="6600" b="1" dirty="0" smtClean="0"/>
              <a:t>Ờ</a:t>
            </a:r>
            <a:r>
              <a:rPr lang="vi-VN" sz="6600" b="1" dirty="0" smtClean="0"/>
              <a:t>i </a:t>
            </a:r>
            <a:r>
              <a:rPr lang="vi-VN" sz="6600" b="1" dirty="0"/>
              <a:t>đã sống lại thật như lời đã phán hứa. Al-lê-lu-ia. Xin cầu cùng Chúa cho chúng </a:t>
            </a:r>
            <a:r>
              <a:rPr lang="en-US" sz="6600" b="1" dirty="0" smtClean="0"/>
              <a:t>con</a:t>
            </a:r>
            <a:r>
              <a:rPr lang="vi-VN" sz="6600" b="1" dirty="0" smtClean="0"/>
              <a:t>. </a:t>
            </a:r>
            <a:r>
              <a:rPr lang="vi-VN" sz="6600" b="1" dirty="0"/>
              <a:t>Al-lê-lu-ia.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064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016758"/>
          </a:xfrm>
          <a:prstGeom prst="rect">
            <a:avLst/>
          </a:prstGeom>
        </p:spPr>
        <p:txBody>
          <a:bodyPr wrap="square">
            <a:spAutoFit/>
          </a:bodyPr>
          <a:lstStyle/>
          <a:p>
            <a:pPr algn="just"/>
            <a:r>
              <a:rPr lang="vi-VN" sz="6600" b="1" dirty="0" smtClean="0">
                <a:solidFill>
                  <a:srgbClr val="FF0000"/>
                </a:solidFill>
                <a:effectLst/>
                <a:latin typeface="Arial" panose="020B0604020202020204" pitchFamily="34" charset="0"/>
                <a:cs typeface="Arial" panose="020B0604020202020204" pitchFamily="34" charset="0"/>
              </a:rPr>
              <a:t> </a:t>
            </a:r>
            <a:r>
              <a:rPr lang="en-US" dirty="0"/>
              <a:t> </a:t>
            </a:r>
            <a:r>
              <a:rPr lang="en-US" sz="8000" b="1" dirty="0" err="1"/>
              <a:t>Lạy</a:t>
            </a:r>
            <a:r>
              <a:rPr lang="en-US" sz="8000" b="1" dirty="0"/>
              <a:t> </a:t>
            </a:r>
            <a:r>
              <a:rPr lang="en-US" sz="8000" b="1" dirty="0" err="1"/>
              <a:t>Thánh</a:t>
            </a:r>
            <a:r>
              <a:rPr lang="en-US" sz="8000" b="1" dirty="0"/>
              <a:t> </a:t>
            </a:r>
            <a:r>
              <a:rPr lang="en-US" sz="8000" b="1" dirty="0" err="1"/>
              <a:t>Nữ</a:t>
            </a:r>
            <a:r>
              <a:rPr lang="en-US" sz="8000" b="1" dirty="0"/>
              <a:t> </a:t>
            </a:r>
            <a:r>
              <a:rPr lang="en-US" sz="8000" b="1" dirty="0" err="1"/>
              <a:t>đồng</a:t>
            </a:r>
            <a:r>
              <a:rPr lang="en-US" sz="8000" b="1" dirty="0"/>
              <a:t> </a:t>
            </a:r>
            <a:r>
              <a:rPr lang="en-US" sz="8000" b="1" dirty="0" err="1"/>
              <a:t>trinh</a:t>
            </a:r>
            <a:r>
              <a:rPr lang="en-US" sz="8000" b="1" dirty="0"/>
              <a:t> Ma-</a:t>
            </a:r>
            <a:r>
              <a:rPr lang="en-US" sz="8000" b="1" dirty="0" err="1"/>
              <a:t>ri</a:t>
            </a:r>
            <a:r>
              <a:rPr lang="en-US" sz="8000" b="1" dirty="0"/>
              <a:t>-a </a:t>
            </a:r>
            <a:r>
              <a:rPr lang="en-US" sz="8000" b="1" dirty="0" err="1"/>
              <a:t>hãy</a:t>
            </a:r>
            <a:r>
              <a:rPr lang="en-US" sz="8000" b="1" dirty="0"/>
              <a:t> </a:t>
            </a:r>
            <a:r>
              <a:rPr lang="en-US" sz="8000" b="1" dirty="0" err="1"/>
              <a:t>hỉ</a:t>
            </a:r>
            <a:r>
              <a:rPr lang="en-US" sz="8000" b="1" dirty="0"/>
              <a:t> </a:t>
            </a:r>
            <a:r>
              <a:rPr lang="en-US" sz="8000" b="1" dirty="0" err="1"/>
              <a:t>hoan</a:t>
            </a:r>
            <a:r>
              <a:rPr lang="en-US" sz="8000" b="1" dirty="0"/>
              <a:t> </a:t>
            </a:r>
            <a:r>
              <a:rPr lang="en-US" sz="8000" b="1" dirty="0" err="1"/>
              <a:t>khoái</a:t>
            </a:r>
            <a:r>
              <a:rPr lang="en-US" sz="8000" b="1" dirty="0"/>
              <a:t> </a:t>
            </a:r>
            <a:r>
              <a:rPr lang="en-US" sz="8000" b="1" dirty="0" err="1"/>
              <a:t>lạc</a:t>
            </a:r>
            <a:r>
              <a:rPr lang="en-US" sz="8000" b="1" dirty="0"/>
              <a:t>. Al-</a:t>
            </a:r>
            <a:r>
              <a:rPr lang="en-US" sz="8000" b="1" dirty="0" err="1"/>
              <a:t>lê</a:t>
            </a:r>
            <a:r>
              <a:rPr lang="en-US" sz="8000" b="1" dirty="0"/>
              <a:t>-</a:t>
            </a:r>
            <a:r>
              <a:rPr lang="en-US" sz="8000" b="1" dirty="0" err="1"/>
              <a:t>lu-ia</a:t>
            </a:r>
            <a:r>
              <a:rPr lang="en-US" sz="8000" b="1" dirty="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9500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5016758"/>
          </a:xfrm>
          <a:prstGeom prst="rect">
            <a:avLst/>
          </a:prstGeom>
        </p:spPr>
        <p:txBody>
          <a:bodyPr wrap="square">
            <a:spAutoFit/>
          </a:bodyPr>
          <a:lstStyle/>
          <a:p>
            <a:pPr algn="just"/>
            <a:r>
              <a:rPr lang="vi-VN" sz="7200" b="1" dirty="0" smtClean="0">
                <a:solidFill>
                  <a:srgbClr val="FF0000"/>
                </a:solidFill>
                <a:effectLst/>
                <a:latin typeface="Arial" panose="020B0604020202020204" pitchFamily="34" charset="0"/>
                <a:cs typeface="Arial" panose="020B0604020202020204" pitchFamily="34" charset="0"/>
              </a:rPr>
              <a:t> </a:t>
            </a:r>
            <a:r>
              <a:rPr lang="en-US" dirty="0"/>
              <a:t> </a:t>
            </a:r>
            <a:r>
              <a:rPr lang="en-US" sz="8000" b="1" dirty="0" err="1"/>
              <a:t>Vì</a:t>
            </a:r>
            <a:r>
              <a:rPr lang="en-US" sz="8000" b="1" dirty="0"/>
              <a:t> </a:t>
            </a:r>
            <a:r>
              <a:rPr lang="en-US" sz="8000" b="1" dirty="0" err="1"/>
              <a:t>Chúa</a:t>
            </a:r>
            <a:r>
              <a:rPr lang="en-US" sz="8000" b="1" dirty="0"/>
              <a:t> </a:t>
            </a:r>
            <a:r>
              <a:rPr lang="en-US" sz="8000" b="1" dirty="0" err="1"/>
              <a:t>đã</a:t>
            </a:r>
            <a:r>
              <a:rPr lang="en-US" sz="8000" b="1" dirty="0"/>
              <a:t> </a:t>
            </a:r>
            <a:r>
              <a:rPr lang="en-US" sz="8000" b="1" dirty="0" err="1"/>
              <a:t>sống</a:t>
            </a:r>
            <a:r>
              <a:rPr lang="en-US" sz="8000" b="1" dirty="0"/>
              <a:t> </a:t>
            </a:r>
            <a:r>
              <a:rPr lang="en-US" sz="8000" b="1" dirty="0" err="1"/>
              <a:t>lại</a:t>
            </a:r>
            <a:r>
              <a:rPr lang="en-US" sz="8000" b="1" dirty="0"/>
              <a:t> </a:t>
            </a:r>
            <a:r>
              <a:rPr lang="en-US" sz="8000" b="1" dirty="0" err="1"/>
              <a:t>thật</a:t>
            </a:r>
            <a:r>
              <a:rPr lang="en-US" sz="8000" b="1" dirty="0"/>
              <a:t>, </a:t>
            </a:r>
            <a:r>
              <a:rPr lang="en-US" sz="8000" b="1" dirty="0" err="1"/>
              <a:t>vì</a:t>
            </a:r>
            <a:r>
              <a:rPr lang="en-US" sz="8000" b="1" dirty="0"/>
              <a:t> </a:t>
            </a:r>
            <a:r>
              <a:rPr lang="en-US" sz="8000" b="1" dirty="0" err="1"/>
              <a:t>Chúa</a:t>
            </a:r>
            <a:r>
              <a:rPr lang="en-US" sz="8000" b="1" dirty="0"/>
              <a:t> </a:t>
            </a:r>
            <a:r>
              <a:rPr lang="en-US" sz="8000" b="1" dirty="0" err="1"/>
              <a:t>đã</a:t>
            </a:r>
            <a:r>
              <a:rPr lang="en-US" sz="8000" b="1" dirty="0"/>
              <a:t> </a:t>
            </a:r>
            <a:r>
              <a:rPr lang="en-US" sz="8000" b="1" dirty="0" err="1"/>
              <a:t>sống</a:t>
            </a:r>
            <a:r>
              <a:rPr lang="en-US" sz="8000" b="1" dirty="0"/>
              <a:t> </a:t>
            </a:r>
            <a:r>
              <a:rPr lang="en-US" sz="8000" b="1" dirty="0" err="1"/>
              <a:t>lại</a:t>
            </a:r>
            <a:r>
              <a:rPr lang="en-US" sz="8000" b="1" dirty="0"/>
              <a:t> </a:t>
            </a:r>
            <a:r>
              <a:rPr lang="en-US" sz="8000" b="1" dirty="0" err="1"/>
              <a:t>thật</a:t>
            </a:r>
            <a:r>
              <a:rPr lang="en-US" sz="8000" b="1" dirty="0"/>
              <a:t>, Al-</a:t>
            </a:r>
            <a:r>
              <a:rPr lang="en-US" sz="8000" b="1" dirty="0" err="1"/>
              <a:t>lê</a:t>
            </a:r>
            <a:r>
              <a:rPr lang="en-US" sz="8000" b="1" dirty="0"/>
              <a:t>-</a:t>
            </a:r>
            <a:r>
              <a:rPr lang="en-US" sz="8000" b="1" dirty="0" err="1"/>
              <a:t>lu-ia</a:t>
            </a:r>
            <a:r>
              <a:rPr lang="en-US" sz="8000" b="1" dirty="0"/>
              <a:t>. Al-</a:t>
            </a:r>
            <a:r>
              <a:rPr lang="en-US" sz="8000" b="1" dirty="0" err="1"/>
              <a:t>lê</a:t>
            </a:r>
            <a:r>
              <a:rPr lang="en-US" sz="8000" b="1" dirty="0"/>
              <a:t>-</a:t>
            </a:r>
            <a:r>
              <a:rPr lang="en-US" sz="8000" b="1" dirty="0" err="1"/>
              <a:t>lu-ia</a:t>
            </a:r>
            <a:r>
              <a:rPr lang="en-US" sz="8000" b="1" dirty="0"/>
              <a:t>. Al-</a:t>
            </a:r>
            <a:r>
              <a:rPr lang="en-US" sz="8000" b="1" dirty="0" err="1"/>
              <a:t>lê</a:t>
            </a:r>
            <a:r>
              <a:rPr lang="en-US" sz="8000" b="1" dirty="0"/>
              <a:t>-</a:t>
            </a:r>
            <a:r>
              <a:rPr lang="en-US" sz="8000" b="1" dirty="0" err="1"/>
              <a:t>lu-ia</a:t>
            </a:r>
            <a:r>
              <a:rPr lang="en-US" sz="8000" b="1" dirty="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5316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75</TotalTime>
  <Words>75</Words>
  <Application>Microsoft Office PowerPoint</Application>
  <PresentationFormat>Widescreen</PresentationFormat>
  <Paragraphs>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NỮ VƯƠNG THIÊN ĐÀNG</vt:lpstr>
      <vt:lpstr>.</vt:lpstr>
      <vt:lpstr>PowerPoint Presentation</vt:lpstr>
      <vt:lpst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Windows User</cp:lastModifiedBy>
  <cp:revision>40</cp:revision>
  <dcterms:created xsi:type="dcterms:W3CDTF">2024-12-09T14:51:26Z</dcterms:created>
  <dcterms:modified xsi:type="dcterms:W3CDTF">2025-03-31T03:15:16Z</dcterms:modified>
</cp:coreProperties>
</file>