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84" r:id="rId4"/>
    <p:sldId id="285" r:id="rId5"/>
    <p:sldId id="290" r:id="rId6"/>
    <p:sldId id="293" r:id="rId7"/>
    <p:sldId id="296" r:id="rId8"/>
    <p:sldId id="291" r:id="rId9"/>
    <p:sldId id="294" r:id="rId10"/>
    <p:sldId id="297" r:id="rId11"/>
    <p:sldId id="292" r:id="rId12"/>
    <p:sldId id="295" r:id="rId13"/>
    <p:sldId id="2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SỐNG LẠI RỒI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7200" b="1" dirty="0"/>
              <a:t>Ðồng thanh ta hát khúc hát Chúa đã Phục sinh quang vinh, Chúa ta thương ta Người đã hiển vinh.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56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70456"/>
            <a:ext cx="1134544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Hỡi những con người nào ai nhớ thương, với tấm thân gầy cay đắng miên man, hãy nhớ cho rằng vì thương anh đó nên Chúa chúng ta Phục </a:t>
            </a:r>
            <a:r>
              <a:rPr lang="vi-VN" sz="6000" b="1" dirty="0" smtClean="0"/>
              <a:t>sinh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19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Cùng nhau ta hát khúc hát Chúa đã sống lại vui thay! Người ơi reo lên tiếng ca Phục sinh Allêluia.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92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7200" b="1" dirty="0"/>
              <a:t>Ðồng thanh ta hát khúc hát Chúa đã Phục sinh quang vinh, Chúa ta thương ta Người đã hiển vinh.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93183"/>
            <a:ext cx="1117801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/>
              <a:t>Chúa hóa nên người vì thương chúng ta, sống kiếp con người lam lũ hy sinh. Chiến thắng khải hoàn quyền uy cõi chết Thiên Chúa chúng ta Phục sinh.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Cùng nhau ta hát khúc hát Chúa đã sống lại vui thay! Người ơi reo lên tiếng ca Phục sinh Allêluia.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23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7200" b="1" dirty="0"/>
              <a:t>Ðồng thanh ta hát khúc hát Chúa đã Phục sinh quang vinh, Chúa ta thương ta Người đã hiển vinh.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9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70456"/>
            <a:ext cx="113454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Hỡi những tâm hồn ngày đêm ước mơ cõi phúc thiên đường trong sáng nên thơ. Chúa đã sống lại vì thương anh đó, thôi hãy vui lên người </a:t>
            </a:r>
            <a:r>
              <a:rPr lang="vi-VN" sz="6000" b="1" dirty="0" smtClean="0"/>
              <a:t>ơi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Cùng nhau ta hát khúc hát Chúa đã sống lại vui thay! Người ơi reo lên tiếng ca Phục sinh Allêluia.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7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7200" b="1" dirty="0"/>
              <a:t>Ðồng thanh ta hát khúc hát Chúa đã Phục sinh quang vinh, Chúa ta thương ta Người đã hiển vinh.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67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70456"/>
            <a:ext cx="113454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Hỡi những con người lòng ngay khổ đau, kiếp sống phong trần thân thế bơ vơ, chỉ thấy chân trời màu đen u tối, thôi hãy quên đi niềm đau.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4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Cùng nhau ta hát khúc hát Chúa đã sống lại vui thay! Người ơi reo lên tiếng ca Phục sinh Allêluia.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202</TotalTime>
  <Words>220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CHÚA SỐNG LẠI RỒI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41</cp:revision>
  <dcterms:created xsi:type="dcterms:W3CDTF">2024-12-09T09:23:25Z</dcterms:created>
  <dcterms:modified xsi:type="dcterms:W3CDTF">2025-03-31T03:47:13Z</dcterms:modified>
</cp:coreProperties>
</file>