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Rammetto One"/>
      <p:regular r:id="rId29"/>
    </p:embeddedFont>
    <p:embeddedFont>
      <p:font typeface="Lato"/>
      <p:regular r:id="rId30"/>
      <p:bold r:id="rId31"/>
      <p:italic r:id="rId32"/>
      <p:boldItalic r:id="rId33"/>
    </p:embeddedFont>
    <p:embeddedFont>
      <p:font typeface="Inter"/>
      <p:regular r:id="rId34"/>
      <p:bold r:id="rId35"/>
    </p:embeddedFont>
    <p:embeddedFont>
      <p:font typeface="DM Sans"/>
      <p:bold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8" roundtripDataSignature="AMtx7mixeii99SgqRqoNHSDYgBhSTsdiO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ammettoOne-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7.xml"/><Relationship Id="rId33" Type="http://schemas.openxmlformats.org/officeDocument/2006/relationships/font" Target="fonts/Lato-boldItalic.fntdata"/><Relationship Id="rId10" Type="http://schemas.openxmlformats.org/officeDocument/2006/relationships/slide" Target="slides/slide6.xml"/><Relationship Id="rId32" Type="http://schemas.openxmlformats.org/officeDocument/2006/relationships/font" Target="fonts/Lato-italic.fntdata"/><Relationship Id="rId13" Type="http://schemas.openxmlformats.org/officeDocument/2006/relationships/slide" Target="slides/slide9.xml"/><Relationship Id="rId35" Type="http://schemas.openxmlformats.org/officeDocument/2006/relationships/font" Target="fonts/Inter-bold.fntdata"/><Relationship Id="rId12" Type="http://schemas.openxmlformats.org/officeDocument/2006/relationships/slide" Target="slides/slide8.xml"/><Relationship Id="rId34" Type="http://schemas.openxmlformats.org/officeDocument/2006/relationships/font" Target="fonts/Inter-regular.fntdata"/><Relationship Id="rId15" Type="http://schemas.openxmlformats.org/officeDocument/2006/relationships/slide" Target="slides/slide11.xml"/><Relationship Id="rId37" Type="http://schemas.openxmlformats.org/officeDocument/2006/relationships/font" Target="fonts/DMSans-boldItalic.fntdata"/><Relationship Id="rId14" Type="http://schemas.openxmlformats.org/officeDocument/2006/relationships/slide" Target="slides/slide10.xml"/><Relationship Id="rId36" Type="http://schemas.openxmlformats.org/officeDocument/2006/relationships/font" Target="fonts/DMSans-bold.fntdata"/><Relationship Id="rId17" Type="http://schemas.openxmlformats.org/officeDocument/2006/relationships/slide" Target="slides/slide13.xml"/><Relationship Id="rId16" Type="http://schemas.openxmlformats.org/officeDocument/2006/relationships/slide" Target="slides/slide12.xml"/><Relationship Id="rId38" Type="http://customschemas.google.com/relationships/presentationmetadata" Target="meta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cac57f9e4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cac57f9e4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cac57f9e4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cac57f9e40_0_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g2cac57f9e40_0_1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g2cac57f9e40_0_1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cac57f9e40_0_2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2cac57f9e40_0_2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g2cac57f9e40_0_2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cac57f9e40_0_2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g2cac57f9e40_0_2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g2cac57f9e40_0_2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cac57f9e40_0_2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g2cac57f9e40_0_2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g2cac57f9e40_0_2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cac57f9e40_0_3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g2cac57f9e40_0_3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g2cac57f9e40_0_3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cac57f9e40_0_3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g2cac57f9e40_0_3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g2cac57f9e40_0_3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cac57f9e40_0_4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g2cac57f9e40_0_4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g2cac57f9e40_0_4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cac57f9e40_0_4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2cac57f9e40_0_4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g2cac57f9e40_0_4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cac57f9e40_0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g2cac57f9e40_0_4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g2cac57f9e40_0_4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cac57f9e40_0_4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2cac57f9e40_0_4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g2cac57f9e40_0_4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2cac57f9e40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g2cac57f9e40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g2cac57f9e40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2cac57f9e40_0_4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g2cac57f9e40_0_4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g2cac57f9e40_0_4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cac57f9e40_0_4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g2cac57f9e40_0_4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2" name="Google Shape;522;g2cac57f9e40_0_4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cac57f9e40_0_5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g2cac57f9e40_0_5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4" name="Google Shape;544;g2cac57f9e40_0_5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2cac57f9e40_0_5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g2cac57f9e40_0_5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1" name="Google Shape;581;g2cac57f9e40_0_5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cac57f9e40_0_5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7" name="Google Shape;607;g2cac57f9e40_0_5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8" name="Google Shape;608;g2cac57f9e40_0_5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g2cac57f9e40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 name="Google Shape;34;g2cac57f9e40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 name="Google Shape;35;g2cac57f9e40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cac57f9e40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g2cac57f9e40_0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g2cac57f9e40_0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cac57f9e40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g2cac57f9e40_0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g2cac57f9e40_0_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cac57f9e40_0_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g2cac57f9e40_0_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g2cac57f9e40_0_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cac57f9e40_0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g2cac57f9e40_0_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g2cac57f9e40_0_1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cac57f9e40_0_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g2cac57f9e40_0_1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g2cac57f9e40_0_1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cac57f9e40_0_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2cac57f9e40_0_1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g2cac57f9e40_0_1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28.png"/><Relationship Id="rId5" Type="http://schemas.openxmlformats.org/officeDocument/2006/relationships/image" Target="../media/image3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76.png"/><Relationship Id="rId7" Type="http://schemas.openxmlformats.org/officeDocument/2006/relationships/image" Target="../media/image65.png"/><Relationship Id="rId8" Type="http://schemas.openxmlformats.org/officeDocument/2006/relationships/image" Target="../media/image5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13.png"/><Relationship Id="rId11" Type="http://schemas.openxmlformats.org/officeDocument/2006/relationships/image" Target="../media/image56.png"/><Relationship Id="rId10" Type="http://schemas.openxmlformats.org/officeDocument/2006/relationships/image" Target="../media/image47.png"/><Relationship Id="rId9" Type="http://schemas.openxmlformats.org/officeDocument/2006/relationships/image" Target="../media/image45.png"/><Relationship Id="rId5" Type="http://schemas.openxmlformats.org/officeDocument/2006/relationships/image" Target="../media/image43.png"/><Relationship Id="rId6" Type="http://schemas.openxmlformats.org/officeDocument/2006/relationships/image" Target="../media/image42.png"/><Relationship Id="rId7" Type="http://schemas.openxmlformats.org/officeDocument/2006/relationships/image" Target="../media/image61.png"/><Relationship Id="rId8"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7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8.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0" Type="http://schemas.openxmlformats.org/officeDocument/2006/relationships/image" Target="../media/image84.png"/><Relationship Id="rId22" Type="http://schemas.openxmlformats.org/officeDocument/2006/relationships/image" Target="../media/image89.png"/><Relationship Id="rId21" Type="http://schemas.openxmlformats.org/officeDocument/2006/relationships/image" Target="../media/image87.png"/><Relationship Id="rId24" Type="http://schemas.openxmlformats.org/officeDocument/2006/relationships/image" Target="../media/image90.png"/><Relationship Id="rId23" Type="http://schemas.openxmlformats.org/officeDocument/2006/relationships/image" Target="../media/image88.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12.png"/><Relationship Id="rId9" Type="http://schemas.openxmlformats.org/officeDocument/2006/relationships/image" Target="../media/image68.png"/><Relationship Id="rId26" Type="http://schemas.openxmlformats.org/officeDocument/2006/relationships/image" Target="../media/image100.png"/><Relationship Id="rId25" Type="http://schemas.openxmlformats.org/officeDocument/2006/relationships/image" Target="../media/image91.png"/><Relationship Id="rId28" Type="http://schemas.openxmlformats.org/officeDocument/2006/relationships/image" Target="../media/image92.png"/><Relationship Id="rId27" Type="http://schemas.openxmlformats.org/officeDocument/2006/relationships/image" Target="../media/image99.png"/><Relationship Id="rId5" Type="http://schemas.openxmlformats.org/officeDocument/2006/relationships/image" Target="../media/image13.png"/><Relationship Id="rId6" Type="http://schemas.openxmlformats.org/officeDocument/2006/relationships/image" Target="../media/image79.png"/><Relationship Id="rId29" Type="http://schemas.openxmlformats.org/officeDocument/2006/relationships/image" Target="../media/image94.png"/><Relationship Id="rId7" Type="http://schemas.openxmlformats.org/officeDocument/2006/relationships/image" Target="../media/image70.png"/><Relationship Id="rId8" Type="http://schemas.openxmlformats.org/officeDocument/2006/relationships/image" Target="../media/image67.png"/><Relationship Id="rId11" Type="http://schemas.openxmlformats.org/officeDocument/2006/relationships/image" Target="../media/image71.png"/><Relationship Id="rId10" Type="http://schemas.openxmlformats.org/officeDocument/2006/relationships/image" Target="../media/image66.png"/><Relationship Id="rId13" Type="http://schemas.openxmlformats.org/officeDocument/2006/relationships/image" Target="../media/image75.png"/><Relationship Id="rId12" Type="http://schemas.openxmlformats.org/officeDocument/2006/relationships/image" Target="../media/image73.png"/><Relationship Id="rId15" Type="http://schemas.openxmlformats.org/officeDocument/2006/relationships/image" Target="../media/image80.png"/><Relationship Id="rId14" Type="http://schemas.openxmlformats.org/officeDocument/2006/relationships/image" Target="../media/image77.png"/><Relationship Id="rId17" Type="http://schemas.openxmlformats.org/officeDocument/2006/relationships/image" Target="../media/image81.png"/><Relationship Id="rId16" Type="http://schemas.openxmlformats.org/officeDocument/2006/relationships/image" Target="../media/image83.png"/><Relationship Id="rId19" Type="http://schemas.openxmlformats.org/officeDocument/2006/relationships/image" Target="../media/image82.png"/><Relationship Id="rId18" Type="http://schemas.openxmlformats.org/officeDocument/2006/relationships/image" Target="../media/image8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2.png"/><Relationship Id="rId4" Type="http://schemas.openxmlformats.org/officeDocument/2006/relationships/image" Target="../media/image13.png"/><Relationship Id="rId5" Type="http://schemas.openxmlformats.org/officeDocument/2006/relationships/image" Target="../media/image97.png"/><Relationship Id="rId6" Type="http://schemas.openxmlformats.org/officeDocument/2006/relationships/image" Target="../media/image1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8.png"/><Relationship Id="rId4" Type="http://schemas.openxmlformats.org/officeDocument/2006/relationships/image" Target="../media/image13.png"/><Relationship Id="rId5" Type="http://schemas.openxmlformats.org/officeDocument/2006/relationships/image" Target="../media/image104.png"/><Relationship Id="rId6" Type="http://schemas.openxmlformats.org/officeDocument/2006/relationships/image" Target="../media/image10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09.png"/><Relationship Id="rId7" Type="http://schemas.openxmlformats.org/officeDocument/2006/relationships/image" Target="../media/image1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0.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2.png"/><Relationship Id="rId4" Type="http://schemas.openxmlformats.org/officeDocument/2006/relationships/image" Target="../media/image13.png"/><Relationship Id="rId5" Type="http://schemas.openxmlformats.org/officeDocument/2006/relationships/image" Target="../media/image117.png"/><Relationship Id="rId6" Type="http://schemas.openxmlformats.org/officeDocument/2006/relationships/image" Target="../media/image1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8.png"/><Relationship Id="rId4" Type="http://schemas.openxmlformats.org/officeDocument/2006/relationships/image" Target="../media/image13.png"/><Relationship Id="rId5" Type="http://schemas.openxmlformats.org/officeDocument/2006/relationships/image" Target="../media/image1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image" Target="../media/image12.png"/><Relationship Id="rId9" Type="http://schemas.openxmlformats.org/officeDocument/2006/relationships/image" Target="../media/image116.png"/><Relationship Id="rId5" Type="http://schemas.openxmlformats.org/officeDocument/2006/relationships/image" Target="../media/image13.png"/><Relationship Id="rId6" Type="http://schemas.openxmlformats.org/officeDocument/2006/relationships/image" Target="../media/image121.png"/><Relationship Id="rId7" Type="http://schemas.openxmlformats.org/officeDocument/2006/relationships/image" Target="../media/image120.png"/><Relationship Id="rId8" Type="http://schemas.openxmlformats.org/officeDocument/2006/relationships/image" Target="../media/image119.png"/><Relationship Id="rId10" Type="http://schemas.openxmlformats.org/officeDocument/2006/relationships/image" Target="../media/image1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2.png"/><Relationship Id="rId4" Type="http://schemas.openxmlformats.org/officeDocument/2006/relationships/image" Target="../media/image13.png"/><Relationship Id="rId5" Type="http://schemas.openxmlformats.org/officeDocument/2006/relationships/image" Target="../media/image129.png"/><Relationship Id="rId6" Type="http://schemas.openxmlformats.org/officeDocument/2006/relationships/image" Target="../media/image131.png"/><Relationship Id="rId7" Type="http://schemas.openxmlformats.org/officeDocument/2006/relationships/image" Target="../media/image1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32.png"/><Relationship Id="rId4" Type="http://schemas.openxmlformats.org/officeDocument/2006/relationships/image" Target="../media/image13.png"/><Relationship Id="rId5" Type="http://schemas.openxmlformats.org/officeDocument/2006/relationships/hyperlink" Target="https://unsplash.com/" TargetMode="External"/><Relationship Id="rId6" Type="http://schemas.openxmlformats.org/officeDocument/2006/relationships/image" Target="../media/image1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0.png"/><Relationship Id="rId4" Type="http://schemas.openxmlformats.org/officeDocument/2006/relationships/image" Target="../media/image13.png"/><Relationship Id="rId5" Type="http://schemas.openxmlformats.org/officeDocument/2006/relationships/image" Target="../media/image5.png"/><Relationship Id="rId6"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5.png"/><Relationship Id="rId4" Type="http://schemas.openxmlformats.org/officeDocument/2006/relationships/image" Target="../media/image13.png"/><Relationship Id="rId5" Type="http://schemas.openxmlformats.org/officeDocument/2006/relationships/image" Target="../media/image22.png"/><Relationship Id="rId6" Type="http://schemas.openxmlformats.org/officeDocument/2006/relationships/image" Target="../media/image24.png"/><Relationship Id="rId7"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0.png"/><Relationship Id="rId4" Type="http://schemas.openxmlformats.org/officeDocument/2006/relationships/image" Target="../media/image13.png"/><Relationship Id="rId5" Type="http://schemas.openxmlformats.org/officeDocument/2006/relationships/image" Target="../media/image27.png"/><Relationship Id="rId6" Type="http://schemas.openxmlformats.org/officeDocument/2006/relationships/image" Target="../media/image37.png"/><Relationship Id="rId7" Type="http://schemas.openxmlformats.org/officeDocument/2006/relationships/image" Target="../media/image3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3.png"/><Relationship Id="rId5"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62.png"/><Relationship Id="rId7"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2.png"/><Relationship Id="rId4" Type="http://schemas.openxmlformats.org/officeDocument/2006/relationships/image" Target="../media/image31.png"/><Relationship Id="rId5" Type="http://schemas.openxmlformats.org/officeDocument/2006/relationships/image" Target="../media/image74.png"/><Relationship Id="rId6" Type="http://schemas.openxmlformats.org/officeDocument/2006/relationships/image" Target="../media/image86.png"/><Relationship Id="rId7"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D3D3"/>
        </a:solidFill>
      </p:bgPr>
    </p:bg>
    <p:spTree>
      <p:nvGrpSpPr>
        <p:cNvPr id="15" name="Shape 15"/>
        <p:cNvGrpSpPr/>
        <p:nvPr/>
      </p:nvGrpSpPr>
      <p:grpSpPr>
        <a:xfrm>
          <a:off x="0" y="0"/>
          <a:ext cx="0" cy="0"/>
          <a:chOff x="0" y="0"/>
          <a:chExt cx="0" cy="0"/>
        </a:xfrm>
      </p:grpSpPr>
      <p:sp>
        <p:nvSpPr>
          <p:cNvPr id="16" name="Google Shape;16;g2cac57f9e40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 name="Google Shape;17;g2cac57f9e40_0_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18" name="Google Shape;18;g2cac57f9e40_0_0"/>
          <p:cNvPicPr preferRelativeResize="0"/>
          <p:nvPr/>
        </p:nvPicPr>
        <p:blipFill rotWithShape="1">
          <a:blip r:embed="rId4">
            <a:alphaModFix/>
          </a:blip>
          <a:srcRect b="0" l="0" r="0" t="0"/>
          <a:stretch/>
        </p:blipFill>
        <p:spPr>
          <a:xfrm>
            <a:off x="7735267" y="6489700"/>
            <a:ext cx="8268733" cy="7226300"/>
          </a:xfrm>
          <a:prstGeom prst="rect">
            <a:avLst/>
          </a:prstGeom>
          <a:noFill/>
          <a:ln>
            <a:noFill/>
          </a:ln>
        </p:spPr>
      </p:pic>
      <p:pic>
        <p:nvPicPr>
          <p:cNvPr descr=" " id="19" name="Google Shape;19;g2cac57f9e40_0_0"/>
          <p:cNvPicPr preferRelativeResize="0"/>
          <p:nvPr/>
        </p:nvPicPr>
        <p:blipFill rotWithShape="1">
          <a:blip r:embed="rId5">
            <a:alphaModFix/>
          </a:blip>
          <a:srcRect b="0" l="0" r="0" t="0"/>
          <a:stretch/>
        </p:blipFill>
        <p:spPr>
          <a:xfrm>
            <a:off x="5871225" y="0"/>
            <a:ext cx="15918812" cy="10396196"/>
          </a:xfrm>
          <a:prstGeom prst="rect">
            <a:avLst/>
          </a:prstGeom>
          <a:noFill/>
          <a:ln>
            <a:noFill/>
          </a:ln>
        </p:spPr>
      </p:pic>
      <p:sp>
        <p:nvSpPr>
          <p:cNvPr id="20" name="Google Shape;20;g2cac57f9e40_0_0"/>
          <p:cNvSpPr/>
          <p:nvPr/>
        </p:nvSpPr>
        <p:spPr>
          <a:xfrm>
            <a:off x="2972175" y="951250"/>
            <a:ext cx="19458900" cy="395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24000"/>
              <a:buFont typeface="Rammetto One"/>
              <a:buNone/>
            </a:pPr>
            <a:r>
              <a:rPr b="0" i="0" lang="en-US" sz="24000" u="none" cap="none" strike="noStrike">
                <a:solidFill>
                  <a:srgbClr val="272727"/>
                </a:solidFill>
                <a:latin typeface="Rammetto One"/>
                <a:ea typeface="Rammetto One"/>
                <a:cs typeface="Rammetto One"/>
                <a:sym typeface="Rammetto One"/>
              </a:rPr>
              <a:t>TOBACCO</a:t>
            </a:r>
            <a:endParaRPr b="0" i="0" sz="24000" u="none" cap="none" strike="noStrike">
              <a:solidFill>
                <a:schemeClr val="dk1"/>
              </a:solidFill>
              <a:latin typeface="Calibri"/>
              <a:ea typeface="Calibri"/>
              <a:cs typeface="Calibri"/>
              <a:sym typeface="Calibri"/>
            </a:endParaRPr>
          </a:p>
        </p:txBody>
      </p:sp>
      <p:sp>
        <p:nvSpPr>
          <p:cNvPr id="21" name="Google Shape;21;g2cac57f9e40_0_0"/>
          <p:cNvSpPr/>
          <p:nvPr/>
        </p:nvSpPr>
        <p:spPr>
          <a:xfrm>
            <a:off x="3950194" y="0"/>
            <a:ext cx="16757700" cy="13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Free Presentation Template by EaTemp</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D3D3"/>
        </a:solidFill>
      </p:bgPr>
    </p:bg>
    <p:spTree>
      <p:nvGrpSpPr>
        <p:cNvPr id="208" name="Shape 208"/>
        <p:cNvGrpSpPr/>
        <p:nvPr/>
      </p:nvGrpSpPr>
      <p:grpSpPr>
        <a:xfrm>
          <a:off x="0" y="0"/>
          <a:ext cx="0" cy="0"/>
          <a:chOff x="0" y="0"/>
          <a:chExt cx="0" cy="0"/>
        </a:xfrm>
      </p:grpSpPr>
      <p:pic>
        <p:nvPicPr>
          <p:cNvPr descr=" " id="209" name="Google Shape;209;g2cac57f9e40_0_184"/>
          <p:cNvPicPr preferRelativeResize="0"/>
          <p:nvPr/>
        </p:nvPicPr>
        <p:blipFill rotWithShape="1">
          <a:blip r:embed="rId3">
            <a:alphaModFix/>
          </a:blip>
          <a:srcRect b="0" l="0" r="0" t="0"/>
          <a:stretch/>
        </p:blipFill>
        <p:spPr>
          <a:xfrm>
            <a:off x="0" y="0"/>
            <a:ext cx="9437280" cy="13716000"/>
          </a:xfrm>
          <a:prstGeom prst="rect">
            <a:avLst/>
          </a:prstGeom>
          <a:noFill/>
          <a:ln>
            <a:noFill/>
          </a:ln>
        </p:spPr>
      </p:pic>
      <p:pic>
        <p:nvPicPr>
          <p:cNvPr descr=" " id="210" name="Google Shape;210;g2cac57f9e40_0_184"/>
          <p:cNvPicPr preferRelativeResize="0"/>
          <p:nvPr/>
        </p:nvPicPr>
        <p:blipFill rotWithShape="1">
          <a:blip r:embed="rId4">
            <a:alphaModFix/>
          </a:blip>
          <a:srcRect b="0" l="0" r="0" t="0"/>
          <a:stretch/>
        </p:blipFill>
        <p:spPr>
          <a:xfrm>
            <a:off x="17706013" y="0"/>
            <a:ext cx="6681035" cy="6858000"/>
          </a:xfrm>
          <a:prstGeom prst="rect">
            <a:avLst/>
          </a:prstGeom>
          <a:noFill/>
          <a:ln>
            <a:noFill/>
          </a:ln>
        </p:spPr>
      </p:pic>
      <p:sp>
        <p:nvSpPr>
          <p:cNvPr id="211" name="Google Shape;211;g2cac57f9e40_0_1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g2cac57f9e40_0_18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13" name="Google Shape;213;g2cac57f9e40_0_184"/>
          <p:cNvSpPr/>
          <p:nvPr/>
        </p:nvSpPr>
        <p:spPr>
          <a:xfrm>
            <a:off x="7722565" y="469900"/>
            <a:ext cx="9293400" cy="205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ammetto One"/>
              <a:buNone/>
            </a:pPr>
            <a:r>
              <a:rPr b="0" i="0" lang="en-US" sz="8000" u="none" cap="none" strike="noStrike">
                <a:solidFill>
                  <a:srgbClr val="272727"/>
                </a:solidFill>
                <a:latin typeface="Rammetto One"/>
                <a:ea typeface="Rammetto One"/>
                <a:cs typeface="Rammetto One"/>
                <a:sym typeface="Rammetto One"/>
              </a:rPr>
              <a:t>PRICING PLAN</a:t>
            </a:r>
            <a:endParaRPr b="0" i="0" sz="8000" u="none" cap="none" strike="noStrike">
              <a:solidFill>
                <a:schemeClr val="dk1"/>
              </a:solidFill>
              <a:latin typeface="Calibri"/>
              <a:ea typeface="Calibri"/>
              <a:cs typeface="Calibri"/>
              <a:sym typeface="Calibri"/>
            </a:endParaRPr>
          </a:p>
        </p:txBody>
      </p:sp>
      <p:sp>
        <p:nvSpPr>
          <p:cNvPr id="214" name="Google Shape;214;g2cac57f9e40_0_184"/>
          <p:cNvSpPr/>
          <p:nvPr/>
        </p:nvSpPr>
        <p:spPr>
          <a:xfrm>
            <a:off x="1778222" y="2489200"/>
            <a:ext cx="20843400" cy="996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cac57f9e40_0_184"/>
          <p:cNvSpPr/>
          <p:nvPr/>
        </p:nvSpPr>
        <p:spPr>
          <a:xfrm>
            <a:off x="1778222" y="2489200"/>
            <a:ext cx="6439800" cy="9969600"/>
          </a:xfrm>
          <a:prstGeom prst="roundRect">
            <a:avLst>
              <a:gd fmla="val 3124"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6" name="Google Shape;216;g2cac57f9e40_0_184"/>
          <p:cNvPicPr preferRelativeResize="0"/>
          <p:nvPr/>
        </p:nvPicPr>
        <p:blipFill rotWithShape="1">
          <a:blip r:embed="rId6">
            <a:alphaModFix/>
          </a:blip>
          <a:srcRect b="0" l="0" r="0" t="0"/>
          <a:stretch/>
        </p:blipFill>
        <p:spPr>
          <a:xfrm>
            <a:off x="4372382" y="2946400"/>
            <a:ext cx="1251389" cy="1409700"/>
          </a:xfrm>
          <a:prstGeom prst="rect">
            <a:avLst/>
          </a:prstGeom>
          <a:noFill/>
          <a:ln>
            <a:noFill/>
          </a:ln>
        </p:spPr>
      </p:pic>
      <p:sp>
        <p:nvSpPr>
          <p:cNvPr id="217" name="Google Shape;217;g2cac57f9e40_0_184"/>
          <p:cNvSpPr/>
          <p:nvPr/>
        </p:nvSpPr>
        <p:spPr>
          <a:xfrm>
            <a:off x="3734267" y="4660900"/>
            <a:ext cx="2527500" cy="123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Rammetto One"/>
              <a:buNone/>
            </a:pPr>
            <a:r>
              <a:rPr b="0" i="0" lang="en-US" sz="4800" u="none" cap="none" strike="noStrike">
                <a:solidFill>
                  <a:srgbClr val="000000"/>
                </a:solidFill>
                <a:latin typeface="Rammetto One"/>
                <a:ea typeface="Rammetto One"/>
                <a:cs typeface="Rammetto One"/>
                <a:sym typeface="Rammetto One"/>
              </a:rPr>
              <a:t>BASIC</a:t>
            </a:r>
            <a:endParaRPr b="0" i="0" sz="4800" u="none" cap="none" strike="noStrike">
              <a:solidFill>
                <a:schemeClr val="dk1"/>
              </a:solidFill>
              <a:latin typeface="Calibri"/>
              <a:ea typeface="Calibri"/>
              <a:cs typeface="Calibri"/>
              <a:sym typeface="Calibri"/>
            </a:endParaRPr>
          </a:p>
        </p:txBody>
      </p:sp>
      <p:sp>
        <p:nvSpPr>
          <p:cNvPr id="218" name="Google Shape;218;g2cac57f9e40_0_184"/>
          <p:cNvSpPr/>
          <p:nvPr/>
        </p:nvSpPr>
        <p:spPr>
          <a:xfrm>
            <a:off x="2235479" y="59944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9" name="Google Shape;219;g2cac57f9e40_0_184"/>
          <p:cNvSpPr/>
          <p:nvPr/>
        </p:nvSpPr>
        <p:spPr>
          <a:xfrm>
            <a:off x="2680035" y="10972800"/>
            <a:ext cx="4636200" cy="123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$10/MONTH</a:t>
            </a:r>
            <a:endParaRPr b="0" i="0" sz="4800" u="none" cap="none" strike="noStrike">
              <a:solidFill>
                <a:schemeClr val="dk1"/>
              </a:solidFill>
              <a:latin typeface="Calibri"/>
              <a:ea typeface="Calibri"/>
              <a:cs typeface="Calibri"/>
              <a:sym typeface="Calibri"/>
            </a:endParaRPr>
          </a:p>
        </p:txBody>
      </p:sp>
      <p:sp>
        <p:nvSpPr>
          <p:cNvPr id="220" name="Google Shape;220;g2cac57f9e40_0_184"/>
          <p:cNvSpPr/>
          <p:nvPr/>
        </p:nvSpPr>
        <p:spPr>
          <a:xfrm>
            <a:off x="8980022" y="2489200"/>
            <a:ext cx="6439800" cy="9969600"/>
          </a:xfrm>
          <a:prstGeom prst="roundRect">
            <a:avLst>
              <a:gd fmla="val 3124"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1" name="Google Shape;221;g2cac57f9e40_0_184"/>
          <p:cNvPicPr preferRelativeResize="0"/>
          <p:nvPr/>
        </p:nvPicPr>
        <p:blipFill rotWithShape="1">
          <a:blip r:embed="rId7">
            <a:alphaModFix/>
          </a:blip>
          <a:srcRect b="0" l="0" r="0" t="0"/>
          <a:stretch/>
        </p:blipFill>
        <p:spPr>
          <a:xfrm>
            <a:off x="11967866" y="2946400"/>
            <a:ext cx="464017" cy="1409700"/>
          </a:xfrm>
          <a:prstGeom prst="rect">
            <a:avLst/>
          </a:prstGeom>
          <a:noFill/>
          <a:ln>
            <a:noFill/>
          </a:ln>
        </p:spPr>
      </p:pic>
      <p:sp>
        <p:nvSpPr>
          <p:cNvPr id="222" name="Google Shape;222;g2cac57f9e40_0_184"/>
          <p:cNvSpPr/>
          <p:nvPr/>
        </p:nvSpPr>
        <p:spPr>
          <a:xfrm>
            <a:off x="11107538" y="4660900"/>
            <a:ext cx="2184600" cy="123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Rammetto One"/>
              <a:buNone/>
            </a:pPr>
            <a:r>
              <a:rPr b="0" i="0" lang="en-US" sz="4800" u="none" cap="none" strike="noStrike">
                <a:solidFill>
                  <a:srgbClr val="000000"/>
                </a:solidFill>
                <a:latin typeface="Rammetto One"/>
                <a:ea typeface="Rammetto One"/>
                <a:cs typeface="Rammetto One"/>
                <a:sym typeface="Rammetto One"/>
              </a:rPr>
              <a:t>ELITE</a:t>
            </a:r>
            <a:endParaRPr b="0" i="0" sz="4800" u="none" cap="none" strike="noStrike">
              <a:solidFill>
                <a:schemeClr val="dk1"/>
              </a:solidFill>
              <a:latin typeface="Calibri"/>
              <a:ea typeface="Calibri"/>
              <a:cs typeface="Calibri"/>
              <a:sym typeface="Calibri"/>
            </a:endParaRPr>
          </a:p>
        </p:txBody>
      </p:sp>
      <p:sp>
        <p:nvSpPr>
          <p:cNvPr id="223" name="Google Shape;223;g2cac57f9e40_0_184"/>
          <p:cNvSpPr/>
          <p:nvPr/>
        </p:nvSpPr>
        <p:spPr>
          <a:xfrm>
            <a:off x="9437280" y="59944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24" name="Google Shape;224;g2cac57f9e40_0_184"/>
          <p:cNvSpPr/>
          <p:nvPr/>
        </p:nvSpPr>
        <p:spPr>
          <a:xfrm>
            <a:off x="9786573" y="10972800"/>
            <a:ext cx="4826700" cy="123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$50/MONTH</a:t>
            </a:r>
            <a:endParaRPr b="0" i="0" sz="4800" u="none" cap="none" strike="noStrike">
              <a:solidFill>
                <a:schemeClr val="dk1"/>
              </a:solidFill>
              <a:latin typeface="Calibri"/>
              <a:ea typeface="Calibri"/>
              <a:cs typeface="Calibri"/>
              <a:sym typeface="Calibri"/>
            </a:endParaRPr>
          </a:p>
        </p:txBody>
      </p:sp>
      <p:sp>
        <p:nvSpPr>
          <p:cNvPr id="225" name="Google Shape;225;g2cac57f9e40_0_184"/>
          <p:cNvSpPr/>
          <p:nvPr/>
        </p:nvSpPr>
        <p:spPr>
          <a:xfrm>
            <a:off x="16181822" y="2489200"/>
            <a:ext cx="6439800" cy="9969600"/>
          </a:xfrm>
          <a:prstGeom prst="roundRect">
            <a:avLst>
              <a:gd fmla="val 3124"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6" name="Google Shape;226;g2cac57f9e40_0_184"/>
          <p:cNvPicPr preferRelativeResize="0"/>
          <p:nvPr/>
        </p:nvPicPr>
        <p:blipFill rotWithShape="1">
          <a:blip r:embed="rId8">
            <a:alphaModFix/>
          </a:blip>
          <a:srcRect b="0" l="0" r="0" t="0"/>
          <a:stretch/>
        </p:blipFill>
        <p:spPr>
          <a:xfrm>
            <a:off x="18722087" y="2946400"/>
            <a:ext cx="1359175" cy="1409700"/>
          </a:xfrm>
          <a:prstGeom prst="rect">
            <a:avLst/>
          </a:prstGeom>
          <a:noFill/>
          <a:ln>
            <a:noFill/>
          </a:ln>
        </p:spPr>
      </p:pic>
      <p:sp>
        <p:nvSpPr>
          <p:cNvPr id="227" name="Google Shape;227;g2cac57f9e40_0_184"/>
          <p:cNvSpPr/>
          <p:nvPr/>
        </p:nvSpPr>
        <p:spPr>
          <a:xfrm>
            <a:off x="17039180" y="4660900"/>
            <a:ext cx="4725000" cy="123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Rammetto One"/>
              <a:buNone/>
            </a:pPr>
            <a:r>
              <a:rPr b="0" i="0" lang="en-US" sz="4800" u="none" cap="none" strike="noStrike">
                <a:solidFill>
                  <a:srgbClr val="000000"/>
                </a:solidFill>
                <a:latin typeface="Rammetto One"/>
                <a:ea typeface="Rammetto One"/>
                <a:cs typeface="Rammetto One"/>
                <a:sym typeface="Rammetto One"/>
              </a:rPr>
              <a:t>LEGENDARY</a:t>
            </a:r>
            <a:endParaRPr b="0" i="0" sz="4800" u="none" cap="none" strike="noStrike">
              <a:solidFill>
                <a:schemeClr val="dk1"/>
              </a:solidFill>
              <a:latin typeface="Calibri"/>
              <a:ea typeface="Calibri"/>
              <a:cs typeface="Calibri"/>
              <a:sym typeface="Calibri"/>
            </a:endParaRPr>
          </a:p>
        </p:txBody>
      </p:sp>
      <p:sp>
        <p:nvSpPr>
          <p:cNvPr id="228" name="Google Shape;228;g2cac57f9e40_0_184"/>
          <p:cNvSpPr/>
          <p:nvPr/>
        </p:nvSpPr>
        <p:spPr>
          <a:xfrm>
            <a:off x="16639080" y="59944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29" name="Google Shape;229;g2cac57f9e40_0_184"/>
          <p:cNvSpPr/>
          <p:nvPr/>
        </p:nvSpPr>
        <p:spPr>
          <a:xfrm>
            <a:off x="16816902" y="10972800"/>
            <a:ext cx="5169600" cy="123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D3D3"/>
        </a:solidFill>
      </p:bgPr>
    </p:bg>
    <p:spTree>
      <p:nvGrpSpPr>
        <p:cNvPr id="234" name="Shape 234"/>
        <p:cNvGrpSpPr/>
        <p:nvPr/>
      </p:nvGrpSpPr>
      <p:grpSpPr>
        <a:xfrm>
          <a:off x="0" y="0"/>
          <a:ext cx="0" cy="0"/>
          <a:chOff x="0" y="0"/>
          <a:chExt cx="0" cy="0"/>
        </a:xfrm>
      </p:grpSpPr>
      <p:pic>
        <p:nvPicPr>
          <p:cNvPr descr=" " id="235" name="Google Shape;235;g2cac57f9e40_0_209"/>
          <p:cNvPicPr preferRelativeResize="0"/>
          <p:nvPr/>
        </p:nvPicPr>
        <p:blipFill rotWithShape="1">
          <a:blip r:embed="rId3">
            <a:alphaModFix/>
          </a:blip>
          <a:srcRect b="0" l="0" r="0" t="0"/>
          <a:stretch/>
        </p:blipFill>
        <p:spPr>
          <a:xfrm>
            <a:off x="0" y="2044861"/>
            <a:ext cx="23808347" cy="11671139"/>
          </a:xfrm>
          <a:prstGeom prst="rect">
            <a:avLst/>
          </a:prstGeom>
          <a:noFill/>
          <a:ln>
            <a:noFill/>
          </a:ln>
        </p:spPr>
      </p:pic>
      <p:sp>
        <p:nvSpPr>
          <p:cNvPr id="236" name="Google Shape;236;g2cac57f9e40_0_2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7" name="Google Shape;237;g2cac57f9e40_0_20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38" name="Google Shape;238;g2cac57f9e40_0_209"/>
          <p:cNvPicPr preferRelativeResize="0"/>
          <p:nvPr/>
        </p:nvPicPr>
        <p:blipFill rotWithShape="1">
          <a:blip r:embed="rId5">
            <a:alphaModFix/>
          </a:blip>
          <a:srcRect b="0" l="0" r="0" t="0"/>
          <a:stretch/>
        </p:blipFill>
        <p:spPr>
          <a:xfrm>
            <a:off x="990724" y="1574800"/>
            <a:ext cx="22418302" cy="10579100"/>
          </a:xfrm>
          <a:prstGeom prst="rect">
            <a:avLst/>
          </a:prstGeom>
          <a:noFill/>
          <a:ln>
            <a:noFill/>
          </a:ln>
        </p:spPr>
      </p:pic>
      <p:sp>
        <p:nvSpPr>
          <p:cNvPr id="239" name="Google Shape;239;g2cac57f9e40_0_209"/>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0" name="Google Shape;240;g2cac57f9e40_0_209"/>
          <p:cNvPicPr preferRelativeResize="0"/>
          <p:nvPr/>
        </p:nvPicPr>
        <p:blipFill rotWithShape="1">
          <a:blip r:embed="rId6">
            <a:alphaModFix/>
          </a:blip>
          <a:srcRect b="0" l="0" r="0" t="0"/>
          <a:stretch/>
        </p:blipFill>
        <p:spPr>
          <a:xfrm>
            <a:off x="1270159" y="1574800"/>
            <a:ext cx="5639505" cy="5638800"/>
          </a:xfrm>
          <a:prstGeom prst="rect">
            <a:avLst/>
          </a:prstGeom>
          <a:noFill/>
          <a:ln>
            <a:noFill/>
          </a:ln>
        </p:spPr>
      </p:pic>
      <p:pic>
        <p:nvPicPr>
          <p:cNvPr descr=" " id="241" name="Google Shape;241;g2cac57f9e40_0_209"/>
          <p:cNvPicPr preferRelativeResize="0"/>
          <p:nvPr/>
        </p:nvPicPr>
        <p:blipFill rotWithShape="1">
          <a:blip r:embed="rId7">
            <a:alphaModFix/>
          </a:blip>
          <a:srcRect b="0" l="0" r="0" t="0"/>
          <a:stretch/>
        </p:blipFill>
        <p:spPr>
          <a:xfrm>
            <a:off x="3361700" y="3666083"/>
            <a:ext cx="1456422" cy="1456246"/>
          </a:xfrm>
          <a:prstGeom prst="rect">
            <a:avLst/>
          </a:prstGeom>
          <a:noFill/>
          <a:ln>
            <a:noFill/>
          </a:ln>
        </p:spPr>
      </p:pic>
      <p:pic>
        <p:nvPicPr>
          <p:cNvPr descr=" " id="242" name="Google Shape;242;g2cac57f9e40_0_209"/>
          <p:cNvPicPr preferRelativeResize="0"/>
          <p:nvPr/>
        </p:nvPicPr>
        <p:blipFill rotWithShape="1">
          <a:blip r:embed="rId6">
            <a:alphaModFix/>
          </a:blip>
          <a:srcRect b="0" l="0" r="0" t="0"/>
          <a:stretch/>
        </p:blipFill>
        <p:spPr>
          <a:xfrm>
            <a:off x="6769946" y="1574800"/>
            <a:ext cx="5639505" cy="5638800"/>
          </a:xfrm>
          <a:prstGeom prst="rect">
            <a:avLst/>
          </a:prstGeom>
          <a:noFill/>
          <a:ln>
            <a:noFill/>
          </a:ln>
        </p:spPr>
      </p:pic>
      <p:pic>
        <p:nvPicPr>
          <p:cNvPr descr=" " id="243" name="Google Shape;243;g2cac57f9e40_0_209"/>
          <p:cNvPicPr preferRelativeResize="0"/>
          <p:nvPr/>
        </p:nvPicPr>
        <p:blipFill rotWithShape="1">
          <a:blip r:embed="rId8">
            <a:alphaModFix/>
          </a:blip>
          <a:srcRect b="0" l="0" r="0" t="0"/>
          <a:stretch/>
        </p:blipFill>
        <p:spPr>
          <a:xfrm>
            <a:off x="8776797" y="3581400"/>
            <a:ext cx="1625803" cy="1625600"/>
          </a:xfrm>
          <a:prstGeom prst="rect">
            <a:avLst/>
          </a:prstGeom>
          <a:noFill/>
          <a:ln>
            <a:noFill/>
          </a:ln>
        </p:spPr>
      </p:pic>
      <p:pic>
        <p:nvPicPr>
          <p:cNvPr descr=" " id="244" name="Google Shape;244;g2cac57f9e40_0_209"/>
          <p:cNvPicPr preferRelativeResize="0"/>
          <p:nvPr/>
        </p:nvPicPr>
        <p:blipFill rotWithShape="1">
          <a:blip r:embed="rId9">
            <a:alphaModFix/>
          </a:blip>
          <a:srcRect b="0" l="0" r="0" t="0"/>
          <a:stretch/>
        </p:blipFill>
        <p:spPr>
          <a:xfrm>
            <a:off x="8980022" y="3784600"/>
            <a:ext cx="1192256" cy="1190414"/>
          </a:xfrm>
          <a:prstGeom prst="rect">
            <a:avLst/>
          </a:prstGeom>
          <a:noFill/>
          <a:ln>
            <a:noFill/>
          </a:ln>
        </p:spPr>
      </p:pic>
      <p:pic>
        <p:nvPicPr>
          <p:cNvPr descr=" " id="245" name="Google Shape;245;g2cac57f9e40_0_209"/>
          <p:cNvPicPr preferRelativeResize="0"/>
          <p:nvPr/>
        </p:nvPicPr>
        <p:blipFill rotWithShape="1">
          <a:blip r:embed="rId6">
            <a:alphaModFix/>
          </a:blip>
          <a:srcRect b="0" l="0" r="0" t="0"/>
          <a:stretch/>
        </p:blipFill>
        <p:spPr>
          <a:xfrm>
            <a:off x="12269734" y="1574800"/>
            <a:ext cx="5639505" cy="5638800"/>
          </a:xfrm>
          <a:prstGeom prst="rect">
            <a:avLst/>
          </a:prstGeom>
          <a:noFill/>
          <a:ln>
            <a:noFill/>
          </a:ln>
        </p:spPr>
      </p:pic>
      <p:pic>
        <p:nvPicPr>
          <p:cNvPr descr=" " id="246" name="Google Shape;246;g2cac57f9e40_0_209"/>
          <p:cNvPicPr preferRelativeResize="0"/>
          <p:nvPr/>
        </p:nvPicPr>
        <p:blipFill rotWithShape="1">
          <a:blip r:embed="rId8">
            <a:alphaModFix/>
          </a:blip>
          <a:srcRect b="0" l="0" r="0" t="0"/>
          <a:stretch/>
        </p:blipFill>
        <p:spPr>
          <a:xfrm>
            <a:off x="14276584" y="3581400"/>
            <a:ext cx="1625803" cy="1625600"/>
          </a:xfrm>
          <a:prstGeom prst="rect">
            <a:avLst/>
          </a:prstGeom>
          <a:noFill/>
          <a:ln>
            <a:noFill/>
          </a:ln>
        </p:spPr>
      </p:pic>
      <p:pic>
        <p:nvPicPr>
          <p:cNvPr descr=" " id="247" name="Google Shape;247;g2cac57f9e40_0_209"/>
          <p:cNvPicPr preferRelativeResize="0"/>
          <p:nvPr/>
        </p:nvPicPr>
        <p:blipFill rotWithShape="1">
          <a:blip r:embed="rId10">
            <a:alphaModFix/>
          </a:blip>
          <a:srcRect b="0" l="0" r="0" t="0"/>
          <a:stretch/>
        </p:blipFill>
        <p:spPr>
          <a:xfrm>
            <a:off x="14378172" y="3586163"/>
            <a:ext cx="1519452" cy="1519262"/>
          </a:xfrm>
          <a:prstGeom prst="rect">
            <a:avLst/>
          </a:prstGeom>
          <a:noFill/>
          <a:ln>
            <a:noFill/>
          </a:ln>
        </p:spPr>
      </p:pic>
      <p:pic>
        <p:nvPicPr>
          <p:cNvPr descr=" " id="248" name="Google Shape;248;g2cac57f9e40_0_209"/>
          <p:cNvPicPr preferRelativeResize="0"/>
          <p:nvPr/>
        </p:nvPicPr>
        <p:blipFill rotWithShape="1">
          <a:blip r:embed="rId6">
            <a:alphaModFix/>
          </a:blip>
          <a:srcRect b="0" l="0" r="0" t="0"/>
          <a:stretch/>
        </p:blipFill>
        <p:spPr>
          <a:xfrm>
            <a:off x="17769521" y="1574800"/>
            <a:ext cx="5639505" cy="5638800"/>
          </a:xfrm>
          <a:prstGeom prst="rect">
            <a:avLst/>
          </a:prstGeom>
          <a:noFill/>
          <a:ln>
            <a:noFill/>
          </a:ln>
        </p:spPr>
      </p:pic>
      <p:pic>
        <p:nvPicPr>
          <p:cNvPr descr=" " id="249" name="Google Shape;249;g2cac57f9e40_0_209"/>
          <p:cNvPicPr preferRelativeResize="0"/>
          <p:nvPr/>
        </p:nvPicPr>
        <p:blipFill rotWithShape="1">
          <a:blip r:embed="rId8">
            <a:alphaModFix/>
          </a:blip>
          <a:srcRect b="0" l="0" r="0" t="0"/>
          <a:stretch/>
        </p:blipFill>
        <p:spPr>
          <a:xfrm>
            <a:off x="19776372" y="3581400"/>
            <a:ext cx="1625803" cy="1625600"/>
          </a:xfrm>
          <a:prstGeom prst="rect">
            <a:avLst/>
          </a:prstGeom>
          <a:noFill/>
          <a:ln>
            <a:noFill/>
          </a:ln>
        </p:spPr>
      </p:pic>
      <p:pic>
        <p:nvPicPr>
          <p:cNvPr descr=" " id="250" name="Google Shape;250;g2cac57f9e40_0_209"/>
          <p:cNvPicPr preferRelativeResize="0"/>
          <p:nvPr/>
        </p:nvPicPr>
        <p:blipFill rotWithShape="1">
          <a:blip r:embed="rId11">
            <a:alphaModFix/>
          </a:blip>
          <a:srcRect b="0" l="0" r="0" t="0"/>
          <a:stretch/>
        </p:blipFill>
        <p:spPr>
          <a:xfrm>
            <a:off x="19844116" y="3581400"/>
            <a:ext cx="1490319" cy="1625600"/>
          </a:xfrm>
          <a:prstGeom prst="rect">
            <a:avLst/>
          </a:prstGeom>
          <a:noFill/>
          <a:ln>
            <a:noFill/>
          </a:ln>
        </p:spPr>
      </p:pic>
      <p:sp>
        <p:nvSpPr>
          <p:cNvPr id="251" name="Google Shape;251;g2cac57f9e40_0_209"/>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cac57f9e40_0_209"/>
          <p:cNvSpPr/>
          <p:nvPr/>
        </p:nvSpPr>
        <p:spPr>
          <a:xfrm>
            <a:off x="990724" y="3835400"/>
            <a:ext cx="1117800" cy="1117500"/>
          </a:xfrm>
          <a:prstGeom prst="roundRect">
            <a:avLst>
              <a:gd fmla="val 378818"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cac57f9e40_0_209"/>
          <p:cNvSpPr/>
          <p:nvPr/>
        </p:nvSpPr>
        <p:spPr>
          <a:xfrm>
            <a:off x="1187598" y="3536950"/>
            <a:ext cx="1062600" cy="205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ammetto One"/>
              <a:buNone/>
            </a:pPr>
            <a:r>
              <a:rPr b="0" i="0" lang="en-US" sz="8000" u="none" cap="none" strike="noStrike">
                <a:solidFill>
                  <a:srgbClr val="FFFFFF"/>
                </a:solidFill>
                <a:latin typeface="Rammetto One"/>
                <a:ea typeface="Rammetto One"/>
                <a:cs typeface="Rammetto One"/>
                <a:sym typeface="Rammetto One"/>
              </a:rPr>
              <a:t>S</a:t>
            </a:r>
            <a:endParaRPr b="0" i="0" sz="8000" u="none" cap="none" strike="noStrike">
              <a:solidFill>
                <a:schemeClr val="dk1"/>
              </a:solidFill>
              <a:latin typeface="Calibri"/>
              <a:ea typeface="Calibri"/>
              <a:cs typeface="Calibri"/>
              <a:sym typeface="Calibri"/>
            </a:endParaRPr>
          </a:p>
        </p:txBody>
      </p:sp>
      <p:sp>
        <p:nvSpPr>
          <p:cNvPr id="254" name="Google Shape;254;g2cac57f9e40_0_209"/>
          <p:cNvSpPr/>
          <p:nvPr/>
        </p:nvSpPr>
        <p:spPr>
          <a:xfrm>
            <a:off x="6427003" y="3835400"/>
            <a:ext cx="1117800" cy="1117500"/>
          </a:xfrm>
          <a:prstGeom prst="roundRect">
            <a:avLst>
              <a:gd fmla="val 378818"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cac57f9e40_0_209"/>
          <p:cNvSpPr/>
          <p:nvPr/>
        </p:nvSpPr>
        <p:spPr>
          <a:xfrm>
            <a:off x="6319040" y="3536950"/>
            <a:ext cx="1672500" cy="205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ammetto One"/>
              <a:buNone/>
            </a:pPr>
            <a:r>
              <a:rPr b="0" i="0" lang="en-US" sz="8000" u="none" cap="none" strike="noStrike">
                <a:solidFill>
                  <a:srgbClr val="FFFFFF"/>
                </a:solidFill>
                <a:latin typeface="Rammetto One"/>
                <a:ea typeface="Rammetto One"/>
                <a:cs typeface="Rammetto One"/>
                <a:sym typeface="Rammetto One"/>
              </a:rPr>
              <a:t>W</a:t>
            </a:r>
            <a:endParaRPr b="0" i="0" sz="8000" u="none" cap="none" strike="noStrike">
              <a:solidFill>
                <a:schemeClr val="dk1"/>
              </a:solidFill>
              <a:latin typeface="Calibri"/>
              <a:ea typeface="Calibri"/>
              <a:cs typeface="Calibri"/>
              <a:sym typeface="Calibri"/>
            </a:endParaRPr>
          </a:p>
        </p:txBody>
      </p:sp>
      <p:sp>
        <p:nvSpPr>
          <p:cNvPr id="256" name="Google Shape;256;g2cac57f9e40_0_209"/>
          <p:cNvSpPr/>
          <p:nvPr/>
        </p:nvSpPr>
        <p:spPr>
          <a:xfrm>
            <a:off x="11863283" y="3835400"/>
            <a:ext cx="1117800" cy="1117500"/>
          </a:xfrm>
          <a:prstGeom prst="roundRect">
            <a:avLst>
              <a:gd fmla="val 378818"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cac57f9e40_0_209"/>
          <p:cNvSpPr/>
          <p:nvPr/>
        </p:nvSpPr>
        <p:spPr>
          <a:xfrm>
            <a:off x="11939492" y="3536950"/>
            <a:ext cx="1304100" cy="205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ammetto One"/>
              <a:buNone/>
            </a:pPr>
            <a:r>
              <a:rPr b="0" i="0" lang="en-US" sz="8000" u="none" cap="none" strike="noStrike">
                <a:solidFill>
                  <a:srgbClr val="FFFFFF"/>
                </a:solidFill>
                <a:latin typeface="Rammetto One"/>
                <a:ea typeface="Rammetto One"/>
                <a:cs typeface="Rammetto One"/>
                <a:sym typeface="Rammetto One"/>
              </a:rPr>
              <a:t>O</a:t>
            </a:r>
            <a:endParaRPr b="0" i="0" sz="8000" u="none" cap="none" strike="noStrike">
              <a:solidFill>
                <a:schemeClr val="dk1"/>
              </a:solidFill>
              <a:latin typeface="Calibri"/>
              <a:ea typeface="Calibri"/>
              <a:cs typeface="Calibri"/>
              <a:sym typeface="Calibri"/>
            </a:endParaRPr>
          </a:p>
        </p:txBody>
      </p:sp>
      <p:sp>
        <p:nvSpPr>
          <p:cNvPr id="258" name="Google Shape;258;g2cac57f9e40_0_209"/>
          <p:cNvSpPr/>
          <p:nvPr/>
        </p:nvSpPr>
        <p:spPr>
          <a:xfrm>
            <a:off x="17299562" y="3835400"/>
            <a:ext cx="1117800" cy="1117500"/>
          </a:xfrm>
          <a:prstGeom prst="roundRect">
            <a:avLst>
              <a:gd fmla="val 378818"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cac57f9e40_0_209"/>
          <p:cNvSpPr/>
          <p:nvPr/>
        </p:nvSpPr>
        <p:spPr>
          <a:xfrm>
            <a:off x="17451981" y="3536950"/>
            <a:ext cx="1151700" cy="205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ammetto One"/>
              <a:buNone/>
            </a:pPr>
            <a:r>
              <a:rPr b="0" i="0" lang="en-US" sz="8000" u="none" cap="none" strike="noStrike">
                <a:solidFill>
                  <a:srgbClr val="FFFFFF"/>
                </a:solidFill>
                <a:latin typeface="Rammetto One"/>
                <a:ea typeface="Rammetto One"/>
                <a:cs typeface="Rammetto One"/>
                <a:sym typeface="Rammetto One"/>
              </a:rPr>
              <a:t>T</a:t>
            </a:r>
            <a:endParaRPr b="0" i="0" sz="8000" u="none" cap="none" strike="noStrike">
              <a:solidFill>
                <a:schemeClr val="dk1"/>
              </a:solidFill>
              <a:latin typeface="Calibri"/>
              <a:ea typeface="Calibri"/>
              <a:cs typeface="Calibri"/>
              <a:sym typeface="Calibri"/>
            </a:endParaRPr>
          </a:p>
        </p:txBody>
      </p:sp>
      <p:sp>
        <p:nvSpPr>
          <p:cNvPr id="260" name="Google Shape;260;g2cac57f9e40_0_209"/>
          <p:cNvSpPr/>
          <p:nvPr/>
        </p:nvSpPr>
        <p:spPr>
          <a:xfrm>
            <a:off x="1270159" y="7594600"/>
            <a:ext cx="4737600" cy="449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cac57f9e40_0_209"/>
          <p:cNvSpPr/>
          <p:nvPr/>
        </p:nvSpPr>
        <p:spPr>
          <a:xfrm>
            <a:off x="1270159" y="7594600"/>
            <a:ext cx="4737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cac57f9e40_0_209"/>
          <p:cNvSpPr/>
          <p:nvPr/>
        </p:nvSpPr>
        <p:spPr>
          <a:xfrm>
            <a:off x="1270159" y="7594600"/>
            <a:ext cx="4737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cac57f9e40_0_209"/>
          <p:cNvSpPr/>
          <p:nvPr/>
        </p:nvSpPr>
        <p:spPr>
          <a:xfrm>
            <a:off x="1270159" y="7594600"/>
            <a:ext cx="48900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ECLIPSE</a:t>
            </a:r>
            <a:endParaRPr b="0" i="0" sz="3600" u="none" cap="none" strike="noStrike">
              <a:solidFill>
                <a:schemeClr val="dk1"/>
              </a:solidFill>
              <a:latin typeface="Calibri"/>
              <a:ea typeface="Calibri"/>
              <a:cs typeface="Calibri"/>
              <a:sym typeface="Calibri"/>
            </a:endParaRPr>
          </a:p>
        </p:txBody>
      </p:sp>
      <p:sp>
        <p:nvSpPr>
          <p:cNvPr id="264" name="Google Shape;264;g2cac57f9e40_0_209"/>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5" name="Google Shape;265;g2cac57f9e40_0_209"/>
          <p:cNvSpPr/>
          <p:nvPr/>
        </p:nvSpPr>
        <p:spPr>
          <a:xfrm>
            <a:off x="1270159" y="10045700"/>
            <a:ext cx="4737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cac57f9e40_0_209"/>
          <p:cNvSpPr/>
          <p:nvPr/>
        </p:nvSpPr>
        <p:spPr>
          <a:xfrm>
            <a:off x="1270159" y="10045700"/>
            <a:ext cx="4737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cac57f9e40_0_209"/>
          <p:cNvSpPr/>
          <p:nvPr/>
        </p:nvSpPr>
        <p:spPr>
          <a:xfrm>
            <a:off x="1270159" y="10045700"/>
            <a:ext cx="48900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QUEST</a:t>
            </a:r>
            <a:endParaRPr b="0" i="0" sz="3600" u="none" cap="none" strike="noStrike">
              <a:solidFill>
                <a:schemeClr val="dk1"/>
              </a:solidFill>
              <a:latin typeface="Calibri"/>
              <a:ea typeface="Calibri"/>
              <a:cs typeface="Calibri"/>
              <a:sym typeface="Calibri"/>
            </a:endParaRPr>
          </a:p>
        </p:txBody>
      </p:sp>
      <p:sp>
        <p:nvSpPr>
          <p:cNvPr id="268" name="Google Shape;268;g2cac57f9e40_0_209"/>
          <p:cNvSpPr/>
          <p:nvPr/>
        </p:nvSpPr>
        <p:spPr>
          <a:xfrm>
            <a:off x="1270159" y="110236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69" name="Google Shape;269;g2cac57f9e40_0_209"/>
          <p:cNvSpPr/>
          <p:nvPr/>
        </p:nvSpPr>
        <p:spPr>
          <a:xfrm>
            <a:off x="6769946" y="7594600"/>
            <a:ext cx="4737600" cy="449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cac57f9e40_0_209"/>
          <p:cNvSpPr/>
          <p:nvPr/>
        </p:nvSpPr>
        <p:spPr>
          <a:xfrm>
            <a:off x="6769946" y="7594600"/>
            <a:ext cx="4737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cac57f9e40_0_209"/>
          <p:cNvSpPr/>
          <p:nvPr/>
        </p:nvSpPr>
        <p:spPr>
          <a:xfrm>
            <a:off x="6769946" y="7594600"/>
            <a:ext cx="4737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cac57f9e40_0_209"/>
          <p:cNvSpPr/>
          <p:nvPr/>
        </p:nvSpPr>
        <p:spPr>
          <a:xfrm>
            <a:off x="6769946" y="7594600"/>
            <a:ext cx="48900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ECLIPSE</a:t>
            </a:r>
            <a:endParaRPr b="0" i="0" sz="3600" u="none" cap="none" strike="noStrike">
              <a:solidFill>
                <a:schemeClr val="dk1"/>
              </a:solidFill>
              <a:latin typeface="Calibri"/>
              <a:ea typeface="Calibri"/>
              <a:cs typeface="Calibri"/>
              <a:sym typeface="Calibri"/>
            </a:endParaRPr>
          </a:p>
        </p:txBody>
      </p:sp>
      <p:sp>
        <p:nvSpPr>
          <p:cNvPr id="273" name="Google Shape;273;g2cac57f9e40_0_209"/>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4" name="Google Shape;274;g2cac57f9e40_0_209"/>
          <p:cNvSpPr/>
          <p:nvPr/>
        </p:nvSpPr>
        <p:spPr>
          <a:xfrm>
            <a:off x="6769946" y="10045700"/>
            <a:ext cx="4737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cac57f9e40_0_209"/>
          <p:cNvSpPr/>
          <p:nvPr/>
        </p:nvSpPr>
        <p:spPr>
          <a:xfrm>
            <a:off x="6769946" y="10045700"/>
            <a:ext cx="4737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cac57f9e40_0_209"/>
          <p:cNvSpPr/>
          <p:nvPr/>
        </p:nvSpPr>
        <p:spPr>
          <a:xfrm>
            <a:off x="6769946" y="10045700"/>
            <a:ext cx="48900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QUEST</a:t>
            </a:r>
            <a:endParaRPr b="0" i="0" sz="3600" u="none" cap="none" strike="noStrike">
              <a:solidFill>
                <a:schemeClr val="dk1"/>
              </a:solidFill>
              <a:latin typeface="Calibri"/>
              <a:ea typeface="Calibri"/>
              <a:cs typeface="Calibri"/>
              <a:sym typeface="Calibri"/>
            </a:endParaRPr>
          </a:p>
        </p:txBody>
      </p:sp>
      <p:sp>
        <p:nvSpPr>
          <p:cNvPr id="277" name="Google Shape;277;g2cac57f9e40_0_209"/>
          <p:cNvSpPr/>
          <p:nvPr/>
        </p:nvSpPr>
        <p:spPr>
          <a:xfrm>
            <a:off x="6769946" y="110236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78" name="Google Shape;278;g2cac57f9e40_0_209"/>
          <p:cNvSpPr/>
          <p:nvPr/>
        </p:nvSpPr>
        <p:spPr>
          <a:xfrm>
            <a:off x="12269734" y="7594600"/>
            <a:ext cx="4737600" cy="449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cac57f9e40_0_209"/>
          <p:cNvSpPr/>
          <p:nvPr/>
        </p:nvSpPr>
        <p:spPr>
          <a:xfrm>
            <a:off x="12269734" y="7594600"/>
            <a:ext cx="4737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cac57f9e40_0_209"/>
          <p:cNvSpPr/>
          <p:nvPr/>
        </p:nvSpPr>
        <p:spPr>
          <a:xfrm>
            <a:off x="12269734" y="7594600"/>
            <a:ext cx="4737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cac57f9e40_0_209"/>
          <p:cNvSpPr/>
          <p:nvPr/>
        </p:nvSpPr>
        <p:spPr>
          <a:xfrm>
            <a:off x="12269734" y="7594600"/>
            <a:ext cx="48900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ECLIPSE</a:t>
            </a:r>
            <a:endParaRPr b="0" i="0" sz="3600" u="none" cap="none" strike="noStrike">
              <a:solidFill>
                <a:schemeClr val="dk1"/>
              </a:solidFill>
              <a:latin typeface="Calibri"/>
              <a:ea typeface="Calibri"/>
              <a:cs typeface="Calibri"/>
              <a:sym typeface="Calibri"/>
            </a:endParaRPr>
          </a:p>
        </p:txBody>
      </p:sp>
      <p:sp>
        <p:nvSpPr>
          <p:cNvPr id="282" name="Google Shape;282;g2cac57f9e40_0_209"/>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3" name="Google Shape;283;g2cac57f9e40_0_209"/>
          <p:cNvSpPr/>
          <p:nvPr/>
        </p:nvSpPr>
        <p:spPr>
          <a:xfrm>
            <a:off x="12269734" y="10045700"/>
            <a:ext cx="4737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cac57f9e40_0_209"/>
          <p:cNvSpPr/>
          <p:nvPr/>
        </p:nvSpPr>
        <p:spPr>
          <a:xfrm>
            <a:off x="12269734" y="10045700"/>
            <a:ext cx="4737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cac57f9e40_0_209"/>
          <p:cNvSpPr/>
          <p:nvPr/>
        </p:nvSpPr>
        <p:spPr>
          <a:xfrm>
            <a:off x="12269734" y="10045700"/>
            <a:ext cx="48900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QUEST</a:t>
            </a:r>
            <a:endParaRPr b="0" i="0" sz="3600" u="none" cap="none" strike="noStrike">
              <a:solidFill>
                <a:schemeClr val="dk1"/>
              </a:solidFill>
              <a:latin typeface="Calibri"/>
              <a:ea typeface="Calibri"/>
              <a:cs typeface="Calibri"/>
              <a:sym typeface="Calibri"/>
            </a:endParaRPr>
          </a:p>
        </p:txBody>
      </p:sp>
      <p:sp>
        <p:nvSpPr>
          <p:cNvPr id="286" name="Google Shape;286;g2cac57f9e40_0_209"/>
          <p:cNvSpPr/>
          <p:nvPr/>
        </p:nvSpPr>
        <p:spPr>
          <a:xfrm>
            <a:off x="12269734" y="110236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87" name="Google Shape;287;g2cac57f9e40_0_209"/>
          <p:cNvSpPr/>
          <p:nvPr/>
        </p:nvSpPr>
        <p:spPr>
          <a:xfrm>
            <a:off x="17769521" y="7594600"/>
            <a:ext cx="4737600" cy="449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cac57f9e40_0_209"/>
          <p:cNvSpPr/>
          <p:nvPr/>
        </p:nvSpPr>
        <p:spPr>
          <a:xfrm>
            <a:off x="17769521" y="7594600"/>
            <a:ext cx="4737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cac57f9e40_0_209"/>
          <p:cNvSpPr/>
          <p:nvPr/>
        </p:nvSpPr>
        <p:spPr>
          <a:xfrm>
            <a:off x="17769521" y="7594600"/>
            <a:ext cx="4737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cac57f9e40_0_209"/>
          <p:cNvSpPr/>
          <p:nvPr/>
        </p:nvSpPr>
        <p:spPr>
          <a:xfrm>
            <a:off x="17769521" y="7594600"/>
            <a:ext cx="48900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ECLIPSE</a:t>
            </a:r>
            <a:endParaRPr b="0" i="0" sz="3600" u="none" cap="none" strike="noStrike">
              <a:solidFill>
                <a:schemeClr val="dk1"/>
              </a:solidFill>
              <a:latin typeface="Calibri"/>
              <a:ea typeface="Calibri"/>
              <a:cs typeface="Calibri"/>
              <a:sym typeface="Calibri"/>
            </a:endParaRPr>
          </a:p>
        </p:txBody>
      </p:sp>
      <p:sp>
        <p:nvSpPr>
          <p:cNvPr id="291" name="Google Shape;291;g2cac57f9e40_0_209"/>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2" name="Google Shape;292;g2cac57f9e40_0_209"/>
          <p:cNvSpPr/>
          <p:nvPr/>
        </p:nvSpPr>
        <p:spPr>
          <a:xfrm>
            <a:off x="17769521" y="10045700"/>
            <a:ext cx="4737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cac57f9e40_0_209"/>
          <p:cNvSpPr/>
          <p:nvPr/>
        </p:nvSpPr>
        <p:spPr>
          <a:xfrm>
            <a:off x="17769521" y="10045700"/>
            <a:ext cx="4737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cac57f9e40_0_209"/>
          <p:cNvSpPr/>
          <p:nvPr/>
        </p:nvSpPr>
        <p:spPr>
          <a:xfrm>
            <a:off x="17769521" y="10045700"/>
            <a:ext cx="48900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QUEST</a:t>
            </a:r>
            <a:endParaRPr b="0" i="0" sz="3600" u="none" cap="none" strike="noStrike">
              <a:solidFill>
                <a:schemeClr val="dk1"/>
              </a:solidFill>
              <a:latin typeface="Calibri"/>
              <a:ea typeface="Calibri"/>
              <a:cs typeface="Calibri"/>
              <a:sym typeface="Calibri"/>
            </a:endParaRPr>
          </a:p>
        </p:txBody>
      </p:sp>
      <p:sp>
        <p:nvSpPr>
          <p:cNvPr id="295" name="Google Shape;295;g2cac57f9e40_0_209"/>
          <p:cNvSpPr/>
          <p:nvPr/>
        </p:nvSpPr>
        <p:spPr>
          <a:xfrm>
            <a:off x="17769521" y="110236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D3D3"/>
        </a:solidFill>
      </p:bgPr>
    </p:bg>
    <p:spTree>
      <p:nvGrpSpPr>
        <p:cNvPr id="300" name="Shape 300"/>
        <p:cNvGrpSpPr/>
        <p:nvPr/>
      </p:nvGrpSpPr>
      <p:grpSpPr>
        <a:xfrm>
          <a:off x="0" y="0"/>
          <a:ext cx="0" cy="0"/>
          <a:chOff x="0" y="0"/>
          <a:chExt cx="0" cy="0"/>
        </a:xfrm>
      </p:grpSpPr>
      <p:pic>
        <p:nvPicPr>
          <p:cNvPr descr=" " id="301" name="Google Shape;301;g2cac57f9e40_0_274"/>
          <p:cNvPicPr preferRelativeResize="0"/>
          <p:nvPr/>
        </p:nvPicPr>
        <p:blipFill rotWithShape="1">
          <a:blip r:embed="rId3">
            <a:alphaModFix/>
          </a:blip>
          <a:srcRect b="0" l="0" r="0" t="0"/>
          <a:stretch/>
        </p:blipFill>
        <p:spPr>
          <a:xfrm>
            <a:off x="0" y="0"/>
            <a:ext cx="9437280" cy="13716000"/>
          </a:xfrm>
          <a:prstGeom prst="rect">
            <a:avLst/>
          </a:prstGeom>
          <a:noFill/>
          <a:ln>
            <a:noFill/>
          </a:ln>
        </p:spPr>
      </p:pic>
      <p:pic>
        <p:nvPicPr>
          <p:cNvPr descr=" " id="302" name="Google Shape;302;g2cac57f9e40_0_274"/>
          <p:cNvPicPr preferRelativeResize="0"/>
          <p:nvPr/>
        </p:nvPicPr>
        <p:blipFill rotWithShape="1">
          <a:blip r:embed="rId4">
            <a:alphaModFix/>
          </a:blip>
          <a:srcRect b="0" l="0" r="0" t="0"/>
          <a:stretch/>
        </p:blipFill>
        <p:spPr>
          <a:xfrm>
            <a:off x="17706013" y="0"/>
            <a:ext cx="6681035" cy="6858000"/>
          </a:xfrm>
          <a:prstGeom prst="rect">
            <a:avLst/>
          </a:prstGeom>
          <a:noFill/>
          <a:ln>
            <a:noFill/>
          </a:ln>
        </p:spPr>
      </p:pic>
      <p:sp>
        <p:nvSpPr>
          <p:cNvPr id="303" name="Google Shape;303;g2cac57f9e40_0_2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4" name="Google Shape;304;g2cac57f9e40_0_27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305" name="Google Shape;305;g2cac57f9e40_0_274"/>
          <p:cNvPicPr preferRelativeResize="0"/>
          <p:nvPr/>
        </p:nvPicPr>
        <p:blipFill rotWithShape="1">
          <a:blip r:embed="rId6">
            <a:alphaModFix/>
          </a:blip>
          <a:srcRect b="0" l="0" r="0" t="0"/>
          <a:stretch/>
        </p:blipFill>
        <p:spPr>
          <a:xfrm>
            <a:off x="2756244" y="2184400"/>
            <a:ext cx="10224778" cy="10871200"/>
          </a:xfrm>
          <a:prstGeom prst="rect">
            <a:avLst/>
          </a:prstGeom>
          <a:noFill/>
          <a:ln>
            <a:noFill/>
          </a:ln>
        </p:spPr>
      </p:pic>
      <p:sp>
        <p:nvSpPr>
          <p:cNvPr id="306" name="Google Shape;306;g2cac57f9e40_0_274"/>
          <p:cNvSpPr/>
          <p:nvPr/>
        </p:nvSpPr>
        <p:spPr>
          <a:xfrm>
            <a:off x="14543318" y="1651000"/>
            <a:ext cx="9166200" cy="205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Rammetto One"/>
              <a:buNone/>
            </a:pPr>
            <a:r>
              <a:rPr b="0" i="0" lang="en-US" sz="8000" u="none" cap="none" strike="noStrike">
                <a:solidFill>
                  <a:srgbClr val="0E0E0E"/>
                </a:solidFill>
                <a:latin typeface="Rammetto One"/>
                <a:ea typeface="Rammetto One"/>
                <a:cs typeface="Rammetto One"/>
                <a:sym typeface="Rammetto One"/>
              </a:rPr>
              <a:t>SOME DATA</a:t>
            </a:r>
            <a:endParaRPr b="0" i="0" sz="8000" u="none" cap="none" strike="noStrike">
              <a:solidFill>
                <a:schemeClr val="dk1"/>
              </a:solidFill>
              <a:latin typeface="Calibri"/>
              <a:ea typeface="Calibri"/>
              <a:cs typeface="Calibri"/>
              <a:sym typeface="Calibri"/>
            </a:endParaRPr>
          </a:p>
        </p:txBody>
      </p:sp>
      <p:sp>
        <p:nvSpPr>
          <p:cNvPr id="307" name="Google Shape;307;g2cac57f9e40_0_274"/>
          <p:cNvSpPr/>
          <p:nvPr/>
        </p:nvSpPr>
        <p:spPr>
          <a:xfrm>
            <a:off x="14543318" y="3543300"/>
            <a:ext cx="7875000" cy="952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cac57f9e40_0_274"/>
          <p:cNvSpPr/>
          <p:nvPr/>
        </p:nvSpPr>
        <p:spPr>
          <a:xfrm>
            <a:off x="14543318" y="3543300"/>
            <a:ext cx="7875000" cy="445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cac57f9e40_0_274"/>
          <p:cNvSpPr/>
          <p:nvPr/>
        </p:nvSpPr>
        <p:spPr>
          <a:xfrm>
            <a:off x="14543318" y="3543300"/>
            <a:ext cx="54618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cac57f9e40_0_274"/>
          <p:cNvSpPr/>
          <p:nvPr/>
        </p:nvSpPr>
        <p:spPr>
          <a:xfrm>
            <a:off x="14543318" y="3543300"/>
            <a:ext cx="6003600" cy="328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ammetto One"/>
              <a:buNone/>
            </a:pPr>
            <a:r>
              <a:rPr b="0" i="0" lang="en-US" sz="12800" u="none" cap="none" strike="noStrike">
                <a:solidFill>
                  <a:srgbClr val="272727"/>
                </a:solidFill>
                <a:latin typeface="Rammetto One"/>
                <a:ea typeface="Rammetto One"/>
                <a:cs typeface="Rammetto One"/>
                <a:sym typeface="Rammetto One"/>
              </a:rPr>
              <a:t>75%</a:t>
            </a:r>
            <a:endParaRPr b="0" i="0" sz="12800" u="none" cap="none" strike="noStrike">
              <a:solidFill>
                <a:schemeClr val="dk1"/>
              </a:solidFill>
              <a:latin typeface="Calibri"/>
              <a:ea typeface="Calibri"/>
              <a:cs typeface="Calibri"/>
              <a:sym typeface="Calibri"/>
            </a:endParaRPr>
          </a:p>
        </p:txBody>
      </p:sp>
      <p:sp>
        <p:nvSpPr>
          <p:cNvPr id="311" name="Google Shape;311;g2cac57f9e40_0_274"/>
          <p:cNvSpPr/>
          <p:nvPr/>
        </p:nvSpPr>
        <p:spPr>
          <a:xfrm>
            <a:off x="14543318" y="6591300"/>
            <a:ext cx="78750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cac57f9e40_0_274"/>
          <p:cNvSpPr/>
          <p:nvPr/>
        </p:nvSpPr>
        <p:spPr>
          <a:xfrm>
            <a:off x="14543318" y="6591300"/>
            <a:ext cx="80274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ENCHANTED CREATURES</a:t>
            </a:r>
            <a:endParaRPr b="0" i="0" sz="3600" u="none" cap="none" strike="noStrike">
              <a:solidFill>
                <a:schemeClr val="dk1"/>
              </a:solidFill>
              <a:latin typeface="Calibri"/>
              <a:ea typeface="Calibri"/>
              <a:cs typeface="Calibri"/>
              <a:sym typeface="Calibri"/>
            </a:endParaRPr>
          </a:p>
        </p:txBody>
      </p:sp>
      <p:sp>
        <p:nvSpPr>
          <p:cNvPr id="313" name="Google Shape;313;g2cac57f9e40_0_274"/>
          <p:cNvSpPr/>
          <p:nvPr/>
        </p:nvSpPr>
        <p:spPr>
          <a:xfrm>
            <a:off x="14543318" y="74676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14" name="Google Shape;314;g2cac57f9e40_0_274"/>
          <p:cNvSpPr/>
          <p:nvPr/>
        </p:nvSpPr>
        <p:spPr>
          <a:xfrm>
            <a:off x="14543318" y="8610600"/>
            <a:ext cx="7875000" cy="445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cac57f9e40_0_274"/>
          <p:cNvSpPr/>
          <p:nvPr/>
        </p:nvSpPr>
        <p:spPr>
          <a:xfrm>
            <a:off x="14543318" y="8610600"/>
            <a:ext cx="54870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cac57f9e40_0_274"/>
          <p:cNvSpPr/>
          <p:nvPr/>
        </p:nvSpPr>
        <p:spPr>
          <a:xfrm>
            <a:off x="14543318" y="8610600"/>
            <a:ext cx="6029100" cy="328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ammetto One"/>
              <a:buNone/>
            </a:pPr>
            <a:r>
              <a:rPr b="0" i="0" lang="en-US" sz="12800" u="none" cap="none" strike="noStrike">
                <a:solidFill>
                  <a:srgbClr val="272727"/>
                </a:solidFill>
                <a:latin typeface="Rammetto One"/>
                <a:ea typeface="Rammetto One"/>
                <a:cs typeface="Rammetto One"/>
                <a:sym typeface="Rammetto One"/>
              </a:rPr>
              <a:t>60%</a:t>
            </a:r>
            <a:endParaRPr b="0" i="0" sz="12800" u="none" cap="none" strike="noStrike">
              <a:solidFill>
                <a:schemeClr val="dk1"/>
              </a:solidFill>
              <a:latin typeface="Calibri"/>
              <a:ea typeface="Calibri"/>
              <a:cs typeface="Calibri"/>
              <a:sym typeface="Calibri"/>
            </a:endParaRPr>
          </a:p>
        </p:txBody>
      </p:sp>
      <p:sp>
        <p:nvSpPr>
          <p:cNvPr id="317" name="Google Shape;317;g2cac57f9e40_0_274"/>
          <p:cNvSpPr/>
          <p:nvPr/>
        </p:nvSpPr>
        <p:spPr>
          <a:xfrm>
            <a:off x="14543318" y="11658600"/>
            <a:ext cx="78750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cac57f9e40_0_274"/>
          <p:cNvSpPr/>
          <p:nvPr/>
        </p:nvSpPr>
        <p:spPr>
          <a:xfrm>
            <a:off x="14543318" y="11658600"/>
            <a:ext cx="80274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MAGIC INDIVIDUALS</a:t>
            </a:r>
            <a:endParaRPr b="0" i="0" sz="3600" u="none" cap="none" strike="noStrike">
              <a:solidFill>
                <a:schemeClr val="dk1"/>
              </a:solidFill>
              <a:latin typeface="Calibri"/>
              <a:ea typeface="Calibri"/>
              <a:cs typeface="Calibri"/>
              <a:sym typeface="Calibri"/>
            </a:endParaRPr>
          </a:p>
        </p:txBody>
      </p:sp>
      <p:sp>
        <p:nvSpPr>
          <p:cNvPr id="319" name="Google Shape;319;g2cac57f9e40_0_274"/>
          <p:cNvSpPr/>
          <p:nvPr/>
        </p:nvSpPr>
        <p:spPr>
          <a:xfrm>
            <a:off x="14543318" y="125349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D3D3"/>
        </a:solidFill>
      </p:bgPr>
    </p:bg>
    <p:spTree>
      <p:nvGrpSpPr>
        <p:cNvPr id="324" name="Shape 324"/>
        <p:cNvGrpSpPr/>
        <p:nvPr/>
      </p:nvGrpSpPr>
      <p:grpSpPr>
        <a:xfrm>
          <a:off x="0" y="0"/>
          <a:ext cx="0" cy="0"/>
          <a:chOff x="0" y="0"/>
          <a:chExt cx="0" cy="0"/>
        </a:xfrm>
      </p:grpSpPr>
      <p:pic>
        <p:nvPicPr>
          <p:cNvPr descr=" " id="325" name="Google Shape;325;g2cac57f9e40_0_297"/>
          <p:cNvPicPr preferRelativeResize="0"/>
          <p:nvPr/>
        </p:nvPicPr>
        <p:blipFill rotWithShape="1">
          <a:blip r:embed="rId3">
            <a:alphaModFix/>
          </a:blip>
          <a:srcRect b="0" l="0" r="0" t="0"/>
          <a:stretch/>
        </p:blipFill>
        <p:spPr>
          <a:xfrm>
            <a:off x="1727416" y="0"/>
            <a:ext cx="20930733" cy="13716000"/>
          </a:xfrm>
          <a:prstGeom prst="rect">
            <a:avLst/>
          </a:prstGeom>
          <a:noFill/>
          <a:ln>
            <a:noFill/>
          </a:ln>
        </p:spPr>
      </p:pic>
      <p:sp>
        <p:nvSpPr>
          <p:cNvPr id="326" name="Google Shape;326;g2cac57f9e40_0_2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7" name="Google Shape;327;g2cac57f9e40_0_29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28" name="Google Shape;328;g2cac57f9e40_0_297"/>
          <p:cNvSpPr/>
          <p:nvPr/>
        </p:nvSpPr>
        <p:spPr>
          <a:xfrm>
            <a:off x="4305838" y="3403600"/>
            <a:ext cx="17286900" cy="787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cac57f9e40_0_297"/>
          <p:cNvSpPr/>
          <p:nvPr/>
        </p:nvSpPr>
        <p:spPr>
          <a:xfrm>
            <a:off x="4305838" y="3403600"/>
            <a:ext cx="17286900" cy="640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cac57f9e40_0_297"/>
          <p:cNvSpPr/>
          <p:nvPr/>
        </p:nvSpPr>
        <p:spPr>
          <a:xfrm>
            <a:off x="3797775" y="3403600"/>
            <a:ext cx="18303000" cy="6159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Rammetto One"/>
              <a:buNone/>
            </a:pPr>
            <a:r>
              <a:rPr b="0" i="0" lang="en-US" sz="24000" u="none" cap="none" strike="noStrike">
                <a:solidFill>
                  <a:srgbClr val="272727"/>
                </a:solidFill>
                <a:latin typeface="Rammetto One"/>
                <a:ea typeface="Rammetto One"/>
                <a:cs typeface="Rammetto One"/>
                <a:sym typeface="Rammetto One"/>
              </a:rPr>
              <a:t>234,567</a:t>
            </a:r>
            <a:endParaRPr b="0" i="0" sz="24000" u="none" cap="none" strike="noStrike">
              <a:solidFill>
                <a:schemeClr val="dk1"/>
              </a:solidFill>
              <a:latin typeface="Calibri"/>
              <a:ea typeface="Calibri"/>
              <a:cs typeface="Calibri"/>
              <a:sym typeface="Calibri"/>
            </a:endParaRPr>
          </a:p>
        </p:txBody>
      </p:sp>
      <p:sp>
        <p:nvSpPr>
          <p:cNvPr id="331" name="Google Shape;331;g2cac57f9e40_0_297"/>
          <p:cNvSpPr/>
          <p:nvPr/>
        </p:nvSpPr>
        <p:spPr>
          <a:xfrm>
            <a:off x="4932450" y="87503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32" name="Google Shape;332;g2cac57f9e40_0_297"/>
          <p:cNvSpPr/>
          <p:nvPr/>
        </p:nvSpPr>
        <p:spPr>
          <a:xfrm>
            <a:off x="8245447" y="102108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D3D3"/>
        </a:solidFill>
      </p:bgPr>
    </p:bg>
    <p:spTree>
      <p:nvGrpSpPr>
        <p:cNvPr id="337" name="Shape 337"/>
        <p:cNvGrpSpPr/>
        <p:nvPr/>
      </p:nvGrpSpPr>
      <p:grpSpPr>
        <a:xfrm>
          <a:off x="0" y="0"/>
          <a:ext cx="0" cy="0"/>
          <a:chOff x="0" y="0"/>
          <a:chExt cx="0" cy="0"/>
        </a:xfrm>
      </p:grpSpPr>
      <p:pic>
        <p:nvPicPr>
          <p:cNvPr descr=" " id="338" name="Google Shape;338;g2cac57f9e40_0_309"/>
          <p:cNvPicPr preferRelativeResize="0"/>
          <p:nvPr/>
        </p:nvPicPr>
        <p:blipFill rotWithShape="1">
          <a:blip r:embed="rId3">
            <a:alphaModFix/>
          </a:blip>
          <a:srcRect b="0" l="0" r="0" t="0"/>
          <a:stretch/>
        </p:blipFill>
        <p:spPr>
          <a:xfrm>
            <a:off x="0" y="2044874"/>
            <a:ext cx="23808347" cy="11671125"/>
          </a:xfrm>
          <a:prstGeom prst="rect">
            <a:avLst/>
          </a:prstGeom>
          <a:noFill/>
          <a:ln>
            <a:noFill/>
          </a:ln>
        </p:spPr>
      </p:pic>
      <p:sp>
        <p:nvSpPr>
          <p:cNvPr id="339" name="Google Shape;339;g2cac57f9e40_0_3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0" name="Google Shape;340;g2cac57f9e40_0_30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41" name="Google Shape;341;g2cac57f9e40_0_309"/>
          <p:cNvSpPr/>
          <p:nvPr/>
        </p:nvSpPr>
        <p:spPr>
          <a:xfrm>
            <a:off x="3391324" y="3263900"/>
            <a:ext cx="78750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cac57f9e40_0_309"/>
          <p:cNvSpPr/>
          <p:nvPr/>
        </p:nvSpPr>
        <p:spPr>
          <a:xfrm>
            <a:off x="1936992" y="3263900"/>
            <a:ext cx="107835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cac57f9e40_0_309"/>
          <p:cNvSpPr/>
          <p:nvPr/>
        </p:nvSpPr>
        <p:spPr>
          <a:xfrm>
            <a:off x="1936992" y="3263900"/>
            <a:ext cx="11325600" cy="328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ammetto One"/>
              <a:buNone/>
            </a:pPr>
            <a:r>
              <a:rPr b="0" i="0" lang="en-US" sz="12800" u="none" cap="none" strike="noStrike">
                <a:solidFill>
                  <a:srgbClr val="272727"/>
                </a:solidFill>
                <a:latin typeface="Rammetto One"/>
                <a:ea typeface="Rammetto One"/>
                <a:cs typeface="Rammetto One"/>
                <a:sym typeface="Rammetto One"/>
              </a:rPr>
              <a:t>233 COINS</a:t>
            </a:r>
            <a:endParaRPr b="0" i="0" sz="12800" u="none" cap="none" strike="noStrike">
              <a:solidFill>
                <a:schemeClr val="dk1"/>
              </a:solidFill>
              <a:latin typeface="Calibri"/>
              <a:ea typeface="Calibri"/>
              <a:cs typeface="Calibri"/>
              <a:sym typeface="Calibri"/>
            </a:endParaRPr>
          </a:p>
        </p:txBody>
      </p:sp>
      <p:sp>
        <p:nvSpPr>
          <p:cNvPr id="344" name="Google Shape;344;g2cac57f9e40_0_309"/>
          <p:cNvSpPr/>
          <p:nvPr/>
        </p:nvSpPr>
        <p:spPr>
          <a:xfrm>
            <a:off x="3391324" y="60071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cac57f9e40_0_309"/>
          <p:cNvSpPr/>
          <p:nvPr/>
        </p:nvSpPr>
        <p:spPr>
          <a:xfrm>
            <a:off x="3323582" y="60071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46" name="Google Shape;346;g2cac57f9e40_0_309"/>
          <p:cNvSpPr/>
          <p:nvPr/>
        </p:nvSpPr>
        <p:spPr>
          <a:xfrm>
            <a:off x="3391324" y="6985000"/>
            <a:ext cx="78750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cac57f9e40_0_309"/>
          <p:cNvSpPr/>
          <p:nvPr/>
        </p:nvSpPr>
        <p:spPr>
          <a:xfrm>
            <a:off x="1435279" y="6985000"/>
            <a:ext cx="117870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cac57f9e40_0_309"/>
          <p:cNvSpPr/>
          <p:nvPr/>
        </p:nvSpPr>
        <p:spPr>
          <a:xfrm>
            <a:off x="1435279" y="6985000"/>
            <a:ext cx="12329100" cy="328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ammetto One"/>
              <a:buNone/>
            </a:pPr>
            <a:r>
              <a:rPr b="0" i="0" lang="en-US" sz="12800" u="none" cap="none" strike="noStrike">
                <a:solidFill>
                  <a:srgbClr val="272727"/>
                </a:solidFill>
                <a:latin typeface="Rammetto One"/>
                <a:ea typeface="Rammetto One"/>
                <a:cs typeface="Rammetto One"/>
                <a:sym typeface="Rammetto One"/>
              </a:rPr>
              <a:t>456 HOURS</a:t>
            </a:r>
            <a:endParaRPr b="0" i="0" sz="12800" u="none" cap="none" strike="noStrike">
              <a:solidFill>
                <a:schemeClr val="dk1"/>
              </a:solidFill>
              <a:latin typeface="Calibri"/>
              <a:ea typeface="Calibri"/>
              <a:cs typeface="Calibri"/>
              <a:sym typeface="Calibri"/>
            </a:endParaRPr>
          </a:p>
        </p:txBody>
      </p:sp>
      <p:sp>
        <p:nvSpPr>
          <p:cNvPr id="349" name="Google Shape;349;g2cac57f9e40_0_309"/>
          <p:cNvSpPr/>
          <p:nvPr/>
        </p:nvSpPr>
        <p:spPr>
          <a:xfrm>
            <a:off x="3391324" y="97282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cac57f9e40_0_309"/>
          <p:cNvSpPr/>
          <p:nvPr/>
        </p:nvSpPr>
        <p:spPr>
          <a:xfrm>
            <a:off x="3323582" y="97282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51" name="Google Shape;351;g2cac57f9e40_0_309"/>
          <p:cNvSpPr/>
          <p:nvPr/>
        </p:nvSpPr>
        <p:spPr>
          <a:xfrm>
            <a:off x="13552594" y="3263900"/>
            <a:ext cx="78750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cac57f9e40_0_309"/>
          <p:cNvSpPr/>
          <p:nvPr/>
        </p:nvSpPr>
        <p:spPr>
          <a:xfrm>
            <a:off x="14752894" y="3263900"/>
            <a:ext cx="54744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cac57f9e40_0_309"/>
          <p:cNvSpPr/>
          <p:nvPr/>
        </p:nvSpPr>
        <p:spPr>
          <a:xfrm>
            <a:off x="14752894" y="3263900"/>
            <a:ext cx="6016200" cy="328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ammetto One"/>
              <a:buNone/>
            </a:pPr>
            <a:r>
              <a:rPr b="0" i="0" lang="en-US" sz="12800" u="none" cap="none" strike="noStrike">
                <a:solidFill>
                  <a:srgbClr val="272727"/>
                </a:solidFill>
                <a:latin typeface="Rammetto One"/>
                <a:ea typeface="Rammetto One"/>
                <a:cs typeface="Rammetto One"/>
                <a:sym typeface="Rammetto One"/>
              </a:rPr>
              <a:t>85%</a:t>
            </a:r>
            <a:endParaRPr b="0" i="0" sz="12800" u="none" cap="none" strike="noStrike">
              <a:solidFill>
                <a:schemeClr val="dk1"/>
              </a:solidFill>
              <a:latin typeface="Calibri"/>
              <a:ea typeface="Calibri"/>
              <a:cs typeface="Calibri"/>
              <a:sym typeface="Calibri"/>
            </a:endParaRPr>
          </a:p>
        </p:txBody>
      </p:sp>
      <p:sp>
        <p:nvSpPr>
          <p:cNvPr id="354" name="Google Shape;354;g2cac57f9e40_0_309"/>
          <p:cNvSpPr/>
          <p:nvPr/>
        </p:nvSpPr>
        <p:spPr>
          <a:xfrm>
            <a:off x="13552594" y="60071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cac57f9e40_0_309"/>
          <p:cNvSpPr/>
          <p:nvPr/>
        </p:nvSpPr>
        <p:spPr>
          <a:xfrm>
            <a:off x="13484852" y="60071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56" name="Google Shape;356;g2cac57f9e40_0_309"/>
          <p:cNvSpPr/>
          <p:nvPr/>
        </p:nvSpPr>
        <p:spPr>
          <a:xfrm>
            <a:off x="13552594" y="6985000"/>
            <a:ext cx="78750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cac57f9e40_0_309"/>
          <p:cNvSpPr/>
          <p:nvPr/>
        </p:nvSpPr>
        <p:spPr>
          <a:xfrm>
            <a:off x="13450981" y="6985000"/>
            <a:ext cx="80781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2cac57f9e40_0_309"/>
          <p:cNvSpPr/>
          <p:nvPr/>
        </p:nvSpPr>
        <p:spPr>
          <a:xfrm>
            <a:off x="13450981" y="6985000"/>
            <a:ext cx="8620200" cy="328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ammetto One"/>
              <a:buNone/>
            </a:pPr>
            <a:r>
              <a:rPr b="0" i="0" lang="en-US" sz="12800" u="none" cap="none" strike="noStrike">
                <a:solidFill>
                  <a:srgbClr val="272727"/>
                </a:solidFill>
                <a:latin typeface="Rammetto One"/>
                <a:ea typeface="Rammetto One"/>
                <a:cs typeface="Rammetto One"/>
                <a:sym typeface="Rammetto One"/>
              </a:rPr>
              <a:t>323 KM</a:t>
            </a:r>
            <a:endParaRPr b="0" i="0" sz="12800" u="none" cap="none" strike="noStrike">
              <a:solidFill>
                <a:schemeClr val="dk1"/>
              </a:solidFill>
              <a:latin typeface="Calibri"/>
              <a:ea typeface="Calibri"/>
              <a:cs typeface="Calibri"/>
              <a:sym typeface="Calibri"/>
            </a:endParaRPr>
          </a:p>
        </p:txBody>
      </p:sp>
      <p:sp>
        <p:nvSpPr>
          <p:cNvPr id="359" name="Google Shape;359;g2cac57f9e40_0_309"/>
          <p:cNvSpPr/>
          <p:nvPr/>
        </p:nvSpPr>
        <p:spPr>
          <a:xfrm>
            <a:off x="13552594" y="97282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cac57f9e40_0_309"/>
          <p:cNvSpPr/>
          <p:nvPr/>
        </p:nvSpPr>
        <p:spPr>
          <a:xfrm>
            <a:off x="13484852" y="97282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D3D3"/>
        </a:solidFill>
      </p:bgPr>
    </p:bg>
    <p:spTree>
      <p:nvGrpSpPr>
        <p:cNvPr id="365" name="Shape 365"/>
        <p:cNvGrpSpPr/>
        <p:nvPr/>
      </p:nvGrpSpPr>
      <p:grpSpPr>
        <a:xfrm>
          <a:off x="0" y="0"/>
          <a:ext cx="0" cy="0"/>
          <a:chOff x="0" y="0"/>
          <a:chExt cx="0" cy="0"/>
        </a:xfrm>
      </p:grpSpPr>
      <p:pic>
        <p:nvPicPr>
          <p:cNvPr descr=" " id="366" name="Google Shape;366;g2cac57f9e40_0_336"/>
          <p:cNvPicPr preferRelativeResize="0"/>
          <p:nvPr/>
        </p:nvPicPr>
        <p:blipFill rotWithShape="1">
          <a:blip r:embed="rId3">
            <a:alphaModFix/>
          </a:blip>
          <a:srcRect b="0" l="0" r="0" t="0"/>
          <a:stretch/>
        </p:blipFill>
        <p:spPr>
          <a:xfrm>
            <a:off x="0" y="0"/>
            <a:ext cx="9437280" cy="13716000"/>
          </a:xfrm>
          <a:prstGeom prst="rect">
            <a:avLst/>
          </a:prstGeom>
          <a:noFill/>
          <a:ln>
            <a:noFill/>
          </a:ln>
        </p:spPr>
      </p:pic>
      <p:pic>
        <p:nvPicPr>
          <p:cNvPr descr=" " id="367" name="Google Shape;367;g2cac57f9e40_0_336"/>
          <p:cNvPicPr preferRelativeResize="0"/>
          <p:nvPr/>
        </p:nvPicPr>
        <p:blipFill rotWithShape="1">
          <a:blip r:embed="rId4">
            <a:alphaModFix/>
          </a:blip>
          <a:srcRect b="0" l="0" r="0" t="0"/>
          <a:stretch/>
        </p:blipFill>
        <p:spPr>
          <a:xfrm>
            <a:off x="17706013" y="0"/>
            <a:ext cx="6681035" cy="6858000"/>
          </a:xfrm>
          <a:prstGeom prst="rect">
            <a:avLst/>
          </a:prstGeom>
          <a:noFill/>
          <a:ln>
            <a:noFill/>
          </a:ln>
        </p:spPr>
      </p:pic>
      <p:sp>
        <p:nvSpPr>
          <p:cNvPr id="368" name="Google Shape;368;g2cac57f9e40_0_33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9" name="Google Shape;369;g2cac57f9e40_0_33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70" name="Google Shape;370;g2cac57f9e40_0_336"/>
          <p:cNvSpPr/>
          <p:nvPr/>
        </p:nvSpPr>
        <p:spPr>
          <a:xfrm>
            <a:off x="6841922" y="1143000"/>
            <a:ext cx="10690500" cy="205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ammetto One"/>
              <a:buNone/>
            </a:pPr>
            <a:r>
              <a:rPr b="0" i="0" lang="en-US" sz="8000" u="none" cap="none" strike="noStrike">
                <a:solidFill>
                  <a:srgbClr val="272727"/>
                </a:solidFill>
                <a:latin typeface="Rammetto One"/>
                <a:ea typeface="Rammetto One"/>
                <a:cs typeface="Rammetto One"/>
                <a:sym typeface="Rammetto One"/>
              </a:rPr>
              <a:t>SOME GRAPH</a:t>
            </a:r>
            <a:endParaRPr b="0" i="0" sz="8000" u="none" cap="none" strike="noStrike">
              <a:solidFill>
                <a:schemeClr val="dk1"/>
              </a:solidFill>
              <a:latin typeface="Calibri"/>
              <a:ea typeface="Calibri"/>
              <a:cs typeface="Calibri"/>
              <a:sym typeface="Calibri"/>
            </a:endParaRPr>
          </a:p>
        </p:txBody>
      </p:sp>
      <p:sp>
        <p:nvSpPr>
          <p:cNvPr id="371" name="Google Shape;371;g2cac57f9e40_0_336"/>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cac57f9e40_0_336"/>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73" name="Google Shape;373;g2cac57f9e40_0_336"/>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74" name="Google Shape;374;g2cac57f9e40_0_336"/>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75" name="Google Shape;375;g2cac57f9e40_0_336"/>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76" name="Google Shape;376;g2cac57f9e40_0_336"/>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77" name="Google Shape;377;g2cac57f9e40_0_336"/>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78" name="Google Shape;378;g2cac57f9e40_0_336"/>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79" name="Google Shape;379;g2cac57f9e40_0_336"/>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80" name="Google Shape;380;g2cac57f9e40_0_336"/>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81" name="Google Shape;381;g2cac57f9e40_0_336"/>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82" name="Google Shape;382;g2cac57f9e40_0_336"/>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83" name="Google Shape;383;g2cac57f9e40_0_336"/>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84" name="Google Shape;384;g2cac57f9e40_0_336"/>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85" name="Google Shape;385;g2cac57f9e40_0_336"/>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86" name="Google Shape;386;g2cac57f9e40_0_336"/>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87" name="Google Shape;387;g2cac57f9e40_0_336"/>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88" name="Google Shape;388;g2cac57f9e40_0_336"/>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89" name="Google Shape;389;g2cac57f9e40_0_336"/>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90" name="Google Shape;390;g2cac57f9e40_0_336"/>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91" name="Google Shape;391;g2cac57f9e40_0_336"/>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92" name="Google Shape;392;g2cac57f9e40_0_336"/>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93" name="Google Shape;393;g2cac57f9e40_0_336"/>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94" name="Google Shape;394;g2cac57f9e40_0_336"/>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95" name="Google Shape;395;g2cac57f9e40_0_336"/>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96" name="Google Shape;396;g2cac57f9e40_0_336"/>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97" name="Google Shape;397;g2cac57f9e40_0_336"/>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98" name="Google Shape;398;g2cac57f9e40_0_336"/>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99" name="Google Shape;399;g2cac57f9e40_0_336"/>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400" name="Google Shape;400;g2cac57f9e40_0_336"/>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401" name="Google Shape;401;g2cac57f9e40_0_336"/>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402" name="Google Shape;402;g2cac57f9e40_0_336"/>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403" name="Google Shape;403;g2cac57f9e40_0_336"/>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404" name="Google Shape;404;g2cac57f9e40_0_336"/>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405" name="Google Shape;405;g2cac57f9e40_0_336"/>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406" name="Google Shape;406;g2cac57f9e40_0_336"/>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407" name="Google Shape;407;g2cac57f9e40_0_336"/>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408" name="Google Shape;408;g2cac57f9e40_0_336"/>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409" name="Google Shape;409;g2cac57f9e40_0_336"/>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410" name="Google Shape;410;g2cac57f9e40_0_336"/>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411" name="Google Shape;411;g2cac57f9e40_0_336"/>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412" name="Google Shape;412;g2cac57f9e40_0_336"/>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413" name="Google Shape;413;g2cac57f9e40_0_33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2cac57f9e40_0_33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5" name="Google Shape;415;g2cac57f9e40_0_336"/>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416" name="Google Shape;416;g2cac57f9e40_0_336"/>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17" name="Google Shape;417;g2cac57f9e40_0_336"/>
          <p:cNvSpPr/>
          <p:nvPr/>
        </p:nvSpPr>
        <p:spPr>
          <a:xfrm>
            <a:off x="15718215" y="6365379"/>
            <a:ext cx="29595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g2cac57f9e40_0_336"/>
          <p:cNvSpPr/>
          <p:nvPr/>
        </p:nvSpPr>
        <p:spPr>
          <a:xfrm>
            <a:off x="15718215" y="6197600"/>
            <a:ext cx="3162600" cy="123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34.574</a:t>
            </a:r>
            <a:endParaRPr b="0" i="0" sz="4800" u="none" cap="none" strike="noStrike">
              <a:solidFill>
                <a:schemeClr val="dk1"/>
              </a:solidFill>
              <a:latin typeface="Calibri"/>
              <a:ea typeface="Calibri"/>
              <a:cs typeface="Calibri"/>
              <a:sym typeface="Calibri"/>
            </a:endParaRPr>
          </a:p>
        </p:txBody>
      </p:sp>
      <p:sp>
        <p:nvSpPr>
          <p:cNvPr id="419" name="Google Shape;419;g2cac57f9e40_0_336"/>
          <p:cNvSpPr/>
          <p:nvPr/>
        </p:nvSpPr>
        <p:spPr>
          <a:xfrm>
            <a:off x="16747043" y="722630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20" name="Google Shape;420;g2cac57f9e40_0_336"/>
          <p:cNvSpPr/>
          <p:nvPr/>
        </p:nvSpPr>
        <p:spPr>
          <a:xfrm>
            <a:off x="13260457" y="10515600"/>
            <a:ext cx="78750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cac57f9e40_0_336"/>
          <p:cNvSpPr/>
          <p:nvPr/>
        </p:nvSpPr>
        <p:spPr>
          <a:xfrm>
            <a:off x="13260457" y="10515600"/>
            <a:ext cx="78750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2cac57f9e40_0_336"/>
          <p:cNvSpPr/>
          <p:nvPr/>
        </p:nvSpPr>
        <p:spPr>
          <a:xfrm>
            <a:off x="13158845" y="10515600"/>
            <a:ext cx="8078100" cy="123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TREASURE FOUND</a:t>
            </a:r>
            <a:endParaRPr b="0" i="0" sz="4800" u="none" cap="none" strike="noStrike">
              <a:solidFill>
                <a:schemeClr val="dk1"/>
              </a:solidFill>
              <a:latin typeface="Calibri"/>
              <a:ea typeface="Calibri"/>
              <a:cs typeface="Calibri"/>
              <a:sym typeface="Calibri"/>
            </a:endParaRPr>
          </a:p>
        </p:txBody>
      </p:sp>
      <p:sp>
        <p:nvSpPr>
          <p:cNvPr id="423" name="Google Shape;423;g2cac57f9e40_0_336"/>
          <p:cNvSpPr/>
          <p:nvPr/>
        </p:nvSpPr>
        <p:spPr>
          <a:xfrm>
            <a:off x="13192716" y="116459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24" name="Google Shape;424;g2cac57f9e40_0_336"/>
          <p:cNvSpPr/>
          <p:nvPr/>
        </p:nvSpPr>
        <p:spPr>
          <a:xfrm>
            <a:off x="3251606" y="10515600"/>
            <a:ext cx="78750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2cac57f9e40_0_336"/>
          <p:cNvSpPr/>
          <p:nvPr/>
        </p:nvSpPr>
        <p:spPr>
          <a:xfrm>
            <a:off x="3251606" y="10515600"/>
            <a:ext cx="78750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2cac57f9e40_0_336"/>
          <p:cNvSpPr/>
          <p:nvPr/>
        </p:nvSpPr>
        <p:spPr>
          <a:xfrm>
            <a:off x="3149994" y="10515600"/>
            <a:ext cx="8078100" cy="123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SPELLCASTING</a:t>
            </a:r>
            <a:endParaRPr b="0" i="0" sz="4800" u="none" cap="none" strike="noStrike">
              <a:solidFill>
                <a:schemeClr val="dk1"/>
              </a:solidFill>
              <a:latin typeface="Calibri"/>
              <a:ea typeface="Calibri"/>
              <a:cs typeface="Calibri"/>
              <a:sym typeface="Calibri"/>
            </a:endParaRPr>
          </a:p>
        </p:txBody>
      </p:sp>
      <p:sp>
        <p:nvSpPr>
          <p:cNvPr id="427" name="Google Shape;427;g2cac57f9e40_0_336"/>
          <p:cNvSpPr/>
          <p:nvPr/>
        </p:nvSpPr>
        <p:spPr>
          <a:xfrm>
            <a:off x="3183865" y="116459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D3D3"/>
        </a:solidFill>
      </p:bgPr>
    </p:bg>
    <p:spTree>
      <p:nvGrpSpPr>
        <p:cNvPr id="432" name="Shape 432"/>
        <p:cNvGrpSpPr/>
        <p:nvPr/>
      </p:nvGrpSpPr>
      <p:grpSpPr>
        <a:xfrm>
          <a:off x="0" y="0"/>
          <a:ext cx="0" cy="0"/>
          <a:chOff x="0" y="0"/>
          <a:chExt cx="0" cy="0"/>
        </a:xfrm>
      </p:grpSpPr>
      <p:pic>
        <p:nvPicPr>
          <p:cNvPr descr=" " id="433" name="Google Shape;433;g2cac57f9e40_0_402"/>
          <p:cNvPicPr preferRelativeResize="0"/>
          <p:nvPr/>
        </p:nvPicPr>
        <p:blipFill rotWithShape="1">
          <a:blip r:embed="rId3">
            <a:alphaModFix/>
          </a:blip>
          <a:srcRect b="0" l="0" r="0" t="0"/>
          <a:stretch/>
        </p:blipFill>
        <p:spPr>
          <a:xfrm>
            <a:off x="0" y="3716263"/>
            <a:ext cx="23285519" cy="9999738"/>
          </a:xfrm>
          <a:prstGeom prst="rect">
            <a:avLst/>
          </a:prstGeom>
          <a:noFill/>
          <a:ln>
            <a:noFill/>
          </a:ln>
        </p:spPr>
      </p:pic>
      <p:sp>
        <p:nvSpPr>
          <p:cNvPr id="434" name="Google Shape;434;g2cac57f9e40_0_4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5" name="Google Shape;435;g2cac57f9e40_0_40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36" name="Google Shape;436;g2cac57f9e40_0_402"/>
          <p:cNvSpPr/>
          <p:nvPr/>
        </p:nvSpPr>
        <p:spPr>
          <a:xfrm>
            <a:off x="13450981" y="7645400"/>
            <a:ext cx="8738700" cy="22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cac57f9e40_0_402"/>
          <p:cNvSpPr/>
          <p:nvPr/>
        </p:nvSpPr>
        <p:spPr>
          <a:xfrm>
            <a:off x="13450981" y="7645400"/>
            <a:ext cx="8738700" cy="22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2cac57f9e40_0_402"/>
          <p:cNvSpPr/>
          <p:nvPr/>
        </p:nvSpPr>
        <p:spPr>
          <a:xfrm>
            <a:off x="13450981" y="7645400"/>
            <a:ext cx="8941800" cy="123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A WEB APPLICATION</a:t>
            </a:r>
            <a:endParaRPr b="0" i="0" sz="4800" u="none" cap="none" strike="noStrike">
              <a:solidFill>
                <a:schemeClr val="dk1"/>
              </a:solidFill>
              <a:latin typeface="Calibri"/>
              <a:ea typeface="Calibri"/>
              <a:cs typeface="Calibri"/>
              <a:sym typeface="Calibri"/>
            </a:endParaRPr>
          </a:p>
        </p:txBody>
      </p:sp>
      <p:sp>
        <p:nvSpPr>
          <p:cNvPr id="439" name="Google Shape;439;g2cac57f9e40_0_402"/>
          <p:cNvSpPr/>
          <p:nvPr/>
        </p:nvSpPr>
        <p:spPr>
          <a:xfrm>
            <a:off x="13450981" y="88773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40" name="Google Shape;440;g2cac57f9e40_0_402"/>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441" name="Google Shape;441;g2cac57f9e40_0_402"/>
          <p:cNvPicPr preferRelativeResize="0"/>
          <p:nvPr/>
        </p:nvPicPr>
        <p:blipFill rotWithShape="1">
          <a:blip r:embed="rId6">
            <a:alphaModFix/>
          </a:blip>
          <a:srcRect b="0" l="0" r="0" t="0"/>
          <a:stretch/>
        </p:blipFill>
        <p:spPr>
          <a:xfrm>
            <a:off x="2184673" y="3594100"/>
            <a:ext cx="9894537" cy="6489700"/>
          </a:xfrm>
          <a:prstGeom prst="rect">
            <a:avLst/>
          </a:prstGeom>
          <a:noFill/>
          <a:ln>
            <a:noFill/>
          </a:ln>
        </p:spPr>
      </p:pic>
      <p:sp>
        <p:nvSpPr>
          <p:cNvPr id="442" name="Google Shape;442;g2cac57f9e40_0_402"/>
          <p:cNvSpPr/>
          <p:nvPr/>
        </p:nvSpPr>
        <p:spPr>
          <a:xfrm>
            <a:off x="13374772" y="3733800"/>
            <a:ext cx="10690500" cy="376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ammetto One"/>
              <a:buNone/>
            </a:pPr>
            <a:r>
              <a:rPr b="0" i="0" lang="en-US" sz="8000" u="none" cap="none" strike="noStrike">
                <a:solidFill>
                  <a:srgbClr val="272727"/>
                </a:solidFill>
                <a:latin typeface="Rammetto One"/>
                <a:ea typeface="Rammetto One"/>
                <a:cs typeface="Rammetto One"/>
                <a:sym typeface="Rammetto On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D3D3"/>
        </a:solidFill>
      </p:bgPr>
    </p:bg>
    <p:spTree>
      <p:nvGrpSpPr>
        <p:cNvPr id="447" name="Shape 447"/>
        <p:cNvGrpSpPr/>
        <p:nvPr/>
      </p:nvGrpSpPr>
      <p:grpSpPr>
        <a:xfrm>
          <a:off x="0" y="0"/>
          <a:ext cx="0" cy="0"/>
          <a:chOff x="0" y="0"/>
          <a:chExt cx="0" cy="0"/>
        </a:xfrm>
      </p:grpSpPr>
      <p:pic>
        <p:nvPicPr>
          <p:cNvPr descr=" " id="448" name="Google Shape;448;g2cac57f9e40_0_416"/>
          <p:cNvPicPr preferRelativeResize="0"/>
          <p:nvPr/>
        </p:nvPicPr>
        <p:blipFill rotWithShape="1">
          <a:blip r:embed="rId3">
            <a:alphaModFix/>
          </a:blip>
          <a:srcRect b="0" l="0" r="0" t="0"/>
          <a:stretch/>
        </p:blipFill>
        <p:spPr>
          <a:xfrm>
            <a:off x="0" y="2044874"/>
            <a:ext cx="23808347" cy="11671125"/>
          </a:xfrm>
          <a:prstGeom prst="rect">
            <a:avLst/>
          </a:prstGeom>
          <a:noFill/>
          <a:ln>
            <a:noFill/>
          </a:ln>
        </p:spPr>
      </p:pic>
      <p:sp>
        <p:nvSpPr>
          <p:cNvPr id="449" name="Google Shape;449;g2cac57f9e40_0_4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0" name="Google Shape;450;g2cac57f9e40_0_41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51" name="Google Shape;451;g2cac57f9e40_0_416"/>
          <p:cNvSpPr/>
          <p:nvPr/>
        </p:nvSpPr>
        <p:spPr>
          <a:xfrm>
            <a:off x="2946768" y="5702300"/>
            <a:ext cx="8738700" cy="22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2cac57f9e40_0_416"/>
          <p:cNvSpPr/>
          <p:nvPr/>
        </p:nvSpPr>
        <p:spPr>
          <a:xfrm>
            <a:off x="2946768" y="5702300"/>
            <a:ext cx="8738700" cy="22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cac57f9e40_0_416"/>
          <p:cNvSpPr/>
          <p:nvPr/>
        </p:nvSpPr>
        <p:spPr>
          <a:xfrm>
            <a:off x="2946768" y="5702300"/>
            <a:ext cx="8941800" cy="123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AN MOBILE APP</a:t>
            </a:r>
            <a:endParaRPr b="0" i="0" sz="4800" u="none" cap="none" strike="noStrike">
              <a:solidFill>
                <a:schemeClr val="dk1"/>
              </a:solidFill>
              <a:latin typeface="Calibri"/>
              <a:ea typeface="Calibri"/>
              <a:cs typeface="Calibri"/>
              <a:sym typeface="Calibri"/>
            </a:endParaRPr>
          </a:p>
        </p:txBody>
      </p:sp>
      <p:sp>
        <p:nvSpPr>
          <p:cNvPr id="454" name="Google Shape;454;g2cac57f9e40_0_416"/>
          <p:cNvSpPr/>
          <p:nvPr/>
        </p:nvSpPr>
        <p:spPr>
          <a:xfrm>
            <a:off x="2946768" y="69342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55" name="Google Shape;455;g2cac57f9e40_0_416"/>
          <p:cNvSpPr/>
          <p:nvPr/>
        </p:nvSpPr>
        <p:spPr>
          <a:xfrm>
            <a:off x="2946768" y="86995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56" name="Google Shape;456;g2cac57f9e40_0_416"/>
          <p:cNvSpPr/>
          <p:nvPr/>
        </p:nvSpPr>
        <p:spPr>
          <a:xfrm>
            <a:off x="2895962" y="1854200"/>
            <a:ext cx="12900600" cy="376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ammetto One"/>
              <a:buNone/>
            </a:pPr>
            <a:r>
              <a:rPr b="0" i="0" lang="en-US" sz="8000" u="none" cap="none" strike="noStrike">
                <a:solidFill>
                  <a:srgbClr val="272727"/>
                </a:solidFill>
                <a:latin typeface="Rammetto One"/>
                <a:ea typeface="Rammetto One"/>
                <a:cs typeface="Rammetto One"/>
                <a:sym typeface="Rammetto One"/>
              </a:rPr>
              <a:t>THE FUTURE OF FANTASY</a:t>
            </a:r>
            <a:endParaRPr b="0" i="0" sz="8000" u="none" cap="none" strike="noStrike">
              <a:solidFill>
                <a:schemeClr val="dk1"/>
              </a:solidFill>
              <a:latin typeface="Calibri"/>
              <a:ea typeface="Calibri"/>
              <a:cs typeface="Calibri"/>
              <a:sym typeface="Calibri"/>
            </a:endParaRPr>
          </a:p>
        </p:txBody>
      </p:sp>
      <p:pic>
        <p:nvPicPr>
          <p:cNvPr descr=" " id="457" name="Google Shape;457;g2cac57f9e40_0_416"/>
          <p:cNvPicPr preferRelativeResize="0"/>
          <p:nvPr/>
        </p:nvPicPr>
        <p:blipFill rotWithShape="1">
          <a:blip r:embed="rId5">
            <a:alphaModFix/>
          </a:blip>
          <a:srcRect b="0" l="0" r="0" t="0"/>
          <a:stretch/>
        </p:blipFill>
        <p:spPr>
          <a:xfrm>
            <a:off x="15457832" y="1028700"/>
            <a:ext cx="5474384" cy="11849100"/>
          </a:xfrm>
          <a:prstGeom prst="rect">
            <a:avLst/>
          </a:prstGeom>
          <a:noFill/>
          <a:ln>
            <a:noFill/>
          </a:ln>
        </p:spPr>
      </p:pic>
      <p:pic>
        <p:nvPicPr>
          <p:cNvPr descr=" " id="458" name="Google Shape;458;g2cac57f9e40_0_416"/>
          <p:cNvPicPr preferRelativeResize="0"/>
          <p:nvPr/>
        </p:nvPicPr>
        <p:blipFill rotWithShape="1">
          <a:blip r:embed="rId6">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D3D3"/>
        </a:solidFill>
      </p:bgPr>
    </p:bg>
    <p:spTree>
      <p:nvGrpSpPr>
        <p:cNvPr id="463" name="Shape 463"/>
        <p:cNvGrpSpPr/>
        <p:nvPr/>
      </p:nvGrpSpPr>
      <p:grpSpPr>
        <a:xfrm>
          <a:off x="0" y="0"/>
          <a:ext cx="0" cy="0"/>
          <a:chOff x="0" y="0"/>
          <a:chExt cx="0" cy="0"/>
        </a:xfrm>
      </p:grpSpPr>
      <p:pic>
        <p:nvPicPr>
          <p:cNvPr descr=" " id="464" name="Google Shape;464;g2cac57f9e40_0_431"/>
          <p:cNvPicPr preferRelativeResize="0"/>
          <p:nvPr/>
        </p:nvPicPr>
        <p:blipFill rotWithShape="1">
          <a:blip r:embed="rId3">
            <a:alphaModFix/>
          </a:blip>
          <a:srcRect b="0" l="0" r="0" t="0"/>
          <a:stretch/>
        </p:blipFill>
        <p:spPr>
          <a:xfrm>
            <a:off x="0" y="0"/>
            <a:ext cx="9437280" cy="13716000"/>
          </a:xfrm>
          <a:prstGeom prst="rect">
            <a:avLst/>
          </a:prstGeom>
          <a:noFill/>
          <a:ln>
            <a:noFill/>
          </a:ln>
        </p:spPr>
      </p:pic>
      <p:pic>
        <p:nvPicPr>
          <p:cNvPr descr=" " id="465" name="Google Shape;465;g2cac57f9e40_0_431"/>
          <p:cNvPicPr preferRelativeResize="0"/>
          <p:nvPr/>
        </p:nvPicPr>
        <p:blipFill rotWithShape="1">
          <a:blip r:embed="rId4">
            <a:alphaModFix/>
          </a:blip>
          <a:srcRect b="0" l="0" r="0" t="0"/>
          <a:stretch/>
        </p:blipFill>
        <p:spPr>
          <a:xfrm>
            <a:off x="17706013" y="0"/>
            <a:ext cx="6681035" cy="6858000"/>
          </a:xfrm>
          <a:prstGeom prst="rect">
            <a:avLst/>
          </a:prstGeom>
          <a:noFill/>
          <a:ln>
            <a:noFill/>
          </a:ln>
        </p:spPr>
      </p:pic>
      <p:sp>
        <p:nvSpPr>
          <p:cNvPr id="466" name="Google Shape;466;g2cac57f9e40_0_4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7" name="Google Shape;467;g2cac57f9e40_0_43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68" name="Google Shape;468;g2cac57f9e40_0_431"/>
          <p:cNvSpPr/>
          <p:nvPr/>
        </p:nvSpPr>
        <p:spPr>
          <a:xfrm>
            <a:off x="16880410" y="2578100"/>
            <a:ext cx="5715600" cy="3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2cac57f9e40_0_431"/>
          <p:cNvSpPr/>
          <p:nvPr/>
        </p:nvSpPr>
        <p:spPr>
          <a:xfrm>
            <a:off x="16880410" y="2578100"/>
            <a:ext cx="5715600" cy="3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2cac57f9e40_0_431"/>
          <p:cNvSpPr/>
          <p:nvPr/>
        </p:nvSpPr>
        <p:spPr>
          <a:xfrm>
            <a:off x="16880410" y="2578100"/>
            <a:ext cx="5919000" cy="226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A WEB APPLICATION</a:t>
            </a:r>
            <a:endParaRPr b="0" i="0" sz="4800" u="none" cap="none" strike="noStrike">
              <a:solidFill>
                <a:schemeClr val="dk1"/>
              </a:solidFill>
              <a:latin typeface="Calibri"/>
              <a:ea typeface="Calibri"/>
              <a:cs typeface="Calibri"/>
              <a:sym typeface="Calibri"/>
            </a:endParaRPr>
          </a:p>
        </p:txBody>
      </p:sp>
      <p:sp>
        <p:nvSpPr>
          <p:cNvPr id="471" name="Google Shape;471;g2cac57f9e40_0_431"/>
          <p:cNvSpPr/>
          <p:nvPr/>
        </p:nvSpPr>
        <p:spPr>
          <a:xfrm>
            <a:off x="16880410" y="48387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72" name="Google Shape;472;g2cac57f9e40_0_431"/>
          <p:cNvSpPr/>
          <p:nvPr/>
        </p:nvSpPr>
        <p:spPr>
          <a:xfrm>
            <a:off x="825603" y="863600"/>
            <a:ext cx="7007100" cy="1234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ammetto One"/>
              <a:buNone/>
            </a:pPr>
            <a:r>
              <a:rPr b="0" i="0" lang="en-US" sz="8000" u="none" cap="none" strike="noStrike">
                <a:solidFill>
                  <a:srgbClr val="272727"/>
                </a:solidFill>
                <a:latin typeface="Rammetto One"/>
                <a:ea typeface="Rammetto One"/>
                <a:cs typeface="Rammetto One"/>
                <a:sym typeface="Rammetto On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73" name="Google Shape;473;g2cac57f9e40_0_431"/>
          <p:cNvSpPr/>
          <p:nvPr/>
        </p:nvSpPr>
        <p:spPr>
          <a:xfrm>
            <a:off x="16766096" y="77343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474" name="Google Shape;474;g2cac57f9e40_0_431"/>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75" name="Google Shape;475;g2cac57f9e40_0_431"/>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D3D3"/>
        </a:solidFill>
      </p:bgPr>
    </p:bg>
    <p:spTree>
      <p:nvGrpSpPr>
        <p:cNvPr id="480" name="Shape 480"/>
        <p:cNvGrpSpPr/>
        <p:nvPr/>
      </p:nvGrpSpPr>
      <p:grpSpPr>
        <a:xfrm>
          <a:off x="0" y="0"/>
          <a:ext cx="0" cy="0"/>
          <a:chOff x="0" y="0"/>
          <a:chExt cx="0" cy="0"/>
        </a:xfrm>
      </p:grpSpPr>
      <p:pic>
        <p:nvPicPr>
          <p:cNvPr descr=" " id="481" name="Google Shape;481;g2cac57f9e40_0_44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82" name="Google Shape;482;g2cac57f9e40_0_4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3" name="Google Shape;483;g2cac57f9e40_0_44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84" name="Google Shape;484;g2cac57f9e40_0_447"/>
          <p:cNvSpPr/>
          <p:nvPr/>
        </p:nvSpPr>
        <p:spPr>
          <a:xfrm>
            <a:off x="15690694" y="698500"/>
            <a:ext cx="7464300" cy="3767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Rammetto One"/>
              <a:buNone/>
            </a:pPr>
            <a:r>
              <a:rPr b="0" i="0" lang="en-US" sz="8000" u="none" cap="none" strike="noStrike">
                <a:solidFill>
                  <a:srgbClr val="272727"/>
                </a:solidFill>
                <a:latin typeface="Rammetto One"/>
                <a:ea typeface="Rammetto One"/>
                <a:cs typeface="Rammetto One"/>
                <a:sym typeface="Rammetto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D3D3"/>
        </a:solidFill>
      </p:bgPr>
    </p:bg>
    <p:spTree>
      <p:nvGrpSpPr>
        <p:cNvPr id="26" name="Shape 26"/>
        <p:cNvGrpSpPr/>
        <p:nvPr/>
      </p:nvGrpSpPr>
      <p:grpSpPr>
        <a:xfrm>
          <a:off x="0" y="0"/>
          <a:ext cx="0" cy="0"/>
          <a:chOff x="0" y="0"/>
          <a:chExt cx="0" cy="0"/>
        </a:xfrm>
      </p:grpSpPr>
      <p:pic>
        <p:nvPicPr>
          <p:cNvPr descr=" " id="27" name="Google Shape;27;g2cac57f9e40_0_10"/>
          <p:cNvPicPr preferRelativeResize="0"/>
          <p:nvPr/>
        </p:nvPicPr>
        <p:blipFill rotWithShape="1">
          <a:blip r:embed="rId3">
            <a:alphaModFix/>
          </a:blip>
          <a:srcRect b="0" l="0" r="0" t="0"/>
          <a:stretch/>
        </p:blipFill>
        <p:spPr>
          <a:xfrm>
            <a:off x="1727416" y="0"/>
            <a:ext cx="20930733" cy="13716000"/>
          </a:xfrm>
          <a:prstGeom prst="rect">
            <a:avLst/>
          </a:prstGeom>
          <a:noFill/>
          <a:ln>
            <a:noFill/>
          </a:ln>
        </p:spPr>
      </p:pic>
      <p:sp>
        <p:nvSpPr>
          <p:cNvPr id="28" name="Google Shape;28;g2cac57f9e40_0_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 name="Google Shape;29;g2cac57f9e40_0_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 name="Google Shape;30;g2cac57f9e40_0_10"/>
          <p:cNvSpPr/>
          <p:nvPr/>
        </p:nvSpPr>
        <p:spPr>
          <a:xfrm>
            <a:off x="6943535" y="4394200"/>
            <a:ext cx="10512600" cy="3285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Rammetto One"/>
              <a:buNone/>
            </a:pPr>
            <a:r>
              <a:rPr b="0" i="0" lang="en-US" sz="12800" u="none" cap="none" strike="noStrike">
                <a:solidFill>
                  <a:srgbClr val="272727"/>
                </a:solidFill>
                <a:latin typeface="Rammetto One"/>
                <a:ea typeface="Rammetto One"/>
                <a:cs typeface="Rammetto One"/>
                <a:sym typeface="Rammetto One"/>
              </a:rPr>
              <a:t>WELCOME</a:t>
            </a:r>
            <a:endParaRPr b="0" i="0" sz="12800" u="none" cap="none" strike="noStrike">
              <a:solidFill>
                <a:schemeClr val="dk1"/>
              </a:solidFill>
              <a:latin typeface="Calibri"/>
              <a:ea typeface="Calibri"/>
              <a:cs typeface="Calibri"/>
              <a:sym typeface="Calibri"/>
            </a:endParaRPr>
          </a:p>
        </p:txBody>
      </p:sp>
      <p:sp>
        <p:nvSpPr>
          <p:cNvPr id="31" name="Google Shape;31;g2cac57f9e40_0_10"/>
          <p:cNvSpPr/>
          <p:nvPr/>
        </p:nvSpPr>
        <p:spPr>
          <a:xfrm>
            <a:off x="5000192" y="6921500"/>
            <a:ext cx="14399400" cy="226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D3D3"/>
        </a:solidFill>
      </p:bgPr>
    </p:bg>
    <p:spTree>
      <p:nvGrpSpPr>
        <p:cNvPr id="489" name="Shape 489"/>
        <p:cNvGrpSpPr/>
        <p:nvPr/>
      </p:nvGrpSpPr>
      <p:grpSpPr>
        <a:xfrm>
          <a:off x="0" y="0"/>
          <a:ext cx="0" cy="0"/>
          <a:chOff x="0" y="0"/>
          <a:chExt cx="0" cy="0"/>
        </a:xfrm>
      </p:grpSpPr>
      <p:pic>
        <p:nvPicPr>
          <p:cNvPr descr=" " id="490" name="Google Shape;490;g2cac57f9e40_0_455"/>
          <p:cNvPicPr preferRelativeResize="0"/>
          <p:nvPr/>
        </p:nvPicPr>
        <p:blipFill rotWithShape="1">
          <a:blip r:embed="rId3">
            <a:alphaModFix/>
          </a:blip>
          <a:srcRect b="0" l="0" r="0" t="0"/>
          <a:stretch/>
        </p:blipFill>
        <p:spPr>
          <a:xfrm>
            <a:off x="0" y="3716263"/>
            <a:ext cx="23285519" cy="9999738"/>
          </a:xfrm>
          <a:prstGeom prst="rect">
            <a:avLst/>
          </a:prstGeom>
          <a:noFill/>
          <a:ln>
            <a:noFill/>
          </a:ln>
        </p:spPr>
      </p:pic>
      <p:sp>
        <p:nvSpPr>
          <p:cNvPr id="491" name="Google Shape;491;g2cac57f9e40_0_45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2" name="Google Shape;492;g2cac57f9e40_0_45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93" name="Google Shape;493;g2cac57f9e40_0_455"/>
          <p:cNvPicPr preferRelativeResize="0"/>
          <p:nvPr/>
        </p:nvPicPr>
        <p:blipFill rotWithShape="1">
          <a:blip r:embed="rId5">
            <a:alphaModFix/>
          </a:blip>
          <a:srcRect b="0" l="0" r="0" t="0"/>
          <a:stretch/>
        </p:blipFill>
        <p:spPr>
          <a:xfrm>
            <a:off x="1079635" y="698500"/>
            <a:ext cx="6566721" cy="5473700"/>
          </a:xfrm>
          <a:prstGeom prst="rect">
            <a:avLst/>
          </a:prstGeom>
          <a:noFill/>
          <a:ln>
            <a:noFill/>
          </a:ln>
        </p:spPr>
      </p:pic>
      <p:pic>
        <p:nvPicPr>
          <p:cNvPr descr=" " id="494" name="Google Shape;494;g2cac57f9e40_0_455"/>
          <p:cNvPicPr preferRelativeResize="0"/>
          <p:nvPr/>
        </p:nvPicPr>
        <p:blipFill rotWithShape="1">
          <a:blip r:embed="rId6">
            <a:alphaModFix/>
          </a:blip>
          <a:srcRect b="0" l="0" r="0" t="0"/>
          <a:stretch/>
        </p:blipFill>
        <p:spPr>
          <a:xfrm>
            <a:off x="15991299" y="6756400"/>
            <a:ext cx="6566721" cy="5473700"/>
          </a:xfrm>
          <a:prstGeom prst="rect">
            <a:avLst/>
          </a:prstGeom>
          <a:noFill/>
          <a:ln>
            <a:noFill/>
          </a:ln>
        </p:spPr>
      </p:pic>
      <p:sp>
        <p:nvSpPr>
          <p:cNvPr id="495" name="Google Shape;495;g2cac57f9e40_0_455"/>
          <p:cNvSpPr/>
          <p:nvPr/>
        </p:nvSpPr>
        <p:spPr>
          <a:xfrm>
            <a:off x="8675184" y="2171700"/>
            <a:ext cx="66048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cac57f9e40_0_455"/>
          <p:cNvSpPr/>
          <p:nvPr/>
        </p:nvSpPr>
        <p:spPr>
          <a:xfrm>
            <a:off x="8675184" y="2679700"/>
            <a:ext cx="9273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cac57f9e40_0_455"/>
          <p:cNvSpPr/>
          <p:nvPr/>
        </p:nvSpPr>
        <p:spPr>
          <a:xfrm>
            <a:off x="8675184" y="2679700"/>
            <a:ext cx="1469100" cy="328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ammetto One"/>
              <a:buNone/>
            </a:pPr>
            <a:r>
              <a:rPr b="0" i="0" lang="en-US" sz="12800" u="none" cap="none" strike="noStrike">
                <a:solidFill>
                  <a:srgbClr val="272727"/>
                </a:solidFill>
                <a:latin typeface="Rammetto One"/>
                <a:ea typeface="Rammetto One"/>
                <a:cs typeface="Rammetto One"/>
                <a:sym typeface="Rammetto One"/>
              </a:rPr>
              <a:t>1</a:t>
            </a:r>
            <a:endParaRPr b="0" i="0" sz="12800" u="none" cap="none" strike="noStrike">
              <a:solidFill>
                <a:schemeClr val="dk1"/>
              </a:solidFill>
              <a:latin typeface="Calibri"/>
              <a:ea typeface="Calibri"/>
              <a:cs typeface="Calibri"/>
              <a:sym typeface="Calibri"/>
            </a:endParaRPr>
          </a:p>
        </p:txBody>
      </p:sp>
      <p:sp>
        <p:nvSpPr>
          <p:cNvPr id="498" name="Google Shape;498;g2cac57f9e40_0_455"/>
          <p:cNvSpPr/>
          <p:nvPr/>
        </p:nvSpPr>
        <p:spPr>
          <a:xfrm>
            <a:off x="9805626" y="2171700"/>
            <a:ext cx="54744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cac57f9e40_0_455"/>
          <p:cNvSpPr/>
          <p:nvPr/>
        </p:nvSpPr>
        <p:spPr>
          <a:xfrm>
            <a:off x="9805626" y="2171700"/>
            <a:ext cx="5677500" cy="226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DISCOVER THE SECRETS</a:t>
            </a:r>
            <a:endParaRPr b="0" i="0" sz="4800" u="none" cap="none" strike="noStrike">
              <a:solidFill>
                <a:schemeClr val="dk1"/>
              </a:solidFill>
              <a:latin typeface="Calibri"/>
              <a:ea typeface="Calibri"/>
              <a:cs typeface="Calibri"/>
              <a:sym typeface="Calibri"/>
            </a:endParaRPr>
          </a:p>
        </p:txBody>
      </p:sp>
      <p:sp>
        <p:nvSpPr>
          <p:cNvPr id="500" name="Google Shape;500;g2cac57f9e40_0_455"/>
          <p:cNvSpPr/>
          <p:nvPr/>
        </p:nvSpPr>
        <p:spPr>
          <a:xfrm>
            <a:off x="9805626" y="4330700"/>
            <a:ext cx="56100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01" name="Google Shape;501;g2cac57f9e40_0_455"/>
          <p:cNvSpPr/>
          <p:nvPr/>
        </p:nvSpPr>
        <p:spPr>
          <a:xfrm>
            <a:off x="1079635" y="7962900"/>
            <a:ext cx="6604800" cy="429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2cac57f9e40_0_455"/>
          <p:cNvSpPr/>
          <p:nvPr/>
        </p:nvSpPr>
        <p:spPr>
          <a:xfrm>
            <a:off x="1079635" y="8737600"/>
            <a:ext cx="14733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cac57f9e40_0_455"/>
          <p:cNvSpPr/>
          <p:nvPr/>
        </p:nvSpPr>
        <p:spPr>
          <a:xfrm>
            <a:off x="1079635" y="8737600"/>
            <a:ext cx="2015400" cy="328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ammetto One"/>
              <a:buNone/>
            </a:pPr>
            <a:r>
              <a:rPr b="0" i="0" lang="en-US" sz="12800" u="none" cap="none" strike="noStrike">
                <a:solidFill>
                  <a:srgbClr val="272727"/>
                </a:solidFill>
                <a:latin typeface="Rammetto One"/>
                <a:ea typeface="Rammetto One"/>
                <a:cs typeface="Rammetto One"/>
                <a:sym typeface="Rammetto One"/>
              </a:rPr>
              <a:t>3</a:t>
            </a:r>
            <a:endParaRPr b="0" i="0" sz="12800" u="none" cap="none" strike="noStrike">
              <a:solidFill>
                <a:schemeClr val="dk1"/>
              </a:solidFill>
              <a:latin typeface="Calibri"/>
              <a:ea typeface="Calibri"/>
              <a:cs typeface="Calibri"/>
              <a:sym typeface="Calibri"/>
            </a:endParaRPr>
          </a:p>
        </p:txBody>
      </p:sp>
      <p:sp>
        <p:nvSpPr>
          <p:cNvPr id="504" name="Google Shape;504;g2cac57f9e40_0_455"/>
          <p:cNvSpPr/>
          <p:nvPr/>
        </p:nvSpPr>
        <p:spPr>
          <a:xfrm>
            <a:off x="2756244" y="7962900"/>
            <a:ext cx="4928100" cy="429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2cac57f9e40_0_455"/>
          <p:cNvSpPr/>
          <p:nvPr/>
        </p:nvSpPr>
        <p:spPr>
          <a:xfrm>
            <a:off x="2756244" y="7962900"/>
            <a:ext cx="5131500" cy="226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MEET THE CREATURES</a:t>
            </a:r>
            <a:endParaRPr b="0" i="0" sz="4800" u="none" cap="none" strike="noStrike">
              <a:solidFill>
                <a:schemeClr val="dk1"/>
              </a:solidFill>
              <a:latin typeface="Calibri"/>
              <a:ea typeface="Calibri"/>
              <a:cs typeface="Calibri"/>
              <a:sym typeface="Calibri"/>
            </a:endParaRPr>
          </a:p>
        </p:txBody>
      </p:sp>
      <p:sp>
        <p:nvSpPr>
          <p:cNvPr id="506" name="Google Shape;506;g2cac57f9e40_0_455"/>
          <p:cNvSpPr/>
          <p:nvPr/>
        </p:nvSpPr>
        <p:spPr>
          <a:xfrm>
            <a:off x="2756244" y="10121900"/>
            <a:ext cx="50637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07" name="Google Shape;507;g2cac57f9e40_0_455"/>
          <p:cNvSpPr/>
          <p:nvPr/>
        </p:nvSpPr>
        <p:spPr>
          <a:xfrm>
            <a:off x="8586273" y="7962900"/>
            <a:ext cx="6604800" cy="429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2cac57f9e40_0_455"/>
          <p:cNvSpPr/>
          <p:nvPr/>
        </p:nvSpPr>
        <p:spPr>
          <a:xfrm>
            <a:off x="8586273" y="8737600"/>
            <a:ext cx="14862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2cac57f9e40_0_455"/>
          <p:cNvSpPr/>
          <p:nvPr/>
        </p:nvSpPr>
        <p:spPr>
          <a:xfrm>
            <a:off x="8586273" y="8737600"/>
            <a:ext cx="2028000" cy="328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ammetto One"/>
              <a:buNone/>
            </a:pPr>
            <a:r>
              <a:rPr b="0" i="0" lang="en-US" sz="12800" u="none" cap="none" strike="noStrike">
                <a:solidFill>
                  <a:srgbClr val="272727"/>
                </a:solidFill>
                <a:latin typeface="Rammetto One"/>
                <a:ea typeface="Rammetto One"/>
                <a:cs typeface="Rammetto One"/>
                <a:sym typeface="Rammetto One"/>
              </a:rPr>
              <a:t>4</a:t>
            </a:r>
            <a:endParaRPr b="0" i="0" sz="12800" u="none" cap="none" strike="noStrike">
              <a:solidFill>
                <a:schemeClr val="dk1"/>
              </a:solidFill>
              <a:latin typeface="Calibri"/>
              <a:ea typeface="Calibri"/>
              <a:cs typeface="Calibri"/>
              <a:sym typeface="Calibri"/>
            </a:endParaRPr>
          </a:p>
        </p:txBody>
      </p:sp>
      <p:sp>
        <p:nvSpPr>
          <p:cNvPr id="510" name="Google Shape;510;g2cac57f9e40_0_455"/>
          <p:cNvSpPr/>
          <p:nvPr/>
        </p:nvSpPr>
        <p:spPr>
          <a:xfrm>
            <a:off x="10275584" y="7962900"/>
            <a:ext cx="4915500" cy="429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2cac57f9e40_0_455"/>
          <p:cNvSpPr/>
          <p:nvPr/>
        </p:nvSpPr>
        <p:spPr>
          <a:xfrm>
            <a:off x="10275584" y="7962900"/>
            <a:ext cx="5118600" cy="226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UNCOVER THE MAGIC</a:t>
            </a:r>
            <a:endParaRPr b="0" i="0" sz="4800" u="none" cap="none" strike="noStrike">
              <a:solidFill>
                <a:schemeClr val="dk1"/>
              </a:solidFill>
              <a:latin typeface="Calibri"/>
              <a:ea typeface="Calibri"/>
              <a:cs typeface="Calibri"/>
              <a:sym typeface="Calibri"/>
            </a:endParaRPr>
          </a:p>
        </p:txBody>
      </p:sp>
      <p:sp>
        <p:nvSpPr>
          <p:cNvPr id="512" name="Google Shape;512;g2cac57f9e40_0_455"/>
          <p:cNvSpPr/>
          <p:nvPr/>
        </p:nvSpPr>
        <p:spPr>
          <a:xfrm>
            <a:off x="10275584" y="10121900"/>
            <a:ext cx="50511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13" name="Google Shape;513;g2cac57f9e40_0_455"/>
          <p:cNvSpPr/>
          <p:nvPr/>
        </p:nvSpPr>
        <p:spPr>
          <a:xfrm>
            <a:off x="16181822" y="2171700"/>
            <a:ext cx="66048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cac57f9e40_0_455"/>
          <p:cNvSpPr/>
          <p:nvPr/>
        </p:nvSpPr>
        <p:spPr>
          <a:xfrm>
            <a:off x="16181822" y="2679700"/>
            <a:ext cx="13719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cac57f9e40_0_455"/>
          <p:cNvSpPr/>
          <p:nvPr/>
        </p:nvSpPr>
        <p:spPr>
          <a:xfrm>
            <a:off x="16181822" y="2679700"/>
            <a:ext cx="1913700" cy="328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ammetto One"/>
              <a:buNone/>
            </a:pPr>
            <a:r>
              <a:rPr b="0" i="0" lang="en-US" sz="12800" u="none" cap="none" strike="noStrike">
                <a:solidFill>
                  <a:srgbClr val="272727"/>
                </a:solidFill>
                <a:latin typeface="Rammetto One"/>
                <a:ea typeface="Rammetto One"/>
                <a:cs typeface="Rammetto One"/>
                <a:sym typeface="Rammetto One"/>
              </a:rPr>
              <a:t>2</a:t>
            </a:r>
            <a:endParaRPr b="0" i="0" sz="12800" u="none" cap="none" strike="noStrike">
              <a:solidFill>
                <a:schemeClr val="dk1"/>
              </a:solidFill>
              <a:latin typeface="Calibri"/>
              <a:ea typeface="Calibri"/>
              <a:cs typeface="Calibri"/>
              <a:sym typeface="Calibri"/>
            </a:endParaRPr>
          </a:p>
        </p:txBody>
      </p:sp>
      <p:sp>
        <p:nvSpPr>
          <p:cNvPr id="516" name="Google Shape;516;g2cac57f9e40_0_455"/>
          <p:cNvSpPr/>
          <p:nvPr/>
        </p:nvSpPr>
        <p:spPr>
          <a:xfrm>
            <a:off x="17756819" y="2171700"/>
            <a:ext cx="50298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cac57f9e40_0_455"/>
          <p:cNvSpPr/>
          <p:nvPr/>
        </p:nvSpPr>
        <p:spPr>
          <a:xfrm>
            <a:off x="17756819" y="2171700"/>
            <a:ext cx="5233200" cy="226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FIND YOUR OWN PATH</a:t>
            </a:r>
            <a:endParaRPr b="0" i="0" sz="4800" u="none" cap="none" strike="noStrike">
              <a:solidFill>
                <a:schemeClr val="dk1"/>
              </a:solidFill>
              <a:latin typeface="Calibri"/>
              <a:ea typeface="Calibri"/>
              <a:cs typeface="Calibri"/>
              <a:sym typeface="Calibri"/>
            </a:endParaRPr>
          </a:p>
        </p:txBody>
      </p:sp>
      <p:sp>
        <p:nvSpPr>
          <p:cNvPr id="518" name="Google Shape;518;g2cac57f9e40_0_455"/>
          <p:cNvSpPr/>
          <p:nvPr/>
        </p:nvSpPr>
        <p:spPr>
          <a:xfrm>
            <a:off x="17756819" y="4330700"/>
            <a:ext cx="51654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D3D3"/>
        </a:solidFill>
      </p:bgPr>
    </p:bg>
    <p:spTree>
      <p:nvGrpSpPr>
        <p:cNvPr id="523" name="Shape 523"/>
        <p:cNvGrpSpPr/>
        <p:nvPr/>
      </p:nvGrpSpPr>
      <p:grpSpPr>
        <a:xfrm>
          <a:off x="0" y="0"/>
          <a:ext cx="0" cy="0"/>
          <a:chOff x="0" y="0"/>
          <a:chExt cx="0" cy="0"/>
        </a:xfrm>
      </p:grpSpPr>
      <p:pic>
        <p:nvPicPr>
          <p:cNvPr descr=" " id="524" name="Google Shape;524;g2cac57f9e40_0_488"/>
          <p:cNvPicPr preferRelativeResize="0"/>
          <p:nvPr/>
        </p:nvPicPr>
        <p:blipFill rotWithShape="1">
          <a:blip r:embed="rId3">
            <a:alphaModFix/>
          </a:blip>
          <a:srcRect b="0" l="0" r="0" t="0"/>
          <a:stretch/>
        </p:blipFill>
        <p:spPr>
          <a:xfrm>
            <a:off x="0" y="2044874"/>
            <a:ext cx="23808347" cy="11671125"/>
          </a:xfrm>
          <a:prstGeom prst="rect">
            <a:avLst/>
          </a:prstGeom>
          <a:noFill/>
          <a:ln>
            <a:noFill/>
          </a:ln>
        </p:spPr>
      </p:pic>
      <p:sp>
        <p:nvSpPr>
          <p:cNvPr id="525" name="Google Shape;525;g2cac57f9e40_0_4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6" name="Google Shape;526;g2cac57f9e40_0_48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527" name="Google Shape;527;g2cac57f9e40_0_488"/>
          <p:cNvPicPr preferRelativeResize="0"/>
          <p:nvPr/>
        </p:nvPicPr>
        <p:blipFill rotWithShape="1">
          <a:blip r:embed="rId5">
            <a:alphaModFix/>
          </a:blip>
          <a:srcRect b="0" l="0" r="0" t="0"/>
          <a:stretch/>
        </p:blipFill>
        <p:spPr>
          <a:xfrm>
            <a:off x="8522765" y="3810000"/>
            <a:ext cx="14479810" cy="7861300"/>
          </a:xfrm>
          <a:prstGeom prst="rect">
            <a:avLst/>
          </a:prstGeom>
          <a:noFill/>
          <a:ln>
            <a:noFill/>
          </a:ln>
        </p:spPr>
      </p:pic>
      <p:sp>
        <p:nvSpPr>
          <p:cNvPr id="528" name="Google Shape;528;g2cac57f9e40_0_488"/>
          <p:cNvSpPr/>
          <p:nvPr/>
        </p:nvSpPr>
        <p:spPr>
          <a:xfrm>
            <a:off x="5012893" y="1104900"/>
            <a:ext cx="14348700" cy="205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ammetto One"/>
              <a:buNone/>
            </a:pPr>
            <a:r>
              <a:rPr b="0" i="0" lang="en-US" sz="8000" u="none" cap="none" strike="noStrike">
                <a:solidFill>
                  <a:srgbClr val="272727"/>
                </a:solidFill>
                <a:latin typeface="Rammetto One"/>
                <a:ea typeface="Rammetto One"/>
                <a:cs typeface="Rammetto One"/>
                <a:sym typeface="Rammetto One"/>
              </a:rPr>
              <a:t>FANTASY REALM</a:t>
            </a:r>
            <a:endParaRPr b="0" i="0" sz="8000" u="none" cap="none" strike="noStrike">
              <a:solidFill>
                <a:schemeClr val="dk1"/>
              </a:solidFill>
              <a:latin typeface="Calibri"/>
              <a:ea typeface="Calibri"/>
              <a:cs typeface="Calibri"/>
              <a:sym typeface="Calibri"/>
            </a:endParaRPr>
          </a:p>
        </p:txBody>
      </p:sp>
      <p:sp>
        <p:nvSpPr>
          <p:cNvPr id="529" name="Google Shape;529;g2cac57f9e40_0_488"/>
          <p:cNvSpPr/>
          <p:nvPr/>
        </p:nvSpPr>
        <p:spPr>
          <a:xfrm>
            <a:off x="1714714" y="3295650"/>
            <a:ext cx="69351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cac57f9e40_0_488"/>
          <p:cNvSpPr/>
          <p:nvPr/>
        </p:nvSpPr>
        <p:spPr>
          <a:xfrm>
            <a:off x="1714714" y="3295650"/>
            <a:ext cx="69351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cac57f9e40_0_488"/>
          <p:cNvSpPr/>
          <p:nvPr/>
        </p:nvSpPr>
        <p:spPr>
          <a:xfrm>
            <a:off x="1714714" y="3295650"/>
            <a:ext cx="7138200" cy="123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THE FOREST</a:t>
            </a:r>
            <a:endParaRPr b="0" i="0" sz="4800" u="none" cap="none" strike="noStrike">
              <a:solidFill>
                <a:schemeClr val="dk1"/>
              </a:solidFill>
              <a:latin typeface="Calibri"/>
              <a:ea typeface="Calibri"/>
              <a:cs typeface="Calibri"/>
              <a:sym typeface="Calibri"/>
            </a:endParaRPr>
          </a:p>
        </p:txBody>
      </p:sp>
      <p:sp>
        <p:nvSpPr>
          <p:cNvPr id="532" name="Google Shape;532;g2cac57f9e40_0_488"/>
          <p:cNvSpPr/>
          <p:nvPr/>
        </p:nvSpPr>
        <p:spPr>
          <a:xfrm>
            <a:off x="1714714" y="442595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533" name="Google Shape;533;g2cac57f9e40_0_488"/>
          <p:cNvSpPr/>
          <p:nvPr/>
        </p:nvSpPr>
        <p:spPr>
          <a:xfrm>
            <a:off x="1714714" y="6457950"/>
            <a:ext cx="69351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cac57f9e40_0_488"/>
          <p:cNvSpPr/>
          <p:nvPr/>
        </p:nvSpPr>
        <p:spPr>
          <a:xfrm>
            <a:off x="1714714" y="6457950"/>
            <a:ext cx="69351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cac57f9e40_0_488"/>
          <p:cNvSpPr/>
          <p:nvPr/>
        </p:nvSpPr>
        <p:spPr>
          <a:xfrm>
            <a:off x="1714714" y="6457950"/>
            <a:ext cx="7138200" cy="123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THE CAVES</a:t>
            </a:r>
            <a:endParaRPr b="0" i="0" sz="4800" u="none" cap="none" strike="noStrike">
              <a:solidFill>
                <a:schemeClr val="dk1"/>
              </a:solidFill>
              <a:latin typeface="Calibri"/>
              <a:ea typeface="Calibri"/>
              <a:cs typeface="Calibri"/>
              <a:sym typeface="Calibri"/>
            </a:endParaRPr>
          </a:p>
        </p:txBody>
      </p:sp>
      <p:sp>
        <p:nvSpPr>
          <p:cNvPr id="536" name="Google Shape;536;g2cac57f9e40_0_488"/>
          <p:cNvSpPr/>
          <p:nvPr/>
        </p:nvSpPr>
        <p:spPr>
          <a:xfrm>
            <a:off x="1714714" y="758825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37" name="Google Shape;537;g2cac57f9e40_0_488"/>
          <p:cNvSpPr/>
          <p:nvPr/>
        </p:nvSpPr>
        <p:spPr>
          <a:xfrm>
            <a:off x="1714714" y="9620250"/>
            <a:ext cx="69351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cac57f9e40_0_488"/>
          <p:cNvSpPr/>
          <p:nvPr/>
        </p:nvSpPr>
        <p:spPr>
          <a:xfrm>
            <a:off x="1714714" y="9620250"/>
            <a:ext cx="69351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cac57f9e40_0_488"/>
          <p:cNvSpPr/>
          <p:nvPr/>
        </p:nvSpPr>
        <p:spPr>
          <a:xfrm>
            <a:off x="1714714" y="9620250"/>
            <a:ext cx="7138200" cy="123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THE LAIR</a:t>
            </a:r>
            <a:endParaRPr b="0" i="0" sz="4800" u="none" cap="none" strike="noStrike">
              <a:solidFill>
                <a:schemeClr val="dk1"/>
              </a:solidFill>
              <a:latin typeface="Calibri"/>
              <a:ea typeface="Calibri"/>
              <a:cs typeface="Calibri"/>
              <a:sym typeface="Calibri"/>
            </a:endParaRPr>
          </a:p>
        </p:txBody>
      </p:sp>
      <p:sp>
        <p:nvSpPr>
          <p:cNvPr id="540" name="Google Shape;540;g2cac57f9e40_0_488"/>
          <p:cNvSpPr/>
          <p:nvPr/>
        </p:nvSpPr>
        <p:spPr>
          <a:xfrm>
            <a:off x="1714714" y="1075055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D3D3"/>
        </a:solidFill>
      </p:bgPr>
    </p:bg>
    <p:spTree>
      <p:nvGrpSpPr>
        <p:cNvPr id="545" name="Shape 545"/>
        <p:cNvGrpSpPr/>
        <p:nvPr/>
      </p:nvGrpSpPr>
      <p:grpSpPr>
        <a:xfrm>
          <a:off x="0" y="0"/>
          <a:ext cx="0" cy="0"/>
          <a:chOff x="0" y="0"/>
          <a:chExt cx="0" cy="0"/>
        </a:xfrm>
      </p:grpSpPr>
      <p:pic>
        <p:nvPicPr>
          <p:cNvPr descr=" " id="546" name="Google Shape;546;g2cac57f9e40_0_509"/>
          <p:cNvPicPr preferRelativeResize="0"/>
          <p:nvPr/>
        </p:nvPicPr>
        <p:blipFill rotWithShape="1">
          <a:blip r:embed="rId3">
            <a:alphaModFix/>
          </a:blip>
          <a:srcRect b="0" l="0" r="0" t="0"/>
          <a:stretch/>
        </p:blipFill>
        <p:spPr>
          <a:xfrm>
            <a:off x="0" y="0"/>
            <a:ext cx="9437280" cy="13716000"/>
          </a:xfrm>
          <a:prstGeom prst="rect">
            <a:avLst/>
          </a:prstGeom>
          <a:noFill/>
          <a:ln>
            <a:noFill/>
          </a:ln>
        </p:spPr>
      </p:pic>
      <p:pic>
        <p:nvPicPr>
          <p:cNvPr descr=" " id="547" name="Google Shape;547;g2cac57f9e40_0_509"/>
          <p:cNvPicPr preferRelativeResize="0"/>
          <p:nvPr/>
        </p:nvPicPr>
        <p:blipFill rotWithShape="1">
          <a:blip r:embed="rId4">
            <a:alphaModFix/>
          </a:blip>
          <a:srcRect b="0" l="0" r="0" t="0"/>
          <a:stretch/>
        </p:blipFill>
        <p:spPr>
          <a:xfrm>
            <a:off x="17706013" y="0"/>
            <a:ext cx="6681035" cy="6858000"/>
          </a:xfrm>
          <a:prstGeom prst="rect">
            <a:avLst/>
          </a:prstGeom>
          <a:noFill/>
          <a:ln>
            <a:noFill/>
          </a:ln>
        </p:spPr>
      </p:pic>
      <p:sp>
        <p:nvSpPr>
          <p:cNvPr id="548" name="Google Shape;548;g2cac57f9e40_0_5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9" name="Google Shape;549;g2cac57f9e40_0_50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50" name="Google Shape;550;g2cac57f9e40_0_509"/>
          <p:cNvSpPr/>
          <p:nvPr/>
        </p:nvSpPr>
        <p:spPr>
          <a:xfrm>
            <a:off x="6054423" y="1104900"/>
            <a:ext cx="12278100" cy="205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ammetto One"/>
              <a:buNone/>
            </a:pPr>
            <a:r>
              <a:rPr b="0" i="0" lang="en-US" sz="8000" u="none" cap="none" strike="noStrike">
                <a:solidFill>
                  <a:srgbClr val="272727"/>
                </a:solidFill>
                <a:latin typeface="Rammetto One"/>
                <a:ea typeface="Rammetto One"/>
                <a:cs typeface="Rammetto One"/>
                <a:sym typeface="Rammetto One"/>
              </a:rPr>
              <a:t>THE TIMELINE</a:t>
            </a:r>
            <a:endParaRPr b="0" i="0" sz="8000" u="none" cap="none" strike="noStrike">
              <a:solidFill>
                <a:schemeClr val="dk1"/>
              </a:solidFill>
              <a:latin typeface="Calibri"/>
              <a:ea typeface="Calibri"/>
              <a:cs typeface="Calibri"/>
              <a:sym typeface="Calibri"/>
            </a:endParaRPr>
          </a:p>
        </p:txBody>
      </p:sp>
      <p:sp>
        <p:nvSpPr>
          <p:cNvPr id="551" name="Google Shape;551;g2cac57f9e40_0_509"/>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cac57f9e40_0_509"/>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3" name="Google Shape;553;g2cac57f9e40_0_509"/>
          <p:cNvPicPr preferRelativeResize="0"/>
          <p:nvPr/>
        </p:nvPicPr>
        <p:blipFill rotWithShape="1">
          <a:blip r:embed="rId6">
            <a:alphaModFix/>
          </a:blip>
          <a:srcRect b="0" l="0" r="0" t="0"/>
          <a:stretch/>
        </p:blipFill>
        <p:spPr>
          <a:xfrm>
            <a:off x="0" y="7912100"/>
            <a:ext cx="24387048" cy="12700"/>
          </a:xfrm>
          <a:prstGeom prst="rect">
            <a:avLst/>
          </a:prstGeom>
          <a:noFill/>
          <a:ln>
            <a:noFill/>
          </a:ln>
        </p:spPr>
      </p:pic>
      <p:pic>
        <p:nvPicPr>
          <p:cNvPr descr=" " id="554" name="Google Shape;554;g2cac57f9e40_0_509"/>
          <p:cNvPicPr preferRelativeResize="0"/>
          <p:nvPr/>
        </p:nvPicPr>
        <p:blipFill rotWithShape="1">
          <a:blip r:embed="rId7">
            <a:alphaModFix/>
          </a:blip>
          <a:srcRect b="0" l="0" r="0" t="0"/>
          <a:stretch/>
        </p:blipFill>
        <p:spPr>
          <a:xfrm>
            <a:off x="1244756" y="5016500"/>
            <a:ext cx="190524" cy="2908300"/>
          </a:xfrm>
          <a:prstGeom prst="rect">
            <a:avLst/>
          </a:prstGeom>
          <a:noFill/>
          <a:ln>
            <a:noFill/>
          </a:ln>
        </p:spPr>
      </p:pic>
      <p:pic>
        <p:nvPicPr>
          <p:cNvPr descr=" " id="555" name="Google Shape;555;g2cac57f9e40_0_509"/>
          <p:cNvPicPr preferRelativeResize="0"/>
          <p:nvPr/>
        </p:nvPicPr>
        <p:blipFill rotWithShape="1">
          <a:blip r:embed="rId8">
            <a:alphaModFix/>
          </a:blip>
          <a:srcRect b="0" l="0" r="0" t="0"/>
          <a:stretch/>
        </p:blipFill>
        <p:spPr>
          <a:xfrm>
            <a:off x="12561870" y="3505200"/>
            <a:ext cx="190524" cy="4419600"/>
          </a:xfrm>
          <a:prstGeom prst="rect">
            <a:avLst/>
          </a:prstGeom>
          <a:noFill/>
          <a:ln>
            <a:noFill/>
          </a:ln>
        </p:spPr>
      </p:pic>
      <p:pic>
        <p:nvPicPr>
          <p:cNvPr descr=" " id="556" name="Google Shape;556;g2cac57f9e40_0_509"/>
          <p:cNvPicPr preferRelativeResize="0"/>
          <p:nvPr/>
        </p:nvPicPr>
        <p:blipFill rotWithShape="1">
          <a:blip r:embed="rId9">
            <a:alphaModFix/>
          </a:blip>
          <a:srcRect b="0" l="0" r="0" t="0"/>
          <a:stretch/>
        </p:blipFill>
        <p:spPr>
          <a:xfrm>
            <a:off x="6884260" y="7924800"/>
            <a:ext cx="190524" cy="5029200"/>
          </a:xfrm>
          <a:prstGeom prst="rect">
            <a:avLst/>
          </a:prstGeom>
          <a:noFill/>
          <a:ln>
            <a:noFill/>
          </a:ln>
        </p:spPr>
      </p:pic>
      <p:pic>
        <p:nvPicPr>
          <p:cNvPr descr=" " id="557" name="Google Shape;557;g2cac57f9e40_0_509"/>
          <p:cNvPicPr preferRelativeResize="0"/>
          <p:nvPr/>
        </p:nvPicPr>
        <p:blipFill rotWithShape="1">
          <a:blip r:embed="rId10">
            <a:alphaModFix/>
          </a:blip>
          <a:srcRect b="0" l="0" r="0" t="0"/>
          <a:stretch/>
        </p:blipFill>
        <p:spPr>
          <a:xfrm>
            <a:off x="18214076" y="7924800"/>
            <a:ext cx="190524" cy="3048000"/>
          </a:xfrm>
          <a:prstGeom prst="rect">
            <a:avLst/>
          </a:prstGeom>
          <a:noFill/>
          <a:ln>
            <a:noFill/>
          </a:ln>
        </p:spPr>
      </p:pic>
      <p:sp>
        <p:nvSpPr>
          <p:cNvPr id="558" name="Google Shape;558;g2cac57f9e40_0_509"/>
          <p:cNvSpPr/>
          <p:nvPr/>
        </p:nvSpPr>
        <p:spPr>
          <a:xfrm>
            <a:off x="1740117" y="4775200"/>
            <a:ext cx="4572600" cy="298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cac57f9e40_0_509"/>
          <p:cNvSpPr/>
          <p:nvPr/>
        </p:nvSpPr>
        <p:spPr>
          <a:xfrm>
            <a:off x="1740117" y="4775200"/>
            <a:ext cx="4572600" cy="298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cac57f9e40_0_509"/>
          <p:cNvSpPr/>
          <p:nvPr/>
        </p:nvSpPr>
        <p:spPr>
          <a:xfrm>
            <a:off x="1740117" y="4775200"/>
            <a:ext cx="47250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WAR</a:t>
            </a:r>
            <a:endParaRPr b="0" i="0" sz="3600" u="none" cap="none" strike="noStrike">
              <a:solidFill>
                <a:schemeClr val="dk1"/>
              </a:solidFill>
              <a:latin typeface="Calibri"/>
              <a:ea typeface="Calibri"/>
              <a:cs typeface="Calibri"/>
              <a:sym typeface="Calibri"/>
            </a:endParaRPr>
          </a:p>
        </p:txBody>
      </p:sp>
      <p:sp>
        <p:nvSpPr>
          <p:cNvPr id="561" name="Google Shape;561;g2cac57f9e40_0_509"/>
          <p:cNvSpPr/>
          <p:nvPr/>
        </p:nvSpPr>
        <p:spPr>
          <a:xfrm>
            <a:off x="1740117" y="57531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562" name="Google Shape;562;g2cac57f9e40_0_509"/>
          <p:cNvSpPr/>
          <p:nvPr/>
        </p:nvSpPr>
        <p:spPr>
          <a:xfrm>
            <a:off x="13069934" y="3289300"/>
            <a:ext cx="4572600" cy="458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2cac57f9e40_0_509"/>
          <p:cNvSpPr/>
          <p:nvPr/>
        </p:nvSpPr>
        <p:spPr>
          <a:xfrm>
            <a:off x="13069934" y="3289300"/>
            <a:ext cx="4572600" cy="458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cac57f9e40_0_509"/>
          <p:cNvSpPr/>
          <p:nvPr/>
        </p:nvSpPr>
        <p:spPr>
          <a:xfrm>
            <a:off x="13069934" y="3289300"/>
            <a:ext cx="47250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TRANSFORM</a:t>
            </a:r>
            <a:endParaRPr b="0" i="0" sz="3600" u="none" cap="none" strike="noStrike">
              <a:solidFill>
                <a:schemeClr val="dk1"/>
              </a:solidFill>
              <a:latin typeface="Calibri"/>
              <a:ea typeface="Calibri"/>
              <a:cs typeface="Calibri"/>
              <a:sym typeface="Calibri"/>
            </a:endParaRPr>
          </a:p>
        </p:txBody>
      </p:sp>
      <p:sp>
        <p:nvSpPr>
          <p:cNvPr id="565" name="Google Shape;565;g2cac57f9e40_0_509"/>
          <p:cNvSpPr/>
          <p:nvPr/>
        </p:nvSpPr>
        <p:spPr>
          <a:xfrm>
            <a:off x="13069934" y="42672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566" name="Google Shape;566;g2cac57f9e40_0_509"/>
          <p:cNvSpPr/>
          <p:nvPr/>
        </p:nvSpPr>
        <p:spPr>
          <a:xfrm>
            <a:off x="7417727" y="8432800"/>
            <a:ext cx="4572600" cy="458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cac57f9e40_0_509"/>
          <p:cNvSpPr/>
          <p:nvPr/>
        </p:nvSpPr>
        <p:spPr>
          <a:xfrm>
            <a:off x="7417727" y="8432800"/>
            <a:ext cx="4572600" cy="458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cac57f9e40_0_509"/>
          <p:cNvSpPr/>
          <p:nvPr/>
        </p:nvSpPr>
        <p:spPr>
          <a:xfrm>
            <a:off x="7417727" y="8432800"/>
            <a:ext cx="47250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RISE</a:t>
            </a:r>
            <a:endParaRPr b="0" i="0" sz="3600" u="none" cap="none" strike="noStrike">
              <a:solidFill>
                <a:schemeClr val="dk1"/>
              </a:solidFill>
              <a:latin typeface="Calibri"/>
              <a:ea typeface="Calibri"/>
              <a:cs typeface="Calibri"/>
              <a:sym typeface="Calibri"/>
            </a:endParaRPr>
          </a:p>
        </p:txBody>
      </p:sp>
      <p:sp>
        <p:nvSpPr>
          <p:cNvPr id="569" name="Google Shape;569;g2cac57f9e40_0_509"/>
          <p:cNvSpPr/>
          <p:nvPr/>
        </p:nvSpPr>
        <p:spPr>
          <a:xfrm>
            <a:off x="7417727" y="94107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570" name="Google Shape;570;g2cac57f9e40_0_509"/>
          <p:cNvSpPr/>
          <p:nvPr/>
        </p:nvSpPr>
        <p:spPr>
          <a:xfrm>
            <a:off x="18747543" y="8432800"/>
            <a:ext cx="4572600" cy="298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cac57f9e40_0_509"/>
          <p:cNvSpPr/>
          <p:nvPr/>
        </p:nvSpPr>
        <p:spPr>
          <a:xfrm>
            <a:off x="18747543" y="8432800"/>
            <a:ext cx="4572600" cy="298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2cac57f9e40_0_509"/>
          <p:cNvSpPr/>
          <p:nvPr/>
        </p:nvSpPr>
        <p:spPr>
          <a:xfrm>
            <a:off x="18747543" y="8432800"/>
            <a:ext cx="47250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INVASION</a:t>
            </a:r>
            <a:endParaRPr b="0" i="0" sz="3600" u="none" cap="none" strike="noStrike">
              <a:solidFill>
                <a:schemeClr val="dk1"/>
              </a:solidFill>
              <a:latin typeface="Calibri"/>
              <a:ea typeface="Calibri"/>
              <a:cs typeface="Calibri"/>
              <a:sym typeface="Calibri"/>
            </a:endParaRPr>
          </a:p>
        </p:txBody>
      </p:sp>
      <p:sp>
        <p:nvSpPr>
          <p:cNvPr id="573" name="Google Shape;573;g2cac57f9e40_0_509"/>
          <p:cNvSpPr/>
          <p:nvPr/>
        </p:nvSpPr>
        <p:spPr>
          <a:xfrm>
            <a:off x="18747543" y="94107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574" name="Google Shape;574;g2cac57f9e40_0_509"/>
          <p:cNvSpPr/>
          <p:nvPr/>
        </p:nvSpPr>
        <p:spPr>
          <a:xfrm rot="-5400000">
            <a:off x="659089" y="8175435"/>
            <a:ext cx="17274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Rammetto One"/>
              <a:buNone/>
            </a:pPr>
            <a:r>
              <a:rPr b="0" i="0" lang="en-US" sz="3600" u="none" cap="none" strike="noStrike">
                <a:solidFill>
                  <a:srgbClr val="000000"/>
                </a:solidFill>
                <a:latin typeface="Rammetto One"/>
                <a:ea typeface="Rammetto One"/>
                <a:cs typeface="Rammetto One"/>
                <a:sym typeface="Rammetto One"/>
              </a:rPr>
              <a:t>2020</a:t>
            </a:r>
            <a:endParaRPr b="0" i="0" sz="3600" u="none" cap="none" strike="noStrike">
              <a:solidFill>
                <a:schemeClr val="dk1"/>
              </a:solidFill>
              <a:latin typeface="Calibri"/>
              <a:ea typeface="Calibri"/>
              <a:cs typeface="Calibri"/>
              <a:sym typeface="Calibri"/>
            </a:endParaRPr>
          </a:p>
        </p:txBody>
      </p:sp>
      <p:sp>
        <p:nvSpPr>
          <p:cNvPr id="575" name="Google Shape;575;g2cac57f9e40_0_509"/>
          <p:cNvSpPr/>
          <p:nvPr/>
        </p:nvSpPr>
        <p:spPr>
          <a:xfrm rot="-5400000">
            <a:off x="11982503" y="8185430"/>
            <a:ext cx="17148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Rammetto One"/>
              <a:buNone/>
            </a:pPr>
            <a:r>
              <a:rPr b="0" i="0" lang="en-US" sz="3600" u="none" cap="none" strike="noStrike">
                <a:solidFill>
                  <a:srgbClr val="000000"/>
                </a:solidFill>
                <a:latin typeface="Rammetto One"/>
                <a:ea typeface="Rammetto One"/>
                <a:cs typeface="Rammetto One"/>
                <a:sym typeface="Rammetto One"/>
              </a:rPr>
              <a:t>2022</a:t>
            </a:r>
            <a:endParaRPr b="0" i="0" sz="3600" u="none" cap="none" strike="noStrike">
              <a:solidFill>
                <a:schemeClr val="dk1"/>
              </a:solidFill>
              <a:latin typeface="Calibri"/>
              <a:ea typeface="Calibri"/>
              <a:cs typeface="Calibri"/>
              <a:sym typeface="Calibri"/>
            </a:endParaRPr>
          </a:p>
        </p:txBody>
      </p:sp>
      <p:sp>
        <p:nvSpPr>
          <p:cNvPr id="576" name="Google Shape;576;g2cac57f9e40_0_509"/>
          <p:cNvSpPr/>
          <p:nvPr/>
        </p:nvSpPr>
        <p:spPr>
          <a:xfrm rot="-5400000">
            <a:off x="6368493" y="6321202"/>
            <a:ext cx="15876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Rammetto One"/>
              <a:buNone/>
            </a:pPr>
            <a:r>
              <a:rPr b="0" i="0" lang="en-US" sz="3600" u="none" cap="none" strike="noStrike">
                <a:solidFill>
                  <a:srgbClr val="000000"/>
                </a:solidFill>
                <a:latin typeface="Rammetto One"/>
                <a:ea typeface="Rammetto One"/>
                <a:cs typeface="Rammetto One"/>
                <a:sym typeface="Rammetto One"/>
              </a:rPr>
              <a:t>2021</a:t>
            </a:r>
            <a:endParaRPr b="0" i="0" sz="3600" u="none" cap="none" strike="noStrike">
              <a:solidFill>
                <a:schemeClr val="dk1"/>
              </a:solidFill>
              <a:latin typeface="Calibri"/>
              <a:ea typeface="Calibri"/>
              <a:cs typeface="Calibri"/>
              <a:sym typeface="Calibri"/>
            </a:endParaRPr>
          </a:p>
        </p:txBody>
      </p:sp>
      <p:sp>
        <p:nvSpPr>
          <p:cNvPr id="577" name="Google Shape;577;g2cac57f9e40_0_509"/>
          <p:cNvSpPr/>
          <p:nvPr/>
        </p:nvSpPr>
        <p:spPr>
          <a:xfrm rot="-5400000">
            <a:off x="17634709" y="6255030"/>
            <a:ext cx="17148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Rammetto One"/>
              <a:buNone/>
            </a:pPr>
            <a:r>
              <a:rPr b="0" i="0" lang="en-US" sz="3600" u="none" cap="none" strike="noStrike">
                <a:solidFill>
                  <a:srgbClr val="000000"/>
                </a:solidFill>
                <a:latin typeface="Rammetto One"/>
                <a:ea typeface="Rammetto One"/>
                <a:cs typeface="Rammetto One"/>
                <a:sym typeface="Rammetto One"/>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D3D3"/>
        </a:solidFill>
      </p:bgPr>
    </p:bg>
    <p:spTree>
      <p:nvGrpSpPr>
        <p:cNvPr id="582" name="Shape 582"/>
        <p:cNvGrpSpPr/>
        <p:nvPr/>
      </p:nvGrpSpPr>
      <p:grpSpPr>
        <a:xfrm>
          <a:off x="0" y="0"/>
          <a:ext cx="0" cy="0"/>
          <a:chOff x="0" y="0"/>
          <a:chExt cx="0" cy="0"/>
        </a:xfrm>
      </p:grpSpPr>
      <p:pic>
        <p:nvPicPr>
          <p:cNvPr descr=" " id="583" name="Google Shape;583;g2cac57f9e40_0_545"/>
          <p:cNvPicPr preferRelativeResize="0"/>
          <p:nvPr/>
        </p:nvPicPr>
        <p:blipFill rotWithShape="1">
          <a:blip r:embed="rId3">
            <a:alphaModFix/>
          </a:blip>
          <a:srcRect b="0" l="0" r="0" t="0"/>
          <a:stretch/>
        </p:blipFill>
        <p:spPr>
          <a:xfrm>
            <a:off x="0" y="3716263"/>
            <a:ext cx="23285519" cy="9999738"/>
          </a:xfrm>
          <a:prstGeom prst="rect">
            <a:avLst/>
          </a:prstGeom>
          <a:noFill/>
          <a:ln>
            <a:noFill/>
          </a:ln>
        </p:spPr>
      </p:pic>
      <p:sp>
        <p:nvSpPr>
          <p:cNvPr id="584" name="Google Shape;584;g2cac57f9e40_0_54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5" name="Google Shape;585;g2cac57f9e40_0_54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86" name="Google Shape;586;g2cac57f9e40_0_545"/>
          <p:cNvSpPr/>
          <p:nvPr/>
        </p:nvSpPr>
        <p:spPr>
          <a:xfrm>
            <a:off x="9267925" y="1143000"/>
            <a:ext cx="5851200" cy="3767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ammetto One"/>
              <a:buNone/>
            </a:pPr>
            <a:r>
              <a:rPr b="0" i="0" lang="en-US" sz="8000" u="none" cap="none" strike="noStrike">
                <a:solidFill>
                  <a:srgbClr val="272727"/>
                </a:solidFill>
                <a:latin typeface="Rammetto One"/>
                <a:ea typeface="Rammetto One"/>
                <a:cs typeface="Rammetto One"/>
                <a:sym typeface="Rammetto One"/>
              </a:rPr>
              <a:t>OUR TEAM</a:t>
            </a:r>
            <a:endParaRPr b="0" i="0" sz="8000" u="none" cap="none" strike="noStrike">
              <a:solidFill>
                <a:schemeClr val="dk1"/>
              </a:solidFill>
              <a:latin typeface="Calibri"/>
              <a:ea typeface="Calibri"/>
              <a:cs typeface="Calibri"/>
              <a:sym typeface="Calibri"/>
            </a:endParaRPr>
          </a:p>
        </p:txBody>
      </p:sp>
      <p:sp>
        <p:nvSpPr>
          <p:cNvPr id="587" name="Google Shape;587;g2cac57f9e40_0_545"/>
          <p:cNvSpPr/>
          <p:nvPr/>
        </p:nvSpPr>
        <p:spPr>
          <a:xfrm>
            <a:off x="2553019" y="2851150"/>
            <a:ext cx="6096900" cy="801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8" name="Google Shape;588;g2cac57f9e40_0_545"/>
          <p:cNvPicPr preferRelativeResize="0"/>
          <p:nvPr/>
        </p:nvPicPr>
        <p:blipFill rotWithShape="1">
          <a:blip r:embed="rId5">
            <a:alphaModFix/>
          </a:blip>
          <a:srcRect b="0" l="0" r="0" t="0"/>
          <a:stretch/>
        </p:blipFill>
        <p:spPr>
          <a:xfrm>
            <a:off x="2553019" y="2851150"/>
            <a:ext cx="6096762" cy="6096000"/>
          </a:xfrm>
          <a:prstGeom prst="rect">
            <a:avLst/>
          </a:prstGeom>
          <a:noFill/>
          <a:ln>
            <a:noFill/>
          </a:ln>
        </p:spPr>
      </p:pic>
      <p:sp>
        <p:nvSpPr>
          <p:cNvPr id="589" name="Google Shape;589;g2cac57f9e40_0_545"/>
          <p:cNvSpPr/>
          <p:nvPr/>
        </p:nvSpPr>
        <p:spPr>
          <a:xfrm>
            <a:off x="2553019" y="9150350"/>
            <a:ext cx="60969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2cac57f9e40_0_545"/>
          <p:cNvSpPr/>
          <p:nvPr/>
        </p:nvSpPr>
        <p:spPr>
          <a:xfrm>
            <a:off x="2553019" y="9150350"/>
            <a:ext cx="60969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cac57f9e40_0_545"/>
          <p:cNvSpPr/>
          <p:nvPr/>
        </p:nvSpPr>
        <p:spPr>
          <a:xfrm>
            <a:off x="2451406" y="9150350"/>
            <a:ext cx="6300000" cy="123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ELDRUIN</a:t>
            </a:r>
            <a:endParaRPr b="0" i="0" sz="4800" u="none" cap="none" strike="noStrike">
              <a:solidFill>
                <a:schemeClr val="dk1"/>
              </a:solidFill>
              <a:latin typeface="Calibri"/>
              <a:ea typeface="Calibri"/>
              <a:cs typeface="Calibri"/>
              <a:sym typeface="Calibri"/>
            </a:endParaRPr>
          </a:p>
        </p:txBody>
      </p:sp>
      <p:sp>
        <p:nvSpPr>
          <p:cNvPr id="592" name="Google Shape;592;g2cac57f9e40_0_545"/>
          <p:cNvSpPr/>
          <p:nvPr/>
        </p:nvSpPr>
        <p:spPr>
          <a:xfrm>
            <a:off x="2485277" y="1033145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593" name="Google Shape;593;g2cac57f9e40_0_545"/>
          <p:cNvSpPr/>
          <p:nvPr/>
        </p:nvSpPr>
        <p:spPr>
          <a:xfrm>
            <a:off x="9513489" y="5289550"/>
            <a:ext cx="6096900" cy="801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4" name="Google Shape;594;g2cac57f9e40_0_545"/>
          <p:cNvPicPr preferRelativeResize="0"/>
          <p:nvPr/>
        </p:nvPicPr>
        <p:blipFill rotWithShape="1">
          <a:blip r:embed="rId6">
            <a:alphaModFix/>
          </a:blip>
          <a:srcRect b="0" l="0" r="0" t="0"/>
          <a:stretch/>
        </p:blipFill>
        <p:spPr>
          <a:xfrm>
            <a:off x="9513489" y="5289550"/>
            <a:ext cx="6096762" cy="6096000"/>
          </a:xfrm>
          <a:prstGeom prst="rect">
            <a:avLst/>
          </a:prstGeom>
          <a:noFill/>
          <a:ln>
            <a:noFill/>
          </a:ln>
        </p:spPr>
      </p:pic>
      <p:sp>
        <p:nvSpPr>
          <p:cNvPr id="595" name="Google Shape;595;g2cac57f9e40_0_545"/>
          <p:cNvSpPr/>
          <p:nvPr/>
        </p:nvSpPr>
        <p:spPr>
          <a:xfrm>
            <a:off x="9513489" y="11588750"/>
            <a:ext cx="60969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g2cac57f9e40_0_545"/>
          <p:cNvSpPr/>
          <p:nvPr/>
        </p:nvSpPr>
        <p:spPr>
          <a:xfrm>
            <a:off x="9513489" y="11588750"/>
            <a:ext cx="60969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cac57f9e40_0_545"/>
          <p:cNvSpPr/>
          <p:nvPr/>
        </p:nvSpPr>
        <p:spPr>
          <a:xfrm>
            <a:off x="9411876" y="11588750"/>
            <a:ext cx="6300000" cy="123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ELEMENTALEN</a:t>
            </a:r>
            <a:endParaRPr b="0" i="0" sz="4800" u="none" cap="none" strike="noStrike">
              <a:solidFill>
                <a:schemeClr val="dk1"/>
              </a:solidFill>
              <a:latin typeface="Calibri"/>
              <a:ea typeface="Calibri"/>
              <a:cs typeface="Calibri"/>
              <a:sym typeface="Calibri"/>
            </a:endParaRPr>
          </a:p>
        </p:txBody>
      </p:sp>
      <p:sp>
        <p:nvSpPr>
          <p:cNvPr id="598" name="Google Shape;598;g2cac57f9e40_0_545"/>
          <p:cNvSpPr/>
          <p:nvPr/>
        </p:nvSpPr>
        <p:spPr>
          <a:xfrm>
            <a:off x="9445747" y="1276985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599" name="Google Shape;599;g2cac57f9e40_0_545"/>
          <p:cNvSpPr/>
          <p:nvPr/>
        </p:nvSpPr>
        <p:spPr>
          <a:xfrm>
            <a:off x="16473959" y="2851150"/>
            <a:ext cx="6096900" cy="801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0" name="Google Shape;600;g2cac57f9e40_0_545"/>
          <p:cNvPicPr preferRelativeResize="0"/>
          <p:nvPr/>
        </p:nvPicPr>
        <p:blipFill rotWithShape="1">
          <a:blip r:embed="rId7">
            <a:alphaModFix/>
          </a:blip>
          <a:srcRect b="0" l="0" r="0" t="0"/>
          <a:stretch/>
        </p:blipFill>
        <p:spPr>
          <a:xfrm>
            <a:off x="16473959" y="2851150"/>
            <a:ext cx="6096762" cy="6096000"/>
          </a:xfrm>
          <a:prstGeom prst="rect">
            <a:avLst/>
          </a:prstGeom>
          <a:noFill/>
          <a:ln>
            <a:noFill/>
          </a:ln>
        </p:spPr>
      </p:pic>
      <p:sp>
        <p:nvSpPr>
          <p:cNvPr id="601" name="Google Shape;601;g2cac57f9e40_0_545"/>
          <p:cNvSpPr/>
          <p:nvPr/>
        </p:nvSpPr>
        <p:spPr>
          <a:xfrm>
            <a:off x="16473959" y="9150350"/>
            <a:ext cx="60969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2cac57f9e40_0_545"/>
          <p:cNvSpPr/>
          <p:nvPr/>
        </p:nvSpPr>
        <p:spPr>
          <a:xfrm>
            <a:off x="16473959" y="9150350"/>
            <a:ext cx="60969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2cac57f9e40_0_545"/>
          <p:cNvSpPr/>
          <p:nvPr/>
        </p:nvSpPr>
        <p:spPr>
          <a:xfrm>
            <a:off x="16372346" y="9150350"/>
            <a:ext cx="6300000" cy="123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LUNARIA</a:t>
            </a:r>
            <a:endParaRPr b="0" i="0" sz="4800" u="none" cap="none" strike="noStrike">
              <a:solidFill>
                <a:schemeClr val="dk1"/>
              </a:solidFill>
              <a:latin typeface="Calibri"/>
              <a:ea typeface="Calibri"/>
              <a:cs typeface="Calibri"/>
              <a:sym typeface="Calibri"/>
            </a:endParaRPr>
          </a:p>
        </p:txBody>
      </p:sp>
      <p:sp>
        <p:nvSpPr>
          <p:cNvPr id="604" name="Google Shape;604;g2cac57f9e40_0_545"/>
          <p:cNvSpPr/>
          <p:nvPr/>
        </p:nvSpPr>
        <p:spPr>
          <a:xfrm>
            <a:off x="16406217" y="1033145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D3D3"/>
        </a:solidFill>
      </p:bgPr>
    </p:bg>
    <p:spTree>
      <p:nvGrpSpPr>
        <p:cNvPr id="609" name="Shape 609"/>
        <p:cNvGrpSpPr/>
        <p:nvPr/>
      </p:nvGrpSpPr>
      <p:grpSpPr>
        <a:xfrm>
          <a:off x="0" y="0"/>
          <a:ext cx="0" cy="0"/>
          <a:chOff x="0" y="0"/>
          <a:chExt cx="0" cy="0"/>
        </a:xfrm>
      </p:grpSpPr>
      <p:pic>
        <p:nvPicPr>
          <p:cNvPr descr=" " id="610" name="Google Shape;610;g2cac57f9e40_0_57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611" name="Google Shape;611;g2cac57f9e40_0_5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2" name="Google Shape;612;g2cac57f9e40_0_57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13" name="Google Shape;613;g2cac57f9e40_0_571"/>
          <p:cNvSpPr/>
          <p:nvPr/>
        </p:nvSpPr>
        <p:spPr>
          <a:xfrm>
            <a:off x="10859857" y="3035300"/>
            <a:ext cx="13866000" cy="376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ammetto One"/>
              <a:buNone/>
            </a:pPr>
            <a:r>
              <a:rPr b="0" i="0" lang="en-US" sz="8000" u="none" cap="none" strike="noStrike">
                <a:solidFill>
                  <a:srgbClr val="272727"/>
                </a:solidFill>
                <a:latin typeface="Rammetto One"/>
                <a:ea typeface="Rammetto One"/>
                <a:cs typeface="Rammetto One"/>
                <a:sym typeface="Rammetto One"/>
              </a:rPr>
              <a:t>THANK YOU FOR CHOOSING EATEMP</a:t>
            </a:r>
            <a:endParaRPr b="0" i="0" sz="8000" u="none" cap="none" strike="noStrike">
              <a:solidFill>
                <a:schemeClr val="dk1"/>
              </a:solidFill>
              <a:latin typeface="Calibri"/>
              <a:ea typeface="Calibri"/>
              <a:cs typeface="Calibri"/>
              <a:sym typeface="Calibri"/>
            </a:endParaRPr>
          </a:p>
        </p:txBody>
      </p:sp>
      <p:sp>
        <p:nvSpPr>
          <p:cNvPr id="614" name="Google Shape;614;g2cac57f9e40_0_571"/>
          <p:cNvSpPr/>
          <p:nvPr/>
        </p:nvSpPr>
        <p:spPr>
          <a:xfrm>
            <a:off x="10859857" y="6858000"/>
            <a:ext cx="12036900" cy="331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15" name="Google Shape;615;g2cac57f9e40_0_571"/>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16" name="Google Shape;616;g2cac57f9e40_0_571"/>
          <p:cNvPicPr preferRelativeResize="0"/>
          <p:nvPr/>
        </p:nvPicPr>
        <p:blipFill rotWithShape="1">
          <a:blip r:embed="rId6">
            <a:alphaModFix/>
          </a:blip>
          <a:srcRect b="0" l="0" r="0" t="0"/>
          <a:stretch/>
        </p:blipFill>
        <p:spPr>
          <a:xfrm>
            <a:off x="1346368" y="2400300"/>
            <a:ext cx="8891111" cy="9309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D3D3"/>
        </a:solidFill>
      </p:bgPr>
    </p:bg>
    <p:spTree>
      <p:nvGrpSpPr>
        <p:cNvPr id="36" name="Shape 36"/>
        <p:cNvGrpSpPr/>
        <p:nvPr/>
      </p:nvGrpSpPr>
      <p:grpSpPr>
        <a:xfrm>
          <a:off x="0" y="0"/>
          <a:ext cx="0" cy="0"/>
          <a:chOff x="0" y="0"/>
          <a:chExt cx="0" cy="0"/>
        </a:xfrm>
      </p:grpSpPr>
      <p:pic>
        <p:nvPicPr>
          <p:cNvPr descr=" " id="37" name="Google Shape;37;g2cac57f9e40_0_19"/>
          <p:cNvPicPr preferRelativeResize="0"/>
          <p:nvPr/>
        </p:nvPicPr>
        <p:blipFill rotWithShape="1">
          <a:blip r:embed="rId3">
            <a:alphaModFix/>
          </a:blip>
          <a:srcRect b="0" l="0" r="0" t="0"/>
          <a:stretch/>
        </p:blipFill>
        <p:spPr>
          <a:xfrm>
            <a:off x="0" y="2044867"/>
            <a:ext cx="23808347" cy="11671132"/>
          </a:xfrm>
          <a:prstGeom prst="rect">
            <a:avLst/>
          </a:prstGeom>
          <a:noFill/>
          <a:ln>
            <a:noFill/>
          </a:ln>
        </p:spPr>
      </p:pic>
      <p:sp>
        <p:nvSpPr>
          <p:cNvPr id="38" name="Google Shape;38;g2cac57f9e40_0_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 name="Google Shape;39;g2cac57f9e40_0_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0" name="Google Shape;40;g2cac57f9e40_0_19"/>
          <p:cNvSpPr/>
          <p:nvPr/>
        </p:nvSpPr>
        <p:spPr>
          <a:xfrm>
            <a:off x="1994149" y="673100"/>
            <a:ext cx="20953500" cy="328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ammetto One"/>
              <a:buNone/>
            </a:pPr>
            <a:r>
              <a:rPr b="0" i="0" lang="en-US" sz="12800" u="none" cap="none" strike="noStrike">
                <a:solidFill>
                  <a:srgbClr val="272727"/>
                </a:solidFill>
                <a:latin typeface="Rammetto One"/>
                <a:ea typeface="Rammetto One"/>
                <a:cs typeface="Rammetto One"/>
                <a:sym typeface="Rammetto One"/>
              </a:rPr>
              <a:t>TABLE OF CONTENTS</a:t>
            </a:r>
            <a:endParaRPr b="0" i="0" sz="12800" u="none" cap="none" strike="noStrike">
              <a:solidFill>
                <a:schemeClr val="dk1"/>
              </a:solidFill>
              <a:latin typeface="Calibri"/>
              <a:ea typeface="Calibri"/>
              <a:cs typeface="Calibri"/>
              <a:sym typeface="Calibri"/>
            </a:endParaRPr>
          </a:p>
        </p:txBody>
      </p:sp>
      <p:sp>
        <p:nvSpPr>
          <p:cNvPr id="41" name="Google Shape;41;g2cac57f9e40_0_19"/>
          <p:cNvSpPr/>
          <p:nvPr/>
        </p:nvSpPr>
        <p:spPr>
          <a:xfrm>
            <a:off x="254032" y="4521200"/>
            <a:ext cx="77607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g2cac57f9e40_0_19"/>
          <p:cNvSpPr/>
          <p:nvPr/>
        </p:nvSpPr>
        <p:spPr>
          <a:xfrm>
            <a:off x="254032" y="4521200"/>
            <a:ext cx="59316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g2cac57f9e40_0_19"/>
          <p:cNvSpPr/>
          <p:nvPr/>
        </p:nvSpPr>
        <p:spPr>
          <a:xfrm>
            <a:off x="50806" y="4521200"/>
            <a:ext cx="6135000" cy="1231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INTRODUCTION</a:t>
            </a:r>
            <a:endParaRPr b="0" i="0" sz="4800" u="none" cap="none" strike="noStrike">
              <a:solidFill>
                <a:schemeClr val="dk1"/>
              </a:solidFill>
              <a:latin typeface="Calibri"/>
              <a:ea typeface="Calibri"/>
              <a:cs typeface="Calibri"/>
              <a:sym typeface="Calibri"/>
            </a:endParaRPr>
          </a:p>
        </p:txBody>
      </p:sp>
      <p:sp>
        <p:nvSpPr>
          <p:cNvPr id="44" name="Google Shape;44;g2cac57f9e40_0_19"/>
          <p:cNvSpPr/>
          <p:nvPr/>
        </p:nvSpPr>
        <p:spPr>
          <a:xfrm>
            <a:off x="118548" y="56515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45" name="Google Shape;45;g2cac57f9e40_0_19"/>
          <p:cNvPicPr preferRelativeResize="0"/>
          <p:nvPr/>
        </p:nvPicPr>
        <p:blipFill rotWithShape="1">
          <a:blip r:embed="rId5">
            <a:alphaModFix/>
          </a:blip>
          <a:srcRect b="0" l="0" r="0" t="0"/>
          <a:stretch/>
        </p:blipFill>
        <p:spPr>
          <a:xfrm>
            <a:off x="6388899" y="4540250"/>
            <a:ext cx="1625803" cy="1625600"/>
          </a:xfrm>
          <a:prstGeom prst="rect">
            <a:avLst/>
          </a:prstGeom>
          <a:noFill/>
          <a:ln>
            <a:noFill/>
          </a:ln>
        </p:spPr>
      </p:pic>
      <p:sp>
        <p:nvSpPr>
          <p:cNvPr id="46" name="Google Shape;46;g2cac57f9e40_0_19"/>
          <p:cNvSpPr/>
          <p:nvPr/>
        </p:nvSpPr>
        <p:spPr>
          <a:xfrm>
            <a:off x="6388899" y="4540250"/>
            <a:ext cx="1625700" cy="1625700"/>
          </a:xfrm>
          <a:prstGeom prst="roundRect">
            <a:avLst>
              <a:gd fmla="val 781313"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2cac57f9e40_0_19"/>
          <p:cNvSpPr/>
          <p:nvPr/>
        </p:nvSpPr>
        <p:spPr>
          <a:xfrm>
            <a:off x="6655632" y="4737100"/>
            <a:ext cx="1092300" cy="123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ammetto One"/>
              <a:buNone/>
            </a:pPr>
            <a:r>
              <a:rPr b="0" i="0" lang="en-US" sz="4800" u="none" cap="none" strike="noStrike">
                <a:solidFill>
                  <a:srgbClr val="000000"/>
                </a:solidFill>
                <a:latin typeface="Rammetto One"/>
                <a:ea typeface="Rammetto One"/>
                <a:cs typeface="Rammetto One"/>
                <a:sym typeface="Rammetto One"/>
              </a:rPr>
              <a:t>01</a:t>
            </a:r>
            <a:endParaRPr b="0" i="0" sz="4800" u="none" cap="none" strike="noStrike">
              <a:solidFill>
                <a:schemeClr val="dk1"/>
              </a:solidFill>
              <a:latin typeface="Calibri"/>
              <a:ea typeface="Calibri"/>
              <a:cs typeface="Calibri"/>
              <a:sym typeface="Calibri"/>
            </a:endParaRPr>
          </a:p>
        </p:txBody>
      </p:sp>
      <p:sp>
        <p:nvSpPr>
          <p:cNvPr id="48" name="Google Shape;48;g2cac57f9e40_0_19"/>
          <p:cNvSpPr/>
          <p:nvPr/>
        </p:nvSpPr>
        <p:spPr>
          <a:xfrm>
            <a:off x="16372346" y="4521200"/>
            <a:ext cx="77607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 name="Google Shape;49;g2cac57f9e40_0_19"/>
          <p:cNvPicPr preferRelativeResize="0"/>
          <p:nvPr/>
        </p:nvPicPr>
        <p:blipFill rotWithShape="1">
          <a:blip r:embed="rId5">
            <a:alphaModFix/>
          </a:blip>
          <a:srcRect b="0" l="0" r="0" t="0"/>
          <a:stretch/>
        </p:blipFill>
        <p:spPr>
          <a:xfrm>
            <a:off x="16372346" y="4540250"/>
            <a:ext cx="1625803" cy="1625600"/>
          </a:xfrm>
          <a:prstGeom prst="rect">
            <a:avLst/>
          </a:prstGeom>
          <a:noFill/>
          <a:ln>
            <a:noFill/>
          </a:ln>
        </p:spPr>
      </p:pic>
      <p:sp>
        <p:nvSpPr>
          <p:cNvPr id="50" name="Google Shape;50;g2cac57f9e40_0_19"/>
          <p:cNvSpPr/>
          <p:nvPr/>
        </p:nvSpPr>
        <p:spPr>
          <a:xfrm>
            <a:off x="16372346" y="4540250"/>
            <a:ext cx="1625700" cy="1625700"/>
          </a:xfrm>
          <a:prstGeom prst="roundRect">
            <a:avLst>
              <a:gd fmla="val 781313"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cac57f9e40_0_19"/>
          <p:cNvSpPr/>
          <p:nvPr/>
        </p:nvSpPr>
        <p:spPr>
          <a:xfrm>
            <a:off x="16556519" y="4737100"/>
            <a:ext cx="1257600" cy="123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ammetto One"/>
              <a:buNone/>
            </a:pPr>
            <a:r>
              <a:rPr b="0" i="0" lang="en-US" sz="4800" u="none" cap="none" strike="noStrike">
                <a:solidFill>
                  <a:srgbClr val="000000"/>
                </a:solidFill>
                <a:latin typeface="Rammetto One"/>
                <a:ea typeface="Rammetto One"/>
                <a:cs typeface="Rammetto One"/>
                <a:sym typeface="Rammetto One"/>
              </a:rPr>
              <a:t>02</a:t>
            </a:r>
            <a:endParaRPr b="0" i="0" sz="4800" u="none" cap="none" strike="noStrike">
              <a:solidFill>
                <a:schemeClr val="dk1"/>
              </a:solidFill>
              <a:latin typeface="Calibri"/>
              <a:ea typeface="Calibri"/>
              <a:cs typeface="Calibri"/>
              <a:sym typeface="Calibri"/>
            </a:endParaRPr>
          </a:p>
        </p:txBody>
      </p:sp>
      <p:sp>
        <p:nvSpPr>
          <p:cNvPr id="52" name="Google Shape;52;g2cac57f9e40_0_19"/>
          <p:cNvSpPr/>
          <p:nvPr/>
        </p:nvSpPr>
        <p:spPr>
          <a:xfrm>
            <a:off x="18201375" y="4521200"/>
            <a:ext cx="59316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cac57f9e40_0_19"/>
          <p:cNvSpPr/>
          <p:nvPr/>
        </p:nvSpPr>
        <p:spPr>
          <a:xfrm>
            <a:off x="18201375" y="4521200"/>
            <a:ext cx="6135000" cy="123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ENCOUNTERS</a:t>
            </a:r>
            <a:endParaRPr b="0" i="0" sz="4800" u="none" cap="none" strike="noStrike">
              <a:solidFill>
                <a:schemeClr val="dk1"/>
              </a:solidFill>
              <a:latin typeface="Calibri"/>
              <a:ea typeface="Calibri"/>
              <a:cs typeface="Calibri"/>
              <a:sym typeface="Calibri"/>
            </a:endParaRPr>
          </a:p>
        </p:txBody>
      </p:sp>
      <p:sp>
        <p:nvSpPr>
          <p:cNvPr id="54" name="Google Shape;54;g2cac57f9e40_0_19"/>
          <p:cNvSpPr/>
          <p:nvPr/>
        </p:nvSpPr>
        <p:spPr>
          <a:xfrm>
            <a:off x="18201375" y="56515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55" name="Google Shape;55;g2cac57f9e40_0_19"/>
          <p:cNvSpPr/>
          <p:nvPr/>
        </p:nvSpPr>
        <p:spPr>
          <a:xfrm>
            <a:off x="254032" y="7505700"/>
            <a:ext cx="77607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cac57f9e40_0_19"/>
          <p:cNvSpPr/>
          <p:nvPr/>
        </p:nvSpPr>
        <p:spPr>
          <a:xfrm>
            <a:off x="254032" y="7505700"/>
            <a:ext cx="59316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cac57f9e40_0_19"/>
          <p:cNvSpPr/>
          <p:nvPr/>
        </p:nvSpPr>
        <p:spPr>
          <a:xfrm>
            <a:off x="50806" y="7505700"/>
            <a:ext cx="6135000" cy="1231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WONDERS</a:t>
            </a:r>
            <a:endParaRPr b="0" i="0" sz="4800" u="none" cap="none" strike="noStrike">
              <a:solidFill>
                <a:schemeClr val="dk1"/>
              </a:solidFill>
              <a:latin typeface="Calibri"/>
              <a:ea typeface="Calibri"/>
              <a:cs typeface="Calibri"/>
              <a:sym typeface="Calibri"/>
            </a:endParaRPr>
          </a:p>
        </p:txBody>
      </p:sp>
      <p:sp>
        <p:nvSpPr>
          <p:cNvPr id="58" name="Google Shape;58;g2cac57f9e40_0_19"/>
          <p:cNvSpPr/>
          <p:nvPr/>
        </p:nvSpPr>
        <p:spPr>
          <a:xfrm>
            <a:off x="118548" y="86360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59" name="Google Shape;59;g2cac57f9e40_0_19"/>
          <p:cNvPicPr preferRelativeResize="0"/>
          <p:nvPr/>
        </p:nvPicPr>
        <p:blipFill rotWithShape="1">
          <a:blip r:embed="rId5">
            <a:alphaModFix/>
          </a:blip>
          <a:srcRect b="0" l="0" r="0" t="0"/>
          <a:stretch/>
        </p:blipFill>
        <p:spPr>
          <a:xfrm>
            <a:off x="6388899" y="7524750"/>
            <a:ext cx="1625803" cy="1625600"/>
          </a:xfrm>
          <a:prstGeom prst="rect">
            <a:avLst/>
          </a:prstGeom>
          <a:noFill/>
          <a:ln>
            <a:noFill/>
          </a:ln>
        </p:spPr>
      </p:pic>
      <p:sp>
        <p:nvSpPr>
          <p:cNvPr id="60" name="Google Shape;60;g2cac57f9e40_0_19"/>
          <p:cNvSpPr/>
          <p:nvPr/>
        </p:nvSpPr>
        <p:spPr>
          <a:xfrm>
            <a:off x="6388899" y="7524750"/>
            <a:ext cx="1625700" cy="1625700"/>
          </a:xfrm>
          <a:prstGeom prst="rect">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cac57f9e40_0_19"/>
          <p:cNvSpPr/>
          <p:nvPr/>
        </p:nvSpPr>
        <p:spPr>
          <a:xfrm>
            <a:off x="6554019" y="7721600"/>
            <a:ext cx="1295700" cy="123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ammetto One"/>
              <a:buNone/>
            </a:pPr>
            <a:r>
              <a:rPr b="0" i="0" lang="en-US" sz="4800" u="none" cap="none" strike="noStrike">
                <a:solidFill>
                  <a:srgbClr val="000000"/>
                </a:solidFill>
                <a:latin typeface="Rammetto One"/>
                <a:ea typeface="Rammetto One"/>
                <a:cs typeface="Rammetto One"/>
                <a:sym typeface="Rammetto One"/>
              </a:rPr>
              <a:t>03</a:t>
            </a:r>
            <a:endParaRPr b="0" i="0" sz="4800" u="none" cap="none" strike="noStrike">
              <a:solidFill>
                <a:schemeClr val="dk1"/>
              </a:solidFill>
              <a:latin typeface="Calibri"/>
              <a:ea typeface="Calibri"/>
              <a:cs typeface="Calibri"/>
              <a:sym typeface="Calibri"/>
            </a:endParaRPr>
          </a:p>
        </p:txBody>
      </p:sp>
      <p:sp>
        <p:nvSpPr>
          <p:cNvPr id="62" name="Google Shape;62;g2cac57f9e40_0_19"/>
          <p:cNvSpPr/>
          <p:nvPr/>
        </p:nvSpPr>
        <p:spPr>
          <a:xfrm>
            <a:off x="16372346" y="7505700"/>
            <a:ext cx="77607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 name="Google Shape;63;g2cac57f9e40_0_19"/>
          <p:cNvPicPr preferRelativeResize="0"/>
          <p:nvPr/>
        </p:nvPicPr>
        <p:blipFill rotWithShape="1">
          <a:blip r:embed="rId5">
            <a:alphaModFix/>
          </a:blip>
          <a:srcRect b="0" l="0" r="0" t="0"/>
          <a:stretch/>
        </p:blipFill>
        <p:spPr>
          <a:xfrm>
            <a:off x="16372346" y="7524750"/>
            <a:ext cx="1625803" cy="1625600"/>
          </a:xfrm>
          <a:prstGeom prst="rect">
            <a:avLst/>
          </a:prstGeom>
          <a:noFill/>
          <a:ln>
            <a:noFill/>
          </a:ln>
        </p:spPr>
      </p:pic>
      <p:sp>
        <p:nvSpPr>
          <p:cNvPr id="64" name="Google Shape;64;g2cac57f9e40_0_19"/>
          <p:cNvSpPr/>
          <p:nvPr/>
        </p:nvSpPr>
        <p:spPr>
          <a:xfrm>
            <a:off x="16372346" y="7524750"/>
            <a:ext cx="1625700" cy="1625700"/>
          </a:xfrm>
          <a:prstGeom prst="rect">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cac57f9e40_0_19"/>
          <p:cNvSpPr/>
          <p:nvPr/>
        </p:nvSpPr>
        <p:spPr>
          <a:xfrm>
            <a:off x="16537467" y="7721600"/>
            <a:ext cx="1295700" cy="123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ammetto One"/>
              <a:buNone/>
            </a:pPr>
            <a:r>
              <a:rPr b="0" i="0" lang="en-US" sz="4800" u="none" cap="none" strike="noStrike">
                <a:solidFill>
                  <a:srgbClr val="000000"/>
                </a:solidFill>
                <a:latin typeface="Rammetto One"/>
                <a:ea typeface="Rammetto One"/>
                <a:cs typeface="Rammetto One"/>
                <a:sym typeface="Rammetto One"/>
              </a:rPr>
              <a:t>04</a:t>
            </a:r>
            <a:endParaRPr b="0" i="0" sz="4800" u="none" cap="none" strike="noStrike">
              <a:solidFill>
                <a:schemeClr val="dk1"/>
              </a:solidFill>
              <a:latin typeface="Calibri"/>
              <a:ea typeface="Calibri"/>
              <a:cs typeface="Calibri"/>
              <a:sym typeface="Calibri"/>
            </a:endParaRPr>
          </a:p>
        </p:txBody>
      </p:sp>
      <p:sp>
        <p:nvSpPr>
          <p:cNvPr id="66" name="Google Shape;66;g2cac57f9e40_0_19"/>
          <p:cNvSpPr/>
          <p:nvPr/>
        </p:nvSpPr>
        <p:spPr>
          <a:xfrm>
            <a:off x="18201375" y="7505700"/>
            <a:ext cx="59316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cac57f9e40_0_19"/>
          <p:cNvSpPr/>
          <p:nvPr/>
        </p:nvSpPr>
        <p:spPr>
          <a:xfrm>
            <a:off x="18201375" y="7505700"/>
            <a:ext cx="6135000" cy="123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MAGIC</a:t>
            </a:r>
            <a:endParaRPr b="0" i="0" sz="4800" u="none" cap="none" strike="noStrike">
              <a:solidFill>
                <a:schemeClr val="dk1"/>
              </a:solidFill>
              <a:latin typeface="Calibri"/>
              <a:ea typeface="Calibri"/>
              <a:cs typeface="Calibri"/>
              <a:sym typeface="Calibri"/>
            </a:endParaRPr>
          </a:p>
        </p:txBody>
      </p:sp>
      <p:sp>
        <p:nvSpPr>
          <p:cNvPr id="68" name="Google Shape;68;g2cac57f9e40_0_19"/>
          <p:cNvSpPr/>
          <p:nvPr/>
        </p:nvSpPr>
        <p:spPr>
          <a:xfrm>
            <a:off x="18201375" y="86360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69" name="Google Shape;69;g2cac57f9e40_0_19"/>
          <p:cNvSpPr/>
          <p:nvPr/>
        </p:nvSpPr>
        <p:spPr>
          <a:xfrm>
            <a:off x="254032" y="10490200"/>
            <a:ext cx="77607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cac57f9e40_0_19"/>
          <p:cNvSpPr/>
          <p:nvPr/>
        </p:nvSpPr>
        <p:spPr>
          <a:xfrm>
            <a:off x="254032" y="10490200"/>
            <a:ext cx="59316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cac57f9e40_0_19"/>
          <p:cNvSpPr/>
          <p:nvPr/>
        </p:nvSpPr>
        <p:spPr>
          <a:xfrm>
            <a:off x="50806" y="10490200"/>
            <a:ext cx="6135000" cy="1231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ADVENTURE</a:t>
            </a:r>
            <a:endParaRPr b="0" i="0" sz="4800" u="none" cap="none" strike="noStrike">
              <a:solidFill>
                <a:schemeClr val="dk1"/>
              </a:solidFill>
              <a:latin typeface="Calibri"/>
              <a:ea typeface="Calibri"/>
              <a:cs typeface="Calibri"/>
              <a:sym typeface="Calibri"/>
            </a:endParaRPr>
          </a:p>
        </p:txBody>
      </p:sp>
      <p:sp>
        <p:nvSpPr>
          <p:cNvPr id="72" name="Google Shape;72;g2cac57f9e40_0_19"/>
          <p:cNvSpPr/>
          <p:nvPr/>
        </p:nvSpPr>
        <p:spPr>
          <a:xfrm>
            <a:off x="118548" y="116205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73" name="Google Shape;73;g2cac57f9e40_0_19"/>
          <p:cNvPicPr preferRelativeResize="0"/>
          <p:nvPr/>
        </p:nvPicPr>
        <p:blipFill rotWithShape="1">
          <a:blip r:embed="rId5">
            <a:alphaModFix/>
          </a:blip>
          <a:srcRect b="0" l="0" r="0" t="0"/>
          <a:stretch/>
        </p:blipFill>
        <p:spPr>
          <a:xfrm>
            <a:off x="6388899" y="10509250"/>
            <a:ext cx="1625803" cy="1625600"/>
          </a:xfrm>
          <a:prstGeom prst="rect">
            <a:avLst/>
          </a:prstGeom>
          <a:noFill/>
          <a:ln>
            <a:noFill/>
          </a:ln>
        </p:spPr>
      </p:pic>
      <p:sp>
        <p:nvSpPr>
          <p:cNvPr id="74" name="Google Shape;74;g2cac57f9e40_0_19"/>
          <p:cNvSpPr/>
          <p:nvPr/>
        </p:nvSpPr>
        <p:spPr>
          <a:xfrm>
            <a:off x="6388899" y="10509250"/>
            <a:ext cx="1625700" cy="1625700"/>
          </a:xfrm>
          <a:prstGeom prst="roundRect">
            <a:avLst>
              <a:gd fmla="val 781313"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cac57f9e40_0_19"/>
          <p:cNvSpPr/>
          <p:nvPr/>
        </p:nvSpPr>
        <p:spPr>
          <a:xfrm>
            <a:off x="6560370" y="10706100"/>
            <a:ext cx="1282800" cy="123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ammetto One"/>
              <a:buNone/>
            </a:pPr>
            <a:r>
              <a:rPr b="0" i="0" lang="en-US" sz="4800" u="none" cap="none" strike="noStrike">
                <a:solidFill>
                  <a:srgbClr val="000000"/>
                </a:solidFill>
                <a:latin typeface="Rammetto One"/>
                <a:ea typeface="Rammetto One"/>
                <a:cs typeface="Rammetto One"/>
                <a:sym typeface="Rammetto One"/>
              </a:rPr>
              <a:t>05</a:t>
            </a:r>
            <a:endParaRPr b="0" i="0" sz="4800" u="none" cap="none" strike="noStrike">
              <a:solidFill>
                <a:schemeClr val="dk1"/>
              </a:solidFill>
              <a:latin typeface="Calibri"/>
              <a:ea typeface="Calibri"/>
              <a:cs typeface="Calibri"/>
              <a:sym typeface="Calibri"/>
            </a:endParaRPr>
          </a:p>
        </p:txBody>
      </p:sp>
      <p:sp>
        <p:nvSpPr>
          <p:cNvPr id="76" name="Google Shape;76;g2cac57f9e40_0_19"/>
          <p:cNvSpPr/>
          <p:nvPr/>
        </p:nvSpPr>
        <p:spPr>
          <a:xfrm>
            <a:off x="16372346" y="10490200"/>
            <a:ext cx="77607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 name="Google Shape;77;g2cac57f9e40_0_19"/>
          <p:cNvPicPr preferRelativeResize="0"/>
          <p:nvPr/>
        </p:nvPicPr>
        <p:blipFill rotWithShape="1">
          <a:blip r:embed="rId5">
            <a:alphaModFix/>
          </a:blip>
          <a:srcRect b="0" l="0" r="0" t="0"/>
          <a:stretch/>
        </p:blipFill>
        <p:spPr>
          <a:xfrm>
            <a:off x="16372346" y="10509250"/>
            <a:ext cx="1625803" cy="1625600"/>
          </a:xfrm>
          <a:prstGeom prst="rect">
            <a:avLst/>
          </a:prstGeom>
          <a:noFill/>
          <a:ln>
            <a:noFill/>
          </a:ln>
        </p:spPr>
      </p:pic>
      <p:sp>
        <p:nvSpPr>
          <p:cNvPr id="78" name="Google Shape;78;g2cac57f9e40_0_19"/>
          <p:cNvSpPr/>
          <p:nvPr/>
        </p:nvSpPr>
        <p:spPr>
          <a:xfrm>
            <a:off x="16372346" y="10509250"/>
            <a:ext cx="1625700" cy="1625700"/>
          </a:xfrm>
          <a:prstGeom prst="roundRect">
            <a:avLst>
              <a:gd fmla="val 781313"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cac57f9e40_0_19"/>
          <p:cNvSpPr/>
          <p:nvPr/>
        </p:nvSpPr>
        <p:spPr>
          <a:xfrm>
            <a:off x="16550169" y="10706100"/>
            <a:ext cx="1270200" cy="123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ammetto One"/>
              <a:buNone/>
            </a:pPr>
            <a:r>
              <a:rPr b="0" i="0" lang="en-US" sz="4800" u="none" cap="none" strike="noStrike">
                <a:solidFill>
                  <a:srgbClr val="000000"/>
                </a:solidFill>
                <a:latin typeface="Rammetto One"/>
                <a:ea typeface="Rammetto One"/>
                <a:cs typeface="Rammetto One"/>
                <a:sym typeface="Rammetto One"/>
              </a:rPr>
              <a:t>06</a:t>
            </a:r>
            <a:endParaRPr b="0" i="0" sz="4800" u="none" cap="none" strike="noStrike">
              <a:solidFill>
                <a:schemeClr val="dk1"/>
              </a:solidFill>
              <a:latin typeface="Calibri"/>
              <a:ea typeface="Calibri"/>
              <a:cs typeface="Calibri"/>
              <a:sym typeface="Calibri"/>
            </a:endParaRPr>
          </a:p>
        </p:txBody>
      </p:sp>
      <p:sp>
        <p:nvSpPr>
          <p:cNvPr id="80" name="Google Shape;80;g2cac57f9e40_0_19"/>
          <p:cNvSpPr/>
          <p:nvPr/>
        </p:nvSpPr>
        <p:spPr>
          <a:xfrm>
            <a:off x="18201375" y="10490200"/>
            <a:ext cx="59316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cac57f9e40_0_19"/>
          <p:cNvSpPr/>
          <p:nvPr/>
        </p:nvSpPr>
        <p:spPr>
          <a:xfrm>
            <a:off x="18201375" y="10490200"/>
            <a:ext cx="6135000" cy="123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CONCLUSION</a:t>
            </a:r>
            <a:endParaRPr b="0" i="0" sz="4800" u="none" cap="none" strike="noStrike">
              <a:solidFill>
                <a:schemeClr val="dk1"/>
              </a:solidFill>
              <a:latin typeface="Calibri"/>
              <a:ea typeface="Calibri"/>
              <a:cs typeface="Calibri"/>
              <a:sym typeface="Calibri"/>
            </a:endParaRPr>
          </a:p>
        </p:txBody>
      </p:sp>
      <p:sp>
        <p:nvSpPr>
          <p:cNvPr id="82" name="Google Shape;82;g2cac57f9e40_0_19"/>
          <p:cNvSpPr/>
          <p:nvPr/>
        </p:nvSpPr>
        <p:spPr>
          <a:xfrm>
            <a:off x="18201375" y="116205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pic>
        <p:nvPicPr>
          <p:cNvPr descr=" " id="83" name="Google Shape;83;g2cac57f9e40_0_19"/>
          <p:cNvPicPr preferRelativeResize="0"/>
          <p:nvPr/>
        </p:nvPicPr>
        <p:blipFill rotWithShape="1">
          <a:blip r:embed="rId6">
            <a:alphaModFix/>
          </a:blip>
          <a:srcRect b="0" l="0" r="0" t="0"/>
          <a:stretch/>
        </p:blipFill>
        <p:spPr>
          <a:xfrm>
            <a:off x="9030829" y="4546600"/>
            <a:ext cx="6338092" cy="7213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D3D3"/>
        </a:solidFill>
      </p:bgPr>
    </p:bg>
    <p:spTree>
      <p:nvGrpSpPr>
        <p:cNvPr id="88" name="Shape 88"/>
        <p:cNvGrpSpPr/>
        <p:nvPr/>
      </p:nvGrpSpPr>
      <p:grpSpPr>
        <a:xfrm>
          <a:off x="0" y="0"/>
          <a:ext cx="0" cy="0"/>
          <a:chOff x="0" y="0"/>
          <a:chExt cx="0" cy="0"/>
        </a:xfrm>
      </p:grpSpPr>
      <p:pic>
        <p:nvPicPr>
          <p:cNvPr descr=" " id="89" name="Google Shape;89;g2cac57f9e40_0_70"/>
          <p:cNvPicPr preferRelativeResize="0"/>
          <p:nvPr/>
        </p:nvPicPr>
        <p:blipFill rotWithShape="1">
          <a:blip r:embed="rId3">
            <a:alphaModFix/>
          </a:blip>
          <a:srcRect b="0" l="0" r="0" t="0"/>
          <a:stretch/>
        </p:blipFill>
        <p:spPr>
          <a:xfrm>
            <a:off x="0" y="0"/>
            <a:ext cx="9437280" cy="13716000"/>
          </a:xfrm>
          <a:prstGeom prst="rect">
            <a:avLst/>
          </a:prstGeom>
          <a:noFill/>
          <a:ln>
            <a:noFill/>
          </a:ln>
        </p:spPr>
      </p:pic>
      <p:pic>
        <p:nvPicPr>
          <p:cNvPr descr=" " id="90" name="Google Shape;90;g2cac57f9e40_0_70"/>
          <p:cNvPicPr preferRelativeResize="0"/>
          <p:nvPr/>
        </p:nvPicPr>
        <p:blipFill rotWithShape="1">
          <a:blip r:embed="rId4">
            <a:alphaModFix/>
          </a:blip>
          <a:srcRect b="0" l="0" r="0" t="0"/>
          <a:stretch/>
        </p:blipFill>
        <p:spPr>
          <a:xfrm>
            <a:off x="17706013" y="0"/>
            <a:ext cx="6681035" cy="6858000"/>
          </a:xfrm>
          <a:prstGeom prst="rect">
            <a:avLst/>
          </a:prstGeom>
          <a:noFill/>
          <a:ln>
            <a:noFill/>
          </a:ln>
        </p:spPr>
      </p:pic>
      <p:sp>
        <p:nvSpPr>
          <p:cNvPr id="91" name="Google Shape;91;g2cac57f9e40_0_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2" name="Google Shape;92;g2cac57f9e40_0_7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3" name="Google Shape;93;g2cac57f9e40_0_70"/>
          <p:cNvSpPr/>
          <p:nvPr/>
        </p:nvSpPr>
        <p:spPr>
          <a:xfrm>
            <a:off x="2959470" y="2743200"/>
            <a:ext cx="14437500" cy="205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ammetto One"/>
              <a:buNone/>
            </a:pPr>
            <a:r>
              <a:rPr b="0" i="0" lang="en-US" sz="8000" u="none" cap="none" strike="noStrike">
                <a:solidFill>
                  <a:srgbClr val="272727"/>
                </a:solidFill>
                <a:latin typeface="Rammetto One"/>
                <a:ea typeface="Rammetto One"/>
                <a:cs typeface="Rammetto One"/>
                <a:sym typeface="Rammetto One"/>
              </a:rPr>
              <a:t>THE EXTRAORDINARY</a:t>
            </a:r>
            <a:endParaRPr b="0" i="0" sz="8000" u="none" cap="none" strike="noStrike">
              <a:solidFill>
                <a:schemeClr val="dk1"/>
              </a:solidFill>
              <a:latin typeface="Calibri"/>
              <a:ea typeface="Calibri"/>
              <a:cs typeface="Calibri"/>
              <a:sym typeface="Calibri"/>
            </a:endParaRPr>
          </a:p>
        </p:txBody>
      </p:sp>
      <p:sp>
        <p:nvSpPr>
          <p:cNvPr id="94" name="Google Shape;94;g2cac57f9e40_0_70"/>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5" name="Google Shape;95;g2cac57f9e40_0_70"/>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D3D3"/>
        </a:solidFill>
      </p:bgPr>
    </p:bg>
    <p:spTree>
      <p:nvGrpSpPr>
        <p:cNvPr id="100" name="Shape 100"/>
        <p:cNvGrpSpPr/>
        <p:nvPr/>
      </p:nvGrpSpPr>
      <p:grpSpPr>
        <a:xfrm>
          <a:off x="0" y="0"/>
          <a:ext cx="0" cy="0"/>
          <a:chOff x="0" y="0"/>
          <a:chExt cx="0" cy="0"/>
        </a:xfrm>
      </p:grpSpPr>
      <p:pic>
        <p:nvPicPr>
          <p:cNvPr descr=" " id="101" name="Google Shape;101;g2cac57f9e40_0_81"/>
          <p:cNvPicPr preferRelativeResize="0"/>
          <p:nvPr/>
        </p:nvPicPr>
        <p:blipFill rotWithShape="1">
          <a:blip r:embed="rId3">
            <a:alphaModFix/>
          </a:blip>
          <a:srcRect b="0" l="0" r="0" t="0"/>
          <a:stretch/>
        </p:blipFill>
        <p:spPr>
          <a:xfrm>
            <a:off x="0" y="3716251"/>
            <a:ext cx="23285519" cy="9999750"/>
          </a:xfrm>
          <a:prstGeom prst="rect">
            <a:avLst/>
          </a:prstGeom>
          <a:noFill/>
          <a:ln>
            <a:noFill/>
          </a:ln>
        </p:spPr>
      </p:pic>
      <p:sp>
        <p:nvSpPr>
          <p:cNvPr id="102" name="Google Shape;102;g2cac57f9e40_0_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3" name="Google Shape;103;g2cac57f9e40_0_8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04" name="Google Shape;104;g2cac57f9e40_0_81"/>
          <p:cNvPicPr preferRelativeResize="0"/>
          <p:nvPr/>
        </p:nvPicPr>
        <p:blipFill rotWithShape="1">
          <a:blip r:embed="rId5">
            <a:alphaModFix/>
          </a:blip>
          <a:srcRect b="0" l="0" r="0" t="0"/>
          <a:stretch/>
        </p:blipFill>
        <p:spPr>
          <a:xfrm>
            <a:off x="0" y="0"/>
            <a:ext cx="24387048" cy="8305800"/>
          </a:xfrm>
          <a:prstGeom prst="rect">
            <a:avLst/>
          </a:prstGeom>
          <a:noFill/>
          <a:ln>
            <a:noFill/>
          </a:ln>
        </p:spPr>
      </p:pic>
      <p:sp>
        <p:nvSpPr>
          <p:cNvPr id="105" name="Google Shape;105;g2cac57f9e40_0_81"/>
          <p:cNvSpPr/>
          <p:nvPr/>
        </p:nvSpPr>
        <p:spPr>
          <a:xfrm>
            <a:off x="1816327" y="9499600"/>
            <a:ext cx="99072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6" name="Google Shape;106;g2cac57f9e40_0_81"/>
          <p:cNvPicPr preferRelativeResize="0"/>
          <p:nvPr/>
        </p:nvPicPr>
        <p:blipFill rotWithShape="1">
          <a:blip r:embed="rId6">
            <a:alphaModFix/>
          </a:blip>
          <a:srcRect b="0" l="0" r="0" t="0"/>
          <a:stretch/>
        </p:blipFill>
        <p:spPr>
          <a:xfrm>
            <a:off x="1816327" y="10210800"/>
            <a:ext cx="1383168" cy="1409700"/>
          </a:xfrm>
          <a:prstGeom prst="rect">
            <a:avLst/>
          </a:prstGeom>
          <a:noFill/>
          <a:ln>
            <a:noFill/>
          </a:ln>
        </p:spPr>
      </p:pic>
      <p:sp>
        <p:nvSpPr>
          <p:cNvPr id="107" name="Google Shape;107;g2cac57f9e40_0_81"/>
          <p:cNvSpPr/>
          <p:nvPr/>
        </p:nvSpPr>
        <p:spPr>
          <a:xfrm>
            <a:off x="3605945" y="9499600"/>
            <a:ext cx="81177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g2cac57f9e40_0_81"/>
          <p:cNvSpPr/>
          <p:nvPr/>
        </p:nvSpPr>
        <p:spPr>
          <a:xfrm>
            <a:off x="3605945" y="9499600"/>
            <a:ext cx="8320800" cy="123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UNICORN SIGHTINGS</a:t>
            </a:r>
            <a:endParaRPr b="0" i="0" sz="4800" u="none" cap="none" strike="noStrike">
              <a:solidFill>
                <a:schemeClr val="dk1"/>
              </a:solidFill>
              <a:latin typeface="Calibri"/>
              <a:ea typeface="Calibri"/>
              <a:cs typeface="Calibri"/>
              <a:sym typeface="Calibri"/>
            </a:endParaRPr>
          </a:p>
        </p:txBody>
      </p:sp>
      <p:sp>
        <p:nvSpPr>
          <p:cNvPr id="109" name="Google Shape;109;g2cac57f9e40_0_81"/>
          <p:cNvSpPr/>
          <p:nvPr/>
        </p:nvSpPr>
        <p:spPr>
          <a:xfrm>
            <a:off x="3605945" y="10731500"/>
            <a:ext cx="82530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0" name="Google Shape;110;g2cac57f9e40_0_81"/>
          <p:cNvSpPr/>
          <p:nvPr/>
        </p:nvSpPr>
        <p:spPr>
          <a:xfrm>
            <a:off x="12676184" y="9499600"/>
            <a:ext cx="99072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1" name="Google Shape;111;g2cac57f9e40_0_81"/>
          <p:cNvPicPr preferRelativeResize="0"/>
          <p:nvPr/>
        </p:nvPicPr>
        <p:blipFill rotWithShape="1">
          <a:blip r:embed="rId7">
            <a:alphaModFix/>
          </a:blip>
          <a:srcRect b="0" l="0" r="0" t="0"/>
          <a:stretch/>
        </p:blipFill>
        <p:spPr>
          <a:xfrm>
            <a:off x="12676184" y="10210800"/>
            <a:ext cx="1216211" cy="1409700"/>
          </a:xfrm>
          <a:prstGeom prst="rect">
            <a:avLst/>
          </a:prstGeom>
          <a:noFill/>
          <a:ln>
            <a:noFill/>
          </a:ln>
        </p:spPr>
      </p:pic>
      <p:sp>
        <p:nvSpPr>
          <p:cNvPr id="112" name="Google Shape;112;g2cac57f9e40_0_81"/>
          <p:cNvSpPr/>
          <p:nvPr/>
        </p:nvSpPr>
        <p:spPr>
          <a:xfrm>
            <a:off x="14298846" y="9499600"/>
            <a:ext cx="82845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g2cac57f9e40_0_81"/>
          <p:cNvSpPr/>
          <p:nvPr/>
        </p:nvSpPr>
        <p:spPr>
          <a:xfrm>
            <a:off x="14298846" y="9499600"/>
            <a:ext cx="8487900" cy="123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DRAGON TAMING</a:t>
            </a:r>
            <a:endParaRPr b="0" i="0" sz="4800" u="none" cap="none" strike="noStrike">
              <a:solidFill>
                <a:schemeClr val="dk1"/>
              </a:solidFill>
              <a:latin typeface="Calibri"/>
              <a:ea typeface="Calibri"/>
              <a:cs typeface="Calibri"/>
              <a:sym typeface="Calibri"/>
            </a:endParaRPr>
          </a:p>
        </p:txBody>
      </p:sp>
      <p:sp>
        <p:nvSpPr>
          <p:cNvPr id="114" name="Google Shape;114;g2cac57f9e40_0_81"/>
          <p:cNvSpPr/>
          <p:nvPr/>
        </p:nvSpPr>
        <p:spPr>
          <a:xfrm>
            <a:off x="14298846" y="10731500"/>
            <a:ext cx="84201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D3D3"/>
        </a:solidFill>
      </p:bgPr>
    </p:bg>
    <p:spTree>
      <p:nvGrpSpPr>
        <p:cNvPr id="119" name="Shape 119"/>
        <p:cNvGrpSpPr/>
        <p:nvPr/>
      </p:nvGrpSpPr>
      <p:grpSpPr>
        <a:xfrm>
          <a:off x="0" y="0"/>
          <a:ext cx="0" cy="0"/>
          <a:chOff x="0" y="0"/>
          <a:chExt cx="0" cy="0"/>
        </a:xfrm>
      </p:grpSpPr>
      <p:pic>
        <p:nvPicPr>
          <p:cNvPr descr=" " id="120" name="Google Shape;120;g2cac57f9e40_0_99"/>
          <p:cNvPicPr preferRelativeResize="0"/>
          <p:nvPr/>
        </p:nvPicPr>
        <p:blipFill rotWithShape="1">
          <a:blip r:embed="rId3">
            <a:alphaModFix/>
          </a:blip>
          <a:srcRect b="0" l="0" r="0" t="0"/>
          <a:stretch/>
        </p:blipFill>
        <p:spPr>
          <a:xfrm>
            <a:off x="0" y="2044867"/>
            <a:ext cx="23808347" cy="11671132"/>
          </a:xfrm>
          <a:prstGeom prst="rect">
            <a:avLst/>
          </a:prstGeom>
          <a:noFill/>
          <a:ln>
            <a:noFill/>
          </a:ln>
        </p:spPr>
      </p:pic>
      <p:sp>
        <p:nvSpPr>
          <p:cNvPr id="121" name="Google Shape;121;g2cac57f9e40_0_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2" name="Google Shape;122;g2cac57f9e40_0_9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23" name="Google Shape;123;g2cac57f9e40_0_99"/>
          <p:cNvSpPr/>
          <p:nvPr/>
        </p:nvSpPr>
        <p:spPr>
          <a:xfrm>
            <a:off x="914514"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2cac57f9e40_0_99"/>
          <p:cNvSpPr/>
          <p:nvPr/>
        </p:nvSpPr>
        <p:spPr>
          <a:xfrm>
            <a:off x="914514" y="3492500"/>
            <a:ext cx="3480300" cy="102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cac57f9e40_0_99"/>
          <p:cNvSpPr/>
          <p:nvPr/>
        </p:nvSpPr>
        <p:spPr>
          <a:xfrm>
            <a:off x="914514" y="3492500"/>
            <a:ext cx="3683400" cy="123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UNICORN </a:t>
            </a:r>
            <a:endParaRPr b="0" i="0" sz="4800" u="none" cap="none" strike="noStrike">
              <a:solidFill>
                <a:schemeClr val="dk1"/>
              </a:solidFill>
              <a:latin typeface="Calibri"/>
              <a:ea typeface="Calibri"/>
              <a:cs typeface="Calibri"/>
              <a:sym typeface="Calibri"/>
            </a:endParaRPr>
          </a:p>
        </p:txBody>
      </p:sp>
      <p:sp>
        <p:nvSpPr>
          <p:cNvPr id="126" name="Google Shape;126;g2cac57f9e40_0_99"/>
          <p:cNvSpPr/>
          <p:nvPr/>
        </p:nvSpPr>
        <p:spPr>
          <a:xfrm>
            <a:off x="914514" y="51308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cac57f9e40_0_99"/>
          <p:cNvSpPr/>
          <p:nvPr/>
        </p:nvSpPr>
        <p:spPr>
          <a:xfrm>
            <a:off x="914514" y="51308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28" name="Google Shape;128;g2cac57f9e40_0_99"/>
          <p:cNvPicPr preferRelativeResize="0"/>
          <p:nvPr/>
        </p:nvPicPr>
        <p:blipFill rotWithShape="1">
          <a:blip r:embed="rId5">
            <a:alphaModFix/>
          </a:blip>
          <a:srcRect b="0" l="0" r="0" t="0"/>
          <a:stretch/>
        </p:blipFill>
        <p:spPr>
          <a:xfrm>
            <a:off x="914514" y="7340600"/>
            <a:ext cx="7023978" cy="4914900"/>
          </a:xfrm>
          <a:prstGeom prst="rect">
            <a:avLst/>
          </a:prstGeom>
          <a:noFill/>
          <a:ln>
            <a:noFill/>
          </a:ln>
        </p:spPr>
      </p:pic>
      <p:sp>
        <p:nvSpPr>
          <p:cNvPr id="129" name="Google Shape;129;g2cac57f9e40_0_99"/>
          <p:cNvSpPr/>
          <p:nvPr/>
        </p:nvSpPr>
        <p:spPr>
          <a:xfrm>
            <a:off x="15826178"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cac57f9e40_0_99"/>
          <p:cNvSpPr/>
          <p:nvPr/>
        </p:nvSpPr>
        <p:spPr>
          <a:xfrm>
            <a:off x="15826178" y="3492500"/>
            <a:ext cx="3480300" cy="102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cac57f9e40_0_99"/>
          <p:cNvSpPr/>
          <p:nvPr/>
        </p:nvSpPr>
        <p:spPr>
          <a:xfrm>
            <a:off x="15826178" y="3492500"/>
            <a:ext cx="3683400" cy="123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UNICORN </a:t>
            </a:r>
            <a:endParaRPr b="0" i="0" sz="4800" u="none" cap="none" strike="noStrike">
              <a:solidFill>
                <a:schemeClr val="dk1"/>
              </a:solidFill>
              <a:latin typeface="Calibri"/>
              <a:ea typeface="Calibri"/>
              <a:cs typeface="Calibri"/>
              <a:sym typeface="Calibri"/>
            </a:endParaRPr>
          </a:p>
        </p:txBody>
      </p:sp>
      <p:sp>
        <p:nvSpPr>
          <p:cNvPr id="132" name="Google Shape;132;g2cac57f9e40_0_99"/>
          <p:cNvSpPr/>
          <p:nvPr/>
        </p:nvSpPr>
        <p:spPr>
          <a:xfrm>
            <a:off x="15826178" y="51308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2cac57f9e40_0_99"/>
          <p:cNvSpPr/>
          <p:nvPr/>
        </p:nvSpPr>
        <p:spPr>
          <a:xfrm>
            <a:off x="15826178" y="51308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4" name="Google Shape;134;g2cac57f9e40_0_99"/>
          <p:cNvPicPr preferRelativeResize="0"/>
          <p:nvPr/>
        </p:nvPicPr>
        <p:blipFill rotWithShape="1">
          <a:blip r:embed="rId6">
            <a:alphaModFix/>
          </a:blip>
          <a:srcRect b="0" l="0" r="0" t="0"/>
          <a:stretch/>
        </p:blipFill>
        <p:spPr>
          <a:xfrm>
            <a:off x="15826178" y="7340600"/>
            <a:ext cx="7023978" cy="4914900"/>
          </a:xfrm>
          <a:prstGeom prst="rect">
            <a:avLst/>
          </a:prstGeom>
          <a:noFill/>
          <a:ln>
            <a:noFill/>
          </a:ln>
        </p:spPr>
      </p:pic>
      <p:sp>
        <p:nvSpPr>
          <p:cNvPr id="135" name="Google Shape;135;g2cac57f9e40_0_99"/>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cac57f9e40_0_99"/>
          <p:cNvSpPr/>
          <p:nvPr/>
        </p:nvSpPr>
        <p:spPr>
          <a:xfrm>
            <a:off x="8370346" y="1498600"/>
            <a:ext cx="3340500" cy="102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cac57f9e40_0_99"/>
          <p:cNvSpPr/>
          <p:nvPr/>
        </p:nvSpPr>
        <p:spPr>
          <a:xfrm>
            <a:off x="8370346" y="1498600"/>
            <a:ext cx="3543600" cy="123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DRAGON </a:t>
            </a:r>
            <a:endParaRPr b="0" i="0" sz="4800" u="none" cap="none" strike="noStrike">
              <a:solidFill>
                <a:schemeClr val="dk1"/>
              </a:solidFill>
              <a:latin typeface="Calibri"/>
              <a:ea typeface="Calibri"/>
              <a:cs typeface="Calibri"/>
              <a:sym typeface="Calibri"/>
            </a:endParaRPr>
          </a:p>
        </p:txBody>
      </p:sp>
      <p:sp>
        <p:nvSpPr>
          <p:cNvPr id="138" name="Google Shape;138;g2cac57f9e40_0_99"/>
          <p:cNvSpPr/>
          <p:nvPr/>
        </p:nvSpPr>
        <p:spPr>
          <a:xfrm>
            <a:off x="8370346" y="31369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cac57f9e40_0_99"/>
          <p:cNvSpPr/>
          <p:nvPr/>
        </p:nvSpPr>
        <p:spPr>
          <a:xfrm>
            <a:off x="8370346" y="31369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0" name="Google Shape;140;g2cac57f9e40_0_99"/>
          <p:cNvPicPr preferRelativeResize="0"/>
          <p:nvPr/>
        </p:nvPicPr>
        <p:blipFill rotWithShape="1">
          <a:blip r:embed="rId7">
            <a:alphaModFix/>
          </a:blip>
          <a:srcRect b="0" l="0" r="0" t="0"/>
          <a:stretch/>
        </p:blipFill>
        <p:spPr>
          <a:xfrm>
            <a:off x="8370346" y="5346700"/>
            <a:ext cx="7023978" cy="4914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D3D3"/>
        </a:solidFill>
      </p:bgPr>
    </p:bg>
    <p:spTree>
      <p:nvGrpSpPr>
        <p:cNvPr id="145" name="Shape 145"/>
        <p:cNvGrpSpPr/>
        <p:nvPr/>
      </p:nvGrpSpPr>
      <p:grpSpPr>
        <a:xfrm>
          <a:off x="0" y="0"/>
          <a:ext cx="0" cy="0"/>
          <a:chOff x="0" y="0"/>
          <a:chExt cx="0" cy="0"/>
        </a:xfrm>
      </p:grpSpPr>
      <p:pic>
        <p:nvPicPr>
          <p:cNvPr descr=" " id="146" name="Google Shape;146;g2cac57f9e40_0_124"/>
          <p:cNvPicPr preferRelativeResize="0"/>
          <p:nvPr/>
        </p:nvPicPr>
        <p:blipFill rotWithShape="1">
          <a:blip r:embed="rId3">
            <a:alphaModFix/>
          </a:blip>
          <a:srcRect b="0" l="0" r="0" t="0"/>
          <a:stretch/>
        </p:blipFill>
        <p:spPr>
          <a:xfrm>
            <a:off x="1727416" y="0"/>
            <a:ext cx="20930733" cy="13716000"/>
          </a:xfrm>
          <a:prstGeom prst="rect">
            <a:avLst/>
          </a:prstGeom>
          <a:noFill/>
          <a:ln>
            <a:noFill/>
          </a:ln>
        </p:spPr>
      </p:pic>
      <p:sp>
        <p:nvSpPr>
          <p:cNvPr id="147" name="Google Shape;147;g2cac57f9e40_0_1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8" name="Google Shape;148;g2cac57f9e40_0_12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49" name="Google Shape;149;g2cac57f9e40_0_124"/>
          <p:cNvPicPr preferRelativeResize="0"/>
          <p:nvPr/>
        </p:nvPicPr>
        <p:blipFill rotWithShape="1">
          <a:blip r:embed="rId5">
            <a:alphaModFix/>
          </a:blip>
          <a:srcRect b="0" l="0" r="0" t="0"/>
          <a:stretch/>
        </p:blipFill>
        <p:spPr>
          <a:xfrm>
            <a:off x="0" y="1384300"/>
            <a:ext cx="5458634" cy="4437887"/>
          </a:xfrm>
          <a:prstGeom prst="rect">
            <a:avLst/>
          </a:prstGeom>
          <a:noFill/>
          <a:ln>
            <a:noFill/>
          </a:ln>
        </p:spPr>
      </p:pic>
      <p:sp>
        <p:nvSpPr>
          <p:cNvPr id="150" name="Google Shape;150;g2cac57f9e40_0_124"/>
          <p:cNvSpPr/>
          <p:nvPr/>
        </p:nvSpPr>
        <p:spPr>
          <a:xfrm>
            <a:off x="5842730" y="2806700"/>
            <a:ext cx="13603500" cy="930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2cac57f9e40_0_124"/>
          <p:cNvSpPr/>
          <p:nvPr/>
        </p:nvSpPr>
        <p:spPr>
          <a:xfrm>
            <a:off x="5842730" y="2806700"/>
            <a:ext cx="13806600" cy="843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2" name="Google Shape;152;g2cac57f9e40_0_124"/>
          <p:cNvSpPr/>
          <p:nvPr/>
        </p:nvSpPr>
        <p:spPr>
          <a:xfrm>
            <a:off x="13450981" y="11341100"/>
            <a:ext cx="61476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mmetto One"/>
              <a:buNone/>
            </a:pPr>
            <a:r>
              <a:rPr b="0" i="0" lang="en-US" sz="3600" u="none" cap="none" strike="noStrike">
                <a:solidFill>
                  <a:srgbClr val="0E0E0E"/>
                </a:solidFill>
                <a:latin typeface="Rammetto One"/>
                <a:ea typeface="Rammetto One"/>
                <a:cs typeface="Rammetto One"/>
                <a:sym typeface="Rammetto O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D3D3"/>
        </a:solidFill>
      </p:bgPr>
    </p:bg>
    <p:spTree>
      <p:nvGrpSpPr>
        <p:cNvPr id="157" name="Shape 157"/>
        <p:cNvGrpSpPr/>
        <p:nvPr/>
      </p:nvGrpSpPr>
      <p:grpSpPr>
        <a:xfrm>
          <a:off x="0" y="0"/>
          <a:ext cx="0" cy="0"/>
          <a:chOff x="0" y="0"/>
          <a:chExt cx="0" cy="0"/>
        </a:xfrm>
      </p:grpSpPr>
      <p:pic>
        <p:nvPicPr>
          <p:cNvPr descr=" " id="158" name="Google Shape;158;g2cac57f9e40_0_135"/>
          <p:cNvPicPr preferRelativeResize="0"/>
          <p:nvPr/>
        </p:nvPicPr>
        <p:blipFill rotWithShape="1">
          <a:blip r:embed="rId3">
            <a:alphaModFix/>
          </a:blip>
          <a:srcRect b="0" l="0" r="0" t="0"/>
          <a:stretch/>
        </p:blipFill>
        <p:spPr>
          <a:xfrm>
            <a:off x="0" y="0"/>
            <a:ext cx="9437280" cy="13716000"/>
          </a:xfrm>
          <a:prstGeom prst="rect">
            <a:avLst/>
          </a:prstGeom>
          <a:noFill/>
          <a:ln>
            <a:noFill/>
          </a:ln>
        </p:spPr>
      </p:pic>
      <p:pic>
        <p:nvPicPr>
          <p:cNvPr descr=" " id="159" name="Google Shape;159;g2cac57f9e40_0_135"/>
          <p:cNvPicPr preferRelativeResize="0"/>
          <p:nvPr/>
        </p:nvPicPr>
        <p:blipFill rotWithShape="1">
          <a:blip r:embed="rId4">
            <a:alphaModFix/>
          </a:blip>
          <a:srcRect b="0" l="0" r="0" t="0"/>
          <a:stretch/>
        </p:blipFill>
        <p:spPr>
          <a:xfrm>
            <a:off x="17706013" y="0"/>
            <a:ext cx="6681035" cy="6858000"/>
          </a:xfrm>
          <a:prstGeom prst="rect">
            <a:avLst/>
          </a:prstGeom>
          <a:noFill/>
          <a:ln>
            <a:noFill/>
          </a:ln>
        </p:spPr>
      </p:pic>
      <p:sp>
        <p:nvSpPr>
          <p:cNvPr id="160" name="Google Shape;160;g2cac57f9e40_0_13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1" name="Google Shape;161;g2cac57f9e40_0_13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62" name="Google Shape;162;g2cac57f9e40_0_135"/>
          <p:cNvPicPr preferRelativeResize="0"/>
          <p:nvPr/>
        </p:nvPicPr>
        <p:blipFill rotWithShape="1">
          <a:blip r:embed="rId6">
            <a:alphaModFix/>
          </a:blip>
          <a:srcRect b="0" l="0" r="0" t="0"/>
          <a:stretch/>
        </p:blipFill>
        <p:spPr>
          <a:xfrm>
            <a:off x="1524191" y="1866900"/>
            <a:ext cx="7595549" cy="10147300"/>
          </a:xfrm>
          <a:prstGeom prst="rect">
            <a:avLst/>
          </a:prstGeom>
          <a:noFill/>
          <a:ln>
            <a:noFill/>
          </a:ln>
        </p:spPr>
      </p:pic>
      <p:pic>
        <p:nvPicPr>
          <p:cNvPr descr=" " id="163" name="Google Shape;163;g2cac57f9e40_0_135"/>
          <p:cNvPicPr preferRelativeResize="0"/>
          <p:nvPr/>
        </p:nvPicPr>
        <p:blipFill rotWithShape="1">
          <a:blip r:embed="rId7">
            <a:alphaModFix/>
          </a:blip>
          <a:srcRect b="0" l="0" r="0" t="0"/>
          <a:stretch/>
        </p:blipFill>
        <p:spPr>
          <a:xfrm>
            <a:off x="9335667" y="1866900"/>
            <a:ext cx="5728416" cy="10147300"/>
          </a:xfrm>
          <a:prstGeom prst="rect">
            <a:avLst/>
          </a:prstGeom>
          <a:noFill/>
          <a:ln>
            <a:noFill/>
          </a:ln>
        </p:spPr>
      </p:pic>
      <p:sp>
        <p:nvSpPr>
          <p:cNvPr id="164" name="Google Shape;164;g2cac57f9e40_0_135"/>
          <p:cNvSpPr/>
          <p:nvPr/>
        </p:nvSpPr>
        <p:spPr>
          <a:xfrm>
            <a:off x="16004000" y="3111500"/>
            <a:ext cx="7163700"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2cac57f9e40_0_135"/>
          <p:cNvSpPr/>
          <p:nvPr/>
        </p:nvSpPr>
        <p:spPr>
          <a:xfrm>
            <a:off x="16004000" y="3111500"/>
            <a:ext cx="7366800" cy="226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DRAGON TAMING TECHNIQUE</a:t>
            </a:r>
            <a:endParaRPr b="0" i="0" sz="4800" u="none" cap="none" strike="noStrike">
              <a:solidFill>
                <a:schemeClr val="dk1"/>
              </a:solidFill>
              <a:latin typeface="Calibri"/>
              <a:ea typeface="Calibri"/>
              <a:cs typeface="Calibri"/>
              <a:sym typeface="Calibri"/>
            </a:endParaRPr>
          </a:p>
        </p:txBody>
      </p:sp>
      <p:sp>
        <p:nvSpPr>
          <p:cNvPr id="166" name="Google Shape;166;g2cac57f9e40_0_135"/>
          <p:cNvSpPr/>
          <p:nvPr/>
        </p:nvSpPr>
        <p:spPr>
          <a:xfrm>
            <a:off x="16004000" y="54737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7" name="Google Shape;167;g2cac57f9e40_0_135"/>
          <p:cNvSpPr/>
          <p:nvPr/>
        </p:nvSpPr>
        <p:spPr>
          <a:xfrm>
            <a:off x="16004000" y="7556500"/>
            <a:ext cx="7163700"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2cac57f9e40_0_135"/>
          <p:cNvSpPr/>
          <p:nvPr/>
        </p:nvSpPr>
        <p:spPr>
          <a:xfrm>
            <a:off x="16004000" y="7556500"/>
            <a:ext cx="7366800" cy="226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THE ART OF UNICORN</a:t>
            </a:r>
            <a:endParaRPr b="0" i="0" sz="4800" u="none" cap="none" strike="noStrike">
              <a:solidFill>
                <a:schemeClr val="dk1"/>
              </a:solidFill>
              <a:latin typeface="Calibri"/>
              <a:ea typeface="Calibri"/>
              <a:cs typeface="Calibri"/>
              <a:sym typeface="Calibri"/>
            </a:endParaRPr>
          </a:p>
        </p:txBody>
      </p:sp>
      <p:sp>
        <p:nvSpPr>
          <p:cNvPr id="169" name="Google Shape;169;g2cac57f9e40_0_135"/>
          <p:cNvSpPr/>
          <p:nvPr/>
        </p:nvSpPr>
        <p:spPr>
          <a:xfrm>
            <a:off x="16004000" y="99187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D3D3"/>
        </a:solidFill>
      </p:bgPr>
    </p:bg>
    <p:spTree>
      <p:nvGrpSpPr>
        <p:cNvPr id="174" name="Shape 174"/>
        <p:cNvGrpSpPr/>
        <p:nvPr/>
      </p:nvGrpSpPr>
      <p:grpSpPr>
        <a:xfrm>
          <a:off x="0" y="0"/>
          <a:ext cx="0" cy="0"/>
          <a:chOff x="0" y="0"/>
          <a:chExt cx="0" cy="0"/>
        </a:xfrm>
      </p:grpSpPr>
      <p:pic>
        <p:nvPicPr>
          <p:cNvPr descr=" " id="175" name="Google Shape;175;g2cac57f9e40_0_151"/>
          <p:cNvPicPr preferRelativeResize="0"/>
          <p:nvPr/>
        </p:nvPicPr>
        <p:blipFill rotWithShape="1">
          <a:blip r:embed="rId3">
            <a:alphaModFix/>
          </a:blip>
          <a:srcRect b="0" l="0" r="0" t="0"/>
          <a:stretch/>
        </p:blipFill>
        <p:spPr>
          <a:xfrm>
            <a:off x="0" y="3716263"/>
            <a:ext cx="23285519" cy="9999738"/>
          </a:xfrm>
          <a:prstGeom prst="rect">
            <a:avLst/>
          </a:prstGeom>
          <a:noFill/>
          <a:ln>
            <a:noFill/>
          </a:ln>
        </p:spPr>
      </p:pic>
      <p:sp>
        <p:nvSpPr>
          <p:cNvPr id="176" name="Google Shape;176;g2cac57f9e40_0_151"/>
          <p:cNvSpPr/>
          <p:nvPr/>
        </p:nvSpPr>
        <p:spPr>
          <a:xfrm>
            <a:off x="2091528" y="1130300"/>
            <a:ext cx="20216700" cy="205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ammetto One"/>
              <a:buNone/>
            </a:pPr>
            <a:r>
              <a:rPr b="0" i="0" lang="en-US" sz="8000" u="none" cap="none" strike="noStrike">
                <a:solidFill>
                  <a:srgbClr val="272727"/>
                </a:solidFill>
                <a:latin typeface="Rammetto One"/>
                <a:ea typeface="Rammetto One"/>
                <a:cs typeface="Rammetto One"/>
                <a:sym typeface="Rammetto One"/>
              </a:rPr>
              <a:t>THE MAGIC OF DRAGONS</a:t>
            </a:r>
            <a:endParaRPr b="0" i="0" sz="8000" u="none" cap="none" strike="noStrike">
              <a:solidFill>
                <a:schemeClr val="dk1"/>
              </a:solidFill>
              <a:latin typeface="Calibri"/>
              <a:ea typeface="Calibri"/>
              <a:cs typeface="Calibri"/>
              <a:sym typeface="Calibri"/>
            </a:endParaRPr>
          </a:p>
        </p:txBody>
      </p:sp>
      <p:sp>
        <p:nvSpPr>
          <p:cNvPr id="177" name="Google Shape;177;g2cac57f9e40_0_151"/>
          <p:cNvSpPr/>
          <p:nvPr/>
        </p:nvSpPr>
        <p:spPr>
          <a:xfrm>
            <a:off x="14352794" y="4025900"/>
            <a:ext cx="6642900" cy="797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cac57f9e40_0_151"/>
          <p:cNvSpPr/>
          <p:nvPr/>
        </p:nvSpPr>
        <p:spPr>
          <a:xfrm>
            <a:off x="14301988" y="4025900"/>
            <a:ext cx="6744600" cy="123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DRAGON TAMING</a:t>
            </a:r>
            <a:endParaRPr b="0" i="0" sz="4800" u="none" cap="none" strike="noStrike">
              <a:solidFill>
                <a:schemeClr val="dk1"/>
              </a:solidFill>
              <a:latin typeface="Calibri"/>
              <a:ea typeface="Calibri"/>
              <a:cs typeface="Calibri"/>
              <a:sym typeface="Calibri"/>
            </a:endParaRPr>
          </a:p>
        </p:txBody>
      </p:sp>
      <p:sp>
        <p:nvSpPr>
          <p:cNvPr id="179" name="Google Shape;179;g2cac57f9e40_0_151"/>
          <p:cNvSpPr/>
          <p:nvPr/>
        </p:nvSpPr>
        <p:spPr>
          <a:xfrm>
            <a:off x="14352794" y="53594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0" name="Google Shape;180;g2cac57f9e40_0_151"/>
          <p:cNvPicPr preferRelativeResize="0"/>
          <p:nvPr/>
        </p:nvPicPr>
        <p:blipFill rotWithShape="1">
          <a:blip r:embed="rId4">
            <a:alphaModFix/>
          </a:blip>
          <a:srcRect b="0" l="0" r="0" t="0"/>
          <a:stretch/>
        </p:blipFill>
        <p:spPr>
          <a:xfrm>
            <a:off x="14352794" y="5359400"/>
            <a:ext cx="6642930" cy="6642100"/>
          </a:xfrm>
          <a:prstGeom prst="rect">
            <a:avLst/>
          </a:prstGeom>
          <a:noFill/>
          <a:ln>
            <a:noFill/>
          </a:ln>
        </p:spPr>
      </p:pic>
      <p:pic>
        <p:nvPicPr>
          <p:cNvPr descr=" " id="181" name="Google Shape;181;g2cac57f9e40_0_151"/>
          <p:cNvPicPr preferRelativeResize="0"/>
          <p:nvPr/>
        </p:nvPicPr>
        <p:blipFill rotWithShape="1">
          <a:blip r:embed="rId5">
            <a:alphaModFix/>
          </a:blip>
          <a:srcRect b="0" l="0" r="0" t="0"/>
          <a:stretch/>
        </p:blipFill>
        <p:spPr>
          <a:xfrm>
            <a:off x="14352791" y="5359400"/>
            <a:ext cx="6642933" cy="6642100"/>
          </a:xfrm>
          <a:prstGeom prst="rect">
            <a:avLst/>
          </a:prstGeom>
          <a:noFill/>
          <a:ln>
            <a:noFill/>
          </a:ln>
        </p:spPr>
      </p:pic>
      <p:sp>
        <p:nvSpPr>
          <p:cNvPr id="182" name="Google Shape;182;g2cac57f9e40_0_151"/>
          <p:cNvSpPr/>
          <p:nvPr/>
        </p:nvSpPr>
        <p:spPr>
          <a:xfrm>
            <a:off x="15762670" y="6756400"/>
            <a:ext cx="3835800" cy="3835500"/>
          </a:xfrm>
          <a:prstGeom prst="roundRect">
            <a:avLst>
              <a:gd fmla="val 3311285" name="adj"/>
            </a:avLst>
          </a:prstGeom>
          <a:solidFill>
            <a:srgbClr val="777A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3" name="Google Shape;183;g2cac57f9e40_0_151"/>
          <p:cNvPicPr preferRelativeResize="0"/>
          <p:nvPr/>
        </p:nvPicPr>
        <p:blipFill rotWithShape="1">
          <a:blip r:embed="rId6">
            <a:alphaModFix/>
          </a:blip>
          <a:srcRect b="0" l="0" r="0" t="0"/>
          <a:stretch/>
        </p:blipFill>
        <p:spPr>
          <a:xfrm>
            <a:off x="17130125" y="7302500"/>
            <a:ext cx="1100973" cy="1409700"/>
          </a:xfrm>
          <a:prstGeom prst="rect">
            <a:avLst/>
          </a:prstGeom>
          <a:noFill/>
          <a:ln>
            <a:noFill/>
          </a:ln>
        </p:spPr>
      </p:pic>
      <p:sp>
        <p:nvSpPr>
          <p:cNvPr id="184" name="Google Shape;184;g2cac57f9e40_0_151"/>
          <p:cNvSpPr/>
          <p:nvPr/>
        </p:nvSpPr>
        <p:spPr>
          <a:xfrm>
            <a:off x="15915089" y="9017000"/>
            <a:ext cx="3531000" cy="102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cac57f9e40_0_151"/>
          <p:cNvSpPr/>
          <p:nvPr/>
        </p:nvSpPr>
        <p:spPr>
          <a:xfrm>
            <a:off x="15813476" y="9017000"/>
            <a:ext cx="3734400" cy="123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ELF </a:t>
            </a:r>
            <a:endParaRPr b="0" i="0" sz="4800" u="none" cap="none" strike="noStrike">
              <a:solidFill>
                <a:schemeClr val="dk1"/>
              </a:solidFill>
              <a:latin typeface="Calibri"/>
              <a:ea typeface="Calibri"/>
              <a:cs typeface="Calibri"/>
              <a:sym typeface="Calibri"/>
            </a:endParaRPr>
          </a:p>
        </p:txBody>
      </p:sp>
      <p:sp>
        <p:nvSpPr>
          <p:cNvPr id="186" name="Google Shape;186;g2cac57f9e40_0_15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7" name="Google Shape;187;g2cac57f9e40_0_15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88" name="Google Shape;188;g2cac57f9e40_0_151"/>
          <p:cNvSpPr/>
          <p:nvPr/>
        </p:nvSpPr>
        <p:spPr>
          <a:xfrm>
            <a:off x="3149994" y="4318000"/>
            <a:ext cx="3620100" cy="33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cac57f9e40_0_151"/>
          <p:cNvSpPr/>
          <p:nvPr/>
        </p:nvSpPr>
        <p:spPr>
          <a:xfrm>
            <a:off x="3149994" y="4318000"/>
            <a:ext cx="3620100" cy="33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cac57f9e40_0_151"/>
          <p:cNvSpPr/>
          <p:nvPr/>
        </p:nvSpPr>
        <p:spPr>
          <a:xfrm>
            <a:off x="3149994" y="4318000"/>
            <a:ext cx="3823200" cy="123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ARCH</a:t>
            </a:r>
            <a:endParaRPr b="0" i="0" sz="4800" u="none" cap="none" strike="noStrike">
              <a:solidFill>
                <a:schemeClr val="dk1"/>
              </a:solidFill>
              <a:latin typeface="Calibri"/>
              <a:ea typeface="Calibri"/>
              <a:cs typeface="Calibri"/>
              <a:sym typeface="Calibri"/>
            </a:endParaRPr>
          </a:p>
        </p:txBody>
      </p:sp>
      <p:sp>
        <p:nvSpPr>
          <p:cNvPr id="191" name="Google Shape;191;g2cac57f9e40_0_151"/>
          <p:cNvSpPr/>
          <p:nvPr/>
        </p:nvSpPr>
        <p:spPr>
          <a:xfrm>
            <a:off x="3149994" y="55499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2" name="Google Shape;192;g2cac57f9e40_0_151"/>
          <p:cNvSpPr/>
          <p:nvPr/>
        </p:nvSpPr>
        <p:spPr>
          <a:xfrm>
            <a:off x="8370346" y="8547100"/>
            <a:ext cx="3620100" cy="33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cac57f9e40_0_151"/>
          <p:cNvSpPr/>
          <p:nvPr/>
        </p:nvSpPr>
        <p:spPr>
          <a:xfrm>
            <a:off x="8370346" y="8547100"/>
            <a:ext cx="3620100" cy="33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cac57f9e40_0_151"/>
          <p:cNvSpPr/>
          <p:nvPr/>
        </p:nvSpPr>
        <p:spPr>
          <a:xfrm>
            <a:off x="8370346" y="8547100"/>
            <a:ext cx="3823200" cy="123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UNICORN</a:t>
            </a:r>
            <a:endParaRPr b="0" i="0" sz="4800" u="none" cap="none" strike="noStrike">
              <a:solidFill>
                <a:schemeClr val="dk1"/>
              </a:solidFill>
              <a:latin typeface="Calibri"/>
              <a:ea typeface="Calibri"/>
              <a:cs typeface="Calibri"/>
              <a:sym typeface="Calibri"/>
            </a:endParaRPr>
          </a:p>
        </p:txBody>
      </p:sp>
      <p:sp>
        <p:nvSpPr>
          <p:cNvPr id="195" name="Google Shape;195;g2cac57f9e40_0_151"/>
          <p:cNvSpPr/>
          <p:nvPr/>
        </p:nvSpPr>
        <p:spPr>
          <a:xfrm>
            <a:off x="8370346" y="97790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6" name="Google Shape;196;g2cac57f9e40_0_151"/>
          <p:cNvSpPr/>
          <p:nvPr/>
        </p:nvSpPr>
        <p:spPr>
          <a:xfrm>
            <a:off x="8370346" y="4318000"/>
            <a:ext cx="3620100" cy="33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cac57f9e40_0_151"/>
          <p:cNvSpPr/>
          <p:nvPr/>
        </p:nvSpPr>
        <p:spPr>
          <a:xfrm>
            <a:off x="8370346" y="4318000"/>
            <a:ext cx="3620100" cy="33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cac57f9e40_0_151"/>
          <p:cNvSpPr/>
          <p:nvPr/>
        </p:nvSpPr>
        <p:spPr>
          <a:xfrm>
            <a:off x="8370346" y="4318000"/>
            <a:ext cx="3823200" cy="123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MUSIC</a:t>
            </a:r>
            <a:endParaRPr b="0" i="0" sz="4800" u="none" cap="none" strike="noStrike">
              <a:solidFill>
                <a:schemeClr val="dk1"/>
              </a:solidFill>
              <a:latin typeface="Calibri"/>
              <a:ea typeface="Calibri"/>
              <a:cs typeface="Calibri"/>
              <a:sym typeface="Calibri"/>
            </a:endParaRPr>
          </a:p>
        </p:txBody>
      </p:sp>
      <p:sp>
        <p:nvSpPr>
          <p:cNvPr id="199" name="Google Shape;199;g2cac57f9e40_0_151"/>
          <p:cNvSpPr/>
          <p:nvPr/>
        </p:nvSpPr>
        <p:spPr>
          <a:xfrm>
            <a:off x="8370346" y="55499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00" name="Google Shape;200;g2cac57f9e40_0_151"/>
          <p:cNvSpPr/>
          <p:nvPr/>
        </p:nvSpPr>
        <p:spPr>
          <a:xfrm>
            <a:off x="3149994" y="8547100"/>
            <a:ext cx="3620100" cy="33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cac57f9e40_0_151"/>
          <p:cNvSpPr/>
          <p:nvPr/>
        </p:nvSpPr>
        <p:spPr>
          <a:xfrm>
            <a:off x="3149994" y="8547100"/>
            <a:ext cx="3620100" cy="33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2cac57f9e40_0_151"/>
          <p:cNvSpPr/>
          <p:nvPr/>
        </p:nvSpPr>
        <p:spPr>
          <a:xfrm>
            <a:off x="3149994" y="8547100"/>
            <a:ext cx="3823200" cy="123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mmetto One"/>
              <a:buNone/>
            </a:pPr>
            <a:r>
              <a:rPr b="0" i="0" lang="en-US" sz="4800" u="none" cap="none" strike="noStrike">
                <a:solidFill>
                  <a:srgbClr val="0E0E0E"/>
                </a:solidFill>
                <a:latin typeface="Rammetto One"/>
                <a:ea typeface="Rammetto One"/>
                <a:cs typeface="Rammetto One"/>
                <a:sym typeface="Rammetto One"/>
              </a:rPr>
              <a:t>LIFE</a:t>
            </a:r>
            <a:endParaRPr b="0" i="0" sz="4800" u="none" cap="none" strike="noStrike">
              <a:solidFill>
                <a:schemeClr val="dk1"/>
              </a:solidFill>
              <a:latin typeface="Calibri"/>
              <a:ea typeface="Calibri"/>
              <a:cs typeface="Calibri"/>
              <a:sym typeface="Calibri"/>
            </a:endParaRPr>
          </a:p>
        </p:txBody>
      </p:sp>
      <p:sp>
        <p:nvSpPr>
          <p:cNvPr id="203" name="Google Shape;203;g2cac57f9e40_0_151"/>
          <p:cNvSpPr/>
          <p:nvPr/>
        </p:nvSpPr>
        <p:spPr>
          <a:xfrm>
            <a:off x="3149994" y="97790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2024-04-10T04:38:50Z</dcterms:created>
  <dc:creator>PptxGenJS</dc:creator>
</cp:coreProperties>
</file>