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95" r:id="rId4"/>
    <p:sldId id="279" r:id="rId5"/>
    <p:sldId id="286" r:id="rId6"/>
    <p:sldId id="296" r:id="rId7"/>
    <p:sldId id="299" r:id="rId8"/>
    <p:sldId id="288" r:id="rId9"/>
    <p:sldId id="266" r:id="rId10"/>
    <p:sldId id="297" r:id="rId11"/>
    <p:sldId id="300" r:id="rId12"/>
    <p:sldId id="287" r:id="rId13"/>
    <p:sldId id="289" r:id="rId14"/>
    <p:sldId id="298" r:id="rId15"/>
    <p:sldId id="30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31/03/2025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NIỀM VUI PHỤC SINH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06062"/>
            <a:ext cx="1126185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“Như Thầy đã yêu thương”, như Thầy đã yêu thương, yêu thương những ai thuộc về mình, yêu thương hiến thân cho trọn tình.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36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06062"/>
            <a:ext cx="11261859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 smtClean="0"/>
              <a:t>Allêluia</a:t>
            </a:r>
            <a:r>
              <a:rPr lang="en-US" sz="8000" b="1" dirty="0" smtClean="0"/>
              <a:t>! </a:t>
            </a:r>
            <a:r>
              <a:rPr lang="en-US" sz="8000" b="1" dirty="0" err="1" smtClean="0"/>
              <a:t>Allêluia</a:t>
            </a:r>
            <a:r>
              <a:rPr lang="en-US" sz="8000" b="1" dirty="0" smtClean="0"/>
              <a:t> !</a:t>
            </a:r>
            <a:r>
              <a:rPr lang="en-US" sz="8000" b="1" dirty="0"/>
              <a:t> </a:t>
            </a:r>
            <a:r>
              <a:rPr lang="en-US" sz="8000" b="1" dirty="0" err="1"/>
              <a:t>Allêluia</a:t>
            </a:r>
            <a:r>
              <a:rPr lang="en-US" sz="8000" b="1" dirty="0"/>
              <a:t> ! </a:t>
            </a:r>
            <a:r>
              <a:rPr lang="en-US" sz="8000" b="1" dirty="0" err="1"/>
              <a:t>Allêluia</a:t>
            </a:r>
            <a:r>
              <a:rPr lang="en-US" sz="8000" b="1" dirty="0"/>
              <a:t> ! </a:t>
            </a:r>
            <a:r>
              <a:rPr lang="en-US" sz="8000" b="1" dirty="0" err="1"/>
              <a:t>Vì</a:t>
            </a:r>
            <a:r>
              <a:rPr lang="en-US" sz="8000" b="1" dirty="0"/>
              <a:t> </a:t>
            </a:r>
            <a:r>
              <a:rPr lang="en-US" sz="8000" b="1" dirty="0" err="1"/>
              <a:t>Chúa</a:t>
            </a:r>
            <a:r>
              <a:rPr lang="en-US" sz="8000" b="1" dirty="0"/>
              <a:t> nay </a:t>
            </a:r>
            <a:r>
              <a:rPr lang="en-US" sz="8000" b="1" dirty="0" err="1"/>
              <a:t>đã</a:t>
            </a:r>
            <a:r>
              <a:rPr lang="en-US" sz="8000" b="1" dirty="0"/>
              <a:t> </a:t>
            </a:r>
            <a:r>
              <a:rPr lang="en-US" sz="8000" b="1" dirty="0" err="1"/>
              <a:t>sống</a:t>
            </a:r>
            <a:r>
              <a:rPr lang="en-US" sz="8000" b="1" dirty="0"/>
              <a:t> </a:t>
            </a:r>
            <a:r>
              <a:rPr lang="en-US" sz="8000" b="1" dirty="0" err="1"/>
              <a:t>lại</a:t>
            </a:r>
            <a:r>
              <a:rPr lang="en-US" sz="8000" b="1" dirty="0"/>
              <a:t>, </a:t>
            </a:r>
            <a:r>
              <a:rPr lang="en-US" sz="8000" b="1" dirty="0" err="1"/>
              <a:t>Ngài</a:t>
            </a:r>
            <a:r>
              <a:rPr lang="en-US" sz="8000" b="1" dirty="0"/>
              <a:t> </a:t>
            </a:r>
            <a:r>
              <a:rPr lang="en-US" sz="8000" b="1" dirty="0" err="1"/>
              <a:t>là</a:t>
            </a:r>
            <a:r>
              <a:rPr lang="en-US" sz="8000" b="1" dirty="0"/>
              <a:t> </a:t>
            </a:r>
            <a:r>
              <a:rPr lang="en-US" sz="8000" b="1" dirty="0" err="1"/>
              <a:t>niềm</a:t>
            </a:r>
            <a:r>
              <a:rPr lang="en-US" sz="8000" b="1" dirty="0"/>
              <a:t> </a:t>
            </a:r>
            <a:r>
              <a:rPr lang="en-US" sz="8000" b="1" dirty="0" err="1"/>
              <a:t>vui</a:t>
            </a:r>
            <a:r>
              <a:rPr lang="en-US" sz="8000" b="1" dirty="0"/>
              <a:t> </a:t>
            </a:r>
            <a:r>
              <a:rPr lang="en-US" sz="8000" b="1" dirty="0" err="1"/>
              <a:t>chiến</a:t>
            </a:r>
            <a:r>
              <a:rPr lang="en-US" sz="8000" b="1" dirty="0"/>
              <a:t> </a:t>
            </a:r>
            <a:r>
              <a:rPr lang="en-US" sz="8000" b="1" dirty="0" err="1"/>
              <a:t>thắng</a:t>
            </a:r>
            <a:r>
              <a:rPr lang="en-US" sz="8000" b="1" dirty="0"/>
              <a:t>.</a:t>
            </a:r>
            <a:endParaRPr lang="vi-VN" sz="8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36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dirty="0"/>
              <a:t> </a:t>
            </a:r>
            <a:r>
              <a:rPr lang="vi-VN" sz="6600" b="1" dirty="0"/>
              <a:t> </a:t>
            </a:r>
            <a:r>
              <a:rPr lang="vi-VN" sz="6600" b="1" dirty="0"/>
              <a:t>Ôi đêm vinh quang, đêm Chúa đã đến cứu vũ trụ buồn đau. Ôi đêm muôn ơn, đêm xóa những oán ghét với cả tội Ađam.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85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06062"/>
            <a:ext cx="1126185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dirty="0"/>
              <a:t> </a:t>
            </a:r>
            <a:r>
              <a:rPr lang="vi-VN" dirty="0"/>
              <a:t> </a:t>
            </a:r>
            <a:r>
              <a:rPr lang="vi-VN" sz="6600" b="1" dirty="0"/>
              <a:t>Muôn dân đêm nay được thấy ánh sáng chiếu vào trần gian. Này là đêm, đêm vinh quang, đêm rất đỗi vui  mừng.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34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06062"/>
            <a:ext cx="1126185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“Như Thầy đã yêu thương”, như Thầy đã yêu thương, yêu thương những ai thuộc về mình, yêu thương hiến thân cho trọn tình.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56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06062"/>
            <a:ext cx="11261859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 smtClean="0"/>
              <a:t>Allêluia</a:t>
            </a:r>
            <a:r>
              <a:rPr lang="en-US" sz="8000" b="1" dirty="0" smtClean="0"/>
              <a:t>! </a:t>
            </a:r>
            <a:r>
              <a:rPr lang="en-US" sz="8000" b="1" dirty="0" err="1" smtClean="0"/>
              <a:t>Allêluia</a:t>
            </a:r>
            <a:r>
              <a:rPr lang="en-US" sz="8000" b="1" dirty="0" smtClean="0"/>
              <a:t> !</a:t>
            </a:r>
            <a:r>
              <a:rPr lang="en-US" sz="8000" b="1" dirty="0"/>
              <a:t> </a:t>
            </a:r>
            <a:r>
              <a:rPr lang="en-US" sz="8000" b="1" dirty="0" err="1"/>
              <a:t>Allêluia</a:t>
            </a:r>
            <a:r>
              <a:rPr lang="en-US" sz="8000" b="1" dirty="0"/>
              <a:t> ! </a:t>
            </a:r>
            <a:r>
              <a:rPr lang="en-US" sz="8000" b="1" dirty="0" err="1"/>
              <a:t>Allêluia</a:t>
            </a:r>
            <a:r>
              <a:rPr lang="en-US" sz="8000" b="1" dirty="0"/>
              <a:t> ! </a:t>
            </a:r>
            <a:r>
              <a:rPr lang="en-US" sz="8000" b="1" dirty="0" err="1"/>
              <a:t>Vì</a:t>
            </a:r>
            <a:r>
              <a:rPr lang="en-US" sz="8000" b="1" dirty="0"/>
              <a:t> </a:t>
            </a:r>
            <a:r>
              <a:rPr lang="en-US" sz="8000" b="1" dirty="0" err="1"/>
              <a:t>Chúa</a:t>
            </a:r>
            <a:r>
              <a:rPr lang="en-US" sz="8000" b="1" dirty="0"/>
              <a:t> nay </a:t>
            </a:r>
            <a:r>
              <a:rPr lang="en-US" sz="8000" b="1" dirty="0" err="1"/>
              <a:t>đã</a:t>
            </a:r>
            <a:r>
              <a:rPr lang="en-US" sz="8000" b="1" dirty="0"/>
              <a:t> </a:t>
            </a:r>
            <a:r>
              <a:rPr lang="en-US" sz="8000" b="1" dirty="0" err="1"/>
              <a:t>sống</a:t>
            </a:r>
            <a:r>
              <a:rPr lang="en-US" sz="8000" b="1" dirty="0"/>
              <a:t> </a:t>
            </a:r>
            <a:r>
              <a:rPr lang="en-US" sz="8000" b="1" dirty="0" err="1"/>
              <a:t>lại</a:t>
            </a:r>
            <a:r>
              <a:rPr lang="en-US" sz="8000" b="1" dirty="0"/>
              <a:t>, </a:t>
            </a:r>
            <a:r>
              <a:rPr lang="en-US" sz="8000" b="1" dirty="0" err="1"/>
              <a:t>Ngài</a:t>
            </a:r>
            <a:r>
              <a:rPr lang="en-US" sz="8000" b="1" dirty="0"/>
              <a:t> </a:t>
            </a:r>
            <a:r>
              <a:rPr lang="en-US" sz="8000" b="1" dirty="0" err="1"/>
              <a:t>là</a:t>
            </a:r>
            <a:r>
              <a:rPr lang="en-US" sz="8000" b="1" dirty="0"/>
              <a:t> </a:t>
            </a:r>
            <a:r>
              <a:rPr lang="en-US" sz="8000" b="1" dirty="0" err="1"/>
              <a:t>niềm</a:t>
            </a:r>
            <a:r>
              <a:rPr lang="en-US" sz="8000" b="1" dirty="0"/>
              <a:t> </a:t>
            </a:r>
            <a:r>
              <a:rPr lang="en-US" sz="8000" b="1" dirty="0" err="1"/>
              <a:t>vui</a:t>
            </a:r>
            <a:r>
              <a:rPr lang="en-US" sz="8000" b="1" dirty="0"/>
              <a:t> </a:t>
            </a:r>
            <a:r>
              <a:rPr lang="en-US" sz="8000" b="1" dirty="0" err="1"/>
              <a:t>chiến</a:t>
            </a:r>
            <a:r>
              <a:rPr lang="en-US" sz="8000" b="1" dirty="0"/>
              <a:t> </a:t>
            </a:r>
            <a:r>
              <a:rPr lang="en-US" sz="8000" b="1" dirty="0" err="1"/>
              <a:t>thắng</a:t>
            </a:r>
            <a:r>
              <a:rPr lang="en-US" sz="8000" b="1" dirty="0"/>
              <a:t>.</a:t>
            </a:r>
            <a:endParaRPr lang="vi-VN" sz="8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51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06062"/>
            <a:ext cx="1126185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“Như Thầy đã yêu thương”, như Thầy đã yêu thương, yêu thương những ai thuộc về mình, yêu thương hiến thân cho trọn tình.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94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06062"/>
            <a:ext cx="11261859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 smtClean="0"/>
              <a:t>Allêluia</a:t>
            </a:r>
            <a:r>
              <a:rPr lang="en-US" sz="8000" b="1" dirty="0" smtClean="0"/>
              <a:t>! </a:t>
            </a:r>
            <a:r>
              <a:rPr lang="en-US" sz="8000" b="1" dirty="0" err="1" smtClean="0"/>
              <a:t>Allêluia</a:t>
            </a:r>
            <a:r>
              <a:rPr lang="en-US" sz="8000" b="1" dirty="0" smtClean="0"/>
              <a:t> !</a:t>
            </a:r>
            <a:r>
              <a:rPr lang="en-US" sz="8000" b="1" dirty="0"/>
              <a:t> </a:t>
            </a:r>
            <a:r>
              <a:rPr lang="en-US" sz="8000" b="1" dirty="0" err="1"/>
              <a:t>Allêluia</a:t>
            </a:r>
            <a:r>
              <a:rPr lang="en-US" sz="8000" b="1" dirty="0"/>
              <a:t> ! </a:t>
            </a:r>
            <a:r>
              <a:rPr lang="en-US" sz="8000" b="1" dirty="0" err="1"/>
              <a:t>Allêluia</a:t>
            </a:r>
            <a:r>
              <a:rPr lang="en-US" sz="8000" b="1" dirty="0"/>
              <a:t> ! </a:t>
            </a:r>
            <a:r>
              <a:rPr lang="en-US" sz="8000" b="1" dirty="0" err="1"/>
              <a:t>Vì</a:t>
            </a:r>
            <a:r>
              <a:rPr lang="en-US" sz="8000" b="1" dirty="0"/>
              <a:t> </a:t>
            </a:r>
            <a:r>
              <a:rPr lang="en-US" sz="8000" b="1" dirty="0" err="1"/>
              <a:t>Chúa</a:t>
            </a:r>
            <a:r>
              <a:rPr lang="en-US" sz="8000" b="1" dirty="0"/>
              <a:t> nay </a:t>
            </a:r>
            <a:r>
              <a:rPr lang="en-US" sz="8000" b="1" dirty="0" err="1"/>
              <a:t>đã</a:t>
            </a:r>
            <a:r>
              <a:rPr lang="en-US" sz="8000" b="1" dirty="0"/>
              <a:t> </a:t>
            </a:r>
            <a:r>
              <a:rPr lang="en-US" sz="8000" b="1" dirty="0" err="1"/>
              <a:t>sống</a:t>
            </a:r>
            <a:r>
              <a:rPr lang="en-US" sz="8000" b="1" dirty="0"/>
              <a:t> </a:t>
            </a:r>
            <a:r>
              <a:rPr lang="en-US" sz="8000" b="1" dirty="0" err="1"/>
              <a:t>lại</a:t>
            </a:r>
            <a:r>
              <a:rPr lang="en-US" sz="8000" b="1" dirty="0"/>
              <a:t>, </a:t>
            </a:r>
            <a:r>
              <a:rPr lang="en-US" sz="8000" b="1" dirty="0" err="1"/>
              <a:t>Ngài</a:t>
            </a:r>
            <a:r>
              <a:rPr lang="en-US" sz="8000" b="1" dirty="0"/>
              <a:t> </a:t>
            </a:r>
            <a:r>
              <a:rPr lang="en-US" sz="8000" b="1" dirty="0" err="1"/>
              <a:t>là</a:t>
            </a:r>
            <a:r>
              <a:rPr lang="en-US" sz="8000" b="1" dirty="0"/>
              <a:t> </a:t>
            </a:r>
            <a:r>
              <a:rPr lang="en-US" sz="8000" b="1" dirty="0" err="1"/>
              <a:t>niềm</a:t>
            </a:r>
            <a:r>
              <a:rPr lang="en-US" sz="8000" b="1" dirty="0"/>
              <a:t> </a:t>
            </a:r>
            <a:r>
              <a:rPr lang="en-US" sz="8000" b="1" dirty="0" err="1"/>
              <a:t>vui</a:t>
            </a:r>
            <a:r>
              <a:rPr lang="en-US" sz="8000" b="1" dirty="0"/>
              <a:t> </a:t>
            </a:r>
            <a:r>
              <a:rPr lang="en-US" sz="8000" b="1" dirty="0" err="1"/>
              <a:t>chiến</a:t>
            </a:r>
            <a:r>
              <a:rPr lang="en-US" sz="8000" b="1" dirty="0"/>
              <a:t> </a:t>
            </a:r>
            <a:r>
              <a:rPr lang="en-US" sz="8000" b="1" dirty="0" err="1"/>
              <a:t>thắng</a:t>
            </a:r>
            <a:r>
              <a:rPr lang="en-US" sz="8000" b="1" dirty="0"/>
              <a:t>.</a:t>
            </a:r>
            <a:endParaRPr lang="vi-VN" sz="8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47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0"/>
            <a:ext cx="13124359" cy="697615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63638" y="476518"/>
            <a:ext cx="11243257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b="1" dirty="0"/>
              <a:t> </a:t>
            </a:r>
            <a:r>
              <a:rPr lang="vi-VN" sz="6000" b="1" dirty="0"/>
              <a:t>Đêm nay bao hân hoan, đêm chiếu ánh sáng chới ngời hào quang. Vui lên cơ binh thiên sứ trái đất ánh sáng huyền nhiệm tỏa lan.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dirty="0"/>
              <a:t> </a:t>
            </a:r>
            <a:r>
              <a:rPr lang="en-US" sz="6600" b="1" dirty="0" err="1"/>
              <a:t>Đêm</a:t>
            </a:r>
            <a:r>
              <a:rPr lang="en-US" sz="6600" b="1" dirty="0"/>
              <a:t> nay </a:t>
            </a:r>
            <a:r>
              <a:rPr lang="en-US" sz="6600" b="1" dirty="0" err="1"/>
              <a:t>muôn</a:t>
            </a:r>
            <a:r>
              <a:rPr lang="en-US" sz="6600" b="1" dirty="0"/>
              <a:t> </a:t>
            </a:r>
            <a:r>
              <a:rPr lang="en-US" sz="6600" b="1" dirty="0" err="1"/>
              <a:t>dân</a:t>
            </a:r>
            <a:r>
              <a:rPr lang="en-US" sz="6600" b="1" dirty="0"/>
              <a:t> </a:t>
            </a:r>
            <a:r>
              <a:rPr lang="en-US" sz="6600" b="1" dirty="0" err="1"/>
              <a:t>đã</a:t>
            </a:r>
            <a:r>
              <a:rPr lang="en-US" sz="6600" b="1" dirty="0"/>
              <a:t> </a:t>
            </a:r>
            <a:r>
              <a:rPr lang="en-US" sz="6600" b="1" dirty="0" err="1"/>
              <a:t>thoát</a:t>
            </a:r>
            <a:r>
              <a:rPr lang="en-US" sz="6600" b="1" dirty="0"/>
              <a:t> </a:t>
            </a:r>
            <a:r>
              <a:rPr lang="en-US" sz="6600" b="1" dirty="0" err="1"/>
              <a:t>bóng</a:t>
            </a:r>
            <a:r>
              <a:rPr lang="en-US" sz="6600" b="1" dirty="0"/>
              <a:t> </a:t>
            </a:r>
            <a:r>
              <a:rPr lang="en-US" sz="6600" b="1" dirty="0" err="1"/>
              <a:t>tối</a:t>
            </a:r>
            <a:r>
              <a:rPr lang="en-US" sz="6600" b="1" dirty="0"/>
              <a:t> </a:t>
            </a:r>
            <a:r>
              <a:rPr lang="en-US" sz="6600" b="1" dirty="0" err="1"/>
              <a:t>xiềng</a:t>
            </a:r>
            <a:r>
              <a:rPr lang="en-US" sz="6600" b="1" dirty="0"/>
              <a:t> </a:t>
            </a:r>
            <a:r>
              <a:rPr lang="en-US" sz="6600" b="1" dirty="0" err="1"/>
              <a:t>xích</a:t>
            </a:r>
            <a:r>
              <a:rPr lang="en-US" sz="6600" b="1" dirty="0"/>
              <a:t> </a:t>
            </a:r>
            <a:r>
              <a:rPr lang="en-US" sz="6600" b="1" dirty="0" err="1"/>
              <a:t>đập</a:t>
            </a:r>
            <a:r>
              <a:rPr lang="en-US" sz="6600" b="1" dirty="0"/>
              <a:t> tan. </a:t>
            </a:r>
            <a:r>
              <a:rPr lang="en-US" sz="6600" b="1" dirty="0" err="1"/>
              <a:t>Này</a:t>
            </a:r>
            <a:r>
              <a:rPr lang="en-US" sz="6600" b="1" dirty="0"/>
              <a:t> </a:t>
            </a:r>
            <a:r>
              <a:rPr lang="en-US" sz="6600" b="1" dirty="0" err="1"/>
              <a:t>là</a:t>
            </a:r>
            <a:r>
              <a:rPr lang="en-US" sz="6600" b="1" dirty="0"/>
              <a:t> </a:t>
            </a:r>
            <a:r>
              <a:rPr lang="en-US" sz="6600" b="1" dirty="0" err="1"/>
              <a:t>đêm</a:t>
            </a:r>
            <a:r>
              <a:rPr lang="en-US" sz="6600" b="1" dirty="0"/>
              <a:t> </a:t>
            </a:r>
            <a:r>
              <a:rPr lang="en-US" sz="6600" b="1" dirty="0" err="1"/>
              <a:t>Vua</a:t>
            </a:r>
            <a:r>
              <a:rPr lang="en-US" sz="6600" b="1" dirty="0"/>
              <a:t> </a:t>
            </a:r>
            <a:r>
              <a:rPr lang="en-US" sz="6600" b="1" dirty="0" err="1"/>
              <a:t>muôn</a:t>
            </a:r>
            <a:r>
              <a:rPr lang="en-US" sz="6600" b="1" dirty="0"/>
              <a:t> </a:t>
            </a:r>
            <a:r>
              <a:rPr lang="en-US" sz="6600" b="1" dirty="0" err="1"/>
              <a:t>dân</a:t>
            </a:r>
            <a:r>
              <a:rPr lang="en-US" sz="6600" b="1" dirty="0"/>
              <a:t> </a:t>
            </a:r>
            <a:r>
              <a:rPr lang="en-US" sz="6600" b="1" dirty="0" err="1"/>
              <a:t>đã</a:t>
            </a:r>
            <a:r>
              <a:rPr lang="en-US" sz="6600" b="1" dirty="0"/>
              <a:t> </a:t>
            </a:r>
            <a:r>
              <a:rPr lang="en-US" sz="6600" b="1" dirty="0" err="1"/>
              <a:t>chiến</a:t>
            </a:r>
            <a:r>
              <a:rPr lang="en-US" sz="6600" b="1" dirty="0"/>
              <a:t> </a:t>
            </a:r>
            <a:r>
              <a:rPr lang="en-US" sz="6600" b="1" dirty="0" err="1"/>
              <a:t>thắng</a:t>
            </a:r>
            <a:r>
              <a:rPr lang="en-US" sz="6600" b="1" dirty="0"/>
              <a:t> </a:t>
            </a:r>
            <a:r>
              <a:rPr lang="en-US" sz="6600" b="1" dirty="0" err="1"/>
              <a:t>vinh</a:t>
            </a:r>
            <a:r>
              <a:rPr lang="en-US" sz="6600" b="1" dirty="0"/>
              <a:t> </a:t>
            </a:r>
            <a:r>
              <a:rPr lang="en-US" sz="6600" b="1" dirty="0" err="1"/>
              <a:t>quang</a:t>
            </a:r>
            <a:r>
              <a:rPr lang="en-US" sz="6600" b="1" dirty="0"/>
              <a:t>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003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06062"/>
            <a:ext cx="1126185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“Như Thầy đã yêu thương”, như Thầy đã yêu thương, yêu thương những ai thuộc về mình, yêu thương hiến thân cho trọn tình.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468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06062"/>
            <a:ext cx="11261859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 smtClean="0"/>
              <a:t>Allêluia</a:t>
            </a:r>
            <a:r>
              <a:rPr lang="en-US" sz="8000" b="1" dirty="0" smtClean="0"/>
              <a:t>! </a:t>
            </a:r>
            <a:r>
              <a:rPr lang="en-US" sz="8000" b="1" dirty="0" err="1" smtClean="0"/>
              <a:t>Allêluia</a:t>
            </a:r>
            <a:r>
              <a:rPr lang="en-US" sz="8000" b="1" dirty="0" smtClean="0"/>
              <a:t> !</a:t>
            </a:r>
            <a:r>
              <a:rPr lang="en-US" sz="8000" b="1" dirty="0"/>
              <a:t> </a:t>
            </a:r>
            <a:r>
              <a:rPr lang="en-US" sz="8000" b="1" dirty="0" err="1"/>
              <a:t>Allêluia</a:t>
            </a:r>
            <a:r>
              <a:rPr lang="en-US" sz="8000" b="1" dirty="0"/>
              <a:t> ! </a:t>
            </a:r>
            <a:r>
              <a:rPr lang="en-US" sz="8000" b="1" dirty="0" err="1"/>
              <a:t>Allêluia</a:t>
            </a:r>
            <a:r>
              <a:rPr lang="en-US" sz="8000" b="1" dirty="0"/>
              <a:t> ! </a:t>
            </a:r>
            <a:r>
              <a:rPr lang="en-US" sz="8000" b="1" dirty="0" err="1"/>
              <a:t>Vì</a:t>
            </a:r>
            <a:r>
              <a:rPr lang="en-US" sz="8000" b="1" dirty="0"/>
              <a:t> </a:t>
            </a:r>
            <a:r>
              <a:rPr lang="en-US" sz="8000" b="1" dirty="0" err="1"/>
              <a:t>Chúa</a:t>
            </a:r>
            <a:r>
              <a:rPr lang="en-US" sz="8000" b="1" dirty="0"/>
              <a:t> nay </a:t>
            </a:r>
            <a:r>
              <a:rPr lang="en-US" sz="8000" b="1" dirty="0" err="1"/>
              <a:t>đã</a:t>
            </a:r>
            <a:r>
              <a:rPr lang="en-US" sz="8000" b="1" dirty="0"/>
              <a:t> </a:t>
            </a:r>
            <a:r>
              <a:rPr lang="en-US" sz="8000" b="1" dirty="0" err="1"/>
              <a:t>sống</a:t>
            </a:r>
            <a:r>
              <a:rPr lang="en-US" sz="8000" b="1" dirty="0"/>
              <a:t> </a:t>
            </a:r>
            <a:r>
              <a:rPr lang="en-US" sz="8000" b="1" dirty="0" err="1"/>
              <a:t>lại</a:t>
            </a:r>
            <a:r>
              <a:rPr lang="en-US" sz="8000" b="1" dirty="0"/>
              <a:t>, </a:t>
            </a:r>
            <a:r>
              <a:rPr lang="en-US" sz="8000" b="1" dirty="0" err="1"/>
              <a:t>Ngài</a:t>
            </a:r>
            <a:r>
              <a:rPr lang="en-US" sz="8000" b="1" dirty="0"/>
              <a:t> </a:t>
            </a:r>
            <a:r>
              <a:rPr lang="en-US" sz="8000" b="1" dirty="0" err="1"/>
              <a:t>là</a:t>
            </a:r>
            <a:r>
              <a:rPr lang="en-US" sz="8000" b="1" dirty="0"/>
              <a:t> </a:t>
            </a:r>
            <a:r>
              <a:rPr lang="en-US" sz="8000" b="1" dirty="0" err="1"/>
              <a:t>niềm</a:t>
            </a:r>
            <a:r>
              <a:rPr lang="en-US" sz="8000" b="1" dirty="0"/>
              <a:t> </a:t>
            </a:r>
            <a:r>
              <a:rPr lang="en-US" sz="8000" b="1" dirty="0" err="1"/>
              <a:t>vui</a:t>
            </a:r>
            <a:r>
              <a:rPr lang="en-US" sz="8000" b="1" dirty="0"/>
              <a:t> </a:t>
            </a:r>
            <a:r>
              <a:rPr lang="en-US" sz="8000" b="1" dirty="0" err="1"/>
              <a:t>chiến</a:t>
            </a:r>
            <a:r>
              <a:rPr lang="en-US" sz="8000" b="1" dirty="0"/>
              <a:t> </a:t>
            </a:r>
            <a:r>
              <a:rPr lang="en-US" sz="8000" b="1" dirty="0" err="1"/>
              <a:t>thắng</a:t>
            </a:r>
            <a:r>
              <a:rPr lang="en-US" sz="8000" b="1" dirty="0"/>
              <a:t>.</a:t>
            </a:r>
            <a:endParaRPr lang="vi-VN" sz="8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86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06062"/>
            <a:ext cx="1126185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 </a:t>
            </a:r>
            <a:r>
              <a:rPr lang="vi-VN" sz="6600" b="1" dirty="0"/>
              <a:t> </a:t>
            </a:r>
            <a:r>
              <a:rPr lang="vi-VN" sz="6600" b="1" dirty="0"/>
              <a:t>Đêm nay đêm uy linh, đêm hiến tế Máu Thánh ngày Vượt Qua. Đêm xưa cha ông ta thoát ách bóng tối nô lệ của người Ai.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11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283335"/>
            <a:ext cx="112240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 </a:t>
            </a:r>
            <a:r>
              <a:rPr lang="en-US" dirty="0"/>
              <a:t> </a:t>
            </a:r>
            <a:r>
              <a:rPr lang="en-US" sz="7200" b="1" dirty="0" err="1"/>
              <a:t>Đêm</a:t>
            </a:r>
            <a:r>
              <a:rPr lang="en-US" sz="7200" b="1" dirty="0"/>
              <a:t> nay </a:t>
            </a:r>
            <a:r>
              <a:rPr lang="en-US" sz="7200" b="1" dirty="0" err="1"/>
              <a:t>đêm</a:t>
            </a:r>
            <a:r>
              <a:rPr lang="en-US" sz="7200" b="1" dirty="0"/>
              <a:t> </a:t>
            </a:r>
            <a:r>
              <a:rPr lang="en-US" sz="7200" b="1" dirty="0" err="1"/>
              <a:t>xua</a:t>
            </a:r>
            <a:r>
              <a:rPr lang="en-US" sz="7200" b="1" dirty="0"/>
              <a:t> </a:t>
            </a:r>
            <a:r>
              <a:rPr lang="en-US" sz="7200" b="1" dirty="0" err="1"/>
              <a:t>đi</a:t>
            </a:r>
            <a:r>
              <a:rPr lang="en-US" sz="7200" b="1" dirty="0"/>
              <a:t> </a:t>
            </a:r>
            <a:r>
              <a:rPr lang="en-US" sz="7200" b="1" dirty="0" err="1"/>
              <a:t>bóng</a:t>
            </a:r>
            <a:r>
              <a:rPr lang="en-US" sz="7200" b="1" dirty="0"/>
              <a:t> </a:t>
            </a:r>
            <a:r>
              <a:rPr lang="en-US" sz="7200" b="1" dirty="0" err="1"/>
              <a:t>tối</a:t>
            </a:r>
            <a:r>
              <a:rPr lang="en-US" sz="7200" b="1" dirty="0"/>
              <a:t> </a:t>
            </a:r>
            <a:r>
              <a:rPr lang="en-US" sz="7200" b="1" dirty="0" err="1"/>
              <a:t>quái</a:t>
            </a:r>
            <a:r>
              <a:rPr lang="en-US" sz="7200" b="1" dirty="0"/>
              <a:t> </a:t>
            </a:r>
            <a:r>
              <a:rPr lang="en-US" sz="7200" b="1" dirty="0" err="1"/>
              <a:t>ác</a:t>
            </a:r>
            <a:r>
              <a:rPr lang="en-US" sz="7200" b="1" dirty="0"/>
              <a:t> </a:t>
            </a:r>
            <a:r>
              <a:rPr lang="en-US" sz="7200" b="1" dirty="0" err="1"/>
              <a:t>bằng</a:t>
            </a:r>
            <a:r>
              <a:rPr lang="en-US" sz="7200" b="1" dirty="0"/>
              <a:t> </a:t>
            </a:r>
            <a:r>
              <a:rPr lang="en-US" sz="7200" b="1" dirty="0" err="1"/>
              <a:t>cột</a:t>
            </a:r>
            <a:r>
              <a:rPr lang="en-US" sz="7200" b="1" dirty="0"/>
              <a:t> </a:t>
            </a:r>
            <a:r>
              <a:rPr lang="en-US" sz="7200" b="1" dirty="0" err="1"/>
              <a:t>mây</a:t>
            </a:r>
            <a:r>
              <a:rPr lang="en-US" sz="7200" b="1" dirty="0"/>
              <a:t>. </a:t>
            </a:r>
            <a:r>
              <a:rPr lang="en-US" sz="7200" b="1" dirty="0" err="1"/>
              <a:t>Này</a:t>
            </a:r>
            <a:r>
              <a:rPr lang="en-US" sz="7200" b="1" dirty="0"/>
              <a:t> </a:t>
            </a:r>
            <a:r>
              <a:rPr lang="en-US" sz="7200" b="1" dirty="0" err="1"/>
              <a:t>là</a:t>
            </a:r>
            <a:r>
              <a:rPr lang="en-US" sz="7200" b="1" dirty="0"/>
              <a:t> </a:t>
            </a:r>
            <a:r>
              <a:rPr lang="en-US" sz="7200" b="1" dirty="0" err="1"/>
              <a:t>đêm</a:t>
            </a:r>
            <a:r>
              <a:rPr lang="en-US" sz="7200" b="1" dirty="0"/>
              <a:t> </a:t>
            </a:r>
            <a:r>
              <a:rPr lang="en-US" sz="7200" b="1" dirty="0" err="1"/>
              <a:t>Vua</a:t>
            </a:r>
            <a:r>
              <a:rPr lang="en-US" sz="7200" b="1" dirty="0"/>
              <a:t> </a:t>
            </a:r>
            <a:r>
              <a:rPr lang="en-US" sz="7200" b="1" dirty="0" err="1"/>
              <a:t>Kitô</a:t>
            </a:r>
            <a:r>
              <a:rPr lang="en-US" sz="7200" b="1" dirty="0"/>
              <a:t> </a:t>
            </a:r>
            <a:r>
              <a:rPr lang="en-US" sz="7200" b="1" dirty="0" err="1"/>
              <a:t>đã</a:t>
            </a:r>
            <a:r>
              <a:rPr lang="en-US" sz="7200" b="1" dirty="0"/>
              <a:t> </a:t>
            </a:r>
            <a:r>
              <a:rPr lang="en-US" sz="7200" b="1" dirty="0" err="1"/>
              <a:t>cứu</a:t>
            </a:r>
            <a:r>
              <a:rPr lang="en-US" sz="7200" b="1" dirty="0"/>
              <a:t> </a:t>
            </a:r>
            <a:r>
              <a:rPr lang="en-US" sz="7200" b="1" dirty="0" err="1"/>
              <a:t>vớt</a:t>
            </a:r>
            <a:r>
              <a:rPr lang="en-US" sz="7200" b="1" dirty="0"/>
              <a:t> </a:t>
            </a:r>
            <a:r>
              <a:rPr lang="en-US" sz="7200" b="1" dirty="0" err="1"/>
              <a:t>muôn</a:t>
            </a:r>
            <a:r>
              <a:rPr lang="en-US" sz="7200" b="1" dirty="0"/>
              <a:t> </a:t>
            </a:r>
            <a:r>
              <a:rPr lang="en-US" sz="7200" b="1" dirty="0" err="1"/>
              <a:t>dân</a:t>
            </a:r>
            <a:r>
              <a:rPr lang="en-US" sz="7200" b="1" dirty="0"/>
              <a:t>.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40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90</TotalTime>
  <Words>40</Words>
  <Application>Microsoft Office PowerPoint</Application>
  <PresentationFormat>Widescreen</PresentationFormat>
  <Paragraphs>15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Century Gothic</vt:lpstr>
      <vt:lpstr>Garamond</vt:lpstr>
      <vt:lpstr>Verdana</vt:lpstr>
      <vt:lpstr>Savon</vt:lpstr>
      <vt:lpstr>NIỀM VUI PHỤC SINH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Windows User</cp:lastModifiedBy>
  <cp:revision>50</cp:revision>
  <dcterms:created xsi:type="dcterms:W3CDTF">2024-12-09T09:39:37Z</dcterms:created>
  <dcterms:modified xsi:type="dcterms:W3CDTF">2025-03-31T03:10:07Z</dcterms:modified>
</cp:coreProperties>
</file>