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F84DD3D-E08C-48B1-9BC7-5A602EEA3A31}">
  <a:tblStyle styleId="{6F84DD3D-E08C-48B1-9BC7-5A602EEA3A3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do people who are blind see?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{6F84DD3D-E08C-48B1-9BC7-5A602EEA3A31}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part of the body that receives and responds to signals from the senses and also stores memories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cornea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clear layer in front of the eye that acts as a lens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eye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part of the body that detects light and sends signals to the brain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function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what something does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iris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colored part of the eye that is shaped like a donut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lens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clear object that changes the direction of light as it passes through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energy that comes from sources like the Sun and lamps and makes it possible to see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pupil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dark opening in the center of the eye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retina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back of the eye that senses light and sends messages to the brain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structure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specific form and shape of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vision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ability to see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0648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do people who are blind see?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