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74A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35007D4-8D26-4DC7-B045-984A24C16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89550887-C645-4739-8F63-B3EB7BBD99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D24F56B6-7732-4F27-AB66-22A5C5D671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2019-09-16T19:43:18Z</dcterms:modified>
</cp:coreProperties>
</file>