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874A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87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735007D4-8D26-4DC7-B045-984A24C164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89550887-C645-4739-8F63-B3EB7BBD99A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D24F56B6-7732-4F27-AB66-22A5C5D6716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2019-09-16T19:43:18Z</dcterms:modified>
</cp:coreProperties>
</file>