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</p:sldIdLst>
  <p:sldSz cy="13716000" cx="2438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42" Type="http://schemas.openxmlformats.org/officeDocument/2006/relationships/slide" Target="slides/slide38.xml"/><Relationship Id="rId86" Type="http://schemas.openxmlformats.org/officeDocument/2006/relationships/slide" Target="slides/slide82.xml"/><Relationship Id="rId41" Type="http://schemas.openxmlformats.org/officeDocument/2006/relationships/slide" Target="slides/slide37.xml"/><Relationship Id="rId85" Type="http://schemas.openxmlformats.org/officeDocument/2006/relationships/slide" Target="slides/slide8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87" Type="http://schemas.openxmlformats.org/officeDocument/2006/relationships/slide" Target="slides/slide8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80" Type="http://schemas.openxmlformats.org/officeDocument/2006/relationships/slide" Target="slides/slide76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31" Type="http://schemas.openxmlformats.org/officeDocument/2006/relationships/slide" Target="slides/slide27.xml"/><Relationship Id="rId75" Type="http://schemas.openxmlformats.org/officeDocument/2006/relationships/slide" Target="slides/slide71.xml"/><Relationship Id="rId30" Type="http://schemas.openxmlformats.org/officeDocument/2006/relationships/slide" Target="slides/slide26.xml"/><Relationship Id="rId74" Type="http://schemas.openxmlformats.org/officeDocument/2006/relationships/slide" Target="slides/slide70.xml"/><Relationship Id="rId33" Type="http://schemas.openxmlformats.org/officeDocument/2006/relationships/slide" Target="slides/slide29.xml"/><Relationship Id="rId77" Type="http://schemas.openxmlformats.org/officeDocument/2006/relationships/slide" Target="slides/slide73.xml"/><Relationship Id="rId32" Type="http://schemas.openxmlformats.org/officeDocument/2006/relationships/slide" Target="slides/slide28.xml"/><Relationship Id="rId76" Type="http://schemas.openxmlformats.org/officeDocument/2006/relationships/slide" Target="slides/slide72.xml"/><Relationship Id="rId35" Type="http://schemas.openxmlformats.org/officeDocument/2006/relationships/slide" Target="slides/slide31.xml"/><Relationship Id="rId79" Type="http://schemas.openxmlformats.org/officeDocument/2006/relationships/slide" Target="slides/slide75.xml"/><Relationship Id="rId34" Type="http://schemas.openxmlformats.org/officeDocument/2006/relationships/slide" Target="slides/slide30.xml"/><Relationship Id="rId78" Type="http://schemas.openxmlformats.org/officeDocument/2006/relationships/slide" Target="slides/slide74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20" Type="http://schemas.openxmlformats.org/officeDocument/2006/relationships/slide" Target="slides/slide16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22" Type="http://schemas.openxmlformats.org/officeDocument/2006/relationships/slide" Target="slides/slide18.xml"/><Relationship Id="rId66" Type="http://schemas.openxmlformats.org/officeDocument/2006/relationships/slide" Target="slides/slide62.xml"/><Relationship Id="rId21" Type="http://schemas.openxmlformats.org/officeDocument/2006/relationships/slide" Target="slides/slide17.xml"/><Relationship Id="rId65" Type="http://schemas.openxmlformats.org/officeDocument/2006/relationships/slide" Target="slides/slide61.xml"/><Relationship Id="rId24" Type="http://schemas.openxmlformats.org/officeDocument/2006/relationships/slide" Target="slides/slide20.xml"/><Relationship Id="rId68" Type="http://schemas.openxmlformats.org/officeDocument/2006/relationships/slide" Target="slides/slide64.xml"/><Relationship Id="rId23" Type="http://schemas.openxmlformats.org/officeDocument/2006/relationships/slide" Target="slides/slide19.xml"/><Relationship Id="rId67" Type="http://schemas.openxmlformats.org/officeDocument/2006/relationships/slide" Target="slides/slide63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69" Type="http://schemas.openxmlformats.org/officeDocument/2006/relationships/slide" Target="slides/slide6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b68d2db5f7_0_1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b68d2db5f7_0_1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b68d2db5f7_0_1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b68d2db5f7_0_1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c77fc2ff4b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c77fc2ff4b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c77fc2ff4b_0_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c77fc2ff4b_0_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c77fc2ff4b_0_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c77fc2ff4b_0_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c77fc2ff4b_0_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c77fc2ff4b_0_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c77fc2ff4b_0_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c77fc2ff4b_0_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77fc2ff4b_0_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c77fc2ff4b_0_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c77fc2ff4b_0_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c77fc2ff4b_0_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b68d2db5f7_0_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b68d2db5f7_0_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be8d2d3763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be8d2d3763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c77fc2ff4b_0_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c77fc2ff4b_0_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c77fc2ff4b_0_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c77fc2ff4b_0_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c77fc2ff4b_0_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c77fc2ff4b_0_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3c77fc2ff4b_0_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3c77fc2ff4b_0_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c77fc2ff4b_0_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c77fc2ff4b_0_7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c77fc2ff4b_0_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c77fc2ff4b_0_8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c77fc2ff4b_0_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c77fc2ff4b_0_9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b68d2db5f7_0_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3b68d2db5f7_0_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c77fc2ff4b_0_1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c77fc2ff4b_0_10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c77fc2ff4b_0_1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c77fc2ff4b_0_10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b68d2db5f7_0_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b68d2db5f7_0_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c77fc2ff4b_0_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c77fc2ff4b_0_1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c77fc2ff4b_0_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c77fc2ff4b_0_1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c77fc2ff4b_0_1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c77fc2ff4b_0_1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c77fc2ff4b_0_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c77fc2ff4b_0_1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c77fc2ff4b_0_1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c77fc2ff4b_0_1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b68d2db5f7_0_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3b68d2db5f7_0_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c77fc2ff4b_0_1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c77fc2ff4b_0_1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c77fc2ff4b_0_1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c77fc2ff4b_0_1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c77fc2ff4b_0_1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c77fc2ff4b_0_1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c77fc2ff4b_0_1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c77fc2ff4b_0_1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68d2db5f7_0_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68d2db5f7_0_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c77fc2ff4b_0_17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c77fc2ff4b_0_17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c77fc2ff4b_0_18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c77fc2ff4b_0_18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c77fc2ff4b_0_1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c77fc2ff4b_0_19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b68d2db5f7_0_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g3b68d2db5f7_0_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c77fc2ff4b_0_2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3c77fc2ff4b_0_20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c77fc2ff4b_0_2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c77fc2ff4b_0_20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c77fc2ff4b_0_2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c77fc2ff4b_0_2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3c77fc2ff4b_0_2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3c77fc2ff4b_0_2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c77fc2ff4b_0_2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c77fc2ff4b_0_2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c77fc2ff4b_0_2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c77fc2ff4b_0_2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68d2db5f7_0_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b68d2db5f7_0_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c77fc2ff4b_0_2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c77fc2ff4b_0_2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b68d2db5f7_0_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g3b68d2db5f7_0_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c77fc2ff4b_0_2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" name="Google Shape;457;g3c77fc2ff4b_0_2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c77fc2ff4b_0_2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3c77fc2ff4b_0_2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3c77fc2ff4b_0_2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0" name="Google Shape;470;g3c77fc2ff4b_0_2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c77fc2ff4b_0_2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c77fc2ff4b_0_2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c77fc2ff4b_0_2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c77fc2ff4b_0_28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c77fc2ff4b_0_2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3c77fc2ff4b_0_29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c77fc2ff4b_0_3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c77fc2ff4b_0_30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b68d2db5f7_0_7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3b68d2db5f7_0_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68d2db5f7_0_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68d2db5f7_0_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c77fc2ff4b_0_3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c77fc2ff4b_0_30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c77fc2ff4b_0_3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c77fc2ff4b_0_3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c77fc2ff4b_0_3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3c77fc2ff4b_0_3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3c77fc2ff4b_0_3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3c77fc2ff4b_0_3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c77fc2ff4b_0_3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3c77fc2ff4b_0_3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3c77fc2ff4b_0_3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3c77fc2ff4b_0_3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3c77fc2ff4b_0_3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3c77fc2ff4b_0_3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3b68d2db5f7_0_8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3b68d2db5f7_0_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c77fc2ff4b_0_3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c77fc2ff4b_0_3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3c77fc2ff4b_0_3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3c77fc2ff4b_0_3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68d2db5f7_0_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68d2db5f7_0_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c77fc2ff4b_0_3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3c77fc2ff4b_0_3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c77fc2ff4b_0_3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c77fc2ff4b_0_3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c77fc2ff4b_0_38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3c77fc2ff4b_0_38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g3c77fc2ff4b_0_3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" name="Google Shape;623;g3c77fc2ff4b_0_39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c77fc2ff4b_0_4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3c77fc2ff4b_0_40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3b68d2db5f7_0_8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g3b68d2db5f7_0_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c77fc2ff4b_0_4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3c77fc2ff4b_0_40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3c77fc2ff4b_0_4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3c77fc2ff4b_0_4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3c77fc2ff4b_0_4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3c77fc2ff4b_0_4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c77fc2ff4b_0_4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3c77fc2ff4b_0_4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b68d2db5f7_0_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b68d2db5f7_0_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3c77fc2ff4b_0_4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3c77fc2ff4b_0_4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3c77fc2ff4b_0_4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3c77fc2ff4b_0_4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c77fc2ff4b_0_4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3c77fc2ff4b_0_4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3b68d2db5f7_0_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g3b68d2db5f7_0_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b68d2db5f7_0_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3b68d2db5f7_0_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4387453" y="1785937"/>
            <a:ext cx="15609095" cy="10144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33730" lvl="0" marL="457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>
  <p:cSld name="Photo - 3 Up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/>
          <p:nvPr>
            <p:ph idx="2" type="pic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8" name="Google Shape;48;p12"/>
          <p:cNvSpPr/>
          <p:nvPr>
            <p:ph idx="3" type="pic"/>
          </p:nvPr>
        </p:nvSpPr>
        <p:spPr>
          <a:xfrm>
            <a:off x="12495609" y="1250156"/>
            <a:ext cx="7500938" cy="530423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9" name="Google Shape;49;p12"/>
          <p:cNvSpPr/>
          <p:nvPr>
            <p:ph idx="4" type="pic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0" name="Google Shape;50;p12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  <a:defRPr b="0" i="1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2" type="body"/>
          </p:nvPr>
        </p:nvSpPr>
        <p:spPr>
          <a:xfrm>
            <a:off x="4833937" y="5997575"/>
            <a:ext cx="14716126" cy="863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b="0" i="0" sz="46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/>
          <p:nvPr>
            <p:ph idx="2" type="pic"/>
          </p:nvPr>
        </p:nvSpPr>
        <p:spPr>
          <a:xfrm>
            <a:off x="3047999" y="0"/>
            <a:ext cx="18288001" cy="137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57" name="Google Shape;57;p14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Avenir"/>
              <a:buNone/>
              <a:defRPr b="0" i="0" sz="112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4387453" y="357187"/>
            <a:ext cx="15609095" cy="3036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6" name="Google Shape;16;p4"/>
          <p:cNvSpPr txBox="1"/>
          <p:nvPr>
            <p:ph idx="1" type="body"/>
          </p:nvPr>
        </p:nvSpPr>
        <p:spPr>
          <a:xfrm>
            <a:off x="4387453" y="3643312"/>
            <a:ext cx="15609095" cy="884039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33730" lvl="0" marL="457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Subtitl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Horizontal">
  <p:cSld name="Photo - Horizontal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/>
          <p:nvPr>
            <p:ph idx="2" type="pic"/>
          </p:nvPr>
        </p:nvSpPr>
        <p:spPr>
          <a:xfrm>
            <a:off x="5334000" y="946546"/>
            <a:ext cx="13716002" cy="83046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4" name="Google Shape;24;p6"/>
          <p:cNvSpPr txBox="1"/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5" name="Google Shape;25;p6"/>
          <p:cNvSpPr txBox="1"/>
          <p:nvPr>
            <p:ph idx="1" type="body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 2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Vertical">
  <p:cSld name="Photo - Vertical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/>
          <p:nvPr>
            <p:ph idx="2" type="pic"/>
          </p:nvPr>
        </p:nvSpPr>
        <p:spPr>
          <a:xfrm>
            <a:off x="12495609" y="892968"/>
            <a:ext cx="7500938" cy="1155501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2" name="Google Shape;32;p8"/>
          <p:cNvSpPr txBox="1"/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00"/>
              <a:buFont typeface="Helvetica Neue"/>
              <a:buNone/>
              <a:defRPr b="0" i="0" sz="8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3" name="Google Shape;33;p8"/>
          <p:cNvSpPr txBox="1"/>
          <p:nvPr>
            <p:ph idx="1" type="body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Helvetica Neue"/>
              <a:buNone/>
              <a:defRPr b="0" i="0" sz="5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/>
          <p:nvPr>
            <p:ph type="title"/>
          </p:nvPr>
        </p:nvSpPr>
        <p:spPr>
          <a:xfrm>
            <a:off x="4387453" y="357187"/>
            <a:ext cx="15609095" cy="3036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7" name="Google Shape;37;p9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0"/>
          <p:cNvSpPr/>
          <p:nvPr>
            <p:ph idx="2" type="pic"/>
          </p:nvPr>
        </p:nvSpPr>
        <p:spPr>
          <a:xfrm>
            <a:off x="12495609" y="3643312"/>
            <a:ext cx="7500938" cy="884039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0" name="Google Shape;40;p10"/>
          <p:cNvSpPr txBox="1"/>
          <p:nvPr>
            <p:ph type="title"/>
          </p:nvPr>
        </p:nvSpPr>
        <p:spPr>
          <a:xfrm>
            <a:off x="4387453" y="357187"/>
            <a:ext cx="15609095" cy="3036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1" name="Google Shape;41;p10"/>
          <p:cNvSpPr txBox="1"/>
          <p:nvPr>
            <p:ph idx="1" type="body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578485" lvl="0" marL="4572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578485" lvl="1" marL="9144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578485" lvl="2" marL="13716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578485" lvl="3" marL="18288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578485" lvl="4" marL="2286000" marR="0" rtl="0" algn="l">
              <a:lnSpc>
                <a:spcPct val="10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510"/>
              <a:buFont typeface="Helvetica Neue"/>
              <a:buChar char="•"/>
              <a:defRPr b="0" i="0" sz="3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387453" y="357187"/>
            <a:ext cx="15609095" cy="3036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0"/>
              <a:buFont typeface="Helvetica Neue"/>
              <a:buNone/>
              <a:defRPr b="0" i="0" sz="11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387453" y="3643312"/>
            <a:ext cx="15609095" cy="884039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633730" lvl="0" marL="457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33730" lvl="1" marL="914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33730" lvl="2" marL="1371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33730" lvl="3" marL="1828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33730" lvl="4" marL="22860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33730" lvl="5" marL="27432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33730" lvl="6" marL="32004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33730" lvl="7" marL="36576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33730" lvl="8" marL="4114800" marR="0" rtl="0" algn="l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>
                <a:srgbClr val="000000"/>
              </a:buClr>
              <a:buSzPts val="6380"/>
              <a:buFont typeface="Helvetica Neue"/>
              <a:buChar char="•"/>
              <a:defRPr b="0" i="0" sz="4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noFill/>
          <a:ln>
            <a:noFill/>
          </a:ln>
        </p:spPr>
        <p:txBody>
          <a:bodyPr anchorCtr="0" anchor="t" bIns="71425" lIns="71425" spcFirstLastPara="1" rIns="71425" wrap="square" tIns="7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Helvetica Neue Light"/>
              <a:buNone/>
              <a:defRPr b="0" i="0" sz="22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-c9SBaLjIsE" TargetMode="External"/><Relationship Id="rId5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9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0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9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6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13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11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2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7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9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1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2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7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9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1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3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2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7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0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9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22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13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3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2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7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10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9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20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13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11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3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7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0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9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Relationship Id="rId3" Type="http://schemas.openxmlformats.org/officeDocument/2006/relationships/hyperlink" Target="http://www.youtube.com/watch?v=-c9SBaLjIsE" TargetMode="External"/><Relationship Id="rId4" Type="http://schemas.openxmlformats.org/officeDocument/2006/relationships/image" Target="../media/image1.jpg"/><Relationship Id="rId5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6" title="Untitled design (36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6"/>
          <p:cNvSpPr/>
          <p:nvPr/>
        </p:nvSpPr>
        <p:spPr>
          <a:xfrm>
            <a:off x="4170275" y="1173748"/>
            <a:ext cx="16043446" cy="2381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76200">
                  <a:solidFill>
                    <a:srgbClr val="3D79C5"/>
                  </a:solidFill>
                  <a:prstDash val="solid"/>
                  <a:round/>
                  <a:headEnd len="sm" w="sm" type="none"/>
                  <a:tailEnd len="sm" w="sm" type="none"/>
                </a:ln>
                <a:gradFill>
                  <a:gsLst>
                    <a:gs pos="0">
                      <a:srgbClr val="D78925"/>
                    </a:gs>
                    <a:gs pos="25000">
                      <a:srgbClr val="FBD15D"/>
                    </a:gs>
                    <a:gs pos="50000">
                      <a:srgbClr val="F4DB7D"/>
                    </a:gs>
                    <a:gs pos="75000">
                      <a:srgbClr val="E09F35"/>
                    </a:gs>
                    <a:gs pos="100000">
                      <a:srgbClr val="D78925"/>
                    </a:gs>
                  </a:gsLst>
                  <a:lin ang="5400012" scaled="0"/>
                </a:gradFill>
                <a:latin typeface="Rockwell"/>
              </a:rPr>
              <a:t>Your Title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5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34" name="Google Shape;134;p25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6" title="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7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8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52" name="Google Shape;152;p2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9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59" name="Google Shape;159;p29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60" name="Google Shape;160;p29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30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67" name="Google Shape;167;p3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68" name="Google Shape;168;p30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69" name="Google Shape;169;p30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1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76" name="Google Shape;176;p31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77" name="Google Shape;177;p31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78" name="Google Shape;178;p31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79" name="Google Shape;179;p31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2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3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86" name="Google Shape;186;p3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87" name="Google Shape;187;p32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88" name="Google Shape;188;p32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89" name="Google Shape;189;p32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90" name="Google Shape;190;p32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33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97" name="Google Shape;197;p33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4" title="1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7" title="Untitled design (36)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7"/>
          <p:cNvSpPr/>
          <p:nvPr/>
        </p:nvSpPr>
        <p:spPr>
          <a:xfrm>
            <a:off x="4170275" y="1173748"/>
            <a:ext cx="16043446" cy="2381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76200">
                  <a:solidFill>
                    <a:srgbClr val="3D79C5"/>
                  </a:solidFill>
                  <a:prstDash val="solid"/>
                  <a:round/>
                  <a:headEnd len="sm" w="sm" type="none"/>
                  <a:tailEnd len="sm" w="sm" type="none"/>
                </a:ln>
                <a:gradFill>
                  <a:gsLst>
                    <a:gs pos="0">
                      <a:srgbClr val="D78925"/>
                    </a:gs>
                    <a:gs pos="25000">
                      <a:srgbClr val="FBD15D"/>
                    </a:gs>
                    <a:gs pos="50000">
                      <a:srgbClr val="F4DB7D"/>
                    </a:gs>
                    <a:gs pos="75000">
                      <a:srgbClr val="E09F35"/>
                    </a:gs>
                    <a:gs pos="100000">
                      <a:srgbClr val="D78925"/>
                    </a:gs>
                  </a:gsLst>
                  <a:lin ang="5400012" scaled="0"/>
                </a:gradFill>
                <a:latin typeface="Rockwell"/>
              </a:rPr>
              <a:t>Your Title</a:t>
            </a:r>
          </a:p>
        </p:txBody>
      </p:sp>
      <p:pic>
        <p:nvPicPr>
          <p:cNvPr descr="Family Feud Theme" id="71" name="Google Shape;71;p17" title="Family Feud Theme (2010-Present)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396894" y="12998816"/>
            <a:ext cx="698450" cy="52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35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6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15" name="Google Shape;215;p3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7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22" name="Google Shape;222;p37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23" name="Google Shape;223;p37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Google Shape;228;p38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30" name="Google Shape;230;p3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31" name="Google Shape;231;p38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32" name="Google Shape;232;p38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9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39" name="Google Shape;239;p39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0" name="Google Shape;240;p39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1" name="Google Shape;241;p39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42" name="Google Shape;242;p39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40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4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49" name="Google Shape;249;p4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0" name="Google Shape;250;p40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1" name="Google Shape;251;p40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2" name="Google Shape;252;p40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53" name="Google Shape;253;p40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41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4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60" name="Google Shape;260;p41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42" title="2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43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4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44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78" name="Google Shape;278;p4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eautify this slide" id="76" name="Google Shape;7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5250" y="0"/>
            <a:ext cx="245745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45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4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85" name="Google Shape;285;p45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86" name="Google Shape;286;p45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46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4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293" name="Google Shape;293;p4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94" name="Google Shape;294;p46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95" name="Google Shape;295;p46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47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4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02" name="Google Shape;302;p47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3" name="Google Shape;303;p47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4" name="Google Shape;304;p47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05" name="Google Shape;305;p47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48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12" name="Google Shape;312;p4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13" name="Google Shape;313;p48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14" name="Google Shape;314;p48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15" name="Google Shape;315;p48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16" name="Google Shape;316;p48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49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4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23" name="Google Shape;323;p49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8" name="Google Shape;328;p50" title="3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51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5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Google Shape;339;p52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5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41" name="Google Shape;341;p5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53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5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48" name="Google Shape;348;p53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49" name="Google Shape;349;p53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54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5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56" name="Google Shape;356;p5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57" name="Google Shape;357;p54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58" name="Google Shape;358;p54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9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55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5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65" name="Google Shape;365;p55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66" name="Google Shape;366;p55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67" name="Google Shape;367;p55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68" name="Google Shape;368;p55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56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5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75" name="Google Shape;375;p5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6" name="Google Shape;376;p56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7" name="Google Shape;377;p56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8" name="Google Shape;378;p56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379" name="Google Shape;379;p56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57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5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386" name="Google Shape;386;p57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58" title="3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59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5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60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6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04" name="Google Shape;404;p6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61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6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11" name="Google Shape;411;p61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12" name="Google Shape;412;p61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62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6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19" name="Google Shape;419;p6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20" name="Google Shape;420;p62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21" name="Google Shape;421;p62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63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6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28" name="Google Shape;428;p63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29" name="Google Shape;429;p63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30" name="Google Shape;430;p63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31" name="Google Shape;431;p63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64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6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38" name="Google Shape;438;p6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39" name="Google Shape;439;p64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40" name="Google Shape;440;p64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41" name="Google Shape;441;p64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42" name="Google Shape;442;p64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20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2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89" name="Google Shape;89;p2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65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6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49" name="Google Shape;449;p65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454;p66" title="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p67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6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68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6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67" name="Google Shape;467;p6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69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3" name="Google Shape;473;p6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74" name="Google Shape;474;p69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75" name="Google Shape;475;p69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70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7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82" name="Google Shape;482;p7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83" name="Google Shape;483;p70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84" name="Google Shape;484;p70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71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7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491" name="Google Shape;491;p71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92" name="Google Shape;492;p71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93" name="Google Shape;493;p71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494" name="Google Shape;494;p71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72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7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01" name="Google Shape;501;p7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02" name="Google Shape;502;p72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03" name="Google Shape;503;p72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04" name="Google Shape;504;p72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05" name="Google Shape;505;p72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0" name="Google Shape;510;p73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1" name="Google Shape;511;p7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12" name="Google Shape;512;p73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74" title="5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1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2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96" name="Google Shape;96;p21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7" name="Google Shape;97;p21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75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7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76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7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30" name="Google Shape;530;p7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77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6" name="Google Shape;536;p7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37" name="Google Shape;537;p77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38" name="Google Shape;538;p77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Google Shape;543;p78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7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45" name="Google Shape;545;p7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46" name="Google Shape;546;p78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47" name="Google Shape;547;p78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Google Shape;552;p79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3" name="Google Shape;553;p7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54" name="Google Shape;554;p79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55" name="Google Shape;555;p79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56" name="Google Shape;556;p79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57" name="Google Shape;557;p79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2" name="Google Shape;562;p80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80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64" name="Google Shape;564;p80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65" name="Google Shape;565;p80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66" name="Google Shape;566;p80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67" name="Google Shape;567;p80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568" name="Google Shape;568;p80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" name="Google Shape;573;p81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8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75" name="Google Shape;575;p81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82" title="5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83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8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84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8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593" name="Google Shape;593;p8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2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04" name="Google Shape;104;p2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05" name="Google Shape;105;p22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06" name="Google Shape;106;p22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8" name="Google Shape;598;p85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8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00" name="Google Shape;600;p85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01" name="Google Shape;601;p85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" name="Google Shape;606;p86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8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08" name="Google Shape;608;p8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09" name="Google Shape;609;p86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10" name="Google Shape;610;p86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" name="Google Shape;615;p87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6" name="Google Shape;616;p8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17" name="Google Shape;617;p87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18" name="Google Shape;618;p87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19" name="Google Shape;619;p87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20" name="Google Shape;620;p87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5" name="Google Shape;625;p88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88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27" name="Google Shape;627;p88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28" name="Google Shape;628;p88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29" name="Google Shape;629;p88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30" name="Google Shape;630;p88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31" name="Google Shape;631;p88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oogle Shape;636;p89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89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38" name="Google Shape;638;p89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Google Shape;643;p90" title="6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8" name="Google Shape;648;p91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9" name="Google Shape;649;p91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4" name="Google Shape;654;p92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5" name="Google Shape;655;p92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56" name="Google Shape;656;p92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" name="Google Shape;661;p93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2" name="Google Shape;662;p9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63" name="Google Shape;663;p93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64" name="Google Shape;664;p93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94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9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71" name="Google Shape;671;p9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72" name="Google Shape;672;p94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73" name="Google Shape;673;p94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3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3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13" name="Google Shape;113;p23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4" name="Google Shape;114;p23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5" name="Google Shape;115;p23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16" name="Google Shape;116;p23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Google Shape;678;p95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95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80" name="Google Shape;680;p95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81" name="Google Shape;681;p95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82" name="Google Shape;682;p95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83" name="Google Shape;683;p95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Google Shape;688;p96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96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690" name="Google Shape;690;p96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91" name="Google Shape;691;p96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92" name="Google Shape;692;p96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93" name="Google Shape;693;p96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694" name="Google Shape;694;p96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p97" title="Teacher Life Family Feu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97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701" name="Google Shape;701;p97"/>
          <p:cNvSpPr txBox="1"/>
          <p:nvPr/>
        </p:nvSpPr>
        <p:spPr>
          <a:xfrm>
            <a:off x="5198000" y="4326100"/>
            <a:ext cx="14051400" cy="791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Survey Results</a:t>
            </a:r>
            <a:endParaRPr b="1" sz="4400">
              <a:solidFill>
                <a:schemeClr val="dk1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Other answers listed here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amily Feud Theme" id="706" name="Google Shape;706;p98" title="Family Feud Theme (2010-Present)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40100" y="13076125"/>
            <a:ext cx="634175" cy="47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98" title="Gemini_Generated_Image_1anqqt1anqqt1anq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24384000" cy="13608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Google Shape;121;p24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4"/>
          <p:cNvSpPr txBox="1"/>
          <p:nvPr/>
        </p:nvSpPr>
        <p:spPr>
          <a:xfrm>
            <a:off x="5198000" y="1106675"/>
            <a:ext cx="14051400" cy="164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lfa Slab One"/>
                <a:ea typeface="Alfa Slab One"/>
                <a:cs typeface="Alfa Slab One"/>
                <a:sym typeface="Alfa Slab One"/>
              </a:rPr>
              <a:t>Type question here</a:t>
            </a:r>
            <a:endParaRPr sz="4400">
              <a:solidFill>
                <a:schemeClr val="lt1"/>
              </a:solidFill>
              <a:latin typeface="Alfa Slab One"/>
              <a:ea typeface="Alfa Slab One"/>
              <a:cs typeface="Alfa Slab One"/>
              <a:sym typeface="Alfa Slab One"/>
            </a:endParaRPr>
          </a:p>
        </p:txBody>
      </p:sp>
      <p:sp>
        <p:nvSpPr>
          <p:cNvPr id="123" name="Google Shape;123;p24"/>
          <p:cNvSpPr txBox="1"/>
          <p:nvPr/>
        </p:nvSpPr>
        <p:spPr>
          <a:xfrm>
            <a:off x="7780225" y="3755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#1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4" name="Google Shape;124;p24"/>
          <p:cNvSpPr txBox="1"/>
          <p:nvPr/>
        </p:nvSpPr>
        <p:spPr>
          <a:xfrm>
            <a:off x="7797050" y="56522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#2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5" name="Google Shape;125;p24"/>
          <p:cNvSpPr txBox="1"/>
          <p:nvPr/>
        </p:nvSpPr>
        <p:spPr>
          <a:xfrm>
            <a:off x="7797050" y="75484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#3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6" name="Google Shape;126;p24"/>
          <p:cNvSpPr txBox="1"/>
          <p:nvPr/>
        </p:nvSpPr>
        <p:spPr>
          <a:xfrm>
            <a:off x="7797050" y="944472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#4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27" name="Google Shape;127;p24"/>
          <p:cNvSpPr txBox="1"/>
          <p:nvPr/>
        </p:nvSpPr>
        <p:spPr>
          <a:xfrm>
            <a:off x="7797050" y="11340975"/>
            <a:ext cx="88533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latin typeface="Roboto Slab"/>
                <a:ea typeface="Roboto Slab"/>
                <a:cs typeface="Roboto Slab"/>
                <a:sym typeface="Roboto Slab"/>
              </a:rPr>
              <a:t>Answer #5</a:t>
            </a:r>
            <a:endParaRPr b="1" sz="4400"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