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</p:sldIdLst>
  <p:sldSz cy="68580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GoogleSlidesCustomDataVersion2">
      <go:slidesCustomData xmlns:go="http://customooxmlschemas.google.com/" r:id="rId12" roundtripDataSignature="AMtx7mjaccITPFxWxSHCXKoLiuZKb+vJ5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2" Type="http://customschemas.google.com/relationships/presentationmetadata" Target="meta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rPr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:notes"/>
          <p:cNvSpPr txBox="1"/>
          <p:nvPr/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rPr>
              <a:t>‹#›</a:t>
            </a:fld>
            <a:endParaRPr/>
          </a:p>
        </p:txBody>
      </p:sp>
      <p:sp>
        <p:nvSpPr>
          <p:cNvPr id="55" name="Google Shape;55;p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56" name="Google Shape;56;p1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2:notes"/>
          <p:cNvSpPr txBox="1"/>
          <p:nvPr/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rPr>
              <a:t>‹#›</a:t>
            </a:fld>
            <a:endParaRPr/>
          </a:p>
        </p:txBody>
      </p:sp>
      <p:sp>
        <p:nvSpPr>
          <p:cNvPr id="64" name="Google Shape;64;p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65" name="Google Shape;65;p2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3:notes"/>
          <p:cNvSpPr txBox="1"/>
          <p:nvPr/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rPr>
              <a:t>‹#›</a:t>
            </a:fld>
            <a:endParaRPr/>
          </a:p>
        </p:txBody>
      </p:sp>
      <p:sp>
        <p:nvSpPr>
          <p:cNvPr id="73" name="Google Shape;73;p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74" name="Google Shape;74;p3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4:notes"/>
          <p:cNvSpPr txBox="1"/>
          <p:nvPr/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rPr>
              <a:t>‹#›</a:t>
            </a:fld>
            <a:endParaRPr/>
          </a:p>
        </p:txBody>
      </p:sp>
      <p:sp>
        <p:nvSpPr>
          <p:cNvPr id="82" name="Google Shape;82;p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83" name="Google Shape;83;p4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5:notes"/>
          <p:cNvSpPr txBox="1"/>
          <p:nvPr/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rPr>
              <a:t>‹#›</a:t>
            </a:fld>
            <a:endParaRPr/>
          </a:p>
        </p:txBody>
      </p:sp>
      <p:sp>
        <p:nvSpPr>
          <p:cNvPr id="91" name="Google Shape;91;p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92" name="Google Shape;92;p5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6:notes"/>
          <p:cNvSpPr txBox="1"/>
          <p:nvPr/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rPr>
              <a:t>‹#›</a:t>
            </a:fld>
            <a:endParaRPr/>
          </a:p>
        </p:txBody>
      </p:sp>
      <p:sp>
        <p:nvSpPr>
          <p:cNvPr id="99" name="Google Shape;99;p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00" name="Google Shape;100;p6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8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  <a:effectLst>
            <a:outerShdw blurRad="63500" dir="2700000" dist="17960">
              <a:schemeClr val="lt2">
                <a:alpha val="74902"/>
              </a:scheme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8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spcBef>
                <a:spcPts val="600"/>
              </a:spcBef>
              <a:spcAft>
                <a:spcPts val="0"/>
              </a:spcAft>
              <a:buSzPts val="3000"/>
              <a:buNone/>
              <a:defRPr/>
            </a:lvl1pPr>
            <a:lvl2pPr lvl="1" algn="ctr">
              <a:spcBef>
                <a:spcPts val="54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None/>
              <a:defRPr/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/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9pPr>
          </a:lstStyle>
          <a:p/>
        </p:txBody>
      </p:sp>
    </p:spTree>
  </p:cSld>
  <p:clrMapOvr>
    <a:masterClrMapping/>
  </p:clrMapOvr>
  <p:transition>
    <p:cut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9"/>
          <p:cNvSpPr txBox="1"/>
          <p:nvPr>
            <p:ph type="title"/>
          </p:nvPr>
        </p:nvSpPr>
        <p:spPr>
          <a:xfrm>
            <a:off x="685800" y="685800"/>
            <a:ext cx="7772400" cy="1066800"/>
          </a:xfrm>
          <a:prstGeom prst="rect">
            <a:avLst/>
          </a:prstGeom>
          <a:noFill/>
          <a:ln>
            <a:noFill/>
          </a:ln>
          <a:effectLst>
            <a:outerShdw blurRad="63500" dir="2700000" dist="17960">
              <a:schemeClr val="lt2">
                <a:alpha val="74902"/>
              </a:scheme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" name="Google Shape;18;p9"/>
          <p:cNvSpPr txBox="1"/>
          <p:nvPr>
            <p:ph idx="1" type="body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SzPts val="1800"/>
              <a:buChar char="4"/>
              <a:defRPr/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/>
        </p:txBody>
      </p:sp>
    </p:spTree>
  </p:cSld>
  <p:clrMapOvr>
    <a:masterClrMapping/>
  </p:clrMapOvr>
  <p:transition>
    <p:cut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Text, and Content" type="txAndObj">
  <p:cSld name="TEXT_AND_OBJECT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10"/>
          <p:cNvSpPr txBox="1"/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>
            <a:outerShdw blurRad="63500" dir="2700000" dist="17960">
              <a:schemeClr val="lt2">
                <a:alpha val="74902"/>
              </a:scheme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10"/>
          <p:cNvSpPr txBox="1"/>
          <p:nvPr>
            <p:ph idx="1" type="body"/>
          </p:nvPr>
        </p:nvSpPr>
        <p:spPr>
          <a:xfrm>
            <a:off x="685800" y="1905000"/>
            <a:ext cx="38100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SzPts val="1800"/>
              <a:buChar char="4"/>
              <a:defRPr/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/>
        </p:txBody>
      </p:sp>
      <p:sp>
        <p:nvSpPr>
          <p:cNvPr id="22" name="Google Shape;22;p10"/>
          <p:cNvSpPr txBox="1"/>
          <p:nvPr>
            <p:ph idx="2" type="body"/>
          </p:nvPr>
        </p:nvSpPr>
        <p:spPr>
          <a:xfrm>
            <a:off x="4648200" y="1905000"/>
            <a:ext cx="38100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SzPts val="1800"/>
              <a:buChar char="4"/>
              <a:defRPr/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/>
        </p:txBody>
      </p:sp>
    </p:spTree>
  </p:cSld>
  <p:clrMapOvr>
    <a:masterClrMapping/>
  </p:clrMapOvr>
  <p:transition>
    <p:cut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11"/>
          <p:cNvSpPr txBox="1"/>
          <p:nvPr>
            <p:ph type="title"/>
          </p:nvPr>
        </p:nvSpPr>
        <p:spPr>
          <a:xfrm rot="5400000">
            <a:off x="4781550" y="2343150"/>
            <a:ext cx="5410200" cy="1943100"/>
          </a:xfrm>
          <a:prstGeom prst="rect">
            <a:avLst/>
          </a:prstGeom>
          <a:noFill/>
          <a:ln>
            <a:noFill/>
          </a:ln>
          <a:effectLst>
            <a:outerShdw blurRad="63500" dir="2700000" dist="17960">
              <a:schemeClr val="lt2">
                <a:alpha val="74902"/>
              </a:scheme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11"/>
          <p:cNvSpPr txBox="1"/>
          <p:nvPr>
            <p:ph idx="1" type="body"/>
          </p:nvPr>
        </p:nvSpPr>
        <p:spPr>
          <a:xfrm rot="5400000">
            <a:off x="819150" y="476250"/>
            <a:ext cx="5410200" cy="56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SzPts val="1800"/>
              <a:buChar char="4"/>
              <a:defRPr/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/>
        </p:txBody>
      </p:sp>
    </p:spTree>
  </p:cSld>
  <p:clrMapOvr>
    <a:masterClrMapping/>
  </p:clrMapOvr>
  <p:transition>
    <p:cut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12"/>
          <p:cNvSpPr txBox="1"/>
          <p:nvPr>
            <p:ph type="title"/>
          </p:nvPr>
        </p:nvSpPr>
        <p:spPr>
          <a:xfrm>
            <a:off x="685800" y="685800"/>
            <a:ext cx="7772400" cy="1066800"/>
          </a:xfrm>
          <a:prstGeom prst="rect">
            <a:avLst/>
          </a:prstGeom>
          <a:noFill/>
          <a:ln>
            <a:noFill/>
          </a:ln>
          <a:effectLst>
            <a:outerShdw blurRad="63500" dir="2700000" dist="17960">
              <a:schemeClr val="lt2">
                <a:alpha val="74902"/>
              </a:scheme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12"/>
          <p:cNvSpPr txBox="1"/>
          <p:nvPr>
            <p:ph idx="1" type="body"/>
          </p:nvPr>
        </p:nvSpPr>
        <p:spPr>
          <a:xfrm rot="5400000">
            <a:off x="2514600" y="152400"/>
            <a:ext cx="4114800" cy="7772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SzPts val="1800"/>
              <a:buChar char="4"/>
              <a:defRPr/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/>
        </p:txBody>
      </p:sp>
    </p:spTree>
  </p:cSld>
  <p:clrMapOvr>
    <a:masterClrMapping/>
  </p:clrMapOvr>
  <p:transition>
    <p:cut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13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  <a:effectLst>
            <a:outerShdw blurRad="63500" dir="2700000" dist="17960">
              <a:schemeClr val="lt2">
                <a:alpha val="74902"/>
              </a:schemeClr>
            </a:outerShdw>
          </a:effectLst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2000"/>
            </a:lvl1pPr>
            <a:lvl2pPr lvl="1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13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32" name="Google Shape;32;p13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9pPr>
          </a:lstStyle>
          <a:p/>
        </p:txBody>
      </p:sp>
    </p:spTree>
  </p:cSld>
  <p:clrMapOvr>
    <a:masterClrMapping/>
  </p:clrMapOvr>
  <p:transition>
    <p:cut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4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  <a:effectLst>
            <a:outerShdw blurRad="63500" dir="2700000" dist="17960">
              <a:schemeClr val="lt2">
                <a:alpha val="74902"/>
              </a:schemeClr>
            </a:outerShdw>
          </a:effectLst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2000"/>
            </a:lvl1pPr>
            <a:lvl2pPr lvl="1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4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SzPts val="3200"/>
              <a:buChar char="4"/>
              <a:defRPr sz="3200"/>
            </a:lvl1pPr>
            <a:lvl2pPr indent="-228600" lvl="1" marL="914400" algn="l">
              <a:spcBef>
                <a:spcPts val="560"/>
              </a:spcBef>
              <a:spcAft>
                <a:spcPts val="0"/>
              </a:spcAft>
              <a:buSzPts val="1400"/>
              <a:buNone/>
              <a:defRPr sz="2800"/>
            </a:lvl2pPr>
            <a:lvl3pPr indent="-228600" lvl="2" marL="1371600" algn="l">
              <a:spcBef>
                <a:spcPts val="480"/>
              </a:spcBef>
              <a:spcAft>
                <a:spcPts val="0"/>
              </a:spcAft>
              <a:buSzPts val="1400"/>
              <a:buNone/>
              <a:defRPr sz="2400"/>
            </a:lvl3pPr>
            <a:lvl4pPr indent="-228600" lvl="3" marL="1828800" algn="l">
              <a:spcBef>
                <a:spcPts val="400"/>
              </a:spcBef>
              <a:spcAft>
                <a:spcPts val="0"/>
              </a:spcAft>
              <a:buSzPts val="1400"/>
              <a:buNone/>
              <a:defRPr sz="2000"/>
            </a:lvl4pPr>
            <a:lvl5pPr indent="-228600" lvl="4" marL="2286000" algn="l">
              <a:spcBef>
                <a:spcPts val="400"/>
              </a:spcBef>
              <a:spcAft>
                <a:spcPts val="0"/>
              </a:spcAft>
              <a:buSzPts val="1400"/>
              <a:buNone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9pPr>
          </a:lstStyle>
          <a:p/>
        </p:txBody>
      </p:sp>
      <p:sp>
        <p:nvSpPr>
          <p:cNvPr id="36" name="Google Shape;36;p14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9pPr>
          </a:lstStyle>
          <a:p/>
        </p:txBody>
      </p:sp>
    </p:spTree>
  </p:cSld>
  <p:clrMapOvr>
    <a:masterClrMapping/>
  </p:clrMapOvr>
  <p:transition>
    <p:cut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cut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16"/>
          <p:cNvSpPr txBox="1"/>
          <p:nvPr>
            <p:ph type="title"/>
          </p:nvPr>
        </p:nvSpPr>
        <p:spPr>
          <a:xfrm>
            <a:off x="685800" y="685800"/>
            <a:ext cx="7772400" cy="1066800"/>
          </a:xfrm>
          <a:prstGeom prst="rect">
            <a:avLst/>
          </a:prstGeom>
          <a:noFill/>
          <a:ln>
            <a:noFill/>
          </a:ln>
          <a:effectLst>
            <a:outerShdw blurRad="63500" dir="2700000" dist="17960">
              <a:schemeClr val="lt2">
                <a:alpha val="74902"/>
              </a:scheme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  <p:transition>
    <p:cut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>
            <a:outerShdw blurRad="63500" dir="2700000" dist="17960">
              <a:schemeClr val="lt2">
                <a:alpha val="74902"/>
              </a:scheme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7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9pPr>
          </a:lstStyle>
          <a:p/>
        </p:txBody>
      </p:sp>
      <p:sp>
        <p:nvSpPr>
          <p:cNvPr id="43" name="Google Shape;43;p17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SzPts val="2400"/>
              <a:buChar char="4"/>
              <a:defRPr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SzPts val="1400"/>
              <a:buNone/>
              <a:defRPr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SzPts val="1400"/>
              <a:buNone/>
              <a:defRPr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SzPts val="1400"/>
              <a:buNone/>
              <a:defRPr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SzPts val="1400"/>
              <a:buNone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9pPr>
          </a:lstStyle>
          <a:p/>
        </p:txBody>
      </p:sp>
      <p:sp>
        <p:nvSpPr>
          <p:cNvPr id="44" name="Google Shape;44;p17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9pPr>
          </a:lstStyle>
          <a:p/>
        </p:txBody>
      </p:sp>
      <p:sp>
        <p:nvSpPr>
          <p:cNvPr id="45" name="Google Shape;45;p17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SzPts val="2400"/>
              <a:buChar char="4"/>
              <a:defRPr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SzPts val="1400"/>
              <a:buNone/>
              <a:defRPr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SzPts val="1400"/>
              <a:buNone/>
              <a:defRPr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SzPts val="1400"/>
              <a:buNone/>
              <a:defRPr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SzPts val="1400"/>
              <a:buNone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9pPr>
          </a:lstStyle>
          <a:p/>
        </p:txBody>
      </p:sp>
    </p:spTree>
  </p:cSld>
  <p:clrMapOvr>
    <a:masterClrMapping/>
  </p:clrMapOvr>
  <p:transition>
    <p:cut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8"/>
          <p:cNvSpPr txBox="1"/>
          <p:nvPr>
            <p:ph type="title"/>
          </p:nvPr>
        </p:nvSpPr>
        <p:spPr>
          <a:xfrm>
            <a:off x="685800" y="685800"/>
            <a:ext cx="7772400" cy="1066800"/>
          </a:xfrm>
          <a:prstGeom prst="rect">
            <a:avLst/>
          </a:prstGeom>
          <a:noFill/>
          <a:ln>
            <a:noFill/>
          </a:ln>
          <a:effectLst>
            <a:outerShdw blurRad="63500" dir="2700000" dist="17960">
              <a:schemeClr val="lt2">
                <a:alpha val="74902"/>
              </a:scheme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18"/>
          <p:cNvSpPr txBox="1"/>
          <p:nvPr>
            <p:ph idx="1" type="body"/>
          </p:nvPr>
        </p:nvSpPr>
        <p:spPr>
          <a:xfrm>
            <a:off x="685800" y="1905000"/>
            <a:ext cx="38100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SzPts val="2800"/>
              <a:buChar char="4"/>
              <a:defRPr sz="2800"/>
            </a:lvl1pPr>
            <a:lvl2pPr indent="-228600" lvl="1" marL="914400" algn="l">
              <a:spcBef>
                <a:spcPts val="480"/>
              </a:spcBef>
              <a:spcAft>
                <a:spcPts val="0"/>
              </a:spcAft>
              <a:buSzPts val="1400"/>
              <a:buNone/>
              <a:defRPr sz="2400"/>
            </a:lvl2pPr>
            <a:lvl3pPr indent="-228600" lvl="2" marL="1371600" algn="l">
              <a:spcBef>
                <a:spcPts val="400"/>
              </a:spcBef>
              <a:spcAft>
                <a:spcPts val="0"/>
              </a:spcAft>
              <a:buSzPts val="1400"/>
              <a:buNone/>
              <a:defRPr sz="2000"/>
            </a:lvl3pPr>
            <a:lvl4pPr indent="-228600" lvl="3" marL="1828800" algn="l">
              <a:spcBef>
                <a:spcPts val="360"/>
              </a:spcBef>
              <a:spcAft>
                <a:spcPts val="0"/>
              </a:spcAft>
              <a:buSzPts val="1400"/>
              <a:buNone/>
              <a:defRPr sz="1800"/>
            </a:lvl4pPr>
            <a:lvl5pPr indent="-228600" lvl="4" marL="2286000" algn="l">
              <a:spcBef>
                <a:spcPts val="360"/>
              </a:spcBef>
              <a:spcAft>
                <a:spcPts val="0"/>
              </a:spcAft>
              <a:buSzPts val="1400"/>
              <a:buNone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9pPr>
          </a:lstStyle>
          <a:p/>
        </p:txBody>
      </p:sp>
      <p:sp>
        <p:nvSpPr>
          <p:cNvPr id="49" name="Google Shape;49;p18"/>
          <p:cNvSpPr txBox="1"/>
          <p:nvPr>
            <p:ph idx="2" type="body"/>
          </p:nvPr>
        </p:nvSpPr>
        <p:spPr>
          <a:xfrm>
            <a:off x="4648200" y="1905000"/>
            <a:ext cx="38100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SzPts val="2800"/>
              <a:buChar char="4"/>
              <a:defRPr sz="2800"/>
            </a:lvl1pPr>
            <a:lvl2pPr indent="-228600" lvl="1" marL="914400" algn="l">
              <a:spcBef>
                <a:spcPts val="480"/>
              </a:spcBef>
              <a:spcAft>
                <a:spcPts val="0"/>
              </a:spcAft>
              <a:buSzPts val="1400"/>
              <a:buNone/>
              <a:defRPr sz="2400"/>
            </a:lvl2pPr>
            <a:lvl3pPr indent="-228600" lvl="2" marL="1371600" algn="l">
              <a:spcBef>
                <a:spcPts val="400"/>
              </a:spcBef>
              <a:spcAft>
                <a:spcPts val="0"/>
              </a:spcAft>
              <a:buSzPts val="1400"/>
              <a:buNone/>
              <a:defRPr sz="2000"/>
            </a:lvl3pPr>
            <a:lvl4pPr indent="-228600" lvl="3" marL="1828800" algn="l">
              <a:spcBef>
                <a:spcPts val="360"/>
              </a:spcBef>
              <a:spcAft>
                <a:spcPts val="0"/>
              </a:spcAft>
              <a:buSzPts val="1400"/>
              <a:buNone/>
              <a:defRPr sz="1800"/>
            </a:lvl4pPr>
            <a:lvl5pPr indent="-228600" lvl="4" marL="2286000" algn="l">
              <a:spcBef>
                <a:spcPts val="360"/>
              </a:spcBef>
              <a:spcAft>
                <a:spcPts val="0"/>
              </a:spcAft>
              <a:buSzPts val="1400"/>
              <a:buNone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9pPr>
          </a:lstStyle>
          <a:p/>
        </p:txBody>
      </p:sp>
    </p:spTree>
  </p:cSld>
  <p:clrMapOvr>
    <a:masterClrMapping/>
  </p:clrMapOvr>
  <p:transition>
    <p:cut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9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  <a:effectLst>
            <a:outerShdw blurRad="63500" dir="2700000" dist="17960">
              <a:schemeClr val="lt2">
                <a:alpha val="74902"/>
              </a:scheme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4000" cap="none"/>
            </a:lvl1pPr>
            <a:lvl2pPr lvl="1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9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SzPts val="2000"/>
              <a:buNone/>
              <a:defRPr sz="2000"/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/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/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9pPr>
          </a:lstStyle>
          <a:p/>
        </p:txBody>
      </p:sp>
    </p:spTree>
  </p:cSld>
  <p:clrMapOvr>
    <a:masterClrMapping/>
  </p:clrMapOvr>
  <p:transition>
    <p:cut/>
  </p:transition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2.xml"/><Relationship Id="rId12" Type="http://schemas.openxmlformats.org/officeDocument/2006/relationships/slideLayout" Target="../slideLayouts/slideLayout11.xml"/><Relationship Id="rId1" Type="http://schemas.openxmlformats.org/officeDocument/2006/relationships/image" Target="../media/image2.pn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14" Type="http://schemas.openxmlformats.org/officeDocument/2006/relationships/theme" Target="../theme/theme1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pt pg bkgd-1.png" id="10" name="Google Shape;10;p7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4762" y="0"/>
            <a:ext cx="9134475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1;p7"/>
          <p:cNvSpPr txBox="1"/>
          <p:nvPr>
            <p:ph type="title"/>
          </p:nvPr>
        </p:nvSpPr>
        <p:spPr>
          <a:xfrm>
            <a:off x="685800" y="685800"/>
            <a:ext cx="7772400" cy="1066800"/>
          </a:xfrm>
          <a:prstGeom prst="rect">
            <a:avLst/>
          </a:prstGeom>
          <a:noFill/>
          <a:ln>
            <a:noFill/>
          </a:ln>
          <a:effectLst>
            <a:outerShdw blurRad="63500" dir="2700000" dist="17960">
              <a:schemeClr val="lt2">
                <a:alpha val="74902"/>
              </a:scheme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600" u="none" cap="none" strike="noStrike">
                <a:solidFill>
                  <a:srgbClr val="701629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600" u="none" cap="none" strike="noStrike">
                <a:solidFill>
                  <a:srgbClr val="701629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600" u="none" cap="none" strike="noStrike">
                <a:solidFill>
                  <a:srgbClr val="701629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600" u="none" cap="none" strike="noStrike">
                <a:solidFill>
                  <a:srgbClr val="701629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600" u="none" cap="none" strike="noStrike">
                <a:solidFill>
                  <a:srgbClr val="701629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0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lvl="6" marR="0" rtl="0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0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lvl="7" marR="0" rtl="0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0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lvl="8" marR="0" rtl="0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0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/>
        </p:txBody>
      </p:sp>
      <p:sp>
        <p:nvSpPr>
          <p:cNvPr id="12" name="Google Shape;12;p7"/>
          <p:cNvSpPr txBox="1"/>
          <p:nvPr>
            <p:ph idx="1" type="body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19100" lvl="0" marL="457200" marR="0" rtl="0" algn="l">
              <a:spcBef>
                <a:spcPts val="600"/>
              </a:spcBef>
              <a:spcAft>
                <a:spcPts val="0"/>
              </a:spcAft>
              <a:buClr>
                <a:srgbClr val="701629"/>
              </a:buClr>
              <a:buSzPts val="3000"/>
              <a:buFont typeface="Arimo"/>
              <a:buChar char="4"/>
              <a:defRPr b="0" i="0" sz="3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spcBef>
                <a:spcPts val="540"/>
              </a:spcBef>
              <a:spcAft>
                <a:spcPts val="0"/>
              </a:spcAft>
              <a:buSzPts val="1400"/>
              <a:buNone/>
              <a:defRPr b="0" i="0" sz="2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spcBef>
                <a:spcPts val="48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spcBef>
                <a:spcPts val="40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spcBef>
                <a:spcPts val="40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transition spd="slow">
    <p:cut/>
  </p:transition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pt title pg bkgd-1.png" id="58" name="Google Shape;58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762" y="0"/>
            <a:ext cx="9134475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59" name="Google Shape;59;p1"/>
          <p:cNvSpPr txBox="1"/>
          <p:nvPr/>
        </p:nvSpPr>
        <p:spPr>
          <a:xfrm>
            <a:off x="8513762" y="6248400"/>
            <a:ext cx="377825" cy="23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</a:pPr>
            <a:r>
              <a:rPr b="0" i="0" lang="en-US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313</a:t>
            </a:r>
            <a:endParaRPr/>
          </a:p>
        </p:txBody>
      </p:sp>
      <p:sp>
        <p:nvSpPr>
          <p:cNvPr id="60" name="Google Shape;60;p1"/>
          <p:cNvSpPr txBox="1"/>
          <p:nvPr/>
        </p:nvSpPr>
        <p:spPr>
          <a:xfrm>
            <a:off x="2111375" y="3055937"/>
            <a:ext cx="4930775" cy="461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b="0" i="0" lang="en-US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 Leadership Excellence Series</a:t>
            </a:r>
            <a:endParaRPr/>
          </a:p>
        </p:txBody>
      </p:sp>
      <p:sp>
        <p:nvSpPr>
          <p:cNvPr id="61" name="Google Shape;61;p1"/>
          <p:cNvSpPr txBox="1"/>
          <p:nvPr/>
        </p:nvSpPr>
        <p:spPr>
          <a:xfrm>
            <a:off x="1338262" y="3665537"/>
            <a:ext cx="6453187" cy="8302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01629"/>
              </a:buClr>
              <a:buSzPts val="4800"/>
              <a:buFont typeface="Arial"/>
              <a:buNone/>
            </a:pPr>
            <a:r>
              <a:rPr b="1" i="0" lang="en-US" sz="4800" u="none" cap="none" strike="noStrike">
                <a:solidFill>
                  <a:srgbClr val="701629"/>
                </a:solidFill>
                <a:latin typeface="Arial"/>
                <a:ea typeface="Arial"/>
                <a:cs typeface="Arial"/>
                <a:sym typeface="Arial"/>
              </a:rPr>
              <a:t>Values and Leadership</a:t>
            </a:r>
            <a:endParaRPr/>
          </a:p>
        </p:txBody>
      </p:sp>
    </p:spTree>
  </p:cSld>
  <p:clrMapOvr>
    <a:masterClrMapping/>
  </p:clrMapOvr>
  <p:transition spd="slow">
    <p:cut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2"/>
          <p:cNvSpPr txBox="1"/>
          <p:nvPr>
            <p:ph idx="1" type="body"/>
          </p:nvPr>
        </p:nvSpPr>
        <p:spPr>
          <a:xfrm>
            <a:off x="1150937" y="2743200"/>
            <a:ext cx="6850062" cy="3429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701629"/>
              </a:buClr>
              <a:buSzPts val="3000"/>
              <a:buFont typeface="Arimo"/>
              <a:buChar char="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 set of beliefs and ideas affecting the way people make decisions and conduct themselves.</a:t>
            </a:r>
            <a:endParaRPr/>
          </a:p>
        </p:txBody>
      </p:sp>
      <p:sp>
        <p:nvSpPr>
          <p:cNvPr id="68" name="Google Shape;68;p2"/>
          <p:cNvSpPr txBox="1"/>
          <p:nvPr/>
        </p:nvSpPr>
        <p:spPr>
          <a:xfrm>
            <a:off x="8458200" y="6400800"/>
            <a:ext cx="242887" cy="4000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r>
              <a:rPr b="0" i="0" lang="en-US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/>
          </a:p>
        </p:txBody>
      </p:sp>
      <p:sp>
        <p:nvSpPr>
          <p:cNvPr id="69" name="Google Shape;69;p2"/>
          <p:cNvSpPr txBox="1"/>
          <p:nvPr>
            <p:ph type="title"/>
          </p:nvPr>
        </p:nvSpPr>
        <p:spPr>
          <a:xfrm>
            <a:off x="685800" y="914400"/>
            <a:ext cx="7772400" cy="106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701629"/>
              </a:buClr>
              <a:buSzPts val="3600"/>
              <a:buFont typeface="Arial"/>
              <a:buNone/>
            </a:pPr>
            <a:r>
              <a:rPr b="1" i="0" lang="en-US" sz="3600" u="none">
                <a:solidFill>
                  <a:srgbClr val="701629"/>
                </a:solidFill>
                <a:latin typeface="Arial"/>
                <a:ea typeface="Arial"/>
                <a:cs typeface="Arial"/>
                <a:sym typeface="Arial"/>
              </a:rPr>
              <a:t>Values and Leadership</a:t>
            </a:r>
            <a:endParaRPr/>
          </a:p>
        </p:txBody>
      </p:sp>
      <p:sp>
        <p:nvSpPr>
          <p:cNvPr id="70" name="Google Shape;70;p2"/>
          <p:cNvSpPr txBox="1"/>
          <p:nvPr/>
        </p:nvSpPr>
        <p:spPr>
          <a:xfrm>
            <a:off x="1270000" y="2024062"/>
            <a:ext cx="4038600" cy="5540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</a:pPr>
            <a:r>
              <a:rPr b="1" i="0" lang="en-US" sz="3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What are Values?</a:t>
            </a:r>
            <a:endParaRPr/>
          </a:p>
        </p:txBody>
      </p:sp>
    </p:spTree>
  </p:cSld>
  <p:clrMapOvr>
    <a:masterClrMapping/>
  </p:clrMapOvr>
  <p:transition spd="slow">
    <p:cut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" presetSubtype="0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3"/>
          <p:cNvSpPr txBox="1"/>
          <p:nvPr>
            <p:ph idx="1" type="body"/>
          </p:nvPr>
        </p:nvSpPr>
        <p:spPr>
          <a:xfrm>
            <a:off x="1150937" y="2743200"/>
            <a:ext cx="6850062" cy="3429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701629"/>
              </a:buClr>
              <a:buSzPts val="3000"/>
              <a:buFont typeface="Arimo"/>
              <a:buChar char="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Rules of conduct based on the rightness or wrongness of actions.</a:t>
            </a:r>
            <a:endParaRPr/>
          </a:p>
        </p:txBody>
      </p:sp>
      <p:sp>
        <p:nvSpPr>
          <p:cNvPr id="77" name="Google Shape;77;p3"/>
          <p:cNvSpPr txBox="1"/>
          <p:nvPr/>
        </p:nvSpPr>
        <p:spPr>
          <a:xfrm>
            <a:off x="8458200" y="6400800"/>
            <a:ext cx="242887" cy="2444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r>
              <a:rPr b="0" i="0" lang="en-US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/>
          </a:p>
        </p:txBody>
      </p:sp>
      <p:sp>
        <p:nvSpPr>
          <p:cNvPr id="78" name="Google Shape;78;p3"/>
          <p:cNvSpPr txBox="1"/>
          <p:nvPr>
            <p:ph type="title"/>
          </p:nvPr>
        </p:nvSpPr>
        <p:spPr>
          <a:xfrm>
            <a:off x="685800" y="914400"/>
            <a:ext cx="7772400" cy="106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701629"/>
              </a:buClr>
              <a:buSzPts val="3600"/>
              <a:buFont typeface="Arial"/>
              <a:buNone/>
            </a:pPr>
            <a:r>
              <a:rPr b="1" i="0" lang="en-US" sz="3600" u="none">
                <a:solidFill>
                  <a:srgbClr val="701629"/>
                </a:solidFill>
                <a:latin typeface="Arial"/>
                <a:ea typeface="Arial"/>
                <a:cs typeface="Arial"/>
                <a:sym typeface="Arial"/>
              </a:rPr>
              <a:t>Values and Leadership</a:t>
            </a:r>
            <a:endParaRPr/>
          </a:p>
        </p:txBody>
      </p:sp>
      <p:sp>
        <p:nvSpPr>
          <p:cNvPr id="79" name="Google Shape;79;p3"/>
          <p:cNvSpPr txBox="1"/>
          <p:nvPr/>
        </p:nvSpPr>
        <p:spPr>
          <a:xfrm>
            <a:off x="1270000" y="2024062"/>
            <a:ext cx="4038600" cy="5540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</a:pPr>
            <a:r>
              <a:rPr b="1" i="0" lang="en-US" sz="3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Ethics and Morals</a:t>
            </a:r>
            <a:endParaRPr/>
          </a:p>
        </p:txBody>
      </p:sp>
    </p:spTree>
  </p:cSld>
  <p:clrMapOvr>
    <a:masterClrMapping/>
  </p:clrMapOvr>
  <p:transition spd="slow">
    <p:cut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" presetSubtype="0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4"/>
          <p:cNvSpPr txBox="1"/>
          <p:nvPr>
            <p:ph idx="1" type="body"/>
          </p:nvPr>
        </p:nvSpPr>
        <p:spPr>
          <a:xfrm>
            <a:off x="1150937" y="3124200"/>
            <a:ext cx="6850062" cy="289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701629"/>
              </a:buClr>
              <a:buSzPts val="3000"/>
              <a:buFont typeface="Arimo"/>
              <a:buChar char="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talking</a:t>
            </a:r>
            <a:endParaRPr/>
          </a:p>
          <a:p>
            <a:pPr indent="-342900" lvl="0" marL="342900" rtl="0" algn="l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Clr>
                <a:srgbClr val="701629"/>
              </a:buClr>
              <a:buSzPts val="3000"/>
              <a:buFont typeface="Arimo"/>
              <a:buChar char="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explaining</a:t>
            </a:r>
            <a:endParaRPr/>
          </a:p>
          <a:p>
            <a:pPr indent="-342900" lvl="0" marL="342900" rtl="0" algn="l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Clr>
                <a:srgbClr val="701629"/>
              </a:buClr>
              <a:buSzPts val="3000"/>
              <a:buFont typeface="Arimo"/>
              <a:buChar char="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showing</a:t>
            </a:r>
            <a:endParaRPr/>
          </a:p>
        </p:txBody>
      </p:sp>
      <p:sp>
        <p:nvSpPr>
          <p:cNvPr id="86" name="Google Shape;86;p4"/>
          <p:cNvSpPr txBox="1"/>
          <p:nvPr/>
        </p:nvSpPr>
        <p:spPr>
          <a:xfrm>
            <a:off x="8458200" y="6400800"/>
            <a:ext cx="242887" cy="4000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r>
              <a:rPr b="0" i="0" lang="en-US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/>
          </a:p>
        </p:txBody>
      </p:sp>
      <p:sp>
        <p:nvSpPr>
          <p:cNvPr id="87" name="Google Shape;87;p4"/>
          <p:cNvSpPr txBox="1"/>
          <p:nvPr>
            <p:ph type="title"/>
          </p:nvPr>
        </p:nvSpPr>
        <p:spPr>
          <a:xfrm>
            <a:off x="685800" y="914400"/>
            <a:ext cx="7772400" cy="106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701629"/>
              </a:buClr>
              <a:buSzPts val="3600"/>
              <a:buFont typeface="Arial"/>
              <a:buNone/>
            </a:pPr>
            <a:r>
              <a:rPr b="1" i="0" lang="en-US" sz="3600" u="none">
                <a:solidFill>
                  <a:srgbClr val="701629"/>
                </a:solidFill>
                <a:latin typeface="Arial"/>
                <a:ea typeface="Arial"/>
                <a:cs typeface="Arial"/>
                <a:sym typeface="Arial"/>
              </a:rPr>
              <a:t>Values and Leadership</a:t>
            </a:r>
            <a:endParaRPr/>
          </a:p>
        </p:txBody>
      </p:sp>
      <p:sp>
        <p:nvSpPr>
          <p:cNvPr id="88" name="Google Shape;88;p4"/>
          <p:cNvSpPr txBox="1"/>
          <p:nvPr/>
        </p:nvSpPr>
        <p:spPr>
          <a:xfrm>
            <a:off x="1270000" y="2024062"/>
            <a:ext cx="6502400" cy="1016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</a:pPr>
            <a:r>
              <a:rPr b="1" i="0" lang="en-US" sz="3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Effective Leaders Demonstrate Their Values by</a:t>
            </a:r>
            <a:endParaRPr/>
          </a:p>
        </p:txBody>
      </p:sp>
    </p:spTree>
  </p:cSld>
  <p:clrMapOvr>
    <a:masterClrMapping/>
  </p:clrMapOvr>
  <p:transition spd="slow">
    <p:cut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" presetSubtype="0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5"/>
          <p:cNvSpPr txBox="1"/>
          <p:nvPr>
            <p:ph idx="1" type="body"/>
          </p:nvPr>
        </p:nvSpPr>
        <p:spPr>
          <a:xfrm>
            <a:off x="990600" y="2012950"/>
            <a:ext cx="7772400" cy="43878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98462" lvl="0" marL="398462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01629"/>
              </a:buClr>
              <a:buSzPts val="3000"/>
              <a:buFont typeface="Arimo"/>
              <a:buChar char="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Recognize and reward team members</a:t>
            </a:r>
            <a:endParaRPr/>
          </a:p>
        </p:txBody>
      </p:sp>
      <p:sp>
        <p:nvSpPr>
          <p:cNvPr id="95" name="Google Shape;95;p5"/>
          <p:cNvSpPr txBox="1"/>
          <p:nvPr/>
        </p:nvSpPr>
        <p:spPr>
          <a:xfrm>
            <a:off x="8458200" y="6400800"/>
            <a:ext cx="242887" cy="2444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r>
              <a:rPr b="0" i="0" lang="en-US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  <a:endParaRPr/>
          </a:p>
        </p:txBody>
      </p:sp>
      <p:sp>
        <p:nvSpPr>
          <p:cNvPr id="96" name="Google Shape;96;p5"/>
          <p:cNvSpPr txBox="1"/>
          <p:nvPr>
            <p:ph type="title"/>
          </p:nvPr>
        </p:nvSpPr>
        <p:spPr>
          <a:xfrm>
            <a:off x="685800" y="914400"/>
            <a:ext cx="7772400" cy="106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701629"/>
              </a:buClr>
              <a:buSzPts val="3600"/>
              <a:buFont typeface="Arial"/>
              <a:buNone/>
            </a:pPr>
            <a:r>
              <a:rPr b="1" i="0" lang="en-US" sz="3600" u="none">
                <a:solidFill>
                  <a:srgbClr val="701629"/>
                </a:solidFill>
                <a:latin typeface="Arial"/>
                <a:ea typeface="Arial"/>
                <a:cs typeface="Arial"/>
                <a:sym typeface="Arial"/>
              </a:rPr>
              <a:t>Values and Leadership</a:t>
            </a:r>
            <a:endParaRPr/>
          </a:p>
        </p:txBody>
      </p:sp>
    </p:spTree>
  </p:cSld>
  <p:clrMapOvr>
    <a:masterClrMapping/>
  </p:clrMapOvr>
  <p:transition spd="slow">
    <p:cut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" presetSubtype="0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>
            <a:alpha val="50980"/>
          </a:schemeClr>
        </a:solidFill>
      </p:bgPr>
    </p:bg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6"/>
          <p:cNvSpPr txBox="1"/>
          <p:nvPr>
            <p:ph idx="1" type="body"/>
          </p:nvPr>
        </p:nvSpPr>
        <p:spPr>
          <a:xfrm>
            <a:off x="838200" y="2286000"/>
            <a:ext cx="7086600" cy="2667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b="0" i="1" lang="en-US" sz="3200" u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It’s not hard to make decisions when you know what your values are.</a:t>
            </a:r>
            <a:endParaRPr/>
          </a:p>
          <a:p>
            <a:pPr indent="0" lvl="0" marL="0" rtl="0" algn="r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SzPts val="2800"/>
              <a:buNone/>
            </a:pPr>
            <a:r>
              <a:rPr b="0" i="0" lang="en-US" sz="2800" u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– Roy Disney</a:t>
            </a:r>
            <a:endParaRPr/>
          </a:p>
        </p:txBody>
      </p:sp>
      <p:sp>
        <p:nvSpPr>
          <p:cNvPr id="103" name="Google Shape;103;p6"/>
          <p:cNvSpPr txBox="1"/>
          <p:nvPr/>
        </p:nvSpPr>
        <p:spPr>
          <a:xfrm>
            <a:off x="8305800" y="6400800"/>
            <a:ext cx="395287" cy="2444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r>
              <a:rPr b="0" i="0" lang="en-US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5</a:t>
            </a:r>
            <a:endParaRPr/>
          </a:p>
        </p:txBody>
      </p:sp>
      <p:sp>
        <p:nvSpPr>
          <p:cNvPr id="104" name="Google Shape;104;p6"/>
          <p:cNvSpPr txBox="1"/>
          <p:nvPr>
            <p:ph type="title"/>
          </p:nvPr>
        </p:nvSpPr>
        <p:spPr>
          <a:xfrm>
            <a:off x="685800" y="914400"/>
            <a:ext cx="7772400" cy="106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701629"/>
              </a:buClr>
              <a:buSzPts val="3600"/>
              <a:buFont typeface="Arial"/>
              <a:buNone/>
            </a:pPr>
            <a:r>
              <a:rPr b="1" i="0" lang="en-US" sz="3600" u="none">
                <a:solidFill>
                  <a:srgbClr val="701629"/>
                </a:solidFill>
                <a:latin typeface="Arial"/>
                <a:ea typeface="Arial"/>
                <a:cs typeface="Arial"/>
                <a:sym typeface="Arial"/>
              </a:rPr>
              <a:t>Values and Leadership</a:t>
            </a:r>
            <a:endParaRPr/>
          </a:p>
        </p:txBody>
      </p:sp>
    </p:spTree>
  </p:cSld>
  <p:clrMapOvr>
    <a:masterClrMapping/>
  </p:clrMapOvr>
  <p:transition spd="slow">
    <p:cut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" presetSubtype="0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"/>
                            </p:stCondLst>
                            <p:childTnLst>
                              <p:par>
                                <p:cTn fill="hold" nodeType="afterEffect" presetClass="entr" presetID="23" presetSubtype="16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0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0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1"/>
                            </p:stCondLst>
                            <p:childTnLst>
                              <p:par>
                                <p:cTn fill="hold" nodeType="afterEffect" presetClass="entr" presetID="23" presetSubtype="16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02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02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xmlns:r="http://schemas.openxmlformats.org/officeDocument/2006/relationships" name="Blank">
  <a:themeElements>
    <a:clrScheme name="Custom 1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92A4A0"/>
      </a:accent1>
      <a:accent2>
        <a:srgbClr val="00293F"/>
      </a:accent2>
      <a:accent3>
        <a:srgbClr val="FFE775"/>
      </a:accent3>
      <a:accent4>
        <a:srgbClr val="B91428"/>
      </a:accent4>
      <a:accent5>
        <a:srgbClr val="DAEDEF"/>
      </a:accent5>
      <a:accent6>
        <a:srgbClr val="4D0F1C"/>
      </a:accent6>
      <a:hlink>
        <a:srgbClr val="009999"/>
      </a:hlink>
      <a:folHlink>
        <a:srgbClr val="99CC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2011-06-02T03:54:26Z</dcterms:created>
  <dc:creator>Corey Smith</dc:creator>
</cp:coreProperties>
</file>