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slideLayout" Target="../slideLayouts/slideLayout1.xml"/><Relationship Id="rId1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png"/><Relationship Id="rId18" Type="http://schemas.openxmlformats.org/officeDocument/2006/relationships/image" Target="../media/image-14-18.png"/><Relationship Id="rId19" Type="http://schemas.openxmlformats.org/officeDocument/2006/relationships/image" Target="../media/image-14-19.png"/><Relationship Id="rId20" Type="http://schemas.openxmlformats.org/officeDocument/2006/relationships/image" Target="../media/image-14-20.png"/><Relationship Id="rId21" Type="http://schemas.openxmlformats.org/officeDocument/2006/relationships/image" Target="../media/image-14-21.png"/><Relationship Id="rId22" Type="http://schemas.openxmlformats.org/officeDocument/2006/relationships/image" Target="../media/image-14-22.png"/><Relationship Id="rId23" Type="http://schemas.openxmlformats.org/officeDocument/2006/relationships/image" Target="../media/image-14-23.png"/><Relationship Id="rId24" Type="http://schemas.openxmlformats.org/officeDocument/2006/relationships/image" Target="../media/image-14-24.png"/><Relationship Id="rId25" Type="http://schemas.openxmlformats.org/officeDocument/2006/relationships/image" Target="../media/image-14-25.png"/><Relationship Id="rId26" Type="http://schemas.openxmlformats.org/officeDocument/2006/relationships/image" Target="../media/image-14-26.png"/><Relationship Id="rId27" Type="http://schemas.openxmlformats.org/officeDocument/2006/relationships/slideLayout" Target="../slideLayouts/slideLayout1.xml"/><Relationship Id="rId2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slideLayout" Target="../slideLayouts/slideLayout1.xml"/><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png"/><Relationship Id="rId27" Type="http://schemas.openxmlformats.org/officeDocument/2006/relationships/image" Target="../media/image-23-27.png"/><Relationship Id="rId28" Type="http://schemas.openxmlformats.org/officeDocument/2006/relationships/image" Target="../media/image-23-28.png"/><Relationship Id="rId29" Type="http://schemas.openxmlformats.org/officeDocument/2006/relationships/image" Target="../media/image-23-29.png"/><Relationship Id="rId30" Type="http://schemas.openxmlformats.org/officeDocument/2006/relationships/image" Target="../media/image-23-30.png"/><Relationship Id="rId31" Type="http://schemas.openxmlformats.org/officeDocument/2006/relationships/image" Target="../media/image-23-31.png"/><Relationship Id="rId32" Type="http://schemas.openxmlformats.org/officeDocument/2006/relationships/image" Target="../media/image-23-32.png"/><Relationship Id="rId33" Type="http://schemas.openxmlformats.org/officeDocument/2006/relationships/image" Target="../media/image-23-33.png"/><Relationship Id="rId34" Type="http://schemas.openxmlformats.org/officeDocument/2006/relationships/image" Target="../media/image-23-34.png"/><Relationship Id="rId35" Type="http://schemas.openxmlformats.org/officeDocument/2006/relationships/image" Target="../media/image-23-35.png"/><Relationship Id="rId36" Type="http://schemas.openxmlformats.org/officeDocument/2006/relationships/image" Target="../media/image-23-36.png"/><Relationship Id="rId37" Type="http://schemas.openxmlformats.org/officeDocument/2006/relationships/image" Target="../media/image-23-37.png"/><Relationship Id="rId38" Type="http://schemas.openxmlformats.org/officeDocument/2006/relationships/slideLayout" Target="../slideLayouts/slideLayout1.xml"/><Relationship Id="rId3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pn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image" Target="../media/image-25-15.png"/><Relationship Id="rId16" Type="http://schemas.openxmlformats.org/officeDocument/2006/relationships/image" Target="../media/image-25-16.png"/><Relationship Id="rId17" Type="http://schemas.openxmlformats.org/officeDocument/2006/relationships/image" Target="../media/image-25-17.png"/><Relationship Id="rId18" Type="http://schemas.openxmlformats.org/officeDocument/2006/relationships/image" Target="../media/image-25-18.png"/><Relationship Id="rId19" Type="http://schemas.openxmlformats.org/officeDocument/2006/relationships/image" Target="../media/image-25-19.png"/><Relationship Id="rId21" Type="http://schemas.openxmlformats.org/officeDocument/2006/relationships/slideLayout" Target="../slideLayouts/slideLayout1.xml"/><Relationship Id="rId2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slideLayout" Target="../slideLayouts/slideLayout1.xml"/><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5677610" y="4064000"/>
            <a:ext cx="15661057" cy="9652000"/>
          </a:xfrm>
          <a:prstGeom prst="rect">
            <a:avLst/>
          </a:prstGeom>
        </p:spPr>
      </p:pic>
      <p:sp>
        <p:nvSpPr>
          <p:cNvPr id="6" name="Text 1"/>
          <p:cNvSpPr/>
          <p:nvPr/>
        </p:nvSpPr>
        <p:spPr>
          <a:xfrm>
            <a:off x="8560870" y="406400"/>
            <a:ext cx="8294137" cy="5194300"/>
          </a:xfrm>
          <a:prstGeom prst="rect">
            <a:avLst/>
          </a:prstGeom>
          <a:noFill/>
          <a:ln/>
        </p:spPr>
        <p:txBody>
          <a:bodyPr wrap="square" lIns="0" tIns="0" rIns="0" bIns="0" rtlCol="0" anchor="t"/>
          <a:lstStyle/>
          <a:p>
            <a:pPr algn="l"/>
            <a:r>
              <a:rPr lang="en-US" sz="24000" dirty="0">
                <a:solidFill>
                  <a:srgbClr val="3FAAA5">
                    <a:alpha val="100000"/>
                  </a:srgbClr>
                </a:solidFill>
                <a:latin typeface="DM Serif Display Regular" pitchFamily="34" charset="0"/>
                <a:ea typeface="DM Serif Display Regular" pitchFamily="34" charset="-122"/>
                <a:cs typeface="DM Serif Display Regular" pitchFamily="34" charset="-120"/>
              </a:rPr>
              <a:t>Sleep </a:t>
            </a:r>
            <a:endParaRPr lang="en-US" sz="24000" dirty="0"/>
          </a:p>
        </p:txBody>
      </p:sp>
      <p:sp>
        <p:nvSpPr>
          <p:cNvPr id="7" name="Text 2"/>
          <p:cNvSpPr/>
          <p:nvPr/>
        </p:nvSpPr>
        <p:spPr>
          <a:xfrm rot="16200000">
            <a:off x="-5720795" y="6390389"/>
            <a:ext cx="13302796" cy="13250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90724" y="1574800"/>
            <a:ext cx="22418302" cy="10579100"/>
          </a:xfrm>
          <a:prstGeom prst="rect">
            <a:avLst/>
          </a:prstGeom>
        </p:spPr>
      </p:pic>
      <p:sp>
        <p:nvSpPr>
          <p:cNvPr id="6" name="Shape 1"/>
          <p:cNvSpPr/>
          <p:nvPr/>
        </p:nvSpPr>
        <p:spPr>
          <a:xfrm>
            <a:off x="1270159" y="1574800"/>
            <a:ext cx="22138867" cy="5638800"/>
          </a:xfrm>
          <a:prstGeom prst="rect">
            <a:avLst/>
          </a:prstGeom>
          <a:noFill/>
          <a:ln/>
        </p:spPr>
      </p:sp>
      <p:pic>
        <p:nvPicPr>
          <p:cNvPr id="7" name="Image 3" descr="preencoded.png">    </p:cNvPr>
          <p:cNvPicPr>
            <a:picLocks noChangeAspect="1"/>
          </p:cNvPicPr>
          <p:nvPr/>
        </p:nvPicPr>
        <p:blipFill>
          <a:blip r:embed="rId4"/>
          <a:stretch>
            <a:fillRect/>
          </a:stretch>
        </p:blipFill>
        <p:spPr>
          <a:xfrm>
            <a:off x="1270159" y="1574800"/>
            <a:ext cx="5639505" cy="5638800"/>
          </a:xfrm>
          <a:prstGeom prst="rect">
            <a:avLst/>
          </a:prstGeom>
        </p:spPr>
      </p:pic>
      <p:pic>
        <p:nvPicPr>
          <p:cNvPr id="8" name="Image 4" descr="preencoded.png">    </p:cNvPr>
          <p:cNvPicPr>
            <a:picLocks noChangeAspect="1"/>
          </p:cNvPicPr>
          <p:nvPr/>
        </p:nvPicPr>
        <p:blipFill>
          <a:blip r:embed="rId5"/>
          <a:stretch>
            <a:fillRect/>
          </a:stretch>
        </p:blipFill>
        <p:spPr>
          <a:xfrm>
            <a:off x="3361700" y="3666083"/>
            <a:ext cx="1456422" cy="1456246"/>
          </a:xfrm>
          <a:prstGeom prst="rect">
            <a:avLst/>
          </a:prstGeom>
        </p:spPr>
      </p:pic>
      <p:pic>
        <p:nvPicPr>
          <p:cNvPr id="9" name="Image 5" descr="preencoded.png">    </p:cNvPr>
          <p:cNvPicPr>
            <a:picLocks noChangeAspect="1"/>
          </p:cNvPicPr>
          <p:nvPr/>
        </p:nvPicPr>
        <p:blipFill>
          <a:blip r:embed="rId6"/>
          <a:stretch>
            <a:fillRect/>
          </a:stretch>
        </p:blipFill>
        <p:spPr>
          <a:xfrm>
            <a:off x="6769946" y="1574800"/>
            <a:ext cx="5639505" cy="5638800"/>
          </a:xfrm>
          <a:prstGeom prst="rect">
            <a:avLst/>
          </a:prstGeom>
        </p:spPr>
      </p:pic>
      <p:pic>
        <p:nvPicPr>
          <p:cNvPr id="10" name="Image 6" descr="preencoded.png">    </p:cNvPr>
          <p:cNvPicPr>
            <a:picLocks noChangeAspect="1"/>
          </p:cNvPicPr>
          <p:nvPr/>
        </p:nvPicPr>
        <p:blipFill>
          <a:blip r:embed="rId7"/>
          <a:stretch>
            <a:fillRect/>
          </a:stretch>
        </p:blipFill>
        <p:spPr>
          <a:xfrm>
            <a:off x="8776797" y="3581400"/>
            <a:ext cx="1625803" cy="1625600"/>
          </a:xfrm>
          <a:prstGeom prst="rect">
            <a:avLst/>
          </a:prstGeom>
        </p:spPr>
      </p:pic>
      <p:pic>
        <p:nvPicPr>
          <p:cNvPr id="11" name="Image 7" descr="preencoded.png">    </p:cNvPr>
          <p:cNvPicPr>
            <a:picLocks noChangeAspect="1"/>
          </p:cNvPicPr>
          <p:nvPr/>
        </p:nvPicPr>
        <p:blipFill>
          <a:blip r:embed="rId8"/>
          <a:stretch>
            <a:fillRect/>
          </a:stretch>
        </p:blipFill>
        <p:spPr>
          <a:xfrm>
            <a:off x="8980022" y="3784600"/>
            <a:ext cx="1192256" cy="1190414"/>
          </a:xfrm>
          <a:prstGeom prst="rect">
            <a:avLst/>
          </a:prstGeom>
        </p:spPr>
      </p:pic>
      <p:pic>
        <p:nvPicPr>
          <p:cNvPr id="12" name="Image 8" descr="preencoded.png">    </p:cNvPr>
          <p:cNvPicPr>
            <a:picLocks noChangeAspect="1"/>
          </p:cNvPicPr>
          <p:nvPr/>
        </p:nvPicPr>
        <p:blipFill>
          <a:blip r:embed="rId9"/>
          <a:stretch>
            <a:fillRect/>
          </a:stretch>
        </p:blipFill>
        <p:spPr>
          <a:xfrm>
            <a:off x="12269734" y="1574800"/>
            <a:ext cx="5639505" cy="5638800"/>
          </a:xfrm>
          <a:prstGeom prst="rect">
            <a:avLst/>
          </a:prstGeom>
        </p:spPr>
      </p:pic>
      <p:pic>
        <p:nvPicPr>
          <p:cNvPr id="13" name="Image 9" descr="preencoded.png">    </p:cNvPr>
          <p:cNvPicPr>
            <a:picLocks noChangeAspect="1"/>
          </p:cNvPicPr>
          <p:nvPr/>
        </p:nvPicPr>
        <p:blipFill>
          <a:blip r:embed="rId10"/>
          <a:stretch>
            <a:fillRect/>
          </a:stretch>
        </p:blipFill>
        <p:spPr>
          <a:xfrm>
            <a:off x="14276584" y="3581400"/>
            <a:ext cx="1625803" cy="1625600"/>
          </a:xfrm>
          <a:prstGeom prst="rect">
            <a:avLst/>
          </a:prstGeom>
        </p:spPr>
      </p:pic>
      <p:pic>
        <p:nvPicPr>
          <p:cNvPr id="14" name="Image 10" descr="preencoded.png">    </p:cNvPr>
          <p:cNvPicPr>
            <a:picLocks noChangeAspect="1"/>
          </p:cNvPicPr>
          <p:nvPr/>
        </p:nvPicPr>
        <p:blipFill>
          <a:blip r:embed="rId11"/>
          <a:stretch>
            <a:fillRect/>
          </a:stretch>
        </p:blipFill>
        <p:spPr>
          <a:xfrm>
            <a:off x="14378172" y="3586163"/>
            <a:ext cx="1519452" cy="1519262"/>
          </a:xfrm>
          <a:prstGeom prst="rect">
            <a:avLst/>
          </a:prstGeom>
        </p:spPr>
      </p:pic>
      <p:pic>
        <p:nvPicPr>
          <p:cNvPr id="15" name="Image 11" descr="preencoded.png">    </p:cNvPr>
          <p:cNvPicPr>
            <a:picLocks noChangeAspect="1"/>
          </p:cNvPicPr>
          <p:nvPr/>
        </p:nvPicPr>
        <p:blipFill>
          <a:blip r:embed="rId12"/>
          <a:stretch>
            <a:fillRect/>
          </a:stretch>
        </p:blipFill>
        <p:spPr>
          <a:xfrm>
            <a:off x="17769521" y="1574800"/>
            <a:ext cx="5639505" cy="5638800"/>
          </a:xfrm>
          <a:prstGeom prst="rect">
            <a:avLst/>
          </a:prstGeom>
        </p:spPr>
      </p:pic>
      <p:pic>
        <p:nvPicPr>
          <p:cNvPr id="16" name="Image 12" descr="preencoded.png">    </p:cNvPr>
          <p:cNvPicPr>
            <a:picLocks noChangeAspect="1"/>
          </p:cNvPicPr>
          <p:nvPr/>
        </p:nvPicPr>
        <p:blipFill>
          <a:blip r:embed="rId13"/>
          <a:stretch>
            <a:fillRect/>
          </a:stretch>
        </p:blipFill>
        <p:spPr>
          <a:xfrm>
            <a:off x="19776372" y="3581400"/>
            <a:ext cx="1625803" cy="1625600"/>
          </a:xfrm>
          <a:prstGeom prst="rect">
            <a:avLst/>
          </a:prstGeom>
        </p:spPr>
      </p:pic>
      <p:pic>
        <p:nvPicPr>
          <p:cNvPr id="17" name="Image 13" descr="preencoded.png">    </p:cNvPr>
          <p:cNvPicPr>
            <a:picLocks noChangeAspect="1"/>
          </p:cNvPicPr>
          <p:nvPr/>
        </p:nvPicPr>
        <p:blipFill>
          <a:blip r:embed="rId14"/>
          <a:stretch>
            <a:fillRect/>
          </a:stretch>
        </p:blipFill>
        <p:spPr>
          <a:xfrm>
            <a:off x="19844116" y="3581400"/>
            <a:ext cx="1490319" cy="1625600"/>
          </a:xfrm>
          <a:prstGeom prst="rect">
            <a:avLst/>
          </a:prstGeom>
        </p:spPr>
      </p:pic>
      <p:sp>
        <p:nvSpPr>
          <p:cNvPr id="18" name="Shape 2"/>
          <p:cNvSpPr/>
          <p:nvPr/>
        </p:nvSpPr>
        <p:spPr>
          <a:xfrm>
            <a:off x="990724" y="3835400"/>
            <a:ext cx="17426578" cy="1117600"/>
          </a:xfrm>
          <a:prstGeom prst="rect">
            <a:avLst/>
          </a:prstGeom>
          <a:noFill/>
          <a:ln/>
        </p:spPr>
      </p:sp>
      <p:sp>
        <p:nvSpPr>
          <p:cNvPr id="19" name="Shape 3"/>
          <p:cNvSpPr/>
          <p:nvPr/>
        </p:nvSpPr>
        <p:spPr>
          <a:xfrm>
            <a:off x="990724" y="3835400"/>
            <a:ext cx="1117740" cy="1117600"/>
          </a:xfrm>
          <a:prstGeom prst="roundRect">
            <a:avLst>
              <a:gd name="adj" fmla="val 378818"/>
            </a:avLst>
          </a:prstGeom>
          <a:solidFill>
            <a:srgbClr val="3FAAA5">
              <a:alpha val="100000"/>
            </a:srgbClr>
          </a:solidFill>
          <a:ln/>
        </p:spPr>
      </p:sp>
      <p:sp>
        <p:nvSpPr>
          <p:cNvPr id="20" name="Text 4"/>
          <p:cNvSpPr/>
          <p:nvPr/>
        </p:nvSpPr>
        <p:spPr>
          <a:xfrm>
            <a:off x="1282860" y="3695700"/>
            <a:ext cx="87217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1" name="Shape 5"/>
          <p:cNvSpPr/>
          <p:nvPr/>
        </p:nvSpPr>
        <p:spPr>
          <a:xfrm>
            <a:off x="6427003" y="3835400"/>
            <a:ext cx="1117740" cy="1117600"/>
          </a:xfrm>
          <a:prstGeom prst="roundRect">
            <a:avLst>
              <a:gd name="adj" fmla="val 378818"/>
            </a:avLst>
          </a:prstGeom>
          <a:solidFill>
            <a:srgbClr val="3FAAA5">
              <a:alpha val="100000"/>
            </a:srgbClr>
          </a:solidFill>
          <a:ln/>
        </p:spPr>
      </p:sp>
      <p:sp>
        <p:nvSpPr>
          <p:cNvPr id="22" name="Text 6"/>
          <p:cNvSpPr/>
          <p:nvPr/>
        </p:nvSpPr>
        <p:spPr>
          <a:xfrm>
            <a:off x="6515914" y="3695700"/>
            <a:ext cx="127862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3" name="Shape 7"/>
          <p:cNvSpPr/>
          <p:nvPr/>
        </p:nvSpPr>
        <p:spPr>
          <a:xfrm>
            <a:off x="11863283" y="3835400"/>
            <a:ext cx="1117740" cy="1117600"/>
          </a:xfrm>
          <a:prstGeom prst="roundRect">
            <a:avLst>
              <a:gd name="adj" fmla="val 378818"/>
            </a:avLst>
          </a:prstGeom>
          <a:solidFill>
            <a:srgbClr val="3FAAA5">
              <a:alpha val="100000"/>
            </a:srgbClr>
          </a:solidFill>
          <a:ln/>
        </p:spPr>
      </p:sp>
      <p:sp>
        <p:nvSpPr>
          <p:cNvPr id="24" name="Text 8"/>
          <p:cNvSpPr/>
          <p:nvPr/>
        </p:nvSpPr>
        <p:spPr>
          <a:xfrm>
            <a:off x="12079210" y="3695700"/>
            <a:ext cx="1024595"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5" name="Shape 9"/>
          <p:cNvSpPr/>
          <p:nvPr/>
        </p:nvSpPr>
        <p:spPr>
          <a:xfrm>
            <a:off x="17299562" y="3835400"/>
            <a:ext cx="1117740" cy="1117600"/>
          </a:xfrm>
          <a:prstGeom prst="roundRect">
            <a:avLst>
              <a:gd name="adj" fmla="val 378818"/>
            </a:avLst>
          </a:prstGeom>
          <a:solidFill>
            <a:srgbClr val="3FAAA5">
              <a:alpha val="100000"/>
            </a:srgbClr>
          </a:solidFill>
          <a:ln/>
        </p:spPr>
      </p:sp>
      <p:sp>
        <p:nvSpPr>
          <p:cNvPr id="26" name="Text 10"/>
          <p:cNvSpPr/>
          <p:nvPr/>
        </p:nvSpPr>
        <p:spPr>
          <a:xfrm>
            <a:off x="17534542" y="3695700"/>
            <a:ext cx="986490"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27" name="Shape 11"/>
          <p:cNvSpPr/>
          <p:nvPr/>
        </p:nvSpPr>
        <p:spPr>
          <a:xfrm>
            <a:off x="1270159" y="7747000"/>
            <a:ext cx="4737692" cy="4191000"/>
          </a:xfrm>
          <a:prstGeom prst="rect">
            <a:avLst/>
          </a:prstGeom>
          <a:noFill/>
          <a:ln/>
        </p:spPr>
      </p:sp>
      <p:sp>
        <p:nvSpPr>
          <p:cNvPr id="28" name="Shape 12"/>
          <p:cNvSpPr/>
          <p:nvPr/>
        </p:nvSpPr>
        <p:spPr>
          <a:xfrm>
            <a:off x="1270159" y="7747000"/>
            <a:ext cx="4737692" cy="1892300"/>
          </a:xfrm>
          <a:prstGeom prst="rect">
            <a:avLst/>
          </a:prstGeom>
          <a:noFill/>
          <a:ln/>
        </p:spPr>
      </p:sp>
      <p:sp>
        <p:nvSpPr>
          <p:cNvPr id="29" name="Shape 13"/>
          <p:cNvSpPr/>
          <p:nvPr/>
        </p:nvSpPr>
        <p:spPr>
          <a:xfrm>
            <a:off x="1270159" y="7747000"/>
            <a:ext cx="4737692" cy="1892300"/>
          </a:xfrm>
          <a:prstGeom prst="rect">
            <a:avLst/>
          </a:prstGeom>
          <a:noFill/>
          <a:ln/>
        </p:spPr>
      </p:sp>
      <p:sp>
        <p:nvSpPr>
          <p:cNvPr id="30" name="Text 14"/>
          <p:cNvSpPr/>
          <p:nvPr/>
        </p:nvSpPr>
        <p:spPr>
          <a:xfrm>
            <a:off x="1270159"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1" name="Text 15"/>
          <p:cNvSpPr/>
          <p:nvPr/>
        </p:nvSpPr>
        <p:spPr>
          <a:xfrm>
            <a:off x="1270159"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2" name="Shape 16"/>
          <p:cNvSpPr/>
          <p:nvPr/>
        </p:nvSpPr>
        <p:spPr>
          <a:xfrm>
            <a:off x="1270159" y="10045700"/>
            <a:ext cx="4737692" cy="1892300"/>
          </a:xfrm>
          <a:prstGeom prst="rect">
            <a:avLst/>
          </a:prstGeom>
          <a:noFill/>
          <a:ln/>
        </p:spPr>
      </p:sp>
      <p:sp>
        <p:nvSpPr>
          <p:cNvPr id="33" name="Shape 17"/>
          <p:cNvSpPr/>
          <p:nvPr/>
        </p:nvSpPr>
        <p:spPr>
          <a:xfrm>
            <a:off x="1270159" y="10045700"/>
            <a:ext cx="4737692" cy="1892300"/>
          </a:xfrm>
          <a:prstGeom prst="rect">
            <a:avLst/>
          </a:prstGeom>
          <a:noFill/>
          <a:ln/>
        </p:spPr>
      </p:sp>
      <p:sp>
        <p:nvSpPr>
          <p:cNvPr id="34" name="Text 18"/>
          <p:cNvSpPr/>
          <p:nvPr/>
        </p:nvSpPr>
        <p:spPr>
          <a:xfrm>
            <a:off x="1270159"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5" name="Text 19"/>
          <p:cNvSpPr/>
          <p:nvPr/>
        </p:nvSpPr>
        <p:spPr>
          <a:xfrm>
            <a:off x="1270159"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6" name="Shape 20"/>
          <p:cNvSpPr/>
          <p:nvPr/>
        </p:nvSpPr>
        <p:spPr>
          <a:xfrm>
            <a:off x="6769946" y="7747000"/>
            <a:ext cx="4737692" cy="4191000"/>
          </a:xfrm>
          <a:prstGeom prst="rect">
            <a:avLst/>
          </a:prstGeom>
          <a:noFill/>
          <a:ln/>
        </p:spPr>
      </p:sp>
      <p:sp>
        <p:nvSpPr>
          <p:cNvPr id="37" name="Shape 21"/>
          <p:cNvSpPr/>
          <p:nvPr/>
        </p:nvSpPr>
        <p:spPr>
          <a:xfrm>
            <a:off x="6769946" y="7747000"/>
            <a:ext cx="4737692" cy="1892300"/>
          </a:xfrm>
          <a:prstGeom prst="rect">
            <a:avLst/>
          </a:prstGeom>
          <a:noFill/>
          <a:ln/>
        </p:spPr>
      </p:sp>
      <p:sp>
        <p:nvSpPr>
          <p:cNvPr id="38" name="Shape 22"/>
          <p:cNvSpPr/>
          <p:nvPr/>
        </p:nvSpPr>
        <p:spPr>
          <a:xfrm>
            <a:off x="6769946" y="7747000"/>
            <a:ext cx="4737692" cy="1892300"/>
          </a:xfrm>
          <a:prstGeom prst="rect">
            <a:avLst/>
          </a:prstGeom>
          <a:noFill/>
          <a:ln/>
        </p:spPr>
      </p:sp>
      <p:sp>
        <p:nvSpPr>
          <p:cNvPr id="39" name="Text 23"/>
          <p:cNvSpPr/>
          <p:nvPr/>
        </p:nvSpPr>
        <p:spPr>
          <a:xfrm>
            <a:off x="6769946"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0" name="Text 24"/>
          <p:cNvSpPr/>
          <p:nvPr/>
        </p:nvSpPr>
        <p:spPr>
          <a:xfrm>
            <a:off x="6769946"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1" name="Shape 25"/>
          <p:cNvSpPr/>
          <p:nvPr/>
        </p:nvSpPr>
        <p:spPr>
          <a:xfrm>
            <a:off x="6769946" y="10045700"/>
            <a:ext cx="4737692" cy="1892300"/>
          </a:xfrm>
          <a:prstGeom prst="rect">
            <a:avLst/>
          </a:prstGeom>
          <a:noFill/>
          <a:ln/>
        </p:spPr>
      </p:sp>
      <p:sp>
        <p:nvSpPr>
          <p:cNvPr id="42" name="Shape 26"/>
          <p:cNvSpPr/>
          <p:nvPr/>
        </p:nvSpPr>
        <p:spPr>
          <a:xfrm>
            <a:off x="6769946" y="10045700"/>
            <a:ext cx="4737692" cy="1892300"/>
          </a:xfrm>
          <a:prstGeom prst="rect">
            <a:avLst/>
          </a:prstGeom>
          <a:noFill/>
          <a:ln/>
        </p:spPr>
      </p:sp>
      <p:sp>
        <p:nvSpPr>
          <p:cNvPr id="43" name="Text 27"/>
          <p:cNvSpPr/>
          <p:nvPr/>
        </p:nvSpPr>
        <p:spPr>
          <a:xfrm>
            <a:off x="6769946"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4" name="Text 28"/>
          <p:cNvSpPr/>
          <p:nvPr/>
        </p:nvSpPr>
        <p:spPr>
          <a:xfrm>
            <a:off x="6769946"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5" name="Shape 29"/>
          <p:cNvSpPr/>
          <p:nvPr/>
        </p:nvSpPr>
        <p:spPr>
          <a:xfrm>
            <a:off x="12269734" y="7747000"/>
            <a:ext cx="4737692" cy="4191000"/>
          </a:xfrm>
          <a:prstGeom prst="rect">
            <a:avLst/>
          </a:prstGeom>
          <a:noFill/>
          <a:ln/>
        </p:spPr>
      </p:sp>
      <p:sp>
        <p:nvSpPr>
          <p:cNvPr id="46" name="Shape 30"/>
          <p:cNvSpPr/>
          <p:nvPr/>
        </p:nvSpPr>
        <p:spPr>
          <a:xfrm>
            <a:off x="12269734" y="7747000"/>
            <a:ext cx="4737692" cy="1892300"/>
          </a:xfrm>
          <a:prstGeom prst="rect">
            <a:avLst/>
          </a:prstGeom>
          <a:noFill/>
          <a:ln/>
        </p:spPr>
      </p:sp>
      <p:sp>
        <p:nvSpPr>
          <p:cNvPr id="47" name="Shape 31"/>
          <p:cNvSpPr/>
          <p:nvPr/>
        </p:nvSpPr>
        <p:spPr>
          <a:xfrm>
            <a:off x="12269734" y="7747000"/>
            <a:ext cx="4737692" cy="1892300"/>
          </a:xfrm>
          <a:prstGeom prst="rect">
            <a:avLst/>
          </a:prstGeom>
          <a:noFill/>
          <a:ln/>
        </p:spPr>
      </p:sp>
      <p:sp>
        <p:nvSpPr>
          <p:cNvPr id="48" name="Text 32"/>
          <p:cNvSpPr/>
          <p:nvPr/>
        </p:nvSpPr>
        <p:spPr>
          <a:xfrm>
            <a:off x="12269734"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9" name="Text 33"/>
          <p:cNvSpPr/>
          <p:nvPr/>
        </p:nvSpPr>
        <p:spPr>
          <a:xfrm>
            <a:off x="12269734"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0" name="Shape 34"/>
          <p:cNvSpPr/>
          <p:nvPr/>
        </p:nvSpPr>
        <p:spPr>
          <a:xfrm>
            <a:off x="12269734" y="10045700"/>
            <a:ext cx="4737692" cy="1892300"/>
          </a:xfrm>
          <a:prstGeom prst="rect">
            <a:avLst/>
          </a:prstGeom>
          <a:noFill/>
          <a:ln/>
        </p:spPr>
      </p:sp>
      <p:sp>
        <p:nvSpPr>
          <p:cNvPr id="51" name="Shape 35"/>
          <p:cNvSpPr/>
          <p:nvPr/>
        </p:nvSpPr>
        <p:spPr>
          <a:xfrm>
            <a:off x="12269734" y="10045700"/>
            <a:ext cx="4737692" cy="1892300"/>
          </a:xfrm>
          <a:prstGeom prst="rect">
            <a:avLst/>
          </a:prstGeom>
          <a:noFill/>
          <a:ln/>
        </p:spPr>
      </p:sp>
      <p:sp>
        <p:nvSpPr>
          <p:cNvPr id="52" name="Text 36"/>
          <p:cNvSpPr/>
          <p:nvPr/>
        </p:nvSpPr>
        <p:spPr>
          <a:xfrm>
            <a:off x="12269734"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3" name="Text 37"/>
          <p:cNvSpPr/>
          <p:nvPr/>
        </p:nvSpPr>
        <p:spPr>
          <a:xfrm>
            <a:off x="12269734"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4" name="Shape 38"/>
          <p:cNvSpPr/>
          <p:nvPr/>
        </p:nvSpPr>
        <p:spPr>
          <a:xfrm>
            <a:off x="17769521" y="7747000"/>
            <a:ext cx="4737692" cy="4191000"/>
          </a:xfrm>
          <a:prstGeom prst="rect">
            <a:avLst/>
          </a:prstGeom>
          <a:noFill/>
          <a:ln/>
        </p:spPr>
      </p:sp>
      <p:sp>
        <p:nvSpPr>
          <p:cNvPr id="55" name="Shape 39"/>
          <p:cNvSpPr/>
          <p:nvPr/>
        </p:nvSpPr>
        <p:spPr>
          <a:xfrm>
            <a:off x="17769521" y="7747000"/>
            <a:ext cx="4737692" cy="1892300"/>
          </a:xfrm>
          <a:prstGeom prst="rect">
            <a:avLst/>
          </a:prstGeom>
          <a:noFill/>
          <a:ln/>
        </p:spPr>
      </p:sp>
      <p:sp>
        <p:nvSpPr>
          <p:cNvPr id="56" name="Shape 40"/>
          <p:cNvSpPr/>
          <p:nvPr/>
        </p:nvSpPr>
        <p:spPr>
          <a:xfrm>
            <a:off x="17769521" y="7747000"/>
            <a:ext cx="4737692" cy="1892300"/>
          </a:xfrm>
          <a:prstGeom prst="rect">
            <a:avLst/>
          </a:prstGeom>
          <a:noFill/>
          <a:ln/>
        </p:spPr>
      </p:sp>
      <p:sp>
        <p:nvSpPr>
          <p:cNvPr id="57" name="Text 41"/>
          <p:cNvSpPr/>
          <p:nvPr/>
        </p:nvSpPr>
        <p:spPr>
          <a:xfrm>
            <a:off x="17769521"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8" name="Text 42"/>
          <p:cNvSpPr/>
          <p:nvPr/>
        </p:nvSpPr>
        <p:spPr>
          <a:xfrm>
            <a:off x="17769521"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9" name="Shape 43"/>
          <p:cNvSpPr/>
          <p:nvPr/>
        </p:nvSpPr>
        <p:spPr>
          <a:xfrm>
            <a:off x="17769521" y="10045700"/>
            <a:ext cx="4737692" cy="1892300"/>
          </a:xfrm>
          <a:prstGeom prst="rect">
            <a:avLst/>
          </a:prstGeom>
          <a:noFill/>
          <a:ln/>
        </p:spPr>
      </p:sp>
      <p:sp>
        <p:nvSpPr>
          <p:cNvPr id="60" name="Shape 44"/>
          <p:cNvSpPr/>
          <p:nvPr/>
        </p:nvSpPr>
        <p:spPr>
          <a:xfrm>
            <a:off x="17769521" y="10045700"/>
            <a:ext cx="4737692" cy="1892300"/>
          </a:xfrm>
          <a:prstGeom prst="rect">
            <a:avLst/>
          </a:prstGeom>
          <a:noFill/>
          <a:ln/>
        </p:spPr>
      </p:sp>
      <p:sp>
        <p:nvSpPr>
          <p:cNvPr id="61" name="Text 45"/>
          <p:cNvSpPr/>
          <p:nvPr/>
        </p:nvSpPr>
        <p:spPr>
          <a:xfrm>
            <a:off x="17769521"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2" name="Text 46"/>
          <p:cNvSpPr/>
          <p:nvPr/>
        </p:nvSpPr>
        <p:spPr>
          <a:xfrm>
            <a:off x="17769521"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7481235" y="673100"/>
            <a:ext cx="6084060" cy="12369800"/>
          </a:xfrm>
          <a:prstGeom prst="rect">
            <a:avLst/>
          </a:prstGeom>
        </p:spPr>
      </p:pic>
      <p:pic>
        <p:nvPicPr>
          <p:cNvPr id="6" name="Image 3" descr="preencoded.png">    </p:cNvPr>
          <p:cNvPicPr>
            <a:picLocks noChangeAspect="1"/>
          </p:cNvPicPr>
          <p:nvPr/>
        </p:nvPicPr>
        <p:blipFill>
          <a:blip r:embed="rId4"/>
          <a:stretch>
            <a:fillRect/>
          </a:stretch>
        </p:blipFill>
        <p:spPr>
          <a:xfrm>
            <a:off x="990724" y="673100"/>
            <a:ext cx="6084060" cy="4737100"/>
          </a:xfrm>
          <a:prstGeom prst="rect">
            <a:avLst/>
          </a:prstGeom>
        </p:spPr>
      </p:pic>
      <p:pic>
        <p:nvPicPr>
          <p:cNvPr id="7" name="Image 4" descr="preencoded.png">    </p:cNvPr>
          <p:cNvPicPr>
            <a:picLocks noChangeAspect="1"/>
          </p:cNvPicPr>
          <p:nvPr/>
        </p:nvPicPr>
        <p:blipFill>
          <a:blip r:embed="rId5"/>
          <a:stretch>
            <a:fillRect/>
          </a:stretch>
        </p:blipFill>
        <p:spPr>
          <a:xfrm>
            <a:off x="990724" y="5880100"/>
            <a:ext cx="6084060" cy="7162800"/>
          </a:xfrm>
          <a:prstGeom prst="rect">
            <a:avLst/>
          </a:prstGeom>
        </p:spPr>
      </p:pic>
      <p:sp>
        <p:nvSpPr>
          <p:cNvPr id="8" name="Text 1"/>
          <p:cNvSpPr/>
          <p:nvPr/>
        </p:nvSpPr>
        <p:spPr>
          <a:xfrm>
            <a:off x="14543318" y="1651000"/>
            <a:ext cx="7565912" cy="1735667"/>
          </a:xfrm>
          <a:prstGeom prst="rect">
            <a:avLst/>
          </a:prstGeom>
          <a:noFill/>
          <a:ln/>
        </p:spPr>
        <p:txBody>
          <a:bodyPr wrap="square" lIns="0" tIns="0" rIns="0" bIns="0" rtlCol="0" anchor="t"/>
          <a:lstStyle/>
          <a:p>
            <a:pPr algn="l"/>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9" name="Shape 2"/>
          <p:cNvSpPr/>
          <p:nvPr/>
        </p:nvSpPr>
        <p:spPr>
          <a:xfrm>
            <a:off x="14543318" y="3543300"/>
            <a:ext cx="7874984" cy="8178800"/>
          </a:xfrm>
          <a:prstGeom prst="rect">
            <a:avLst/>
          </a:prstGeom>
          <a:noFill/>
          <a:ln/>
        </p:spPr>
      </p:sp>
      <p:sp>
        <p:nvSpPr>
          <p:cNvPr id="10" name="Shape 3"/>
          <p:cNvSpPr/>
          <p:nvPr/>
        </p:nvSpPr>
        <p:spPr>
          <a:xfrm>
            <a:off x="14543318" y="3543300"/>
            <a:ext cx="7874984" cy="3784600"/>
          </a:xfrm>
          <a:prstGeom prst="rect">
            <a:avLst/>
          </a:prstGeom>
          <a:noFill/>
          <a:ln/>
        </p:spPr>
      </p:sp>
      <p:sp>
        <p:nvSpPr>
          <p:cNvPr id="11" name="Shape 4"/>
          <p:cNvSpPr/>
          <p:nvPr/>
        </p:nvSpPr>
        <p:spPr>
          <a:xfrm>
            <a:off x="14543318" y="3543300"/>
            <a:ext cx="3086486" cy="2222500"/>
          </a:xfrm>
          <a:prstGeom prst="rect">
            <a:avLst/>
          </a:prstGeom>
          <a:noFill/>
          <a:ln/>
        </p:spPr>
      </p:sp>
      <p:sp>
        <p:nvSpPr>
          <p:cNvPr id="12" name="Text 5"/>
          <p:cNvSpPr/>
          <p:nvPr/>
        </p:nvSpPr>
        <p:spPr>
          <a:xfrm>
            <a:off x="14543318" y="3543300"/>
            <a:ext cx="362842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3" name="Shape 6"/>
          <p:cNvSpPr/>
          <p:nvPr/>
        </p:nvSpPr>
        <p:spPr>
          <a:xfrm>
            <a:off x="14543318" y="6070600"/>
            <a:ext cx="7874984" cy="1257300"/>
          </a:xfrm>
          <a:prstGeom prst="rect">
            <a:avLst/>
          </a:prstGeom>
          <a:noFill/>
          <a:ln/>
        </p:spPr>
      </p:sp>
      <p:sp>
        <p:nvSpPr>
          <p:cNvPr id="14" name="Text 7"/>
          <p:cNvSpPr/>
          <p:nvPr/>
        </p:nvSpPr>
        <p:spPr>
          <a:xfrm>
            <a:off x="14543318" y="60706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5" name="Text 8"/>
          <p:cNvSpPr/>
          <p:nvPr/>
        </p:nvSpPr>
        <p:spPr>
          <a:xfrm>
            <a:off x="14543318" y="67945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6" name="Shape 9"/>
          <p:cNvSpPr/>
          <p:nvPr/>
        </p:nvSpPr>
        <p:spPr>
          <a:xfrm>
            <a:off x="14543318" y="7937500"/>
            <a:ext cx="7874984" cy="3784600"/>
          </a:xfrm>
          <a:prstGeom prst="rect">
            <a:avLst/>
          </a:prstGeom>
          <a:noFill/>
          <a:ln/>
        </p:spPr>
      </p:sp>
      <p:sp>
        <p:nvSpPr>
          <p:cNvPr id="17" name="Shape 10"/>
          <p:cNvSpPr/>
          <p:nvPr/>
        </p:nvSpPr>
        <p:spPr>
          <a:xfrm>
            <a:off x="14543318" y="7937500"/>
            <a:ext cx="3099187" cy="2222500"/>
          </a:xfrm>
          <a:prstGeom prst="rect">
            <a:avLst/>
          </a:prstGeom>
          <a:noFill/>
          <a:ln/>
        </p:spPr>
      </p:sp>
      <p:sp>
        <p:nvSpPr>
          <p:cNvPr id="18" name="Text 11"/>
          <p:cNvSpPr/>
          <p:nvPr/>
        </p:nvSpPr>
        <p:spPr>
          <a:xfrm>
            <a:off x="14543318" y="79375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19" name="Shape 12"/>
          <p:cNvSpPr/>
          <p:nvPr/>
        </p:nvSpPr>
        <p:spPr>
          <a:xfrm>
            <a:off x="14543318" y="10464800"/>
            <a:ext cx="7874984" cy="1257300"/>
          </a:xfrm>
          <a:prstGeom prst="rect">
            <a:avLst/>
          </a:prstGeom>
          <a:noFill/>
          <a:ln/>
        </p:spPr>
      </p:sp>
      <p:sp>
        <p:nvSpPr>
          <p:cNvPr id="20" name="Text 13"/>
          <p:cNvSpPr/>
          <p:nvPr/>
        </p:nvSpPr>
        <p:spPr>
          <a:xfrm>
            <a:off x="14543318" y="104648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1" name="Text 14"/>
          <p:cNvSpPr/>
          <p:nvPr/>
        </p:nvSpPr>
        <p:spPr>
          <a:xfrm>
            <a:off x="14543318" y="111887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18540" y="812800"/>
            <a:ext cx="15762670" cy="5435600"/>
          </a:xfrm>
          <a:prstGeom prst="rect">
            <a:avLst/>
          </a:prstGeom>
          <a:noFill/>
          <a:ln/>
        </p:spPr>
      </p:sp>
      <p:sp>
        <p:nvSpPr>
          <p:cNvPr id="6" name="Shape 2"/>
          <p:cNvSpPr/>
          <p:nvPr/>
        </p:nvSpPr>
        <p:spPr>
          <a:xfrm>
            <a:off x="4318540" y="812800"/>
            <a:ext cx="15762670" cy="5435600"/>
          </a:xfrm>
          <a:prstGeom prst="rect">
            <a:avLst/>
          </a:prstGeom>
          <a:noFill/>
          <a:ln/>
        </p:spPr>
      </p:sp>
      <p:sp>
        <p:nvSpPr>
          <p:cNvPr id="7" name="Text 3"/>
          <p:cNvSpPr/>
          <p:nvPr/>
        </p:nvSpPr>
        <p:spPr>
          <a:xfrm>
            <a:off x="6427003" y="812800"/>
            <a:ext cx="11545743" cy="5194300"/>
          </a:xfrm>
          <a:prstGeom prst="rect">
            <a:avLst/>
          </a:prstGeom>
          <a:noFill/>
          <a:ln/>
        </p:spPr>
        <p:txBody>
          <a:bodyPr wrap="square" lIns="0" tIns="0" rIns="0" bIns="0" rtlCol="0" anchor="t"/>
          <a:lstStyle/>
          <a:p>
            <a:pPr algn="ctr"/>
            <a:r>
              <a:rPr lang="en-US" sz="24000" dirty="0">
                <a:solidFill>
                  <a:srgbClr val="272727">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8" name="Text 4"/>
          <p:cNvSpPr/>
          <p:nvPr/>
        </p:nvSpPr>
        <p:spPr>
          <a:xfrm>
            <a:off x="4183056" y="5194300"/>
            <a:ext cx="16033637" cy="13250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pic>
        <p:nvPicPr>
          <p:cNvPr id="9" name="Image 2" descr="preencoded.png">    </p:cNvPr>
          <p:cNvPicPr>
            <a:picLocks noChangeAspect="1"/>
          </p:cNvPicPr>
          <p:nvPr/>
        </p:nvPicPr>
        <p:blipFill>
          <a:blip r:embed="rId3"/>
          <a:stretch>
            <a:fillRect/>
          </a:stretch>
        </p:blipFill>
        <p:spPr>
          <a:xfrm>
            <a:off x="6477810" y="6299200"/>
            <a:ext cx="11435017" cy="7416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3263900"/>
            <a:ext cx="7874984" cy="2755900"/>
          </a:xfrm>
          <a:prstGeom prst="rect">
            <a:avLst/>
          </a:prstGeom>
          <a:noFill/>
          <a:ln/>
        </p:spPr>
      </p:sp>
      <p:sp>
        <p:nvSpPr>
          <p:cNvPr id="6" name="Shape 2"/>
          <p:cNvSpPr/>
          <p:nvPr/>
        </p:nvSpPr>
        <p:spPr>
          <a:xfrm>
            <a:off x="3867633" y="3263900"/>
            <a:ext cx="6922365" cy="2222500"/>
          </a:xfrm>
          <a:prstGeom prst="rect">
            <a:avLst/>
          </a:prstGeom>
          <a:noFill/>
          <a:ln/>
        </p:spPr>
      </p:sp>
      <p:sp>
        <p:nvSpPr>
          <p:cNvPr id="7" name="Text 3"/>
          <p:cNvSpPr/>
          <p:nvPr/>
        </p:nvSpPr>
        <p:spPr>
          <a:xfrm>
            <a:off x="3867633" y="3263900"/>
            <a:ext cx="746430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8" name="Shape 4"/>
          <p:cNvSpPr/>
          <p:nvPr/>
        </p:nvSpPr>
        <p:spPr>
          <a:xfrm>
            <a:off x="3391324" y="5486400"/>
            <a:ext cx="7874984" cy="533400"/>
          </a:xfrm>
          <a:prstGeom prst="rect">
            <a:avLst/>
          </a:prstGeom>
          <a:noFill/>
          <a:ln/>
        </p:spPr>
      </p:sp>
      <p:sp>
        <p:nvSpPr>
          <p:cNvPr id="9" name="Text 5"/>
          <p:cNvSpPr/>
          <p:nvPr/>
        </p:nvSpPr>
        <p:spPr>
          <a:xfrm>
            <a:off x="332358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0" name="Shape 6"/>
          <p:cNvSpPr/>
          <p:nvPr/>
        </p:nvSpPr>
        <p:spPr>
          <a:xfrm>
            <a:off x="3391324" y="6985000"/>
            <a:ext cx="7874984" cy="2755900"/>
          </a:xfrm>
          <a:prstGeom prst="rect">
            <a:avLst/>
          </a:prstGeom>
          <a:noFill/>
          <a:ln/>
        </p:spPr>
      </p:sp>
      <p:sp>
        <p:nvSpPr>
          <p:cNvPr id="11" name="Shape 7"/>
          <p:cNvSpPr/>
          <p:nvPr/>
        </p:nvSpPr>
        <p:spPr>
          <a:xfrm>
            <a:off x="3702513" y="6985000"/>
            <a:ext cx="7252606" cy="2222500"/>
          </a:xfrm>
          <a:prstGeom prst="rect">
            <a:avLst/>
          </a:prstGeom>
          <a:noFill/>
          <a:ln/>
        </p:spPr>
      </p:sp>
      <p:sp>
        <p:nvSpPr>
          <p:cNvPr id="12" name="Text 8"/>
          <p:cNvSpPr/>
          <p:nvPr/>
        </p:nvSpPr>
        <p:spPr>
          <a:xfrm>
            <a:off x="3702513" y="6985000"/>
            <a:ext cx="7794541"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3" name="Shape 9"/>
          <p:cNvSpPr/>
          <p:nvPr/>
        </p:nvSpPr>
        <p:spPr>
          <a:xfrm>
            <a:off x="3391324" y="9207500"/>
            <a:ext cx="7874984" cy="533400"/>
          </a:xfrm>
          <a:prstGeom prst="rect">
            <a:avLst/>
          </a:prstGeom>
          <a:noFill/>
          <a:ln/>
        </p:spPr>
      </p:sp>
      <p:sp>
        <p:nvSpPr>
          <p:cNvPr id="14" name="Text 10"/>
          <p:cNvSpPr/>
          <p:nvPr/>
        </p:nvSpPr>
        <p:spPr>
          <a:xfrm>
            <a:off x="332358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5" name="Shape 11"/>
          <p:cNvSpPr/>
          <p:nvPr/>
        </p:nvSpPr>
        <p:spPr>
          <a:xfrm>
            <a:off x="13552594" y="3263900"/>
            <a:ext cx="7874984" cy="2755900"/>
          </a:xfrm>
          <a:prstGeom prst="rect">
            <a:avLst/>
          </a:prstGeom>
          <a:noFill/>
          <a:ln/>
        </p:spPr>
      </p:sp>
      <p:sp>
        <p:nvSpPr>
          <p:cNvPr id="16" name="Shape 12"/>
          <p:cNvSpPr/>
          <p:nvPr/>
        </p:nvSpPr>
        <p:spPr>
          <a:xfrm>
            <a:off x="15940492" y="3263900"/>
            <a:ext cx="3099187" cy="2222500"/>
          </a:xfrm>
          <a:prstGeom prst="rect">
            <a:avLst/>
          </a:prstGeom>
          <a:noFill/>
          <a:ln/>
        </p:spPr>
      </p:sp>
      <p:sp>
        <p:nvSpPr>
          <p:cNvPr id="17" name="Text 13"/>
          <p:cNvSpPr/>
          <p:nvPr/>
        </p:nvSpPr>
        <p:spPr>
          <a:xfrm>
            <a:off x="15940492" y="32639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18" name="Shape 14"/>
          <p:cNvSpPr/>
          <p:nvPr/>
        </p:nvSpPr>
        <p:spPr>
          <a:xfrm>
            <a:off x="13552594" y="5486400"/>
            <a:ext cx="7874984" cy="533400"/>
          </a:xfrm>
          <a:prstGeom prst="rect">
            <a:avLst/>
          </a:prstGeom>
          <a:noFill/>
          <a:ln/>
        </p:spPr>
      </p:sp>
      <p:sp>
        <p:nvSpPr>
          <p:cNvPr id="19" name="Text 15"/>
          <p:cNvSpPr/>
          <p:nvPr/>
        </p:nvSpPr>
        <p:spPr>
          <a:xfrm>
            <a:off x="1348485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0" name="Shape 16"/>
          <p:cNvSpPr/>
          <p:nvPr/>
        </p:nvSpPr>
        <p:spPr>
          <a:xfrm>
            <a:off x="13552594" y="6985000"/>
            <a:ext cx="7874984" cy="2755900"/>
          </a:xfrm>
          <a:prstGeom prst="rect">
            <a:avLst/>
          </a:prstGeom>
          <a:noFill/>
          <a:ln/>
        </p:spPr>
      </p:sp>
      <p:sp>
        <p:nvSpPr>
          <p:cNvPr id="21" name="Shape 17"/>
          <p:cNvSpPr/>
          <p:nvPr/>
        </p:nvSpPr>
        <p:spPr>
          <a:xfrm>
            <a:off x="14771946" y="6985000"/>
            <a:ext cx="5436279" cy="2222500"/>
          </a:xfrm>
          <a:prstGeom prst="rect">
            <a:avLst/>
          </a:prstGeom>
          <a:noFill/>
          <a:ln/>
        </p:spPr>
      </p:sp>
      <p:sp>
        <p:nvSpPr>
          <p:cNvPr id="22" name="Text 18"/>
          <p:cNvSpPr/>
          <p:nvPr/>
        </p:nvSpPr>
        <p:spPr>
          <a:xfrm>
            <a:off x="14771946" y="6985000"/>
            <a:ext cx="597821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3" name="Shape 19"/>
          <p:cNvSpPr/>
          <p:nvPr/>
        </p:nvSpPr>
        <p:spPr>
          <a:xfrm>
            <a:off x="13552594" y="9207500"/>
            <a:ext cx="7874984" cy="533400"/>
          </a:xfrm>
          <a:prstGeom prst="rect">
            <a:avLst/>
          </a:prstGeom>
          <a:noFill/>
          <a:ln/>
        </p:spPr>
      </p:sp>
      <p:sp>
        <p:nvSpPr>
          <p:cNvPr id="24" name="Text 20"/>
          <p:cNvSpPr/>
          <p:nvPr/>
        </p:nvSpPr>
        <p:spPr>
          <a:xfrm>
            <a:off x="1348485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143000"/>
            <a:ext cx="1069050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3FAAA5">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3FAAA5">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12"/>
          <a:stretch>
            <a:fillRect/>
          </a:stretch>
        </p:blipFill>
        <p:spPr>
          <a:xfrm>
            <a:off x="3369143" y="6359525"/>
            <a:ext cx="8044028" cy="2268538"/>
          </a:xfrm>
          <a:prstGeom prst="rect">
            <a:avLst/>
          </a:prstGeom>
        </p:spPr>
      </p:pic>
      <p:pic>
        <p:nvPicPr>
          <p:cNvPr id="36"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2" name="Shape 24"/>
          <p:cNvSpPr/>
          <p:nvPr/>
        </p:nvSpPr>
        <p:spPr>
          <a:xfrm>
            <a:off x="16302488" y="6365379"/>
            <a:ext cx="1790924" cy="1226566"/>
          </a:xfrm>
          <a:prstGeom prst="rect">
            <a:avLst/>
          </a:prstGeom>
          <a:noFill/>
          <a:ln/>
        </p:spPr>
      </p:sp>
      <p:sp>
        <p:nvSpPr>
          <p:cNvPr id="53" name="Text 25"/>
          <p:cNvSpPr/>
          <p:nvPr/>
        </p:nvSpPr>
        <p:spPr>
          <a:xfrm>
            <a:off x="16302488" y="6292850"/>
            <a:ext cx="199414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4" name="Text 26"/>
          <p:cNvSpPr/>
          <p:nvPr/>
        </p:nvSpPr>
        <p:spPr>
          <a:xfrm>
            <a:off x="16747043" y="7131050"/>
            <a:ext cx="1037296"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5" name="Shape 27"/>
          <p:cNvSpPr/>
          <p:nvPr/>
        </p:nvSpPr>
        <p:spPr>
          <a:xfrm>
            <a:off x="13260457" y="10515600"/>
            <a:ext cx="7874984" cy="2006600"/>
          </a:xfrm>
          <a:prstGeom prst="rect">
            <a:avLst/>
          </a:prstGeom>
          <a:noFill/>
          <a:ln/>
        </p:spPr>
      </p:sp>
      <p:sp>
        <p:nvSpPr>
          <p:cNvPr id="56" name="Shape 28"/>
          <p:cNvSpPr/>
          <p:nvPr/>
        </p:nvSpPr>
        <p:spPr>
          <a:xfrm>
            <a:off x="13260457" y="10515600"/>
            <a:ext cx="7874984" cy="2006600"/>
          </a:xfrm>
          <a:prstGeom prst="rect">
            <a:avLst/>
          </a:prstGeom>
          <a:noFill/>
          <a:ln/>
        </p:spPr>
      </p:sp>
      <p:sp>
        <p:nvSpPr>
          <p:cNvPr id="57" name="Text 29"/>
          <p:cNvSpPr/>
          <p:nvPr/>
        </p:nvSpPr>
        <p:spPr>
          <a:xfrm>
            <a:off x="13158845"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8" name="Text 30"/>
          <p:cNvSpPr/>
          <p:nvPr/>
        </p:nvSpPr>
        <p:spPr>
          <a:xfrm>
            <a:off x="13192716"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59" name="Shape 31"/>
          <p:cNvSpPr/>
          <p:nvPr/>
        </p:nvSpPr>
        <p:spPr>
          <a:xfrm>
            <a:off x="3251606" y="10515600"/>
            <a:ext cx="7874984" cy="2006600"/>
          </a:xfrm>
          <a:prstGeom prst="rect">
            <a:avLst/>
          </a:prstGeom>
          <a:noFill/>
          <a:ln/>
        </p:spPr>
      </p:sp>
      <p:sp>
        <p:nvSpPr>
          <p:cNvPr id="60" name="Shape 32"/>
          <p:cNvSpPr/>
          <p:nvPr/>
        </p:nvSpPr>
        <p:spPr>
          <a:xfrm>
            <a:off x="3251606" y="10515600"/>
            <a:ext cx="7874984" cy="2006600"/>
          </a:xfrm>
          <a:prstGeom prst="rect">
            <a:avLst/>
          </a:prstGeom>
          <a:noFill/>
          <a:ln/>
        </p:spPr>
      </p:sp>
      <p:sp>
        <p:nvSpPr>
          <p:cNvPr id="61" name="Text 33"/>
          <p:cNvSpPr/>
          <p:nvPr/>
        </p:nvSpPr>
        <p:spPr>
          <a:xfrm>
            <a:off x="3149994"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2" name="Text 34"/>
          <p:cNvSpPr/>
          <p:nvPr/>
        </p:nvSpPr>
        <p:spPr>
          <a:xfrm>
            <a:off x="3183865"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6870700"/>
            <a:ext cx="8738692" cy="2108200"/>
          </a:xfrm>
          <a:prstGeom prst="rect">
            <a:avLst/>
          </a:prstGeom>
          <a:noFill/>
          <a:ln/>
        </p:spPr>
      </p:sp>
      <p:sp>
        <p:nvSpPr>
          <p:cNvPr id="6" name="Shape 2"/>
          <p:cNvSpPr/>
          <p:nvPr/>
        </p:nvSpPr>
        <p:spPr>
          <a:xfrm>
            <a:off x="13450981" y="6870700"/>
            <a:ext cx="8738692" cy="2108200"/>
          </a:xfrm>
          <a:prstGeom prst="rect">
            <a:avLst/>
          </a:prstGeom>
          <a:noFill/>
          <a:ln/>
        </p:spPr>
      </p:sp>
      <p:sp>
        <p:nvSpPr>
          <p:cNvPr id="7" name="Text 3"/>
          <p:cNvSpPr/>
          <p:nvPr/>
        </p:nvSpPr>
        <p:spPr>
          <a:xfrm>
            <a:off x="13450981" y="68707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3450981" y="79121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3594100"/>
            <a:ext cx="9894537" cy="6489700"/>
          </a:xfrm>
          <a:prstGeom prst="rect">
            <a:avLst/>
          </a:prstGeom>
        </p:spPr>
      </p:pic>
      <p:sp>
        <p:nvSpPr>
          <p:cNvPr id="11" name="Text 5"/>
          <p:cNvSpPr/>
          <p:nvPr/>
        </p:nvSpPr>
        <p:spPr>
          <a:xfrm>
            <a:off x="13374772" y="4737100"/>
            <a:ext cx="10690503"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152900"/>
            <a:ext cx="8738692" cy="2108200"/>
          </a:xfrm>
          <a:prstGeom prst="rect">
            <a:avLst/>
          </a:prstGeom>
          <a:noFill/>
          <a:ln/>
        </p:spPr>
      </p:sp>
      <p:sp>
        <p:nvSpPr>
          <p:cNvPr id="6" name="Shape 2"/>
          <p:cNvSpPr/>
          <p:nvPr/>
        </p:nvSpPr>
        <p:spPr>
          <a:xfrm>
            <a:off x="2946768" y="4152900"/>
            <a:ext cx="8738692" cy="2108200"/>
          </a:xfrm>
          <a:prstGeom prst="rect">
            <a:avLst/>
          </a:prstGeom>
          <a:noFill/>
          <a:ln/>
        </p:spPr>
      </p:sp>
      <p:sp>
        <p:nvSpPr>
          <p:cNvPr id="7" name="Text 3"/>
          <p:cNvSpPr/>
          <p:nvPr/>
        </p:nvSpPr>
        <p:spPr>
          <a:xfrm>
            <a:off x="2946768" y="41529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8" name="Text 4"/>
          <p:cNvSpPr/>
          <p:nvPr/>
        </p:nvSpPr>
        <p:spPr>
          <a:xfrm>
            <a:off x="2946768" y="51943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0" name="Text 6"/>
          <p:cNvSpPr/>
          <p:nvPr/>
        </p:nvSpPr>
        <p:spPr>
          <a:xfrm>
            <a:off x="2895962" y="1854200"/>
            <a:ext cx="12900579"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1" name="Image 2" descr="preencoded.png">    </p:cNvPr>
          <p:cNvPicPr>
            <a:picLocks noChangeAspect="1"/>
          </p:cNvPicPr>
          <p:nvPr/>
        </p:nvPicPr>
        <p:blipFill>
          <a:blip r:embed="rId3"/>
          <a:stretch>
            <a:fillRect/>
          </a:stretch>
        </p:blipFill>
        <p:spPr>
          <a:xfrm>
            <a:off x="15457832" y="1028700"/>
            <a:ext cx="5474384" cy="11849100"/>
          </a:xfrm>
          <a:prstGeom prst="rect">
            <a:avLst/>
          </a:prstGeom>
        </p:spPr>
      </p:pic>
      <p:pic>
        <p:nvPicPr>
          <p:cNvPr id="12" name="Image 3" descr="preencoded.png">    </p:cNvPr>
          <p:cNvPicPr>
            <a:picLocks noChangeAspect="1"/>
          </p:cNvPicPr>
          <p:nvPr/>
        </p:nvPicPr>
        <p:blipFill>
          <a:blip r:embed="rId4"/>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6880410" y="4025900"/>
            <a:ext cx="5715714" cy="2641600"/>
          </a:xfrm>
          <a:prstGeom prst="rect">
            <a:avLst/>
          </a:prstGeom>
          <a:noFill/>
          <a:ln/>
        </p:spPr>
      </p:sp>
      <p:sp>
        <p:nvSpPr>
          <p:cNvPr id="6" name="Shape 2"/>
          <p:cNvSpPr/>
          <p:nvPr/>
        </p:nvSpPr>
        <p:spPr>
          <a:xfrm>
            <a:off x="16880410" y="4025900"/>
            <a:ext cx="5715714" cy="2641600"/>
          </a:xfrm>
          <a:prstGeom prst="rect">
            <a:avLst/>
          </a:prstGeom>
          <a:noFill/>
          <a:ln/>
        </p:spPr>
      </p:sp>
      <p:sp>
        <p:nvSpPr>
          <p:cNvPr id="7" name="Text 3"/>
          <p:cNvSpPr/>
          <p:nvPr/>
        </p:nvSpPr>
        <p:spPr>
          <a:xfrm>
            <a:off x="16880410" y="4025900"/>
            <a:ext cx="591894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6880410" y="5067300"/>
            <a:ext cx="585119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9" name="Text 5"/>
          <p:cNvSpPr/>
          <p:nvPr/>
        </p:nvSpPr>
        <p:spPr>
          <a:xfrm>
            <a:off x="825603" y="4064000"/>
            <a:ext cx="7007042" cy="5926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0"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1" name="Image 2" descr="preencoded.png">    </p:cNvPr>
          <p:cNvPicPr>
            <a:picLocks noChangeAspect="1"/>
          </p:cNvPicPr>
          <p:nvPr/>
        </p:nvPicPr>
        <p:blipFill>
          <a:blip r:embed="rId3"/>
          <a:stretch>
            <a:fillRect/>
          </a:stretch>
        </p:blipFill>
        <p:spPr>
          <a:xfrm>
            <a:off x="7900387" y="749300"/>
            <a:ext cx="8573572" cy="12331700"/>
          </a:xfrm>
          <a:prstGeom prst="rect">
            <a:avLst/>
          </a:prstGeom>
        </p:spPr>
      </p:pic>
      <p:pic>
        <p:nvPicPr>
          <p:cNvPr id="12" name="Image 3" descr="preencoded.png">    </p:cNvPr>
          <p:cNvPicPr>
            <a:picLocks noChangeAspect="1"/>
          </p:cNvPicPr>
          <p:nvPr/>
        </p:nvPicPr>
        <p:blipFill>
          <a:blip r:embed="rId4"/>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550402" y="10820400"/>
            <a:ext cx="7464300" cy="1735667"/>
          </a:xfrm>
          <a:prstGeom prst="rect">
            <a:avLst/>
          </a:prstGeom>
          <a:noFill/>
          <a:ln/>
        </p:spPr>
        <p:txBody>
          <a:bodyPr wrap="square" lIns="0" tIns="0" rIns="0" bIns="0" rtlCol="0" anchor="t"/>
          <a:lstStyle/>
          <a:p>
            <a:pPr algn="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079635" y="698500"/>
            <a:ext cx="6566721" cy="5473700"/>
          </a:xfrm>
          <a:prstGeom prst="rect">
            <a:avLst/>
          </a:prstGeom>
        </p:spPr>
      </p:pic>
      <p:pic>
        <p:nvPicPr>
          <p:cNvPr id="6" name="Image 3" descr="preencoded.png">    </p:cNvPr>
          <p:cNvPicPr>
            <a:picLocks noChangeAspect="1"/>
          </p:cNvPicPr>
          <p:nvPr/>
        </p:nvPicPr>
        <p:blipFill>
          <a:blip r:embed="rId4"/>
          <a:stretch>
            <a:fillRect/>
          </a:stretch>
        </p:blipFill>
        <p:spPr>
          <a:xfrm>
            <a:off x="15991299" y="6756400"/>
            <a:ext cx="6566721" cy="5473700"/>
          </a:xfrm>
          <a:prstGeom prst="rect">
            <a:avLst/>
          </a:prstGeom>
        </p:spPr>
      </p:pic>
      <p:sp>
        <p:nvSpPr>
          <p:cNvPr id="7" name="Shape 1"/>
          <p:cNvSpPr/>
          <p:nvPr/>
        </p:nvSpPr>
        <p:spPr>
          <a:xfrm>
            <a:off x="8675184" y="2171700"/>
            <a:ext cx="6604826" cy="2540000"/>
          </a:xfrm>
          <a:prstGeom prst="rect">
            <a:avLst/>
          </a:prstGeom>
          <a:noFill/>
          <a:ln/>
        </p:spPr>
      </p:sp>
      <p:sp>
        <p:nvSpPr>
          <p:cNvPr id="8" name="Shape 2"/>
          <p:cNvSpPr/>
          <p:nvPr/>
        </p:nvSpPr>
        <p:spPr>
          <a:xfrm>
            <a:off x="8675184" y="2330450"/>
            <a:ext cx="571571" cy="2222500"/>
          </a:xfrm>
          <a:prstGeom prst="rect">
            <a:avLst/>
          </a:prstGeom>
          <a:noFill/>
          <a:ln/>
        </p:spPr>
      </p:sp>
      <p:sp>
        <p:nvSpPr>
          <p:cNvPr id="9" name="Text 3"/>
          <p:cNvSpPr/>
          <p:nvPr/>
        </p:nvSpPr>
        <p:spPr>
          <a:xfrm>
            <a:off x="8675184" y="2330450"/>
            <a:ext cx="1113506"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0" name="Shape 4"/>
          <p:cNvSpPr/>
          <p:nvPr/>
        </p:nvSpPr>
        <p:spPr>
          <a:xfrm>
            <a:off x="9449981" y="2171700"/>
            <a:ext cx="5830029" cy="2540000"/>
          </a:xfrm>
          <a:prstGeom prst="rect">
            <a:avLst/>
          </a:prstGeom>
          <a:noFill/>
          <a:ln/>
        </p:spPr>
      </p:sp>
      <p:sp>
        <p:nvSpPr>
          <p:cNvPr id="11" name="Text 5"/>
          <p:cNvSpPr/>
          <p:nvPr/>
        </p:nvSpPr>
        <p:spPr>
          <a:xfrm>
            <a:off x="9449981" y="2171700"/>
            <a:ext cx="60332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2" name="Text 6"/>
          <p:cNvSpPr/>
          <p:nvPr/>
        </p:nvSpPr>
        <p:spPr>
          <a:xfrm>
            <a:off x="9449981" y="3111500"/>
            <a:ext cx="59655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3" name="Shape 7"/>
          <p:cNvSpPr/>
          <p:nvPr/>
        </p:nvSpPr>
        <p:spPr>
          <a:xfrm>
            <a:off x="1079635" y="7962900"/>
            <a:ext cx="6604826" cy="3073400"/>
          </a:xfrm>
          <a:prstGeom prst="rect">
            <a:avLst/>
          </a:prstGeom>
          <a:noFill/>
          <a:ln/>
        </p:spPr>
      </p:sp>
      <p:sp>
        <p:nvSpPr>
          <p:cNvPr id="14" name="Shape 8"/>
          <p:cNvSpPr/>
          <p:nvPr/>
        </p:nvSpPr>
        <p:spPr>
          <a:xfrm>
            <a:off x="1079635" y="8388350"/>
            <a:ext cx="876410" cy="2222500"/>
          </a:xfrm>
          <a:prstGeom prst="rect">
            <a:avLst/>
          </a:prstGeom>
          <a:noFill/>
          <a:ln/>
        </p:spPr>
      </p:sp>
      <p:sp>
        <p:nvSpPr>
          <p:cNvPr id="15" name="Text 9"/>
          <p:cNvSpPr/>
          <p:nvPr/>
        </p:nvSpPr>
        <p:spPr>
          <a:xfrm>
            <a:off x="1079635"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6" name="Shape 10"/>
          <p:cNvSpPr/>
          <p:nvPr/>
        </p:nvSpPr>
        <p:spPr>
          <a:xfrm>
            <a:off x="2159270" y="7962900"/>
            <a:ext cx="5525191" cy="3073400"/>
          </a:xfrm>
          <a:prstGeom prst="rect">
            <a:avLst/>
          </a:prstGeom>
          <a:noFill/>
          <a:ln/>
        </p:spPr>
      </p:sp>
      <p:sp>
        <p:nvSpPr>
          <p:cNvPr id="17" name="Text 11"/>
          <p:cNvSpPr/>
          <p:nvPr/>
        </p:nvSpPr>
        <p:spPr>
          <a:xfrm>
            <a:off x="2159270"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8" name="Text 12"/>
          <p:cNvSpPr/>
          <p:nvPr/>
        </p:nvSpPr>
        <p:spPr>
          <a:xfrm>
            <a:off x="2159270"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19" name="Shape 13"/>
          <p:cNvSpPr/>
          <p:nvPr/>
        </p:nvSpPr>
        <p:spPr>
          <a:xfrm>
            <a:off x="8586273" y="7962900"/>
            <a:ext cx="6604826" cy="3073400"/>
          </a:xfrm>
          <a:prstGeom prst="rect">
            <a:avLst/>
          </a:prstGeom>
          <a:noFill/>
          <a:ln/>
        </p:spPr>
      </p:sp>
      <p:sp>
        <p:nvSpPr>
          <p:cNvPr id="20" name="Shape 14"/>
          <p:cNvSpPr/>
          <p:nvPr/>
        </p:nvSpPr>
        <p:spPr>
          <a:xfrm>
            <a:off x="8586273" y="8388350"/>
            <a:ext cx="876410" cy="2222500"/>
          </a:xfrm>
          <a:prstGeom prst="rect">
            <a:avLst/>
          </a:prstGeom>
          <a:noFill/>
          <a:ln/>
        </p:spPr>
      </p:sp>
      <p:sp>
        <p:nvSpPr>
          <p:cNvPr id="21" name="Text 15"/>
          <p:cNvSpPr/>
          <p:nvPr/>
        </p:nvSpPr>
        <p:spPr>
          <a:xfrm>
            <a:off x="8586273"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2" name="Shape 16"/>
          <p:cNvSpPr/>
          <p:nvPr/>
        </p:nvSpPr>
        <p:spPr>
          <a:xfrm>
            <a:off x="9665908" y="7962900"/>
            <a:ext cx="5525191" cy="3073400"/>
          </a:xfrm>
          <a:prstGeom prst="rect">
            <a:avLst/>
          </a:prstGeom>
          <a:noFill/>
          <a:ln/>
        </p:spPr>
      </p:sp>
      <p:sp>
        <p:nvSpPr>
          <p:cNvPr id="23" name="Text 17"/>
          <p:cNvSpPr/>
          <p:nvPr/>
        </p:nvSpPr>
        <p:spPr>
          <a:xfrm>
            <a:off x="9665908"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4" name="Text 18"/>
          <p:cNvSpPr/>
          <p:nvPr/>
        </p:nvSpPr>
        <p:spPr>
          <a:xfrm>
            <a:off x="9665908"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5" name="Shape 19"/>
          <p:cNvSpPr/>
          <p:nvPr/>
        </p:nvSpPr>
        <p:spPr>
          <a:xfrm>
            <a:off x="16181822" y="2171700"/>
            <a:ext cx="6604826" cy="2540000"/>
          </a:xfrm>
          <a:prstGeom prst="rect">
            <a:avLst/>
          </a:prstGeom>
          <a:noFill/>
          <a:ln/>
        </p:spPr>
      </p:sp>
      <p:sp>
        <p:nvSpPr>
          <p:cNvPr id="26" name="Shape 20"/>
          <p:cNvSpPr/>
          <p:nvPr/>
        </p:nvSpPr>
        <p:spPr>
          <a:xfrm>
            <a:off x="16181822" y="2330450"/>
            <a:ext cx="876410" cy="2222500"/>
          </a:xfrm>
          <a:prstGeom prst="rect">
            <a:avLst/>
          </a:prstGeom>
          <a:noFill/>
          <a:ln/>
        </p:spPr>
      </p:sp>
      <p:sp>
        <p:nvSpPr>
          <p:cNvPr id="27" name="Text 21"/>
          <p:cNvSpPr/>
          <p:nvPr/>
        </p:nvSpPr>
        <p:spPr>
          <a:xfrm>
            <a:off x="16181822" y="23304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8" name="Shape 22"/>
          <p:cNvSpPr/>
          <p:nvPr/>
        </p:nvSpPr>
        <p:spPr>
          <a:xfrm>
            <a:off x="17261457" y="2171700"/>
            <a:ext cx="5525191" cy="2540000"/>
          </a:xfrm>
          <a:prstGeom prst="rect">
            <a:avLst/>
          </a:prstGeom>
          <a:noFill/>
          <a:ln/>
        </p:spPr>
      </p:sp>
      <p:sp>
        <p:nvSpPr>
          <p:cNvPr id="29" name="Text 23"/>
          <p:cNvSpPr/>
          <p:nvPr/>
        </p:nvSpPr>
        <p:spPr>
          <a:xfrm>
            <a:off x="17261457" y="21717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30" name="Text 24"/>
          <p:cNvSpPr/>
          <p:nvPr/>
        </p:nvSpPr>
        <p:spPr>
          <a:xfrm>
            <a:off x="17261457" y="3111500"/>
            <a:ext cx="5660674"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D9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070358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802817" y="3111500"/>
            <a:ext cx="7070550" cy="2764367"/>
          </a:xfrm>
          <a:prstGeom prst="rect">
            <a:avLst/>
          </a:prstGeom>
          <a:noFill/>
          <a:ln/>
        </p:spPr>
        <p:txBody>
          <a:bodyPr wrap="square" lIns="0" tIns="0" rIns="0" bIns="0" rtlCol="0" anchor="t"/>
          <a:lstStyle/>
          <a:p>
            <a:pPr algn="ct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6" name="Text 2"/>
          <p:cNvSpPr/>
          <p:nvPr/>
        </p:nvSpPr>
        <p:spPr>
          <a:xfrm>
            <a:off x="2320157" y="6400800"/>
            <a:ext cx="8035871" cy="3869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2" descr="preencoded.png">    </p:cNvPr>
          <p:cNvPicPr>
            <a:picLocks noChangeAspect="1"/>
          </p:cNvPicPr>
          <p:nvPr/>
        </p:nvPicPr>
        <p:blipFill>
          <a:blip r:embed="rId3"/>
          <a:stretch>
            <a:fillRect/>
          </a:stretch>
        </p:blipFill>
        <p:spPr>
          <a:xfrm>
            <a:off x="10288286" y="1905000"/>
            <a:ext cx="13314873" cy="111562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522765" y="3810000"/>
            <a:ext cx="14479810" cy="7861300"/>
          </a:xfrm>
          <a:prstGeom prst="rect">
            <a:avLst/>
          </a:prstGeom>
        </p:spPr>
      </p:pic>
      <p:sp>
        <p:nvSpPr>
          <p:cNvPr id="6" name="Text 1"/>
          <p:cNvSpPr/>
          <p:nvPr/>
        </p:nvSpPr>
        <p:spPr>
          <a:xfrm>
            <a:off x="5012893" y="1104900"/>
            <a:ext cx="14348560"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7" name="Shape 2"/>
          <p:cNvSpPr/>
          <p:nvPr/>
        </p:nvSpPr>
        <p:spPr>
          <a:xfrm>
            <a:off x="1714714" y="3390900"/>
            <a:ext cx="6935067" cy="2006600"/>
          </a:xfrm>
          <a:prstGeom prst="rect">
            <a:avLst/>
          </a:prstGeom>
          <a:noFill/>
          <a:ln/>
        </p:spPr>
      </p:sp>
      <p:sp>
        <p:nvSpPr>
          <p:cNvPr id="8" name="Shape 3"/>
          <p:cNvSpPr/>
          <p:nvPr/>
        </p:nvSpPr>
        <p:spPr>
          <a:xfrm>
            <a:off x="1714714" y="3390900"/>
            <a:ext cx="6935067" cy="2006600"/>
          </a:xfrm>
          <a:prstGeom prst="rect">
            <a:avLst/>
          </a:prstGeom>
          <a:noFill/>
          <a:ln/>
        </p:spPr>
      </p:sp>
      <p:sp>
        <p:nvSpPr>
          <p:cNvPr id="9" name="Text 4"/>
          <p:cNvSpPr/>
          <p:nvPr/>
        </p:nvSpPr>
        <p:spPr>
          <a:xfrm>
            <a:off x="1714714" y="33909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0" name="Text 5"/>
          <p:cNvSpPr/>
          <p:nvPr/>
        </p:nvSpPr>
        <p:spPr>
          <a:xfrm>
            <a:off x="1714714" y="43307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1" name="Shape 6"/>
          <p:cNvSpPr/>
          <p:nvPr/>
        </p:nvSpPr>
        <p:spPr>
          <a:xfrm>
            <a:off x="1714714" y="6286500"/>
            <a:ext cx="6935067" cy="2540000"/>
          </a:xfrm>
          <a:prstGeom prst="rect">
            <a:avLst/>
          </a:prstGeom>
          <a:noFill/>
          <a:ln/>
        </p:spPr>
      </p:sp>
      <p:sp>
        <p:nvSpPr>
          <p:cNvPr id="12" name="Shape 7"/>
          <p:cNvSpPr/>
          <p:nvPr/>
        </p:nvSpPr>
        <p:spPr>
          <a:xfrm>
            <a:off x="1714714" y="6286500"/>
            <a:ext cx="6935067" cy="2540000"/>
          </a:xfrm>
          <a:prstGeom prst="rect">
            <a:avLst/>
          </a:prstGeom>
          <a:noFill/>
          <a:ln/>
        </p:spPr>
      </p:sp>
      <p:sp>
        <p:nvSpPr>
          <p:cNvPr id="13" name="Text 8"/>
          <p:cNvSpPr/>
          <p:nvPr/>
        </p:nvSpPr>
        <p:spPr>
          <a:xfrm>
            <a:off x="1714714" y="6286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4" name="Text 9"/>
          <p:cNvSpPr/>
          <p:nvPr/>
        </p:nvSpPr>
        <p:spPr>
          <a:xfrm>
            <a:off x="1714714" y="7226300"/>
            <a:ext cx="7070550"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5" name="Shape 10"/>
          <p:cNvSpPr/>
          <p:nvPr/>
        </p:nvSpPr>
        <p:spPr>
          <a:xfrm>
            <a:off x="1714714" y="9715500"/>
            <a:ext cx="6935067" cy="2006600"/>
          </a:xfrm>
          <a:prstGeom prst="rect">
            <a:avLst/>
          </a:prstGeom>
          <a:noFill/>
          <a:ln/>
        </p:spPr>
      </p:sp>
      <p:sp>
        <p:nvSpPr>
          <p:cNvPr id="16" name="Shape 11"/>
          <p:cNvSpPr/>
          <p:nvPr/>
        </p:nvSpPr>
        <p:spPr>
          <a:xfrm>
            <a:off x="1714714" y="9715500"/>
            <a:ext cx="6935067" cy="2006600"/>
          </a:xfrm>
          <a:prstGeom prst="rect">
            <a:avLst/>
          </a:prstGeom>
          <a:noFill/>
          <a:ln/>
        </p:spPr>
      </p:sp>
      <p:sp>
        <p:nvSpPr>
          <p:cNvPr id="17" name="Text 12"/>
          <p:cNvSpPr/>
          <p:nvPr/>
        </p:nvSpPr>
        <p:spPr>
          <a:xfrm>
            <a:off x="1714714" y="9715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8" name="Text 13"/>
          <p:cNvSpPr/>
          <p:nvPr/>
        </p:nvSpPr>
        <p:spPr>
          <a:xfrm>
            <a:off x="1714714" y="106553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1104900"/>
            <a:ext cx="12278201"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6" name="Shape 2"/>
          <p:cNvSpPr/>
          <p:nvPr/>
        </p:nvSpPr>
        <p:spPr>
          <a:xfrm>
            <a:off x="0" y="3289300"/>
            <a:ext cx="24387048" cy="9766300"/>
          </a:xfrm>
          <a:prstGeom prst="rect">
            <a:avLst/>
          </a:prstGeom>
          <a:noFill/>
          <a:ln/>
        </p:spPr>
      </p:sp>
      <p:sp>
        <p:nvSpPr>
          <p:cNvPr id="7" name="Shape 3"/>
          <p:cNvSpPr/>
          <p:nvPr/>
        </p:nvSpPr>
        <p:spPr>
          <a:xfrm>
            <a:off x="0" y="7924800"/>
            <a:ext cx="24387048" cy="0"/>
          </a:xfrm>
          <a:prstGeom prst="rect">
            <a:avLst/>
          </a:prstGeom>
          <a:noFill/>
          <a:ln/>
        </p:spPr>
      </p:sp>
      <p:pic>
        <p:nvPicPr>
          <p:cNvPr id="8" name="Image 2" descr="preencoded.png">    </p:cNvPr>
          <p:cNvPicPr>
            <a:picLocks noChangeAspect="1"/>
          </p:cNvPicPr>
          <p:nvPr/>
        </p:nvPicPr>
        <p:blipFill>
          <a:blip r:embed="rId3"/>
          <a:stretch>
            <a:fillRect/>
          </a:stretch>
        </p:blipFill>
        <p:spPr>
          <a:xfrm>
            <a:off x="0" y="7912100"/>
            <a:ext cx="24387048" cy="12700"/>
          </a:xfrm>
          <a:prstGeom prst="rect">
            <a:avLst/>
          </a:prstGeom>
        </p:spPr>
      </p:pic>
      <p:pic>
        <p:nvPicPr>
          <p:cNvPr id="9" name="Image 3" descr="preencoded.png">    </p:cNvPr>
          <p:cNvPicPr>
            <a:picLocks noChangeAspect="1"/>
          </p:cNvPicPr>
          <p:nvPr/>
        </p:nvPicPr>
        <p:blipFill>
          <a:blip r:embed="rId4"/>
          <a:stretch>
            <a:fillRect/>
          </a:stretch>
        </p:blipFill>
        <p:spPr>
          <a:xfrm>
            <a:off x="1244756" y="5016500"/>
            <a:ext cx="190524" cy="2908300"/>
          </a:xfrm>
          <a:prstGeom prst="rect">
            <a:avLst/>
          </a:prstGeom>
        </p:spPr>
      </p:pic>
      <p:pic>
        <p:nvPicPr>
          <p:cNvPr id="10" name="Image 4" descr="preencoded.png">    </p:cNvPr>
          <p:cNvPicPr>
            <a:picLocks noChangeAspect="1"/>
          </p:cNvPicPr>
          <p:nvPr/>
        </p:nvPicPr>
        <p:blipFill>
          <a:blip r:embed="rId5"/>
          <a:stretch>
            <a:fillRect/>
          </a:stretch>
        </p:blipFill>
        <p:spPr>
          <a:xfrm>
            <a:off x="12561870" y="3505200"/>
            <a:ext cx="190524" cy="4419600"/>
          </a:xfrm>
          <a:prstGeom prst="rect">
            <a:avLst/>
          </a:prstGeom>
        </p:spPr>
      </p:pic>
      <p:pic>
        <p:nvPicPr>
          <p:cNvPr id="11" name="Image 5" descr="preencoded.png">    </p:cNvPr>
          <p:cNvPicPr>
            <a:picLocks noChangeAspect="1"/>
          </p:cNvPicPr>
          <p:nvPr/>
        </p:nvPicPr>
        <p:blipFill>
          <a:blip r:embed="rId6"/>
          <a:stretch>
            <a:fillRect/>
          </a:stretch>
        </p:blipFill>
        <p:spPr>
          <a:xfrm>
            <a:off x="6884260" y="7924800"/>
            <a:ext cx="190524" cy="5029200"/>
          </a:xfrm>
          <a:prstGeom prst="rect">
            <a:avLst/>
          </a:prstGeom>
        </p:spPr>
      </p:pic>
      <p:pic>
        <p:nvPicPr>
          <p:cNvPr id="12" name="Image 6" descr="preencoded.png">    </p:cNvPr>
          <p:cNvPicPr>
            <a:picLocks noChangeAspect="1"/>
          </p:cNvPicPr>
          <p:nvPr/>
        </p:nvPicPr>
        <p:blipFill>
          <a:blip r:embed="rId7"/>
          <a:stretch>
            <a:fillRect/>
          </a:stretch>
        </p:blipFill>
        <p:spPr>
          <a:xfrm>
            <a:off x="18214076" y="7924800"/>
            <a:ext cx="190524" cy="3048000"/>
          </a:xfrm>
          <a:prstGeom prst="rect">
            <a:avLst/>
          </a:prstGeom>
        </p:spPr>
      </p:pic>
      <p:sp>
        <p:nvSpPr>
          <p:cNvPr id="13" name="Shape 4"/>
          <p:cNvSpPr/>
          <p:nvPr/>
        </p:nvSpPr>
        <p:spPr>
          <a:xfrm>
            <a:off x="1740117" y="4775200"/>
            <a:ext cx="4572572" cy="2832100"/>
          </a:xfrm>
          <a:prstGeom prst="rect">
            <a:avLst/>
          </a:prstGeom>
          <a:noFill/>
          <a:ln/>
        </p:spPr>
      </p:sp>
      <p:sp>
        <p:nvSpPr>
          <p:cNvPr id="14" name="Shape 5"/>
          <p:cNvSpPr/>
          <p:nvPr/>
        </p:nvSpPr>
        <p:spPr>
          <a:xfrm>
            <a:off x="1740117" y="4775200"/>
            <a:ext cx="4572572" cy="2832100"/>
          </a:xfrm>
          <a:prstGeom prst="rect">
            <a:avLst/>
          </a:prstGeom>
          <a:noFill/>
          <a:ln/>
        </p:spPr>
      </p:sp>
      <p:sp>
        <p:nvSpPr>
          <p:cNvPr id="15" name="Text 6"/>
          <p:cNvSpPr/>
          <p:nvPr/>
        </p:nvSpPr>
        <p:spPr>
          <a:xfrm>
            <a:off x="1740117" y="47752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6"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7" name="Shape 8"/>
          <p:cNvSpPr/>
          <p:nvPr/>
        </p:nvSpPr>
        <p:spPr>
          <a:xfrm>
            <a:off x="13069934" y="3289300"/>
            <a:ext cx="4572572" cy="4432300"/>
          </a:xfrm>
          <a:prstGeom prst="rect">
            <a:avLst/>
          </a:prstGeom>
          <a:noFill/>
          <a:ln/>
        </p:spPr>
      </p:sp>
      <p:sp>
        <p:nvSpPr>
          <p:cNvPr id="18" name="Shape 9"/>
          <p:cNvSpPr/>
          <p:nvPr/>
        </p:nvSpPr>
        <p:spPr>
          <a:xfrm>
            <a:off x="13069934" y="3289300"/>
            <a:ext cx="4572572" cy="4432300"/>
          </a:xfrm>
          <a:prstGeom prst="rect">
            <a:avLst/>
          </a:prstGeom>
          <a:noFill/>
          <a:ln/>
        </p:spPr>
      </p:sp>
      <p:sp>
        <p:nvSpPr>
          <p:cNvPr id="19" name="Text 10"/>
          <p:cNvSpPr/>
          <p:nvPr/>
        </p:nvSpPr>
        <p:spPr>
          <a:xfrm>
            <a:off x="13069934" y="32893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0"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1" name="Shape 12"/>
          <p:cNvSpPr/>
          <p:nvPr/>
        </p:nvSpPr>
        <p:spPr>
          <a:xfrm>
            <a:off x="7417727" y="8432800"/>
            <a:ext cx="4572572" cy="4432300"/>
          </a:xfrm>
          <a:prstGeom prst="rect">
            <a:avLst/>
          </a:prstGeom>
          <a:noFill/>
          <a:ln/>
        </p:spPr>
      </p:sp>
      <p:sp>
        <p:nvSpPr>
          <p:cNvPr id="22" name="Shape 13"/>
          <p:cNvSpPr/>
          <p:nvPr/>
        </p:nvSpPr>
        <p:spPr>
          <a:xfrm>
            <a:off x="7417727" y="8432800"/>
            <a:ext cx="4572572" cy="4432300"/>
          </a:xfrm>
          <a:prstGeom prst="rect">
            <a:avLst/>
          </a:prstGeom>
          <a:noFill/>
          <a:ln/>
        </p:spPr>
      </p:sp>
      <p:sp>
        <p:nvSpPr>
          <p:cNvPr id="23" name="Text 14"/>
          <p:cNvSpPr/>
          <p:nvPr/>
        </p:nvSpPr>
        <p:spPr>
          <a:xfrm>
            <a:off x="7417727"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4"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5" name="Shape 16"/>
          <p:cNvSpPr/>
          <p:nvPr/>
        </p:nvSpPr>
        <p:spPr>
          <a:xfrm>
            <a:off x="18747543" y="8432800"/>
            <a:ext cx="4572572" cy="2832100"/>
          </a:xfrm>
          <a:prstGeom prst="rect">
            <a:avLst/>
          </a:prstGeom>
          <a:noFill/>
          <a:ln/>
        </p:spPr>
      </p:sp>
      <p:sp>
        <p:nvSpPr>
          <p:cNvPr id="26" name="Shape 17"/>
          <p:cNvSpPr/>
          <p:nvPr/>
        </p:nvSpPr>
        <p:spPr>
          <a:xfrm>
            <a:off x="18747543" y="8432800"/>
            <a:ext cx="4572572" cy="2832100"/>
          </a:xfrm>
          <a:prstGeom prst="rect">
            <a:avLst/>
          </a:prstGeom>
          <a:noFill/>
          <a:ln/>
        </p:spPr>
      </p:sp>
      <p:sp>
        <p:nvSpPr>
          <p:cNvPr id="27" name="Text 18"/>
          <p:cNvSpPr/>
          <p:nvPr/>
        </p:nvSpPr>
        <p:spPr>
          <a:xfrm>
            <a:off x="18747543"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28"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29" name="Text 20"/>
          <p:cNvSpPr/>
          <p:nvPr/>
        </p:nvSpPr>
        <p:spPr>
          <a:xfrm rot="16200000">
            <a:off x="928334" y="8556129"/>
            <a:ext cx="1105038"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0" name="Text 21"/>
          <p:cNvSpPr/>
          <p:nvPr/>
        </p:nvSpPr>
        <p:spPr>
          <a:xfrm rot="16200000">
            <a:off x="12239097" y="85536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1" name="Text 22"/>
          <p:cNvSpPr/>
          <p:nvPr/>
        </p:nvSpPr>
        <p:spPr>
          <a:xfrm rot="16200000">
            <a:off x="6605943" y="6660704"/>
            <a:ext cx="1028829"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2" name="Text 23"/>
          <p:cNvSpPr/>
          <p:nvPr/>
        </p:nvSpPr>
        <p:spPr>
          <a:xfrm rot="16200000">
            <a:off x="17891304" y="66232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714714" y="1714500"/>
            <a:ext cx="12278201"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Information</a:t>
            </a:r>
            <a:endParaRPr lang="en-US" sz="8000" dirty="0"/>
          </a:p>
        </p:txBody>
      </p:sp>
      <p:sp>
        <p:nvSpPr>
          <p:cNvPr id="6" name="Shape 2"/>
          <p:cNvSpPr/>
          <p:nvPr/>
        </p:nvSpPr>
        <p:spPr>
          <a:xfrm>
            <a:off x="1714714" y="4203700"/>
            <a:ext cx="6122165" cy="6985000"/>
          </a:xfrm>
          <a:prstGeom prst="rect">
            <a:avLst/>
          </a:prstGeom>
          <a:noFill/>
          <a:ln w="12700">
            <a:solidFill>
              <a:srgbClr val="000000"/>
            </a:solidFill>
            <a:prstDash val="solid"/>
          </a:ln>
        </p:spPr>
      </p:sp>
      <p:pic>
        <p:nvPicPr>
          <p:cNvPr id="7" name="Image 2" descr="preencoded.png">    </p:cNvPr>
          <p:cNvPicPr>
            <a:picLocks noChangeAspect="1"/>
          </p:cNvPicPr>
          <p:nvPr/>
        </p:nvPicPr>
        <p:blipFill>
          <a:blip r:embed="rId3"/>
          <a:stretch>
            <a:fillRect/>
          </a:stretch>
        </p:blipFill>
        <p:spPr>
          <a:xfrm>
            <a:off x="2121165" y="4508500"/>
            <a:ext cx="1422953" cy="1625600"/>
          </a:xfrm>
          <a:prstGeom prst="rect">
            <a:avLst/>
          </a:prstGeom>
        </p:spPr>
      </p:pic>
      <p:sp>
        <p:nvSpPr>
          <p:cNvPr id="8" name="Shape 3"/>
          <p:cNvSpPr/>
          <p:nvPr/>
        </p:nvSpPr>
        <p:spPr>
          <a:xfrm>
            <a:off x="2121165" y="6438900"/>
            <a:ext cx="5309264" cy="4445000"/>
          </a:xfrm>
          <a:prstGeom prst="rect">
            <a:avLst/>
          </a:prstGeom>
          <a:noFill/>
          <a:ln/>
        </p:spPr>
      </p:sp>
      <p:sp>
        <p:nvSpPr>
          <p:cNvPr id="9" name="Text 4"/>
          <p:cNvSpPr/>
          <p:nvPr/>
        </p:nvSpPr>
        <p:spPr>
          <a:xfrm>
            <a:off x="2121165" y="6438900"/>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Competition</a:t>
            </a:r>
            <a:endParaRPr lang="en-US" sz="4800" dirty="0"/>
          </a:p>
        </p:txBody>
      </p:sp>
      <p:sp>
        <p:nvSpPr>
          <p:cNvPr id="10" name="Text 5"/>
          <p:cNvSpPr/>
          <p:nvPr/>
        </p:nvSpPr>
        <p:spPr>
          <a:xfrm>
            <a:off x="2121165" y="8216900"/>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the greatest spellcasters of the fantasy realm.</a:t>
            </a:r>
            <a:endParaRPr lang="en-US" sz="3200" dirty="0"/>
          </a:p>
        </p:txBody>
      </p:sp>
      <p:sp>
        <p:nvSpPr>
          <p:cNvPr id="11" name="Shape 6"/>
          <p:cNvSpPr/>
          <p:nvPr/>
        </p:nvSpPr>
        <p:spPr>
          <a:xfrm>
            <a:off x="9132441" y="4203700"/>
            <a:ext cx="6122165" cy="6985000"/>
          </a:xfrm>
          <a:prstGeom prst="rect">
            <a:avLst/>
          </a:prstGeom>
          <a:noFill/>
          <a:ln w="12700">
            <a:solidFill>
              <a:srgbClr val="000000"/>
            </a:solidFill>
            <a:prstDash val="solid"/>
          </a:ln>
        </p:spPr>
      </p:sp>
      <p:pic>
        <p:nvPicPr>
          <p:cNvPr id="12" name="Image 3" descr="preencoded.png">    </p:cNvPr>
          <p:cNvPicPr>
            <a:picLocks noChangeAspect="1"/>
          </p:cNvPicPr>
          <p:nvPr/>
        </p:nvPicPr>
        <p:blipFill>
          <a:blip r:embed="rId4"/>
          <a:stretch>
            <a:fillRect/>
          </a:stretch>
        </p:blipFill>
        <p:spPr>
          <a:xfrm>
            <a:off x="9538892" y="4508500"/>
            <a:ext cx="1832849" cy="1625600"/>
          </a:xfrm>
          <a:prstGeom prst="rect">
            <a:avLst/>
          </a:prstGeom>
        </p:spPr>
      </p:pic>
      <p:sp>
        <p:nvSpPr>
          <p:cNvPr id="13" name="Shape 7"/>
          <p:cNvSpPr/>
          <p:nvPr/>
        </p:nvSpPr>
        <p:spPr>
          <a:xfrm>
            <a:off x="9538892" y="6438900"/>
            <a:ext cx="5309264" cy="4445000"/>
          </a:xfrm>
          <a:prstGeom prst="rect">
            <a:avLst/>
          </a:prstGeom>
          <a:noFill/>
          <a:ln/>
        </p:spPr>
      </p:sp>
      <p:sp>
        <p:nvSpPr>
          <p:cNvPr id="14" name="Text 8"/>
          <p:cNvSpPr/>
          <p:nvPr/>
        </p:nvSpPr>
        <p:spPr>
          <a:xfrm>
            <a:off x="9538892" y="6438900"/>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a:t>
            </a:r>
            <a:endParaRPr lang="en-US" sz="4800" dirty="0"/>
          </a:p>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Hunt</a:t>
            </a:r>
            <a:endParaRPr lang="en-US" sz="4800" dirty="0"/>
          </a:p>
        </p:txBody>
      </p:sp>
      <p:sp>
        <p:nvSpPr>
          <p:cNvPr id="15" name="Text 9"/>
          <p:cNvSpPr/>
          <p:nvPr/>
        </p:nvSpPr>
        <p:spPr>
          <a:xfrm>
            <a:off x="9538892" y="8216900"/>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a massive and awesome treasure hunt was organized.</a:t>
            </a:r>
            <a:endParaRPr lang="en-US" sz="3200" dirty="0"/>
          </a:p>
        </p:txBody>
      </p:sp>
      <p:sp>
        <p:nvSpPr>
          <p:cNvPr id="16" name="Shape 10"/>
          <p:cNvSpPr/>
          <p:nvPr/>
        </p:nvSpPr>
        <p:spPr>
          <a:xfrm>
            <a:off x="16550169" y="4203700"/>
            <a:ext cx="6122165" cy="6985005"/>
          </a:xfrm>
          <a:prstGeom prst="rect">
            <a:avLst/>
          </a:prstGeom>
          <a:noFill/>
          <a:ln w="12700">
            <a:solidFill>
              <a:srgbClr val="000000"/>
            </a:solidFill>
            <a:prstDash val="solid"/>
          </a:ln>
        </p:spPr>
      </p:sp>
      <p:pic>
        <p:nvPicPr>
          <p:cNvPr id="17" name="Image 4" descr="preencoded.png">    </p:cNvPr>
          <p:cNvPicPr>
            <a:picLocks noChangeAspect="1"/>
          </p:cNvPicPr>
          <p:nvPr/>
        </p:nvPicPr>
        <p:blipFill>
          <a:blip r:embed="rId5"/>
          <a:stretch>
            <a:fillRect/>
          </a:stretch>
        </p:blipFill>
        <p:spPr>
          <a:xfrm>
            <a:off x="16956619" y="4508500"/>
            <a:ext cx="1842453" cy="1625600"/>
          </a:xfrm>
          <a:prstGeom prst="rect">
            <a:avLst/>
          </a:prstGeom>
        </p:spPr>
      </p:pic>
      <p:sp>
        <p:nvSpPr>
          <p:cNvPr id="18" name="Shape 11"/>
          <p:cNvSpPr/>
          <p:nvPr/>
        </p:nvSpPr>
        <p:spPr>
          <a:xfrm>
            <a:off x="16956619" y="6438900"/>
            <a:ext cx="5309264" cy="4445000"/>
          </a:xfrm>
          <a:prstGeom prst="rect">
            <a:avLst/>
          </a:prstGeom>
          <a:noFill/>
          <a:ln/>
        </p:spPr>
      </p:sp>
      <p:sp>
        <p:nvSpPr>
          <p:cNvPr id="19" name="Text 12"/>
          <p:cNvSpPr/>
          <p:nvPr/>
        </p:nvSpPr>
        <p:spPr>
          <a:xfrm>
            <a:off x="16956619" y="6438900"/>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Great</a:t>
            </a:r>
            <a:endParaRPr lang="en-US" sz="4800" dirty="0"/>
          </a:p>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20" name="Text 13"/>
          <p:cNvSpPr/>
          <p:nvPr/>
        </p:nvSpPr>
        <p:spPr>
          <a:xfrm>
            <a:off x="16956619" y="8216900"/>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010276" y="927100"/>
            <a:ext cx="5851198"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Graph</a:t>
            </a:r>
            <a:endParaRPr lang="en-US" sz="8000" dirty="0"/>
          </a:p>
        </p:txBody>
      </p:sp>
      <p:pic>
        <p:nvPicPr>
          <p:cNvPr id="6" name="Image 2" descr="preencoded.png">    </p:cNvPr>
          <p:cNvPicPr>
            <a:picLocks noChangeAspect="1"/>
          </p:cNvPicPr>
          <p:nvPr/>
        </p:nvPicPr>
        <p:blipFill>
          <a:blip r:embed="rId3"/>
          <a:stretch>
            <a:fillRect/>
          </a:stretch>
        </p:blipFill>
        <p:spPr>
          <a:xfrm>
            <a:off x="3010276" y="3441700"/>
            <a:ext cx="18366496" cy="9258300"/>
          </a:xfrm>
          <a:prstGeom prst="rect">
            <a:avLst/>
          </a:prstGeom>
        </p:spPr>
      </p:pic>
      <p:pic>
        <p:nvPicPr>
          <p:cNvPr id="7" name="Image 3" descr="preencoded.png">    </p:cNvPr>
          <p:cNvPicPr>
            <a:picLocks noChangeAspect="1"/>
          </p:cNvPicPr>
          <p:nvPr/>
        </p:nvPicPr>
        <p:blipFill>
          <a:blip r:embed="rId4"/>
          <a:stretch>
            <a:fillRect/>
          </a:stretch>
        </p:blipFill>
        <p:spPr>
          <a:xfrm>
            <a:off x="3010276" y="3441700"/>
            <a:ext cx="18366496" cy="9258300"/>
          </a:xfrm>
          <a:prstGeom prst="rect">
            <a:avLst/>
          </a:prstGeom>
        </p:spPr>
      </p:pic>
      <p:sp>
        <p:nvSpPr>
          <p:cNvPr id="8" name="Shape 2"/>
          <p:cNvSpPr/>
          <p:nvPr/>
        </p:nvSpPr>
        <p:spPr>
          <a:xfrm>
            <a:off x="3010276" y="3441700"/>
            <a:ext cx="18366496" cy="9029700"/>
          </a:xfrm>
          <a:prstGeom prst="rect">
            <a:avLst/>
          </a:prstGeom>
          <a:noFill/>
          <a:ln/>
        </p:spPr>
      </p:sp>
      <p:sp>
        <p:nvSpPr>
          <p:cNvPr id="9" name="Shape 3"/>
          <p:cNvSpPr/>
          <p:nvPr/>
        </p:nvSpPr>
        <p:spPr>
          <a:xfrm>
            <a:off x="3010276" y="3441700"/>
            <a:ext cx="18366496" cy="609600"/>
          </a:xfrm>
          <a:prstGeom prst="rect">
            <a:avLst/>
          </a:prstGeom>
          <a:noFill/>
          <a:ln/>
        </p:spPr>
      </p:sp>
      <p:sp>
        <p:nvSpPr>
          <p:cNvPr id="10" name="Text 4"/>
          <p:cNvSpPr/>
          <p:nvPr/>
        </p:nvSpPr>
        <p:spPr>
          <a:xfrm>
            <a:off x="2874793" y="3441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1" name="Image 4" descr="preencoded.png">    </p:cNvPr>
          <p:cNvPicPr>
            <a:picLocks noChangeAspect="1"/>
          </p:cNvPicPr>
          <p:nvPr/>
        </p:nvPicPr>
        <p:blipFill>
          <a:blip r:embed="rId5"/>
          <a:stretch>
            <a:fillRect/>
          </a:stretch>
        </p:blipFill>
        <p:spPr>
          <a:xfrm>
            <a:off x="3619952" y="3746500"/>
            <a:ext cx="17756819" cy="0"/>
          </a:xfrm>
          <a:prstGeom prst="rect">
            <a:avLst/>
          </a:prstGeom>
        </p:spPr>
      </p:pic>
      <p:pic>
        <p:nvPicPr>
          <p:cNvPr id="12" name="Image 5" descr="preencoded.png">    </p:cNvPr>
          <p:cNvPicPr>
            <a:picLocks noChangeAspect="1"/>
          </p:cNvPicPr>
          <p:nvPr/>
        </p:nvPicPr>
        <p:blipFill>
          <a:blip r:embed="rId6"/>
          <a:stretch>
            <a:fillRect/>
          </a:stretch>
        </p:blipFill>
        <p:spPr>
          <a:xfrm>
            <a:off x="3619952" y="3733800"/>
            <a:ext cx="17756819" cy="12700"/>
          </a:xfrm>
          <a:prstGeom prst="rect">
            <a:avLst/>
          </a:prstGeom>
        </p:spPr>
      </p:pic>
      <p:sp>
        <p:nvSpPr>
          <p:cNvPr id="13" name="Shape 5"/>
          <p:cNvSpPr/>
          <p:nvPr/>
        </p:nvSpPr>
        <p:spPr>
          <a:xfrm>
            <a:off x="3010276" y="4845050"/>
            <a:ext cx="18366496" cy="609600"/>
          </a:xfrm>
          <a:prstGeom prst="rect">
            <a:avLst/>
          </a:prstGeom>
          <a:noFill/>
          <a:ln/>
        </p:spPr>
      </p:sp>
      <p:sp>
        <p:nvSpPr>
          <p:cNvPr id="14" name="Text 6"/>
          <p:cNvSpPr/>
          <p:nvPr/>
        </p:nvSpPr>
        <p:spPr>
          <a:xfrm>
            <a:off x="2874793" y="48450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5" name="Image 6" descr="preencoded.png">    </p:cNvPr>
          <p:cNvPicPr>
            <a:picLocks noChangeAspect="1"/>
          </p:cNvPicPr>
          <p:nvPr/>
        </p:nvPicPr>
        <p:blipFill>
          <a:blip r:embed="rId7"/>
          <a:stretch>
            <a:fillRect/>
          </a:stretch>
        </p:blipFill>
        <p:spPr>
          <a:xfrm>
            <a:off x="3619952" y="5149850"/>
            <a:ext cx="17756819" cy="0"/>
          </a:xfrm>
          <a:prstGeom prst="rect">
            <a:avLst/>
          </a:prstGeom>
        </p:spPr>
      </p:pic>
      <p:pic>
        <p:nvPicPr>
          <p:cNvPr id="16" name="Image 7" descr="preencoded.png">    </p:cNvPr>
          <p:cNvPicPr>
            <a:picLocks noChangeAspect="1"/>
          </p:cNvPicPr>
          <p:nvPr/>
        </p:nvPicPr>
        <p:blipFill>
          <a:blip r:embed="rId8"/>
          <a:stretch>
            <a:fillRect/>
          </a:stretch>
        </p:blipFill>
        <p:spPr>
          <a:xfrm>
            <a:off x="3619952" y="5137150"/>
            <a:ext cx="17756819" cy="12700"/>
          </a:xfrm>
          <a:prstGeom prst="rect">
            <a:avLst/>
          </a:prstGeom>
        </p:spPr>
      </p:pic>
      <p:sp>
        <p:nvSpPr>
          <p:cNvPr id="17" name="Shape 7"/>
          <p:cNvSpPr/>
          <p:nvPr/>
        </p:nvSpPr>
        <p:spPr>
          <a:xfrm>
            <a:off x="3010276" y="6248400"/>
            <a:ext cx="18366496" cy="609600"/>
          </a:xfrm>
          <a:prstGeom prst="rect">
            <a:avLst/>
          </a:prstGeom>
          <a:noFill/>
          <a:ln/>
        </p:spPr>
      </p:sp>
      <p:sp>
        <p:nvSpPr>
          <p:cNvPr id="18" name="Text 8"/>
          <p:cNvSpPr/>
          <p:nvPr/>
        </p:nvSpPr>
        <p:spPr>
          <a:xfrm>
            <a:off x="2874793" y="6248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19" name="Image 8" descr="preencoded.png">    </p:cNvPr>
          <p:cNvPicPr>
            <a:picLocks noChangeAspect="1"/>
          </p:cNvPicPr>
          <p:nvPr/>
        </p:nvPicPr>
        <p:blipFill>
          <a:blip r:embed="rId9"/>
          <a:stretch>
            <a:fillRect/>
          </a:stretch>
        </p:blipFill>
        <p:spPr>
          <a:xfrm>
            <a:off x="3619952" y="6553200"/>
            <a:ext cx="17756819" cy="0"/>
          </a:xfrm>
          <a:prstGeom prst="rect">
            <a:avLst/>
          </a:prstGeom>
        </p:spPr>
      </p:pic>
      <p:pic>
        <p:nvPicPr>
          <p:cNvPr id="20" name="Image 9" descr="preencoded.png">    </p:cNvPr>
          <p:cNvPicPr>
            <a:picLocks noChangeAspect="1"/>
          </p:cNvPicPr>
          <p:nvPr/>
        </p:nvPicPr>
        <p:blipFill>
          <a:blip r:embed="rId10"/>
          <a:stretch>
            <a:fillRect/>
          </a:stretch>
        </p:blipFill>
        <p:spPr>
          <a:xfrm>
            <a:off x="3619952" y="6540500"/>
            <a:ext cx="17756819" cy="12700"/>
          </a:xfrm>
          <a:prstGeom prst="rect">
            <a:avLst/>
          </a:prstGeom>
        </p:spPr>
      </p:pic>
      <p:sp>
        <p:nvSpPr>
          <p:cNvPr id="21" name="Shape 9"/>
          <p:cNvSpPr/>
          <p:nvPr/>
        </p:nvSpPr>
        <p:spPr>
          <a:xfrm>
            <a:off x="3010276" y="7651750"/>
            <a:ext cx="18366496" cy="609600"/>
          </a:xfrm>
          <a:prstGeom prst="rect">
            <a:avLst/>
          </a:prstGeom>
          <a:noFill/>
          <a:ln/>
        </p:spPr>
      </p:sp>
      <p:sp>
        <p:nvSpPr>
          <p:cNvPr id="22" name="Text 10"/>
          <p:cNvSpPr/>
          <p:nvPr/>
        </p:nvSpPr>
        <p:spPr>
          <a:xfrm>
            <a:off x="2874793" y="76517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3" name="Image 10" descr="preencoded.png">    </p:cNvPr>
          <p:cNvPicPr>
            <a:picLocks noChangeAspect="1"/>
          </p:cNvPicPr>
          <p:nvPr/>
        </p:nvPicPr>
        <p:blipFill>
          <a:blip r:embed="rId11"/>
          <a:stretch>
            <a:fillRect/>
          </a:stretch>
        </p:blipFill>
        <p:spPr>
          <a:xfrm>
            <a:off x="3619952" y="7956550"/>
            <a:ext cx="17756819" cy="0"/>
          </a:xfrm>
          <a:prstGeom prst="rect">
            <a:avLst/>
          </a:prstGeom>
        </p:spPr>
      </p:pic>
      <p:pic>
        <p:nvPicPr>
          <p:cNvPr id="24" name="Image 11" descr="preencoded.png">    </p:cNvPr>
          <p:cNvPicPr>
            <a:picLocks noChangeAspect="1"/>
          </p:cNvPicPr>
          <p:nvPr/>
        </p:nvPicPr>
        <p:blipFill>
          <a:blip r:embed="rId12"/>
          <a:stretch>
            <a:fillRect/>
          </a:stretch>
        </p:blipFill>
        <p:spPr>
          <a:xfrm>
            <a:off x="3619952" y="7943850"/>
            <a:ext cx="17756819" cy="12700"/>
          </a:xfrm>
          <a:prstGeom prst="rect">
            <a:avLst/>
          </a:prstGeom>
        </p:spPr>
      </p:pic>
      <p:sp>
        <p:nvSpPr>
          <p:cNvPr id="25" name="Shape 11"/>
          <p:cNvSpPr/>
          <p:nvPr/>
        </p:nvSpPr>
        <p:spPr>
          <a:xfrm>
            <a:off x="3010276" y="9055100"/>
            <a:ext cx="18366496" cy="609600"/>
          </a:xfrm>
          <a:prstGeom prst="rect">
            <a:avLst/>
          </a:prstGeom>
          <a:noFill/>
          <a:ln/>
        </p:spPr>
      </p:sp>
      <p:sp>
        <p:nvSpPr>
          <p:cNvPr id="26" name="Text 12"/>
          <p:cNvSpPr/>
          <p:nvPr/>
        </p:nvSpPr>
        <p:spPr>
          <a:xfrm>
            <a:off x="2874793" y="90551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7" name="Image 12" descr="preencoded.png">    </p:cNvPr>
          <p:cNvPicPr>
            <a:picLocks noChangeAspect="1"/>
          </p:cNvPicPr>
          <p:nvPr/>
        </p:nvPicPr>
        <p:blipFill>
          <a:blip r:embed="rId13"/>
          <a:stretch>
            <a:fillRect/>
          </a:stretch>
        </p:blipFill>
        <p:spPr>
          <a:xfrm>
            <a:off x="3619952" y="9359900"/>
            <a:ext cx="17756819" cy="0"/>
          </a:xfrm>
          <a:prstGeom prst="rect">
            <a:avLst/>
          </a:prstGeom>
        </p:spPr>
      </p:pic>
      <p:pic>
        <p:nvPicPr>
          <p:cNvPr id="28" name="Image 13" descr="preencoded.png">    </p:cNvPr>
          <p:cNvPicPr>
            <a:picLocks noChangeAspect="1"/>
          </p:cNvPicPr>
          <p:nvPr/>
        </p:nvPicPr>
        <p:blipFill>
          <a:blip r:embed="rId14"/>
          <a:stretch>
            <a:fillRect/>
          </a:stretch>
        </p:blipFill>
        <p:spPr>
          <a:xfrm>
            <a:off x="3619952" y="9347200"/>
            <a:ext cx="17756819" cy="12700"/>
          </a:xfrm>
          <a:prstGeom prst="rect">
            <a:avLst/>
          </a:prstGeom>
        </p:spPr>
      </p:pic>
      <p:sp>
        <p:nvSpPr>
          <p:cNvPr id="29" name="Shape 13"/>
          <p:cNvSpPr/>
          <p:nvPr/>
        </p:nvSpPr>
        <p:spPr>
          <a:xfrm>
            <a:off x="3010276" y="10458450"/>
            <a:ext cx="18366496" cy="609600"/>
          </a:xfrm>
          <a:prstGeom prst="rect">
            <a:avLst/>
          </a:prstGeom>
          <a:noFill/>
          <a:ln/>
        </p:spPr>
      </p:sp>
      <p:sp>
        <p:nvSpPr>
          <p:cNvPr id="30" name="Text 14"/>
          <p:cNvSpPr/>
          <p:nvPr/>
        </p:nvSpPr>
        <p:spPr>
          <a:xfrm>
            <a:off x="2874793" y="104584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1" name="Image 14" descr="preencoded.png">    </p:cNvPr>
          <p:cNvPicPr>
            <a:picLocks noChangeAspect="1"/>
          </p:cNvPicPr>
          <p:nvPr/>
        </p:nvPicPr>
        <p:blipFill>
          <a:blip r:embed="rId15"/>
          <a:stretch>
            <a:fillRect/>
          </a:stretch>
        </p:blipFill>
        <p:spPr>
          <a:xfrm>
            <a:off x="3619952" y="10763250"/>
            <a:ext cx="17756819" cy="0"/>
          </a:xfrm>
          <a:prstGeom prst="rect">
            <a:avLst/>
          </a:prstGeom>
        </p:spPr>
      </p:pic>
      <p:pic>
        <p:nvPicPr>
          <p:cNvPr id="32" name="Image 15" descr="preencoded.png">    </p:cNvPr>
          <p:cNvPicPr>
            <a:picLocks noChangeAspect="1"/>
          </p:cNvPicPr>
          <p:nvPr/>
        </p:nvPicPr>
        <p:blipFill>
          <a:blip r:embed="rId16"/>
          <a:stretch>
            <a:fillRect/>
          </a:stretch>
        </p:blipFill>
        <p:spPr>
          <a:xfrm>
            <a:off x="3619952" y="10750550"/>
            <a:ext cx="17756819" cy="12700"/>
          </a:xfrm>
          <a:prstGeom prst="rect">
            <a:avLst/>
          </a:prstGeom>
        </p:spPr>
      </p:pic>
      <p:sp>
        <p:nvSpPr>
          <p:cNvPr id="33" name="Shape 15"/>
          <p:cNvSpPr/>
          <p:nvPr/>
        </p:nvSpPr>
        <p:spPr>
          <a:xfrm>
            <a:off x="3010276" y="11861800"/>
            <a:ext cx="18366496" cy="609600"/>
          </a:xfrm>
          <a:prstGeom prst="rect">
            <a:avLst/>
          </a:prstGeom>
          <a:noFill/>
          <a:ln/>
        </p:spPr>
      </p:sp>
      <p:sp>
        <p:nvSpPr>
          <p:cNvPr id="34" name="Text 16"/>
          <p:cNvSpPr/>
          <p:nvPr/>
        </p:nvSpPr>
        <p:spPr>
          <a:xfrm>
            <a:off x="2874793" y="118618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5" name="Image 16" descr="preencoded.png">    </p:cNvPr>
          <p:cNvPicPr>
            <a:picLocks noChangeAspect="1"/>
          </p:cNvPicPr>
          <p:nvPr/>
        </p:nvPicPr>
        <p:blipFill>
          <a:blip r:embed="rId17"/>
          <a:stretch>
            <a:fillRect/>
          </a:stretch>
        </p:blipFill>
        <p:spPr>
          <a:xfrm>
            <a:off x="3619952" y="12369800"/>
            <a:ext cx="17756819" cy="101600"/>
          </a:xfrm>
          <a:prstGeom prst="rect">
            <a:avLst/>
          </a:prstGeom>
        </p:spPr>
      </p:pic>
      <p:pic>
        <p:nvPicPr>
          <p:cNvPr id="36" name="Image 17" descr="preencoded.png">    </p:cNvPr>
          <p:cNvPicPr>
            <a:picLocks noChangeAspect="1"/>
          </p:cNvPicPr>
          <p:nvPr/>
        </p:nvPicPr>
        <p:blipFill>
          <a:blip r:embed="rId18"/>
          <a:stretch>
            <a:fillRect/>
          </a:stretch>
        </p:blipFill>
        <p:spPr>
          <a:xfrm>
            <a:off x="3619952" y="12369800"/>
            <a:ext cx="17756819" cy="12700"/>
          </a:xfrm>
          <a:prstGeom prst="rect">
            <a:avLst/>
          </a:prstGeom>
        </p:spPr>
      </p:pic>
      <p:pic>
        <p:nvPicPr>
          <p:cNvPr id="37" name="Image 18" descr="preencoded.png">    </p:cNvPr>
          <p:cNvPicPr>
            <a:picLocks noChangeAspect="1"/>
          </p:cNvPicPr>
          <p:nvPr/>
        </p:nvPicPr>
        <p:blipFill>
          <a:blip r:embed="rId19"/>
          <a:stretch>
            <a:fillRect/>
          </a:stretch>
        </p:blipFill>
        <p:spPr>
          <a:xfrm>
            <a:off x="3619952" y="12369800"/>
            <a:ext cx="12702" cy="101600"/>
          </a:xfrm>
          <a:prstGeom prst="rect">
            <a:avLst/>
          </a:prstGeom>
        </p:spPr>
      </p:pic>
      <p:pic>
        <p:nvPicPr>
          <p:cNvPr id="38" name="Image 19" descr="preencoded.png">    </p:cNvPr>
          <p:cNvPicPr>
            <a:picLocks noChangeAspect="1"/>
          </p:cNvPicPr>
          <p:nvPr/>
        </p:nvPicPr>
        <p:blipFill>
          <a:blip r:embed="rId20"/>
          <a:stretch>
            <a:fillRect/>
          </a:stretch>
        </p:blipFill>
        <p:spPr>
          <a:xfrm>
            <a:off x="21364070" y="12369800"/>
            <a:ext cx="12702" cy="101600"/>
          </a:xfrm>
          <a:prstGeom prst="rect">
            <a:avLst/>
          </a:prstGeom>
        </p:spPr>
      </p:pic>
      <p:sp>
        <p:nvSpPr>
          <p:cNvPr id="39" name="Shape 17"/>
          <p:cNvSpPr/>
          <p:nvPr/>
        </p:nvSpPr>
        <p:spPr>
          <a:xfrm>
            <a:off x="3619952" y="3441700"/>
            <a:ext cx="17756819" cy="9258300"/>
          </a:xfrm>
          <a:prstGeom prst="rect">
            <a:avLst/>
          </a:prstGeom>
          <a:noFill/>
          <a:ln/>
        </p:spPr>
      </p:sp>
      <p:pic>
        <p:nvPicPr>
          <p:cNvPr id="40" name="Image 20" descr="preencoded.png">    </p:cNvPr>
          <p:cNvPicPr>
            <a:picLocks noChangeAspect="1"/>
          </p:cNvPicPr>
          <p:nvPr/>
        </p:nvPicPr>
        <p:blipFill>
          <a:blip r:embed="rId21"/>
          <a:stretch>
            <a:fillRect/>
          </a:stretch>
        </p:blipFill>
        <p:spPr>
          <a:xfrm>
            <a:off x="3619952" y="3441700"/>
            <a:ext cx="2536689" cy="9258300"/>
          </a:xfrm>
          <a:prstGeom prst="rect">
            <a:avLst/>
          </a:prstGeom>
        </p:spPr>
      </p:pic>
      <p:sp>
        <p:nvSpPr>
          <p:cNvPr id="41" name="Text 18"/>
          <p:cNvSpPr/>
          <p:nvPr/>
        </p:nvSpPr>
        <p:spPr>
          <a:xfrm>
            <a:off x="436511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2015</a:t>
            </a:r>
            <a:endParaRPr lang="en-US" sz="3200" dirty="0"/>
          </a:p>
        </p:txBody>
      </p:sp>
      <p:pic>
        <p:nvPicPr>
          <p:cNvPr id="42" name="Image 21" descr="preencoded.png">    </p:cNvPr>
          <p:cNvPicPr>
            <a:picLocks noChangeAspect="1"/>
          </p:cNvPicPr>
          <p:nvPr/>
        </p:nvPicPr>
        <p:blipFill>
          <a:blip r:embed="rId22"/>
          <a:stretch>
            <a:fillRect/>
          </a:stretch>
        </p:blipFill>
        <p:spPr>
          <a:xfrm>
            <a:off x="3619952" y="12369800"/>
            <a:ext cx="12702" cy="101600"/>
          </a:xfrm>
          <a:prstGeom prst="rect">
            <a:avLst/>
          </a:prstGeom>
        </p:spPr>
      </p:pic>
      <p:pic>
        <p:nvPicPr>
          <p:cNvPr id="43" name="Image 22" descr="preencoded.png">    </p:cNvPr>
          <p:cNvPicPr>
            <a:picLocks noChangeAspect="1"/>
          </p:cNvPicPr>
          <p:nvPr/>
        </p:nvPicPr>
        <p:blipFill>
          <a:blip r:embed="rId23"/>
          <a:stretch>
            <a:fillRect/>
          </a:stretch>
        </p:blipFill>
        <p:spPr>
          <a:xfrm>
            <a:off x="6156642" y="3441700"/>
            <a:ext cx="2536689" cy="9258300"/>
          </a:xfrm>
          <a:prstGeom prst="rect">
            <a:avLst/>
          </a:prstGeom>
        </p:spPr>
      </p:pic>
      <p:sp>
        <p:nvSpPr>
          <p:cNvPr id="44" name="Text 19"/>
          <p:cNvSpPr/>
          <p:nvPr/>
        </p:nvSpPr>
        <p:spPr>
          <a:xfrm>
            <a:off x="690180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2016</a:t>
            </a:r>
            <a:endParaRPr lang="en-US" sz="3200" dirty="0"/>
          </a:p>
        </p:txBody>
      </p:sp>
      <p:pic>
        <p:nvPicPr>
          <p:cNvPr id="45" name="Image 23" descr="preencoded.png">    </p:cNvPr>
          <p:cNvPicPr>
            <a:picLocks noChangeAspect="1"/>
          </p:cNvPicPr>
          <p:nvPr/>
        </p:nvPicPr>
        <p:blipFill>
          <a:blip r:embed="rId24"/>
          <a:stretch>
            <a:fillRect/>
          </a:stretch>
        </p:blipFill>
        <p:spPr>
          <a:xfrm>
            <a:off x="6156642" y="12369800"/>
            <a:ext cx="12702" cy="101600"/>
          </a:xfrm>
          <a:prstGeom prst="rect">
            <a:avLst/>
          </a:prstGeom>
        </p:spPr>
      </p:pic>
      <p:pic>
        <p:nvPicPr>
          <p:cNvPr id="46" name="Image 24" descr="preencoded.png">    </p:cNvPr>
          <p:cNvPicPr>
            <a:picLocks noChangeAspect="1"/>
          </p:cNvPicPr>
          <p:nvPr/>
        </p:nvPicPr>
        <p:blipFill>
          <a:blip r:embed="rId25"/>
          <a:stretch>
            <a:fillRect/>
          </a:stretch>
        </p:blipFill>
        <p:spPr>
          <a:xfrm>
            <a:off x="8693328" y="3441700"/>
            <a:ext cx="2536689" cy="9258300"/>
          </a:xfrm>
          <a:prstGeom prst="rect">
            <a:avLst/>
          </a:prstGeom>
        </p:spPr>
      </p:pic>
      <p:sp>
        <p:nvSpPr>
          <p:cNvPr id="47" name="Text 20"/>
          <p:cNvSpPr/>
          <p:nvPr/>
        </p:nvSpPr>
        <p:spPr>
          <a:xfrm>
            <a:off x="9463891" y="12496800"/>
            <a:ext cx="986490"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2017</a:t>
            </a:r>
            <a:endParaRPr lang="en-US" sz="3200" dirty="0"/>
          </a:p>
        </p:txBody>
      </p:sp>
      <p:pic>
        <p:nvPicPr>
          <p:cNvPr id="48" name="Image 25" descr="preencoded.png">    </p:cNvPr>
          <p:cNvPicPr>
            <a:picLocks noChangeAspect="1"/>
          </p:cNvPicPr>
          <p:nvPr/>
        </p:nvPicPr>
        <p:blipFill>
          <a:blip r:embed="rId26"/>
          <a:stretch>
            <a:fillRect/>
          </a:stretch>
        </p:blipFill>
        <p:spPr>
          <a:xfrm>
            <a:off x="8693328" y="12369800"/>
            <a:ext cx="12702" cy="101600"/>
          </a:xfrm>
          <a:prstGeom prst="rect">
            <a:avLst/>
          </a:prstGeom>
        </p:spPr>
      </p:pic>
      <p:pic>
        <p:nvPicPr>
          <p:cNvPr id="49" name="Image 26" descr="preencoded.png">    </p:cNvPr>
          <p:cNvPicPr>
            <a:picLocks noChangeAspect="1"/>
          </p:cNvPicPr>
          <p:nvPr/>
        </p:nvPicPr>
        <p:blipFill>
          <a:blip r:embed="rId27"/>
          <a:stretch>
            <a:fillRect/>
          </a:stretch>
        </p:blipFill>
        <p:spPr>
          <a:xfrm>
            <a:off x="11230017" y="3441700"/>
            <a:ext cx="2536689" cy="9258300"/>
          </a:xfrm>
          <a:prstGeom prst="rect">
            <a:avLst/>
          </a:prstGeom>
        </p:spPr>
      </p:pic>
      <p:sp>
        <p:nvSpPr>
          <p:cNvPr id="50" name="Text 21"/>
          <p:cNvSpPr/>
          <p:nvPr/>
        </p:nvSpPr>
        <p:spPr>
          <a:xfrm>
            <a:off x="1197517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2018</a:t>
            </a:r>
            <a:endParaRPr lang="en-US" sz="3200" dirty="0"/>
          </a:p>
        </p:txBody>
      </p:sp>
      <p:pic>
        <p:nvPicPr>
          <p:cNvPr id="51" name="Image 27" descr="preencoded.png">    </p:cNvPr>
          <p:cNvPicPr>
            <a:picLocks noChangeAspect="1"/>
          </p:cNvPicPr>
          <p:nvPr/>
        </p:nvPicPr>
        <p:blipFill>
          <a:blip r:embed="rId28"/>
          <a:stretch>
            <a:fillRect/>
          </a:stretch>
        </p:blipFill>
        <p:spPr>
          <a:xfrm>
            <a:off x="11230017" y="12369800"/>
            <a:ext cx="12702" cy="101600"/>
          </a:xfrm>
          <a:prstGeom prst="rect">
            <a:avLst/>
          </a:prstGeom>
        </p:spPr>
      </p:pic>
      <p:pic>
        <p:nvPicPr>
          <p:cNvPr id="52" name="Image 28" descr="preencoded.png">    </p:cNvPr>
          <p:cNvPicPr>
            <a:picLocks noChangeAspect="1"/>
          </p:cNvPicPr>
          <p:nvPr/>
        </p:nvPicPr>
        <p:blipFill>
          <a:blip r:embed="rId29"/>
          <a:stretch>
            <a:fillRect/>
          </a:stretch>
        </p:blipFill>
        <p:spPr>
          <a:xfrm>
            <a:off x="13766707" y="3441700"/>
            <a:ext cx="2536689" cy="9258300"/>
          </a:xfrm>
          <a:prstGeom prst="rect">
            <a:avLst/>
          </a:prstGeom>
        </p:spPr>
      </p:pic>
      <p:sp>
        <p:nvSpPr>
          <p:cNvPr id="53" name="Text 22"/>
          <p:cNvSpPr/>
          <p:nvPr/>
        </p:nvSpPr>
        <p:spPr>
          <a:xfrm>
            <a:off x="1451186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2019</a:t>
            </a:r>
            <a:endParaRPr lang="en-US" sz="3200" dirty="0"/>
          </a:p>
        </p:txBody>
      </p:sp>
      <p:pic>
        <p:nvPicPr>
          <p:cNvPr id="54" name="Image 29" descr="preencoded.png">    </p:cNvPr>
          <p:cNvPicPr>
            <a:picLocks noChangeAspect="1"/>
          </p:cNvPicPr>
          <p:nvPr/>
        </p:nvPicPr>
        <p:blipFill>
          <a:blip r:embed="rId30"/>
          <a:stretch>
            <a:fillRect/>
          </a:stretch>
        </p:blipFill>
        <p:spPr>
          <a:xfrm>
            <a:off x="13766707" y="12369800"/>
            <a:ext cx="12702" cy="101600"/>
          </a:xfrm>
          <a:prstGeom prst="rect">
            <a:avLst/>
          </a:prstGeom>
        </p:spPr>
      </p:pic>
      <p:pic>
        <p:nvPicPr>
          <p:cNvPr id="55" name="Image 30" descr="preencoded.png">    </p:cNvPr>
          <p:cNvPicPr>
            <a:picLocks noChangeAspect="1"/>
          </p:cNvPicPr>
          <p:nvPr/>
        </p:nvPicPr>
        <p:blipFill>
          <a:blip r:embed="rId31"/>
          <a:stretch>
            <a:fillRect/>
          </a:stretch>
        </p:blipFill>
        <p:spPr>
          <a:xfrm>
            <a:off x="16303393" y="3441700"/>
            <a:ext cx="2536689" cy="9258300"/>
          </a:xfrm>
          <a:prstGeom prst="rect">
            <a:avLst/>
          </a:prstGeom>
        </p:spPr>
      </p:pic>
      <p:sp>
        <p:nvSpPr>
          <p:cNvPr id="56" name="Text 23"/>
          <p:cNvSpPr/>
          <p:nvPr/>
        </p:nvSpPr>
        <p:spPr>
          <a:xfrm>
            <a:off x="16985045" y="12496800"/>
            <a:ext cx="116431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2020</a:t>
            </a:r>
            <a:endParaRPr lang="en-US" sz="3200" dirty="0"/>
          </a:p>
        </p:txBody>
      </p:sp>
      <p:pic>
        <p:nvPicPr>
          <p:cNvPr id="57" name="Image 31" descr="preencoded.png">    </p:cNvPr>
          <p:cNvPicPr>
            <a:picLocks noChangeAspect="1"/>
          </p:cNvPicPr>
          <p:nvPr/>
        </p:nvPicPr>
        <p:blipFill>
          <a:blip r:embed="rId32"/>
          <a:stretch>
            <a:fillRect/>
          </a:stretch>
        </p:blipFill>
        <p:spPr>
          <a:xfrm>
            <a:off x="16303393" y="12369800"/>
            <a:ext cx="12702" cy="101600"/>
          </a:xfrm>
          <a:prstGeom prst="rect">
            <a:avLst/>
          </a:prstGeom>
        </p:spPr>
      </p:pic>
      <p:pic>
        <p:nvPicPr>
          <p:cNvPr id="58" name="Image 32" descr="preencoded.png">    </p:cNvPr>
          <p:cNvPicPr>
            <a:picLocks noChangeAspect="1"/>
          </p:cNvPicPr>
          <p:nvPr/>
        </p:nvPicPr>
        <p:blipFill>
          <a:blip r:embed="rId33"/>
          <a:stretch>
            <a:fillRect/>
          </a:stretch>
        </p:blipFill>
        <p:spPr>
          <a:xfrm>
            <a:off x="18840082" y="3441700"/>
            <a:ext cx="2536689" cy="9258300"/>
          </a:xfrm>
          <a:prstGeom prst="rect">
            <a:avLst/>
          </a:prstGeom>
        </p:spPr>
      </p:pic>
      <p:sp>
        <p:nvSpPr>
          <p:cNvPr id="59" name="Text 24"/>
          <p:cNvSpPr/>
          <p:nvPr/>
        </p:nvSpPr>
        <p:spPr>
          <a:xfrm>
            <a:off x="19597944" y="12496800"/>
            <a:ext cx="99919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2021</a:t>
            </a:r>
            <a:endParaRPr lang="en-US" sz="3200" dirty="0"/>
          </a:p>
        </p:txBody>
      </p:sp>
      <p:pic>
        <p:nvPicPr>
          <p:cNvPr id="60" name="Image 33" descr="preencoded.png">    </p:cNvPr>
          <p:cNvPicPr>
            <a:picLocks noChangeAspect="1"/>
          </p:cNvPicPr>
          <p:nvPr/>
        </p:nvPicPr>
        <p:blipFill>
          <a:blip r:embed="rId34"/>
          <a:stretch>
            <a:fillRect/>
          </a:stretch>
        </p:blipFill>
        <p:spPr>
          <a:xfrm>
            <a:off x="18840082" y="12369800"/>
            <a:ext cx="12702" cy="101600"/>
          </a:xfrm>
          <a:prstGeom prst="rect">
            <a:avLst/>
          </a:prstGeom>
        </p:spPr>
      </p:pic>
      <p:pic>
        <p:nvPicPr>
          <p:cNvPr id="61" name="Image 34" descr="preencoded.png">    </p:cNvPr>
          <p:cNvPicPr>
            <a:picLocks noChangeAspect="1"/>
          </p:cNvPicPr>
          <p:nvPr/>
        </p:nvPicPr>
        <p:blipFill>
          <a:blip r:embed="rId35"/>
          <a:stretch>
            <a:fillRect/>
          </a:stretch>
        </p:blipFill>
        <p:spPr>
          <a:xfrm>
            <a:off x="3619952" y="5048250"/>
            <a:ext cx="17782222" cy="7175500"/>
          </a:xfrm>
          <a:prstGeom prst="rect">
            <a:avLst/>
          </a:prstGeom>
        </p:spPr>
      </p:pic>
      <p:sp>
        <p:nvSpPr>
          <p:cNvPr id="62" name="Shape 25"/>
          <p:cNvSpPr/>
          <p:nvPr/>
        </p:nvSpPr>
        <p:spPr>
          <a:xfrm>
            <a:off x="7633654" y="7543800"/>
            <a:ext cx="1803625" cy="1485900"/>
          </a:xfrm>
          <a:prstGeom prst="rect">
            <a:avLst/>
          </a:prstGeom>
          <a:noFill/>
          <a:ln/>
        </p:spPr>
      </p:sp>
      <p:sp>
        <p:nvSpPr>
          <p:cNvPr id="63" name="Shape 26"/>
          <p:cNvSpPr/>
          <p:nvPr/>
        </p:nvSpPr>
        <p:spPr>
          <a:xfrm>
            <a:off x="7633654" y="7543800"/>
            <a:ext cx="1803625" cy="1231900"/>
          </a:xfrm>
          <a:prstGeom prst="roundRect">
            <a:avLst>
              <a:gd name="adj" fmla="val 8165"/>
            </a:avLst>
          </a:prstGeom>
          <a:solidFill>
            <a:srgbClr val="3FAAA5">
              <a:alpha val="100000"/>
            </a:srgbClr>
          </a:solidFill>
          <a:ln/>
        </p:spPr>
      </p:sp>
      <p:sp>
        <p:nvSpPr>
          <p:cNvPr id="64" name="Text 27"/>
          <p:cNvSpPr/>
          <p:nvPr/>
        </p:nvSpPr>
        <p:spPr>
          <a:xfrm>
            <a:off x="8014702" y="7848600"/>
            <a:ext cx="1041530"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25%</a:t>
            </a:r>
            <a:endParaRPr lang="en-US" sz="3600" dirty="0"/>
          </a:p>
        </p:txBody>
      </p:sp>
      <p:pic>
        <p:nvPicPr>
          <p:cNvPr id="65" name="Image 35" descr="preencoded.png">    </p:cNvPr>
          <p:cNvPicPr>
            <a:picLocks noChangeAspect="1"/>
          </p:cNvPicPr>
          <p:nvPr/>
        </p:nvPicPr>
        <p:blipFill>
          <a:blip r:embed="rId36"/>
          <a:stretch>
            <a:fillRect/>
          </a:stretch>
        </p:blipFill>
        <p:spPr>
          <a:xfrm>
            <a:off x="8337470" y="8686800"/>
            <a:ext cx="395994" cy="342900"/>
          </a:xfrm>
          <a:prstGeom prst="rect">
            <a:avLst/>
          </a:prstGeom>
        </p:spPr>
      </p:pic>
      <p:sp>
        <p:nvSpPr>
          <p:cNvPr id="66" name="Shape 28"/>
          <p:cNvSpPr/>
          <p:nvPr/>
        </p:nvSpPr>
        <p:spPr>
          <a:xfrm>
            <a:off x="17502788" y="3505200"/>
            <a:ext cx="1943343" cy="1485900"/>
          </a:xfrm>
          <a:prstGeom prst="rect">
            <a:avLst/>
          </a:prstGeom>
          <a:noFill/>
          <a:ln/>
        </p:spPr>
      </p:sp>
      <p:sp>
        <p:nvSpPr>
          <p:cNvPr id="67" name="Shape 29"/>
          <p:cNvSpPr/>
          <p:nvPr/>
        </p:nvSpPr>
        <p:spPr>
          <a:xfrm>
            <a:off x="17502788" y="3505200"/>
            <a:ext cx="1943343" cy="1231900"/>
          </a:xfrm>
          <a:prstGeom prst="roundRect">
            <a:avLst>
              <a:gd name="adj" fmla="val 8165"/>
            </a:avLst>
          </a:prstGeom>
          <a:solidFill>
            <a:srgbClr val="3FAAA5">
              <a:alpha val="100000"/>
            </a:srgbClr>
          </a:solidFill>
          <a:ln/>
        </p:spPr>
      </p:sp>
      <p:sp>
        <p:nvSpPr>
          <p:cNvPr id="68" name="Text 30"/>
          <p:cNvSpPr/>
          <p:nvPr/>
        </p:nvSpPr>
        <p:spPr>
          <a:xfrm>
            <a:off x="17883835" y="3810000"/>
            <a:ext cx="1181248"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100%</a:t>
            </a:r>
            <a:endParaRPr lang="en-US" sz="3600" dirty="0"/>
          </a:p>
        </p:txBody>
      </p:sp>
      <p:pic>
        <p:nvPicPr>
          <p:cNvPr id="69" name="Image 36" descr="preencoded.png">    </p:cNvPr>
          <p:cNvPicPr>
            <a:picLocks noChangeAspect="1"/>
          </p:cNvPicPr>
          <p:nvPr/>
        </p:nvPicPr>
        <p:blipFill>
          <a:blip r:embed="rId37"/>
          <a:stretch>
            <a:fillRect/>
          </a:stretch>
        </p:blipFill>
        <p:spPr>
          <a:xfrm>
            <a:off x="18276462" y="4648200"/>
            <a:ext cx="395994" cy="342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267925" y="711200"/>
            <a:ext cx="5851198"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6" name="Shape 2"/>
          <p:cNvSpPr/>
          <p:nvPr/>
        </p:nvSpPr>
        <p:spPr>
          <a:xfrm>
            <a:off x="2553019" y="2946400"/>
            <a:ext cx="6096762" cy="7823200"/>
          </a:xfrm>
          <a:prstGeom prst="rect">
            <a:avLst/>
          </a:prstGeom>
          <a:noFill/>
          <a:ln/>
        </p:spPr>
      </p:sp>
      <p:pic>
        <p:nvPicPr>
          <p:cNvPr id="7" name="Image 2" descr="preencoded.png">    </p:cNvPr>
          <p:cNvPicPr>
            <a:picLocks noChangeAspect="1"/>
          </p:cNvPicPr>
          <p:nvPr/>
        </p:nvPicPr>
        <p:blipFill>
          <a:blip r:embed="rId3"/>
          <a:stretch>
            <a:fillRect/>
          </a:stretch>
        </p:blipFill>
        <p:spPr>
          <a:xfrm>
            <a:off x="2553019" y="2946400"/>
            <a:ext cx="6096762" cy="6096000"/>
          </a:xfrm>
          <a:prstGeom prst="rect">
            <a:avLst/>
          </a:prstGeom>
        </p:spPr>
      </p:pic>
      <p:sp>
        <p:nvSpPr>
          <p:cNvPr id="8" name="Shape 3"/>
          <p:cNvSpPr/>
          <p:nvPr/>
        </p:nvSpPr>
        <p:spPr>
          <a:xfrm>
            <a:off x="2553019" y="9245600"/>
            <a:ext cx="6096762" cy="1524000"/>
          </a:xfrm>
          <a:prstGeom prst="rect">
            <a:avLst/>
          </a:prstGeom>
          <a:noFill/>
          <a:ln/>
        </p:spPr>
      </p:sp>
      <p:sp>
        <p:nvSpPr>
          <p:cNvPr id="9" name="Shape 4"/>
          <p:cNvSpPr/>
          <p:nvPr/>
        </p:nvSpPr>
        <p:spPr>
          <a:xfrm>
            <a:off x="2553019" y="9245600"/>
            <a:ext cx="6096762" cy="1524000"/>
          </a:xfrm>
          <a:prstGeom prst="rect">
            <a:avLst/>
          </a:prstGeom>
          <a:noFill/>
          <a:ln/>
        </p:spPr>
      </p:sp>
      <p:sp>
        <p:nvSpPr>
          <p:cNvPr id="10" name="Text 5"/>
          <p:cNvSpPr/>
          <p:nvPr/>
        </p:nvSpPr>
        <p:spPr>
          <a:xfrm>
            <a:off x="245140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1" name="Text 6"/>
          <p:cNvSpPr/>
          <p:nvPr/>
        </p:nvSpPr>
        <p:spPr>
          <a:xfrm>
            <a:off x="248527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2" name="Shape 7"/>
          <p:cNvSpPr/>
          <p:nvPr/>
        </p:nvSpPr>
        <p:spPr>
          <a:xfrm>
            <a:off x="9513489" y="5384800"/>
            <a:ext cx="6096762" cy="7823200"/>
          </a:xfrm>
          <a:prstGeom prst="rect">
            <a:avLst/>
          </a:prstGeom>
          <a:noFill/>
          <a:ln/>
        </p:spPr>
      </p:sp>
      <p:pic>
        <p:nvPicPr>
          <p:cNvPr id="13" name="Image 3" descr="preencoded.png">    </p:cNvPr>
          <p:cNvPicPr>
            <a:picLocks noChangeAspect="1"/>
          </p:cNvPicPr>
          <p:nvPr/>
        </p:nvPicPr>
        <p:blipFill>
          <a:blip r:embed="rId4"/>
          <a:stretch>
            <a:fillRect/>
          </a:stretch>
        </p:blipFill>
        <p:spPr>
          <a:xfrm>
            <a:off x="9513489" y="5384800"/>
            <a:ext cx="6096762" cy="6096000"/>
          </a:xfrm>
          <a:prstGeom prst="rect">
            <a:avLst/>
          </a:prstGeom>
        </p:spPr>
      </p:pic>
      <p:sp>
        <p:nvSpPr>
          <p:cNvPr id="14" name="Shape 8"/>
          <p:cNvSpPr/>
          <p:nvPr/>
        </p:nvSpPr>
        <p:spPr>
          <a:xfrm>
            <a:off x="9513489" y="11684000"/>
            <a:ext cx="6096762" cy="1524000"/>
          </a:xfrm>
          <a:prstGeom prst="rect">
            <a:avLst/>
          </a:prstGeom>
          <a:noFill/>
          <a:ln/>
        </p:spPr>
      </p:sp>
      <p:sp>
        <p:nvSpPr>
          <p:cNvPr id="15" name="Shape 9"/>
          <p:cNvSpPr/>
          <p:nvPr/>
        </p:nvSpPr>
        <p:spPr>
          <a:xfrm>
            <a:off x="9513489" y="11684000"/>
            <a:ext cx="6096762" cy="1524000"/>
          </a:xfrm>
          <a:prstGeom prst="rect">
            <a:avLst/>
          </a:prstGeom>
          <a:noFill/>
          <a:ln/>
        </p:spPr>
      </p:sp>
      <p:sp>
        <p:nvSpPr>
          <p:cNvPr id="16" name="Text 10"/>
          <p:cNvSpPr/>
          <p:nvPr/>
        </p:nvSpPr>
        <p:spPr>
          <a:xfrm>
            <a:off x="9411876" y="116840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17" name="Text 11"/>
          <p:cNvSpPr/>
          <p:nvPr/>
        </p:nvSpPr>
        <p:spPr>
          <a:xfrm>
            <a:off x="9445747" y="126746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8" name="Shape 12"/>
          <p:cNvSpPr/>
          <p:nvPr/>
        </p:nvSpPr>
        <p:spPr>
          <a:xfrm>
            <a:off x="16473959" y="2946400"/>
            <a:ext cx="6096762" cy="7823200"/>
          </a:xfrm>
          <a:prstGeom prst="rect">
            <a:avLst/>
          </a:prstGeom>
          <a:noFill/>
          <a:ln/>
        </p:spPr>
      </p:sp>
      <p:pic>
        <p:nvPicPr>
          <p:cNvPr id="19" name="Image 4" descr="preencoded.png">    </p:cNvPr>
          <p:cNvPicPr>
            <a:picLocks noChangeAspect="1"/>
          </p:cNvPicPr>
          <p:nvPr/>
        </p:nvPicPr>
        <p:blipFill>
          <a:blip r:embed="rId5"/>
          <a:stretch>
            <a:fillRect/>
          </a:stretch>
        </p:blipFill>
        <p:spPr>
          <a:xfrm>
            <a:off x="16473959" y="2946400"/>
            <a:ext cx="6096762" cy="6096000"/>
          </a:xfrm>
          <a:prstGeom prst="rect">
            <a:avLst/>
          </a:prstGeom>
        </p:spPr>
      </p:pic>
      <p:sp>
        <p:nvSpPr>
          <p:cNvPr id="20" name="Shape 13"/>
          <p:cNvSpPr/>
          <p:nvPr/>
        </p:nvSpPr>
        <p:spPr>
          <a:xfrm>
            <a:off x="16473959" y="9245600"/>
            <a:ext cx="6096762" cy="1524000"/>
          </a:xfrm>
          <a:prstGeom prst="rect">
            <a:avLst/>
          </a:prstGeom>
          <a:noFill/>
          <a:ln/>
        </p:spPr>
      </p:sp>
      <p:sp>
        <p:nvSpPr>
          <p:cNvPr id="21" name="Shape 14"/>
          <p:cNvSpPr/>
          <p:nvPr/>
        </p:nvSpPr>
        <p:spPr>
          <a:xfrm>
            <a:off x="16473959" y="9245600"/>
            <a:ext cx="6096762" cy="1524000"/>
          </a:xfrm>
          <a:prstGeom prst="rect">
            <a:avLst/>
          </a:prstGeom>
          <a:noFill/>
          <a:ln/>
        </p:spPr>
      </p:sp>
      <p:sp>
        <p:nvSpPr>
          <p:cNvPr id="22" name="Text 15"/>
          <p:cNvSpPr/>
          <p:nvPr/>
        </p:nvSpPr>
        <p:spPr>
          <a:xfrm>
            <a:off x="1637234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3" name="Text 16"/>
          <p:cNvSpPr/>
          <p:nvPr/>
        </p:nvSpPr>
        <p:spPr>
          <a:xfrm>
            <a:off x="1640621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032254" y="571500"/>
            <a:ext cx="21338667" cy="11645900"/>
          </a:xfrm>
          <a:prstGeom prst="rect">
            <a:avLst/>
          </a:prstGeom>
          <a:noFill/>
          <a:ln/>
        </p:spPr>
      </p:sp>
      <p:sp>
        <p:nvSpPr>
          <p:cNvPr id="6" name="Shape 2"/>
          <p:cNvSpPr/>
          <p:nvPr/>
        </p:nvSpPr>
        <p:spPr>
          <a:xfrm>
            <a:off x="10618527" y="571500"/>
            <a:ext cx="4166121" cy="3492500"/>
          </a:xfrm>
          <a:prstGeom prst="roundRect">
            <a:avLst>
              <a:gd name="adj" fmla="val 1571"/>
            </a:avLst>
          </a:prstGeom>
          <a:noFill/>
          <a:ln/>
        </p:spPr>
      </p:sp>
      <p:pic>
        <p:nvPicPr>
          <p:cNvPr id="7" name="Image 2" descr="preencoded.png">    </p:cNvPr>
          <p:cNvPicPr>
            <a:picLocks noChangeAspect="1"/>
          </p:cNvPicPr>
          <p:nvPr/>
        </p:nvPicPr>
        <p:blipFill>
          <a:blip r:embed="rId3"/>
          <a:stretch>
            <a:fillRect/>
          </a:stretch>
        </p:blipFill>
        <p:spPr>
          <a:xfrm>
            <a:off x="11685461" y="571500"/>
            <a:ext cx="2032254" cy="2032000"/>
          </a:xfrm>
          <a:prstGeom prst="rect">
            <a:avLst/>
          </a:prstGeom>
        </p:spPr>
      </p:pic>
      <p:sp>
        <p:nvSpPr>
          <p:cNvPr id="8" name="Shape 3"/>
          <p:cNvSpPr/>
          <p:nvPr/>
        </p:nvSpPr>
        <p:spPr>
          <a:xfrm>
            <a:off x="10923365" y="2806700"/>
            <a:ext cx="3556445" cy="1257300"/>
          </a:xfrm>
          <a:prstGeom prst="roundRect">
            <a:avLst>
              <a:gd name="adj" fmla="val 4364"/>
            </a:avLst>
          </a:prstGeom>
          <a:noFill/>
          <a:ln/>
        </p:spPr>
      </p:sp>
      <p:sp>
        <p:nvSpPr>
          <p:cNvPr id="9" name="Text 4"/>
          <p:cNvSpPr/>
          <p:nvPr/>
        </p:nvSpPr>
        <p:spPr>
          <a:xfrm>
            <a:off x="10847156" y="2806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Chloe Ng</a:t>
            </a:r>
            <a:endParaRPr lang="en-US" sz="3600" dirty="0"/>
          </a:p>
        </p:txBody>
      </p:sp>
      <p:sp>
        <p:nvSpPr>
          <p:cNvPr id="10" name="Text 5"/>
          <p:cNvSpPr/>
          <p:nvPr/>
        </p:nvSpPr>
        <p:spPr>
          <a:xfrm>
            <a:off x="10855623" y="3530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Mage</a:t>
            </a:r>
            <a:endParaRPr lang="en-US" sz="3200" dirty="0"/>
          </a:p>
        </p:txBody>
      </p:sp>
      <p:sp>
        <p:nvSpPr>
          <p:cNvPr id="11" name="Shape 6"/>
          <p:cNvSpPr/>
          <p:nvPr/>
        </p:nvSpPr>
        <p:spPr>
          <a:xfrm>
            <a:off x="2032254" y="8839200"/>
            <a:ext cx="4166121" cy="3492500"/>
          </a:xfrm>
          <a:prstGeom prst="roundRect">
            <a:avLst>
              <a:gd name="adj" fmla="val 1571"/>
            </a:avLst>
          </a:prstGeom>
          <a:noFill/>
          <a:ln/>
        </p:spPr>
      </p:sp>
      <p:pic>
        <p:nvPicPr>
          <p:cNvPr id="12" name="Image 3" descr="preencoded.png">    </p:cNvPr>
          <p:cNvPicPr>
            <a:picLocks noChangeAspect="1"/>
          </p:cNvPicPr>
          <p:nvPr/>
        </p:nvPicPr>
        <p:blipFill>
          <a:blip r:embed="rId4"/>
          <a:stretch>
            <a:fillRect/>
          </a:stretch>
        </p:blipFill>
        <p:spPr>
          <a:xfrm>
            <a:off x="3099187" y="8839200"/>
            <a:ext cx="2032254" cy="2032000"/>
          </a:xfrm>
          <a:prstGeom prst="rect">
            <a:avLst/>
          </a:prstGeom>
        </p:spPr>
      </p:pic>
      <p:sp>
        <p:nvSpPr>
          <p:cNvPr id="13" name="Shape 7"/>
          <p:cNvSpPr/>
          <p:nvPr/>
        </p:nvSpPr>
        <p:spPr>
          <a:xfrm>
            <a:off x="2337092" y="11074400"/>
            <a:ext cx="3556445" cy="1257300"/>
          </a:xfrm>
          <a:prstGeom prst="roundRect">
            <a:avLst>
              <a:gd name="adj" fmla="val 4364"/>
            </a:avLst>
          </a:prstGeom>
          <a:noFill/>
          <a:ln/>
        </p:spPr>
      </p:sp>
      <p:sp>
        <p:nvSpPr>
          <p:cNvPr id="14" name="Text 8"/>
          <p:cNvSpPr/>
          <p:nvPr/>
        </p:nvSpPr>
        <p:spPr>
          <a:xfrm>
            <a:off x="2260883"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Lyrisa</a:t>
            </a:r>
            <a:endParaRPr lang="en-US" sz="3600" dirty="0"/>
          </a:p>
        </p:txBody>
      </p:sp>
      <p:sp>
        <p:nvSpPr>
          <p:cNvPr id="15" name="Text 9"/>
          <p:cNvSpPr/>
          <p:nvPr/>
        </p:nvSpPr>
        <p:spPr>
          <a:xfrm>
            <a:off x="2269350"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Dreamer</a:t>
            </a:r>
            <a:endParaRPr lang="en-US" sz="3200" dirty="0"/>
          </a:p>
        </p:txBody>
      </p:sp>
      <p:sp>
        <p:nvSpPr>
          <p:cNvPr id="16" name="Shape 10"/>
          <p:cNvSpPr/>
          <p:nvPr/>
        </p:nvSpPr>
        <p:spPr>
          <a:xfrm>
            <a:off x="6325391" y="8839200"/>
            <a:ext cx="4166121" cy="3492500"/>
          </a:xfrm>
          <a:prstGeom prst="roundRect">
            <a:avLst>
              <a:gd name="adj" fmla="val 1571"/>
            </a:avLst>
          </a:prstGeom>
          <a:noFill/>
          <a:ln/>
        </p:spPr>
      </p:sp>
      <p:pic>
        <p:nvPicPr>
          <p:cNvPr id="17" name="Image 4" descr="preencoded.png">    </p:cNvPr>
          <p:cNvPicPr>
            <a:picLocks noChangeAspect="1"/>
          </p:cNvPicPr>
          <p:nvPr/>
        </p:nvPicPr>
        <p:blipFill>
          <a:blip r:embed="rId5"/>
          <a:stretch>
            <a:fillRect/>
          </a:stretch>
        </p:blipFill>
        <p:spPr>
          <a:xfrm>
            <a:off x="7392324" y="8839200"/>
            <a:ext cx="2032254" cy="2032000"/>
          </a:xfrm>
          <a:prstGeom prst="rect">
            <a:avLst/>
          </a:prstGeom>
        </p:spPr>
      </p:pic>
      <p:sp>
        <p:nvSpPr>
          <p:cNvPr id="18" name="Shape 11"/>
          <p:cNvSpPr/>
          <p:nvPr/>
        </p:nvSpPr>
        <p:spPr>
          <a:xfrm>
            <a:off x="6630229" y="11074400"/>
            <a:ext cx="3556445" cy="1257300"/>
          </a:xfrm>
          <a:prstGeom prst="roundRect">
            <a:avLst>
              <a:gd name="adj" fmla="val 4364"/>
            </a:avLst>
          </a:prstGeom>
          <a:noFill/>
          <a:ln/>
        </p:spPr>
      </p:sp>
      <p:sp>
        <p:nvSpPr>
          <p:cNvPr id="19" name="Text 12"/>
          <p:cNvSpPr/>
          <p:nvPr/>
        </p:nvSpPr>
        <p:spPr>
          <a:xfrm>
            <a:off x="6554019"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Lucian</a:t>
            </a:r>
            <a:endParaRPr lang="en-US" sz="3600" dirty="0"/>
          </a:p>
        </p:txBody>
      </p:sp>
      <p:sp>
        <p:nvSpPr>
          <p:cNvPr id="20" name="Text 13"/>
          <p:cNvSpPr/>
          <p:nvPr/>
        </p:nvSpPr>
        <p:spPr>
          <a:xfrm>
            <a:off x="6562487"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Conjurer</a:t>
            </a:r>
            <a:endParaRPr lang="en-US" sz="3200" dirty="0"/>
          </a:p>
        </p:txBody>
      </p:sp>
      <p:sp>
        <p:nvSpPr>
          <p:cNvPr id="21" name="Shape 14"/>
          <p:cNvSpPr/>
          <p:nvPr/>
        </p:nvSpPr>
        <p:spPr>
          <a:xfrm>
            <a:off x="10618527" y="8839200"/>
            <a:ext cx="4166121" cy="3492500"/>
          </a:xfrm>
          <a:prstGeom prst="roundRect">
            <a:avLst>
              <a:gd name="adj" fmla="val 1571"/>
            </a:avLst>
          </a:prstGeom>
          <a:noFill/>
          <a:ln/>
        </p:spPr>
      </p:sp>
      <p:pic>
        <p:nvPicPr>
          <p:cNvPr id="22" name="Image 5" descr="preencoded.png">    </p:cNvPr>
          <p:cNvPicPr>
            <a:picLocks noChangeAspect="1"/>
          </p:cNvPicPr>
          <p:nvPr/>
        </p:nvPicPr>
        <p:blipFill>
          <a:blip r:embed="rId6"/>
          <a:stretch>
            <a:fillRect/>
          </a:stretch>
        </p:blipFill>
        <p:spPr>
          <a:xfrm>
            <a:off x="11685461" y="8839200"/>
            <a:ext cx="2032254" cy="2032000"/>
          </a:xfrm>
          <a:prstGeom prst="rect">
            <a:avLst/>
          </a:prstGeom>
        </p:spPr>
      </p:pic>
      <p:sp>
        <p:nvSpPr>
          <p:cNvPr id="23" name="Shape 15"/>
          <p:cNvSpPr/>
          <p:nvPr/>
        </p:nvSpPr>
        <p:spPr>
          <a:xfrm>
            <a:off x="10923365" y="11074400"/>
            <a:ext cx="3556445" cy="1257300"/>
          </a:xfrm>
          <a:prstGeom prst="roundRect">
            <a:avLst>
              <a:gd name="adj" fmla="val 4364"/>
            </a:avLst>
          </a:prstGeom>
          <a:noFill/>
          <a:ln/>
        </p:spPr>
      </p:sp>
      <p:sp>
        <p:nvSpPr>
          <p:cNvPr id="24" name="Text 16"/>
          <p:cNvSpPr/>
          <p:nvPr/>
        </p:nvSpPr>
        <p:spPr>
          <a:xfrm>
            <a:off x="10847156"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Elvina</a:t>
            </a:r>
            <a:endParaRPr lang="en-US" sz="3600" dirty="0"/>
          </a:p>
        </p:txBody>
      </p:sp>
      <p:sp>
        <p:nvSpPr>
          <p:cNvPr id="25" name="Text 17"/>
          <p:cNvSpPr/>
          <p:nvPr/>
        </p:nvSpPr>
        <p:spPr>
          <a:xfrm>
            <a:off x="10855623"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Oracle</a:t>
            </a:r>
            <a:endParaRPr lang="en-US" sz="3200" dirty="0"/>
          </a:p>
        </p:txBody>
      </p:sp>
      <p:sp>
        <p:nvSpPr>
          <p:cNvPr id="26" name="Shape 18"/>
          <p:cNvSpPr/>
          <p:nvPr/>
        </p:nvSpPr>
        <p:spPr>
          <a:xfrm>
            <a:off x="14911664" y="8839200"/>
            <a:ext cx="4166121" cy="3492500"/>
          </a:xfrm>
          <a:prstGeom prst="roundRect">
            <a:avLst>
              <a:gd name="adj" fmla="val 1571"/>
            </a:avLst>
          </a:prstGeom>
          <a:noFill/>
          <a:ln/>
        </p:spPr>
      </p:sp>
      <p:pic>
        <p:nvPicPr>
          <p:cNvPr id="27" name="Image 6" descr="preencoded.png">    </p:cNvPr>
          <p:cNvPicPr>
            <a:picLocks noChangeAspect="1"/>
          </p:cNvPicPr>
          <p:nvPr/>
        </p:nvPicPr>
        <p:blipFill>
          <a:blip r:embed="rId7"/>
          <a:stretch>
            <a:fillRect/>
          </a:stretch>
        </p:blipFill>
        <p:spPr>
          <a:xfrm>
            <a:off x="15978597" y="8839200"/>
            <a:ext cx="2032254" cy="2032000"/>
          </a:xfrm>
          <a:prstGeom prst="rect">
            <a:avLst/>
          </a:prstGeom>
        </p:spPr>
      </p:pic>
      <p:sp>
        <p:nvSpPr>
          <p:cNvPr id="28" name="Shape 19"/>
          <p:cNvSpPr/>
          <p:nvPr/>
        </p:nvSpPr>
        <p:spPr>
          <a:xfrm>
            <a:off x="15216502" y="11074400"/>
            <a:ext cx="3556445" cy="1257300"/>
          </a:xfrm>
          <a:prstGeom prst="roundRect">
            <a:avLst>
              <a:gd name="adj" fmla="val 4364"/>
            </a:avLst>
          </a:prstGeom>
          <a:noFill/>
          <a:ln/>
        </p:spPr>
      </p:sp>
      <p:sp>
        <p:nvSpPr>
          <p:cNvPr id="29" name="Text 20"/>
          <p:cNvSpPr/>
          <p:nvPr/>
        </p:nvSpPr>
        <p:spPr>
          <a:xfrm>
            <a:off x="15140292"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Seraphina</a:t>
            </a:r>
            <a:endParaRPr lang="en-US" sz="3600" dirty="0"/>
          </a:p>
        </p:txBody>
      </p:sp>
      <p:sp>
        <p:nvSpPr>
          <p:cNvPr id="30" name="Text 21"/>
          <p:cNvSpPr/>
          <p:nvPr/>
        </p:nvSpPr>
        <p:spPr>
          <a:xfrm>
            <a:off x="15148760"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Lightbringer</a:t>
            </a:r>
            <a:endParaRPr lang="en-US" sz="3200" dirty="0"/>
          </a:p>
        </p:txBody>
      </p:sp>
      <p:sp>
        <p:nvSpPr>
          <p:cNvPr id="31" name="Shape 22"/>
          <p:cNvSpPr/>
          <p:nvPr/>
        </p:nvSpPr>
        <p:spPr>
          <a:xfrm>
            <a:off x="19204800" y="8839200"/>
            <a:ext cx="4166121" cy="3492500"/>
          </a:xfrm>
          <a:prstGeom prst="roundRect">
            <a:avLst>
              <a:gd name="adj" fmla="val 1571"/>
            </a:avLst>
          </a:prstGeom>
          <a:noFill/>
          <a:ln/>
        </p:spPr>
      </p:sp>
      <p:pic>
        <p:nvPicPr>
          <p:cNvPr id="32" name="Image 7" descr="preencoded.png">    </p:cNvPr>
          <p:cNvPicPr>
            <a:picLocks noChangeAspect="1"/>
          </p:cNvPicPr>
          <p:nvPr/>
        </p:nvPicPr>
        <p:blipFill>
          <a:blip r:embed="rId8"/>
          <a:stretch>
            <a:fillRect/>
          </a:stretch>
        </p:blipFill>
        <p:spPr>
          <a:xfrm>
            <a:off x="20271734" y="8839200"/>
            <a:ext cx="2032254" cy="2032000"/>
          </a:xfrm>
          <a:prstGeom prst="rect">
            <a:avLst/>
          </a:prstGeom>
        </p:spPr>
      </p:pic>
      <p:sp>
        <p:nvSpPr>
          <p:cNvPr id="33" name="Shape 23"/>
          <p:cNvSpPr/>
          <p:nvPr/>
        </p:nvSpPr>
        <p:spPr>
          <a:xfrm>
            <a:off x="19509638" y="11074400"/>
            <a:ext cx="3556445" cy="1257300"/>
          </a:xfrm>
          <a:prstGeom prst="roundRect">
            <a:avLst>
              <a:gd name="adj" fmla="val 4364"/>
            </a:avLst>
          </a:prstGeom>
          <a:noFill/>
          <a:ln/>
        </p:spPr>
      </p:sp>
      <p:sp>
        <p:nvSpPr>
          <p:cNvPr id="34" name="Text 24"/>
          <p:cNvSpPr/>
          <p:nvPr/>
        </p:nvSpPr>
        <p:spPr>
          <a:xfrm>
            <a:off x="19433429"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Kaelen</a:t>
            </a:r>
            <a:endParaRPr lang="en-US" sz="3600" dirty="0"/>
          </a:p>
        </p:txBody>
      </p:sp>
      <p:sp>
        <p:nvSpPr>
          <p:cNvPr id="35" name="Text 25"/>
          <p:cNvSpPr/>
          <p:nvPr/>
        </p:nvSpPr>
        <p:spPr>
          <a:xfrm>
            <a:off x="19441897"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Sentinel</a:t>
            </a:r>
            <a:endParaRPr lang="en-US" sz="3200" dirty="0"/>
          </a:p>
        </p:txBody>
      </p:sp>
      <p:sp>
        <p:nvSpPr>
          <p:cNvPr id="36" name="Shape 26"/>
          <p:cNvSpPr/>
          <p:nvPr/>
        </p:nvSpPr>
        <p:spPr>
          <a:xfrm>
            <a:off x="4267733" y="4762500"/>
            <a:ext cx="4166121" cy="3492500"/>
          </a:xfrm>
          <a:prstGeom prst="roundRect">
            <a:avLst>
              <a:gd name="adj" fmla="val 1571"/>
            </a:avLst>
          </a:prstGeom>
          <a:noFill/>
          <a:ln/>
        </p:spPr>
      </p:sp>
      <p:pic>
        <p:nvPicPr>
          <p:cNvPr id="37" name="Image 8" descr="preencoded.png">    </p:cNvPr>
          <p:cNvPicPr>
            <a:picLocks noChangeAspect="1"/>
          </p:cNvPicPr>
          <p:nvPr/>
        </p:nvPicPr>
        <p:blipFill>
          <a:blip r:embed="rId9"/>
          <a:stretch>
            <a:fillRect/>
          </a:stretch>
        </p:blipFill>
        <p:spPr>
          <a:xfrm>
            <a:off x="5334667" y="4762500"/>
            <a:ext cx="2032254" cy="2032000"/>
          </a:xfrm>
          <a:prstGeom prst="rect">
            <a:avLst/>
          </a:prstGeom>
        </p:spPr>
      </p:pic>
      <p:sp>
        <p:nvSpPr>
          <p:cNvPr id="38" name="Shape 27"/>
          <p:cNvSpPr/>
          <p:nvPr/>
        </p:nvSpPr>
        <p:spPr>
          <a:xfrm>
            <a:off x="4572572" y="6997700"/>
            <a:ext cx="3556445" cy="1257300"/>
          </a:xfrm>
          <a:prstGeom prst="roundRect">
            <a:avLst>
              <a:gd name="adj" fmla="val 4364"/>
            </a:avLst>
          </a:prstGeom>
          <a:noFill/>
          <a:ln/>
        </p:spPr>
      </p:sp>
      <p:sp>
        <p:nvSpPr>
          <p:cNvPr id="39" name="Text 28"/>
          <p:cNvSpPr/>
          <p:nvPr/>
        </p:nvSpPr>
        <p:spPr>
          <a:xfrm>
            <a:off x="4496362"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Aurielle</a:t>
            </a:r>
            <a:endParaRPr lang="en-US" sz="3600" dirty="0"/>
          </a:p>
        </p:txBody>
      </p:sp>
      <p:sp>
        <p:nvSpPr>
          <p:cNvPr id="40" name="Text 29"/>
          <p:cNvSpPr/>
          <p:nvPr/>
        </p:nvSpPr>
        <p:spPr>
          <a:xfrm>
            <a:off x="4504830"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Priestess</a:t>
            </a:r>
            <a:endParaRPr lang="en-US" sz="3200" dirty="0"/>
          </a:p>
        </p:txBody>
      </p:sp>
      <p:sp>
        <p:nvSpPr>
          <p:cNvPr id="41" name="Shape 30"/>
          <p:cNvSpPr/>
          <p:nvPr/>
        </p:nvSpPr>
        <p:spPr>
          <a:xfrm>
            <a:off x="17121740" y="4762500"/>
            <a:ext cx="4166121" cy="3492500"/>
          </a:xfrm>
          <a:prstGeom prst="roundRect">
            <a:avLst>
              <a:gd name="adj" fmla="val 1571"/>
            </a:avLst>
          </a:prstGeom>
          <a:noFill/>
          <a:ln/>
        </p:spPr>
      </p:sp>
      <p:pic>
        <p:nvPicPr>
          <p:cNvPr id="42" name="Image 9" descr="preencoded.png">    </p:cNvPr>
          <p:cNvPicPr>
            <a:picLocks noChangeAspect="1"/>
          </p:cNvPicPr>
          <p:nvPr/>
        </p:nvPicPr>
        <p:blipFill>
          <a:blip r:embed="rId10"/>
          <a:stretch>
            <a:fillRect/>
          </a:stretch>
        </p:blipFill>
        <p:spPr>
          <a:xfrm>
            <a:off x="18188673" y="4762500"/>
            <a:ext cx="2032254" cy="2032000"/>
          </a:xfrm>
          <a:prstGeom prst="rect">
            <a:avLst/>
          </a:prstGeom>
        </p:spPr>
      </p:pic>
      <p:sp>
        <p:nvSpPr>
          <p:cNvPr id="43" name="Shape 31"/>
          <p:cNvSpPr/>
          <p:nvPr/>
        </p:nvSpPr>
        <p:spPr>
          <a:xfrm>
            <a:off x="17426578" y="6997700"/>
            <a:ext cx="3556445" cy="1257300"/>
          </a:xfrm>
          <a:prstGeom prst="roundRect">
            <a:avLst>
              <a:gd name="adj" fmla="val 4364"/>
            </a:avLst>
          </a:prstGeom>
          <a:noFill/>
          <a:ln/>
        </p:spPr>
      </p:sp>
      <p:sp>
        <p:nvSpPr>
          <p:cNvPr id="44" name="Text 32"/>
          <p:cNvSpPr/>
          <p:nvPr/>
        </p:nvSpPr>
        <p:spPr>
          <a:xfrm>
            <a:off x="17350369"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Dariana</a:t>
            </a:r>
            <a:endParaRPr lang="en-US" sz="3600" dirty="0"/>
          </a:p>
        </p:txBody>
      </p:sp>
      <p:sp>
        <p:nvSpPr>
          <p:cNvPr id="45" name="Text 33"/>
          <p:cNvSpPr/>
          <p:nvPr/>
        </p:nvSpPr>
        <p:spPr>
          <a:xfrm>
            <a:off x="17358836"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Shaman</a:t>
            </a:r>
            <a:endParaRPr lang="en-US" sz="3200" dirty="0"/>
          </a:p>
        </p:txBody>
      </p:sp>
      <p:sp>
        <p:nvSpPr>
          <p:cNvPr id="46" name="Shape 34"/>
          <p:cNvSpPr/>
          <p:nvPr/>
        </p:nvSpPr>
        <p:spPr>
          <a:xfrm>
            <a:off x="10618527" y="4762500"/>
            <a:ext cx="4166121" cy="3492500"/>
          </a:xfrm>
          <a:prstGeom prst="roundRect">
            <a:avLst>
              <a:gd name="adj" fmla="val 1571"/>
            </a:avLst>
          </a:prstGeom>
          <a:noFill/>
          <a:ln/>
        </p:spPr>
      </p:sp>
      <p:pic>
        <p:nvPicPr>
          <p:cNvPr id="47" name="Image 10" descr="preencoded.png">    </p:cNvPr>
          <p:cNvPicPr>
            <a:picLocks noChangeAspect="1"/>
          </p:cNvPicPr>
          <p:nvPr/>
        </p:nvPicPr>
        <p:blipFill>
          <a:blip r:embed="rId11"/>
          <a:stretch>
            <a:fillRect/>
          </a:stretch>
        </p:blipFill>
        <p:spPr>
          <a:xfrm>
            <a:off x="11685461" y="4762500"/>
            <a:ext cx="2032254" cy="2032000"/>
          </a:xfrm>
          <a:prstGeom prst="rect">
            <a:avLst/>
          </a:prstGeom>
        </p:spPr>
      </p:pic>
      <p:sp>
        <p:nvSpPr>
          <p:cNvPr id="48" name="Shape 35"/>
          <p:cNvSpPr/>
          <p:nvPr/>
        </p:nvSpPr>
        <p:spPr>
          <a:xfrm>
            <a:off x="10923365" y="6997700"/>
            <a:ext cx="3556445" cy="1257300"/>
          </a:xfrm>
          <a:prstGeom prst="roundRect">
            <a:avLst>
              <a:gd name="adj" fmla="val 4364"/>
            </a:avLst>
          </a:prstGeom>
          <a:noFill/>
          <a:ln/>
        </p:spPr>
      </p:sp>
      <p:sp>
        <p:nvSpPr>
          <p:cNvPr id="49" name="Text 36"/>
          <p:cNvSpPr/>
          <p:nvPr/>
        </p:nvSpPr>
        <p:spPr>
          <a:xfrm>
            <a:off x="10847156"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Theronis</a:t>
            </a:r>
            <a:endParaRPr lang="en-US" sz="3600" dirty="0"/>
          </a:p>
        </p:txBody>
      </p:sp>
      <p:sp>
        <p:nvSpPr>
          <p:cNvPr id="50" name="Text 37"/>
          <p:cNvSpPr/>
          <p:nvPr/>
        </p:nvSpPr>
        <p:spPr>
          <a:xfrm>
            <a:off x="10855623"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Warrior</a:t>
            </a:r>
            <a:endParaRPr lang="en-US" sz="3200" dirty="0"/>
          </a:p>
        </p:txBody>
      </p:sp>
      <p:pic>
        <p:nvPicPr>
          <p:cNvPr id="51" name="Image 11" descr="preencoded.png">    </p:cNvPr>
          <p:cNvPicPr>
            <a:picLocks noChangeAspect="1"/>
          </p:cNvPicPr>
          <p:nvPr/>
        </p:nvPicPr>
        <p:blipFill>
          <a:blip r:embed="rId12"/>
          <a:stretch>
            <a:fillRect/>
          </a:stretch>
        </p:blipFill>
        <p:spPr>
          <a:xfrm>
            <a:off x="12688886" y="8140700"/>
            <a:ext cx="12702" cy="812800"/>
          </a:xfrm>
          <a:prstGeom prst="rect">
            <a:avLst/>
          </a:prstGeom>
        </p:spPr>
      </p:pic>
      <p:pic>
        <p:nvPicPr>
          <p:cNvPr id="52" name="Image 12" descr="preencoded.png">    </p:cNvPr>
          <p:cNvPicPr>
            <a:picLocks noChangeAspect="1"/>
          </p:cNvPicPr>
          <p:nvPr/>
        </p:nvPicPr>
        <p:blipFill>
          <a:blip r:embed="rId13"/>
          <a:stretch>
            <a:fillRect/>
          </a:stretch>
        </p:blipFill>
        <p:spPr>
          <a:xfrm>
            <a:off x="12688886" y="3949700"/>
            <a:ext cx="12702" cy="812800"/>
          </a:xfrm>
          <a:prstGeom prst="rect">
            <a:avLst/>
          </a:prstGeom>
        </p:spPr>
      </p:pic>
      <p:pic>
        <p:nvPicPr>
          <p:cNvPr id="53" name="Image 13" descr="preencoded.png">    </p:cNvPr>
          <p:cNvPicPr>
            <a:picLocks noChangeAspect="1"/>
          </p:cNvPicPr>
          <p:nvPr/>
        </p:nvPicPr>
        <p:blipFill>
          <a:blip r:embed="rId14"/>
          <a:stretch>
            <a:fillRect/>
          </a:stretch>
        </p:blipFill>
        <p:spPr>
          <a:xfrm>
            <a:off x="6349054" y="3937124"/>
            <a:ext cx="5882575" cy="825376"/>
          </a:xfrm>
          <a:prstGeom prst="rect">
            <a:avLst/>
          </a:prstGeom>
        </p:spPr>
      </p:pic>
      <p:pic>
        <p:nvPicPr>
          <p:cNvPr id="54" name="Image 14" descr="preencoded.png">    </p:cNvPr>
          <p:cNvPicPr>
            <a:picLocks noChangeAspect="1"/>
          </p:cNvPicPr>
          <p:nvPr/>
        </p:nvPicPr>
        <p:blipFill>
          <a:blip r:embed="rId15"/>
          <a:stretch>
            <a:fillRect/>
          </a:stretch>
        </p:blipFill>
        <p:spPr>
          <a:xfrm>
            <a:off x="4110505" y="8027343"/>
            <a:ext cx="1960854" cy="811857"/>
          </a:xfrm>
          <a:prstGeom prst="rect">
            <a:avLst/>
          </a:prstGeom>
        </p:spPr>
      </p:pic>
      <p:pic>
        <p:nvPicPr>
          <p:cNvPr id="55" name="Image 15" descr="preencoded.png">    </p:cNvPr>
          <p:cNvPicPr>
            <a:picLocks noChangeAspect="1"/>
          </p:cNvPicPr>
          <p:nvPr/>
        </p:nvPicPr>
        <p:blipFill>
          <a:blip r:embed="rId16"/>
          <a:stretch>
            <a:fillRect/>
          </a:stretch>
        </p:blipFill>
        <p:spPr>
          <a:xfrm>
            <a:off x="17053422" y="8027343"/>
            <a:ext cx="1960854" cy="811857"/>
          </a:xfrm>
          <a:prstGeom prst="rect">
            <a:avLst/>
          </a:prstGeom>
        </p:spPr>
      </p:pic>
      <p:pic>
        <p:nvPicPr>
          <p:cNvPr id="56" name="Image 16" descr="preencoded.png">    </p:cNvPr>
          <p:cNvPicPr>
            <a:picLocks noChangeAspect="1"/>
          </p:cNvPicPr>
          <p:nvPr/>
        </p:nvPicPr>
        <p:blipFill>
          <a:blip r:embed="rId17"/>
          <a:stretch>
            <a:fillRect/>
          </a:stretch>
        </p:blipFill>
        <p:spPr>
          <a:xfrm>
            <a:off x="6452406" y="8027343"/>
            <a:ext cx="1960854" cy="811857"/>
          </a:xfrm>
          <a:prstGeom prst="rect">
            <a:avLst/>
          </a:prstGeom>
        </p:spPr>
      </p:pic>
      <p:pic>
        <p:nvPicPr>
          <p:cNvPr id="57" name="Image 17" descr="preencoded.png">    </p:cNvPr>
          <p:cNvPicPr>
            <a:picLocks noChangeAspect="1"/>
          </p:cNvPicPr>
          <p:nvPr/>
        </p:nvPicPr>
        <p:blipFill>
          <a:blip r:embed="rId18"/>
          <a:stretch>
            <a:fillRect/>
          </a:stretch>
        </p:blipFill>
        <p:spPr>
          <a:xfrm>
            <a:off x="19395324" y="8027343"/>
            <a:ext cx="1960854" cy="811857"/>
          </a:xfrm>
          <a:prstGeom prst="rect">
            <a:avLst/>
          </a:prstGeom>
        </p:spPr>
      </p:pic>
      <p:pic>
        <p:nvPicPr>
          <p:cNvPr id="58" name="Image 18" descr="preencoded.png">    </p:cNvPr>
          <p:cNvPicPr>
            <a:picLocks noChangeAspect="1"/>
          </p:cNvPicPr>
          <p:nvPr/>
        </p:nvPicPr>
        <p:blipFill>
          <a:blip r:embed="rId19"/>
          <a:stretch>
            <a:fillRect/>
          </a:stretch>
        </p:blipFill>
        <p:spPr>
          <a:xfrm>
            <a:off x="13323965" y="3937124"/>
            <a:ext cx="5882575" cy="825376"/>
          </a:xfrm>
          <a:prstGeom prst="rect">
            <a:avLst/>
          </a:prstGeom>
        </p:spPr>
      </p:pic>
      <p:sp>
        <p:nvSpPr>
          <p:cNvPr id="59" name="Text 38"/>
          <p:cNvSpPr/>
          <p:nvPr/>
        </p:nvSpPr>
        <p:spPr>
          <a:xfrm>
            <a:off x="7747968" y="12801600"/>
            <a:ext cx="8480427" cy="668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DM Sans Regular" pitchFamily="34" charset="0"/>
                <a:ea typeface="DM Sans Regular" pitchFamily="34" charset="-122"/>
                <a:cs typeface="DM Sa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0"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0" name="Text 39"/>
          <p:cNvSpPr/>
          <p:nvPr/>
        </p:nvSpPr>
        <p:spPr>
          <a:xfrm rot="16200000">
            <a:off x="-4261468" y="4324201"/>
            <a:ext cx="10754011" cy="1735667"/>
          </a:xfrm>
          <a:prstGeom prst="rect">
            <a:avLst/>
          </a:prstGeom>
          <a:noFill/>
          <a:ln/>
        </p:spPr>
        <p:txBody>
          <a:bodyPr wrap="square" lIns="0" tIns="0" rIns="0" bIns="0" rtlCol="0" anchor="t"/>
          <a:lstStyle/>
          <a:p>
            <a:pPr algn="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Organization</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D9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048381" y="0"/>
            <a:ext cx="21338667" cy="13716000"/>
          </a:xfrm>
          <a:prstGeom prst="rect">
            <a:avLst/>
          </a:prstGeom>
        </p:spPr>
      </p:pic>
      <p:sp>
        <p:nvSpPr>
          <p:cNvPr id="3" name="Shape 0"/>
          <p:cNvSpPr/>
          <p:nvPr/>
        </p:nvSpPr>
        <p:spPr>
          <a:xfrm>
            <a:off x="11063083" y="2489200"/>
            <a:ext cx="11507638" cy="8737600"/>
          </a:xfrm>
          <a:prstGeom prst="roundRect">
            <a:avLst>
              <a:gd name="adj" fmla="val 14547"/>
            </a:avLst>
          </a:prstGeom>
          <a:noFill/>
          <a:ln/>
        </p:spPr>
      </p:sp>
      <p:sp>
        <p:nvSpPr>
          <p:cNvPr id="4" name="Text 1"/>
          <p:cNvSpPr/>
          <p:nvPr/>
        </p:nvSpPr>
        <p:spPr>
          <a:xfrm>
            <a:off x="11875984" y="3302000"/>
            <a:ext cx="10220544" cy="3132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5" name="Text 2"/>
          <p:cNvSpPr/>
          <p:nvPr/>
        </p:nvSpPr>
        <p:spPr>
          <a:xfrm>
            <a:off x="11875984" y="6705600"/>
            <a:ext cx="10017319" cy="384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6" name="Shape 3"/>
          <p:cNvSpPr/>
          <p:nvPr/>
        </p:nvSpPr>
        <p:spPr>
          <a:xfrm>
            <a:off x="23370921" y="10515600"/>
            <a:ext cx="1016127" cy="3200400"/>
          </a:xfrm>
          <a:prstGeom prst="rect">
            <a:avLst/>
          </a:prstGeom>
          <a:noFill/>
          <a:ln/>
        </p:spPr>
      </p:sp>
      <p:pic>
        <p:nvPicPr>
          <p:cNvPr id="7"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8" name="Text 4"/>
          <p:cNvSpPr/>
          <p:nvPr/>
        </p:nvSpPr>
        <p:spPr>
          <a:xfrm rot="16200000">
            <a:off x="22199488" y="8338530"/>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2" descr="preencoded.png">    </p:cNvPr>
          <p:cNvPicPr>
            <a:picLocks noChangeAspect="1"/>
          </p:cNvPicPr>
          <p:nvPr/>
        </p:nvPicPr>
        <p:blipFill>
          <a:blip r:embed="rId4"/>
          <a:stretch>
            <a:fillRect/>
          </a:stretch>
        </p:blipFill>
        <p:spPr>
          <a:xfrm>
            <a:off x="978022" y="1130300"/>
            <a:ext cx="10080998" cy="109908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716714" y="1320800"/>
            <a:ext cx="13141909"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6" name="Shape 2"/>
          <p:cNvSpPr/>
          <p:nvPr/>
        </p:nvSpPr>
        <p:spPr>
          <a:xfrm>
            <a:off x="7874984" y="4521200"/>
            <a:ext cx="7760670" cy="1625600"/>
          </a:xfrm>
          <a:prstGeom prst="rect">
            <a:avLst/>
          </a:prstGeom>
          <a:noFill/>
          <a:ln/>
        </p:spPr>
      </p:sp>
      <p:sp>
        <p:nvSpPr>
          <p:cNvPr id="7" name="Shape 3"/>
          <p:cNvSpPr/>
          <p:nvPr/>
        </p:nvSpPr>
        <p:spPr>
          <a:xfrm>
            <a:off x="7874984" y="4597400"/>
            <a:ext cx="5931641" cy="1473200"/>
          </a:xfrm>
          <a:prstGeom prst="rect">
            <a:avLst/>
          </a:prstGeom>
          <a:noFill/>
          <a:ln/>
        </p:spPr>
      </p:sp>
      <p:sp>
        <p:nvSpPr>
          <p:cNvPr id="8" name="Text 4"/>
          <p:cNvSpPr/>
          <p:nvPr/>
        </p:nvSpPr>
        <p:spPr>
          <a:xfrm>
            <a:off x="7671759" y="4597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9" name="Text 5"/>
          <p:cNvSpPr/>
          <p:nvPr/>
        </p:nvSpPr>
        <p:spPr>
          <a:xfrm>
            <a:off x="7739501" y="5537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0" name="Image 2" descr="preencoded.png">    </p:cNvPr>
          <p:cNvPicPr>
            <a:picLocks noChangeAspect="1"/>
          </p:cNvPicPr>
          <p:nvPr/>
        </p:nvPicPr>
        <p:blipFill>
          <a:blip r:embed="rId3"/>
          <a:stretch>
            <a:fillRect/>
          </a:stretch>
        </p:blipFill>
        <p:spPr>
          <a:xfrm>
            <a:off x="14009851" y="4521200"/>
            <a:ext cx="1625803" cy="1625600"/>
          </a:xfrm>
          <a:prstGeom prst="rect">
            <a:avLst/>
          </a:prstGeom>
        </p:spPr>
      </p:pic>
      <p:sp>
        <p:nvSpPr>
          <p:cNvPr id="11" name="Shape 6"/>
          <p:cNvSpPr/>
          <p:nvPr/>
        </p:nvSpPr>
        <p:spPr>
          <a:xfrm>
            <a:off x="14009851" y="4521200"/>
            <a:ext cx="1625803" cy="1625600"/>
          </a:xfrm>
          <a:prstGeom prst="roundRect">
            <a:avLst>
              <a:gd name="adj" fmla="val 781313"/>
            </a:avLst>
          </a:prstGeom>
          <a:noFill/>
          <a:ln w="12700">
            <a:solidFill>
              <a:srgbClr val="3FAAA5"/>
            </a:solidFill>
            <a:prstDash val="solid"/>
          </a:ln>
        </p:spPr>
      </p:sp>
      <p:sp>
        <p:nvSpPr>
          <p:cNvPr id="12" name="Text 7"/>
          <p:cNvSpPr/>
          <p:nvPr/>
        </p:nvSpPr>
        <p:spPr>
          <a:xfrm>
            <a:off x="14460757" y="4813300"/>
            <a:ext cx="723990"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3" name="Shape 8"/>
          <p:cNvSpPr/>
          <p:nvPr/>
        </p:nvSpPr>
        <p:spPr>
          <a:xfrm>
            <a:off x="16397749" y="4521200"/>
            <a:ext cx="7760670" cy="1625600"/>
          </a:xfrm>
          <a:prstGeom prst="rect">
            <a:avLst/>
          </a:prstGeom>
          <a:noFill/>
          <a:ln/>
        </p:spPr>
      </p:sp>
      <p:pic>
        <p:nvPicPr>
          <p:cNvPr id="14" name="Image 3" descr="preencoded.png">    </p:cNvPr>
          <p:cNvPicPr>
            <a:picLocks noChangeAspect="1"/>
          </p:cNvPicPr>
          <p:nvPr/>
        </p:nvPicPr>
        <p:blipFill>
          <a:blip r:embed="rId4"/>
          <a:stretch>
            <a:fillRect/>
          </a:stretch>
        </p:blipFill>
        <p:spPr>
          <a:xfrm>
            <a:off x="16397749" y="4521200"/>
            <a:ext cx="1625803" cy="1625600"/>
          </a:xfrm>
          <a:prstGeom prst="rect">
            <a:avLst/>
          </a:prstGeom>
        </p:spPr>
      </p:pic>
      <p:sp>
        <p:nvSpPr>
          <p:cNvPr id="15" name="Shape 9"/>
          <p:cNvSpPr/>
          <p:nvPr/>
        </p:nvSpPr>
        <p:spPr>
          <a:xfrm>
            <a:off x="16397749" y="4521200"/>
            <a:ext cx="1625803" cy="1625600"/>
          </a:xfrm>
          <a:prstGeom prst="roundRect">
            <a:avLst>
              <a:gd name="adj" fmla="val 781313"/>
            </a:avLst>
          </a:prstGeom>
          <a:noFill/>
          <a:ln w="12700">
            <a:solidFill>
              <a:srgbClr val="3FAAA5"/>
            </a:solidFill>
            <a:prstDash val="solid"/>
          </a:ln>
        </p:spPr>
      </p:sp>
      <p:sp>
        <p:nvSpPr>
          <p:cNvPr id="16" name="Text 10"/>
          <p:cNvSpPr/>
          <p:nvPr/>
        </p:nvSpPr>
        <p:spPr>
          <a:xfrm>
            <a:off x="16791499" y="4813300"/>
            <a:ext cx="838305"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7" name="Shape 11"/>
          <p:cNvSpPr/>
          <p:nvPr/>
        </p:nvSpPr>
        <p:spPr>
          <a:xfrm>
            <a:off x="18226778" y="4597400"/>
            <a:ext cx="5931641" cy="1473200"/>
          </a:xfrm>
          <a:prstGeom prst="rect">
            <a:avLst/>
          </a:prstGeom>
          <a:noFill/>
          <a:ln/>
        </p:spPr>
      </p:sp>
      <p:sp>
        <p:nvSpPr>
          <p:cNvPr id="18" name="Text 12"/>
          <p:cNvSpPr/>
          <p:nvPr/>
        </p:nvSpPr>
        <p:spPr>
          <a:xfrm>
            <a:off x="18226778" y="4597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19" name="Text 13"/>
          <p:cNvSpPr/>
          <p:nvPr/>
        </p:nvSpPr>
        <p:spPr>
          <a:xfrm>
            <a:off x="18226778" y="5537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0" name="Shape 14"/>
          <p:cNvSpPr/>
          <p:nvPr/>
        </p:nvSpPr>
        <p:spPr>
          <a:xfrm>
            <a:off x="7874984" y="7505700"/>
            <a:ext cx="7760670" cy="1625600"/>
          </a:xfrm>
          <a:prstGeom prst="rect">
            <a:avLst/>
          </a:prstGeom>
          <a:noFill/>
          <a:ln/>
        </p:spPr>
      </p:sp>
      <p:sp>
        <p:nvSpPr>
          <p:cNvPr id="21" name="Shape 15"/>
          <p:cNvSpPr/>
          <p:nvPr/>
        </p:nvSpPr>
        <p:spPr>
          <a:xfrm>
            <a:off x="7874984" y="7581900"/>
            <a:ext cx="5931641" cy="1473200"/>
          </a:xfrm>
          <a:prstGeom prst="rect">
            <a:avLst/>
          </a:prstGeom>
          <a:noFill/>
          <a:ln/>
        </p:spPr>
      </p:sp>
      <p:sp>
        <p:nvSpPr>
          <p:cNvPr id="22" name="Text 16"/>
          <p:cNvSpPr/>
          <p:nvPr/>
        </p:nvSpPr>
        <p:spPr>
          <a:xfrm>
            <a:off x="7671759" y="75819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3" name="Text 17"/>
          <p:cNvSpPr/>
          <p:nvPr/>
        </p:nvSpPr>
        <p:spPr>
          <a:xfrm>
            <a:off x="7739501" y="85217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4" name="Image 4" descr="preencoded.png">    </p:cNvPr>
          <p:cNvPicPr>
            <a:picLocks noChangeAspect="1"/>
          </p:cNvPicPr>
          <p:nvPr/>
        </p:nvPicPr>
        <p:blipFill>
          <a:blip r:embed="rId5"/>
          <a:stretch>
            <a:fillRect/>
          </a:stretch>
        </p:blipFill>
        <p:spPr>
          <a:xfrm>
            <a:off x="14009851" y="7505700"/>
            <a:ext cx="1625803" cy="1625600"/>
          </a:xfrm>
          <a:prstGeom prst="rect">
            <a:avLst/>
          </a:prstGeom>
        </p:spPr>
      </p:pic>
      <p:sp>
        <p:nvSpPr>
          <p:cNvPr id="25" name="Shape 18"/>
          <p:cNvSpPr/>
          <p:nvPr/>
        </p:nvSpPr>
        <p:spPr>
          <a:xfrm>
            <a:off x="14009851" y="7505700"/>
            <a:ext cx="1625803" cy="1625600"/>
          </a:xfrm>
          <a:prstGeom prst="roundRect">
            <a:avLst>
              <a:gd name="adj" fmla="val 781313"/>
            </a:avLst>
          </a:prstGeom>
          <a:noFill/>
          <a:ln w="12700">
            <a:solidFill>
              <a:srgbClr val="3FAAA5"/>
            </a:solidFill>
            <a:prstDash val="solid"/>
          </a:ln>
        </p:spPr>
      </p:sp>
      <p:sp>
        <p:nvSpPr>
          <p:cNvPr id="26" name="Text 19"/>
          <p:cNvSpPr/>
          <p:nvPr/>
        </p:nvSpPr>
        <p:spPr>
          <a:xfrm>
            <a:off x="14403600" y="7797800"/>
            <a:ext cx="838305"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7" name="Shape 20"/>
          <p:cNvSpPr/>
          <p:nvPr/>
        </p:nvSpPr>
        <p:spPr>
          <a:xfrm>
            <a:off x="16397749" y="7505700"/>
            <a:ext cx="7760670" cy="1625600"/>
          </a:xfrm>
          <a:prstGeom prst="rect">
            <a:avLst/>
          </a:prstGeom>
          <a:noFill/>
          <a:ln/>
        </p:spPr>
      </p:sp>
      <p:pic>
        <p:nvPicPr>
          <p:cNvPr id="28" name="Image 5" descr="preencoded.png">    </p:cNvPr>
          <p:cNvPicPr>
            <a:picLocks noChangeAspect="1"/>
          </p:cNvPicPr>
          <p:nvPr/>
        </p:nvPicPr>
        <p:blipFill>
          <a:blip r:embed="rId6"/>
          <a:stretch>
            <a:fillRect/>
          </a:stretch>
        </p:blipFill>
        <p:spPr>
          <a:xfrm>
            <a:off x="16397749" y="7505700"/>
            <a:ext cx="1625803" cy="1625600"/>
          </a:xfrm>
          <a:prstGeom prst="rect">
            <a:avLst/>
          </a:prstGeom>
        </p:spPr>
      </p:pic>
      <p:sp>
        <p:nvSpPr>
          <p:cNvPr id="29" name="Shape 21"/>
          <p:cNvSpPr/>
          <p:nvPr/>
        </p:nvSpPr>
        <p:spPr>
          <a:xfrm>
            <a:off x="16397749" y="7505700"/>
            <a:ext cx="1625803" cy="1625600"/>
          </a:xfrm>
          <a:prstGeom prst="roundRect">
            <a:avLst>
              <a:gd name="adj" fmla="val 781313"/>
            </a:avLst>
          </a:prstGeom>
          <a:noFill/>
          <a:ln w="12700">
            <a:solidFill>
              <a:srgbClr val="3FAAA5"/>
            </a:solidFill>
            <a:prstDash val="solid"/>
          </a:ln>
        </p:spPr>
      </p:sp>
      <p:sp>
        <p:nvSpPr>
          <p:cNvPr id="30" name="Text 22"/>
          <p:cNvSpPr/>
          <p:nvPr/>
        </p:nvSpPr>
        <p:spPr>
          <a:xfrm>
            <a:off x="16791499" y="7797800"/>
            <a:ext cx="838305"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1" name="Shape 23"/>
          <p:cNvSpPr/>
          <p:nvPr/>
        </p:nvSpPr>
        <p:spPr>
          <a:xfrm>
            <a:off x="18226778" y="7581900"/>
            <a:ext cx="5931641" cy="1473200"/>
          </a:xfrm>
          <a:prstGeom prst="rect">
            <a:avLst/>
          </a:prstGeom>
          <a:noFill/>
          <a:ln/>
        </p:spPr>
      </p:sp>
      <p:sp>
        <p:nvSpPr>
          <p:cNvPr id="32" name="Text 24"/>
          <p:cNvSpPr/>
          <p:nvPr/>
        </p:nvSpPr>
        <p:spPr>
          <a:xfrm>
            <a:off x="18226778" y="75819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3" name="Text 25"/>
          <p:cNvSpPr/>
          <p:nvPr/>
        </p:nvSpPr>
        <p:spPr>
          <a:xfrm>
            <a:off x="18226778" y="85217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4" name="Shape 26"/>
          <p:cNvSpPr/>
          <p:nvPr/>
        </p:nvSpPr>
        <p:spPr>
          <a:xfrm>
            <a:off x="7874984" y="10490200"/>
            <a:ext cx="7760670" cy="1625600"/>
          </a:xfrm>
          <a:prstGeom prst="rect">
            <a:avLst/>
          </a:prstGeom>
          <a:noFill/>
          <a:ln/>
        </p:spPr>
      </p:sp>
      <p:sp>
        <p:nvSpPr>
          <p:cNvPr id="35" name="Shape 27"/>
          <p:cNvSpPr/>
          <p:nvPr/>
        </p:nvSpPr>
        <p:spPr>
          <a:xfrm>
            <a:off x="7874984" y="10566400"/>
            <a:ext cx="5931641" cy="1473200"/>
          </a:xfrm>
          <a:prstGeom prst="rect">
            <a:avLst/>
          </a:prstGeom>
          <a:noFill/>
          <a:ln/>
        </p:spPr>
      </p:sp>
      <p:sp>
        <p:nvSpPr>
          <p:cNvPr id="36" name="Text 28"/>
          <p:cNvSpPr/>
          <p:nvPr/>
        </p:nvSpPr>
        <p:spPr>
          <a:xfrm>
            <a:off x="7671759" y="10566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7" name="Text 29"/>
          <p:cNvSpPr/>
          <p:nvPr/>
        </p:nvSpPr>
        <p:spPr>
          <a:xfrm>
            <a:off x="7739501" y="11506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38" name="Image 6" descr="preencoded.png">    </p:cNvPr>
          <p:cNvPicPr>
            <a:picLocks noChangeAspect="1"/>
          </p:cNvPicPr>
          <p:nvPr/>
        </p:nvPicPr>
        <p:blipFill>
          <a:blip r:embed="rId7"/>
          <a:stretch>
            <a:fillRect/>
          </a:stretch>
        </p:blipFill>
        <p:spPr>
          <a:xfrm>
            <a:off x="14009851" y="10490200"/>
            <a:ext cx="1625803" cy="1625600"/>
          </a:xfrm>
          <a:prstGeom prst="rect">
            <a:avLst/>
          </a:prstGeom>
        </p:spPr>
      </p:pic>
      <p:sp>
        <p:nvSpPr>
          <p:cNvPr id="39" name="Shape 30"/>
          <p:cNvSpPr/>
          <p:nvPr/>
        </p:nvSpPr>
        <p:spPr>
          <a:xfrm>
            <a:off x="14009851" y="10490200"/>
            <a:ext cx="1625803" cy="1625600"/>
          </a:xfrm>
          <a:prstGeom prst="roundRect">
            <a:avLst>
              <a:gd name="adj" fmla="val 781313"/>
            </a:avLst>
          </a:prstGeom>
          <a:noFill/>
          <a:ln w="12700">
            <a:solidFill>
              <a:srgbClr val="3FAAA5"/>
            </a:solidFill>
            <a:prstDash val="solid"/>
          </a:ln>
        </p:spPr>
      </p:sp>
      <p:sp>
        <p:nvSpPr>
          <p:cNvPr id="40" name="Text 31"/>
          <p:cNvSpPr/>
          <p:nvPr/>
        </p:nvSpPr>
        <p:spPr>
          <a:xfrm>
            <a:off x="14403600" y="10782300"/>
            <a:ext cx="838305"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1" name="Shape 32"/>
          <p:cNvSpPr/>
          <p:nvPr/>
        </p:nvSpPr>
        <p:spPr>
          <a:xfrm>
            <a:off x="16397749" y="10490200"/>
            <a:ext cx="7760670" cy="1625600"/>
          </a:xfrm>
          <a:prstGeom prst="rect">
            <a:avLst/>
          </a:prstGeom>
          <a:noFill/>
          <a:ln/>
        </p:spPr>
      </p:sp>
      <p:pic>
        <p:nvPicPr>
          <p:cNvPr id="42" name="Image 7" descr="preencoded.png">    </p:cNvPr>
          <p:cNvPicPr>
            <a:picLocks noChangeAspect="1"/>
          </p:cNvPicPr>
          <p:nvPr/>
        </p:nvPicPr>
        <p:blipFill>
          <a:blip r:embed="rId8"/>
          <a:stretch>
            <a:fillRect/>
          </a:stretch>
        </p:blipFill>
        <p:spPr>
          <a:xfrm>
            <a:off x="16397749" y="10490200"/>
            <a:ext cx="1625803" cy="1625600"/>
          </a:xfrm>
          <a:prstGeom prst="rect">
            <a:avLst/>
          </a:prstGeom>
        </p:spPr>
      </p:pic>
      <p:sp>
        <p:nvSpPr>
          <p:cNvPr id="43" name="Shape 33"/>
          <p:cNvSpPr/>
          <p:nvPr/>
        </p:nvSpPr>
        <p:spPr>
          <a:xfrm>
            <a:off x="16397749" y="10490200"/>
            <a:ext cx="1625803" cy="1625600"/>
          </a:xfrm>
          <a:prstGeom prst="roundRect">
            <a:avLst>
              <a:gd name="adj" fmla="val 781313"/>
            </a:avLst>
          </a:prstGeom>
          <a:noFill/>
          <a:ln w="12700">
            <a:solidFill>
              <a:srgbClr val="3FAAA5"/>
            </a:solidFill>
            <a:prstDash val="solid"/>
          </a:ln>
        </p:spPr>
      </p:sp>
      <p:sp>
        <p:nvSpPr>
          <p:cNvPr id="44" name="Text 34"/>
          <p:cNvSpPr/>
          <p:nvPr/>
        </p:nvSpPr>
        <p:spPr>
          <a:xfrm>
            <a:off x="16791499" y="10782300"/>
            <a:ext cx="838305" cy="1041400"/>
          </a:xfrm>
          <a:prstGeom prst="rect">
            <a:avLst/>
          </a:prstGeom>
          <a:noFill/>
          <a:ln/>
        </p:spPr>
        <p:txBody>
          <a:bodyPr wrap="square" lIns="0" tIns="0" rIns="0" bIns="0" rtlCol="0" anchor="ctr"/>
          <a:lstStyle/>
          <a:p>
            <a:pPr algn="ctr"/>
            <a:r>
              <a:rPr lang="en-US" sz="4800" dirty="0">
                <a:solidFill>
                  <a:srgbClr val="3FAAA5">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5" name="Shape 35"/>
          <p:cNvSpPr/>
          <p:nvPr/>
        </p:nvSpPr>
        <p:spPr>
          <a:xfrm>
            <a:off x="18226778" y="10566400"/>
            <a:ext cx="5931641" cy="1473200"/>
          </a:xfrm>
          <a:prstGeom prst="rect">
            <a:avLst/>
          </a:prstGeom>
          <a:noFill/>
          <a:ln/>
        </p:spPr>
      </p:sp>
      <p:sp>
        <p:nvSpPr>
          <p:cNvPr id="46" name="Text 36"/>
          <p:cNvSpPr/>
          <p:nvPr/>
        </p:nvSpPr>
        <p:spPr>
          <a:xfrm>
            <a:off x="18226778" y="10566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7" name="Text 37"/>
          <p:cNvSpPr/>
          <p:nvPr/>
        </p:nvSpPr>
        <p:spPr>
          <a:xfrm>
            <a:off x="18226778" y="11506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pic>
        <p:nvPicPr>
          <p:cNvPr id="48" name="Image 8" descr="preencoded.png">    </p:cNvPr>
          <p:cNvPicPr>
            <a:picLocks noChangeAspect="1"/>
          </p:cNvPicPr>
          <p:nvPr/>
        </p:nvPicPr>
        <p:blipFill>
          <a:blip r:embed="rId9"/>
          <a:stretch>
            <a:fillRect/>
          </a:stretch>
        </p:blipFill>
        <p:spPr>
          <a:xfrm>
            <a:off x="584273" y="1892300"/>
            <a:ext cx="8567091" cy="107191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2743200"/>
            <a:ext cx="14602592"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6" name="Text 2"/>
          <p:cNvSpPr/>
          <p:nvPr/>
        </p:nvSpPr>
        <p:spPr>
          <a:xfrm>
            <a:off x="2959470" y="4737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24387048" cy="8305800"/>
          </a:xfrm>
          <a:prstGeom prst="rect">
            <a:avLst/>
          </a:prstGeom>
        </p:spPr>
      </p:pic>
      <p:sp>
        <p:nvSpPr>
          <p:cNvPr id="6" name="Shape 1"/>
          <p:cNvSpPr/>
          <p:nvPr/>
        </p:nvSpPr>
        <p:spPr>
          <a:xfrm>
            <a:off x="1816327" y="9499600"/>
            <a:ext cx="9907238" cy="2641600"/>
          </a:xfrm>
          <a:prstGeom prst="rect">
            <a:avLst/>
          </a:prstGeom>
          <a:noFill/>
          <a:ln/>
        </p:spPr>
      </p:sp>
      <p:pic>
        <p:nvPicPr>
          <p:cNvPr id="7" name="Image 3" descr="preencoded.png">    </p:cNvPr>
          <p:cNvPicPr>
            <a:picLocks noChangeAspect="1"/>
          </p:cNvPicPr>
          <p:nvPr/>
        </p:nvPicPr>
        <p:blipFill>
          <a:blip r:embed="rId4"/>
          <a:stretch>
            <a:fillRect/>
          </a:stretch>
        </p:blipFill>
        <p:spPr>
          <a:xfrm>
            <a:off x="1816327" y="10007600"/>
            <a:ext cx="1627285" cy="1625600"/>
          </a:xfrm>
          <a:prstGeom prst="rect">
            <a:avLst/>
          </a:prstGeom>
        </p:spPr>
      </p:pic>
      <p:sp>
        <p:nvSpPr>
          <p:cNvPr id="8" name="Shape 2"/>
          <p:cNvSpPr/>
          <p:nvPr/>
        </p:nvSpPr>
        <p:spPr>
          <a:xfrm>
            <a:off x="3850063" y="9499600"/>
            <a:ext cx="7873504" cy="2641600"/>
          </a:xfrm>
          <a:prstGeom prst="rect">
            <a:avLst/>
          </a:prstGeom>
          <a:noFill/>
          <a:ln/>
        </p:spPr>
      </p:sp>
      <p:sp>
        <p:nvSpPr>
          <p:cNvPr id="9" name="Text 3"/>
          <p:cNvSpPr/>
          <p:nvPr/>
        </p:nvSpPr>
        <p:spPr>
          <a:xfrm>
            <a:off x="3850063" y="9499600"/>
            <a:ext cx="807672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0" name="Text 4"/>
          <p:cNvSpPr/>
          <p:nvPr/>
        </p:nvSpPr>
        <p:spPr>
          <a:xfrm>
            <a:off x="3850063" y="10541000"/>
            <a:ext cx="8008987"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1" name="Shape 5"/>
          <p:cNvSpPr/>
          <p:nvPr/>
        </p:nvSpPr>
        <p:spPr>
          <a:xfrm>
            <a:off x="12676184" y="9499600"/>
            <a:ext cx="9907238" cy="2641600"/>
          </a:xfrm>
          <a:prstGeom prst="rect">
            <a:avLst/>
          </a:prstGeom>
          <a:noFill/>
          <a:ln/>
        </p:spPr>
      </p:sp>
      <p:pic>
        <p:nvPicPr>
          <p:cNvPr id="12" name="Image 4" descr="preencoded.png">    </p:cNvPr>
          <p:cNvPicPr>
            <a:picLocks noChangeAspect="1"/>
          </p:cNvPicPr>
          <p:nvPr/>
        </p:nvPicPr>
        <p:blipFill>
          <a:blip r:embed="rId5"/>
          <a:stretch>
            <a:fillRect/>
          </a:stretch>
        </p:blipFill>
        <p:spPr>
          <a:xfrm>
            <a:off x="12676184" y="10007600"/>
            <a:ext cx="1523868" cy="1625600"/>
          </a:xfrm>
          <a:prstGeom prst="rect">
            <a:avLst/>
          </a:prstGeom>
        </p:spPr>
      </p:pic>
      <p:sp>
        <p:nvSpPr>
          <p:cNvPr id="13" name="Shape 6"/>
          <p:cNvSpPr/>
          <p:nvPr/>
        </p:nvSpPr>
        <p:spPr>
          <a:xfrm>
            <a:off x="14606503" y="9499600"/>
            <a:ext cx="7976919" cy="2641600"/>
          </a:xfrm>
          <a:prstGeom prst="rect">
            <a:avLst/>
          </a:prstGeom>
          <a:noFill/>
          <a:ln/>
        </p:spPr>
      </p:sp>
      <p:sp>
        <p:nvSpPr>
          <p:cNvPr id="14" name="Text 7"/>
          <p:cNvSpPr/>
          <p:nvPr/>
        </p:nvSpPr>
        <p:spPr>
          <a:xfrm>
            <a:off x="14606503" y="9499600"/>
            <a:ext cx="818014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5" name="Text 8"/>
          <p:cNvSpPr/>
          <p:nvPr/>
        </p:nvSpPr>
        <p:spPr>
          <a:xfrm>
            <a:off x="14606503" y="10541000"/>
            <a:ext cx="811240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14514" y="3492500"/>
            <a:ext cx="7023978" cy="8763000"/>
          </a:xfrm>
          <a:prstGeom prst="rect">
            <a:avLst/>
          </a:prstGeom>
          <a:noFill/>
          <a:ln/>
        </p:spPr>
      </p:sp>
      <p:sp>
        <p:nvSpPr>
          <p:cNvPr id="6" name="Shape 2"/>
          <p:cNvSpPr/>
          <p:nvPr/>
        </p:nvSpPr>
        <p:spPr>
          <a:xfrm>
            <a:off x="914514" y="3492500"/>
            <a:ext cx="4788498" cy="838200"/>
          </a:xfrm>
          <a:prstGeom prst="rect">
            <a:avLst/>
          </a:prstGeom>
          <a:noFill/>
          <a:ln/>
        </p:spPr>
      </p:sp>
      <p:sp>
        <p:nvSpPr>
          <p:cNvPr id="7" name="Text 3"/>
          <p:cNvSpPr/>
          <p:nvPr/>
        </p:nvSpPr>
        <p:spPr>
          <a:xfrm>
            <a:off x="914514"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8" name="Shape 4"/>
          <p:cNvSpPr/>
          <p:nvPr/>
        </p:nvSpPr>
        <p:spPr>
          <a:xfrm>
            <a:off x="914514" y="4940300"/>
            <a:ext cx="7023978" cy="1600200"/>
          </a:xfrm>
          <a:prstGeom prst="rect">
            <a:avLst/>
          </a:prstGeom>
          <a:noFill/>
          <a:ln/>
        </p:spPr>
      </p:sp>
      <p:sp>
        <p:nvSpPr>
          <p:cNvPr id="9" name="Text 5"/>
          <p:cNvSpPr/>
          <p:nvPr/>
        </p:nvSpPr>
        <p:spPr>
          <a:xfrm>
            <a:off x="914514"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0" name="Image 2" descr="preencoded.png">    </p:cNvPr>
          <p:cNvPicPr>
            <a:picLocks noChangeAspect="1"/>
          </p:cNvPicPr>
          <p:nvPr/>
        </p:nvPicPr>
        <p:blipFill>
          <a:blip r:embed="rId3"/>
          <a:stretch>
            <a:fillRect/>
          </a:stretch>
        </p:blipFill>
        <p:spPr>
          <a:xfrm>
            <a:off x="914514" y="7150100"/>
            <a:ext cx="7023978" cy="5105400"/>
          </a:xfrm>
          <a:prstGeom prst="rect">
            <a:avLst/>
          </a:prstGeom>
        </p:spPr>
      </p:pic>
      <p:sp>
        <p:nvSpPr>
          <p:cNvPr id="11" name="Shape 6"/>
          <p:cNvSpPr/>
          <p:nvPr/>
        </p:nvSpPr>
        <p:spPr>
          <a:xfrm>
            <a:off x="15826178" y="3492500"/>
            <a:ext cx="7023978" cy="8763000"/>
          </a:xfrm>
          <a:prstGeom prst="rect">
            <a:avLst/>
          </a:prstGeom>
          <a:noFill/>
          <a:ln/>
        </p:spPr>
      </p:sp>
      <p:sp>
        <p:nvSpPr>
          <p:cNvPr id="12" name="Shape 7"/>
          <p:cNvSpPr/>
          <p:nvPr/>
        </p:nvSpPr>
        <p:spPr>
          <a:xfrm>
            <a:off x="15826178" y="3492500"/>
            <a:ext cx="4788498" cy="838200"/>
          </a:xfrm>
          <a:prstGeom prst="rect">
            <a:avLst/>
          </a:prstGeom>
          <a:noFill/>
          <a:ln/>
        </p:spPr>
      </p:sp>
      <p:sp>
        <p:nvSpPr>
          <p:cNvPr id="13" name="Text 8"/>
          <p:cNvSpPr/>
          <p:nvPr/>
        </p:nvSpPr>
        <p:spPr>
          <a:xfrm>
            <a:off x="15826178"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4" name="Shape 9"/>
          <p:cNvSpPr/>
          <p:nvPr/>
        </p:nvSpPr>
        <p:spPr>
          <a:xfrm>
            <a:off x="15826178" y="4940300"/>
            <a:ext cx="7023978" cy="1600200"/>
          </a:xfrm>
          <a:prstGeom prst="rect">
            <a:avLst/>
          </a:prstGeom>
          <a:noFill/>
          <a:ln/>
        </p:spPr>
      </p:sp>
      <p:sp>
        <p:nvSpPr>
          <p:cNvPr id="15" name="Text 10"/>
          <p:cNvSpPr/>
          <p:nvPr/>
        </p:nvSpPr>
        <p:spPr>
          <a:xfrm>
            <a:off x="15826178"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6" name="Image 3" descr="preencoded.png">    </p:cNvPr>
          <p:cNvPicPr>
            <a:picLocks noChangeAspect="1"/>
          </p:cNvPicPr>
          <p:nvPr/>
        </p:nvPicPr>
        <p:blipFill>
          <a:blip r:embed="rId4"/>
          <a:stretch>
            <a:fillRect/>
          </a:stretch>
        </p:blipFill>
        <p:spPr>
          <a:xfrm>
            <a:off x="15826178" y="7150100"/>
            <a:ext cx="7023978" cy="5105400"/>
          </a:xfrm>
          <a:prstGeom prst="rect">
            <a:avLst/>
          </a:prstGeom>
        </p:spPr>
      </p:pic>
      <p:sp>
        <p:nvSpPr>
          <p:cNvPr id="17" name="Shape 11"/>
          <p:cNvSpPr/>
          <p:nvPr/>
        </p:nvSpPr>
        <p:spPr>
          <a:xfrm>
            <a:off x="8370346" y="1498600"/>
            <a:ext cx="7023978" cy="8763000"/>
          </a:xfrm>
          <a:prstGeom prst="rect">
            <a:avLst/>
          </a:prstGeom>
          <a:noFill/>
          <a:ln/>
        </p:spPr>
      </p:sp>
      <p:sp>
        <p:nvSpPr>
          <p:cNvPr id="18" name="Shape 12"/>
          <p:cNvSpPr/>
          <p:nvPr/>
        </p:nvSpPr>
        <p:spPr>
          <a:xfrm>
            <a:off x="8370346" y="1498600"/>
            <a:ext cx="4140718" cy="838200"/>
          </a:xfrm>
          <a:prstGeom prst="rect">
            <a:avLst/>
          </a:prstGeom>
          <a:noFill/>
          <a:ln/>
        </p:spPr>
      </p:sp>
      <p:sp>
        <p:nvSpPr>
          <p:cNvPr id="19" name="Text 13"/>
          <p:cNvSpPr/>
          <p:nvPr/>
        </p:nvSpPr>
        <p:spPr>
          <a:xfrm>
            <a:off x="8370346" y="1498600"/>
            <a:ext cx="4343943"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0" name="Shape 14"/>
          <p:cNvSpPr/>
          <p:nvPr/>
        </p:nvSpPr>
        <p:spPr>
          <a:xfrm>
            <a:off x="8370346" y="2946400"/>
            <a:ext cx="7023978" cy="1600200"/>
          </a:xfrm>
          <a:prstGeom prst="rect">
            <a:avLst/>
          </a:prstGeom>
          <a:noFill/>
          <a:ln/>
        </p:spPr>
      </p:sp>
      <p:sp>
        <p:nvSpPr>
          <p:cNvPr id="21" name="Text 15"/>
          <p:cNvSpPr/>
          <p:nvPr/>
        </p:nvSpPr>
        <p:spPr>
          <a:xfrm>
            <a:off x="8370346"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2" name="Image 4" descr="preencoded.png">    </p:cNvPr>
          <p:cNvPicPr>
            <a:picLocks noChangeAspect="1"/>
          </p:cNvPicPr>
          <p:nvPr/>
        </p:nvPicPr>
        <p:blipFill>
          <a:blip r:embed="rId5"/>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1384300"/>
            <a:ext cx="5458634" cy="4437887"/>
          </a:xfrm>
          <a:prstGeom prst="rect">
            <a:avLst/>
          </a:prstGeom>
        </p:spPr>
      </p:pic>
      <p:sp>
        <p:nvSpPr>
          <p:cNvPr id="6" name="Shape 1"/>
          <p:cNvSpPr/>
          <p:nvPr/>
        </p:nvSpPr>
        <p:spPr>
          <a:xfrm>
            <a:off x="5842730" y="4229100"/>
            <a:ext cx="13603400" cy="5118100"/>
          </a:xfrm>
          <a:prstGeom prst="rect">
            <a:avLst/>
          </a:prstGeom>
          <a:noFill/>
          <a:ln/>
        </p:spPr>
      </p:sp>
      <p:sp>
        <p:nvSpPr>
          <p:cNvPr id="7" name="Text 2"/>
          <p:cNvSpPr/>
          <p:nvPr/>
        </p:nvSpPr>
        <p:spPr>
          <a:xfrm>
            <a:off x="5842730" y="4229100"/>
            <a:ext cx="13806626" cy="43942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5610251" y="8724900"/>
            <a:ext cx="3988298"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600400" y="457200"/>
            <a:ext cx="9743798" cy="13258800"/>
          </a:xfrm>
          <a:prstGeom prst="rect">
            <a:avLst/>
          </a:prstGeom>
        </p:spPr>
      </p:pic>
      <p:sp>
        <p:nvSpPr>
          <p:cNvPr id="6" name="Shape 1"/>
          <p:cNvSpPr/>
          <p:nvPr/>
        </p:nvSpPr>
        <p:spPr>
          <a:xfrm>
            <a:off x="13069934" y="4076700"/>
            <a:ext cx="7163695" cy="2209800"/>
          </a:xfrm>
          <a:prstGeom prst="rect">
            <a:avLst/>
          </a:prstGeom>
          <a:noFill/>
          <a:ln/>
        </p:spPr>
      </p:sp>
      <p:sp>
        <p:nvSpPr>
          <p:cNvPr id="7" name="Text 2"/>
          <p:cNvSpPr/>
          <p:nvPr/>
        </p:nvSpPr>
        <p:spPr>
          <a:xfrm>
            <a:off x="13069934" y="4076700"/>
            <a:ext cx="7366921"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8" name="Text 3"/>
          <p:cNvSpPr/>
          <p:nvPr/>
        </p:nvSpPr>
        <p:spPr>
          <a:xfrm>
            <a:off x="13069934" y="52197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9" name="Shape 4"/>
          <p:cNvSpPr/>
          <p:nvPr/>
        </p:nvSpPr>
        <p:spPr>
          <a:xfrm>
            <a:off x="13069934" y="7505700"/>
            <a:ext cx="7163695" cy="3048000"/>
          </a:xfrm>
          <a:prstGeom prst="rect">
            <a:avLst/>
          </a:prstGeom>
          <a:noFill/>
          <a:ln/>
        </p:spPr>
      </p:sp>
      <p:sp>
        <p:nvSpPr>
          <p:cNvPr id="10" name="Text 5"/>
          <p:cNvSpPr/>
          <p:nvPr/>
        </p:nvSpPr>
        <p:spPr>
          <a:xfrm>
            <a:off x="13069934" y="7505700"/>
            <a:ext cx="7366921"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1" name="Text 6"/>
          <p:cNvSpPr/>
          <p:nvPr/>
        </p:nvSpPr>
        <p:spPr>
          <a:xfrm>
            <a:off x="13069934" y="94869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1574800"/>
            <a:ext cx="2021669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4" name="Shape 1"/>
          <p:cNvSpPr/>
          <p:nvPr/>
        </p:nvSpPr>
        <p:spPr>
          <a:xfrm>
            <a:off x="14352794" y="4025900"/>
            <a:ext cx="6642930" cy="7785100"/>
          </a:xfrm>
          <a:prstGeom prst="rect">
            <a:avLst/>
          </a:prstGeom>
          <a:noFill/>
          <a:ln/>
        </p:spPr>
      </p:sp>
      <p:sp>
        <p:nvSpPr>
          <p:cNvPr id="5" name="Text 2"/>
          <p:cNvSpPr/>
          <p:nvPr/>
        </p:nvSpPr>
        <p:spPr>
          <a:xfrm>
            <a:off x="15502288" y="4025900"/>
            <a:ext cx="4343943"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6" name="Shape 3"/>
          <p:cNvSpPr/>
          <p:nvPr/>
        </p:nvSpPr>
        <p:spPr>
          <a:xfrm>
            <a:off x="14352794" y="5168900"/>
            <a:ext cx="6642930" cy="6642100"/>
          </a:xfrm>
          <a:prstGeom prst="rect">
            <a:avLst/>
          </a:prstGeom>
          <a:noFill/>
          <a:ln/>
        </p:spPr>
      </p:sp>
      <p:pic>
        <p:nvPicPr>
          <p:cNvPr id="7" name="Image 1" descr="preencoded.png">    </p:cNvPr>
          <p:cNvPicPr>
            <a:picLocks noChangeAspect="1"/>
          </p:cNvPicPr>
          <p:nvPr/>
        </p:nvPicPr>
        <p:blipFill>
          <a:blip r:embed="rId2"/>
          <a:stretch>
            <a:fillRect/>
          </a:stretch>
        </p:blipFill>
        <p:spPr>
          <a:xfrm>
            <a:off x="14352794" y="5168900"/>
            <a:ext cx="6642930" cy="6642100"/>
          </a:xfrm>
          <a:prstGeom prst="rect">
            <a:avLst/>
          </a:prstGeom>
        </p:spPr>
      </p:pic>
      <p:pic>
        <p:nvPicPr>
          <p:cNvPr id="8" name="Image 2" descr="preencoded.png">    </p:cNvPr>
          <p:cNvPicPr>
            <a:picLocks noChangeAspect="1"/>
          </p:cNvPicPr>
          <p:nvPr/>
        </p:nvPicPr>
        <p:blipFill>
          <a:blip r:embed="rId3"/>
          <a:stretch>
            <a:fillRect/>
          </a:stretch>
        </p:blipFill>
        <p:spPr>
          <a:xfrm>
            <a:off x="14352791" y="5168900"/>
            <a:ext cx="6642933" cy="6642100"/>
          </a:xfrm>
          <a:prstGeom prst="rect">
            <a:avLst/>
          </a:prstGeom>
        </p:spPr>
      </p:pic>
      <p:sp>
        <p:nvSpPr>
          <p:cNvPr id="9" name="Shape 4"/>
          <p:cNvSpPr/>
          <p:nvPr/>
        </p:nvSpPr>
        <p:spPr>
          <a:xfrm>
            <a:off x="15762670" y="6565900"/>
            <a:ext cx="3835879" cy="3835400"/>
          </a:xfrm>
          <a:prstGeom prst="roundRect">
            <a:avLst>
              <a:gd name="adj" fmla="val 3311285"/>
            </a:avLst>
          </a:prstGeom>
          <a:solidFill>
            <a:srgbClr val="D9F4F9">
              <a:alpha val="100000"/>
            </a:srgbClr>
          </a:solidFill>
          <a:ln/>
        </p:spPr>
      </p:sp>
      <p:pic>
        <p:nvPicPr>
          <p:cNvPr id="10" name="Image 3" descr="preencoded.png">    </p:cNvPr>
          <p:cNvPicPr>
            <a:picLocks noChangeAspect="1"/>
          </p:cNvPicPr>
          <p:nvPr/>
        </p:nvPicPr>
        <p:blipFill>
          <a:blip r:embed="rId4"/>
          <a:stretch>
            <a:fillRect/>
          </a:stretch>
        </p:blipFill>
        <p:spPr>
          <a:xfrm>
            <a:off x="16768976" y="7099300"/>
            <a:ext cx="1823270" cy="1625612"/>
          </a:xfrm>
          <a:prstGeom prst="rect">
            <a:avLst/>
          </a:prstGeom>
        </p:spPr>
      </p:pic>
      <p:sp>
        <p:nvSpPr>
          <p:cNvPr id="11" name="Shape 5"/>
          <p:cNvSpPr/>
          <p:nvPr/>
        </p:nvSpPr>
        <p:spPr>
          <a:xfrm>
            <a:off x="15915089" y="9029700"/>
            <a:ext cx="3531041" cy="838200"/>
          </a:xfrm>
          <a:prstGeom prst="rect">
            <a:avLst/>
          </a:prstGeom>
          <a:noFill/>
          <a:ln/>
        </p:spPr>
      </p:sp>
      <p:sp>
        <p:nvSpPr>
          <p:cNvPr id="12" name="Text 6"/>
          <p:cNvSpPr/>
          <p:nvPr/>
        </p:nvSpPr>
        <p:spPr>
          <a:xfrm>
            <a:off x="15813476" y="9029700"/>
            <a:ext cx="373426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3" name="Shape 7"/>
          <p:cNvSpPr/>
          <p:nvPr/>
        </p:nvSpPr>
        <p:spPr>
          <a:xfrm>
            <a:off x="23370921" y="10515600"/>
            <a:ext cx="1016127" cy="3200400"/>
          </a:xfrm>
          <a:prstGeom prst="rect">
            <a:avLst/>
          </a:prstGeom>
          <a:noFill/>
          <a:ln/>
        </p:spPr>
      </p:sp>
      <p:pic>
        <p:nvPicPr>
          <p:cNvPr id="14"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5" name="Shape 8"/>
          <p:cNvSpPr/>
          <p:nvPr/>
        </p:nvSpPr>
        <p:spPr>
          <a:xfrm>
            <a:off x="3149994" y="4318000"/>
            <a:ext cx="3619952" cy="3175000"/>
          </a:xfrm>
          <a:prstGeom prst="rect">
            <a:avLst/>
          </a:prstGeom>
          <a:noFill/>
          <a:ln/>
        </p:spPr>
      </p:sp>
      <p:sp>
        <p:nvSpPr>
          <p:cNvPr id="16" name="Shape 9"/>
          <p:cNvSpPr/>
          <p:nvPr/>
        </p:nvSpPr>
        <p:spPr>
          <a:xfrm>
            <a:off x="3149994" y="4318000"/>
            <a:ext cx="3619952" cy="3175000"/>
          </a:xfrm>
          <a:prstGeom prst="rect">
            <a:avLst/>
          </a:prstGeom>
          <a:noFill/>
          <a:ln/>
        </p:spPr>
      </p:sp>
      <p:sp>
        <p:nvSpPr>
          <p:cNvPr id="17" name="Text 10"/>
          <p:cNvSpPr/>
          <p:nvPr/>
        </p:nvSpPr>
        <p:spPr>
          <a:xfrm>
            <a:off x="3149994"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18" name="Text 11"/>
          <p:cNvSpPr/>
          <p:nvPr/>
        </p:nvSpPr>
        <p:spPr>
          <a:xfrm>
            <a:off x="3149994"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19" name="Shape 12"/>
          <p:cNvSpPr/>
          <p:nvPr/>
        </p:nvSpPr>
        <p:spPr>
          <a:xfrm>
            <a:off x="8370346" y="8547100"/>
            <a:ext cx="3619952" cy="3175000"/>
          </a:xfrm>
          <a:prstGeom prst="rect">
            <a:avLst/>
          </a:prstGeom>
          <a:noFill/>
          <a:ln/>
        </p:spPr>
      </p:sp>
      <p:sp>
        <p:nvSpPr>
          <p:cNvPr id="20" name="Shape 13"/>
          <p:cNvSpPr/>
          <p:nvPr/>
        </p:nvSpPr>
        <p:spPr>
          <a:xfrm>
            <a:off x="8370346" y="8547100"/>
            <a:ext cx="3619952" cy="3175000"/>
          </a:xfrm>
          <a:prstGeom prst="rect">
            <a:avLst/>
          </a:prstGeom>
          <a:noFill/>
          <a:ln/>
        </p:spPr>
      </p:sp>
      <p:sp>
        <p:nvSpPr>
          <p:cNvPr id="21" name="Text 14"/>
          <p:cNvSpPr/>
          <p:nvPr/>
        </p:nvSpPr>
        <p:spPr>
          <a:xfrm>
            <a:off x="8370346"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2" name="Text 15"/>
          <p:cNvSpPr/>
          <p:nvPr/>
        </p:nvSpPr>
        <p:spPr>
          <a:xfrm>
            <a:off x="8370346"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3" name="Shape 16"/>
          <p:cNvSpPr/>
          <p:nvPr/>
        </p:nvSpPr>
        <p:spPr>
          <a:xfrm>
            <a:off x="8370346" y="4318000"/>
            <a:ext cx="3619952" cy="3175000"/>
          </a:xfrm>
          <a:prstGeom prst="rect">
            <a:avLst/>
          </a:prstGeom>
          <a:noFill/>
          <a:ln/>
        </p:spPr>
      </p:sp>
      <p:sp>
        <p:nvSpPr>
          <p:cNvPr id="24" name="Shape 17"/>
          <p:cNvSpPr/>
          <p:nvPr/>
        </p:nvSpPr>
        <p:spPr>
          <a:xfrm>
            <a:off x="8370346" y="4318000"/>
            <a:ext cx="3619952" cy="3175000"/>
          </a:xfrm>
          <a:prstGeom prst="rect">
            <a:avLst/>
          </a:prstGeom>
          <a:noFill/>
          <a:ln/>
        </p:spPr>
      </p:sp>
      <p:sp>
        <p:nvSpPr>
          <p:cNvPr id="25" name="Text 18"/>
          <p:cNvSpPr/>
          <p:nvPr/>
        </p:nvSpPr>
        <p:spPr>
          <a:xfrm>
            <a:off x="8370346"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26" name="Text 19"/>
          <p:cNvSpPr/>
          <p:nvPr/>
        </p:nvSpPr>
        <p:spPr>
          <a:xfrm>
            <a:off x="8370346"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7" name="Shape 20"/>
          <p:cNvSpPr/>
          <p:nvPr/>
        </p:nvSpPr>
        <p:spPr>
          <a:xfrm>
            <a:off x="3149994" y="8547100"/>
            <a:ext cx="3619952" cy="3175000"/>
          </a:xfrm>
          <a:prstGeom prst="rect">
            <a:avLst/>
          </a:prstGeom>
          <a:noFill/>
          <a:ln/>
        </p:spPr>
      </p:sp>
      <p:sp>
        <p:nvSpPr>
          <p:cNvPr id="28" name="Shape 21"/>
          <p:cNvSpPr/>
          <p:nvPr/>
        </p:nvSpPr>
        <p:spPr>
          <a:xfrm>
            <a:off x="3149994" y="8547100"/>
            <a:ext cx="3619952" cy="3175000"/>
          </a:xfrm>
          <a:prstGeom prst="rect">
            <a:avLst/>
          </a:prstGeom>
          <a:noFill/>
          <a:ln/>
        </p:spPr>
      </p:sp>
      <p:sp>
        <p:nvSpPr>
          <p:cNvPr id="29" name="Text 22"/>
          <p:cNvSpPr/>
          <p:nvPr/>
        </p:nvSpPr>
        <p:spPr>
          <a:xfrm>
            <a:off x="3149994"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0" name="Text 23"/>
          <p:cNvSpPr/>
          <p:nvPr/>
        </p:nvSpPr>
        <p:spPr>
          <a:xfrm>
            <a:off x="3149994"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2023-05-30T03:50:45Z</dcterms:created>
  <dcterms:modified xsi:type="dcterms:W3CDTF">2023-05-30T03:50:45Z</dcterms:modified>
</cp:coreProperties>
</file>