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01-07-2024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கன்மலையின் மறைவில்</a:t>
            </a:r>
          </a:p>
          <a:p>
            <a:r>
              <a:rPr lang="en-US" dirty="0"/>
              <a:t>Slide 2 - </a:t>
            </a:r>
            <a:r>
              <a:rPr lang="ta-IN" dirty="0"/>
              <a:t>சகலத்தையும் செய்ய வல்லவரே</a:t>
            </a:r>
          </a:p>
          <a:p>
            <a:r>
              <a:rPr lang="en-US" dirty="0"/>
              <a:t>Slide 3 - </a:t>
            </a:r>
            <a:r>
              <a:rPr lang="ta-IN" dirty="0"/>
              <a:t>நாளை நாளுக்காக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73004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கன்மலையின் மறைவில்</a:t>
            </a:r>
          </a:p>
          <a:p>
            <a:r>
              <a:rPr lang="en-US" dirty="0"/>
              <a:t>Slide 2 - </a:t>
            </a:r>
            <a:r>
              <a:rPr lang="ta-IN" dirty="0"/>
              <a:t>சகலத்தையும் செய்ய வல்லவரே</a:t>
            </a:r>
          </a:p>
          <a:p>
            <a:r>
              <a:rPr lang="en-US" dirty="0"/>
              <a:t>Slide 3 - </a:t>
            </a:r>
            <a:r>
              <a:rPr lang="ta-IN" dirty="0"/>
              <a:t>நாளை நாளுக்காக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29457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1 - </a:t>
            </a:r>
            <a:r>
              <a:rPr lang="ta-IN" dirty="0"/>
              <a:t>கன்மலையின் மறைவில்</a:t>
            </a:r>
          </a:p>
          <a:p>
            <a:r>
              <a:rPr lang="en-US" dirty="0"/>
              <a:t>Slide 2 - </a:t>
            </a:r>
            <a:r>
              <a:rPr lang="ta-IN" dirty="0"/>
              <a:t>சகலத்தையும் செய்ய வல்லவரே</a:t>
            </a:r>
          </a:p>
          <a:p>
            <a:r>
              <a:rPr lang="en-US" dirty="0"/>
              <a:t>Slide 3 - </a:t>
            </a:r>
            <a:r>
              <a:rPr lang="ta-IN" dirty="0"/>
              <a:t>நாளை நாளுக்காக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27863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28D624-F32A-2F77-E8DB-30435269AB4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61243C11-658C-6AFA-F782-0C5B19E810D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3EFA0BBC-BE6D-E6FD-399F-9A9C7C18785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197F4E4-A2C3-0AF9-DFEC-2C5A6041B38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AEFDE-634A-A50F-2583-590897BECC9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A233A70-4B4D-F6C0-B632-09EE4D4F3EC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Widescreen</PresentationFormat>
  <Paragraphs>12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2024-03-12T00:49:17Z</dcterms:created>
  <dcterms:modified xsi:type="dcterms:W3CDTF">2024-07-01T14:24:29Z</dcterms:modified>
</cp:coreProperties>
</file>