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heme/theme2.xml" ContentType="application/vnd.openxmlformats-officedocument.them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03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04.xml" ContentType="application/vnd.openxmlformats-officedocument.presentationml.tag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105.xml" ContentType="application/vnd.openxmlformats-officedocument.presentationml.tag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147374984" r:id="rId2"/>
    <p:sldId id="256" r:id="rId3"/>
    <p:sldId id="262" r:id="rId4"/>
    <p:sldId id="259" r:id="rId5"/>
    <p:sldId id="282" r:id="rId6"/>
    <p:sldId id="285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0" r:id="rId19"/>
    <p:sldId id="273" r:id="rId20"/>
    <p:sldId id="283" r:id="rId21"/>
    <p:sldId id="286" r:id="rId22"/>
    <p:sldId id="284" r:id="rId23"/>
    <p:sldId id="275" r:id="rId24"/>
    <p:sldId id="281" r:id="rId25"/>
    <p:sldId id="274" r:id="rId26"/>
    <p:sldId id="276" r:id="rId27"/>
    <p:sldId id="277" r:id="rId28"/>
    <p:sldId id="280" r:id="rId29"/>
    <p:sldId id="27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D9266A1-D1DD-4BCC-979F-0F09939AA896}">
          <p14:sldIdLst>
            <p14:sldId id="2147374984"/>
            <p14:sldId id="256"/>
            <p14:sldId id="262"/>
            <p14:sldId id="259"/>
            <p14:sldId id="282"/>
            <p14:sldId id="285"/>
            <p14:sldId id="260"/>
            <p14:sldId id="261"/>
            <p14:sldId id="263"/>
          </p14:sldIdLst>
        </p14:section>
        <p14:section name="Quantitative Slides" id="{430F2D34-A503-41DB-935B-D7D37674B9E1}">
          <p14:sldIdLst>
            <p14:sldId id="264"/>
            <p14:sldId id="265"/>
            <p14:sldId id="266"/>
            <p14:sldId id="267"/>
          </p14:sldIdLst>
        </p14:section>
        <p14:section name="Qualitative Slides" id="{F653DC13-1E96-4D4D-84E3-80C8DF404C32}">
          <p14:sldIdLst>
            <p14:sldId id="268"/>
            <p14:sldId id="269"/>
            <p14:sldId id="271"/>
            <p14:sldId id="272"/>
            <p14:sldId id="270"/>
            <p14:sldId id="273"/>
            <p14:sldId id="283"/>
            <p14:sldId id="286"/>
            <p14:sldId id="284"/>
          </p14:sldIdLst>
        </p14:section>
        <p14:section name="Graphic slides" id="{379F53F9-25AC-47D3-ADE2-A7A39A8F3540}">
          <p14:sldIdLst>
            <p14:sldId id="275"/>
            <p14:sldId id="281"/>
            <p14:sldId id="274"/>
            <p14:sldId id="276"/>
            <p14:sldId id="277"/>
            <p14:sldId id="280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E37"/>
    <a:srgbClr val="0C3392"/>
    <a:srgbClr val="7B1C82"/>
    <a:srgbClr val="0A2B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650" autoAdjust="0"/>
    <p:restoredTop sz="94673" autoAdjust="0"/>
  </p:normalViewPr>
  <p:slideViewPr>
    <p:cSldViewPr snapToGrid="0">
      <p:cViewPr>
        <p:scale>
          <a:sx n="100" d="100"/>
          <a:sy n="100" d="100"/>
        </p:scale>
        <p:origin x="15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871076807177964E-2"/>
          <c:y val="0.11168769732724461"/>
          <c:w val="0.96052508475111475"/>
          <c:h val="0.815380355031391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0B-4970-8914-088B67661D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0B-4970-8914-088B67661D9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0B-4970-8914-088B67661D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3437680"/>
        <c:axId val="1443438640"/>
      </c:barChart>
      <c:catAx>
        <c:axId val="1443437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3438640"/>
        <c:crosses val="autoZero"/>
        <c:auto val="1"/>
        <c:lblAlgn val="ctr"/>
        <c:lblOffset val="100"/>
        <c:noMultiLvlLbl val="0"/>
      </c:catAx>
      <c:valAx>
        <c:axId val="1443438640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3437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6847434460265651"/>
          <c:y val="1.3220266182657398E-2"/>
          <c:w val="0.23152565539734346"/>
          <c:h val="6.12286986438629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871076807177964E-2"/>
          <c:y val="0.11168769732724461"/>
          <c:w val="0.96052508475111475"/>
          <c:h val="0.815380355031391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42-4E6C-943F-4046B2DC7C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42-4E6C-943F-4046B2DC7C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3437680"/>
        <c:axId val="1443438640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442-4E6C-943F-4046B2DC7C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3455920"/>
        <c:axId val="1443455440"/>
      </c:lineChart>
      <c:catAx>
        <c:axId val="1443437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3438640"/>
        <c:crosses val="autoZero"/>
        <c:auto val="1"/>
        <c:lblAlgn val="ctr"/>
        <c:lblOffset val="100"/>
        <c:noMultiLvlLbl val="0"/>
      </c:catAx>
      <c:valAx>
        <c:axId val="1443438640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3437680"/>
        <c:crosses val="autoZero"/>
        <c:crossBetween val="between"/>
        <c:majorUnit val="1"/>
      </c:valAx>
      <c:valAx>
        <c:axId val="144345544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3455920"/>
        <c:crosses val="max"/>
        <c:crossBetween val="between"/>
      </c:valAx>
      <c:catAx>
        <c:axId val="14434559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434554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7836721380279377"/>
          <c:y val="1.3220266182657398E-2"/>
          <c:w val="0.42163278619720623"/>
          <c:h val="6.12286986438629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871076807177964E-2"/>
          <c:y val="0.11168769732724461"/>
          <c:w val="0.96052508475111475"/>
          <c:h val="0.815380355031391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42-4E6C-943F-4046B2DC7C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42-4E6C-943F-4046B2DC7C9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42-4E6C-943F-4046B2DC7C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3437680"/>
        <c:axId val="1443438640"/>
      </c:barChart>
      <c:catAx>
        <c:axId val="1443437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3438640"/>
        <c:crosses val="autoZero"/>
        <c:auto val="1"/>
        <c:lblAlgn val="ctr"/>
        <c:lblOffset val="100"/>
        <c:noMultiLvlLbl val="0"/>
      </c:catAx>
      <c:valAx>
        <c:axId val="1443438640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343768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3087300754555165"/>
          <c:y val="1.3220266182657398E-2"/>
          <c:w val="0.36912707140600176"/>
          <c:h val="5.49273122494879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80882358269311"/>
          <c:y val="8.1738941571577559E-2"/>
          <c:w val="0.85855162856880796"/>
          <c:h val="0.8553052454726094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5D-42CE-A79E-63004270B5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5D-42CE-A79E-63004270B5E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5D-42CE-A79E-63004270B5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83256864"/>
        <c:axId val="583253984"/>
      </c:barChart>
      <c:catAx>
        <c:axId val="583256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3253984"/>
        <c:crosses val="autoZero"/>
        <c:auto val="1"/>
        <c:lblAlgn val="ctr"/>
        <c:lblOffset val="100"/>
        <c:noMultiLvlLbl val="0"/>
      </c:catAx>
      <c:valAx>
        <c:axId val="583253984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3256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044024284131273"/>
          <c:y val="1.3388313597518619E-2"/>
          <c:w val="0.48769270051599106"/>
          <c:h val="5.48146771996144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871076807177964E-2"/>
          <c:y val="0.11168769732724461"/>
          <c:w val="0.96052508475111475"/>
          <c:h val="0.81538035503139183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68-4711-83CF-885FD7DBB1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68-4711-83CF-885FD7DBB1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68-4711-83CF-885FD7DBB1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43437680"/>
        <c:axId val="1443438640"/>
      </c:areaChart>
      <c:catAx>
        <c:axId val="1443437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3438640"/>
        <c:crosses val="autoZero"/>
        <c:auto val="1"/>
        <c:lblAlgn val="ctr"/>
        <c:lblOffset val="100"/>
        <c:noMultiLvlLbl val="0"/>
      </c:catAx>
      <c:valAx>
        <c:axId val="1443438640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3437680"/>
        <c:crosses val="autoZero"/>
        <c:crossBetween val="midCat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3087300754555165"/>
          <c:y val="1.3220266182657398E-2"/>
          <c:w val="0.36912707140600176"/>
          <c:h val="5.49273122494879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28F12-7134-4D28-A3B7-F509A2433036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C9E73-F2F7-4C58-BF31-7F38D6994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10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5.xml"/><Relationship Id="rId7" Type="http://schemas.openxmlformats.org/officeDocument/2006/relationships/oleObject" Target="../embeddings/oleObject9.bin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image" Target="../media/image1.emf"/><Relationship Id="rId5" Type="http://schemas.openxmlformats.org/officeDocument/2006/relationships/tags" Target="../tags/tag56.xml"/><Relationship Id="rId10" Type="http://schemas.openxmlformats.org/officeDocument/2006/relationships/oleObject" Target="../embeddings/oleObject17.bin"/><Relationship Id="rId4" Type="http://schemas.openxmlformats.org/officeDocument/2006/relationships/tags" Target="../tags/tag55.xml"/><Relationship Id="rId9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tags" Target="../tags/tag6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9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10" Type="http://schemas.openxmlformats.org/officeDocument/2006/relationships/image" Target="../media/image1.emf"/><Relationship Id="rId4" Type="http://schemas.openxmlformats.org/officeDocument/2006/relationships/tags" Target="../tags/tag78.xml"/><Relationship Id="rId9" Type="http://schemas.openxmlformats.org/officeDocument/2006/relationships/oleObject" Target="../embeddings/oleObject21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1.xml"/><Relationship Id="rId4" Type="http://schemas.openxmlformats.org/officeDocument/2006/relationships/image" Target="../media/image1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2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0.xml"/><Relationship Id="rId7" Type="http://schemas.openxmlformats.org/officeDocument/2006/relationships/oleObject" Target="../embeddings/oleObject8.bin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138D7F33-13B0-D53A-C63A-98BF1D7F83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052119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5810C454-D89E-EC5F-1F64-95272C51E8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0C3392"/>
              </a:gs>
              <a:gs pos="15000">
                <a:srgbClr val="041E3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F58E53A-1EDF-D230-2923-BEE32B624E3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1405" r="18538" b="25925"/>
          <a:stretch>
            <a:fillRect/>
          </a:stretch>
        </p:blipFill>
        <p:spPr>
          <a:xfrm>
            <a:off x="0" y="3026996"/>
            <a:ext cx="12192000" cy="3831005"/>
          </a:xfrm>
          <a:custGeom>
            <a:avLst/>
            <a:gdLst>
              <a:gd name="connsiteX0" fmla="*/ 0 w 12192000"/>
              <a:gd name="connsiteY0" fmla="*/ 0 h 3831005"/>
              <a:gd name="connsiteX1" fmla="*/ 12192000 w 12192000"/>
              <a:gd name="connsiteY1" fmla="*/ 0 h 3831005"/>
              <a:gd name="connsiteX2" fmla="*/ 12192000 w 12192000"/>
              <a:gd name="connsiteY2" fmla="*/ 3831005 h 3831005"/>
              <a:gd name="connsiteX3" fmla="*/ 0 w 12192000"/>
              <a:gd name="connsiteY3" fmla="*/ 3831005 h 383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31005">
                <a:moveTo>
                  <a:pt x="0" y="0"/>
                </a:moveTo>
                <a:lnTo>
                  <a:pt x="12192000" y="0"/>
                </a:lnTo>
                <a:lnTo>
                  <a:pt x="12192000" y="3831005"/>
                </a:lnTo>
                <a:lnTo>
                  <a:pt x="0" y="383100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B50327-FF09-DE56-2BD5-C3CC728ED2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6625" y="2772594"/>
            <a:ext cx="5161550" cy="1347738"/>
          </a:xfrm>
        </p:spPr>
        <p:txBody>
          <a:bodyPr vert="horz"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0D2E45-F7D8-6A81-3633-24881FD1C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625" y="4319402"/>
            <a:ext cx="5161550" cy="342698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A3EDAF9-B324-78D2-8561-A45CB9F0A43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6626" y="682171"/>
            <a:ext cx="2053724" cy="93072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val="1716853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328581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47" imgH="348" progId="TCLayout.ActiveDocument.1">
                  <p:embed/>
                </p:oleObj>
              </mc:Choice>
              <mc:Fallback>
                <p:oleObj name="think-cell Slide" r:id="rId7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B5BC21E6-1863-9706-B21F-47D89F1F55D0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7" y="286802"/>
            <a:ext cx="5244083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>
            <a:cxnSpLocks/>
          </p:cNvCxnSpPr>
          <p:nvPr userDrawn="1">
            <p:custDataLst>
              <p:tags r:id="rId2"/>
            </p:custDataLst>
          </p:nvPr>
        </p:nvCxnSpPr>
        <p:spPr>
          <a:xfrm>
            <a:off x="554737" y="6324229"/>
            <a:ext cx="5244083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7" y="1119846"/>
            <a:ext cx="5244083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D217E2C-EE07-F73C-958F-E247E36B3F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7" y="1237703"/>
            <a:ext cx="5244083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hart Placeholder 4">
            <a:extLst>
              <a:ext uri="{FF2B5EF4-FFF2-40B4-BE49-F238E27FC236}">
                <a16:creationId xmlns:a16="http://schemas.microsoft.com/office/drawing/2014/main" id="{2ECB8CDC-6D5D-1569-8EE7-D234D9176F6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54737" y="1720091"/>
            <a:ext cx="5244083" cy="4456872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cxnSp>
        <p:nvCxnSpPr>
          <p:cNvPr id="14" name="BottomLine">
            <a:extLst>
              <a:ext uri="{FF2B5EF4-FFF2-40B4-BE49-F238E27FC236}">
                <a16:creationId xmlns:a16="http://schemas.microsoft.com/office/drawing/2014/main" id="{F47F4168-6575-25E8-0C4D-15F2C2F4E479}"/>
              </a:ext>
            </a:extLst>
          </p:cNvPr>
          <p:cNvCxnSpPr>
            <a:cxnSpLocks/>
          </p:cNvCxnSpPr>
          <p:nvPr userDrawn="1">
            <p:custDataLst>
              <p:tags r:id="rId4"/>
            </p:custDataLst>
          </p:nvPr>
        </p:nvCxnSpPr>
        <p:spPr>
          <a:xfrm>
            <a:off x="6393179" y="6324229"/>
            <a:ext cx="5244083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AFB1A41-231B-0192-401E-9CD4E2751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3179" y="1720091"/>
            <a:ext cx="5244083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0DE68AAD-C4DA-9C7C-ABA5-7499259FB4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93179" y="1237703"/>
            <a:ext cx="5244083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3" name="BottomLine">
            <a:extLst>
              <a:ext uri="{FF2B5EF4-FFF2-40B4-BE49-F238E27FC236}">
                <a16:creationId xmlns:a16="http://schemas.microsoft.com/office/drawing/2014/main" id="{2FCFA431-F2FF-A12B-57A5-42673E3E55F9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6393179" y="1119846"/>
            <a:ext cx="5244083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244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646397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7" y="286802"/>
            <a:ext cx="11082525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>
            <a:cxnSpLocks/>
          </p:cNvCxnSpPr>
          <p:nvPr userDrawn="1">
            <p:custDataLst>
              <p:tags r:id="rId2"/>
            </p:custDataLst>
          </p:nvPr>
        </p:nvCxnSpPr>
        <p:spPr>
          <a:xfrm>
            <a:off x="554737" y="6324229"/>
            <a:ext cx="11082525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7" y="1119846"/>
            <a:ext cx="11082525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D217E2C-EE07-F73C-958F-E247E36B3F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7" y="1237703"/>
            <a:ext cx="5244083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hart Placeholder 4">
            <a:extLst>
              <a:ext uri="{FF2B5EF4-FFF2-40B4-BE49-F238E27FC236}">
                <a16:creationId xmlns:a16="http://schemas.microsoft.com/office/drawing/2014/main" id="{2ECB8CDC-6D5D-1569-8EE7-D234D9176F6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54737" y="1720091"/>
            <a:ext cx="5244083" cy="4456872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3" name="Chart Placeholder 4">
            <a:extLst>
              <a:ext uri="{FF2B5EF4-FFF2-40B4-BE49-F238E27FC236}">
                <a16:creationId xmlns:a16="http://schemas.microsoft.com/office/drawing/2014/main" id="{9AA0A734-1675-CDE2-802C-4FD228E34AD2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393181" y="1720091"/>
            <a:ext cx="5244083" cy="4456872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A50981B-A906-6182-8292-13660B37DD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3181" y="1237703"/>
            <a:ext cx="5244083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4629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243618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BB3418-308D-4AB4-208B-3E0B67EEFA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6" y="1237703"/>
            <a:ext cx="11082528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F5AA5D8A-9DB7-A049-4F45-7247BA18ED19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554736" y="1720091"/>
            <a:ext cx="11082528" cy="4456872"/>
          </a:xfrm>
        </p:spPr>
        <p:txBody>
          <a:bodyPr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1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354149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CDAFC81-B078-2681-9F27-6FD25557A1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7" y="1237703"/>
            <a:ext cx="5244083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99AB484-D869-866C-62F5-3D82E3E5E4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3181" y="1237703"/>
            <a:ext cx="5244083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B1E75FE-E1B4-D475-C5E7-4955D304FA7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237703"/>
            <a:ext cx="0" cy="49392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E6FD4F9F-6662-221D-B78A-C9CBA3D80D0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54737" y="1720091"/>
            <a:ext cx="5244083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D1D7625B-F41A-14BB-D027-A833618AB78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393179" y="1720091"/>
            <a:ext cx="5244083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517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881834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CDAFC81-B078-2681-9F27-6FD25557A1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7" y="1237703"/>
            <a:ext cx="3281967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99AB484-D869-866C-62F5-3D82E3E5E4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55016" y="1237703"/>
            <a:ext cx="3281967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BC5E43AB-A33C-040E-C288-7ED3FBF0F6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55297" y="1237703"/>
            <a:ext cx="3281967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FAFE9C5-9E7A-0903-07CB-76D3730A7381}"/>
              </a:ext>
            </a:extLst>
          </p:cNvPr>
          <p:cNvCxnSpPr>
            <a:cxnSpLocks/>
          </p:cNvCxnSpPr>
          <p:nvPr userDrawn="1"/>
        </p:nvCxnSpPr>
        <p:spPr>
          <a:xfrm>
            <a:off x="8046140" y="1237703"/>
            <a:ext cx="0" cy="49392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5BD6B04-1DDF-1389-8CE0-C40D8B10D681}"/>
              </a:ext>
            </a:extLst>
          </p:cNvPr>
          <p:cNvCxnSpPr>
            <a:cxnSpLocks/>
          </p:cNvCxnSpPr>
          <p:nvPr userDrawn="1"/>
        </p:nvCxnSpPr>
        <p:spPr>
          <a:xfrm>
            <a:off x="4145860" y="1237703"/>
            <a:ext cx="0" cy="49392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E45F2E3A-721C-A9E9-4D28-2709544B94A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54737" y="1720091"/>
            <a:ext cx="3281967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1C2863FB-447D-20E0-DCCC-885C638D677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355297" y="1720091"/>
            <a:ext cx="3281967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212B8D1D-0A7D-D292-9681-219F15EF2C3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455016" y="1720091"/>
            <a:ext cx="3281967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43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226595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CDAFC81-B078-2681-9F27-6FD25557A1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737" y="1237703"/>
            <a:ext cx="2315764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99AB484-D869-866C-62F5-3D82E3E5E4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76991" y="1237703"/>
            <a:ext cx="2315764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BC5E43AB-A33C-040E-C288-7ED3FBF0F6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99247" y="1237703"/>
            <a:ext cx="2315764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553C8A5-05E4-D79E-4EFB-9F108C21AF5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21500" y="1237703"/>
            <a:ext cx="2315764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50220AE-28C6-9B09-005A-97ADC15B32AD}"/>
              </a:ext>
            </a:extLst>
          </p:cNvPr>
          <p:cNvCxnSpPr>
            <a:cxnSpLocks/>
          </p:cNvCxnSpPr>
          <p:nvPr userDrawn="1"/>
        </p:nvCxnSpPr>
        <p:spPr>
          <a:xfrm>
            <a:off x="9018256" y="1237703"/>
            <a:ext cx="0" cy="49392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BABB358-30DE-6DBA-D4CB-EAFC4EC9D782}"/>
              </a:ext>
            </a:extLst>
          </p:cNvPr>
          <p:cNvCxnSpPr>
            <a:cxnSpLocks/>
          </p:cNvCxnSpPr>
          <p:nvPr userDrawn="1"/>
        </p:nvCxnSpPr>
        <p:spPr>
          <a:xfrm>
            <a:off x="6096001" y="1237703"/>
            <a:ext cx="0" cy="49392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9991BC6-ABFB-0F5B-30ED-A9102221862F}"/>
              </a:ext>
            </a:extLst>
          </p:cNvPr>
          <p:cNvCxnSpPr>
            <a:cxnSpLocks/>
          </p:cNvCxnSpPr>
          <p:nvPr userDrawn="1"/>
        </p:nvCxnSpPr>
        <p:spPr>
          <a:xfrm>
            <a:off x="3173746" y="1237703"/>
            <a:ext cx="0" cy="49392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149FE566-AFB0-BDE5-65A0-54534B952B2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54737" y="1720091"/>
            <a:ext cx="2315764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EC5FF7DD-A17E-9053-5285-8C925767A8C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321500" y="1720091"/>
            <a:ext cx="2315764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DDD0AE15-46C8-8F78-705C-D3E08439A03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99245" y="1720091"/>
            <a:ext cx="2315764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21">
            <a:extLst>
              <a:ext uri="{FF2B5EF4-FFF2-40B4-BE49-F238E27FC236}">
                <a16:creationId xmlns:a16="http://schemas.microsoft.com/office/drawing/2014/main" id="{4F615191-A24B-10ED-FA18-7BBE0DC2BB2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476991" y="1720091"/>
            <a:ext cx="2315764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5663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vr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918687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7A9DF156-802A-E992-FBED-5F5851F0DEBA}"/>
              </a:ext>
            </a:extLst>
          </p:cNvPr>
          <p:cNvSpPr/>
          <p:nvPr userDrawn="1"/>
        </p:nvSpPr>
        <p:spPr>
          <a:xfrm>
            <a:off x="554736" y="1308099"/>
            <a:ext cx="2748138" cy="535967"/>
          </a:xfrm>
          <a:prstGeom prst="homePlate">
            <a:avLst>
              <a:gd name="adj" fmla="val 2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372F8DC2-B14E-3B1B-A12D-8DC222E201ED}"/>
              </a:ext>
            </a:extLst>
          </p:cNvPr>
          <p:cNvSpPr/>
          <p:nvPr userDrawn="1"/>
        </p:nvSpPr>
        <p:spPr>
          <a:xfrm>
            <a:off x="3332866" y="1308099"/>
            <a:ext cx="2748138" cy="535967"/>
          </a:xfrm>
          <a:prstGeom prst="chevron">
            <a:avLst>
              <a:gd name="adj" fmla="val 2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E480885F-D131-8A25-9BB9-E7CC9D21F623}"/>
              </a:ext>
            </a:extLst>
          </p:cNvPr>
          <p:cNvSpPr/>
          <p:nvPr userDrawn="1"/>
        </p:nvSpPr>
        <p:spPr>
          <a:xfrm>
            <a:off x="6110996" y="1308099"/>
            <a:ext cx="2748138" cy="535967"/>
          </a:xfrm>
          <a:prstGeom prst="chevron">
            <a:avLst>
              <a:gd name="adj" fmla="val 2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4603506D-E584-6281-747F-B52ED4B98CE7}"/>
              </a:ext>
            </a:extLst>
          </p:cNvPr>
          <p:cNvSpPr/>
          <p:nvPr userDrawn="1"/>
        </p:nvSpPr>
        <p:spPr>
          <a:xfrm>
            <a:off x="8889126" y="1308099"/>
            <a:ext cx="2748138" cy="535967"/>
          </a:xfrm>
          <a:prstGeom prst="chevron">
            <a:avLst>
              <a:gd name="adj" fmla="val 2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CDAFC81-B078-2681-9F27-6FD25557A1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801" y="1393817"/>
            <a:ext cx="2412465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99AB484-D869-866C-62F5-3D82E3E5E4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37474" y="1393817"/>
            <a:ext cx="2338922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2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BC5E43AB-A33C-040E-C288-7ED3FBF0F6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15604" y="1393817"/>
            <a:ext cx="2338922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3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553C8A5-05E4-D79E-4EFB-9F108C21AF5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93734" y="1393817"/>
            <a:ext cx="2338922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4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078FDC2-71B8-0890-95A3-06945A96417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85801" y="1929785"/>
            <a:ext cx="2412465" cy="424717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BC5CD7A0-3B83-EE85-5950-DCF8F9F7E17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93734" y="1929785"/>
            <a:ext cx="2338922" cy="424717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B04940B2-FF92-7AF7-2F47-C3BA12ED473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15604" y="1929785"/>
            <a:ext cx="2338922" cy="424717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C5D01CB1-804A-4DC2-B556-50D8C913433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537474" y="1929785"/>
            <a:ext cx="2338922" cy="424717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ED77A0A-828D-19D9-E757-20A0F10F20ED}"/>
              </a:ext>
            </a:extLst>
          </p:cNvPr>
          <p:cNvCxnSpPr>
            <a:cxnSpLocks/>
          </p:cNvCxnSpPr>
          <p:nvPr userDrawn="1"/>
        </p:nvCxnSpPr>
        <p:spPr>
          <a:xfrm>
            <a:off x="3317870" y="1929785"/>
            <a:ext cx="0" cy="42471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135B6D0-FA39-FED7-0107-6A0CA392F72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929785"/>
            <a:ext cx="0" cy="42471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C9D54D1-4272-934B-0C45-E0C86ABBD47E}"/>
              </a:ext>
            </a:extLst>
          </p:cNvPr>
          <p:cNvCxnSpPr>
            <a:cxnSpLocks/>
          </p:cNvCxnSpPr>
          <p:nvPr userDrawn="1"/>
        </p:nvCxnSpPr>
        <p:spPr>
          <a:xfrm>
            <a:off x="8874130" y="1929785"/>
            <a:ext cx="0" cy="42471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959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2760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l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056571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1014BCBD-0420-8E9D-1650-DF57A8EF8E4B}"/>
              </a:ext>
            </a:extLst>
          </p:cNvPr>
          <p:cNvSpPr/>
          <p:nvPr userDrawn="1"/>
        </p:nvSpPr>
        <p:spPr>
          <a:xfrm>
            <a:off x="748675" y="2394855"/>
            <a:ext cx="2594858" cy="36550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0EC603-4C83-BF9B-69FB-C73788ACD4E9}"/>
              </a:ext>
            </a:extLst>
          </p:cNvPr>
          <p:cNvSpPr/>
          <p:nvPr userDrawn="1"/>
        </p:nvSpPr>
        <p:spPr>
          <a:xfrm>
            <a:off x="3448605" y="2394855"/>
            <a:ext cx="2594858" cy="36550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36E0A3-45F3-7D97-752A-84BDF79B1353}"/>
              </a:ext>
            </a:extLst>
          </p:cNvPr>
          <p:cNvSpPr/>
          <p:nvPr userDrawn="1"/>
        </p:nvSpPr>
        <p:spPr>
          <a:xfrm>
            <a:off x="6148535" y="2394855"/>
            <a:ext cx="2594858" cy="36550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EB4297-0F71-2482-7393-A06C974AA465}"/>
              </a:ext>
            </a:extLst>
          </p:cNvPr>
          <p:cNvSpPr/>
          <p:nvPr userDrawn="1"/>
        </p:nvSpPr>
        <p:spPr>
          <a:xfrm>
            <a:off x="8848465" y="2394855"/>
            <a:ext cx="2594858" cy="36550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CDAFC81-B078-2681-9F27-6FD25557A1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643" y="2577853"/>
            <a:ext cx="2338922" cy="364531"/>
          </a:xfrm>
        </p:spPr>
        <p:txBody>
          <a:bodyPr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99AB484-D869-866C-62F5-3D82E3E5E4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76573" y="2577853"/>
            <a:ext cx="2338922" cy="364531"/>
          </a:xfrm>
        </p:spPr>
        <p:txBody>
          <a:bodyPr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2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BC5E43AB-A33C-040E-C288-7ED3FBF0F6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76503" y="2577853"/>
            <a:ext cx="2338922" cy="364531"/>
          </a:xfrm>
        </p:spPr>
        <p:txBody>
          <a:bodyPr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3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553C8A5-05E4-D79E-4EFB-9F108C21AF5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76433" y="2577853"/>
            <a:ext cx="2338922" cy="364531"/>
          </a:xfrm>
        </p:spPr>
        <p:txBody>
          <a:bodyPr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4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F5E9937D-F526-8A81-E5FE-CEF51BA3558E}"/>
              </a:ext>
            </a:extLst>
          </p:cNvPr>
          <p:cNvSpPr/>
          <p:nvPr userDrawn="1"/>
        </p:nvSpPr>
        <p:spPr>
          <a:xfrm>
            <a:off x="533400" y="1267114"/>
            <a:ext cx="11125199" cy="112774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507B141-E575-47F0-9EDC-C94AE0D4E1F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38117" y="1713260"/>
            <a:ext cx="2315764" cy="276999"/>
          </a:xfrm>
        </p:spPr>
        <p:txBody>
          <a:bodyPr anchor="t">
            <a:sp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284B48-E9DD-2055-D036-D79A25B1B698}"/>
              </a:ext>
            </a:extLst>
          </p:cNvPr>
          <p:cNvSpPr/>
          <p:nvPr userDrawn="1"/>
        </p:nvSpPr>
        <p:spPr>
          <a:xfrm>
            <a:off x="533400" y="6049874"/>
            <a:ext cx="11125199" cy="1168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078FDC2-71B8-0890-95A3-06945A96417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76643" y="3044475"/>
            <a:ext cx="2338922" cy="2824163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BC5CD7A0-3B83-EE85-5950-DCF8F9F7E17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976433" y="3044475"/>
            <a:ext cx="2338922" cy="2824163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B04940B2-FF92-7AF7-2F47-C3BA12ED473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76503" y="3044475"/>
            <a:ext cx="2338922" cy="2824163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C5D01CB1-804A-4DC2-B556-50D8C913433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576573" y="3044475"/>
            <a:ext cx="2338922" cy="2824163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3588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400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l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642347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1014BCBD-0420-8E9D-1650-DF57A8EF8E4B}"/>
              </a:ext>
            </a:extLst>
          </p:cNvPr>
          <p:cNvSpPr/>
          <p:nvPr userDrawn="1"/>
        </p:nvSpPr>
        <p:spPr>
          <a:xfrm>
            <a:off x="554736" y="1339008"/>
            <a:ext cx="2688970" cy="47660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0EC603-4C83-BF9B-69FB-C73788ACD4E9}"/>
              </a:ext>
            </a:extLst>
          </p:cNvPr>
          <p:cNvSpPr/>
          <p:nvPr userDrawn="1"/>
        </p:nvSpPr>
        <p:spPr>
          <a:xfrm>
            <a:off x="3352589" y="1339008"/>
            <a:ext cx="2688970" cy="47660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36E0A3-45F3-7D97-752A-84BDF79B1353}"/>
              </a:ext>
            </a:extLst>
          </p:cNvPr>
          <p:cNvSpPr/>
          <p:nvPr userDrawn="1"/>
        </p:nvSpPr>
        <p:spPr>
          <a:xfrm>
            <a:off x="6150441" y="1339008"/>
            <a:ext cx="2688970" cy="47660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EB4297-0F71-2482-7393-A06C974AA465}"/>
              </a:ext>
            </a:extLst>
          </p:cNvPr>
          <p:cNvSpPr/>
          <p:nvPr userDrawn="1"/>
        </p:nvSpPr>
        <p:spPr>
          <a:xfrm>
            <a:off x="8948294" y="1339008"/>
            <a:ext cx="2688970" cy="47660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CDAFC81-B078-2681-9F27-6FD25557A112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89780" y="2560600"/>
            <a:ext cx="2418882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99AB484-D869-866C-62F5-3D82E3E5E468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487633" y="2560600"/>
            <a:ext cx="2418882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2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BC5E43AB-A33C-040E-C288-7ED3FBF0F663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6285485" y="2560600"/>
            <a:ext cx="2418882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3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553C8A5-05E4-D79E-4EFB-9F108C21AF52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083338" y="2560600"/>
            <a:ext cx="2418882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4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078FDC2-71B8-0890-95A3-06945A96417F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689780" y="3027222"/>
            <a:ext cx="2418882" cy="2942257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BC5CD7A0-3B83-EE85-5950-DCF8F9F7E17C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9083338" y="3027222"/>
            <a:ext cx="2418882" cy="2942257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B04940B2-FF92-7AF7-2F47-C3BA12ED4734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6285485" y="3027222"/>
            <a:ext cx="2418882" cy="2942257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C5D01CB1-804A-4DC2-B556-50D8C913433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3487633" y="3027222"/>
            <a:ext cx="2418882" cy="2942257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391593-CC22-68BE-3F82-73E11FAFC18F}"/>
              </a:ext>
            </a:extLst>
          </p:cNvPr>
          <p:cNvSpPr/>
          <p:nvPr userDrawn="1"/>
        </p:nvSpPr>
        <p:spPr>
          <a:xfrm>
            <a:off x="1442021" y="1455551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ADD44E8-E0F7-552C-290C-4798B6C7ECEC}"/>
              </a:ext>
            </a:extLst>
          </p:cNvPr>
          <p:cNvSpPr/>
          <p:nvPr userDrawn="1"/>
        </p:nvSpPr>
        <p:spPr>
          <a:xfrm>
            <a:off x="4239874" y="1455551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8CBB85A-3AE9-7097-C4BD-603A5C66900C}"/>
              </a:ext>
            </a:extLst>
          </p:cNvPr>
          <p:cNvSpPr/>
          <p:nvPr userDrawn="1"/>
        </p:nvSpPr>
        <p:spPr>
          <a:xfrm>
            <a:off x="7037726" y="1455551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76542C7-01CA-7F21-5AD5-206DAEFD047B}"/>
              </a:ext>
            </a:extLst>
          </p:cNvPr>
          <p:cNvSpPr/>
          <p:nvPr userDrawn="1"/>
        </p:nvSpPr>
        <p:spPr>
          <a:xfrm>
            <a:off x="9835579" y="1455551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0D9411C6-FF8E-DE0D-3286-CC84A8D3258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601342" y="1614872"/>
            <a:ext cx="595758" cy="5957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1" name="Picture Placeholder 29">
            <a:extLst>
              <a:ext uri="{FF2B5EF4-FFF2-40B4-BE49-F238E27FC236}">
                <a16:creationId xmlns:a16="http://schemas.microsoft.com/office/drawing/2014/main" id="{67ECBDF8-FCEA-CBE7-B9E2-A41228AB391F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399195" y="1614872"/>
            <a:ext cx="595758" cy="5957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2" name="Picture Placeholder 29">
            <a:extLst>
              <a:ext uri="{FF2B5EF4-FFF2-40B4-BE49-F238E27FC236}">
                <a16:creationId xmlns:a16="http://schemas.microsoft.com/office/drawing/2014/main" id="{4F1D1E4D-E763-9908-DCA8-6139AA1B5F0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197047" y="1614872"/>
            <a:ext cx="595758" cy="5957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3" name="Picture Placeholder 29">
            <a:extLst>
              <a:ext uri="{FF2B5EF4-FFF2-40B4-BE49-F238E27FC236}">
                <a16:creationId xmlns:a16="http://schemas.microsoft.com/office/drawing/2014/main" id="{DA5C0215-8D8A-92C2-F8E3-7F9D12792EC8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994900" y="1614872"/>
            <a:ext cx="595758" cy="5957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98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672">
          <p15:clr>
            <a:srgbClr val="FBAE40"/>
          </p15:clr>
        </p15:guide>
        <p15:guide id="4" orient="horz" pos="768">
          <p15:clr>
            <a:srgbClr val="FBAE40"/>
          </p15:clr>
        </p15:guide>
        <p15:guide id="5" pos="7344">
          <p15:clr>
            <a:srgbClr val="FBAE40"/>
          </p15:clr>
        </p15:guide>
        <p15:guide id="6" pos="336">
          <p15:clr>
            <a:srgbClr val="FBAE40"/>
          </p15:clr>
        </p15:guide>
        <p15:guide id="7" orient="horz" pos="3888">
          <p15:clr>
            <a:srgbClr val="FBAE40"/>
          </p15:clr>
        </p15:guide>
        <p15:guide id="8" orient="horz" pos="400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439886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347" imgH="348" progId="TCLayout.ActiveDocument.1">
                  <p:embed/>
                </p:oleObj>
              </mc:Choice>
              <mc:Fallback>
                <p:oleObj name="think-cell Slide" r:id="rId10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63FC60CD-7D1D-8176-F567-542C5177C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cxnSp>
        <p:nvCxnSpPr>
          <p:cNvPr id="46" name="BottomLine">
            <a:extLst>
              <a:ext uri="{FF2B5EF4-FFF2-40B4-BE49-F238E27FC236}">
                <a16:creationId xmlns:a16="http://schemas.microsoft.com/office/drawing/2014/main" id="{F5DFD035-EF0D-999E-6061-7F798BAC6EC6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85402DE1-2EE2-7E73-B579-1C853B573856}"/>
              </a:ext>
            </a:extLst>
          </p:cNvPr>
          <p:cNvSpPr/>
          <p:nvPr userDrawn="1"/>
        </p:nvSpPr>
        <p:spPr>
          <a:xfrm rot="5400000" flipV="1">
            <a:off x="1136468" y="1534863"/>
            <a:ext cx="935002" cy="2126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445875F-8CD9-2C1A-D33E-A7C58633BDFB}"/>
              </a:ext>
            </a:extLst>
          </p:cNvPr>
          <p:cNvSpPr/>
          <p:nvPr userDrawn="1"/>
        </p:nvSpPr>
        <p:spPr>
          <a:xfrm rot="5400000" flipV="1">
            <a:off x="1136468" y="2569526"/>
            <a:ext cx="934996" cy="21260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BD7AE8B-9FB5-51EA-4C08-2510CA86B4BC}"/>
              </a:ext>
            </a:extLst>
          </p:cNvPr>
          <p:cNvSpPr/>
          <p:nvPr userDrawn="1"/>
        </p:nvSpPr>
        <p:spPr>
          <a:xfrm rot="5400000" flipV="1">
            <a:off x="1136468" y="3604186"/>
            <a:ext cx="934996" cy="21260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43B4967-CE7F-821F-10D9-FD1CDA834BB6}"/>
              </a:ext>
            </a:extLst>
          </p:cNvPr>
          <p:cNvSpPr/>
          <p:nvPr userDrawn="1"/>
        </p:nvSpPr>
        <p:spPr>
          <a:xfrm rot="5400000" flipV="1">
            <a:off x="1136467" y="4638844"/>
            <a:ext cx="934996" cy="21260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Text Placeholder 21">
            <a:extLst>
              <a:ext uri="{FF2B5EF4-FFF2-40B4-BE49-F238E27FC236}">
                <a16:creationId xmlns:a16="http://schemas.microsoft.com/office/drawing/2014/main" id="{68E73C96-C6F2-D20F-195B-C1BF2FBF6E2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755900" y="2162785"/>
            <a:ext cx="8881362" cy="870223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2" name="BottomLine">
            <a:extLst>
              <a:ext uri="{FF2B5EF4-FFF2-40B4-BE49-F238E27FC236}">
                <a16:creationId xmlns:a16="http://schemas.microsoft.com/office/drawing/2014/main" id="{029CEC0E-76B8-8A7E-73C6-BD2786D64ADD}"/>
              </a:ext>
            </a:extLst>
          </p:cNvPr>
          <p:cNvCxnSpPr>
            <a:cxnSpLocks/>
          </p:cNvCxnSpPr>
          <p:nvPr userDrawn="1">
            <p:custDataLst>
              <p:tags r:id="rId4"/>
            </p:custDataLst>
          </p:nvPr>
        </p:nvCxnSpPr>
        <p:spPr>
          <a:xfrm>
            <a:off x="2755901" y="3115230"/>
            <a:ext cx="88813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21">
            <a:extLst>
              <a:ext uri="{FF2B5EF4-FFF2-40B4-BE49-F238E27FC236}">
                <a16:creationId xmlns:a16="http://schemas.microsoft.com/office/drawing/2014/main" id="{2B681602-4073-5E8E-F646-E6A25E83461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755900" y="3197449"/>
            <a:ext cx="8881362" cy="870223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4" name="BottomLine">
            <a:extLst>
              <a:ext uri="{FF2B5EF4-FFF2-40B4-BE49-F238E27FC236}">
                <a16:creationId xmlns:a16="http://schemas.microsoft.com/office/drawing/2014/main" id="{AA7EE8B9-945B-5BB4-6926-D5407478C6B4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2755901" y="4149890"/>
            <a:ext cx="88813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21">
            <a:extLst>
              <a:ext uri="{FF2B5EF4-FFF2-40B4-BE49-F238E27FC236}">
                <a16:creationId xmlns:a16="http://schemas.microsoft.com/office/drawing/2014/main" id="{9F24CEC9-19B4-92BB-44D0-5FA8B123217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755900" y="4232109"/>
            <a:ext cx="8881362" cy="870223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6" name="BottomLine">
            <a:extLst>
              <a:ext uri="{FF2B5EF4-FFF2-40B4-BE49-F238E27FC236}">
                <a16:creationId xmlns:a16="http://schemas.microsoft.com/office/drawing/2014/main" id="{3EE17B6C-7122-FE47-FFDB-F243A1A8D1EB}"/>
              </a:ext>
            </a:extLst>
          </p:cNvPr>
          <p:cNvCxnSpPr>
            <a:cxnSpLocks/>
          </p:cNvCxnSpPr>
          <p:nvPr userDrawn="1">
            <p:custDataLst>
              <p:tags r:id="rId6"/>
            </p:custDataLst>
          </p:nvPr>
        </p:nvCxnSpPr>
        <p:spPr>
          <a:xfrm>
            <a:off x="2755901" y="5184550"/>
            <a:ext cx="88813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Placeholder 21">
            <a:extLst>
              <a:ext uri="{FF2B5EF4-FFF2-40B4-BE49-F238E27FC236}">
                <a16:creationId xmlns:a16="http://schemas.microsoft.com/office/drawing/2014/main" id="{E9FE3222-1233-F1EC-C5C8-55E599EE2F4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755900" y="5266767"/>
            <a:ext cx="8881362" cy="870223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8" name="Text Placeholder 8">
            <a:extLst>
              <a:ext uri="{FF2B5EF4-FFF2-40B4-BE49-F238E27FC236}">
                <a16:creationId xmlns:a16="http://schemas.microsoft.com/office/drawing/2014/main" id="{67FE7577-9A10-07FE-4DF3-9B7AE9DDA5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888" y="2474786"/>
            <a:ext cx="1880229" cy="246221"/>
          </a:xfrm>
        </p:spPr>
        <p:txBody>
          <a:bodyPr wrap="square" anchor="ctr">
            <a:sp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59" name="Text Placeholder 8">
            <a:extLst>
              <a:ext uri="{FF2B5EF4-FFF2-40B4-BE49-F238E27FC236}">
                <a16:creationId xmlns:a16="http://schemas.microsoft.com/office/drawing/2014/main" id="{D9195CDD-2AE4-8245-A375-BF53ADA730B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8888" y="3509450"/>
            <a:ext cx="1880229" cy="246221"/>
          </a:xfrm>
        </p:spPr>
        <p:txBody>
          <a:bodyPr wrap="square" anchor="ctr">
            <a:sp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2</a:t>
            </a:r>
          </a:p>
        </p:txBody>
      </p:sp>
      <p:sp>
        <p:nvSpPr>
          <p:cNvPr id="60" name="Text Placeholder 8">
            <a:extLst>
              <a:ext uri="{FF2B5EF4-FFF2-40B4-BE49-F238E27FC236}">
                <a16:creationId xmlns:a16="http://schemas.microsoft.com/office/drawing/2014/main" id="{AEBED51B-5B35-473C-D1E6-5B82EE71152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8888" y="4544110"/>
            <a:ext cx="1880229" cy="246221"/>
          </a:xfrm>
        </p:spPr>
        <p:txBody>
          <a:bodyPr wrap="square" anchor="ctr">
            <a:sp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3</a:t>
            </a:r>
          </a:p>
        </p:txBody>
      </p:sp>
      <p:sp>
        <p:nvSpPr>
          <p:cNvPr id="61" name="Text Placeholder 8">
            <a:extLst>
              <a:ext uri="{FF2B5EF4-FFF2-40B4-BE49-F238E27FC236}">
                <a16:creationId xmlns:a16="http://schemas.microsoft.com/office/drawing/2014/main" id="{35CDA025-C9D0-DC07-3C91-E800A163E98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8888" y="5578768"/>
            <a:ext cx="1880229" cy="246221"/>
          </a:xfrm>
        </p:spPr>
        <p:txBody>
          <a:bodyPr wrap="square" anchor="ctr">
            <a:sp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4</a:t>
            </a:r>
          </a:p>
        </p:txBody>
      </p:sp>
      <p:sp>
        <p:nvSpPr>
          <p:cNvPr id="62" name="Text Placeholder 8">
            <a:extLst>
              <a:ext uri="{FF2B5EF4-FFF2-40B4-BE49-F238E27FC236}">
                <a16:creationId xmlns:a16="http://schemas.microsoft.com/office/drawing/2014/main" id="{BB0DE399-057F-0BF5-7018-61B4210200B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54736" y="1237703"/>
            <a:ext cx="11082528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12D0315-16B9-E0CB-476F-268ABA039769}"/>
              </a:ext>
            </a:extLst>
          </p:cNvPr>
          <p:cNvCxnSpPr>
            <a:cxnSpLocks/>
          </p:cNvCxnSpPr>
          <p:nvPr userDrawn="1">
            <p:custDataLst>
              <p:tags r:id="rId7"/>
            </p:custDataLst>
          </p:nvPr>
        </p:nvCxnSpPr>
        <p:spPr>
          <a:xfrm>
            <a:off x="554736" y="2056133"/>
            <a:ext cx="2083254" cy="0"/>
          </a:xfrm>
          <a:prstGeom prst="line">
            <a:avLst/>
          </a:prstGeom>
          <a:ln w="12700">
            <a:solidFill>
              <a:srgbClr val="7F7F7F"/>
            </a:solidFill>
          </a:ln>
        </p:spPr>
      </p:cxnSp>
      <p:sp>
        <p:nvSpPr>
          <p:cNvPr id="64" name="Text Placeholder 8">
            <a:extLst>
              <a:ext uri="{FF2B5EF4-FFF2-40B4-BE49-F238E27FC236}">
                <a16:creationId xmlns:a16="http://schemas.microsoft.com/office/drawing/2014/main" id="{9D169F2A-17D2-7A0E-5430-A3C0901726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4736" y="1737249"/>
            <a:ext cx="2083254" cy="246221"/>
          </a:xfrm>
        </p:spPr>
        <p:txBody>
          <a:bodyPr wrap="square" anchor="t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16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Heading </a:t>
            </a:r>
          </a:p>
        </p:txBody>
      </p:sp>
      <p:sp>
        <p:nvSpPr>
          <p:cNvPr id="65" name="Text Placeholder 8">
            <a:extLst>
              <a:ext uri="{FF2B5EF4-FFF2-40B4-BE49-F238E27FC236}">
                <a16:creationId xmlns:a16="http://schemas.microsoft.com/office/drawing/2014/main" id="{CAC4BC0B-B03A-8FD4-D036-E87FF353F73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55900" y="1737249"/>
            <a:ext cx="8881362" cy="246221"/>
          </a:xfrm>
        </p:spPr>
        <p:txBody>
          <a:bodyPr wrap="square" anchor="t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16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Heading 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FEA6A46-7FF4-048A-400C-63997301D0D0}"/>
              </a:ext>
            </a:extLst>
          </p:cNvPr>
          <p:cNvCxnSpPr>
            <a:cxnSpLocks/>
          </p:cNvCxnSpPr>
          <p:nvPr userDrawn="1">
            <p:custDataLst>
              <p:tags r:id="rId8"/>
            </p:custDataLst>
          </p:nvPr>
        </p:nvCxnSpPr>
        <p:spPr>
          <a:xfrm>
            <a:off x="2755900" y="2056133"/>
            <a:ext cx="8881362" cy="0"/>
          </a:xfrm>
          <a:prstGeom prst="line">
            <a:avLst/>
          </a:prstGeom>
          <a:ln w="12700">
            <a:solidFill>
              <a:srgbClr val="7F7F7F"/>
            </a:solidFill>
          </a:ln>
        </p:spPr>
      </p:cxnSp>
    </p:spTree>
    <p:extLst>
      <p:ext uri="{BB962C8B-B14F-4D97-AF65-F5344CB8AC3E}">
        <p14:creationId xmlns:p14="http://schemas.microsoft.com/office/powerpoint/2010/main" val="3948518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138D7F33-13B0-D53A-C63A-98BF1D7F83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522034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38D7F33-13B0-D53A-C63A-98BF1D7F83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phic 4">
            <a:extLst>
              <a:ext uri="{FF2B5EF4-FFF2-40B4-BE49-F238E27FC236}">
                <a16:creationId xmlns:a16="http://schemas.microsoft.com/office/drawing/2014/main" id="{C3BBC403-C02A-0E4D-2957-4FACA3D52A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1405" r="18538" b="25925"/>
          <a:stretch>
            <a:fillRect/>
          </a:stretch>
        </p:blipFill>
        <p:spPr>
          <a:xfrm>
            <a:off x="0" y="3026996"/>
            <a:ext cx="12192000" cy="3831005"/>
          </a:xfrm>
          <a:custGeom>
            <a:avLst/>
            <a:gdLst>
              <a:gd name="connsiteX0" fmla="*/ 0 w 12192000"/>
              <a:gd name="connsiteY0" fmla="*/ 0 h 3831005"/>
              <a:gd name="connsiteX1" fmla="*/ 12192000 w 12192000"/>
              <a:gd name="connsiteY1" fmla="*/ 0 h 3831005"/>
              <a:gd name="connsiteX2" fmla="*/ 12192000 w 12192000"/>
              <a:gd name="connsiteY2" fmla="*/ 3831005 h 3831005"/>
              <a:gd name="connsiteX3" fmla="*/ 0 w 12192000"/>
              <a:gd name="connsiteY3" fmla="*/ 3831005 h 383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31005">
                <a:moveTo>
                  <a:pt x="0" y="0"/>
                </a:moveTo>
                <a:lnTo>
                  <a:pt x="12192000" y="0"/>
                </a:lnTo>
                <a:lnTo>
                  <a:pt x="12192000" y="3831005"/>
                </a:lnTo>
                <a:lnTo>
                  <a:pt x="0" y="383100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B50327-FF09-DE56-2BD5-C3CC728ED2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6625" y="2772594"/>
            <a:ext cx="5161550" cy="1347738"/>
          </a:xfrm>
        </p:spPr>
        <p:txBody>
          <a:bodyPr vert="horz" anchor="b">
            <a:no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  <a:endParaRPr lang="en-IN" dirty="0"/>
          </a:p>
        </p:txBody>
      </p:sp>
      <p:sp>
        <p:nvSpPr>
          <p:cNvPr id="45" name="Picture Placeholder 24">
            <a:extLst>
              <a:ext uri="{FF2B5EF4-FFF2-40B4-BE49-F238E27FC236}">
                <a16:creationId xmlns:a16="http://schemas.microsoft.com/office/drawing/2014/main" id="{898862F8-66BF-BBF1-331A-C364AD35EB4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6626" y="682171"/>
            <a:ext cx="2053724" cy="93072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logo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520E7D-AC23-8072-0396-19C7BDE2DF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625" y="4319402"/>
            <a:ext cx="5161550" cy="342698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33469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Chevr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070512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47" imgH="348" progId="TCLayout.ActiveDocument.1">
                  <p:embed/>
                </p:oleObj>
              </mc:Choice>
              <mc:Fallback>
                <p:oleObj name="think-cell Slide" r:id="rId8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40BD1757-50FC-D59D-1618-9DAD06E34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cxnSp>
        <p:nvCxnSpPr>
          <p:cNvPr id="40" name="BottomLine">
            <a:extLst>
              <a:ext uri="{FF2B5EF4-FFF2-40B4-BE49-F238E27FC236}">
                <a16:creationId xmlns:a16="http://schemas.microsoft.com/office/drawing/2014/main" id="{5BB92AA0-4E3D-12A6-8B4A-EB938D406391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rrow: Pentagon 41">
            <a:extLst>
              <a:ext uri="{FF2B5EF4-FFF2-40B4-BE49-F238E27FC236}">
                <a16:creationId xmlns:a16="http://schemas.microsoft.com/office/drawing/2014/main" id="{B646908D-DC89-7581-D7C7-40FBB2CA8321}"/>
              </a:ext>
            </a:extLst>
          </p:cNvPr>
          <p:cNvSpPr/>
          <p:nvPr userDrawn="1"/>
        </p:nvSpPr>
        <p:spPr>
          <a:xfrm rot="5400000" flipV="1">
            <a:off x="742105" y="1120730"/>
            <a:ext cx="1356524" cy="1731264"/>
          </a:xfrm>
          <a:prstGeom prst="homePlate">
            <a:avLst>
              <a:gd name="adj" fmla="val 2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Arrow: Chevron 42">
            <a:extLst>
              <a:ext uri="{FF2B5EF4-FFF2-40B4-BE49-F238E27FC236}">
                <a16:creationId xmlns:a16="http://schemas.microsoft.com/office/drawing/2014/main" id="{9DD7BE3A-D043-9123-26FC-5A5E6A43951B}"/>
              </a:ext>
            </a:extLst>
          </p:cNvPr>
          <p:cNvSpPr/>
          <p:nvPr userDrawn="1"/>
        </p:nvSpPr>
        <p:spPr>
          <a:xfrm rot="5400000" flipV="1">
            <a:off x="742105" y="2291510"/>
            <a:ext cx="1356524" cy="1731264"/>
          </a:xfrm>
          <a:prstGeom prst="chevron">
            <a:avLst>
              <a:gd name="adj" fmla="val 2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Arrow: Chevron 43">
            <a:extLst>
              <a:ext uri="{FF2B5EF4-FFF2-40B4-BE49-F238E27FC236}">
                <a16:creationId xmlns:a16="http://schemas.microsoft.com/office/drawing/2014/main" id="{9B04BDF4-807F-329B-A67E-0C31959D6602}"/>
              </a:ext>
            </a:extLst>
          </p:cNvPr>
          <p:cNvSpPr/>
          <p:nvPr userDrawn="1"/>
        </p:nvSpPr>
        <p:spPr>
          <a:xfrm rot="5400000" flipV="1">
            <a:off x="742105" y="3462290"/>
            <a:ext cx="1356524" cy="1731264"/>
          </a:xfrm>
          <a:prstGeom prst="chevron">
            <a:avLst>
              <a:gd name="adj" fmla="val 2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Arrow: Chevron 47">
            <a:extLst>
              <a:ext uri="{FF2B5EF4-FFF2-40B4-BE49-F238E27FC236}">
                <a16:creationId xmlns:a16="http://schemas.microsoft.com/office/drawing/2014/main" id="{F8C2822A-A966-BE4E-821B-0AC158FFEAB3}"/>
              </a:ext>
            </a:extLst>
          </p:cNvPr>
          <p:cNvSpPr/>
          <p:nvPr userDrawn="1"/>
        </p:nvSpPr>
        <p:spPr>
          <a:xfrm rot="5400000" flipV="1">
            <a:off x="742105" y="4633069"/>
            <a:ext cx="1356524" cy="1731264"/>
          </a:xfrm>
          <a:prstGeom prst="chevron">
            <a:avLst>
              <a:gd name="adj" fmla="val 2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Text Placeholder 21">
            <a:extLst>
              <a:ext uri="{FF2B5EF4-FFF2-40B4-BE49-F238E27FC236}">
                <a16:creationId xmlns:a16="http://schemas.microsoft.com/office/drawing/2014/main" id="{B928E78D-D305-0926-7646-F2B9C23389F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377439" y="1308099"/>
            <a:ext cx="9259823" cy="996951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0" name="BottomLine">
            <a:extLst>
              <a:ext uri="{FF2B5EF4-FFF2-40B4-BE49-F238E27FC236}">
                <a16:creationId xmlns:a16="http://schemas.microsoft.com/office/drawing/2014/main" id="{85D73CE6-A14E-BCA5-A152-72097592A831}"/>
              </a:ext>
            </a:extLst>
          </p:cNvPr>
          <p:cNvCxnSpPr>
            <a:cxnSpLocks/>
          </p:cNvCxnSpPr>
          <p:nvPr userDrawn="1">
            <p:custDataLst>
              <p:tags r:id="rId4"/>
            </p:custDataLst>
          </p:nvPr>
        </p:nvCxnSpPr>
        <p:spPr>
          <a:xfrm>
            <a:off x="2377440" y="2391965"/>
            <a:ext cx="925982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21">
            <a:extLst>
              <a:ext uri="{FF2B5EF4-FFF2-40B4-BE49-F238E27FC236}">
                <a16:creationId xmlns:a16="http://schemas.microsoft.com/office/drawing/2014/main" id="{B8F30F1E-CAF2-1EA3-77CE-3E7A73F7F44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377439" y="2478880"/>
            <a:ext cx="9259823" cy="996951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2" name="BottomLine">
            <a:extLst>
              <a:ext uri="{FF2B5EF4-FFF2-40B4-BE49-F238E27FC236}">
                <a16:creationId xmlns:a16="http://schemas.microsoft.com/office/drawing/2014/main" id="{78115CBE-71BA-AD61-1893-317F29DEDE63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2377440" y="3562746"/>
            <a:ext cx="925982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21">
            <a:extLst>
              <a:ext uri="{FF2B5EF4-FFF2-40B4-BE49-F238E27FC236}">
                <a16:creationId xmlns:a16="http://schemas.microsoft.com/office/drawing/2014/main" id="{0A4B179C-A30A-A074-740F-BE4D3EC2172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377439" y="3649660"/>
            <a:ext cx="9259823" cy="996951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4" name="BottomLine">
            <a:extLst>
              <a:ext uri="{FF2B5EF4-FFF2-40B4-BE49-F238E27FC236}">
                <a16:creationId xmlns:a16="http://schemas.microsoft.com/office/drawing/2014/main" id="{C0A67C9C-06F3-1FE5-CC29-AA7CCCCC8025}"/>
              </a:ext>
            </a:extLst>
          </p:cNvPr>
          <p:cNvCxnSpPr>
            <a:cxnSpLocks/>
          </p:cNvCxnSpPr>
          <p:nvPr userDrawn="1">
            <p:custDataLst>
              <p:tags r:id="rId6"/>
            </p:custDataLst>
          </p:nvPr>
        </p:nvCxnSpPr>
        <p:spPr>
          <a:xfrm>
            <a:off x="2377440" y="4733525"/>
            <a:ext cx="925982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21">
            <a:extLst>
              <a:ext uri="{FF2B5EF4-FFF2-40B4-BE49-F238E27FC236}">
                <a16:creationId xmlns:a16="http://schemas.microsoft.com/office/drawing/2014/main" id="{F47C30D0-1C1A-F5EA-2E84-9B7CEE0C84C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77439" y="4820439"/>
            <a:ext cx="9259823" cy="996951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6" name="Text Placeholder 8">
            <a:extLst>
              <a:ext uri="{FF2B5EF4-FFF2-40B4-BE49-F238E27FC236}">
                <a16:creationId xmlns:a16="http://schemas.microsoft.com/office/drawing/2014/main" id="{5BBAD509-2241-27A1-1ACE-7A75B7F10A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948" y="1505858"/>
            <a:ext cx="1388843" cy="716535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48390943-6AA3-7DBC-10F1-74A34F0EE7D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5948" y="2803638"/>
            <a:ext cx="1388843" cy="716535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2</a:t>
            </a:r>
          </a:p>
        </p:txBody>
      </p:sp>
      <p:sp>
        <p:nvSpPr>
          <p:cNvPr id="58" name="Text Placeholder 8">
            <a:extLst>
              <a:ext uri="{FF2B5EF4-FFF2-40B4-BE49-F238E27FC236}">
                <a16:creationId xmlns:a16="http://schemas.microsoft.com/office/drawing/2014/main" id="{95B3A60B-FD43-D9A9-E637-D8FC70F74B5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5948" y="3974418"/>
            <a:ext cx="1388843" cy="716535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3</a:t>
            </a:r>
          </a:p>
        </p:txBody>
      </p:sp>
      <p:sp>
        <p:nvSpPr>
          <p:cNvPr id="59" name="Text Placeholder 8">
            <a:extLst>
              <a:ext uri="{FF2B5EF4-FFF2-40B4-BE49-F238E27FC236}">
                <a16:creationId xmlns:a16="http://schemas.microsoft.com/office/drawing/2014/main" id="{AD832CB1-ECBB-2738-B964-60C480586DC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5948" y="5145197"/>
            <a:ext cx="1388843" cy="716535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4</a:t>
            </a:r>
          </a:p>
        </p:txBody>
      </p:sp>
    </p:spTree>
    <p:extLst>
      <p:ext uri="{BB962C8B-B14F-4D97-AF65-F5344CB8AC3E}">
        <p14:creationId xmlns:p14="http://schemas.microsoft.com/office/powerpoint/2010/main" val="3994242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744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32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507338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43CC710-DA36-9B9F-06BE-A87A528217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6" y="1237703"/>
            <a:ext cx="11082528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4759859-D768-1E20-B211-D06E433AF87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04914" y="1720091"/>
            <a:ext cx="6832352" cy="445687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917BFF33-BE11-95C8-4FA2-05A32E5786C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54736" y="1720091"/>
            <a:ext cx="3838480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9956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80293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4759859-D768-1E20-B211-D06E433AF87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30600" y="1237702"/>
            <a:ext cx="8106664" cy="493925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BC24E7-1920-6E38-7815-471431880AC7}"/>
              </a:ext>
            </a:extLst>
          </p:cNvPr>
          <p:cNvSpPr/>
          <p:nvPr userDrawn="1"/>
        </p:nvSpPr>
        <p:spPr>
          <a:xfrm>
            <a:off x="554736" y="1237702"/>
            <a:ext cx="2805684" cy="49392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43CC710-DA36-9B9F-06BE-A87A528217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0932" y="1372321"/>
            <a:ext cx="2433292" cy="4670016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370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507338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3AA2932A-ECF7-B904-7ECB-36BD3A0BD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737" y="1390102"/>
            <a:ext cx="2315764" cy="1079385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8800" b="1">
                <a:solidFill>
                  <a:schemeClr val="accent2"/>
                </a:solidFill>
                <a:latin typeface="+mn-lt"/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7ADD171-B5EB-750B-B773-C2682D42FA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76991" y="1390102"/>
            <a:ext cx="2315764" cy="1079385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8800" b="1">
                <a:solidFill>
                  <a:schemeClr val="accent3"/>
                </a:solidFill>
                <a:latin typeface="+mn-lt"/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W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21F998B-06C5-3D49-6B58-8764D8FB02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99247" y="1390102"/>
            <a:ext cx="2315764" cy="1079385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8800" b="1">
                <a:solidFill>
                  <a:srgbClr val="00B050"/>
                </a:solidFill>
                <a:latin typeface="+mn-lt"/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O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858B29DB-7F12-8472-71BD-5FAFA0DD9C4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21500" y="1390102"/>
            <a:ext cx="2315764" cy="1079385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8800" b="1">
                <a:solidFill>
                  <a:srgbClr val="C00000"/>
                </a:solidFill>
                <a:latin typeface="+mn-lt"/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9451602-BD40-84D7-B926-FE21CF0229AE}"/>
              </a:ext>
            </a:extLst>
          </p:cNvPr>
          <p:cNvCxnSpPr>
            <a:cxnSpLocks/>
          </p:cNvCxnSpPr>
          <p:nvPr userDrawn="1"/>
        </p:nvCxnSpPr>
        <p:spPr>
          <a:xfrm>
            <a:off x="9018256" y="2558142"/>
            <a:ext cx="0" cy="361882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9F5D004-4D3A-406A-3E1A-D1177E73BD94}"/>
              </a:ext>
            </a:extLst>
          </p:cNvPr>
          <p:cNvCxnSpPr>
            <a:cxnSpLocks/>
          </p:cNvCxnSpPr>
          <p:nvPr userDrawn="1"/>
        </p:nvCxnSpPr>
        <p:spPr>
          <a:xfrm>
            <a:off x="6096001" y="2558142"/>
            <a:ext cx="0" cy="361882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0CAA558-757D-98DB-EC7B-64DB9ED31932}"/>
              </a:ext>
            </a:extLst>
          </p:cNvPr>
          <p:cNvCxnSpPr>
            <a:cxnSpLocks/>
          </p:cNvCxnSpPr>
          <p:nvPr userDrawn="1"/>
        </p:nvCxnSpPr>
        <p:spPr>
          <a:xfrm>
            <a:off x="3173746" y="2558142"/>
            <a:ext cx="0" cy="361882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390D9E3B-4FED-7611-77C7-CB0590BEE6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4737" y="2558142"/>
            <a:ext cx="2315764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STRENGHTS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0A394334-1404-CD26-7CAD-BBCEE2BD1DD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476991" y="2558142"/>
            <a:ext cx="2315764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WEAKNESS</a:t>
            </a:r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A5C22ED3-7B08-0CF5-91CC-B8E7FC45A53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99247" y="2558142"/>
            <a:ext cx="2315764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OPPORTUNITIES</a:t>
            </a:r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F50DD0F7-2B58-511A-0F5F-DB6D2064D36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321500" y="2558142"/>
            <a:ext cx="2315764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THREATS</a:t>
            </a:r>
          </a:p>
        </p:txBody>
      </p:sp>
      <p:sp>
        <p:nvSpPr>
          <p:cNvPr id="39" name="Text Placeholder 21">
            <a:extLst>
              <a:ext uri="{FF2B5EF4-FFF2-40B4-BE49-F238E27FC236}">
                <a16:creationId xmlns:a16="http://schemas.microsoft.com/office/drawing/2014/main" id="{510D9D09-11E7-4615-E48A-46FBB0A76C8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54737" y="3022599"/>
            <a:ext cx="2315764" cy="31543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21">
            <a:extLst>
              <a:ext uri="{FF2B5EF4-FFF2-40B4-BE49-F238E27FC236}">
                <a16:creationId xmlns:a16="http://schemas.microsoft.com/office/drawing/2014/main" id="{9477DBF0-3ACD-B7B5-64F8-0E910DFDFF0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476991" y="3022599"/>
            <a:ext cx="2315764" cy="31543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Text Placeholder 21">
            <a:extLst>
              <a:ext uri="{FF2B5EF4-FFF2-40B4-BE49-F238E27FC236}">
                <a16:creationId xmlns:a16="http://schemas.microsoft.com/office/drawing/2014/main" id="{8DA197A2-1F18-78CA-7461-1D0CFACAF00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399245" y="3022599"/>
            <a:ext cx="2315764" cy="31543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320640E4-FC1B-613A-116D-F2E5794181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321500" y="3022599"/>
            <a:ext cx="2315764" cy="31543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0923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er's Five Proces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360514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47" imgH="348" progId="TCLayout.ActiveDocument.1">
                  <p:embed/>
                </p:oleObj>
              </mc:Choice>
              <mc:Fallback>
                <p:oleObj name="think-cell Slide" r:id="rId9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43CC710-DA36-9B9F-06BE-A87A528217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6" y="1237703"/>
            <a:ext cx="11082528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1CAEAC3-C51A-32D0-D878-CFFF08EC55B5}"/>
              </a:ext>
            </a:extLst>
          </p:cNvPr>
          <p:cNvSpPr/>
          <p:nvPr/>
        </p:nvSpPr>
        <p:spPr>
          <a:xfrm>
            <a:off x="1814907" y="1961285"/>
            <a:ext cx="1512399" cy="1965730"/>
          </a:xfrm>
          <a:custGeom>
            <a:avLst/>
            <a:gdLst>
              <a:gd name="connsiteX0" fmla="*/ 677238 w 1512399"/>
              <a:gd name="connsiteY0" fmla="*/ 1925463 h 1965730"/>
              <a:gd name="connsiteX1" fmla="*/ 144657 w 1512399"/>
              <a:gd name="connsiteY1" fmla="*/ 1192485 h 1965730"/>
              <a:gd name="connsiteX2" fmla="*/ 743758 w 1512399"/>
              <a:gd name="connsiteY2" fmla="*/ 0 h 1965730"/>
              <a:gd name="connsiteX3" fmla="*/ 768581 w 1512399"/>
              <a:gd name="connsiteY3" fmla="*/ 0 h 1965730"/>
              <a:gd name="connsiteX4" fmla="*/ 1367682 w 1512399"/>
              <a:gd name="connsiteY4" fmla="*/ 1192485 h 1965730"/>
              <a:gd name="connsiteX5" fmla="*/ 835102 w 1512399"/>
              <a:gd name="connsiteY5" fmla="*/ 1925463 h 1965730"/>
              <a:gd name="connsiteX6" fmla="*/ 677098 w 1512399"/>
              <a:gd name="connsiteY6" fmla="*/ 1925463 h 196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2399" h="1965730">
                <a:moveTo>
                  <a:pt x="677238" y="1925463"/>
                </a:moveTo>
                <a:lnTo>
                  <a:pt x="144657" y="1192485"/>
                </a:lnTo>
                <a:cubicBezTo>
                  <a:pt x="-213604" y="699230"/>
                  <a:pt x="134058" y="3905"/>
                  <a:pt x="743758" y="0"/>
                </a:cubicBezTo>
                <a:cubicBezTo>
                  <a:pt x="751986" y="0"/>
                  <a:pt x="760353" y="0"/>
                  <a:pt x="768581" y="0"/>
                </a:cubicBezTo>
                <a:cubicBezTo>
                  <a:pt x="1378281" y="3905"/>
                  <a:pt x="1726083" y="699230"/>
                  <a:pt x="1367682" y="1192485"/>
                </a:cubicBezTo>
                <a:lnTo>
                  <a:pt x="835102" y="1925463"/>
                </a:lnTo>
                <a:cubicBezTo>
                  <a:pt x="796054" y="1979154"/>
                  <a:pt x="716146" y="1979154"/>
                  <a:pt x="677098" y="1925463"/>
                </a:cubicBez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93C7499-7E89-9F72-BC28-8BA0B1283C60}"/>
              </a:ext>
            </a:extLst>
          </p:cNvPr>
          <p:cNvSpPr/>
          <p:nvPr/>
        </p:nvSpPr>
        <p:spPr>
          <a:xfrm>
            <a:off x="2599107" y="4171683"/>
            <a:ext cx="1509425" cy="1757072"/>
          </a:xfrm>
          <a:custGeom>
            <a:avLst/>
            <a:gdLst>
              <a:gd name="connsiteX0" fmla="*/ 127741 w 1509425"/>
              <a:gd name="connsiteY0" fmla="*/ 4714 h 1757072"/>
              <a:gd name="connsiteX1" fmla="*/ 989437 w 1509425"/>
              <a:gd name="connsiteY1" fmla="*/ 284741 h 1757072"/>
              <a:gd name="connsiteX2" fmla="*/ 1205733 w 1509425"/>
              <a:gd name="connsiteY2" fmla="*/ 1601620 h 1757072"/>
              <a:gd name="connsiteX3" fmla="*/ 1185651 w 1509425"/>
              <a:gd name="connsiteY3" fmla="*/ 1616263 h 1757072"/>
              <a:gd name="connsiteX4" fmla="*/ 0 w 1509425"/>
              <a:gd name="connsiteY4" fmla="*/ 1003634 h 1757072"/>
              <a:gd name="connsiteX5" fmla="*/ 0 w 1509425"/>
              <a:gd name="connsiteY5" fmla="*/ 97731 h 1757072"/>
              <a:gd name="connsiteX6" fmla="*/ 127741 w 1509425"/>
              <a:gd name="connsiteY6" fmla="*/ 4854 h 175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9425" h="1757072">
                <a:moveTo>
                  <a:pt x="127741" y="4714"/>
                </a:moveTo>
                <a:lnTo>
                  <a:pt x="989437" y="284741"/>
                </a:lnTo>
                <a:cubicBezTo>
                  <a:pt x="1569294" y="473145"/>
                  <a:pt x="1696756" y="1240151"/>
                  <a:pt x="1205733" y="1601620"/>
                </a:cubicBezTo>
                <a:cubicBezTo>
                  <a:pt x="1199039" y="1606501"/>
                  <a:pt x="1192345" y="1611382"/>
                  <a:pt x="1185651" y="1616263"/>
                </a:cubicBezTo>
                <a:cubicBezTo>
                  <a:pt x="690166" y="1971456"/>
                  <a:pt x="0" y="1613334"/>
                  <a:pt x="0" y="1003634"/>
                </a:cubicBezTo>
                <a:lnTo>
                  <a:pt x="0" y="97731"/>
                </a:lnTo>
                <a:cubicBezTo>
                  <a:pt x="0" y="31350"/>
                  <a:pt x="64707" y="-15646"/>
                  <a:pt x="127741" y="4854"/>
                </a:cubicBezTo>
                <a:close/>
              </a:path>
            </a:pathLst>
          </a:custGeom>
          <a:solidFill>
            <a:schemeClr val="accent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D2FF160-DCAC-6555-26BB-2E62AF43DCF8}"/>
              </a:ext>
            </a:extLst>
          </p:cNvPr>
          <p:cNvSpPr/>
          <p:nvPr/>
        </p:nvSpPr>
        <p:spPr>
          <a:xfrm>
            <a:off x="554736" y="2913387"/>
            <a:ext cx="1914425" cy="1511212"/>
          </a:xfrm>
          <a:custGeom>
            <a:avLst/>
            <a:gdLst>
              <a:gd name="connsiteX0" fmla="*/ 1846763 w 1914425"/>
              <a:gd name="connsiteY0" fmla="*/ 1193282 h 1511212"/>
              <a:gd name="connsiteX1" fmla="*/ 985067 w 1914425"/>
              <a:gd name="connsiteY1" fmla="*/ 1473309 h 1511212"/>
              <a:gd name="connsiteX2" fmla="*/ 36211 w 1914425"/>
              <a:gd name="connsiteY2" fmla="*/ 535052 h 1511212"/>
              <a:gd name="connsiteX3" fmla="*/ 43881 w 1914425"/>
              <a:gd name="connsiteY3" fmla="*/ 511344 h 1511212"/>
              <a:gd name="connsiteX4" fmla="*/ 1363131 w 1914425"/>
              <a:gd name="connsiteY4" fmla="*/ 310110 h 1511212"/>
              <a:gd name="connsiteX5" fmla="*/ 1895712 w 1914425"/>
              <a:gd name="connsiteY5" fmla="*/ 1043089 h 1511212"/>
              <a:gd name="connsiteX6" fmla="*/ 1846902 w 1914425"/>
              <a:gd name="connsiteY6" fmla="*/ 1193282 h 151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4425" h="1511212">
                <a:moveTo>
                  <a:pt x="1846763" y="1193282"/>
                </a:moveTo>
                <a:lnTo>
                  <a:pt x="985067" y="1473309"/>
                </a:lnTo>
                <a:cubicBezTo>
                  <a:pt x="405210" y="1661713"/>
                  <a:pt x="-148568" y="1116163"/>
                  <a:pt x="36211" y="535052"/>
                </a:cubicBezTo>
                <a:cubicBezTo>
                  <a:pt x="38721" y="527103"/>
                  <a:pt x="41231" y="519293"/>
                  <a:pt x="43881" y="511344"/>
                </a:cubicBezTo>
                <a:cubicBezTo>
                  <a:pt x="235911" y="-67396"/>
                  <a:pt x="1004730" y="-183144"/>
                  <a:pt x="1363131" y="310110"/>
                </a:cubicBezTo>
                <a:lnTo>
                  <a:pt x="1895712" y="1043089"/>
                </a:lnTo>
                <a:cubicBezTo>
                  <a:pt x="1934759" y="1096779"/>
                  <a:pt x="1909936" y="1172782"/>
                  <a:pt x="1846902" y="119328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0DE7C86-BAA7-DD15-9918-12605EBA9E0B}"/>
              </a:ext>
            </a:extLst>
          </p:cNvPr>
          <p:cNvSpPr/>
          <p:nvPr/>
        </p:nvSpPr>
        <p:spPr>
          <a:xfrm>
            <a:off x="2673333" y="2913431"/>
            <a:ext cx="1914356" cy="1511168"/>
          </a:xfrm>
          <a:custGeom>
            <a:avLst/>
            <a:gdLst>
              <a:gd name="connsiteX0" fmla="*/ 18652 w 1914356"/>
              <a:gd name="connsiteY0" fmla="*/ 1043045 h 1511168"/>
              <a:gd name="connsiteX1" fmla="*/ 551233 w 1914356"/>
              <a:gd name="connsiteY1" fmla="*/ 310066 h 1511168"/>
              <a:gd name="connsiteX2" fmla="*/ 1870482 w 1914356"/>
              <a:gd name="connsiteY2" fmla="*/ 511301 h 1511168"/>
              <a:gd name="connsiteX3" fmla="*/ 1878153 w 1914356"/>
              <a:gd name="connsiteY3" fmla="*/ 535008 h 1511168"/>
              <a:gd name="connsiteX4" fmla="*/ 929158 w 1914356"/>
              <a:gd name="connsiteY4" fmla="*/ 1473265 h 1511168"/>
              <a:gd name="connsiteX5" fmla="*/ 67461 w 1914356"/>
              <a:gd name="connsiteY5" fmla="*/ 1193239 h 1511168"/>
              <a:gd name="connsiteX6" fmla="*/ 18652 w 1914356"/>
              <a:gd name="connsiteY6" fmla="*/ 1043045 h 1511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4356" h="1511168">
                <a:moveTo>
                  <a:pt x="18652" y="1043045"/>
                </a:moveTo>
                <a:lnTo>
                  <a:pt x="551233" y="310066"/>
                </a:lnTo>
                <a:cubicBezTo>
                  <a:pt x="909634" y="-183188"/>
                  <a:pt x="1678452" y="-67300"/>
                  <a:pt x="1870482" y="511301"/>
                </a:cubicBezTo>
                <a:cubicBezTo>
                  <a:pt x="1873132" y="519110"/>
                  <a:pt x="1875643" y="527059"/>
                  <a:pt x="1878153" y="535008"/>
                </a:cubicBezTo>
                <a:cubicBezTo>
                  <a:pt x="2062931" y="1116120"/>
                  <a:pt x="1509014" y="1661670"/>
                  <a:pt x="929158" y="1473265"/>
                </a:cubicBezTo>
                <a:lnTo>
                  <a:pt x="67461" y="1193239"/>
                </a:lnTo>
                <a:cubicBezTo>
                  <a:pt x="4428" y="1172739"/>
                  <a:pt x="-20256" y="1096735"/>
                  <a:pt x="18652" y="1043045"/>
                </a:cubicBezTo>
                <a:close/>
              </a:path>
            </a:pathLst>
          </a:custGeom>
          <a:solidFill>
            <a:schemeClr val="accent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89AFC68-B74D-957C-7D45-713C28E4D775}"/>
              </a:ext>
            </a:extLst>
          </p:cNvPr>
          <p:cNvSpPr/>
          <p:nvPr/>
        </p:nvSpPr>
        <p:spPr>
          <a:xfrm>
            <a:off x="1019954" y="4171404"/>
            <a:ext cx="1509425" cy="1757212"/>
          </a:xfrm>
          <a:custGeom>
            <a:avLst/>
            <a:gdLst>
              <a:gd name="connsiteX0" fmla="*/ 1509426 w 1509425"/>
              <a:gd name="connsiteY0" fmla="*/ 97870 h 1757212"/>
              <a:gd name="connsiteX1" fmla="*/ 1509426 w 1509425"/>
              <a:gd name="connsiteY1" fmla="*/ 1003774 h 1757212"/>
              <a:gd name="connsiteX2" fmla="*/ 323774 w 1509425"/>
              <a:gd name="connsiteY2" fmla="*/ 1616402 h 1757212"/>
              <a:gd name="connsiteX3" fmla="*/ 303693 w 1509425"/>
              <a:gd name="connsiteY3" fmla="*/ 1601759 h 1757212"/>
              <a:gd name="connsiteX4" fmla="*/ 519988 w 1509425"/>
              <a:gd name="connsiteY4" fmla="*/ 284880 h 1757212"/>
              <a:gd name="connsiteX5" fmla="*/ 1381684 w 1509425"/>
              <a:gd name="connsiteY5" fmla="*/ 4854 h 1757212"/>
              <a:gd name="connsiteX6" fmla="*/ 1509426 w 1509425"/>
              <a:gd name="connsiteY6" fmla="*/ 97731 h 175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9425" h="1757212">
                <a:moveTo>
                  <a:pt x="1509426" y="97870"/>
                </a:moveTo>
                <a:lnTo>
                  <a:pt x="1509426" y="1003774"/>
                </a:lnTo>
                <a:cubicBezTo>
                  <a:pt x="1509426" y="1613474"/>
                  <a:pt x="819400" y="1971595"/>
                  <a:pt x="323774" y="1616402"/>
                </a:cubicBezTo>
                <a:cubicBezTo>
                  <a:pt x="317081" y="1611521"/>
                  <a:pt x="310387" y="1606640"/>
                  <a:pt x="303693" y="1601759"/>
                </a:cubicBezTo>
                <a:cubicBezTo>
                  <a:pt x="-187330" y="1240291"/>
                  <a:pt x="-59868" y="473285"/>
                  <a:pt x="519988" y="284880"/>
                </a:cubicBezTo>
                <a:lnTo>
                  <a:pt x="1381684" y="4854"/>
                </a:lnTo>
                <a:cubicBezTo>
                  <a:pt x="1444718" y="-15646"/>
                  <a:pt x="1509426" y="31350"/>
                  <a:pt x="1509426" y="97731"/>
                </a:cubicBezTo>
                <a:close/>
              </a:path>
            </a:pathLst>
          </a:custGeom>
          <a:solidFill>
            <a:schemeClr val="accent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19F1005-28B2-823A-445B-17CA69936247}"/>
              </a:ext>
            </a:extLst>
          </p:cNvPr>
          <p:cNvSpPr/>
          <p:nvPr userDrawn="1"/>
        </p:nvSpPr>
        <p:spPr>
          <a:xfrm>
            <a:off x="1957961" y="3336666"/>
            <a:ext cx="1223723" cy="122372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Shape1_20250711_034432">
            <a:extLst>
              <a:ext uri="{FF2B5EF4-FFF2-40B4-BE49-F238E27FC236}">
                <a16:creationId xmlns:a16="http://schemas.microsoft.com/office/drawing/2014/main" id="{E55096AF-B2F2-6C49-78C3-883AD72F9B66}"/>
              </a:ext>
            </a:extLst>
          </p:cNvPr>
          <p:cNvGrpSpPr/>
          <p:nvPr userDrawn="1"/>
        </p:nvGrpSpPr>
        <p:grpSpPr>
          <a:xfrm>
            <a:off x="1957333" y="2091815"/>
            <a:ext cx="1217168" cy="1217168"/>
            <a:chOff x="5483511" y="2091815"/>
            <a:chExt cx="1217168" cy="1217168"/>
          </a:xfrm>
          <a:solidFill>
            <a:schemeClr val="bg1"/>
          </a:solidFill>
        </p:grpSpPr>
        <p:sp>
          <p:nvSpPr>
            <p:cNvPr id="37" name="Freeform: Shape 11">
              <a:extLst>
                <a:ext uri="{FF2B5EF4-FFF2-40B4-BE49-F238E27FC236}">
                  <a16:creationId xmlns:a16="http://schemas.microsoft.com/office/drawing/2014/main" id="{FB3A7D3E-28D5-7F18-4169-A0D7D4CCCB43}"/>
                </a:ext>
              </a:extLst>
            </p:cNvPr>
            <p:cNvSpPr/>
            <p:nvPr/>
          </p:nvSpPr>
          <p:spPr>
            <a:xfrm>
              <a:off x="5511402" y="2119706"/>
              <a:ext cx="1161385" cy="1161386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12">
              <a:extLst>
                <a:ext uri="{FF2B5EF4-FFF2-40B4-BE49-F238E27FC236}">
                  <a16:creationId xmlns:a16="http://schemas.microsoft.com/office/drawing/2014/main" id="{22822D11-5633-BF28-CA96-B80440E6DE66}"/>
                </a:ext>
              </a:extLst>
            </p:cNvPr>
            <p:cNvSpPr/>
            <p:nvPr/>
          </p:nvSpPr>
          <p:spPr>
            <a:xfrm>
              <a:off x="5483511" y="2091815"/>
              <a:ext cx="1217168" cy="1217168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" name="Shape2_20250711_034432">
            <a:extLst>
              <a:ext uri="{FF2B5EF4-FFF2-40B4-BE49-F238E27FC236}">
                <a16:creationId xmlns:a16="http://schemas.microsoft.com/office/drawing/2014/main" id="{29000E53-E0A5-58AE-3709-EAC468AA3A87}"/>
              </a:ext>
            </a:extLst>
          </p:cNvPr>
          <p:cNvGrpSpPr/>
          <p:nvPr userDrawn="1"/>
        </p:nvGrpSpPr>
        <p:grpSpPr>
          <a:xfrm>
            <a:off x="2745117" y="4545815"/>
            <a:ext cx="1217168" cy="1217168"/>
            <a:chOff x="6271295" y="4545815"/>
            <a:chExt cx="1217168" cy="1217168"/>
          </a:xfrm>
          <a:solidFill>
            <a:schemeClr val="bg1"/>
          </a:solidFill>
        </p:grpSpPr>
        <p:sp>
          <p:nvSpPr>
            <p:cNvPr id="40" name="Freeform: Shape 20">
              <a:extLst>
                <a:ext uri="{FF2B5EF4-FFF2-40B4-BE49-F238E27FC236}">
                  <a16:creationId xmlns:a16="http://schemas.microsoft.com/office/drawing/2014/main" id="{21C6A358-F3C7-AF73-3A74-5F33D77C4582}"/>
                </a:ext>
              </a:extLst>
            </p:cNvPr>
            <p:cNvSpPr/>
            <p:nvPr/>
          </p:nvSpPr>
          <p:spPr>
            <a:xfrm>
              <a:off x="6299186" y="4573706"/>
              <a:ext cx="1161385" cy="1161385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21">
              <a:extLst>
                <a:ext uri="{FF2B5EF4-FFF2-40B4-BE49-F238E27FC236}">
                  <a16:creationId xmlns:a16="http://schemas.microsoft.com/office/drawing/2014/main" id="{EBB216CE-A2D3-B353-7172-9B45BFE3D5DC}"/>
                </a:ext>
              </a:extLst>
            </p:cNvPr>
            <p:cNvSpPr/>
            <p:nvPr/>
          </p:nvSpPr>
          <p:spPr>
            <a:xfrm>
              <a:off x="6271295" y="4545815"/>
              <a:ext cx="1217168" cy="1217168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Shape3_20250711_034432">
            <a:extLst>
              <a:ext uri="{FF2B5EF4-FFF2-40B4-BE49-F238E27FC236}">
                <a16:creationId xmlns:a16="http://schemas.microsoft.com/office/drawing/2014/main" id="{60804CE5-E8AE-B15C-42CE-D12FAD00A24D}"/>
              </a:ext>
            </a:extLst>
          </p:cNvPr>
          <p:cNvGrpSpPr/>
          <p:nvPr userDrawn="1"/>
        </p:nvGrpSpPr>
        <p:grpSpPr>
          <a:xfrm>
            <a:off x="703627" y="3053222"/>
            <a:ext cx="1217168" cy="1217168"/>
            <a:chOff x="4229805" y="3053222"/>
            <a:chExt cx="1217168" cy="1217168"/>
          </a:xfrm>
          <a:solidFill>
            <a:schemeClr val="bg1"/>
          </a:solidFill>
        </p:grpSpPr>
        <p:sp>
          <p:nvSpPr>
            <p:cNvPr id="43" name="Freeform: Shape 24">
              <a:extLst>
                <a:ext uri="{FF2B5EF4-FFF2-40B4-BE49-F238E27FC236}">
                  <a16:creationId xmlns:a16="http://schemas.microsoft.com/office/drawing/2014/main" id="{A3C178FE-F1DE-AD4E-F80B-BC8526C6BC67}"/>
                </a:ext>
              </a:extLst>
            </p:cNvPr>
            <p:cNvSpPr/>
            <p:nvPr/>
          </p:nvSpPr>
          <p:spPr>
            <a:xfrm>
              <a:off x="4257836" y="3081113"/>
              <a:ext cx="1161386" cy="1161386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25">
              <a:extLst>
                <a:ext uri="{FF2B5EF4-FFF2-40B4-BE49-F238E27FC236}">
                  <a16:creationId xmlns:a16="http://schemas.microsoft.com/office/drawing/2014/main" id="{91DB3155-81FA-7C76-AA71-16C436C85FA4}"/>
                </a:ext>
              </a:extLst>
            </p:cNvPr>
            <p:cNvSpPr/>
            <p:nvPr/>
          </p:nvSpPr>
          <p:spPr>
            <a:xfrm>
              <a:off x="4229805" y="3053222"/>
              <a:ext cx="1217168" cy="1217168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5" name="Shape0_20250711_034432">
            <a:extLst>
              <a:ext uri="{FF2B5EF4-FFF2-40B4-BE49-F238E27FC236}">
                <a16:creationId xmlns:a16="http://schemas.microsoft.com/office/drawing/2014/main" id="{66C224F9-7F6E-62A3-AD2C-8E6C64C0BF54}"/>
              </a:ext>
            </a:extLst>
          </p:cNvPr>
          <p:cNvGrpSpPr/>
          <p:nvPr userDrawn="1"/>
        </p:nvGrpSpPr>
        <p:grpSpPr>
          <a:xfrm>
            <a:off x="3223171" y="3053222"/>
            <a:ext cx="1217168" cy="1217168"/>
            <a:chOff x="6749349" y="3053222"/>
            <a:chExt cx="1217168" cy="1217168"/>
          </a:xfrm>
          <a:solidFill>
            <a:schemeClr val="bg1"/>
          </a:solidFill>
        </p:grpSpPr>
        <p:sp>
          <p:nvSpPr>
            <p:cNvPr id="46" name="Freeform: Shape 28">
              <a:extLst>
                <a:ext uri="{FF2B5EF4-FFF2-40B4-BE49-F238E27FC236}">
                  <a16:creationId xmlns:a16="http://schemas.microsoft.com/office/drawing/2014/main" id="{1587837B-7B61-57C9-CBDD-221B3EE2BC41}"/>
                </a:ext>
              </a:extLst>
            </p:cNvPr>
            <p:cNvSpPr/>
            <p:nvPr/>
          </p:nvSpPr>
          <p:spPr>
            <a:xfrm>
              <a:off x="6777240" y="3081113"/>
              <a:ext cx="1161385" cy="1161386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29">
              <a:extLst>
                <a:ext uri="{FF2B5EF4-FFF2-40B4-BE49-F238E27FC236}">
                  <a16:creationId xmlns:a16="http://schemas.microsoft.com/office/drawing/2014/main" id="{09BB16CA-FB60-39E8-0757-12B4186E7BFC}"/>
                </a:ext>
              </a:extLst>
            </p:cNvPr>
            <p:cNvSpPr/>
            <p:nvPr/>
          </p:nvSpPr>
          <p:spPr>
            <a:xfrm>
              <a:off x="6749349" y="3053222"/>
              <a:ext cx="1217168" cy="1217168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8" name="Shape4_20250711_034432">
            <a:extLst>
              <a:ext uri="{FF2B5EF4-FFF2-40B4-BE49-F238E27FC236}">
                <a16:creationId xmlns:a16="http://schemas.microsoft.com/office/drawing/2014/main" id="{B44208BE-C286-4DC6-4864-42159FD29D4E}"/>
              </a:ext>
            </a:extLst>
          </p:cNvPr>
          <p:cNvGrpSpPr/>
          <p:nvPr userDrawn="1"/>
        </p:nvGrpSpPr>
        <p:grpSpPr>
          <a:xfrm>
            <a:off x="1172217" y="4545815"/>
            <a:ext cx="1217168" cy="1217168"/>
            <a:chOff x="4672995" y="4545815"/>
            <a:chExt cx="1217168" cy="1217168"/>
          </a:xfrm>
          <a:solidFill>
            <a:schemeClr val="bg1"/>
          </a:solidFill>
        </p:grpSpPr>
        <p:sp>
          <p:nvSpPr>
            <p:cNvPr id="49" name="Freeform: Shape 32">
              <a:extLst>
                <a:ext uri="{FF2B5EF4-FFF2-40B4-BE49-F238E27FC236}">
                  <a16:creationId xmlns:a16="http://schemas.microsoft.com/office/drawing/2014/main" id="{7283D619-275A-4453-98A9-0C9162D7AE90}"/>
                </a:ext>
              </a:extLst>
            </p:cNvPr>
            <p:cNvSpPr/>
            <p:nvPr/>
          </p:nvSpPr>
          <p:spPr>
            <a:xfrm>
              <a:off x="4700886" y="4573567"/>
              <a:ext cx="1161385" cy="1161386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33">
              <a:extLst>
                <a:ext uri="{FF2B5EF4-FFF2-40B4-BE49-F238E27FC236}">
                  <a16:creationId xmlns:a16="http://schemas.microsoft.com/office/drawing/2014/main" id="{139CA106-693D-A7E1-CB86-108FB13EC0D0}"/>
                </a:ext>
              </a:extLst>
            </p:cNvPr>
            <p:cNvSpPr/>
            <p:nvPr/>
          </p:nvSpPr>
          <p:spPr>
            <a:xfrm>
              <a:off x="4672995" y="4545815"/>
              <a:ext cx="1217168" cy="1217168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10B7C431-1FDA-B96D-FE34-06BF50E96EEA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061489" y="1720091"/>
            <a:ext cx="1849851" cy="770324"/>
          </a:xfrm>
          <a:solidFill>
            <a:schemeClr val="bg1">
              <a:lumMod val="95000"/>
            </a:schemeClr>
          </a:solidFill>
        </p:spPr>
        <p:txBody>
          <a:bodyPr lIns="91440" tIns="91440" rIns="91440" bIns="91440"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 b="1">
                <a:solidFill>
                  <a:schemeClr val="accent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</a:t>
            </a:r>
            <a:br>
              <a:rPr lang="en-US" dirty="0"/>
            </a:br>
            <a:r>
              <a:rPr lang="en-US" dirty="0"/>
              <a:t>add header</a:t>
            </a:r>
          </a:p>
        </p:txBody>
      </p:sp>
      <p:sp>
        <p:nvSpPr>
          <p:cNvPr id="52" name="Text Placeholder 21">
            <a:extLst>
              <a:ext uri="{FF2B5EF4-FFF2-40B4-BE49-F238E27FC236}">
                <a16:creationId xmlns:a16="http://schemas.microsoft.com/office/drawing/2014/main" id="{A29F052A-ABA4-5F5E-F887-A654D3C9C3CD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7040881" y="1720090"/>
            <a:ext cx="4596384" cy="77032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2" name="Text Placeholder 8">
            <a:extLst>
              <a:ext uri="{FF2B5EF4-FFF2-40B4-BE49-F238E27FC236}">
                <a16:creationId xmlns:a16="http://schemas.microsoft.com/office/drawing/2014/main" id="{0C14E723-65F7-1C69-0A1C-D6E28468B3A2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5061489" y="2641728"/>
            <a:ext cx="1849851" cy="770324"/>
          </a:xfrm>
          <a:solidFill>
            <a:schemeClr val="bg1">
              <a:lumMod val="95000"/>
            </a:schemeClr>
          </a:solidFill>
        </p:spPr>
        <p:txBody>
          <a:bodyPr lIns="91440" tIns="91440" rIns="91440" bIns="91440"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 b="1">
                <a:solidFill>
                  <a:schemeClr val="accent2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</a:t>
            </a:r>
            <a:br>
              <a:rPr lang="en-US" dirty="0"/>
            </a:br>
            <a:r>
              <a:rPr lang="en-US" dirty="0"/>
              <a:t>add header</a:t>
            </a:r>
          </a:p>
        </p:txBody>
      </p:sp>
      <p:sp>
        <p:nvSpPr>
          <p:cNvPr id="73" name="Text Placeholder 21">
            <a:extLst>
              <a:ext uri="{FF2B5EF4-FFF2-40B4-BE49-F238E27FC236}">
                <a16:creationId xmlns:a16="http://schemas.microsoft.com/office/drawing/2014/main" id="{EA1CDE77-6DC0-68AF-4343-13A7CA6F6018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040881" y="2641728"/>
            <a:ext cx="4596384" cy="77032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4" name="Text Placeholder 8">
            <a:extLst>
              <a:ext uri="{FF2B5EF4-FFF2-40B4-BE49-F238E27FC236}">
                <a16:creationId xmlns:a16="http://schemas.microsoft.com/office/drawing/2014/main" id="{44CB894A-C3C5-C96C-5E71-3E2490100F1D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5061489" y="3563365"/>
            <a:ext cx="1849851" cy="770324"/>
          </a:xfrm>
          <a:solidFill>
            <a:schemeClr val="bg1">
              <a:lumMod val="95000"/>
            </a:schemeClr>
          </a:solidFill>
        </p:spPr>
        <p:txBody>
          <a:bodyPr lIns="91440" tIns="91440" rIns="91440" bIns="91440"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 b="1">
                <a:solidFill>
                  <a:schemeClr val="accent3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</a:t>
            </a:r>
            <a:br>
              <a:rPr lang="en-US" dirty="0"/>
            </a:br>
            <a:r>
              <a:rPr lang="en-US" dirty="0"/>
              <a:t>add header</a:t>
            </a:r>
          </a:p>
        </p:txBody>
      </p:sp>
      <p:sp>
        <p:nvSpPr>
          <p:cNvPr id="75" name="Text Placeholder 21">
            <a:extLst>
              <a:ext uri="{FF2B5EF4-FFF2-40B4-BE49-F238E27FC236}">
                <a16:creationId xmlns:a16="http://schemas.microsoft.com/office/drawing/2014/main" id="{1589FF26-6ACB-9BED-9452-3FFB84266623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7040881" y="3563366"/>
            <a:ext cx="4596384" cy="77032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6" name="Text Placeholder 8">
            <a:extLst>
              <a:ext uri="{FF2B5EF4-FFF2-40B4-BE49-F238E27FC236}">
                <a16:creationId xmlns:a16="http://schemas.microsoft.com/office/drawing/2014/main" id="{DD987ABF-F246-7257-7D14-DF0433D5E501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5061489" y="4485002"/>
            <a:ext cx="1849851" cy="770324"/>
          </a:xfrm>
          <a:solidFill>
            <a:schemeClr val="bg1">
              <a:lumMod val="95000"/>
            </a:schemeClr>
          </a:solidFill>
        </p:spPr>
        <p:txBody>
          <a:bodyPr lIns="91440" tIns="91440" rIns="91440" bIns="91440"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 b="1">
                <a:solidFill>
                  <a:schemeClr val="accent5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</a:t>
            </a:r>
            <a:br>
              <a:rPr lang="en-US" dirty="0"/>
            </a:br>
            <a:r>
              <a:rPr lang="en-US" dirty="0"/>
              <a:t>add header</a:t>
            </a:r>
          </a:p>
        </p:txBody>
      </p:sp>
      <p:sp>
        <p:nvSpPr>
          <p:cNvPr id="77" name="Text Placeholder 21">
            <a:extLst>
              <a:ext uri="{FF2B5EF4-FFF2-40B4-BE49-F238E27FC236}">
                <a16:creationId xmlns:a16="http://schemas.microsoft.com/office/drawing/2014/main" id="{E2B36AAA-FCCA-E161-5081-C3E914CF57C3}"/>
              </a:ext>
            </a:extLst>
          </p:cNvPr>
          <p:cNvSpPr>
            <a:spLocks noGrp="1"/>
          </p:cNvSpPr>
          <p:nvPr userDrawn="1">
            <p:ph type="body" sz="quarter" idx="30"/>
          </p:nvPr>
        </p:nvSpPr>
        <p:spPr>
          <a:xfrm>
            <a:off x="7040881" y="4485004"/>
            <a:ext cx="4596384" cy="77032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8" name="Text Placeholder 8">
            <a:extLst>
              <a:ext uri="{FF2B5EF4-FFF2-40B4-BE49-F238E27FC236}">
                <a16:creationId xmlns:a16="http://schemas.microsoft.com/office/drawing/2014/main" id="{F6580BD9-6B2F-2023-471D-3AAF772C9346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5061489" y="5406639"/>
            <a:ext cx="1849851" cy="770324"/>
          </a:xfrm>
          <a:solidFill>
            <a:schemeClr val="bg1">
              <a:lumMod val="95000"/>
            </a:schemeClr>
          </a:solidFill>
        </p:spPr>
        <p:txBody>
          <a:bodyPr lIns="91440" tIns="91440" rIns="91440" bIns="91440"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</a:t>
            </a:r>
            <a:br>
              <a:rPr lang="en-US" dirty="0"/>
            </a:br>
            <a:r>
              <a:rPr lang="en-US" dirty="0"/>
              <a:t>add header</a:t>
            </a:r>
          </a:p>
        </p:txBody>
      </p:sp>
      <p:sp>
        <p:nvSpPr>
          <p:cNvPr id="79" name="Text Placeholder 21">
            <a:extLst>
              <a:ext uri="{FF2B5EF4-FFF2-40B4-BE49-F238E27FC236}">
                <a16:creationId xmlns:a16="http://schemas.microsoft.com/office/drawing/2014/main" id="{BA14FD32-44D2-141A-9564-8857CBE9687D}"/>
              </a:ext>
            </a:extLst>
          </p:cNvPr>
          <p:cNvSpPr>
            <a:spLocks noGrp="1"/>
          </p:cNvSpPr>
          <p:nvPr userDrawn="1">
            <p:ph type="body" sz="quarter" idx="32"/>
          </p:nvPr>
        </p:nvSpPr>
        <p:spPr>
          <a:xfrm>
            <a:off x="7040881" y="5406639"/>
            <a:ext cx="4596384" cy="77032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4" name="Text Placeholder 8">
            <a:extLst>
              <a:ext uri="{FF2B5EF4-FFF2-40B4-BE49-F238E27FC236}">
                <a16:creationId xmlns:a16="http://schemas.microsoft.com/office/drawing/2014/main" id="{4491551B-68E1-E870-D90C-05C446FD8AFB}"/>
              </a:ext>
            </a:extLst>
          </p:cNvPr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2095189" y="3563365"/>
            <a:ext cx="949267" cy="770324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>
                <a:solidFill>
                  <a:schemeClr val="accent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Porter</a:t>
            </a:r>
            <a:br>
              <a:rPr lang="en-US" dirty="0"/>
            </a:br>
            <a:r>
              <a:rPr lang="en-US" dirty="0"/>
              <a:t>Five Process</a:t>
            </a:r>
          </a:p>
        </p:txBody>
      </p:sp>
      <p:sp>
        <p:nvSpPr>
          <p:cNvPr id="86" name="Picture Placeholder 85">
            <a:extLst>
              <a:ext uri="{FF2B5EF4-FFF2-40B4-BE49-F238E27FC236}">
                <a16:creationId xmlns:a16="http://schemas.microsoft.com/office/drawing/2014/main" id="{5D15CBE1-5B4D-A848-CB6F-29D642E2FF67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2283342" y="2417030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87" name="Picture Placeholder 85">
            <a:extLst>
              <a:ext uri="{FF2B5EF4-FFF2-40B4-BE49-F238E27FC236}">
                <a16:creationId xmlns:a16="http://schemas.microsoft.com/office/drawing/2014/main" id="{635D5BBB-0E71-63A7-A5A1-B1B1669037A4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3549180" y="3378437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88" name="Picture Placeholder 85">
            <a:extLst>
              <a:ext uri="{FF2B5EF4-FFF2-40B4-BE49-F238E27FC236}">
                <a16:creationId xmlns:a16="http://schemas.microsoft.com/office/drawing/2014/main" id="{F25D06ED-2BF1-8014-D6F6-EE768E62F822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071126" y="4871030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89" name="Picture Placeholder 85">
            <a:extLst>
              <a:ext uri="{FF2B5EF4-FFF2-40B4-BE49-F238E27FC236}">
                <a16:creationId xmlns:a16="http://schemas.microsoft.com/office/drawing/2014/main" id="{43657516-9A1F-FE1D-11A4-FBF9311FD26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498226" y="4871030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90" name="Picture Placeholder 85">
            <a:extLst>
              <a:ext uri="{FF2B5EF4-FFF2-40B4-BE49-F238E27FC236}">
                <a16:creationId xmlns:a16="http://schemas.microsoft.com/office/drawing/2014/main" id="{D181027C-B3D2-4D68-9DB2-57A96ED3D83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029636" y="3378437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/>
            </a:lvl1pPr>
          </a:lstStyle>
          <a:p>
            <a:endParaRPr lang="en-US" dirty="0"/>
          </a:p>
        </p:txBody>
      </p:sp>
      <p:cxnSp>
        <p:nvCxnSpPr>
          <p:cNvPr id="91" name="BottomLine">
            <a:extLst>
              <a:ext uri="{FF2B5EF4-FFF2-40B4-BE49-F238E27FC236}">
                <a16:creationId xmlns:a16="http://schemas.microsoft.com/office/drawing/2014/main" id="{141E26AB-7F88-0DCA-20C5-801480B8599C}"/>
              </a:ext>
            </a:extLst>
          </p:cNvPr>
          <p:cNvCxnSpPr>
            <a:cxnSpLocks/>
          </p:cNvCxnSpPr>
          <p:nvPr userDrawn="1">
            <p:custDataLst>
              <p:tags r:id="rId4"/>
            </p:custDataLst>
          </p:nvPr>
        </p:nvCxnSpPr>
        <p:spPr>
          <a:xfrm>
            <a:off x="7040881" y="2566071"/>
            <a:ext cx="459638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BottomLine">
            <a:extLst>
              <a:ext uri="{FF2B5EF4-FFF2-40B4-BE49-F238E27FC236}">
                <a16:creationId xmlns:a16="http://schemas.microsoft.com/office/drawing/2014/main" id="{32D2ECF9-727F-68B8-8CB1-AB8CF60A85DC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7040881" y="3487709"/>
            <a:ext cx="459638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BottomLine">
            <a:extLst>
              <a:ext uri="{FF2B5EF4-FFF2-40B4-BE49-F238E27FC236}">
                <a16:creationId xmlns:a16="http://schemas.microsoft.com/office/drawing/2014/main" id="{F59B0821-02DC-353B-6878-A64FBDA03F61}"/>
              </a:ext>
            </a:extLst>
          </p:cNvPr>
          <p:cNvCxnSpPr>
            <a:cxnSpLocks/>
          </p:cNvCxnSpPr>
          <p:nvPr userDrawn="1">
            <p:custDataLst>
              <p:tags r:id="rId6"/>
            </p:custDataLst>
          </p:nvPr>
        </p:nvCxnSpPr>
        <p:spPr>
          <a:xfrm>
            <a:off x="7040881" y="4409347"/>
            <a:ext cx="459638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BottomLine">
            <a:extLst>
              <a:ext uri="{FF2B5EF4-FFF2-40B4-BE49-F238E27FC236}">
                <a16:creationId xmlns:a16="http://schemas.microsoft.com/office/drawing/2014/main" id="{7DDF5CE6-9EE8-8D0D-BD01-359995217A63}"/>
              </a:ext>
            </a:extLst>
          </p:cNvPr>
          <p:cNvCxnSpPr>
            <a:cxnSpLocks/>
          </p:cNvCxnSpPr>
          <p:nvPr userDrawn="1">
            <p:custDataLst>
              <p:tags r:id="rId7"/>
            </p:custDataLst>
          </p:nvPr>
        </p:nvCxnSpPr>
        <p:spPr>
          <a:xfrm>
            <a:off x="7040881" y="5330985"/>
            <a:ext cx="459638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4572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027749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333D3FC3-99D2-062C-C6C8-4348C2E8B97A}"/>
              </a:ext>
            </a:extLst>
          </p:cNvPr>
          <p:cNvSpPr/>
          <p:nvPr userDrawn="1"/>
        </p:nvSpPr>
        <p:spPr>
          <a:xfrm>
            <a:off x="5813520" y="3690409"/>
            <a:ext cx="2263345" cy="1920058"/>
          </a:xfrm>
          <a:custGeom>
            <a:avLst/>
            <a:gdLst>
              <a:gd name="connsiteX0" fmla="*/ 2084248 w 2702216"/>
              <a:gd name="connsiteY0" fmla="*/ 359186 h 2292365"/>
              <a:gd name="connsiteX1" fmla="*/ 2023567 w 2702216"/>
              <a:gd name="connsiteY1" fmla="*/ 341269 h 2292365"/>
              <a:gd name="connsiteX2" fmla="*/ 1523412 w 2702216"/>
              <a:gd name="connsiteY2" fmla="*/ 16903 h 2292365"/>
              <a:gd name="connsiteX3" fmla="*/ 379089 w 2702216"/>
              <a:gd name="connsiteY3" fmla="*/ 1100038 h 2292365"/>
              <a:gd name="connsiteX4" fmla="*/ 1648 w 2702216"/>
              <a:gd name="connsiteY4" fmla="*/ 1682003 h 2292365"/>
              <a:gd name="connsiteX5" fmla="*/ 1648 w 2702216"/>
              <a:gd name="connsiteY5" fmla="*/ 1692821 h 2292365"/>
              <a:gd name="connsiteX6" fmla="*/ 368947 w 2702216"/>
              <a:gd name="connsiteY6" fmla="*/ 2292366 h 2292365"/>
              <a:gd name="connsiteX7" fmla="*/ 2702217 w 2702216"/>
              <a:gd name="connsiteY7" fmla="*/ 0 h 2292365"/>
              <a:gd name="connsiteX8" fmla="*/ 2142563 w 2702216"/>
              <a:gd name="connsiteY8" fmla="*/ 342959 h 2292365"/>
              <a:gd name="connsiteX9" fmla="*/ 2084248 w 2702216"/>
              <a:gd name="connsiteY9" fmla="*/ 359355 h 229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02216" h="2292365">
                <a:moveTo>
                  <a:pt x="2084248" y="359186"/>
                </a:moveTo>
                <a:cubicBezTo>
                  <a:pt x="2063120" y="359186"/>
                  <a:pt x="2041822" y="353270"/>
                  <a:pt x="2023567" y="341269"/>
                </a:cubicBezTo>
                <a:lnTo>
                  <a:pt x="1523412" y="16903"/>
                </a:lnTo>
                <a:cubicBezTo>
                  <a:pt x="1470506" y="610869"/>
                  <a:pt x="981845" y="1079078"/>
                  <a:pt x="379089" y="1100038"/>
                </a:cubicBezTo>
                <a:lnTo>
                  <a:pt x="1648" y="1682003"/>
                </a:lnTo>
                <a:cubicBezTo>
                  <a:pt x="-549" y="1685215"/>
                  <a:pt x="-549" y="1689609"/>
                  <a:pt x="1648" y="1692821"/>
                </a:cubicBezTo>
                <a:lnTo>
                  <a:pt x="368947" y="2292366"/>
                </a:lnTo>
                <a:cubicBezTo>
                  <a:pt x="1636661" y="2275631"/>
                  <a:pt x="2663678" y="1262136"/>
                  <a:pt x="2702217" y="0"/>
                </a:cubicBezTo>
                <a:lnTo>
                  <a:pt x="2142563" y="342959"/>
                </a:lnTo>
                <a:cubicBezTo>
                  <a:pt x="2124815" y="353946"/>
                  <a:pt x="2104532" y="359355"/>
                  <a:pt x="2084248" y="359355"/>
                </a:cubicBezTo>
                <a:close/>
              </a:path>
            </a:pathLst>
          </a:custGeom>
          <a:solidFill>
            <a:schemeClr val="accent2"/>
          </a:solidFill>
          <a:ln w="168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27BE1124-5250-4975-2207-5671644A6360}"/>
              </a:ext>
            </a:extLst>
          </p:cNvPr>
          <p:cNvSpPr/>
          <p:nvPr userDrawn="1"/>
        </p:nvSpPr>
        <p:spPr>
          <a:xfrm>
            <a:off x="6163886" y="1647886"/>
            <a:ext cx="1913687" cy="2258479"/>
          </a:xfrm>
          <a:custGeom>
            <a:avLst/>
            <a:gdLst>
              <a:gd name="connsiteX0" fmla="*/ 1109841 w 2284758"/>
              <a:gd name="connsiteY0" fmla="*/ 2337665 h 2696407"/>
              <a:gd name="connsiteX1" fmla="*/ 1660536 w 2284758"/>
              <a:gd name="connsiteY1" fmla="*/ 2694822 h 2696407"/>
              <a:gd name="connsiteX2" fmla="*/ 1671354 w 2284758"/>
              <a:gd name="connsiteY2" fmla="*/ 2694822 h 2696407"/>
              <a:gd name="connsiteX3" fmla="*/ 2279856 w 2284758"/>
              <a:gd name="connsiteY3" fmla="*/ 2321945 h 2696407"/>
              <a:gd name="connsiteX4" fmla="*/ 2284758 w 2284758"/>
              <a:gd name="connsiteY4" fmla="*/ 2330059 h 2696407"/>
              <a:gd name="connsiteX5" fmla="*/ 0 w 2284758"/>
              <a:gd name="connsiteY5" fmla="*/ 0 h 2696407"/>
              <a:gd name="connsiteX6" fmla="*/ 334846 w 2284758"/>
              <a:gd name="connsiteY6" fmla="*/ 545117 h 2696407"/>
              <a:gd name="connsiteX7" fmla="*/ 333324 w 2284758"/>
              <a:gd name="connsiteY7" fmla="*/ 664282 h 2696407"/>
              <a:gd name="connsiteX8" fmla="*/ 11156 w 2284758"/>
              <a:gd name="connsiteY8" fmla="*/ 1161057 h 2696407"/>
              <a:gd name="connsiteX9" fmla="*/ 1109672 w 2284758"/>
              <a:gd name="connsiteY9" fmla="*/ 2337834 h 269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4758" h="2696407">
                <a:moveTo>
                  <a:pt x="1109841" y="2337665"/>
                </a:moveTo>
                <a:lnTo>
                  <a:pt x="1660536" y="2694822"/>
                </a:lnTo>
                <a:cubicBezTo>
                  <a:pt x="1663748" y="2696851"/>
                  <a:pt x="1668142" y="2697020"/>
                  <a:pt x="1671354" y="2694822"/>
                </a:cubicBezTo>
                <a:lnTo>
                  <a:pt x="2279856" y="2321945"/>
                </a:lnTo>
                <a:lnTo>
                  <a:pt x="2284758" y="2330059"/>
                </a:lnTo>
                <a:cubicBezTo>
                  <a:pt x="2266503" y="1066401"/>
                  <a:pt x="1257741" y="42426"/>
                  <a:pt x="0" y="0"/>
                </a:cubicBezTo>
                <a:lnTo>
                  <a:pt x="334846" y="545117"/>
                </a:lnTo>
                <a:cubicBezTo>
                  <a:pt x="357326" y="581627"/>
                  <a:pt x="356650" y="628279"/>
                  <a:pt x="333324" y="664282"/>
                </a:cubicBezTo>
                <a:lnTo>
                  <a:pt x="11156" y="1161057"/>
                </a:lnTo>
                <a:cubicBezTo>
                  <a:pt x="622363" y="1208047"/>
                  <a:pt x="1104263" y="1715809"/>
                  <a:pt x="1109672" y="2337834"/>
                </a:cubicBez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64D7B3C1-5659-62BD-801C-C481BBE588A2}"/>
              </a:ext>
            </a:extLst>
          </p:cNvPr>
          <p:cNvSpPr/>
          <p:nvPr userDrawn="1"/>
        </p:nvSpPr>
        <p:spPr>
          <a:xfrm>
            <a:off x="4114711" y="1647037"/>
            <a:ext cx="2258478" cy="1923597"/>
          </a:xfrm>
          <a:custGeom>
            <a:avLst/>
            <a:gdLst>
              <a:gd name="connsiteX0" fmla="*/ 2339016 w 2696406"/>
              <a:gd name="connsiteY0" fmla="*/ 1158691 h 2296590"/>
              <a:gd name="connsiteX1" fmla="*/ 2694821 w 2696406"/>
              <a:gd name="connsiteY1" fmla="*/ 610024 h 2296590"/>
              <a:gd name="connsiteX2" fmla="*/ 2694821 w 2696406"/>
              <a:gd name="connsiteY2" fmla="*/ 599206 h 2296590"/>
              <a:gd name="connsiteX3" fmla="*/ 2326846 w 2696406"/>
              <a:gd name="connsiteY3" fmla="*/ 0 h 2296590"/>
              <a:gd name="connsiteX4" fmla="*/ 0 w 2696406"/>
              <a:gd name="connsiteY4" fmla="*/ 2296591 h 2296590"/>
              <a:gd name="connsiteX5" fmla="*/ 537004 w 2696406"/>
              <a:gd name="connsiteY5" fmla="*/ 1958027 h 2296590"/>
              <a:gd name="connsiteX6" fmla="*/ 656676 w 2696406"/>
              <a:gd name="connsiteY6" fmla="*/ 1959210 h 2296590"/>
              <a:gd name="connsiteX7" fmla="*/ 1175424 w 2696406"/>
              <a:gd name="connsiteY7" fmla="*/ 2295577 h 2296590"/>
              <a:gd name="connsiteX8" fmla="*/ 2339016 w 2696406"/>
              <a:gd name="connsiteY8" fmla="*/ 1158691 h 229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6406" h="2296590">
                <a:moveTo>
                  <a:pt x="2339016" y="1158691"/>
                </a:moveTo>
                <a:lnTo>
                  <a:pt x="2694821" y="610024"/>
                </a:lnTo>
                <a:cubicBezTo>
                  <a:pt x="2696850" y="606813"/>
                  <a:pt x="2697019" y="602418"/>
                  <a:pt x="2694821" y="599206"/>
                </a:cubicBezTo>
                <a:lnTo>
                  <a:pt x="2326846" y="0"/>
                </a:lnTo>
                <a:cubicBezTo>
                  <a:pt x="1060823" y="20114"/>
                  <a:pt x="36341" y="1034455"/>
                  <a:pt x="0" y="2296591"/>
                </a:cubicBezTo>
                <a:lnTo>
                  <a:pt x="537004" y="1958027"/>
                </a:lnTo>
                <a:cubicBezTo>
                  <a:pt x="574021" y="1935377"/>
                  <a:pt x="620673" y="1935884"/>
                  <a:pt x="656676" y="1959210"/>
                </a:cubicBezTo>
                <a:lnTo>
                  <a:pt x="1175424" y="2295577"/>
                </a:lnTo>
                <a:cubicBezTo>
                  <a:pt x="1203145" y="1671354"/>
                  <a:pt x="1711244" y="1172213"/>
                  <a:pt x="2339016" y="1158691"/>
                </a:cubicBezTo>
                <a:close/>
              </a:path>
            </a:pathLst>
          </a:custGeom>
          <a:solidFill>
            <a:schemeClr val="accent5"/>
          </a:solidFill>
          <a:ln w="168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FBB1D8F-D3E7-CBAC-5905-E2E8F685BD7B}"/>
              </a:ext>
            </a:extLst>
          </p:cNvPr>
          <p:cNvSpPr/>
          <p:nvPr userDrawn="1"/>
        </p:nvSpPr>
        <p:spPr>
          <a:xfrm>
            <a:off x="4114428" y="3358022"/>
            <a:ext cx="1916518" cy="2251311"/>
          </a:xfrm>
          <a:custGeom>
            <a:avLst/>
            <a:gdLst>
              <a:gd name="connsiteX0" fmla="*/ 1176438 w 2288138"/>
              <a:gd name="connsiteY0" fmla="*/ 374187 h 2687849"/>
              <a:gd name="connsiteX1" fmla="*/ 601910 w 2288138"/>
              <a:gd name="connsiteY1" fmla="*/ 1648 h 2687849"/>
              <a:gd name="connsiteX2" fmla="*/ 591093 w 2288138"/>
              <a:gd name="connsiteY2" fmla="*/ 1648 h 2687849"/>
              <a:gd name="connsiteX3" fmla="*/ 0 w 2288138"/>
              <a:gd name="connsiteY3" fmla="*/ 374187 h 2687849"/>
              <a:gd name="connsiteX4" fmla="*/ 2277828 w 2288138"/>
              <a:gd name="connsiteY4" fmla="*/ 2687850 h 2687849"/>
              <a:gd name="connsiteX5" fmla="*/ 1943828 w 2288138"/>
              <a:gd name="connsiteY5" fmla="*/ 2142733 h 2687849"/>
              <a:gd name="connsiteX6" fmla="*/ 1945349 w 2288138"/>
              <a:gd name="connsiteY6" fmla="*/ 2023568 h 2687849"/>
              <a:gd name="connsiteX7" fmla="*/ 2288139 w 2288138"/>
              <a:gd name="connsiteY7" fmla="*/ 1495184 h 2687849"/>
              <a:gd name="connsiteX8" fmla="*/ 1176607 w 2288138"/>
              <a:gd name="connsiteY8" fmla="*/ 374356 h 2687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8138" h="2687849">
                <a:moveTo>
                  <a:pt x="1176438" y="374187"/>
                </a:moveTo>
                <a:lnTo>
                  <a:pt x="601910" y="1648"/>
                </a:lnTo>
                <a:cubicBezTo>
                  <a:pt x="598699" y="-549"/>
                  <a:pt x="594304" y="-549"/>
                  <a:pt x="591093" y="1648"/>
                </a:cubicBezTo>
                <a:lnTo>
                  <a:pt x="0" y="374187"/>
                </a:lnTo>
                <a:cubicBezTo>
                  <a:pt x="26537" y="1628210"/>
                  <a:pt x="1028538" y="2642212"/>
                  <a:pt x="2277828" y="2687850"/>
                </a:cubicBezTo>
                <a:lnTo>
                  <a:pt x="1943828" y="2142733"/>
                </a:lnTo>
                <a:cubicBezTo>
                  <a:pt x="1921516" y="2106392"/>
                  <a:pt x="1922023" y="2059571"/>
                  <a:pt x="1945349" y="2023568"/>
                </a:cubicBezTo>
                <a:lnTo>
                  <a:pt x="2288139" y="1495184"/>
                </a:lnTo>
                <a:cubicBezTo>
                  <a:pt x="1688764" y="1456477"/>
                  <a:pt x="1210244" y="974914"/>
                  <a:pt x="1176607" y="374356"/>
                </a:cubicBezTo>
                <a:close/>
              </a:path>
            </a:pathLst>
          </a:custGeom>
          <a:solidFill>
            <a:schemeClr val="accent3"/>
          </a:solidFill>
          <a:ln w="168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" name="Text Placeholder 8">
            <a:extLst>
              <a:ext uri="{FF2B5EF4-FFF2-40B4-BE49-F238E27FC236}">
                <a16:creationId xmlns:a16="http://schemas.microsoft.com/office/drawing/2014/main" id="{370D2FA8-F76D-1C23-D09D-2224F6D82F66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8351520" y="1304378"/>
            <a:ext cx="3285744" cy="364531"/>
          </a:xfrm>
        </p:spPr>
        <p:txBody>
          <a:bodyPr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header</a:t>
            </a:r>
          </a:p>
        </p:txBody>
      </p:sp>
      <p:sp>
        <p:nvSpPr>
          <p:cNvPr id="61" name="Text Placeholder 21">
            <a:extLst>
              <a:ext uri="{FF2B5EF4-FFF2-40B4-BE49-F238E27FC236}">
                <a16:creationId xmlns:a16="http://schemas.microsoft.com/office/drawing/2014/main" id="{8579EE86-413C-7E18-CF49-9BDDC6031797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8351520" y="1720092"/>
            <a:ext cx="3285744" cy="168611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3" name="Text Placeholder 8">
            <a:extLst>
              <a:ext uri="{FF2B5EF4-FFF2-40B4-BE49-F238E27FC236}">
                <a16:creationId xmlns:a16="http://schemas.microsoft.com/office/drawing/2014/main" id="{CCDEECAA-3990-10B8-98CA-A089BE8957DD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8351520" y="3917975"/>
            <a:ext cx="3285744" cy="364531"/>
          </a:xfrm>
        </p:spPr>
        <p:txBody>
          <a:bodyPr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header</a:t>
            </a: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F82CFC81-B5E4-1E73-B07B-6C3DEE4FBCAD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351520" y="4333689"/>
            <a:ext cx="3285744" cy="168611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5" name="Text Placeholder 8">
            <a:extLst>
              <a:ext uri="{FF2B5EF4-FFF2-40B4-BE49-F238E27FC236}">
                <a16:creationId xmlns:a16="http://schemas.microsoft.com/office/drawing/2014/main" id="{A7F1D9F1-66E0-77B0-DF7F-136DBCAE4F38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554736" y="1304378"/>
            <a:ext cx="3285744" cy="364531"/>
          </a:xfrm>
        </p:spPr>
        <p:txBody>
          <a:bodyPr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header</a:t>
            </a:r>
          </a:p>
        </p:txBody>
      </p:sp>
      <p:sp>
        <p:nvSpPr>
          <p:cNvPr id="71" name="Text Placeholder 21">
            <a:extLst>
              <a:ext uri="{FF2B5EF4-FFF2-40B4-BE49-F238E27FC236}">
                <a16:creationId xmlns:a16="http://schemas.microsoft.com/office/drawing/2014/main" id="{C2DFE077-644A-8061-7B38-ABCFA7DC2C29}"/>
              </a:ext>
            </a:extLst>
          </p:cNvPr>
          <p:cNvSpPr>
            <a:spLocks noGrp="1"/>
          </p:cNvSpPr>
          <p:nvPr userDrawn="1">
            <p:ph type="body" sz="quarter" idx="30"/>
          </p:nvPr>
        </p:nvSpPr>
        <p:spPr>
          <a:xfrm>
            <a:off x="554736" y="1720092"/>
            <a:ext cx="3285744" cy="168611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0" name="Text Placeholder 8">
            <a:extLst>
              <a:ext uri="{FF2B5EF4-FFF2-40B4-BE49-F238E27FC236}">
                <a16:creationId xmlns:a16="http://schemas.microsoft.com/office/drawing/2014/main" id="{304B019F-09C4-05EC-66B5-23E8676200B2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554736" y="3917975"/>
            <a:ext cx="3285744" cy="364531"/>
          </a:xfrm>
        </p:spPr>
        <p:txBody>
          <a:bodyPr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header</a:t>
            </a:r>
          </a:p>
        </p:txBody>
      </p:sp>
      <p:sp>
        <p:nvSpPr>
          <p:cNvPr id="81" name="Text Placeholder 21">
            <a:extLst>
              <a:ext uri="{FF2B5EF4-FFF2-40B4-BE49-F238E27FC236}">
                <a16:creationId xmlns:a16="http://schemas.microsoft.com/office/drawing/2014/main" id="{7D271714-6038-09A7-D6BE-AE4C76E5A396}"/>
              </a:ext>
            </a:extLst>
          </p:cNvPr>
          <p:cNvSpPr>
            <a:spLocks noGrp="1"/>
          </p:cNvSpPr>
          <p:nvPr userDrawn="1">
            <p:ph type="body" sz="quarter" idx="32"/>
          </p:nvPr>
        </p:nvSpPr>
        <p:spPr>
          <a:xfrm>
            <a:off x="554736" y="4333689"/>
            <a:ext cx="3285744" cy="168611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6" name="Picture Placeholder 85">
            <a:extLst>
              <a:ext uri="{FF2B5EF4-FFF2-40B4-BE49-F238E27FC236}">
                <a16:creationId xmlns:a16="http://schemas.microsoft.com/office/drawing/2014/main" id="{D43BD81E-6E80-F7EA-4B35-1DF15943FC56}"/>
              </a:ext>
            </a:extLst>
          </p:cNvPr>
          <p:cNvSpPr>
            <a:spLocks noGrp="1"/>
          </p:cNvSpPr>
          <p:nvPr userDrawn="1">
            <p:ph type="pic" sz="quarter" idx="34"/>
          </p:nvPr>
        </p:nvSpPr>
        <p:spPr>
          <a:xfrm>
            <a:off x="7015954" y="2471531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7" name="Picture Placeholder 85">
            <a:extLst>
              <a:ext uri="{FF2B5EF4-FFF2-40B4-BE49-F238E27FC236}">
                <a16:creationId xmlns:a16="http://schemas.microsoft.com/office/drawing/2014/main" id="{61484D35-3E74-4C6E-9828-25C83A2A4EBD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771330" y="4475047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8" name="Picture Placeholder 85">
            <a:extLst>
              <a:ext uri="{FF2B5EF4-FFF2-40B4-BE49-F238E27FC236}">
                <a16:creationId xmlns:a16="http://schemas.microsoft.com/office/drawing/2014/main" id="{1930F009-DE84-DBC8-3A20-F886D492B71F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606264" y="4206658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9" name="Picture Placeholder 85">
            <a:extLst>
              <a:ext uri="{FF2B5EF4-FFF2-40B4-BE49-F238E27FC236}">
                <a16:creationId xmlns:a16="http://schemas.microsoft.com/office/drawing/2014/main" id="{F6F50A27-8175-ECD1-D22F-B1B025150FF7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888839" y="2145548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0" name="Text Placeholder 21">
            <a:extLst>
              <a:ext uri="{FF2B5EF4-FFF2-40B4-BE49-F238E27FC236}">
                <a16:creationId xmlns:a16="http://schemas.microsoft.com/office/drawing/2014/main" id="{1B6E4388-5271-CF2F-7A7C-D1C93427B70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399263" y="3043240"/>
            <a:ext cx="1393475" cy="1151637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000" b="1"/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531111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ces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162691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0F13998-F5D7-B5A2-C838-5364C4418867}"/>
              </a:ext>
            </a:extLst>
          </p:cNvPr>
          <p:cNvSpPr/>
          <p:nvPr userDrawn="1"/>
        </p:nvSpPr>
        <p:spPr>
          <a:xfrm>
            <a:off x="554038" y="2184827"/>
            <a:ext cx="11082528" cy="2735249"/>
          </a:xfrm>
          <a:custGeom>
            <a:avLst/>
            <a:gdLst>
              <a:gd name="connsiteX0" fmla="*/ 0 w 11082528"/>
              <a:gd name="connsiteY0" fmla="*/ 85096 h 2730073"/>
              <a:gd name="connsiteX1" fmla="*/ 85096 w 11082528"/>
              <a:gd name="connsiteY1" fmla="*/ 0 h 2730073"/>
              <a:gd name="connsiteX2" fmla="*/ 10997432 w 11082528"/>
              <a:gd name="connsiteY2" fmla="*/ 0 h 2730073"/>
              <a:gd name="connsiteX3" fmla="*/ 11082528 w 11082528"/>
              <a:gd name="connsiteY3" fmla="*/ 85096 h 2730073"/>
              <a:gd name="connsiteX4" fmla="*/ 11082528 w 11082528"/>
              <a:gd name="connsiteY4" fmla="*/ 2644977 h 2730073"/>
              <a:gd name="connsiteX5" fmla="*/ 10997432 w 11082528"/>
              <a:gd name="connsiteY5" fmla="*/ 2730073 h 2730073"/>
              <a:gd name="connsiteX6" fmla="*/ 85096 w 11082528"/>
              <a:gd name="connsiteY6" fmla="*/ 2730073 h 2730073"/>
              <a:gd name="connsiteX7" fmla="*/ 0 w 11082528"/>
              <a:gd name="connsiteY7" fmla="*/ 2644977 h 2730073"/>
              <a:gd name="connsiteX8" fmla="*/ 0 w 11082528"/>
              <a:gd name="connsiteY8" fmla="*/ 85096 h 2730073"/>
              <a:gd name="connsiteX0" fmla="*/ 85096 w 11082528"/>
              <a:gd name="connsiteY0" fmla="*/ 2730073 h 2821513"/>
              <a:gd name="connsiteX1" fmla="*/ 0 w 11082528"/>
              <a:gd name="connsiteY1" fmla="*/ 2644977 h 2821513"/>
              <a:gd name="connsiteX2" fmla="*/ 0 w 11082528"/>
              <a:gd name="connsiteY2" fmla="*/ 85096 h 2821513"/>
              <a:gd name="connsiteX3" fmla="*/ 85096 w 11082528"/>
              <a:gd name="connsiteY3" fmla="*/ 0 h 2821513"/>
              <a:gd name="connsiteX4" fmla="*/ 10997432 w 11082528"/>
              <a:gd name="connsiteY4" fmla="*/ 0 h 2821513"/>
              <a:gd name="connsiteX5" fmla="*/ 11082528 w 11082528"/>
              <a:gd name="connsiteY5" fmla="*/ 85096 h 2821513"/>
              <a:gd name="connsiteX6" fmla="*/ 11082528 w 11082528"/>
              <a:gd name="connsiteY6" fmla="*/ 2644977 h 2821513"/>
              <a:gd name="connsiteX7" fmla="*/ 10997432 w 11082528"/>
              <a:gd name="connsiteY7" fmla="*/ 2730073 h 2821513"/>
              <a:gd name="connsiteX8" fmla="*/ 176536 w 11082528"/>
              <a:gd name="connsiteY8" fmla="*/ 2821513 h 2821513"/>
              <a:gd name="connsiteX0" fmla="*/ 85096 w 11082528"/>
              <a:gd name="connsiteY0" fmla="*/ 2730073 h 2735249"/>
              <a:gd name="connsiteX1" fmla="*/ 0 w 11082528"/>
              <a:gd name="connsiteY1" fmla="*/ 2644977 h 2735249"/>
              <a:gd name="connsiteX2" fmla="*/ 0 w 11082528"/>
              <a:gd name="connsiteY2" fmla="*/ 85096 h 2735249"/>
              <a:gd name="connsiteX3" fmla="*/ 85096 w 11082528"/>
              <a:gd name="connsiteY3" fmla="*/ 0 h 2735249"/>
              <a:gd name="connsiteX4" fmla="*/ 10997432 w 11082528"/>
              <a:gd name="connsiteY4" fmla="*/ 0 h 2735249"/>
              <a:gd name="connsiteX5" fmla="*/ 11082528 w 11082528"/>
              <a:gd name="connsiteY5" fmla="*/ 85096 h 2735249"/>
              <a:gd name="connsiteX6" fmla="*/ 11082528 w 11082528"/>
              <a:gd name="connsiteY6" fmla="*/ 2644977 h 2735249"/>
              <a:gd name="connsiteX7" fmla="*/ 10997432 w 11082528"/>
              <a:gd name="connsiteY7" fmla="*/ 2730073 h 2735249"/>
              <a:gd name="connsiteX8" fmla="*/ 7923057 w 11082528"/>
              <a:gd name="connsiteY8" fmla="*/ 2735249 h 2735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2528" h="2735249">
                <a:moveTo>
                  <a:pt x="85096" y="2730073"/>
                </a:moveTo>
                <a:cubicBezTo>
                  <a:pt x="38099" y="2730073"/>
                  <a:pt x="0" y="2691974"/>
                  <a:pt x="0" y="2644977"/>
                </a:cubicBezTo>
                <a:lnTo>
                  <a:pt x="0" y="85096"/>
                </a:lnTo>
                <a:cubicBezTo>
                  <a:pt x="0" y="38099"/>
                  <a:pt x="38099" y="0"/>
                  <a:pt x="85096" y="0"/>
                </a:cubicBezTo>
                <a:lnTo>
                  <a:pt x="10997432" y="0"/>
                </a:lnTo>
                <a:cubicBezTo>
                  <a:pt x="11044429" y="0"/>
                  <a:pt x="11082528" y="38099"/>
                  <a:pt x="11082528" y="85096"/>
                </a:cubicBezTo>
                <a:lnTo>
                  <a:pt x="11082528" y="2644977"/>
                </a:lnTo>
                <a:cubicBezTo>
                  <a:pt x="11082528" y="2691974"/>
                  <a:pt x="11044429" y="2730073"/>
                  <a:pt x="10997432" y="2730073"/>
                </a:cubicBezTo>
                <a:lnTo>
                  <a:pt x="7923057" y="2735249"/>
                </a:lnTo>
              </a:path>
            </a:pathLst>
          </a:custGeom>
          <a:noFill/>
          <a:ln w="127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CB49256C-B477-E7E2-CC2A-8D2962EB7AFC}"/>
              </a:ext>
            </a:extLst>
          </p:cNvPr>
          <p:cNvSpPr/>
          <p:nvPr userDrawn="1"/>
        </p:nvSpPr>
        <p:spPr>
          <a:xfrm>
            <a:off x="1587606" y="2085552"/>
            <a:ext cx="1454542" cy="227237"/>
          </a:xfrm>
          <a:prstGeom prst="roundRect">
            <a:avLst>
              <a:gd name="adj" fmla="val 54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9F3EB9A-B1BC-6060-E184-D8F443C541C5}"/>
              </a:ext>
            </a:extLst>
          </p:cNvPr>
          <p:cNvSpPr/>
          <p:nvPr userDrawn="1"/>
        </p:nvSpPr>
        <p:spPr>
          <a:xfrm>
            <a:off x="4107889" y="2085552"/>
            <a:ext cx="1454542" cy="227237"/>
          </a:xfrm>
          <a:prstGeom prst="roundRect">
            <a:avLst>
              <a:gd name="adj" fmla="val 54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E73BB677-44B1-ACF3-B120-1779A8BAFDAE}"/>
              </a:ext>
            </a:extLst>
          </p:cNvPr>
          <p:cNvSpPr/>
          <p:nvPr userDrawn="1"/>
        </p:nvSpPr>
        <p:spPr>
          <a:xfrm>
            <a:off x="6628172" y="2085552"/>
            <a:ext cx="1454542" cy="227237"/>
          </a:xfrm>
          <a:prstGeom prst="roundRect">
            <a:avLst>
              <a:gd name="adj" fmla="val 54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063532F-29F4-17B9-9BEC-03A415E01E2E}"/>
              </a:ext>
            </a:extLst>
          </p:cNvPr>
          <p:cNvSpPr/>
          <p:nvPr userDrawn="1"/>
        </p:nvSpPr>
        <p:spPr>
          <a:xfrm>
            <a:off x="9148456" y="2085552"/>
            <a:ext cx="1454542" cy="227237"/>
          </a:xfrm>
          <a:prstGeom prst="roundRect">
            <a:avLst>
              <a:gd name="adj" fmla="val 54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54038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DF4F7E-7ADD-6560-8CCF-01DA22C247BE}"/>
              </a:ext>
            </a:extLst>
          </p:cNvPr>
          <p:cNvGrpSpPr/>
          <p:nvPr userDrawn="1"/>
        </p:nvGrpSpPr>
        <p:grpSpPr>
          <a:xfrm>
            <a:off x="1657517" y="1530161"/>
            <a:ext cx="1314720" cy="1314720"/>
            <a:chOff x="1289158" y="1498411"/>
            <a:chExt cx="1314720" cy="1314720"/>
          </a:xfrm>
        </p:grpSpPr>
        <p:sp>
          <p:nvSpPr>
            <p:cNvPr id="7" name="Teardrop 6">
              <a:extLst>
                <a:ext uri="{FF2B5EF4-FFF2-40B4-BE49-F238E27FC236}">
                  <a16:creationId xmlns:a16="http://schemas.microsoft.com/office/drawing/2014/main" id="{CC3A1BC6-2B29-9B76-DBCE-9AB1004B1024}"/>
                </a:ext>
              </a:extLst>
            </p:cNvPr>
            <p:cNvSpPr/>
            <p:nvPr userDrawn="1"/>
          </p:nvSpPr>
          <p:spPr>
            <a:xfrm rot="8160000">
              <a:off x="1289158" y="1498411"/>
              <a:ext cx="1314720" cy="131472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341F276-4B71-09FE-2136-593DAA07DCCB}"/>
                </a:ext>
              </a:extLst>
            </p:cNvPr>
            <p:cNvSpPr/>
            <p:nvPr userDrawn="1"/>
          </p:nvSpPr>
          <p:spPr>
            <a:xfrm rot="8160000">
              <a:off x="1424444" y="1633698"/>
              <a:ext cx="1044149" cy="10441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D9D055-167D-6332-D479-7825750F5EFD}"/>
              </a:ext>
            </a:extLst>
          </p:cNvPr>
          <p:cNvGrpSpPr/>
          <p:nvPr userDrawn="1"/>
        </p:nvGrpSpPr>
        <p:grpSpPr>
          <a:xfrm>
            <a:off x="4177800" y="1530161"/>
            <a:ext cx="1314720" cy="1314720"/>
            <a:chOff x="1289158" y="1498411"/>
            <a:chExt cx="1314720" cy="1314720"/>
          </a:xfrm>
        </p:grpSpPr>
        <p:sp>
          <p:nvSpPr>
            <p:cNvPr id="13" name="Teardrop 12">
              <a:extLst>
                <a:ext uri="{FF2B5EF4-FFF2-40B4-BE49-F238E27FC236}">
                  <a16:creationId xmlns:a16="http://schemas.microsoft.com/office/drawing/2014/main" id="{A728F125-1622-AE0E-BC79-B712ED096389}"/>
                </a:ext>
              </a:extLst>
            </p:cNvPr>
            <p:cNvSpPr/>
            <p:nvPr userDrawn="1"/>
          </p:nvSpPr>
          <p:spPr>
            <a:xfrm rot="8160000">
              <a:off x="1289158" y="1498411"/>
              <a:ext cx="1314720" cy="131472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9CE8D2D-D553-14D1-9B78-30E0FC435D1B}"/>
                </a:ext>
              </a:extLst>
            </p:cNvPr>
            <p:cNvSpPr/>
            <p:nvPr userDrawn="1"/>
          </p:nvSpPr>
          <p:spPr>
            <a:xfrm rot="8160000">
              <a:off x="1424444" y="1633698"/>
              <a:ext cx="1044149" cy="10441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A570239-88BA-7A41-74CF-4FFF8DEEAC1A}"/>
              </a:ext>
            </a:extLst>
          </p:cNvPr>
          <p:cNvGrpSpPr/>
          <p:nvPr userDrawn="1"/>
        </p:nvGrpSpPr>
        <p:grpSpPr>
          <a:xfrm>
            <a:off x="6698083" y="1530161"/>
            <a:ext cx="1314720" cy="1314720"/>
            <a:chOff x="1289158" y="1498411"/>
            <a:chExt cx="1314720" cy="1314720"/>
          </a:xfrm>
        </p:grpSpPr>
        <p:sp>
          <p:nvSpPr>
            <p:cNvPr id="16" name="Teardrop 15">
              <a:extLst>
                <a:ext uri="{FF2B5EF4-FFF2-40B4-BE49-F238E27FC236}">
                  <a16:creationId xmlns:a16="http://schemas.microsoft.com/office/drawing/2014/main" id="{245E3DE5-DF01-6BF7-C803-0BD4D3ED8DBE}"/>
                </a:ext>
              </a:extLst>
            </p:cNvPr>
            <p:cNvSpPr/>
            <p:nvPr userDrawn="1"/>
          </p:nvSpPr>
          <p:spPr>
            <a:xfrm rot="8160000">
              <a:off x="1289158" y="1498411"/>
              <a:ext cx="1314720" cy="131472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2BC0C49-7F6F-DAC7-C424-57488F6CDC86}"/>
                </a:ext>
              </a:extLst>
            </p:cNvPr>
            <p:cNvSpPr/>
            <p:nvPr userDrawn="1"/>
          </p:nvSpPr>
          <p:spPr>
            <a:xfrm rot="8160000">
              <a:off x="1424444" y="1633698"/>
              <a:ext cx="1044149" cy="10441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92EECAA-FE70-86E2-AA58-ACA9255E5CC8}"/>
              </a:ext>
            </a:extLst>
          </p:cNvPr>
          <p:cNvGrpSpPr/>
          <p:nvPr userDrawn="1"/>
        </p:nvGrpSpPr>
        <p:grpSpPr>
          <a:xfrm>
            <a:off x="9218367" y="1530161"/>
            <a:ext cx="1314720" cy="1314720"/>
            <a:chOff x="1289158" y="1498411"/>
            <a:chExt cx="1314720" cy="1314720"/>
          </a:xfrm>
        </p:grpSpPr>
        <p:sp>
          <p:nvSpPr>
            <p:cNvPr id="21" name="Teardrop 20">
              <a:extLst>
                <a:ext uri="{FF2B5EF4-FFF2-40B4-BE49-F238E27FC236}">
                  <a16:creationId xmlns:a16="http://schemas.microsoft.com/office/drawing/2014/main" id="{5F6B72E3-CC17-67AF-68B6-C06DE0E98BE3}"/>
                </a:ext>
              </a:extLst>
            </p:cNvPr>
            <p:cNvSpPr/>
            <p:nvPr userDrawn="1"/>
          </p:nvSpPr>
          <p:spPr>
            <a:xfrm rot="8160000">
              <a:off x="1289158" y="1498411"/>
              <a:ext cx="1314720" cy="131472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14DCC20-A7BF-6F20-13D4-3FD7C1F56A40}"/>
                </a:ext>
              </a:extLst>
            </p:cNvPr>
            <p:cNvSpPr/>
            <p:nvPr userDrawn="1"/>
          </p:nvSpPr>
          <p:spPr>
            <a:xfrm rot="8160000">
              <a:off x="1424444" y="1633698"/>
              <a:ext cx="1044149" cy="10441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ext Placeholder 8">
            <a:extLst>
              <a:ext uri="{FF2B5EF4-FFF2-40B4-BE49-F238E27FC236}">
                <a16:creationId xmlns:a16="http://schemas.microsoft.com/office/drawing/2014/main" id="{FB0B99AB-888A-A99C-E114-697404C1D821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1387519" y="3133174"/>
            <a:ext cx="1854716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45" name="Text Placeholder 21">
            <a:extLst>
              <a:ext uri="{FF2B5EF4-FFF2-40B4-BE49-F238E27FC236}">
                <a16:creationId xmlns:a16="http://schemas.microsoft.com/office/drawing/2014/main" id="{65A15C4D-C25F-FFC8-C36F-9694BF9D0B74}"/>
              </a:ext>
            </a:extLst>
          </p:cNvPr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1387519" y="3548888"/>
            <a:ext cx="1854716" cy="87562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54F1D2E0-EFA9-03D5-593F-22CF8B979237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3907802" y="3133174"/>
            <a:ext cx="1854716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52" name="Text Placeholder 21">
            <a:extLst>
              <a:ext uri="{FF2B5EF4-FFF2-40B4-BE49-F238E27FC236}">
                <a16:creationId xmlns:a16="http://schemas.microsoft.com/office/drawing/2014/main" id="{16DBB9F7-4C27-94F1-01A1-84732A5F8EEF}"/>
              </a:ext>
            </a:extLst>
          </p:cNvPr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3907802" y="3548888"/>
            <a:ext cx="1854716" cy="87562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53" name="Text Placeholder 8">
            <a:extLst>
              <a:ext uri="{FF2B5EF4-FFF2-40B4-BE49-F238E27FC236}">
                <a16:creationId xmlns:a16="http://schemas.microsoft.com/office/drawing/2014/main" id="{5BF1C032-9B7E-41B0-0CAE-0E46FE1D6F8B}"/>
              </a:ext>
            </a:extLst>
          </p:cNvPr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6428085" y="3133174"/>
            <a:ext cx="1854716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54" name="Text Placeholder 21">
            <a:extLst>
              <a:ext uri="{FF2B5EF4-FFF2-40B4-BE49-F238E27FC236}">
                <a16:creationId xmlns:a16="http://schemas.microsoft.com/office/drawing/2014/main" id="{D012FD0E-4ADA-2E07-6C12-A82A11D2FE3F}"/>
              </a:ext>
            </a:extLst>
          </p:cNvPr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6428085" y="3548888"/>
            <a:ext cx="1854716" cy="87562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id="{3B53F695-2468-8199-DE6D-59639E651F82}"/>
              </a:ext>
            </a:extLst>
          </p:cNvPr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8948369" y="3133174"/>
            <a:ext cx="1854716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62" name="Text Placeholder 21">
            <a:extLst>
              <a:ext uri="{FF2B5EF4-FFF2-40B4-BE49-F238E27FC236}">
                <a16:creationId xmlns:a16="http://schemas.microsoft.com/office/drawing/2014/main" id="{DAFAD38E-986F-8812-52F0-DE02CF114D1B}"/>
              </a:ext>
            </a:extLst>
          </p:cNvPr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8948369" y="3548888"/>
            <a:ext cx="1854716" cy="87562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67" name="Picture Placeholder 85">
            <a:extLst>
              <a:ext uri="{FF2B5EF4-FFF2-40B4-BE49-F238E27FC236}">
                <a16:creationId xmlns:a16="http://schemas.microsoft.com/office/drawing/2014/main" id="{0F7BECEE-D612-44AA-D60E-AFC4FD524612}"/>
              </a:ext>
            </a:extLst>
          </p:cNvPr>
          <p:cNvSpPr>
            <a:spLocks noGrp="1"/>
          </p:cNvSpPr>
          <p:nvPr userDrawn="1">
            <p:ph type="pic" sz="quarter" idx="37"/>
          </p:nvPr>
        </p:nvSpPr>
        <p:spPr>
          <a:xfrm>
            <a:off x="2032302" y="1904152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8" name="Picture Placeholder 85">
            <a:extLst>
              <a:ext uri="{FF2B5EF4-FFF2-40B4-BE49-F238E27FC236}">
                <a16:creationId xmlns:a16="http://schemas.microsoft.com/office/drawing/2014/main" id="{22562D5C-4C10-43CE-4872-C6CE66CA9B6A}"/>
              </a:ext>
            </a:extLst>
          </p:cNvPr>
          <p:cNvSpPr>
            <a:spLocks noGrp="1"/>
          </p:cNvSpPr>
          <p:nvPr userDrawn="1">
            <p:ph type="pic" sz="quarter" idx="38"/>
          </p:nvPr>
        </p:nvSpPr>
        <p:spPr>
          <a:xfrm>
            <a:off x="4552585" y="1904152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9" name="Picture Placeholder 85">
            <a:extLst>
              <a:ext uri="{FF2B5EF4-FFF2-40B4-BE49-F238E27FC236}">
                <a16:creationId xmlns:a16="http://schemas.microsoft.com/office/drawing/2014/main" id="{56620E61-84D4-919D-6FDC-13518A572CF0}"/>
              </a:ext>
            </a:extLst>
          </p:cNvPr>
          <p:cNvSpPr>
            <a:spLocks noGrp="1"/>
          </p:cNvSpPr>
          <p:nvPr userDrawn="1">
            <p:ph type="pic" sz="quarter" idx="39"/>
          </p:nvPr>
        </p:nvSpPr>
        <p:spPr>
          <a:xfrm>
            <a:off x="7072868" y="1904152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0" name="Picture Placeholder 85">
            <a:extLst>
              <a:ext uri="{FF2B5EF4-FFF2-40B4-BE49-F238E27FC236}">
                <a16:creationId xmlns:a16="http://schemas.microsoft.com/office/drawing/2014/main" id="{66EA5529-31D0-B731-F699-ECA2A0FB14E7}"/>
              </a:ext>
            </a:extLst>
          </p:cNvPr>
          <p:cNvSpPr>
            <a:spLocks noGrp="1"/>
          </p:cNvSpPr>
          <p:nvPr userDrawn="1">
            <p:ph type="pic" sz="quarter" idx="40"/>
          </p:nvPr>
        </p:nvSpPr>
        <p:spPr>
          <a:xfrm>
            <a:off x="9593152" y="1904152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28EDEE4-3F83-F86C-CF14-7FE0C6578FF8}"/>
              </a:ext>
            </a:extLst>
          </p:cNvPr>
          <p:cNvSpPr/>
          <p:nvPr userDrawn="1"/>
        </p:nvSpPr>
        <p:spPr>
          <a:xfrm>
            <a:off x="3909338" y="4689844"/>
            <a:ext cx="4373325" cy="4634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 Placeholder 21">
            <a:extLst>
              <a:ext uri="{FF2B5EF4-FFF2-40B4-BE49-F238E27FC236}">
                <a16:creationId xmlns:a16="http://schemas.microsoft.com/office/drawing/2014/main" id="{59E4B7BB-2F10-1010-337B-C77B53540C52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909338" y="5226237"/>
            <a:ext cx="4373325" cy="87562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4" name="Text Placeholder 8">
            <a:extLst>
              <a:ext uri="{FF2B5EF4-FFF2-40B4-BE49-F238E27FC236}">
                <a16:creationId xmlns:a16="http://schemas.microsoft.com/office/drawing/2014/main" id="{31F0A80C-A5D2-108D-AFC1-EE5820ECF55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027409" y="4739310"/>
            <a:ext cx="4137182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subheading</a:t>
            </a:r>
          </a:p>
        </p:txBody>
      </p:sp>
      <p:sp>
        <p:nvSpPr>
          <p:cNvPr id="76" name="Arrow: Chevron 75">
            <a:extLst>
              <a:ext uri="{FF2B5EF4-FFF2-40B4-BE49-F238E27FC236}">
                <a16:creationId xmlns:a16="http://schemas.microsoft.com/office/drawing/2014/main" id="{48F923CD-DAEC-A86E-4927-5F6B6E0A7DCC}"/>
              </a:ext>
            </a:extLst>
          </p:cNvPr>
          <p:cNvSpPr/>
          <p:nvPr userDrawn="1"/>
        </p:nvSpPr>
        <p:spPr>
          <a:xfrm>
            <a:off x="3522676" y="2026445"/>
            <a:ext cx="104685" cy="32206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Arrow: Chevron 76">
            <a:extLst>
              <a:ext uri="{FF2B5EF4-FFF2-40B4-BE49-F238E27FC236}">
                <a16:creationId xmlns:a16="http://schemas.microsoft.com/office/drawing/2014/main" id="{40CD6198-35A4-2ECF-17A0-701C69597352}"/>
              </a:ext>
            </a:extLst>
          </p:cNvPr>
          <p:cNvSpPr/>
          <p:nvPr userDrawn="1"/>
        </p:nvSpPr>
        <p:spPr>
          <a:xfrm>
            <a:off x="6042959" y="2026445"/>
            <a:ext cx="104685" cy="32206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Arrow: Chevron 77">
            <a:extLst>
              <a:ext uri="{FF2B5EF4-FFF2-40B4-BE49-F238E27FC236}">
                <a16:creationId xmlns:a16="http://schemas.microsoft.com/office/drawing/2014/main" id="{08295F43-5AF3-B23A-A7A3-2D0400D1B244}"/>
              </a:ext>
            </a:extLst>
          </p:cNvPr>
          <p:cNvSpPr/>
          <p:nvPr userDrawn="1"/>
        </p:nvSpPr>
        <p:spPr>
          <a:xfrm>
            <a:off x="8563242" y="2026445"/>
            <a:ext cx="104685" cy="32206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Arrow: Chevron 74">
            <a:extLst>
              <a:ext uri="{FF2B5EF4-FFF2-40B4-BE49-F238E27FC236}">
                <a16:creationId xmlns:a16="http://schemas.microsoft.com/office/drawing/2014/main" id="{1C87EB02-EB8D-4F5A-CA26-290D303D4FC8}"/>
              </a:ext>
            </a:extLst>
          </p:cNvPr>
          <p:cNvSpPr/>
          <p:nvPr userDrawn="1"/>
        </p:nvSpPr>
        <p:spPr>
          <a:xfrm>
            <a:off x="1052634" y="2026445"/>
            <a:ext cx="104685" cy="32206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Arrow: Chevron 78">
            <a:extLst>
              <a:ext uri="{FF2B5EF4-FFF2-40B4-BE49-F238E27FC236}">
                <a16:creationId xmlns:a16="http://schemas.microsoft.com/office/drawing/2014/main" id="{9DF6DCB5-396D-FF17-9EA5-F0A1FF90F9B3}"/>
              </a:ext>
            </a:extLst>
          </p:cNvPr>
          <p:cNvSpPr/>
          <p:nvPr userDrawn="1"/>
        </p:nvSpPr>
        <p:spPr>
          <a:xfrm>
            <a:off x="11034682" y="2026445"/>
            <a:ext cx="104685" cy="32206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4" name="Arrow: Chevron 83">
            <a:extLst>
              <a:ext uri="{FF2B5EF4-FFF2-40B4-BE49-F238E27FC236}">
                <a16:creationId xmlns:a16="http://schemas.microsoft.com/office/drawing/2014/main" id="{5C109F63-D52D-266E-60D5-26AB12B1233F}"/>
              </a:ext>
            </a:extLst>
          </p:cNvPr>
          <p:cNvSpPr/>
          <p:nvPr userDrawn="1"/>
        </p:nvSpPr>
        <p:spPr>
          <a:xfrm flipH="1">
            <a:off x="8458557" y="4756573"/>
            <a:ext cx="104685" cy="32206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5" name="Rectangle: Rounded Corners 2">
            <a:extLst>
              <a:ext uri="{FF2B5EF4-FFF2-40B4-BE49-F238E27FC236}">
                <a16:creationId xmlns:a16="http://schemas.microsoft.com/office/drawing/2014/main" id="{376A7556-0F87-ED22-DE62-FEC3B0223673}"/>
              </a:ext>
            </a:extLst>
          </p:cNvPr>
          <p:cNvSpPr/>
          <p:nvPr userDrawn="1"/>
        </p:nvSpPr>
        <p:spPr>
          <a:xfrm>
            <a:off x="684122" y="4914901"/>
            <a:ext cx="3381813" cy="5176"/>
          </a:xfrm>
          <a:custGeom>
            <a:avLst/>
            <a:gdLst>
              <a:gd name="connsiteX0" fmla="*/ 0 w 11082528"/>
              <a:gd name="connsiteY0" fmla="*/ 85096 h 2730073"/>
              <a:gd name="connsiteX1" fmla="*/ 85096 w 11082528"/>
              <a:gd name="connsiteY1" fmla="*/ 0 h 2730073"/>
              <a:gd name="connsiteX2" fmla="*/ 10997432 w 11082528"/>
              <a:gd name="connsiteY2" fmla="*/ 0 h 2730073"/>
              <a:gd name="connsiteX3" fmla="*/ 11082528 w 11082528"/>
              <a:gd name="connsiteY3" fmla="*/ 85096 h 2730073"/>
              <a:gd name="connsiteX4" fmla="*/ 11082528 w 11082528"/>
              <a:gd name="connsiteY4" fmla="*/ 2644977 h 2730073"/>
              <a:gd name="connsiteX5" fmla="*/ 10997432 w 11082528"/>
              <a:gd name="connsiteY5" fmla="*/ 2730073 h 2730073"/>
              <a:gd name="connsiteX6" fmla="*/ 85096 w 11082528"/>
              <a:gd name="connsiteY6" fmla="*/ 2730073 h 2730073"/>
              <a:gd name="connsiteX7" fmla="*/ 0 w 11082528"/>
              <a:gd name="connsiteY7" fmla="*/ 2644977 h 2730073"/>
              <a:gd name="connsiteX8" fmla="*/ 0 w 11082528"/>
              <a:gd name="connsiteY8" fmla="*/ 85096 h 2730073"/>
              <a:gd name="connsiteX0" fmla="*/ 85096 w 11082528"/>
              <a:gd name="connsiteY0" fmla="*/ 2730073 h 2821513"/>
              <a:gd name="connsiteX1" fmla="*/ 0 w 11082528"/>
              <a:gd name="connsiteY1" fmla="*/ 2644977 h 2821513"/>
              <a:gd name="connsiteX2" fmla="*/ 0 w 11082528"/>
              <a:gd name="connsiteY2" fmla="*/ 85096 h 2821513"/>
              <a:gd name="connsiteX3" fmla="*/ 85096 w 11082528"/>
              <a:gd name="connsiteY3" fmla="*/ 0 h 2821513"/>
              <a:gd name="connsiteX4" fmla="*/ 10997432 w 11082528"/>
              <a:gd name="connsiteY4" fmla="*/ 0 h 2821513"/>
              <a:gd name="connsiteX5" fmla="*/ 11082528 w 11082528"/>
              <a:gd name="connsiteY5" fmla="*/ 85096 h 2821513"/>
              <a:gd name="connsiteX6" fmla="*/ 11082528 w 11082528"/>
              <a:gd name="connsiteY6" fmla="*/ 2644977 h 2821513"/>
              <a:gd name="connsiteX7" fmla="*/ 10997432 w 11082528"/>
              <a:gd name="connsiteY7" fmla="*/ 2730073 h 2821513"/>
              <a:gd name="connsiteX8" fmla="*/ 176536 w 11082528"/>
              <a:gd name="connsiteY8" fmla="*/ 2821513 h 2821513"/>
              <a:gd name="connsiteX0" fmla="*/ 85096 w 11082528"/>
              <a:gd name="connsiteY0" fmla="*/ 2730073 h 2735249"/>
              <a:gd name="connsiteX1" fmla="*/ 0 w 11082528"/>
              <a:gd name="connsiteY1" fmla="*/ 2644977 h 2735249"/>
              <a:gd name="connsiteX2" fmla="*/ 0 w 11082528"/>
              <a:gd name="connsiteY2" fmla="*/ 85096 h 2735249"/>
              <a:gd name="connsiteX3" fmla="*/ 85096 w 11082528"/>
              <a:gd name="connsiteY3" fmla="*/ 0 h 2735249"/>
              <a:gd name="connsiteX4" fmla="*/ 10997432 w 11082528"/>
              <a:gd name="connsiteY4" fmla="*/ 0 h 2735249"/>
              <a:gd name="connsiteX5" fmla="*/ 11082528 w 11082528"/>
              <a:gd name="connsiteY5" fmla="*/ 85096 h 2735249"/>
              <a:gd name="connsiteX6" fmla="*/ 11082528 w 11082528"/>
              <a:gd name="connsiteY6" fmla="*/ 2644977 h 2735249"/>
              <a:gd name="connsiteX7" fmla="*/ 10997432 w 11082528"/>
              <a:gd name="connsiteY7" fmla="*/ 2730073 h 2735249"/>
              <a:gd name="connsiteX8" fmla="*/ 7923057 w 11082528"/>
              <a:gd name="connsiteY8" fmla="*/ 2735249 h 2735249"/>
              <a:gd name="connsiteX0" fmla="*/ 85096 w 11082528"/>
              <a:gd name="connsiteY0" fmla="*/ 2730073 h 2735249"/>
              <a:gd name="connsiteX1" fmla="*/ 0 w 11082528"/>
              <a:gd name="connsiteY1" fmla="*/ 85096 h 2735249"/>
              <a:gd name="connsiteX2" fmla="*/ 85096 w 11082528"/>
              <a:gd name="connsiteY2" fmla="*/ 0 h 2735249"/>
              <a:gd name="connsiteX3" fmla="*/ 10997432 w 11082528"/>
              <a:gd name="connsiteY3" fmla="*/ 0 h 2735249"/>
              <a:gd name="connsiteX4" fmla="*/ 11082528 w 11082528"/>
              <a:gd name="connsiteY4" fmla="*/ 85096 h 2735249"/>
              <a:gd name="connsiteX5" fmla="*/ 11082528 w 11082528"/>
              <a:gd name="connsiteY5" fmla="*/ 2644977 h 2735249"/>
              <a:gd name="connsiteX6" fmla="*/ 10997432 w 11082528"/>
              <a:gd name="connsiteY6" fmla="*/ 2730073 h 2735249"/>
              <a:gd name="connsiteX7" fmla="*/ 7923057 w 11082528"/>
              <a:gd name="connsiteY7" fmla="*/ 2735249 h 2735249"/>
              <a:gd name="connsiteX0" fmla="*/ 0 w 11082528"/>
              <a:gd name="connsiteY0" fmla="*/ 85096 h 2735249"/>
              <a:gd name="connsiteX1" fmla="*/ 85096 w 11082528"/>
              <a:gd name="connsiteY1" fmla="*/ 0 h 2735249"/>
              <a:gd name="connsiteX2" fmla="*/ 10997432 w 11082528"/>
              <a:gd name="connsiteY2" fmla="*/ 0 h 2735249"/>
              <a:gd name="connsiteX3" fmla="*/ 11082528 w 11082528"/>
              <a:gd name="connsiteY3" fmla="*/ 85096 h 2735249"/>
              <a:gd name="connsiteX4" fmla="*/ 11082528 w 11082528"/>
              <a:gd name="connsiteY4" fmla="*/ 2644977 h 2735249"/>
              <a:gd name="connsiteX5" fmla="*/ 10997432 w 11082528"/>
              <a:gd name="connsiteY5" fmla="*/ 2730073 h 2735249"/>
              <a:gd name="connsiteX6" fmla="*/ 7923057 w 11082528"/>
              <a:gd name="connsiteY6" fmla="*/ 2735249 h 2735249"/>
              <a:gd name="connsiteX0" fmla="*/ 0 w 11082528"/>
              <a:gd name="connsiteY0" fmla="*/ 85096 h 2735249"/>
              <a:gd name="connsiteX1" fmla="*/ 10997432 w 11082528"/>
              <a:gd name="connsiteY1" fmla="*/ 0 h 2735249"/>
              <a:gd name="connsiteX2" fmla="*/ 11082528 w 11082528"/>
              <a:gd name="connsiteY2" fmla="*/ 85096 h 2735249"/>
              <a:gd name="connsiteX3" fmla="*/ 11082528 w 11082528"/>
              <a:gd name="connsiteY3" fmla="*/ 2644977 h 2735249"/>
              <a:gd name="connsiteX4" fmla="*/ 10997432 w 11082528"/>
              <a:gd name="connsiteY4" fmla="*/ 2730073 h 2735249"/>
              <a:gd name="connsiteX5" fmla="*/ 7923057 w 11082528"/>
              <a:gd name="connsiteY5" fmla="*/ 2735249 h 2735249"/>
              <a:gd name="connsiteX0" fmla="*/ 3074375 w 3159471"/>
              <a:gd name="connsiteY0" fmla="*/ 0 h 2735249"/>
              <a:gd name="connsiteX1" fmla="*/ 3159471 w 3159471"/>
              <a:gd name="connsiteY1" fmla="*/ 85096 h 2735249"/>
              <a:gd name="connsiteX2" fmla="*/ 3159471 w 3159471"/>
              <a:gd name="connsiteY2" fmla="*/ 2644977 h 2735249"/>
              <a:gd name="connsiteX3" fmla="*/ 3074375 w 3159471"/>
              <a:gd name="connsiteY3" fmla="*/ 2730073 h 2735249"/>
              <a:gd name="connsiteX4" fmla="*/ 0 w 3159471"/>
              <a:gd name="connsiteY4" fmla="*/ 2735249 h 2735249"/>
              <a:gd name="connsiteX0" fmla="*/ 3159471 w 3159471"/>
              <a:gd name="connsiteY0" fmla="*/ 0 h 2650153"/>
              <a:gd name="connsiteX1" fmla="*/ 3159471 w 3159471"/>
              <a:gd name="connsiteY1" fmla="*/ 2559881 h 2650153"/>
              <a:gd name="connsiteX2" fmla="*/ 3074375 w 3159471"/>
              <a:gd name="connsiteY2" fmla="*/ 2644977 h 2650153"/>
              <a:gd name="connsiteX3" fmla="*/ 0 w 3159471"/>
              <a:gd name="connsiteY3" fmla="*/ 2650153 h 2650153"/>
              <a:gd name="connsiteX0" fmla="*/ 3159471 w 3159471"/>
              <a:gd name="connsiteY0" fmla="*/ 0 h 90272"/>
              <a:gd name="connsiteX1" fmla="*/ 3074375 w 3159471"/>
              <a:gd name="connsiteY1" fmla="*/ 85096 h 90272"/>
              <a:gd name="connsiteX2" fmla="*/ 0 w 3159471"/>
              <a:gd name="connsiteY2" fmla="*/ 90272 h 90272"/>
              <a:gd name="connsiteX0" fmla="*/ 3074375 w 3074375"/>
              <a:gd name="connsiteY0" fmla="*/ 0 h 5176"/>
              <a:gd name="connsiteX1" fmla="*/ 0 w 3074375"/>
              <a:gd name="connsiteY1" fmla="*/ 5176 h 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74375" h="5176">
                <a:moveTo>
                  <a:pt x="3074375" y="0"/>
                </a:moveTo>
                <a:lnTo>
                  <a:pt x="0" y="5176"/>
                </a:lnTo>
              </a:path>
            </a:pathLst>
          </a:custGeom>
          <a:noFill/>
          <a:ln w="127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2FD1D159-C7CA-C3AB-9EC4-DC4FBBA2CE86}"/>
              </a:ext>
            </a:extLst>
          </p:cNvPr>
          <p:cNvCxnSpPr>
            <a:cxnSpLocks/>
          </p:cNvCxnSpPr>
          <p:nvPr userDrawn="1"/>
        </p:nvCxnSpPr>
        <p:spPr>
          <a:xfrm>
            <a:off x="3575019" y="3548888"/>
            <a:ext cx="0" cy="8756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6B366E0D-7B07-A66C-DDC5-4A321F5134F1}"/>
              </a:ext>
            </a:extLst>
          </p:cNvPr>
          <p:cNvCxnSpPr>
            <a:cxnSpLocks/>
          </p:cNvCxnSpPr>
          <p:nvPr userDrawn="1"/>
        </p:nvCxnSpPr>
        <p:spPr>
          <a:xfrm>
            <a:off x="6095301" y="3548888"/>
            <a:ext cx="0" cy="8756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1D0E8D2C-BA9D-DDF4-6775-979E04F0EDBA}"/>
              </a:ext>
            </a:extLst>
          </p:cNvPr>
          <p:cNvCxnSpPr>
            <a:cxnSpLocks/>
          </p:cNvCxnSpPr>
          <p:nvPr userDrawn="1"/>
        </p:nvCxnSpPr>
        <p:spPr>
          <a:xfrm>
            <a:off x="8615585" y="3548888"/>
            <a:ext cx="0" cy="8756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123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5108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hape0_20250711_050203">
            <a:extLst>
              <a:ext uri="{FF2B5EF4-FFF2-40B4-BE49-F238E27FC236}">
                <a16:creationId xmlns:a16="http://schemas.microsoft.com/office/drawing/2014/main" id="{417D640B-9085-372A-ADFD-25849CF9C4F3}"/>
              </a:ext>
            </a:extLst>
          </p:cNvPr>
          <p:cNvCxnSpPr>
            <a:cxnSpLocks/>
            <a:stCxn id="71" idx="2"/>
            <a:endCxn id="26" idx="0"/>
          </p:cNvCxnSpPr>
          <p:nvPr userDrawn="1"/>
        </p:nvCxnSpPr>
        <p:spPr>
          <a:xfrm flipH="1">
            <a:off x="1662989" y="3164052"/>
            <a:ext cx="1" cy="1147586"/>
          </a:xfrm>
          <a:prstGeom prst="line">
            <a:avLst/>
          </a:prstGeom>
          <a:ln w="19050">
            <a:solidFill>
              <a:schemeClr val="accent1"/>
            </a:solidFill>
            <a:headEnd type="diamon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F7ED23E-D711-5C72-D556-7399B1346595}"/>
              </a:ext>
            </a:extLst>
          </p:cNvPr>
          <p:cNvCxnSpPr>
            <a:cxnSpLocks/>
            <a:stCxn id="29" idx="2"/>
            <a:endCxn id="14" idx="0"/>
          </p:cNvCxnSpPr>
          <p:nvPr userDrawn="1"/>
        </p:nvCxnSpPr>
        <p:spPr>
          <a:xfrm>
            <a:off x="3879494" y="3168493"/>
            <a:ext cx="1" cy="1220119"/>
          </a:xfrm>
          <a:prstGeom prst="line">
            <a:avLst/>
          </a:prstGeom>
          <a:ln w="19050">
            <a:solidFill>
              <a:schemeClr val="accent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0D0A5C2-3310-5C6C-4565-DCD15A1734F8}"/>
              </a:ext>
            </a:extLst>
          </p:cNvPr>
          <p:cNvCxnSpPr>
            <a:cxnSpLocks/>
          </p:cNvCxnSpPr>
          <p:nvPr userDrawn="1"/>
        </p:nvCxnSpPr>
        <p:spPr>
          <a:xfrm>
            <a:off x="8312504" y="3168493"/>
            <a:ext cx="1" cy="1220119"/>
          </a:xfrm>
          <a:prstGeom prst="line">
            <a:avLst/>
          </a:prstGeom>
          <a:ln w="19050">
            <a:solidFill>
              <a:schemeClr val="accent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hape1_20250711_050203">
            <a:extLst>
              <a:ext uri="{FF2B5EF4-FFF2-40B4-BE49-F238E27FC236}">
                <a16:creationId xmlns:a16="http://schemas.microsoft.com/office/drawing/2014/main" id="{6519E15A-E00F-2D55-1D22-DC86DB0A7774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5999" y="3164052"/>
            <a:ext cx="1" cy="1147586"/>
          </a:xfrm>
          <a:prstGeom prst="line">
            <a:avLst/>
          </a:prstGeom>
          <a:ln w="19050">
            <a:solidFill>
              <a:schemeClr val="accent1"/>
            </a:solidFill>
            <a:headEnd type="diamon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hape2_20250711_050203">
            <a:extLst>
              <a:ext uri="{FF2B5EF4-FFF2-40B4-BE49-F238E27FC236}">
                <a16:creationId xmlns:a16="http://schemas.microsoft.com/office/drawing/2014/main" id="{58B29640-4758-354E-2CEA-11026B2056C2}"/>
              </a:ext>
            </a:extLst>
          </p:cNvPr>
          <p:cNvCxnSpPr>
            <a:cxnSpLocks/>
          </p:cNvCxnSpPr>
          <p:nvPr userDrawn="1"/>
        </p:nvCxnSpPr>
        <p:spPr>
          <a:xfrm flipH="1">
            <a:off x="10529010" y="3164052"/>
            <a:ext cx="1" cy="1147586"/>
          </a:xfrm>
          <a:prstGeom prst="line">
            <a:avLst/>
          </a:prstGeom>
          <a:ln w="19050">
            <a:solidFill>
              <a:schemeClr val="accent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392D52B-8C21-43EF-BC19-B68C99700460}"/>
              </a:ext>
            </a:extLst>
          </p:cNvPr>
          <p:cNvGrpSpPr/>
          <p:nvPr userDrawn="1"/>
        </p:nvGrpSpPr>
        <p:grpSpPr>
          <a:xfrm>
            <a:off x="-3878563" y="1720090"/>
            <a:ext cx="2109893" cy="4456872"/>
            <a:chOff x="-2887314" y="1720091"/>
            <a:chExt cx="2109893" cy="445687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940C509-4B8E-369A-683E-D3B08037AEB6}"/>
                </a:ext>
              </a:extLst>
            </p:cNvPr>
            <p:cNvSpPr/>
            <p:nvPr userDrawn="1"/>
          </p:nvSpPr>
          <p:spPr>
            <a:xfrm>
              <a:off x="-1348921" y="1720091"/>
              <a:ext cx="571500" cy="445687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41D387B5-E59B-BE9C-00EB-78D4907848F8}"/>
                </a:ext>
              </a:extLst>
            </p:cNvPr>
            <p:cNvSpPr/>
            <p:nvPr userDrawn="1"/>
          </p:nvSpPr>
          <p:spPr>
            <a:xfrm>
              <a:off x="-2887314" y="1720091"/>
              <a:ext cx="1263474" cy="77032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F3553AA-F930-B161-D623-0FADEFCD31D4}"/>
                </a:ext>
              </a:extLst>
            </p:cNvPr>
            <p:cNvSpPr/>
            <p:nvPr userDrawn="1"/>
          </p:nvSpPr>
          <p:spPr>
            <a:xfrm>
              <a:off x="-2887314" y="2641728"/>
              <a:ext cx="1263474" cy="77032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F1EAB81-8270-C9B1-4382-97DB5170BD0B}"/>
                </a:ext>
              </a:extLst>
            </p:cNvPr>
            <p:cNvSpPr/>
            <p:nvPr userDrawn="1"/>
          </p:nvSpPr>
          <p:spPr>
            <a:xfrm>
              <a:off x="-2887314" y="3563365"/>
              <a:ext cx="1263474" cy="77032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69B445E-03ED-7362-9EA2-6E620A08266D}"/>
                </a:ext>
              </a:extLst>
            </p:cNvPr>
            <p:cNvSpPr/>
            <p:nvPr userDrawn="1"/>
          </p:nvSpPr>
          <p:spPr>
            <a:xfrm>
              <a:off x="-2887314" y="4485002"/>
              <a:ext cx="1263474" cy="77032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CCA4B49E-989C-2BDF-8865-73BA74A940A1}"/>
                </a:ext>
              </a:extLst>
            </p:cNvPr>
            <p:cNvSpPr/>
            <p:nvPr userDrawn="1"/>
          </p:nvSpPr>
          <p:spPr>
            <a:xfrm>
              <a:off x="-2887314" y="5406639"/>
              <a:ext cx="1263474" cy="77032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Text Placeholder 8">
            <a:extLst>
              <a:ext uri="{FF2B5EF4-FFF2-40B4-BE49-F238E27FC236}">
                <a16:creationId xmlns:a16="http://schemas.microsoft.com/office/drawing/2014/main" id="{A7F1D9F1-66E0-77B0-DF7F-136DBCAE4F38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655487" y="1478289"/>
            <a:ext cx="2015005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71" name="Text Placeholder 21">
            <a:extLst>
              <a:ext uri="{FF2B5EF4-FFF2-40B4-BE49-F238E27FC236}">
                <a16:creationId xmlns:a16="http://schemas.microsoft.com/office/drawing/2014/main" id="{C2DFE077-644A-8061-7B38-ABCFA7DC2C29}"/>
              </a:ext>
            </a:extLst>
          </p:cNvPr>
          <p:cNvSpPr>
            <a:spLocks noGrp="1"/>
          </p:cNvSpPr>
          <p:nvPr userDrawn="1">
            <p:ph type="body" sz="quarter" idx="30"/>
          </p:nvPr>
        </p:nvSpPr>
        <p:spPr>
          <a:xfrm>
            <a:off x="655487" y="1894003"/>
            <a:ext cx="2015005" cy="114955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A55C186-ECA8-8090-4A67-8AE772FBEB2E}"/>
              </a:ext>
            </a:extLst>
          </p:cNvPr>
          <p:cNvGrpSpPr/>
          <p:nvPr userDrawn="1"/>
        </p:nvGrpSpPr>
        <p:grpSpPr>
          <a:xfrm>
            <a:off x="554735" y="3604878"/>
            <a:ext cx="11082528" cy="223524"/>
            <a:chOff x="554735" y="2839451"/>
            <a:chExt cx="11082528" cy="22352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D84834F-1807-3021-3E4A-64DE709F3114}"/>
                </a:ext>
              </a:extLst>
            </p:cNvPr>
            <p:cNvSpPr/>
            <p:nvPr userDrawn="1"/>
          </p:nvSpPr>
          <p:spPr>
            <a:xfrm>
              <a:off x="554735" y="2839451"/>
              <a:ext cx="2216506" cy="2235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D0C3D77-AF9B-E0D8-024A-FCDD1E795668}"/>
                </a:ext>
              </a:extLst>
            </p:cNvPr>
            <p:cNvSpPr/>
            <p:nvPr userDrawn="1"/>
          </p:nvSpPr>
          <p:spPr>
            <a:xfrm>
              <a:off x="2771241" y="2839451"/>
              <a:ext cx="2216506" cy="2235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D1E454B-5394-5CF4-D6BD-5D8920D2FE65}"/>
                </a:ext>
              </a:extLst>
            </p:cNvPr>
            <p:cNvSpPr/>
            <p:nvPr userDrawn="1"/>
          </p:nvSpPr>
          <p:spPr>
            <a:xfrm>
              <a:off x="4987746" y="2839451"/>
              <a:ext cx="2216506" cy="2235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8606DB9-7792-32DE-06C3-5643636BEB8E}"/>
                </a:ext>
              </a:extLst>
            </p:cNvPr>
            <p:cNvSpPr/>
            <p:nvPr userDrawn="1"/>
          </p:nvSpPr>
          <p:spPr>
            <a:xfrm>
              <a:off x="7204252" y="2839451"/>
              <a:ext cx="2216506" cy="2235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4086836-F79C-E515-29D9-8C5F0D165B89}"/>
                </a:ext>
              </a:extLst>
            </p:cNvPr>
            <p:cNvSpPr/>
            <p:nvPr userDrawn="1"/>
          </p:nvSpPr>
          <p:spPr>
            <a:xfrm>
              <a:off x="9420757" y="2839451"/>
              <a:ext cx="2216506" cy="22352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1B216210-1912-111C-1A2D-4841028245E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871992" y="4516724"/>
            <a:ext cx="2015005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27C45171-0E0A-42A5-CCE4-D8B36EE8896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871992" y="4932437"/>
            <a:ext cx="2015005" cy="114955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BCD26D6-C9D1-3EF4-F0B6-FF671CFA546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88497" y="1478289"/>
            <a:ext cx="2015005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EF64516B-1293-89EF-36FA-3FA854CF162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088497" y="1894003"/>
            <a:ext cx="2015005" cy="114955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5D2E910F-FE27-3B44-EC8F-AC3FA0889B9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05002" y="4516724"/>
            <a:ext cx="2015005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7160428-4E20-72AC-29CD-F07784D0E46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305002" y="4932437"/>
            <a:ext cx="2015005" cy="114955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E3702938-5CDC-0662-E1AB-F1B2E3B0D5C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521508" y="1478289"/>
            <a:ext cx="2015005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CF229C9C-B069-59EE-7284-AD256B9D342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521508" y="1894003"/>
            <a:ext cx="2015005" cy="114955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C413DEFF-6C7D-8725-80E6-BB847FE75CC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4851" y="4432135"/>
            <a:ext cx="1376276" cy="533709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3200" b="1">
                <a:solidFill>
                  <a:schemeClr val="accent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7FDF55B-CA47-46ED-BA08-F3A7BCC18F3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407861" y="4432135"/>
            <a:ext cx="1376276" cy="533709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3200" b="1">
                <a:solidFill>
                  <a:schemeClr val="accent3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D15AD400-86FB-2079-B957-72D421E06F3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840872" y="4432135"/>
            <a:ext cx="1376276" cy="533709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3200" b="1">
                <a:solidFill>
                  <a:schemeClr val="tx2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FE3DE3E7-A80D-8B18-DE47-553C500DB46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91356" y="2506671"/>
            <a:ext cx="1376276" cy="533709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3200" b="1">
                <a:solidFill>
                  <a:schemeClr val="accent2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D38B806-62D5-A163-4C64-02630202FD3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624366" y="2506671"/>
            <a:ext cx="1376276" cy="533709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3200" b="1">
                <a:solidFill>
                  <a:schemeClr val="accent5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9927C83-0AD8-BC9E-A02C-6876E9009553}"/>
              </a:ext>
            </a:extLst>
          </p:cNvPr>
          <p:cNvSpPr/>
          <p:nvPr userDrawn="1"/>
        </p:nvSpPr>
        <p:spPr>
          <a:xfrm rot="2724341">
            <a:off x="1530218" y="3581408"/>
            <a:ext cx="265542" cy="270464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2C4446E-F641-D64A-A7ED-9649DAA4A9EF}"/>
              </a:ext>
            </a:extLst>
          </p:cNvPr>
          <p:cNvSpPr/>
          <p:nvPr userDrawn="1"/>
        </p:nvSpPr>
        <p:spPr>
          <a:xfrm rot="2724341">
            <a:off x="3746724" y="3581408"/>
            <a:ext cx="265542" cy="270464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96365CB-98D0-B46D-6AF9-FED2D2F8AF61}"/>
              </a:ext>
            </a:extLst>
          </p:cNvPr>
          <p:cNvSpPr/>
          <p:nvPr userDrawn="1"/>
        </p:nvSpPr>
        <p:spPr>
          <a:xfrm rot="2724341">
            <a:off x="5963229" y="3581408"/>
            <a:ext cx="265542" cy="270464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F2B870D-C3A8-2404-81F9-54C8ED30E390}"/>
              </a:ext>
            </a:extLst>
          </p:cNvPr>
          <p:cNvSpPr/>
          <p:nvPr userDrawn="1"/>
        </p:nvSpPr>
        <p:spPr>
          <a:xfrm rot="2724341">
            <a:off x="8179735" y="3581408"/>
            <a:ext cx="265542" cy="270464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49E4E4A-8FE4-1092-D2F8-C2747D89D611}"/>
              </a:ext>
            </a:extLst>
          </p:cNvPr>
          <p:cNvSpPr/>
          <p:nvPr userDrawn="1"/>
        </p:nvSpPr>
        <p:spPr>
          <a:xfrm rot="2724341">
            <a:off x="10396240" y="3581408"/>
            <a:ext cx="265542" cy="270464"/>
          </a:xfrm>
          <a:prstGeom prst="rect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65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F71CD64A-5BA3-10EF-8CDA-EF19AA2CF9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05342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13323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57D2F44-BC3F-D8BD-359D-6F796B628E65}"/>
              </a:ext>
            </a:extLst>
          </p:cNvPr>
          <p:cNvSpPr/>
          <p:nvPr userDrawn="1"/>
        </p:nvSpPr>
        <p:spPr>
          <a:xfrm flipH="1">
            <a:off x="0" y="6757416"/>
            <a:ext cx="12161520" cy="10058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Top Corners Rounded 13">
            <a:extLst>
              <a:ext uri="{FF2B5EF4-FFF2-40B4-BE49-F238E27FC236}">
                <a16:creationId xmlns:a16="http://schemas.microsoft.com/office/drawing/2014/main" id="{D570F228-84E4-D963-B626-1713032BAE30}"/>
              </a:ext>
            </a:extLst>
          </p:cNvPr>
          <p:cNvSpPr/>
          <p:nvPr userDrawn="1"/>
        </p:nvSpPr>
        <p:spPr>
          <a:xfrm>
            <a:off x="11325812" y="6505575"/>
            <a:ext cx="528138" cy="352425"/>
          </a:xfrm>
          <a:prstGeom prst="round2Same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14BBF098-4E0B-C383-30F1-C09CD59B7EF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660498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4BBF098-4E0B-C383-30F1-C09CD59B7E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801453-F71C-4C51-9C43-7AD61258D9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099" y="1262063"/>
            <a:ext cx="11343363" cy="3808412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FD90400-E7FB-45E1-BB98-088160338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7300" y="6578248"/>
            <a:ext cx="345162" cy="207076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50">
                <a:solidFill>
                  <a:schemeClr val="bg1"/>
                </a:solidFill>
                <a:latin typeface="+mj-lt"/>
              </a:defRPr>
            </a:lvl1pPr>
          </a:lstStyle>
          <a:p>
            <a:fld id="{4145DBE5-F440-4DC1-86E2-EA4CF186D2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F770768B-E889-E357-3F75-B2F864830D7E}"/>
              </a:ext>
            </a:extLst>
          </p:cNvPr>
          <p:cNvSpPr/>
          <p:nvPr userDrawn="1"/>
        </p:nvSpPr>
        <p:spPr>
          <a:xfrm rot="5400000">
            <a:off x="-252936" y="360262"/>
            <a:ext cx="734470" cy="228600"/>
          </a:xfrm>
          <a:prstGeom prst="round2SameRect">
            <a:avLst>
              <a:gd name="adj1" fmla="val 22222"/>
              <a:gd name="adj2" fmla="val 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E6AB0C77-779C-4A54-B4CE-0B85EED3D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107327"/>
            <a:ext cx="11344112" cy="73447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4452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30">
          <p15:clr>
            <a:srgbClr val="FBAE40"/>
          </p15:clr>
        </p15:guide>
        <p15:guide id="2" pos="262">
          <p15:clr>
            <a:srgbClr val="FBAE40"/>
          </p15:clr>
        </p15:guide>
        <p15:guide id="3" pos="741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833399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54B4D-4AA9-FEA2-6C9D-48CBDE2FF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736" y="1219199"/>
            <a:ext cx="11082528" cy="4957763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</p:spTree>
    <p:extLst>
      <p:ext uri="{BB962C8B-B14F-4D97-AF65-F5344CB8AC3E}">
        <p14:creationId xmlns:p14="http://schemas.microsoft.com/office/powerpoint/2010/main" val="635785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833399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27508AA-7CCC-DDBD-67EA-A60C9DEBDC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274" y="1823262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63F4AA9-1409-B475-359B-D23CAF33157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0274" y="1346034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800A54C-B02B-B70E-96C9-9A2493728C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0274" y="2211023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1A5C82-656D-2230-305C-5D02A3540A19}"/>
              </a:ext>
            </a:extLst>
          </p:cNvPr>
          <p:cNvSpPr/>
          <p:nvPr userDrawn="1"/>
        </p:nvSpPr>
        <p:spPr>
          <a:xfrm>
            <a:off x="533400" y="1722902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4A2EBE59-2BD2-90D5-E374-CE7335FC480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63838" y="1823262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6E011C60-4EA9-84A9-B1EB-1E69801ED80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63838" y="2211023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AF16C9-8A4D-56EF-77E6-55AEDD8CB48E}"/>
              </a:ext>
            </a:extLst>
          </p:cNvPr>
          <p:cNvSpPr/>
          <p:nvPr userDrawn="1"/>
        </p:nvSpPr>
        <p:spPr>
          <a:xfrm>
            <a:off x="4376964" y="1722902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A4479D37-58F2-437B-CE44-7ED806BEC38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42763" y="1823262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4DBAB8DF-A491-0753-CEA7-5A5F0367E6B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42763" y="2211023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FF56C7-F944-179F-5D4C-9CA026D2B8DC}"/>
              </a:ext>
            </a:extLst>
          </p:cNvPr>
          <p:cNvSpPr/>
          <p:nvPr userDrawn="1"/>
        </p:nvSpPr>
        <p:spPr>
          <a:xfrm>
            <a:off x="8255889" y="1722902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C39FC6D9-8379-9540-0CD0-F4FA88FF2E5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63838" y="1346034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FF6AE3DA-334A-A383-7429-2C940B8FA47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442763" y="1346034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2C3F7D16-690B-740E-254B-4B188947F61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0274" y="3569102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6430FC16-8893-C719-353F-400FE0C208C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0274" y="3091874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5FDA7A4B-32C9-5526-6A23-151274DE1DD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20274" y="3956863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56C5E40-751F-38FC-EA77-EE500CF6B7CF}"/>
              </a:ext>
            </a:extLst>
          </p:cNvPr>
          <p:cNvSpPr/>
          <p:nvPr userDrawn="1"/>
        </p:nvSpPr>
        <p:spPr>
          <a:xfrm>
            <a:off x="533400" y="3468742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68AC8B70-6AF9-D4E3-2E5B-FF3A0629068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63838" y="3569102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4F5E3312-E108-8FCC-300B-A5CEC103911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63838" y="3956863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2497E2C-20E5-7F9F-466E-9C6BFE2FA126}"/>
              </a:ext>
            </a:extLst>
          </p:cNvPr>
          <p:cNvSpPr/>
          <p:nvPr userDrawn="1"/>
        </p:nvSpPr>
        <p:spPr>
          <a:xfrm>
            <a:off x="4376964" y="3468742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0F2D720F-D357-4E54-B586-3CFC1D81C78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442763" y="3569102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9952ECF5-5382-C476-190E-11B36E31BE4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442763" y="3956863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6C4DC88-634E-9F4E-5EF1-65388ECF6810}"/>
              </a:ext>
            </a:extLst>
          </p:cNvPr>
          <p:cNvSpPr/>
          <p:nvPr userDrawn="1"/>
        </p:nvSpPr>
        <p:spPr>
          <a:xfrm>
            <a:off x="8255889" y="3468742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86E56AD2-CA25-20C8-1B34-DC5B9260835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563838" y="3091874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E1ADEB14-CDAD-4127-9B9B-B22D9CAAF02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442763" y="3091874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BB97BB45-E59E-3F29-74ED-41C9963F7C3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20274" y="5305597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38" name="Text Placeholder 9">
            <a:extLst>
              <a:ext uri="{FF2B5EF4-FFF2-40B4-BE49-F238E27FC236}">
                <a16:creationId xmlns:a16="http://schemas.microsoft.com/office/drawing/2014/main" id="{E6038A7E-13BB-E078-5668-0CA8FF46383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0274" y="4828369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07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BEDAB926-4DEB-1846-2B0C-2BBDAE9AC59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20274" y="5693358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5EDC272-F821-5B4A-7E00-4DCE8B7E4C1A}"/>
              </a:ext>
            </a:extLst>
          </p:cNvPr>
          <p:cNvSpPr/>
          <p:nvPr userDrawn="1"/>
        </p:nvSpPr>
        <p:spPr>
          <a:xfrm>
            <a:off x="533400" y="5205237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FF13691D-8568-22C4-A36D-9E14BA54B97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563838" y="5305597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9C35FA8F-9C3E-09E9-2C7A-AB4CE96AF5E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563838" y="5693358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A14546F-39D4-6961-CA92-94BA05AA61B3}"/>
              </a:ext>
            </a:extLst>
          </p:cNvPr>
          <p:cNvSpPr/>
          <p:nvPr userDrawn="1"/>
        </p:nvSpPr>
        <p:spPr>
          <a:xfrm>
            <a:off x="4376964" y="5205237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Placeholder 9">
            <a:extLst>
              <a:ext uri="{FF2B5EF4-FFF2-40B4-BE49-F238E27FC236}">
                <a16:creationId xmlns:a16="http://schemas.microsoft.com/office/drawing/2014/main" id="{4E6EE1FF-B9E0-52C2-9D42-3F8EF9195EF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442763" y="5305597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45" name="Text Placeholder 9">
            <a:extLst>
              <a:ext uri="{FF2B5EF4-FFF2-40B4-BE49-F238E27FC236}">
                <a16:creationId xmlns:a16="http://schemas.microsoft.com/office/drawing/2014/main" id="{16300207-50D1-6344-9BED-165C4DFF08D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442763" y="5693358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BE7ECE1-A4A8-B2DC-67FB-A29812E62477}"/>
              </a:ext>
            </a:extLst>
          </p:cNvPr>
          <p:cNvSpPr/>
          <p:nvPr userDrawn="1"/>
        </p:nvSpPr>
        <p:spPr>
          <a:xfrm>
            <a:off x="8255889" y="5205237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 Placeholder 9">
            <a:extLst>
              <a:ext uri="{FF2B5EF4-FFF2-40B4-BE49-F238E27FC236}">
                <a16:creationId xmlns:a16="http://schemas.microsoft.com/office/drawing/2014/main" id="{8A96F7D1-8116-7E59-147A-F1BEA49F762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563838" y="4828369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08</a:t>
            </a:r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A76312CF-5FAB-4F32-3C5E-95E10863D2F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442763" y="4828369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09</a:t>
            </a:r>
          </a:p>
        </p:txBody>
      </p:sp>
    </p:spTree>
    <p:extLst>
      <p:ext uri="{BB962C8B-B14F-4D97-AF65-F5344CB8AC3E}">
        <p14:creationId xmlns:p14="http://schemas.microsoft.com/office/powerpoint/2010/main" val="3285855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736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833399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63F4AA9-1409-B475-359B-D23CAF33157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4038" y="1760032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800A54C-B02B-B70E-96C9-9A2493728C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91501" y="1775421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6DAE231-8610-0A5E-3FED-7F1AB79A759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12282" y="1760032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D173F55B-9A7B-FABF-32A7-94A47ADC57B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49745" y="1775421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1A5C82-656D-2230-305C-5D02A3540A19}"/>
              </a:ext>
            </a:extLst>
          </p:cNvPr>
          <p:cNvSpPr/>
          <p:nvPr userDrawn="1"/>
        </p:nvSpPr>
        <p:spPr>
          <a:xfrm>
            <a:off x="1055763" y="1615447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29E7E9C-42E9-6202-5259-E03A9B987437}"/>
              </a:ext>
            </a:extLst>
          </p:cNvPr>
          <p:cNvSpPr/>
          <p:nvPr userDrawn="1"/>
        </p:nvSpPr>
        <p:spPr>
          <a:xfrm>
            <a:off x="7314007" y="1615447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 Placeholder 9">
            <a:extLst>
              <a:ext uri="{FF2B5EF4-FFF2-40B4-BE49-F238E27FC236}">
                <a16:creationId xmlns:a16="http://schemas.microsoft.com/office/drawing/2014/main" id="{0DE58E85-C27E-3475-ACE4-2DFA40F7972E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554038" y="2697141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51" name="Text Placeholder 9">
            <a:extLst>
              <a:ext uri="{FF2B5EF4-FFF2-40B4-BE49-F238E27FC236}">
                <a16:creationId xmlns:a16="http://schemas.microsoft.com/office/drawing/2014/main" id="{D3D82929-6F3D-1224-2DCF-82CB43FC408F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291501" y="2712530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3" name="Text Placeholder 9">
            <a:extLst>
              <a:ext uri="{FF2B5EF4-FFF2-40B4-BE49-F238E27FC236}">
                <a16:creationId xmlns:a16="http://schemas.microsoft.com/office/drawing/2014/main" id="{238661C9-D167-131F-B482-71E5F390FC82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6812282" y="2697141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07</a:t>
            </a:r>
          </a:p>
        </p:txBody>
      </p:sp>
      <p:sp>
        <p:nvSpPr>
          <p:cNvPr id="54" name="Text Placeholder 9">
            <a:extLst>
              <a:ext uri="{FF2B5EF4-FFF2-40B4-BE49-F238E27FC236}">
                <a16:creationId xmlns:a16="http://schemas.microsoft.com/office/drawing/2014/main" id="{B92D0ADD-1FF7-241C-4D91-080AC50B74BE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7549745" y="2712530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194FBE0-4D4A-DAA7-E8E4-D22B926FB769}"/>
              </a:ext>
            </a:extLst>
          </p:cNvPr>
          <p:cNvSpPr/>
          <p:nvPr userDrawn="1"/>
        </p:nvSpPr>
        <p:spPr>
          <a:xfrm>
            <a:off x="1055763" y="2552556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D6E4ADC-EDB9-B7B4-1124-0D569330C5B6}"/>
              </a:ext>
            </a:extLst>
          </p:cNvPr>
          <p:cNvSpPr/>
          <p:nvPr userDrawn="1"/>
        </p:nvSpPr>
        <p:spPr>
          <a:xfrm>
            <a:off x="7314007" y="2552556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 Placeholder 9">
            <a:extLst>
              <a:ext uri="{FF2B5EF4-FFF2-40B4-BE49-F238E27FC236}">
                <a16:creationId xmlns:a16="http://schemas.microsoft.com/office/drawing/2014/main" id="{98E7E923-2A7F-CF3D-3A76-3C5160B0F544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554038" y="3634250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57" name="Text Placeholder 9">
            <a:extLst>
              <a:ext uri="{FF2B5EF4-FFF2-40B4-BE49-F238E27FC236}">
                <a16:creationId xmlns:a16="http://schemas.microsoft.com/office/drawing/2014/main" id="{835C8540-35E0-E012-893C-740EF154AB40}"/>
              </a:ext>
            </a:extLst>
          </p:cNvPr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1291501" y="3649639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9" name="Text Placeholder 9">
            <a:extLst>
              <a:ext uri="{FF2B5EF4-FFF2-40B4-BE49-F238E27FC236}">
                <a16:creationId xmlns:a16="http://schemas.microsoft.com/office/drawing/2014/main" id="{BB6114B5-5F17-94A6-DF03-EE58A2FC3CF1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6812282" y="3634250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08</a:t>
            </a:r>
          </a:p>
        </p:txBody>
      </p:sp>
      <p:sp>
        <p:nvSpPr>
          <p:cNvPr id="60" name="Text Placeholder 9">
            <a:extLst>
              <a:ext uri="{FF2B5EF4-FFF2-40B4-BE49-F238E27FC236}">
                <a16:creationId xmlns:a16="http://schemas.microsoft.com/office/drawing/2014/main" id="{BEE27270-ED62-7032-2A13-56F12F14EFAB}"/>
              </a:ext>
            </a:extLst>
          </p:cNvPr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7549745" y="3649639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8858D0D-62AE-7FDB-41A0-B09F44886324}"/>
              </a:ext>
            </a:extLst>
          </p:cNvPr>
          <p:cNvSpPr/>
          <p:nvPr userDrawn="1"/>
        </p:nvSpPr>
        <p:spPr>
          <a:xfrm>
            <a:off x="1055763" y="3489665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3105626-5BB4-1B0F-8F9D-A45CD36D78AE}"/>
              </a:ext>
            </a:extLst>
          </p:cNvPr>
          <p:cNvSpPr/>
          <p:nvPr userDrawn="1"/>
        </p:nvSpPr>
        <p:spPr>
          <a:xfrm>
            <a:off x="7314007" y="3489665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 Placeholder 9">
            <a:extLst>
              <a:ext uri="{FF2B5EF4-FFF2-40B4-BE49-F238E27FC236}">
                <a16:creationId xmlns:a16="http://schemas.microsoft.com/office/drawing/2014/main" id="{3550EE5F-C734-BBB8-8A61-72AC8B304544}"/>
              </a:ext>
            </a:extLst>
          </p:cNvPr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554038" y="4571359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63" name="Text Placeholder 9">
            <a:extLst>
              <a:ext uri="{FF2B5EF4-FFF2-40B4-BE49-F238E27FC236}">
                <a16:creationId xmlns:a16="http://schemas.microsoft.com/office/drawing/2014/main" id="{525CBAA9-F5D8-CB39-8DDB-A59EAB4D3F3B}"/>
              </a:ext>
            </a:extLst>
          </p:cNvPr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1291501" y="4586748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5" name="Text Placeholder 9">
            <a:extLst>
              <a:ext uri="{FF2B5EF4-FFF2-40B4-BE49-F238E27FC236}">
                <a16:creationId xmlns:a16="http://schemas.microsoft.com/office/drawing/2014/main" id="{256CD779-AF46-E18D-857E-71CE59B07CCD}"/>
              </a:ext>
            </a:extLst>
          </p:cNvPr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6812282" y="4571359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09</a:t>
            </a:r>
          </a:p>
        </p:txBody>
      </p:sp>
      <p:sp>
        <p:nvSpPr>
          <p:cNvPr id="66" name="Text Placeholder 9">
            <a:extLst>
              <a:ext uri="{FF2B5EF4-FFF2-40B4-BE49-F238E27FC236}">
                <a16:creationId xmlns:a16="http://schemas.microsoft.com/office/drawing/2014/main" id="{F1713CDC-5256-1A2E-C021-8AD082D69D49}"/>
              </a:ext>
            </a:extLst>
          </p:cNvPr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7549745" y="4586748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57FFD8C-0E8E-0D23-F4D8-3A207B927DE9}"/>
              </a:ext>
            </a:extLst>
          </p:cNvPr>
          <p:cNvSpPr/>
          <p:nvPr userDrawn="1"/>
        </p:nvSpPr>
        <p:spPr>
          <a:xfrm>
            <a:off x="1055763" y="4426774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335B152-CFB5-EE81-2F9C-34B24A4F0DEB}"/>
              </a:ext>
            </a:extLst>
          </p:cNvPr>
          <p:cNvSpPr/>
          <p:nvPr userDrawn="1"/>
        </p:nvSpPr>
        <p:spPr>
          <a:xfrm>
            <a:off x="7314007" y="4426774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 Placeholder 9">
            <a:extLst>
              <a:ext uri="{FF2B5EF4-FFF2-40B4-BE49-F238E27FC236}">
                <a16:creationId xmlns:a16="http://schemas.microsoft.com/office/drawing/2014/main" id="{1124B51A-6C96-2460-25EA-3AE34E209A80}"/>
              </a:ext>
            </a:extLst>
          </p:cNvPr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554038" y="5508468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69" name="Text Placeholder 9">
            <a:extLst>
              <a:ext uri="{FF2B5EF4-FFF2-40B4-BE49-F238E27FC236}">
                <a16:creationId xmlns:a16="http://schemas.microsoft.com/office/drawing/2014/main" id="{D85C6723-ECBE-A34C-0D61-4B45D17744BD}"/>
              </a:ext>
            </a:extLst>
          </p:cNvPr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1291501" y="5523857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1" name="Text Placeholder 9">
            <a:extLst>
              <a:ext uri="{FF2B5EF4-FFF2-40B4-BE49-F238E27FC236}">
                <a16:creationId xmlns:a16="http://schemas.microsoft.com/office/drawing/2014/main" id="{86AF0BFB-0105-6069-F31A-CDC7E2F83D9B}"/>
              </a:ext>
            </a:extLst>
          </p:cNvPr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6812282" y="5508468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  <p:sp>
        <p:nvSpPr>
          <p:cNvPr id="72" name="Text Placeholder 9">
            <a:extLst>
              <a:ext uri="{FF2B5EF4-FFF2-40B4-BE49-F238E27FC236}">
                <a16:creationId xmlns:a16="http://schemas.microsoft.com/office/drawing/2014/main" id="{619D5789-D789-55D5-B63E-988C8435D7E0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7549745" y="5523857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CD3A5B2-D224-B3CB-40BD-AA46C95B2CB7}"/>
              </a:ext>
            </a:extLst>
          </p:cNvPr>
          <p:cNvSpPr/>
          <p:nvPr userDrawn="1"/>
        </p:nvSpPr>
        <p:spPr>
          <a:xfrm>
            <a:off x="1055763" y="5363883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87AAFAE-7215-488F-170B-9FAAA10697D6}"/>
              </a:ext>
            </a:extLst>
          </p:cNvPr>
          <p:cNvSpPr/>
          <p:nvPr userDrawn="1"/>
        </p:nvSpPr>
        <p:spPr>
          <a:xfrm>
            <a:off x="7314007" y="5363883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93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736">
          <p15:clr>
            <a:srgbClr val="FBAE40"/>
          </p15:clr>
        </p15:guide>
        <p15:guide id="4" orient="horz" pos="768">
          <p15:clr>
            <a:srgbClr val="FBAE40"/>
          </p15:clr>
        </p15:guide>
        <p15:guide id="5" pos="7344">
          <p15:clr>
            <a:srgbClr val="FBAE40"/>
          </p15:clr>
        </p15:guide>
        <p15:guide id="6" pos="336">
          <p15:clr>
            <a:srgbClr val="FBAE40"/>
          </p15:clr>
        </p15:guide>
        <p15:guide id="7" orient="horz" pos="3888">
          <p15:clr>
            <a:srgbClr val="FBAE40"/>
          </p15:clr>
        </p15:guide>
        <p15:guide id="8" orient="horz" pos="398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5819C570-D534-3388-D34B-391E113C4CE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235248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E9C3058F-3C06-0122-066E-6731A7F58B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0C3392"/>
              </a:gs>
              <a:gs pos="15000">
                <a:srgbClr val="041E3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645BCEB-6F21-197B-7F89-587887F8516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1405" r="18538" b="25925"/>
          <a:stretch>
            <a:fillRect/>
          </a:stretch>
        </p:blipFill>
        <p:spPr>
          <a:xfrm>
            <a:off x="0" y="3026996"/>
            <a:ext cx="12192000" cy="3831005"/>
          </a:xfrm>
          <a:custGeom>
            <a:avLst/>
            <a:gdLst>
              <a:gd name="connsiteX0" fmla="*/ 0 w 12192000"/>
              <a:gd name="connsiteY0" fmla="*/ 0 h 3831005"/>
              <a:gd name="connsiteX1" fmla="*/ 12192000 w 12192000"/>
              <a:gd name="connsiteY1" fmla="*/ 0 h 3831005"/>
              <a:gd name="connsiteX2" fmla="*/ 12192000 w 12192000"/>
              <a:gd name="connsiteY2" fmla="*/ 3831005 h 3831005"/>
              <a:gd name="connsiteX3" fmla="*/ 0 w 12192000"/>
              <a:gd name="connsiteY3" fmla="*/ 3831005 h 383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31005">
                <a:moveTo>
                  <a:pt x="0" y="0"/>
                </a:moveTo>
                <a:lnTo>
                  <a:pt x="12192000" y="0"/>
                </a:lnTo>
                <a:lnTo>
                  <a:pt x="12192000" y="3831005"/>
                </a:lnTo>
                <a:lnTo>
                  <a:pt x="0" y="3831005"/>
                </a:lnTo>
                <a:close/>
              </a:path>
            </a:pathLst>
          </a:cu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9FFAACD-9306-9BC7-B887-2999229C1F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6625" y="2321059"/>
            <a:ext cx="1539375" cy="873677"/>
          </a:xfrm>
        </p:spPr>
        <p:txBody>
          <a:bodyPr vert="horz" anchor="b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xx</a:t>
            </a:r>
            <a:endParaRPr lang="en-IN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378C9DB-1B68-0E26-6D0F-AE19626BE9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6625" y="3351906"/>
            <a:ext cx="5120775" cy="1344168"/>
          </a:xfrm>
        </p:spPr>
        <p:txBody>
          <a:bodyPr anchor="t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Divider subtitle style</a:t>
            </a:r>
            <a:endParaRPr lang="en-IN" dirty="0"/>
          </a:p>
        </p:txBody>
      </p:sp>
      <p:sp>
        <p:nvSpPr>
          <p:cNvPr id="14" name="Picture Placeholder 24">
            <a:extLst>
              <a:ext uri="{FF2B5EF4-FFF2-40B4-BE49-F238E27FC236}">
                <a16:creationId xmlns:a16="http://schemas.microsoft.com/office/drawing/2014/main" id="{7452250D-12D2-0A0A-2DDF-4237821E33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6626" y="682171"/>
            <a:ext cx="2053724" cy="930729"/>
          </a:xfrm>
        </p:spPr>
        <p:txBody>
          <a:bodyPr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val="1040265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5819C570-D534-3388-D34B-391E113C4CE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05768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819C570-D534-3388-D34B-391E113C4C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E9C3058F-3C06-0122-066E-6731A7F58B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0C3392"/>
              </a:gs>
              <a:gs pos="15000">
                <a:srgbClr val="041E3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3D7D8E4-8D6F-1862-F875-A27E4FDBEC6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1405" r="18538" b="25925"/>
          <a:stretch>
            <a:fillRect/>
          </a:stretch>
        </p:blipFill>
        <p:spPr>
          <a:xfrm>
            <a:off x="0" y="3026996"/>
            <a:ext cx="12192000" cy="3831005"/>
          </a:xfrm>
          <a:custGeom>
            <a:avLst/>
            <a:gdLst>
              <a:gd name="connsiteX0" fmla="*/ 0 w 12192000"/>
              <a:gd name="connsiteY0" fmla="*/ 0 h 3831005"/>
              <a:gd name="connsiteX1" fmla="*/ 12192000 w 12192000"/>
              <a:gd name="connsiteY1" fmla="*/ 0 h 3831005"/>
              <a:gd name="connsiteX2" fmla="*/ 12192000 w 12192000"/>
              <a:gd name="connsiteY2" fmla="*/ 3831005 h 3831005"/>
              <a:gd name="connsiteX3" fmla="*/ 0 w 12192000"/>
              <a:gd name="connsiteY3" fmla="*/ 3831005 h 383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31005">
                <a:moveTo>
                  <a:pt x="0" y="0"/>
                </a:moveTo>
                <a:lnTo>
                  <a:pt x="12192000" y="0"/>
                </a:lnTo>
                <a:lnTo>
                  <a:pt x="12192000" y="3831005"/>
                </a:lnTo>
                <a:lnTo>
                  <a:pt x="0" y="3831005"/>
                </a:lnTo>
                <a:close/>
              </a:path>
            </a:pathLst>
          </a:cu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D378C9DB-1B68-0E26-6D0F-AE19626BE9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6626" y="3983278"/>
            <a:ext cx="3873274" cy="719351"/>
          </a:xfrm>
        </p:spPr>
        <p:txBody>
          <a:bodyPr anchor="t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Thank you</a:t>
            </a:r>
            <a:endParaRPr lang="en-IN" dirty="0"/>
          </a:p>
        </p:txBody>
      </p:sp>
      <p:sp>
        <p:nvSpPr>
          <p:cNvPr id="14" name="Picture Placeholder 24">
            <a:extLst>
              <a:ext uri="{FF2B5EF4-FFF2-40B4-BE49-F238E27FC236}">
                <a16:creationId xmlns:a16="http://schemas.microsoft.com/office/drawing/2014/main" id="{7452250D-12D2-0A0A-2DDF-4237821E33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6626" y="682171"/>
            <a:ext cx="2053724" cy="930729"/>
          </a:xfrm>
        </p:spPr>
        <p:txBody>
          <a:bodyPr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val="950070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931820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82C07989-8625-2FDB-32E2-8A354184770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54736" y="1720091"/>
            <a:ext cx="11082528" cy="4456872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BB3418-308D-4AB4-208B-3E0B67EEFA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6" y="1237703"/>
            <a:ext cx="11082528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4971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r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776876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47" imgH="348" progId="TCLayout.ActiveDocument.1">
                  <p:embed/>
                </p:oleObj>
              </mc:Choice>
              <mc:Fallback>
                <p:oleObj name="think-cell Slide" r:id="rId7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B5BC21E6-1863-9706-B21F-47D89F1F55D0}"/>
              </a:ext>
            </a:extLst>
          </p:cNvPr>
          <p:cNvSpPr/>
          <p:nvPr userDrawn="1"/>
        </p:nvSpPr>
        <p:spPr>
          <a:xfrm>
            <a:off x="7829550" y="0"/>
            <a:ext cx="436245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7014464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>
            <a:cxnSpLocks/>
          </p:cNvCxnSpPr>
          <p:nvPr userDrawn="1">
            <p:custDataLst>
              <p:tags r:id="rId2"/>
            </p:custDataLst>
          </p:nvPr>
        </p:nvCxnSpPr>
        <p:spPr>
          <a:xfrm>
            <a:off x="554736" y="6324229"/>
            <a:ext cx="7014464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7014464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D217E2C-EE07-F73C-958F-E247E36B3F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6" y="1237703"/>
            <a:ext cx="7014464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hart Placeholder 4">
            <a:extLst>
              <a:ext uri="{FF2B5EF4-FFF2-40B4-BE49-F238E27FC236}">
                <a16:creationId xmlns:a16="http://schemas.microsoft.com/office/drawing/2014/main" id="{2ECB8CDC-6D5D-1569-8EE7-D234D9176F6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54736" y="1720091"/>
            <a:ext cx="7014464" cy="4456872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cxnSp>
        <p:nvCxnSpPr>
          <p:cNvPr id="14" name="BottomLine">
            <a:extLst>
              <a:ext uri="{FF2B5EF4-FFF2-40B4-BE49-F238E27FC236}">
                <a16:creationId xmlns:a16="http://schemas.microsoft.com/office/drawing/2014/main" id="{F47F4168-6575-25E8-0C4D-15F2C2F4E479}"/>
              </a:ext>
            </a:extLst>
          </p:cNvPr>
          <p:cNvCxnSpPr>
            <a:cxnSpLocks/>
          </p:cNvCxnSpPr>
          <p:nvPr userDrawn="1">
            <p:custDataLst>
              <p:tags r:id="rId4"/>
            </p:custDataLst>
          </p:nvPr>
        </p:nvCxnSpPr>
        <p:spPr>
          <a:xfrm>
            <a:off x="8105775" y="6324229"/>
            <a:ext cx="3531489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AFB1A41-231B-0192-401E-9CD4E2751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5774" y="1720091"/>
            <a:ext cx="3531489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0DE68AAD-C4DA-9C7C-ABA5-7499259FB4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05774" y="1237703"/>
            <a:ext cx="3531489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3" name="BottomLine">
            <a:extLst>
              <a:ext uri="{FF2B5EF4-FFF2-40B4-BE49-F238E27FC236}">
                <a16:creationId xmlns:a16="http://schemas.microsoft.com/office/drawing/2014/main" id="{2FCFA431-F2FF-A12B-57A5-42673E3E55F9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8105775" y="1119846"/>
            <a:ext cx="3531489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2078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A7F319BE-A26F-1CF2-2F64-9A9432F3822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824062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2" imgW="347" imgH="348" progId="TCLayout.ActiveDocument.1">
                  <p:embed/>
                </p:oleObj>
              </mc:Choice>
              <mc:Fallback>
                <p:oleObj name="think-cell Slide" r:id="rId32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E82C34-4D16-6AAE-7A62-CCFA35502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917C90-98A0-6B64-D5B1-7973B1C38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6AA2D-045D-CF4D-8A92-110F0447A6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6E627-25B5-391E-F830-CAA9316EFF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4CDAA-EDD8-A25B-0DA3-A851E9E716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555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80" r:id="rId4"/>
    <p:sldLayoutId id="2147483684" r:id="rId5"/>
    <p:sldLayoutId id="2147483651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83" r:id="rId17"/>
    <p:sldLayoutId id="2147483685" r:id="rId18"/>
    <p:sldLayoutId id="2147483682" r:id="rId19"/>
    <p:sldLayoutId id="2147483671" r:id="rId20"/>
    <p:sldLayoutId id="2147483672" r:id="rId21"/>
    <p:sldLayoutId id="2147483678" r:id="rId22"/>
    <p:sldLayoutId id="2147483673" r:id="rId23"/>
    <p:sldLayoutId id="2147483674" r:id="rId24"/>
    <p:sldLayoutId id="2147483675" r:id="rId25"/>
    <p:sldLayoutId id="2147483677" r:id="rId26"/>
    <p:sldLayoutId id="2147483676" r:id="rId27"/>
    <p:sldLayoutId id="2147483659" r:id="rId28"/>
    <p:sldLayoutId id="2147483686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93.xml"/><Relationship Id="rId5" Type="http://schemas.openxmlformats.org/officeDocument/2006/relationships/hyperlink" Target="https://forms.gle/qomCt2c4icWRuSAC6" TargetMode="Externa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2.xml"/><Relationship Id="rId5" Type="http://schemas.openxmlformats.org/officeDocument/2006/relationships/chart" Target="../charts/chart1.xml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3.xml"/><Relationship Id="rId5" Type="http://schemas.openxmlformats.org/officeDocument/2006/relationships/chart" Target="../charts/chart2.xml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04.xml"/><Relationship Id="rId5" Type="http://schemas.openxmlformats.org/officeDocument/2006/relationships/chart" Target="../charts/chart3.xml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05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6.xml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7.xml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8.xml"/><Relationship Id="rId4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9.xml"/><Relationship Id="rId4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10.xml"/><Relationship Id="rId4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7" Type="http://schemas.openxmlformats.org/officeDocument/2006/relationships/image" Target="../media/image1.emf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oleObject" Target="../embeddings/oleObject45.bin"/><Relationship Id="rId5" Type="http://schemas.openxmlformats.org/officeDocument/2006/relationships/slideLayout" Target="../slideLayouts/slideLayout20.xml"/><Relationship Id="rId4" Type="http://schemas.openxmlformats.org/officeDocument/2006/relationships/tags" Target="../tags/tag1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4.x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15.xml"/><Relationship Id="rId4" Type="http://schemas.openxmlformats.org/officeDocument/2006/relationships/image" Target="../media/image1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oleObject" Target="../embeddings/oleObject47.bin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6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1.emf"/><Relationship Id="rId9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17.xml"/><Relationship Id="rId4" Type="http://schemas.openxmlformats.org/officeDocument/2006/relationships/image" Target="../media/image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18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19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20.xml"/><Relationship Id="rId4" Type="http://schemas.openxmlformats.org/officeDocument/2006/relationships/image" Target="../media/image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2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2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23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24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5.x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6.x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7.x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8.x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9.x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0.xm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01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8E3221-1199-4559-887A-81BFEE9ED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58266C76-0FB3-315C-8137-B1F693131F6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8266C76-0FB3-315C-8137-B1F693131F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EB4FA1B2-6F0A-E84A-6BFB-57AA19577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How to use this template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A91C4ECE-67FC-1F3A-3638-F5DA91BF1D74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1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15FC7A-EC7C-D05A-A5CB-D96FD519F1BB}"/>
              </a:ext>
            </a:extLst>
          </p:cNvPr>
          <p:cNvSpPr txBox="1"/>
          <p:nvPr/>
        </p:nvSpPr>
        <p:spPr>
          <a:xfrm>
            <a:off x="609600" y="1633165"/>
            <a:ext cx="7203311" cy="8309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dirty="0"/>
              <a:t>This template is designed for flexibility — customize it to suit your business needs while maintaining the clean, structured design for clarity and consistency.</a:t>
            </a:r>
          </a:p>
        </p:txBody>
      </p:sp>
      <p:sp>
        <p:nvSpPr>
          <p:cNvPr id="38" name="Rectangle: Rounded Corners 19">
            <a:extLst>
              <a:ext uri="{FF2B5EF4-FFF2-40B4-BE49-F238E27FC236}">
                <a16:creationId xmlns:a16="http://schemas.microsoft.com/office/drawing/2014/main" id="{81197C60-B976-BB19-2BF9-90803BD8C38D}"/>
              </a:ext>
            </a:extLst>
          </p:cNvPr>
          <p:cNvSpPr/>
          <p:nvPr/>
        </p:nvSpPr>
        <p:spPr>
          <a:xfrm>
            <a:off x="609600" y="2804612"/>
            <a:ext cx="2074310" cy="2909396"/>
          </a:xfrm>
          <a:prstGeom prst="roundRect">
            <a:avLst>
              <a:gd name="adj" fmla="val 942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371600" bIns="182880" rtlCol="0" anchor="t"/>
          <a:lstStyle/>
          <a:p>
            <a:r>
              <a:rPr lang="en-US" sz="1200" dirty="0">
                <a:solidFill>
                  <a:schemeClr val="bg1"/>
                </a:solidFill>
              </a:rPr>
              <a:t>Click on any text box to enter your own titles, subtitles, and content. Follow the existing formatting for a consistent, professional look.</a:t>
            </a:r>
          </a:p>
        </p:txBody>
      </p:sp>
      <p:sp>
        <p:nvSpPr>
          <p:cNvPr id="39" name="Rectangle: Rounded Corners 20">
            <a:extLst>
              <a:ext uri="{FF2B5EF4-FFF2-40B4-BE49-F238E27FC236}">
                <a16:creationId xmlns:a16="http://schemas.microsoft.com/office/drawing/2014/main" id="{AFDE038D-D3B7-B5B8-6AC4-E78DD856EC87}"/>
              </a:ext>
            </a:extLst>
          </p:cNvPr>
          <p:cNvSpPr/>
          <p:nvPr/>
        </p:nvSpPr>
        <p:spPr>
          <a:xfrm>
            <a:off x="2834222" y="2804612"/>
            <a:ext cx="2074310" cy="2909396"/>
          </a:xfrm>
          <a:prstGeom prst="roundRect">
            <a:avLst>
              <a:gd name="adj" fmla="val 942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371600" bIns="182880" rtlCol="0" anchor="t"/>
          <a:lstStyle/>
          <a:p>
            <a:r>
              <a:rPr lang="en-US" sz="1200" dirty="0">
                <a:solidFill>
                  <a:schemeClr val="bg1"/>
                </a:solidFill>
              </a:rPr>
              <a:t>Right-click on any chart, select </a:t>
            </a:r>
            <a:r>
              <a:rPr lang="en-US" sz="1200" i="1" dirty="0">
                <a:solidFill>
                  <a:schemeClr val="bg1"/>
                </a:solidFill>
              </a:rPr>
              <a:t>Edit Data</a:t>
            </a:r>
            <a:r>
              <a:rPr lang="en-US" sz="1200" dirty="0">
                <a:solidFill>
                  <a:schemeClr val="bg1"/>
                </a:solidFill>
              </a:rPr>
              <a:t>, and input your actual figures in the linked Excel sheet. The charts will update automatically.</a:t>
            </a:r>
          </a:p>
        </p:txBody>
      </p:sp>
      <p:sp>
        <p:nvSpPr>
          <p:cNvPr id="40" name="Rectangle: Rounded Corners 21">
            <a:extLst>
              <a:ext uri="{FF2B5EF4-FFF2-40B4-BE49-F238E27FC236}">
                <a16:creationId xmlns:a16="http://schemas.microsoft.com/office/drawing/2014/main" id="{326F8A05-6F82-2135-37F0-55D658DA8B44}"/>
              </a:ext>
            </a:extLst>
          </p:cNvPr>
          <p:cNvSpPr/>
          <p:nvPr/>
        </p:nvSpPr>
        <p:spPr>
          <a:xfrm>
            <a:off x="5058845" y="2804612"/>
            <a:ext cx="2074310" cy="2909396"/>
          </a:xfrm>
          <a:prstGeom prst="roundRect">
            <a:avLst>
              <a:gd name="adj" fmla="val 942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371600" bIns="182880" rtlCol="0" anchor="t"/>
          <a:lstStyle/>
          <a:p>
            <a:r>
              <a:rPr lang="en-US" sz="1200" dirty="0">
                <a:solidFill>
                  <a:schemeClr val="bg1"/>
                </a:solidFill>
              </a:rPr>
              <a:t>Click on any image placeholder, choose </a:t>
            </a:r>
            <a:r>
              <a:rPr lang="en-US" sz="1200" i="1" dirty="0">
                <a:solidFill>
                  <a:schemeClr val="bg1"/>
                </a:solidFill>
              </a:rPr>
              <a:t>Change Picture</a:t>
            </a:r>
            <a:r>
              <a:rPr lang="en-US" sz="1200" dirty="0">
                <a:solidFill>
                  <a:schemeClr val="bg1"/>
                </a:solidFill>
              </a:rPr>
              <a:t>, and insert your own visuals. Use high-resolution, relevant images for maximum impact.</a:t>
            </a:r>
          </a:p>
        </p:txBody>
      </p:sp>
      <p:sp>
        <p:nvSpPr>
          <p:cNvPr id="41" name="Rectangle: Rounded Corners 22">
            <a:extLst>
              <a:ext uri="{FF2B5EF4-FFF2-40B4-BE49-F238E27FC236}">
                <a16:creationId xmlns:a16="http://schemas.microsoft.com/office/drawing/2014/main" id="{EDEA2AEC-938D-4D37-DAD2-8AFCB4845683}"/>
              </a:ext>
            </a:extLst>
          </p:cNvPr>
          <p:cNvSpPr/>
          <p:nvPr/>
        </p:nvSpPr>
        <p:spPr>
          <a:xfrm>
            <a:off x="7283467" y="2804612"/>
            <a:ext cx="2074310" cy="2909396"/>
          </a:xfrm>
          <a:prstGeom prst="roundRect">
            <a:avLst>
              <a:gd name="adj" fmla="val 942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371600" bIns="182880" rtlCol="0" anchor="t"/>
          <a:lstStyle/>
          <a:p>
            <a:r>
              <a:rPr lang="en-US" sz="1200" dirty="0">
                <a:solidFill>
                  <a:schemeClr val="bg1"/>
                </a:solidFill>
              </a:rPr>
              <a:t>If needed, adjust accent colors or fonts via the </a:t>
            </a:r>
            <a:r>
              <a:rPr lang="en-US" sz="1200" i="1" dirty="0">
                <a:solidFill>
                  <a:schemeClr val="bg1"/>
                </a:solidFill>
              </a:rPr>
              <a:t>Design</a:t>
            </a:r>
            <a:r>
              <a:rPr lang="en-US" sz="1200" dirty="0">
                <a:solidFill>
                  <a:schemeClr val="bg1"/>
                </a:solidFill>
              </a:rPr>
              <a:t> or </a:t>
            </a:r>
            <a:r>
              <a:rPr lang="en-US" sz="1200" i="1" dirty="0">
                <a:solidFill>
                  <a:schemeClr val="bg1"/>
                </a:solidFill>
              </a:rPr>
              <a:t>View &gt; Slide Master</a:t>
            </a:r>
            <a:r>
              <a:rPr lang="en-US" sz="1200" dirty="0">
                <a:solidFill>
                  <a:schemeClr val="bg1"/>
                </a:solidFill>
              </a:rPr>
              <a:t> tab to match your brand guidelines.</a:t>
            </a:r>
          </a:p>
        </p:txBody>
      </p:sp>
      <p:sp>
        <p:nvSpPr>
          <p:cNvPr id="42" name="Rectangle: Rounded Corners 23">
            <a:extLst>
              <a:ext uri="{FF2B5EF4-FFF2-40B4-BE49-F238E27FC236}">
                <a16:creationId xmlns:a16="http://schemas.microsoft.com/office/drawing/2014/main" id="{9E9AF51B-E02E-6C5D-0756-378CDB7E15EB}"/>
              </a:ext>
            </a:extLst>
          </p:cNvPr>
          <p:cNvSpPr/>
          <p:nvPr/>
        </p:nvSpPr>
        <p:spPr>
          <a:xfrm>
            <a:off x="9508090" y="2804612"/>
            <a:ext cx="2074310" cy="2909396"/>
          </a:xfrm>
          <a:prstGeom prst="roundRect">
            <a:avLst>
              <a:gd name="adj" fmla="val 942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371600" bIns="182880" rtlCol="0" anchor="t"/>
          <a:lstStyle/>
          <a:p>
            <a:r>
              <a:rPr lang="en-US" sz="1200" dirty="0">
                <a:solidFill>
                  <a:schemeClr val="bg1"/>
                </a:solidFill>
              </a:rPr>
              <a:t>Add new sections or remove slides that aren’t relevant by right-clicking in the slide sorter view.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1FCDE4E-24AA-AFA9-736A-3D6CC9513FFA}"/>
              </a:ext>
            </a:extLst>
          </p:cNvPr>
          <p:cNvSpPr txBox="1"/>
          <p:nvPr/>
        </p:nvSpPr>
        <p:spPr>
          <a:xfrm>
            <a:off x="609599" y="3342179"/>
            <a:ext cx="2074309" cy="584775"/>
          </a:xfrm>
          <a:prstGeom prst="rect">
            <a:avLst/>
          </a:prstGeom>
          <a:noFill/>
        </p:spPr>
        <p:txBody>
          <a:bodyPr wrap="square" lIns="182880" rIns="18288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+mj-lt"/>
              </a:rPr>
              <a:t>Replace Placeholder text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7C725A7-5B9A-FD7F-9AD0-01242A87FE50}"/>
              </a:ext>
            </a:extLst>
          </p:cNvPr>
          <p:cNvSpPr txBox="1"/>
          <p:nvPr/>
        </p:nvSpPr>
        <p:spPr>
          <a:xfrm>
            <a:off x="2834220" y="3342179"/>
            <a:ext cx="2074309" cy="584775"/>
          </a:xfrm>
          <a:prstGeom prst="rect">
            <a:avLst/>
          </a:prstGeom>
          <a:noFill/>
        </p:spPr>
        <p:txBody>
          <a:bodyPr wrap="square" lIns="182880" rIns="18288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+mj-lt"/>
              </a:rPr>
              <a:t>Update Data in Charts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ADAD050-3D9B-3242-54CE-0DB2C269008D}"/>
              </a:ext>
            </a:extLst>
          </p:cNvPr>
          <p:cNvSpPr txBox="1"/>
          <p:nvPr/>
        </p:nvSpPr>
        <p:spPr>
          <a:xfrm>
            <a:off x="5058839" y="3342179"/>
            <a:ext cx="2074309" cy="584775"/>
          </a:xfrm>
          <a:prstGeom prst="rect">
            <a:avLst/>
          </a:prstGeom>
          <a:noFill/>
        </p:spPr>
        <p:txBody>
          <a:bodyPr wrap="square" lIns="182880" rIns="18288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+mj-lt"/>
              </a:rPr>
              <a:t>Swap Out Images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F9B7432-F20C-48A5-132E-695E7E952313}"/>
              </a:ext>
            </a:extLst>
          </p:cNvPr>
          <p:cNvSpPr txBox="1"/>
          <p:nvPr/>
        </p:nvSpPr>
        <p:spPr>
          <a:xfrm>
            <a:off x="7283468" y="3342179"/>
            <a:ext cx="2074309" cy="584775"/>
          </a:xfrm>
          <a:prstGeom prst="rect">
            <a:avLst/>
          </a:prstGeom>
          <a:noFill/>
        </p:spPr>
        <p:txBody>
          <a:bodyPr wrap="square" lIns="182880" rIns="18288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+mj-lt"/>
              </a:rPr>
              <a:t>Adjust Colors and Styles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2D37916-8B9F-19B3-CCDD-C19762EC8C4D}"/>
              </a:ext>
            </a:extLst>
          </p:cNvPr>
          <p:cNvSpPr txBox="1"/>
          <p:nvPr/>
        </p:nvSpPr>
        <p:spPr>
          <a:xfrm>
            <a:off x="9508091" y="3342179"/>
            <a:ext cx="2074309" cy="584775"/>
          </a:xfrm>
          <a:prstGeom prst="rect">
            <a:avLst/>
          </a:prstGeom>
          <a:noFill/>
        </p:spPr>
        <p:txBody>
          <a:bodyPr wrap="square" lIns="182880" rIns="18288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+mj-lt"/>
              </a:rPr>
              <a:t>Duplicate or Remove Slides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2DEFB1B-31F5-59B8-ACBB-CC23420C40D8}"/>
              </a:ext>
            </a:extLst>
          </p:cNvPr>
          <p:cNvSpPr txBox="1"/>
          <p:nvPr/>
        </p:nvSpPr>
        <p:spPr>
          <a:xfrm>
            <a:off x="609600" y="3033833"/>
            <a:ext cx="625121" cy="369332"/>
          </a:xfrm>
          <a:prstGeom prst="rect">
            <a:avLst/>
          </a:prstGeom>
          <a:noFill/>
        </p:spPr>
        <p:txBody>
          <a:bodyPr wrap="square" lIns="18288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1.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6F882FB-6DA0-9989-0073-D7F828ACF95C}"/>
              </a:ext>
            </a:extLst>
          </p:cNvPr>
          <p:cNvSpPr txBox="1"/>
          <p:nvPr/>
        </p:nvSpPr>
        <p:spPr>
          <a:xfrm>
            <a:off x="2834213" y="3033833"/>
            <a:ext cx="625121" cy="369332"/>
          </a:xfrm>
          <a:prstGeom prst="rect">
            <a:avLst/>
          </a:prstGeom>
          <a:noFill/>
        </p:spPr>
        <p:txBody>
          <a:bodyPr wrap="square" lIns="18288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2.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B891F3B-1576-2F50-2C81-B2736F3CE3B6}"/>
              </a:ext>
            </a:extLst>
          </p:cNvPr>
          <p:cNvSpPr txBox="1"/>
          <p:nvPr/>
        </p:nvSpPr>
        <p:spPr>
          <a:xfrm>
            <a:off x="5058832" y="3033833"/>
            <a:ext cx="625121" cy="369332"/>
          </a:xfrm>
          <a:prstGeom prst="rect">
            <a:avLst/>
          </a:prstGeom>
          <a:noFill/>
        </p:spPr>
        <p:txBody>
          <a:bodyPr wrap="square" lIns="18288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3.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DBD2FF5-E44E-5DF3-1F91-9FE2CC175878}"/>
              </a:ext>
            </a:extLst>
          </p:cNvPr>
          <p:cNvSpPr txBox="1"/>
          <p:nvPr/>
        </p:nvSpPr>
        <p:spPr>
          <a:xfrm>
            <a:off x="7283455" y="3033833"/>
            <a:ext cx="625121" cy="369332"/>
          </a:xfrm>
          <a:prstGeom prst="rect">
            <a:avLst/>
          </a:prstGeom>
          <a:noFill/>
        </p:spPr>
        <p:txBody>
          <a:bodyPr wrap="square" lIns="18288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4.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BEE9CE7-13BD-0C16-3FFB-304F13061EF5}"/>
              </a:ext>
            </a:extLst>
          </p:cNvPr>
          <p:cNvSpPr txBox="1"/>
          <p:nvPr/>
        </p:nvSpPr>
        <p:spPr>
          <a:xfrm>
            <a:off x="9508089" y="3033833"/>
            <a:ext cx="625121" cy="369332"/>
          </a:xfrm>
          <a:prstGeom prst="rect">
            <a:avLst/>
          </a:prstGeom>
          <a:noFill/>
        </p:spPr>
        <p:txBody>
          <a:bodyPr wrap="square" lIns="18288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5.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26AE2-27E4-4AE8-3E37-CD11E890097A}"/>
              </a:ext>
            </a:extLst>
          </p:cNvPr>
          <p:cNvSpPr txBox="1"/>
          <p:nvPr/>
        </p:nvSpPr>
        <p:spPr>
          <a:xfrm>
            <a:off x="8098971" y="103374"/>
            <a:ext cx="3981200" cy="2208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/>
              <a:t>What could make this template better? Please tell us </a:t>
            </a:r>
            <a:r>
              <a:rPr lang="en-US" sz="1100" dirty="0">
                <a:hlinkClick r:id="rId5"/>
              </a:rPr>
              <a:t>here</a:t>
            </a:r>
            <a:r>
              <a:rPr lang="en-US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4862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71EFD-DA36-F1A0-B50F-5078E44E8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CE318A5A-6FC7-2ADE-EA19-DC850D67A00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62573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C77EBBD-700C-11D5-40B0-8D8ED90CFA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Chart Placeholder 16">
            <a:extLst>
              <a:ext uri="{FF2B5EF4-FFF2-40B4-BE49-F238E27FC236}">
                <a16:creationId xmlns:a16="http://schemas.microsoft.com/office/drawing/2014/main" id="{415ACE2D-F69F-21A6-9D62-F65082F83359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473971240"/>
              </p:ext>
            </p:extLst>
          </p:nvPr>
        </p:nvGraphicFramePr>
        <p:xfrm>
          <a:off x="554038" y="1720850"/>
          <a:ext cx="11083925" cy="4456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CFC5D12E-2C2B-5E5B-20D5-FF76DAAF9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style</a:t>
            </a:r>
            <a:endParaRPr lang="en-IN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49BFCF5-CF03-F435-5DA6-C6295B6A1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/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10</a:t>
            </a:fld>
            <a:endParaRPr lang="en-IN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66FCB8FB-D486-1838-4C53-F17909163D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2867533A-7EB0-0B6A-148C-FA6FFD6B2E1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6" y="1237703"/>
            <a:ext cx="11082528" cy="364531"/>
          </a:xfrm>
        </p:spPr>
        <p:txBody>
          <a:bodyPr anchor="t">
            <a:norm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Header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0461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48364-AA0C-3F31-416C-EEB293B70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F5C463E1-95EB-65DE-F713-78C5B46738B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556276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E318A5A-6FC7-2ADE-EA19-DC850D67A0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30E97B4-0457-EE81-0021-51DFFEBAD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11</a:t>
            </a:fld>
            <a:endParaRPr lang="en-IN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A22BCBCB-1E55-BF8C-A14B-525CAB5FEF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05E30C0D-BC8F-6A87-87F7-49F969952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7014464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style</a:t>
            </a:r>
            <a:endParaRPr lang="en-IN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C01EC1B7-857F-AA0C-D810-F67CA4F89B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6" y="1237703"/>
            <a:ext cx="7014464" cy="364531"/>
          </a:xfrm>
        </p:spPr>
        <p:txBody>
          <a:bodyPr anchor="t">
            <a:norm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Header text styles</a:t>
            </a:r>
          </a:p>
        </p:txBody>
      </p:sp>
      <p:graphicFrame>
        <p:nvGraphicFramePr>
          <p:cNvPr id="34" name="Chart Placeholder 16">
            <a:extLst>
              <a:ext uri="{FF2B5EF4-FFF2-40B4-BE49-F238E27FC236}">
                <a16:creationId xmlns:a16="http://schemas.microsoft.com/office/drawing/2014/main" id="{AF0D2BEA-2E08-9B8A-C940-FB5F7F7AEA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4824290"/>
              </p:ext>
            </p:extLst>
          </p:nvPr>
        </p:nvGraphicFramePr>
        <p:xfrm>
          <a:off x="554736" y="1720091"/>
          <a:ext cx="7014464" cy="4456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8944136F-5ACC-9456-D0C5-FF8A430A4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5774" y="1720091"/>
            <a:ext cx="3531489" cy="4456872"/>
          </a:xfrm>
        </p:spPr>
        <p:txBody>
          <a:bodyPr/>
          <a:lstStyle/>
          <a:p>
            <a:pPr lvl="0"/>
            <a:r>
              <a:rPr lang="en-US" dirty="0"/>
              <a:t>Lorem ipsum dolor sit amet, consectetuer adipiscing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Nunc viverra imperdiet enim. Fusce est. Vivamus a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Pellentesque habitant morbi tristique senectus et netus et malesuada fames ac turpis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39291B9B-D371-9E2F-95D4-850F0C9B54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05774" y="1237703"/>
            <a:ext cx="3531489" cy="364531"/>
          </a:xfrm>
        </p:spPr>
        <p:txBody>
          <a:bodyPr anchor="t">
            <a:norm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Header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2740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389E2-B531-8DB1-49B0-E03E179BC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97EBBA4C-4AC9-6D29-302A-B971AB95CBF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176884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5C463E1-95EB-65DE-F713-78C5B46738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itle 1">
            <a:extLst>
              <a:ext uri="{FF2B5EF4-FFF2-40B4-BE49-F238E27FC236}">
                <a16:creationId xmlns:a16="http://schemas.microsoft.com/office/drawing/2014/main" id="{4D2670DF-635D-89CE-9199-8488DE0D4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style</a:t>
            </a:r>
            <a:endParaRPr lang="en-IN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F5249EC-1A85-26C0-1D3F-466B36112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12</a:t>
            </a:fld>
            <a:endParaRPr lang="en-IN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B179780A-9900-30C3-BAD0-79BA5B8D0D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DBC1C46-B24E-4AFC-8052-4BA9FC83BA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anchor="t">
            <a:norm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Header text styles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9B0AFA8E-6EEB-B16E-E477-D5D3703F1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consectetuer</a:t>
            </a:r>
            <a:br>
              <a:rPr lang="en-US" dirty="0"/>
            </a:br>
            <a:r>
              <a:rPr lang="en-US" dirty="0"/>
              <a:t> adipiscing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Nunc viverra imperdiet enim. Fusce est. </a:t>
            </a:r>
            <a:br>
              <a:rPr lang="en-US" dirty="0"/>
            </a:br>
            <a:r>
              <a:rPr lang="en-US" dirty="0" err="1"/>
              <a:t>Vivamus</a:t>
            </a:r>
            <a:r>
              <a:rPr lang="en-US" dirty="0"/>
              <a:t> a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Pellentesque habitant morbi tristique </a:t>
            </a:r>
            <a:r>
              <a:rPr lang="en-US" dirty="0" err="1"/>
              <a:t>senectus</a:t>
            </a:r>
            <a:r>
              <a:rPr lang="en-US" dirty="0"/>
              <a:t> et</a:t>
            </a:r>
            <a:br>
              <a:rPr lang="en-US" dirty="0"/>
            </a:br>
            <a:r>
              <a:rPr lang="en-US" dirty="0" err="1"/>
              <a:t>netus</a:t>
            </a:r>
            <a:r>
              <a:rPr lang="en-US" dirty="0"/>
              <a:t> et malesuada fames ac turpis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A7AE38C2-C645-99B2-DC98-8FBA5F31F2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anchor="t">
            <a:norm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Header text styles</a:t>
            </a:r>
          </a:p>
        </p:txBody>
      </p:sp>
      <p:graphicFrame>
        <p:nvGraphicFramePr>
          <p:cNvPr id="34" name="Chart Placeholder 16">
            <a:extLst>
              <a:ext uri="{FF2B5EF4-FFF2-40B4-BE49-F238E27FC236}">
                <a16:creationId xmlns:a16="http://schemas.microsoft.com/office/drawing/2014/main" id="{B875B944-67E2-13B6-B5EB-DF6A55B0E6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7570905"/>
              </p:ext>
            </p:extLst>
          </p:nvPr>
        </p:nvGraphicFramePr>
        <p:xfrm>
          <a:off x="554737" y="1720091"/>
          <a:ext cx="5244083" cy="4456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792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4D14E6-9B4D-ADE5-DB31-9FA6F6AF7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3A519A1-00BE-F774-BF4F-B4419F93A21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214651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7EBBA4C-4AC9-6D29-302A-B971AB95CB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DBB1982-704D-A1CB-B482-D222483D0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/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13</a:t>
            </a:fld>
            <a:endParaRPr lang="en-IN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D22454F7-1167-40AB-6E12-FE214F1943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5459170D-9BA2-DB10-390F-2431385284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7" y="1237703"/>
            <a:ext cx="5244083" cy="364531"/>
          </a:xfrm>
        </p:spPr>
        <p:txBody>
          <a:bodyPr anchor="t">
            <a:norm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Header text styles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C6888DF3-F6FB-AF81-1357-4CB55F25D8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2863" y="1238250"/>
            <a:ext cx="5245100" cy="363538"/>
          </a:xfrm>
        </p:spPr>
        <p:txBody>
          <a:bodyPr anchor="t">
            <a:norm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Header text styles</a:t>
            </a:r>
          </a:p>
        </p:txBody>
      </p:sp>
      <p:graphicFrame>
        <p:nvGraphicFramePr>
          <p:cNvPr id="20" name="Chart Placeholder 16">
            <a:extLst>
              <a:ext uri="{FF2B5EF4-FFF2-40B4-BE49-F238E27FC236}">
                <a16:creationId xmlns:a16="http://schemas.microsoft.com/office/drawing/2014/main" id="{5FB195EC-3DFA-A741-C1D7-D1B1FE1F9A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7425924"/>
              </p:ext>
            </p:extLst>
          </p:nvPr>
        </p:nvGraphicFramePr>
        <p:xfrm>
          <a:off x="554737" y="1720091"/>
          <a:ext cx="5244083" cy="4456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Chart Placeholder 16">
            <a:extLst>
              <a:ext uri="{FF2B5EF4-FFF2-40B4-BE49-F238E27FC236}">
                <a16:creationId xmlns:a16="http://schemas.microsoft.com/office/drawing/2014/main" id="{0BD998C3-33D1-4D7A-19EB-14098E7C7B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2841757"/>
              </p:ext>
            </p:extLst>
          </p:nvPr>
        </p:nvGraphicFramePr>
        <p:xfrm>
          <a:off x="6393179" y="1720091"/>
          <a:ext cx="5244083" cy="4456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4" name="Title 1">
            <a:extLst>
              <a:ext uri="{FF2B5EF4-FFF2-40B4-BE49-F238E27FC236}">
                <a16:creationId xmlns:a16="http://schemas.microsoft.com/office/drawing/2014/main" id="{6982AD86-5417-568B-6BFE-9EE4BD3EB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7" y="286802"/>
            <a:ext cx="11082525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55477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113E7E-8089-C790-B3AA-1BDE76C64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F0C09397-611D-50EB-87C4-D361B1E8495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961777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3A519A1-00BE-F774-BF4F-B4419F93A2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itle 1">
            <a:extLst>
              <a:ext uri="{FF2B5EF4-FFF2-40B4-BE49-F238E27FC236}">
                <a16:creationId xmlns:a16="http://schemas.microsoft.com/office/drawing/2014/main" id="{587E9B1B-3BF9-E4C5-EE59-9A8CC120F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style</a:t>
            </a:r>
            <a:endParaRPr lang="en-IN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B37DE828-F9EE-2CBF-2131-06A6608CB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/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14</a:t>
            </a:fld>
            <a:endParaRPr lang="en-IN"/>
          </a:p>
        </p:txBody>
      </p:sp>
      <p:sp>
        <p:nvSpPr>
          <p:cNvPr id="21" name="Text Placeholder 35">
            <a:extLst>
              <a:ext uri="{FF2B5EF4-FFF2-40B4-BE49-F238E27FC236}">
                <a16:creationId xmlns:a16="http://schemas.microsoft.com/office/drawing/2014/main" id="{5ECF833D-EA8B-176D-4293-25AA144BF6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EC6A9E89-B92C-BDC5-6DAE-B98BED1733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6" y="1237703"/>
            <a:ext cx="11082528" cy="364531"/>
          </a:xfrm>
        </p:spPr>
        <p:txBody>
          <a:bodyPr anchor="t">
            <a:norm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Sub-title text styles</a:t>
            </a:r>
          </a:p>
        </p:txBody>
      </p:sp>
      <p:graphicFrame>
        <p:nvGraphicFramePr>
          <p:cNvPr id="23" name="Table Placeholder 22">
            <a:extLst>
              <a:ext uri="{FF2B5EF4-FFF2-40B4-BE49-F238E27FC236}">
                <a16:creationId xmlns:a16="http://schemas.microsoft.com/office/drawing/2014/main" id="{748966CA-5E3A-0256-215D-5043403BC70E}"/>
              </a:ext>
            </a:extLst>
          </p:cNvPr>
          <p:cNvGraphicFramePr>
            <a:graphicFrameLocks noGrp="1"/>
          </p:cNvGraphicFramePr>
          <p:nvPr>
            <p:ph type="tbl" sz="quarter" idx="16"/>
            <p:extLst>
              <p:ext uri="{D42A27DB-BD31-4B8C-83A1-F6EECF244321}">
                <p14:modId xmlns:p14="http://schemas.microsoft.com/office/powerpoint/2010/main" val="3975105046"/>
              </p:ext>
            </p:extLst>
          </p:nvPr>
        </p:nvGraphicFramePr>
        <p:xfrm>
          <a:off x="554038" y="1720850"/>
          <a:ext cx="11083924" cy="4456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0981">
                  <a:extLst>
                    <a:ext uri="{9D8B030D-6E8A-4147-A177-3AD203B41FA5}">
                      <a16:colId xmlns:a16="http://schemas.microsoft.com/office/drawing/2014/main" val="726844715"/>
                    </a:ext>
                  </a:extLst>
                </a:gridCol>
                <a:gridCol w="2770981">
                  <a:extLst>
                    <a:ext uri="{9D8B030D-6E8A-4147-A177-3AD203B41FA5}">
                      <a16:colId xmlns:a16="http://schemas.microsoft.com/office/drawing/2014/main" val="1296154262"/>
                    </a:ext>
                  </a:extLst>
                </a:gridCol>
                <a:gridCol w="2770981">
                  <a:extLst>
                    <a:ext uri="{9D8B030D-6E8A-4147-A177-3AD203B41FA5}">
                      <a16:colId xmlns:a16="http://schemas.microsoft.com/office/drawing/2014/main" val="288968478"/>
                    </a:ext>
                  </a:extLst>
                </a:gridCol>
                <a:gridCol w="2770981">
                  <a:extLst>
                    <a:ext uri="{9D8B030D-6E8A-4147-A177-3AD203B41FA5}">
                      <a16:colId xmlns:a16="http://schemas.microsoft.com/office/drawing/2014/main" val="3267123359"/>
                    </a:ext>
                  </a:extLst>
                </a:gridCol>
              </a:tblGrid>
              <a:tr h="55710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Header 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Header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Header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Header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181929"/>
                  </a:ext>
                </a:extLst>
              </a:tr>
              <a:tr h="5571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6402143"/>
                  </a:ext>
                </a:extLst>
              </a:tr>
              <a:tr h="5571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7218197"/>
                  </a:ext>
                </a:extLst>
              </a:tr>
              <a:tr h="5571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7851624"/>
                  </a:ext>
                </a:extLst>
              </a:tr>
              <a:tr h="5571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035132"/>
                  </a:ext>
                </a:extLst>
              </a:tr>
              <a:tr h="5571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7022334"/>
                  </a:ext>
                </a:extLst>
              </a:tr>
              <a:tr h="5571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1107781"/>
                  </a:ext>
                </a:extLst>
              </a:tr>
              <a:tr h="5571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2175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1284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981ABD-F451-7E2C-E961-BBD3DCD16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0A6271E3-3B75-3C35-757C-55CAE38AE03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327252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0C09397-611D-50EB-87C4-D361B1E849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le 1">
            <a:extLst>
              <a:ext uri="{FF2B5EF4-FFF2-40B4-BE49-F238E27FC236}">
                <a16:creationId xmlns:a16="http://schemas.microsoft.com/office/drawing/2014/main" id="{6FD81EAC-C4BD-71A4-DBEE-6F8E0D3B6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style</a:t>
            </a:r>
            <a:endParaRPr lang="en-IN" dirty="0"/>
          </a:p>
        </p:txBody>
      </p:sp>
      <p:sp>
        <p:nvSpPr>
          <p:cNvPr id="18" name="Text Placeholder 35">
            <a:extLst>
              <a:ext uri="{FF2B5EF4-FFF2-40B4-BE49-F238E27FC236}">
                <a16:creationId xmlns:a16="http://schemas.microsoft.com/office/drawing/2014/main" id="{7620966C-B9CC-C494-5A22-DE746DD449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7A3CE4DA-4072-6716-C9B2-62546DE0BB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7" y="1237703"/>
            <a:ext cx="5244083" cy="364531"/>
          </a:xfrm>
        </p:spPr>
        <p:txBody>
          <a:bodyPr anchor="t">
            <a:norm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Header text style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437396E6-BCD0-29D7-FFD5-DCB4C84C9C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3181" y="1237703"/>
            <a:ext cx="5244083" cy="364531"/>
          </a:xfrm>
        </p:spPr>
        <p:txBody>
          <a:bodyPr anchor="t">
            <a:norm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Header text style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1753DBD-936E-7D4E-D738-5BA573E1A9A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93179" y="1720091"/>
            <a:ext cx="5244083" cy="44568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29628A6-A673-3E28-1356-CB772AA62D7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54737" y="1720091"/>
            <a:ext cx="5244083" cy="44568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23F18A40-5964-01B4-9ACA-E8CA24F94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4C3F-9F9F-4F6E-939C-2122BC1A1DB0}" type="slidenum">
              <a:rPr lang="en-IN" smtClean="0"/>
              <a:pPr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8351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271477-92DC-BF9A-10ED-7DD5CD335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A9622527-3EF9-7737-6EB8-73A4A08987C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757441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A6271E3-3B75-3C35-757C-55CAE38AE0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le 1">
            <a:extLst>
              <a:ext uri="{FF2B5EF4-FFF2-40B4-BE49-F238E27FC236}">
                <a16:creationId xmlns:a16="http://schemas.microsoft.com/office/drawing/2014/main" id="{F8008B75-A552-3DAC-CE32-61C0FCCB3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3925" cy="779462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style</a:t>
            </a:r>
            <a:endParaRPr lang="en-IN" dirty="0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E954552A-F301-C1FB-ADA9-359CC2A7E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/>
          <a:lstStyle/>
          <a:p>
            <a:fld id="{125C4C3F-9F9F-4F6E-939C-2122BC1A1DB0}" type="slidenum">
              <a:rPr lang="en-IN" smtClean="0"/>
              <a:pPr/>
              <a:t>16</a:t>
            </a:fld>
            <a:endParaRPr lang="en-IN"/>
          </a:p>
        </p:txBody>
      </p:sp>
      <p:sp>
        <p:nvSpPr>
          <p:cNvPr id="18" name="Text Placeholder 35">
            <a:extLst>
              <a:ext uri="{FF2B5EF4-FFF2-40B4-BE49-F238E27FC236}">
                <a16:creationId xmlns:a16="http://schemas.microsoft.com/office/drawing/2014/main" id="{A1BD2632-C70F-C678-B8DA-726B2EDD55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9C3AD9FE-7CB1-AFE9-B191-DCFC1CED28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7" y="1237703"/>
            <a:ext cx="3281967" cy="364531"/>
          </a:xfrm>
        </p:spPr>
        <p:txBody>
          <a:bodyPr anchor="t">
            <a:norm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Header text style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60439E50-1E75-C5E7-F71D-6EA087C93F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55016" y="1237703"/>
            <a:ext cx="3281967" cy="364531"/>
          </a:xfrm>
        </p:spPr>
        <p:txBody>
          <a:bodyPr anchor="t">
            <a:norm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Header text style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FEFF32EF-37F0-0557-0555-81F9C8B0449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55297" y="1237703"/>
            <a:ext cx="3281967" cy="364531"/>
          </a:xfrm>
        </p:spPr>
        <p:txBody>
          <a:bodyPr anchor="t">
            <a:norm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Header text style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11FC3B2E-1D5D-D61B-6C4E-C89CF192FA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54038" y="1720850"/>
            <a:ext cx="3282950" cy="44561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A3F5F4AA-719F-15DD-DF69-62765FAD1C3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355013" y="1720850"/>
            <a:ext cx="3282950" cy="44561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F93B7DB-8BCC-1B4F-A695-AE6E6E7A6BB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454525" y="1720850"/>
            <a:ext cx="3282950" cy="44561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34302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83239-0FE6-DDAC-41B1-B4E569E27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BC6ED8D-77BB-B318-FFA6-3419B73EE1A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346888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9622527-3EF9-7737-6EB8-73A4A08987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Slide Number Placeholder 47">
            <a:extLst>
              <a:ext uri="{FF2B5EF4-FFF2-40B4-BE49-F238E27FC236}">
                <a16:creationId xmlns:a16="http://schemas.microsoft.com/office/drawing/2014/main" id="{FEEA2B40-6309-071B-6872-20FB6F90E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/>
          <a:lstStyle/>
          <a:p>
            <a:fld id="{125C4C3F-9F9F-4F6E-939C-2122BC1A1DB0}" type="slidenum">
              <a:rPr lang="en-IN" smtClean="0"/>
              <a:pPr/>
              <a:t>17</a:t>
            </a:fld>
            <a:endParaRPr lang="en-IN"/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CD19791B-9558-805D-B2F9-ACAC2E9297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A7F37EA9-DF93-14A1-8AEB-5EA83279D0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737" y="1237703"/>
            <a:ext cx="2315764" cy="364531"/>
          </a:xfrm>
        </p:spPr>
        <p:txBody>
          <a:bodyPr anchor="t">
            <a:norm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1" name="Text Placeholder 8">
            <a:extLst>
              <a:ext uri="{FF2B5EF4-FFF2-40B4-BE49-F238E27FC236}">
                <a16:creationId xmlns:a16="http://schemas.microsoft.com/office/drawing/2014/main" id="{21755FBD-057E-A053-4FBA-6001115FFB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76991" y="1237703"/>
            <a:ext cx="2315764" cy="364531"/>
          </a:xfrm>
        </p:spPr>
        <p:txBody>
          <a:bodyPr anchor="t">
            <a:norm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8AA7D18C-0005-C326-9F22-AB14A7B8E9D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476991" y="1720091"/>
            <a:ext cx="2315764" cy="44568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44966F24-4CA6-D669-7298-B36F39EA75D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54737" y="1720091"/>
            <a:ext cx="2315764" cy="44568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4" name="Text Placeholder 8">
            <a:extLst>
              <a:ext uri="{FF2B5EF4-FFF2-40B4-BE49-F238E27FC236}">
                <a16:creationId xmlns:a16="http://schemas.microsoft.com/office/drawing/2014/main" id="{6020C5CD-E8F1-7706-DAA2-5654B3503B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99247" y="1237703"/>
            <a:ext cx="2315764" cy="364531"/>
          </a:xfrm>
        </p:spPr>
        <p:txBody>
          <a:bodyPr anchor="t">
            <a:norm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C4E1331A-A878-B3B6-DCE3-C23F460AD1C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99247" y="1720091"/>
            <a:ext cx="2315764" cy="44568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id="{E9B5CD17-208A-BFE7-4BE6-B80390C6B7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21500" y="1237703"/>
            <a:ext cx="2315764" cy="364531"/>
          </a:xfrm>
        </p:spPr>
        <p:txBody>
          <a:bodyPr anchor="t">
            <a:norm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8C9AA450-B2BC-EEB9-1C93-0212C3FC6AD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321500" y="1720091"/>
            <a:ext cx="2315764" cy="44568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DA8E1E2D-D4A4-DA46-81B9-535D61A02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43967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5EBCB-AAD5-A876-6262-AAA1BDA7B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511514BE-FF99-3BAC-21FF-D6AB351F62B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866454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A6271E3-3B75-3C35-757C-55CAE38AE0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272B55B2-BEDE-5055-78A3-44F69F42995C}"/>
              </a:ext>
            </a:extLst>
          </p:cNvPr>
          <p:cNvSpPr txBox="1">
            <a:spLocks/>
          </p:cNvSpPr>
          <p:nvPr/>
        </p:nvSpPr>
        <p:spPr>
          <a:xfrm>
            <a:off x="685801" y="1393817"/>
            <a:ext cx="2412465" cy="3645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Header 1</a:t>
            </a:r>
            <a:endParaRPr lang="en-U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1633CFCA-E794-8316-7E6D-AD5EB339765C}"/>
              </a:ext>
            </a:extLst>
          </p:cNvPr>
          <p:cNvSpPr txBox="1">
            <a:spLocks/>
          </p:cNvSpPr>
          <p:nvPr/>
        </p:nvSpPr>
        <p:spPr>
          <a:xfrm>
            <a:off x="3537474" y="1393817"/>
            <a:ext cx="2338922" cy="3645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Header 2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93E0E4CA-7CC8-4602-8F96-6A173C164A00}"/>
              </a:ext>
            </a:extLst>
          </p:cNvPr>
          <p:cNvSpPr txBox="1">
            <a:spLocks/>
          </p:cNvSpPr>
          <p:nvPr/>
        </p:nvSpPr>
        <p:spPr>
          <a:xfrm>
            <a:off x="6315604" y="1393817"/>
            <a:ext cx="2338922" cy="3645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Header 3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BBC9C6E4-0BCE-1574-57B9-EFC318FAA857}"/>
              </a:ext>
            </a:extLst>
          </p:cNvPr>
          <p:cNvSpPr txBox="1">
            <a:spLocks/>
          </p:cNvSpPr>
          <p:nvPr/>
        </p:nvSpPr>
        <p:spPr>
          <a:xfrm>
            <a:off x="9093734" y="1393817"/>
            <a:ext cx="2338922" cy="3645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Header 4</a:t>
            </a:r>
            <a:endParaRPr lang="en-US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BA6346D-95A4-0B1B-3747-383DB56AE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/>
          <a:lstStyle/>
          <a:p>
            <a:fld id="{125C4C3F-9F9F-4F6E-939C-2122BC1A1DB0}" type="slidenum">
              <a:rPr lang="en-IN" smtClean="0"/>
              <a:pPr/>
              <a:t>18</a:t>
            </a:fld>
            <a:endParaRPr lang="en-IN"/>
          </a:p>
        </p:txBody>
      </p:sp>
      <p:sp>
        <p:nvSpPr>
          <p:cNvPr id="32" name="Text Placeholder 35">
            <a:extLst>
              <a:ext uri="{FF2B5EF4-FFF2-40B4-BE49-F238E27FC236}">
                <a16:creationId xmlns:a16="http://schemas.microsoft.com/office/drawing/2014/main" id="{0F06717B-748F-022E-87D6-56B756EE87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7EF5B34A-D887-E59F-3A0A-8BB9A5FADB7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r>
              <a:rPr lang="en-US" dirty="0"/>
              <a:t>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eros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  <a:p>
            <a:r>
              <a:rPr lang="en-US" dirty="0"/>
              <a:t>Nunc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est. </a:t>
            </a:r>
            <a:r>
              <a:rPr lang="en-US" dirty="0" err="1"/>
              <a:t>Vivamus</a:t>
            </a:r>
            <a:r>
              <a:rPr lang="en-US" dirty="0"/>
              <a:t> a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3831E32D-6045-D168-8957-C0A93288BEC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r>
              <a:rPr lang="en-US" dirty="0"/>
              <a:t>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eros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  <a:p>
            <a:r>
              <a:rPr lang="en-US" dirty="0"/>
              <a:t>Nunc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est. </a:t>
            </a:r>
            <a:r>
              <a:rPr lang="en-US" dirty="0" err="1"/>
              <a:t>Vivamus</a:t>
            </a:r>
            <a:r>
              <a:rPr lang="en-US" dirty="0"/>
              <a:t> a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B12D779F-0747-5AB7-EAC3-7EE47F11E45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r>
              <a:rPr lang="en-US" dirty="0"/>
              <a:t>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eros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  <a:p>
            <a:r>
              <a:rPr lang="en-US" dirty="0"/>
              <a:t>Nunc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est. </a:t>
            </a:r>
            <a:r>
              <a:rPr lang="en-US" dirty="0" err="1"/>
              <a:t>Vivamus</a:t>
            </a:r>
            <a:r>
              <a:rPr lang="en-US" dirty="0"/>
              <a:t> a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FD84F7B0-77E0-4741-977C-02C58647366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r>
              <a:rPr lang="en-US" dirty="0"/>
              <a:t>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eros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  <a:p>
            <a:r>
              <a:rPr lang="en-US" dirty="0"/>
              <a:t>Nunc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est. </a:t>
            </a:r>
            <a:r>
              <a:rPr lang="en-US" dirty="0" err="1"/>
              <a:t>Vivamus</a:t>
            </a:r>
            <a:r>
              <a:rPr lang="en-US" dirty="0"/>
              <a:t> a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42CE226F-FF90-BD4B-B7C5-8C6182053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87257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B9962-822E-C83F-487C-180959E9E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3061C532-D2B4-128A-B1ED-DAFBE30FE47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474526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11514BE-FF99-3BAC-21FF-D6AB351F62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itle 1">
            <a:extLst>
              <a:ext uri="{FF2B5EF4-FFF2-40B4-BE49-F238E27FC236}">
                <a16:creationId xmlns:a16="http://schemas.microsoft.com/office/drawing/2014/main" id="{FAF396E4-32E6-6C02-AD88-8005B8312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style</a:t>
            </a:r>
            <a:endParaRPr lang="en-IN" dirty="0"/>
          </a:p>
        </p:txBody>
      </p:sp>
      <p:sp>
        <p:nvSpPr>
          <p:cNvPr id="24" name="Text Placeholder 35">
            <a:extLst>
              <a:ext uri="{FF2B5EF4-FFF2-40B4-BE49-F238E27FC236}">
                <a16:creationId xmlns:a16="http://schemas.microsoft.com/office/drawing/2014/main" id="{65F35A68-9FEC-55F0-ACE0-C359909EAC39}"/>
              </a:ext>
            </a:extLst>
          </p:cNvPr>
          <p:cNvSpPr txBox="1">
            <a:spLocks/>
          </p:cNvSpPr>
          <p:nvPr/>
        </p:nvSpPr>
        <p:spPr>
          <a:xfrm>
            <a:off x="554038" y="6411456"/>
            <a:ext cx="7446962" cy="2946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Source: Complete if required</a:t>
            </a:r>
            <a:endParaRPr lang="en-US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CA6C22F-10D5-3FA8-8B7B-50FAC4DD72C2}"/>
              </a:ext>
            </a:extLst>
          </p:cNvPr>
          <p:cNvSpPr txBox="1">
            <a:spLocks/>
          </p:cNvSpPr>
          <p:nvPr/>
        </p:nvSpPr>
        <p:spPr>
          <a:xfrm>
            <a:off x="2377439" y="1308099"/>
            <a:ext cx="9259823" cy="9969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00"/>
              </a:spcAft>
            </a:pPr>
            <a:r>
              <a:rPr lang="en-US" dirty="0"/>
              <a:t>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eros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</p:txBody>
      </p:sp>
      <p:cxnSp>
        <p:nvCxnSpPr>
          <p:cNvPr id="26" name="BottomLine">
            <a:extLst>
              <a:ext uri="{FF2B5EF4-FFF2-40B4-BE49-F238E27FC236}">
                <a16:creationId xmlns:a16="http://schemas.microsoft.com/office/drawing/2014/main" id="{9E435F75-1C66-CC6F-E7DA-09CD56C98B8E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2377440" y="2391965"/>
            <a:ext cx="925982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D6864E5F-E2BE-C005-9ED3-F592A22FEEB5}"/>
              </a:ext>
            </a:extLst>
          </p:cNvPr>
          <p:cNvSpPr txBox="1">
            <a:spLocks/>
          </p:cNvSpPr>
          <p:nvPr/>
        </p:nvSpPr>
        <p:spPr>
          <a:xfrm>
            <a:off x="2377439" y="2478880"/>
            <a:ext cx="9259823" cy="9969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00"/>
              </a:spcAft>
            </a:pPr>
            <a:r>
              <a:rPr lang="en-US" dirty="0"/>
              <a:t>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eros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</p:txBody>
      </p:sp>
      <p:cxnSp>
        <p:nvCxnSpPr>
          <p:cNvPr id="28" name="BottomLine">
            <a:extLst>
              <a:ext uri="{FF2B5EF4-FFF2-40B4-BE49-F238E27FC236}">
                <a16:creationId xmlns:a16="http://schemas.microsoft.com/office/drawing/2014/main" id="{9D61C41F-2907-4C74-F569-183885FF175F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2377440" y="3562746"/>
            <a:ext cx="925982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1AD454E4-BA0A-BC79-55B9-73910DCA1226}"/>
              </a:ext>
            </a:extLst>
          </p:cNvPr>
          <p:cNvSpPr txBox="1">
            <a:spLocks/>
          </p:cNvSpPr>
          <p:nvPr/>
        </p:nvSpPr>
        <p:spPr>
          <a:xfrm>
            <a:off x="2377439" y="3649660"/>
            <a:ext cx="9259823" cy="9969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00"/>
              </a:spcAft>
            </a:pPr>
            <a:r>
              <a:rPr lang="en-US" dirty="0"/>
              <a:t>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eros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</p:txBody>
      </p:sp>
      <p:cxnSp>
        <p:nvCxnSpPr>
          <p:cNvPr id="30" name="BottomLine">
            <a:extLst>
              <a:ext uri="{FF2B5EF4-FFF2-40B4-BE49-F238E27FC236}">
                <a16:creationId xmlns:a16="http://schemas.microsoft.com/office/drawing/2014/main" id="{A92F033C-7FBC-8815-C8A1-1E5739E23D88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2377440" y="4733525"/>
            <a:ext cx="925982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7914B936-536E-B484-25B0-F6DE654B2CE9}"/>
              </a:ext>
            </a:extLst>
          </p:cNvPr>
          <p:cNvSpPr txBox="1">
            <a:spLocks/>
          </p:cNvSpPr>
          <p:nvPr/>
        </p:nvSpPr>
        <p:spPr>
          <a:xfrm>
            <a:off x="2377439" y="4820439"/>
            <a:ext cx="9259823" cy="9969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00"/>
              </a:spcAft>
            </a:pPr>
            <a:r>
              <a:rPr lang="en-US" dirty="0"/>
              <a:t>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eros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C71CC375-F982-660B-0DF3-8C9E0498DE2C}"/>
              </a:ext>
            </a:extLst>
          </p:cNvPr>
          <p:cNvSpPr txBox="1">
            <a:spLocks/>
          </p:cNvSpPr>
          <p:nvPr/>
        </p:nvSpPr>
        <p:spPr>
          <a:xfrm>
            <a:off x="725948" y="1505858"/>
            <a:ext cx="1388843" cy="71653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Header 1</a:t>
            </a:r>
            <a:endParaRPr lang="en-US" dirty="0"/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86552EA6-D0A1-59FE-8D2A-228DB97CE2F7}"/>
              </a:ext>
            </a:extLst>
          </p:cNvPr>
          <p:cNvSpPr txBox="1">
            <a:spLocks/>
          </p:cNvSpPr>
          <p:nvPr/>
        </p:nvSpPr>
        <p:spPr>
          <a:xfrm>
            <a:off x="725948" y="2803638"/>
            <a:ext cx="1388843" cy="71653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Header 2</a:t>
            </a:r>
            <a:endParaRPr lang="en-US" dirty="0"/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A29EC3DA-E66F-B480-6A65-6DC4A114D941}"/>
              </a:ext>
            </a:extLst>
          </p:cNvPr>
          <p:cNvSpPr txBox="1">
            <a:spLocks/>
          </p:cNvSpPr>
          <p:nvPr/>
        </p:nvSpPr>
        <p:spPr>
          <a:xfrm>
            <a:off x="725948" y="3974418"/>
            <a:ext cx="1388843" cy="71653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Header 3</a:t>
            </a:r>
            <a:endParaRPr lang="en-US" dirty="0"/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80D29F97-8510-C896-62CA-3D5707C32076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725948" y="5145197"/>
            <a:ext cx="1388843" cy="716535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/>
              <a:t>Header 4</a:t>
            </a:r>
            <a:endParaRPr lang="en-US" dirty="0"/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3518C5D2-4DF6-5416-06D7-2647FB2E4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4C3F-9F9F-4F6E-939C-2122BC1A1DB0}" type="slidenum">
              <a:rPr lang="en-IN" smtClean="0"/>
              <a:pPr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9659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8722FCAF-2831-03F2-F65A-59BCF120E65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444716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5847BBA3-F45F-0943-2E9D-0FA79CB1AC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6625" y="2772594"/>
            <a:ext cx="5161550" cy="1347738"/>
          </a:xfrm>
        </p:spPr>
        <p:txBody>
          <a:bodyPr vert="horz"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  <a:endParaRPr lang="en-IN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015BFA2C-9DD0-F793-FACB-2DB8D9D325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625" y="4319402"/>
            <a:ext cx="5161550" cy="342698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 dirty="0"/>
          </a:p>
        </p:txBody>
      </p:sp>
      <p:sp>
        <p:nvSpPr>
          <p:cNvPr id="14" name="Picture Placeholder 24">
            <a:extLst>
              <a:ext uri="{FF2B5EF4-FFF2-40B4-BE49-F238E27FC236}">
                <a16:creationId xmlns:a16="http://schemas.microsoft.com/office/drawing/2014/main" id="{5A007C97-D882-6FC1-AB7A-BD9C21367A4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6626" y="682171"/>
            <a:ext cx="2053724" cy="93072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val="1412671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DA78EDB6-FD0C-4BF7-6FCD-C7071536ECB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000741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itle 1">
            <a:extLst>
              <a:ext uri="{FF2B5EF4-FFF2-40B4-BE49-F238E27FC236}">
                <a16:creationId xmlns:a16="http://schemas.microsoft.com/office/drawing/2014/main" id="{11A368BB-D58D-1FAC-F7B1-1CC1DB047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style</a:t>
            </a:r>
            <a:endParaRPr lang="en-IN" dirty="0"/>
          </a:p>
        </p:txBody>
      </p:sp>
      <p:sp>
        <p:nvSpPr>
          <p:cNvPr id="63" name="Slide Number Placeholder 5">
            <a:extLst>
              <a:ext uri="{FF2B5EF4-FFF2-40B4-BE49-F238E27FC236}">
                <a16:creationId xmlns:a16="http://schemas.microsoft.com/office/drawing/2014/main" id="{9CB848C5-93E4-CFEA-4BA2-AA1EEC001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20</a:t>
            </a:fld>
            <a:endParaRPr lang="en-IN"/>
          </a:p>
        </p:txBody>
      </p:sp>
      <p:sp>
        <p:nvSpPr>
          <p:cNvPr id="64" name="Text Placeholder 35">
            <a:extLst>
              <a:ext uri="{FF2B5EF4-FFF2-40B4-BE49-F238E27FC236}">
                <a16:creationId xmlns:a16="http://schemas.microsoft.com/office/drawing/2014/main" id="{5570F500-05AC-C219-EE7C-634E2BD261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65" name="Text Placeholder 8">
            <a:extLst>
              <a:ext uri="{FF2B5EF4-FFF2-40B4-BE49-F238E27FC236}">
                <a16:creationId xmlns:a16="http://schemas.microsoft.com/office/drawing/2014/main" id="{4F78AA37-4395-435F-F092-F90667143A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643" y="2577853"/>
            <a:ext cx="2338922" cy="364531"/>
          </a:xfrm>
        </p:spPr>
        <p:txBody>
          <a:bodyPr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66" name="Text Placeholder 8">
            <a:extLst>
              <a:ext uri="{FF2B5EF4-FFF2-40B4-BE49-F238E27FC236}">
                <a16:creationId xmlns:a16="http://schemas.microsoft.com/office/drawing/2014/main" id="{BE86C08C-6EC0-DA96-33A3-5580DDEE9D5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76573" y="2577853"/>
            <a:ext cx="2338922" cy="364531"/>
          </a:xfrm>
        </p:spPr>
        <p:txBody>
          <a:bodyPr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2</a:t>
            </a:r>
          </a:p>
        </p:txBody>
      </p:sp>
      <p:sp>
        <p:nvSpPr>
          <p:cNvPr id="67" name="Text Placeholder 8">
            <a:extLst>
              <a:ext uri="{FF2B5EF4-FFF2-40B4-BE49-F238E27FC236}">
                <a16:creationId xmlns:a16="http://schemas.microsoft.com/office/drawing/2014/main" id="{E91CE65F-7C8F-AA71-F852-91F7625989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76503" y="2577853"/>
            <a:ext cx="2338922" cy="364531"/>
          </a:xfrm>
        </p:spPr>
        <p:txBody>
          <a:bodyPr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3</a:t>
            </a:r>
          </a:p>
        </p:txBody>
      </p:sp>
      <p:sp>
        <p:nvSpPr>
          <p:cNvPr id="68" name="Text Placeholder 8">
            <a:extLst>
              <a:ext uri="{FF2B5EF4-FFF2-40B4-BE49-F238E27FC236}">
                <a16:creationId xmlns:a16="http://schemas.microsoft.com/office/drawing/2014/main" id="{5D9224A1-7F85-1AB7-7183-45FB4C398E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76433" y="2577853"/>
            <a:ext cx="2338922" cy="364531"/>
          </a:xfrm>
        </p:spPr>
        <p:txBody>
          <a:bodyPr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4</a:t>
            </a:r>
          </a:p>
        </p:txBody>
      </p:sp>
      <p:sp>
        <p:nvSpPr>
          <p:cNvPr id="69" name="Text Placeholder 8">
            <a:extLst>
              <a:ext uri="{FF2B5EF4-FFF2-40B4-BE49-F238E27FC236}">
                <a16:creationId xmlns:a16="http://schemas.microsoft.com/office/drawing/2014/main" id="{DBBE4DB9-D5B4-39FB-B55D-09963552927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38117" y="1713260"/>
            <a:ext cx="2315764" cy="276999"/>
          </a:xfrm>
        </p:spPr>
        <p:txBody>
          <a:bodyPr anchor="t">
            <a:sp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0" name="Text Placeholder 21">
            <a:extLst>
              <a:ext uri="{FF2B5EF4-FFF2-40B4-BE49-F238E27FC236}">
                <a16:creationId xmlns:a16="http://schemas.microsoft.com/office/drawing/2014/main" id="{DD630A81-25C9-0A57-FCD6-A3F9C4FBF69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76643" y="3044475"/>
            <a:ext cx="2338922" cy="2824163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eros </a:t>
            </a:r>
            <a:r>
              <a:rPr lang="en-US" dirty="0" err="1"/>
              <a:t>quis</a:t>
            </a:r>
            <a:r>
              <a:rPr lang="en-US" dirty="0"/>
              <a:t> Nunc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</a:p>
        </p:txBody>
      </p:sp>
      <p:sp>
        <p:nvSpPr>
          <p:cNvPr id="71" name="Text Placeholder 21">
            <a:extLst>
              <a:ext uri="{FF2B5EF4-FFF2-40B4-BE49-F238E27FC236}">
                <a16:creationId xmlns:a16="http://schemas.microsoft.com/office/drawing/2014/main" id="{565CC049-2EFB-B8CE-FBCA-28F1C064297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976433" y="3044475"/>
            <a:ext cx="2338922" cy="2824163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eros </a:t>
            </a:r>
            <a:r>
              <a:rPr lang="en-US" dirty="0" err="1"/>
              <a:t>quis</a:t>
            </a:r>
            <a:r>
              <a:rPr lang="en-US" dirty="0"/>
              <a:t> Nunc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</a:p>
        </p:txBody>
      </p:sp>
      <p:sp>
        <p:nvSpPr>
          <p:cNvPr id="72" name="Text Placeholder 21">
            <a:extLst>
              <a:ext uri="{FF2B5EF4-FFF2-40B4-BE49-F238E27FC236}">
                <a16:creationId xmlns:a16="http://schemas.microsoft.com/office/drawing/2014/main" id="{D4C84359-00DF-8DFB-E6D4-6F7B099C66B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76503" y="3044475"/>
            <a:ext cx="2338922" cy="2824163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eros </a:t>
            </a:r>
            <a:r>
              <a:rPr lang="en-US" dirty="0" err="1"/>
              <a:t>quis</a:t>
            </a:r>
            <a:r>
              <a:rPr lang="en-US" dirty="0"/>
              <a:t> Nunc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</a:p>
        </p:txBody>
      </p:sp>
      <p:sp>
        <p:nvSpPr>
          <p:cNvPr id="73" name="Text Placeholder 21">
            <a:extLst>
              <a:ext uri="{FF2B5EF4-FFF2-40B4-BE49-F238E27FC236}">
                <a16:creationId xmlns:a16="http://schemas.microsoft.com/office/drawing/2014/main" id="{DE462E49-72C0-EAE9-89BD-D73AE524EA8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576573" y="3044475"/>
            <a:ext cx="2338922" cy="2824163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eros </a:t>
            </a:r>
            <a:r>
              <a:rPr lang="en-US" dirty="0" err="1"/>
              <a:t>quis</a:t>
            </a:r>
            <a:r>
              <a:rPr lang="en-US" dirty="0"/>
              <a:t> Nunc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40016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CDEBD-ED65-970A-64EE-798A074E0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45987660-59DC-2DAE-D1DE-FE2586ACD2A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08220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1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A78EDB6-FD0C-4BF7-6FCD-C7071536EC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itle 1">
            <a:extLst>
              <a:ext uri="{FF2B5EF4-FFF2-40B4-BE49-F238E27FC236}">
                <a16:creationId xmlns:a16="http://schemas.microsoft.com/office/drawing/2014/main" id="{524B716D-7BE7-D43E-06F9-909606468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style</a:t>
            </a:r>
            <a:endParaRPr lang="en-IN" dirty="0"/>
          </a:p>
        </p:txBody>
      </p:sp>
      <p:sp>
        <p:nvSpPr>
          <p:cNvPr id="63" name="Slide Number Placeholder 5">
            <a:extLst>
              <a:ext uri="{FF2B5EF4-FFF2-40B4-BE49-F238E27FC236}">
                <a16:creationId xmlns:a16="http://schemas.microsoft.com/office/drawing/2014/main" id="{24B0773A-0DFA-FB56-AA78-413DF1B21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21</a:t>
            </a:fld>
            <a:endParaRPr lang="en-IN"/>
          </a:p>
        </p:txBody>
      </p:sp>
      <p:sp>
        <p:nvSpPr>
          <p:cNvPr id="64" name="Text Placeholder 35">
            <a:extLst>
              <a:ext uri="{FF2B5EF4-FFF2-40B4-BE49-F238E27FC236}">
                <a16:creationId xmlns:a16="http://schemas.microsoft.com/office/drawing/2014/main" id="{D095213E-C1D9-0E15-2B34-DDF85836E0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65" name="Text Placeholder 8">
            <a:extLst>
              <a:ext uri="{FF2B5EF4-FFF2-40B4-BE49-F238E27FC236}">
                <a16:creationId xmlns:a16="http://schemas.microsoft.com/office/drawing/2014/main" id="{A7C0F767-038B-A66E-11E9-1D6CD6901D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/>
        <p:txBody>
          <a:bodyPr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 algn="ctr"/>
            <a:r>
              <a:rPr lang="en-US" dirty="0"/>
              <a:t>Header 1</a:t>
            </a:r>
          </a:p>
        </p:txBody>
      </p:sp>
      <p:sp>
        <p:nvSpPr>
          <p:cNvPr id="66" name="Text Placeholder 8">
            <a:extLst>
              <a:ext uri="{FF2B5EF4-FFF2-40B4-BE49-F238E27FC236}">
                <a16:creationId xmlns:a16="http://schemas.microsoft.com/office/drawing/2014/main" id="{E047AE19-E044-F61E-73B0-6D9C6AF2677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/>
        <p:txBody>
          <a:bodyPr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 algn="ctr"/>
            <a:r>
              <a:rPr lang="en-US" dirty="0"/>
              <a:t>Header 2</a:t>
            </a:r>
          </a:p>
        </p:txBody>
      </p:sp>
      <p:sp>
        <p:nvSpPr>
          <p:cNvPr id="67" name="Text Placeholder 8">
            <a:extLst>
              <a:ext uri="{FF2B5EF4-FFF2-40B4-BE49-F238E27FC236}">
                <a16:creationId xmlns:a16="http://schemas.microsoft.com/office/drawing/2014/main" id="{44019887-E755-24C8-E8B4-89ADA11EE6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/>
        <p:txBody>
          <a:bodyPr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 algn="ctr"/>
            <a:r>
              <a:rPr lang="en-US" dirty="0"/>
              <a:t>Header 3</a:t>
            </a:r>
          </a:p>
        </p:txBody>
      </p:sp>
      <p:sp>
        <p:nvSpPr>
          <p:cNvPr id="68" name="Text Placeholder 8">
            <a:extLst>
              <a:ext uri="{FF2B5EF4-FFF2-40B4-BE49-F238E27FC236}">
                <a16:creationId xmlns:a16="http://schemas.microsoft.com/office/drawing/2014/main" id="{D7E7051C-F815-7919-5014-8E222AACAC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/>
        <p:txBody>
          <a:bodyPr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 algn="ctr"/>
            <a:r>
              <a:rPr lang="en-US" dirty="0"/>
              <a:t>Header 4</a:t>
            </a:r>
          </a:p>
        </p:txBody>
      </p:sp>
      <p:sp>
        <p:nvSpPr>
          <p:cNvPr id="70" name="Text Placeholder 21">
            <a:extLst>
              <a:ext uri="{FF2B5EF4-FFF2-40B4-BE49-F238E27FC236}">
                <a16:creationId xmlns:a16="http://schemas.microsoft.com/office/drawing/2014/main" id="{15B7DCA6-090A-CFF4-8257-BA338FE7D4F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eros </a:t>
            </a:r>
            <a:r>
              <a:rPr lang="en-US" dirty="0" err="1"/>
              <a:t>quis</a:t>
            </a:r>
            <a:r>
              <a:rPr lang="en-US" dirty="0"/>
              <a:t> Nunc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</a:p>
        </p:txBody>
      </p:sp>
      <p:sp>
        <p:nvSpPr>
          <p:cNvPr id="71" name="Text Placeholder 21">
            <a:extLst>
              <a:ext uri="{FF2B5EF4-FFF2-40B4-BE49-F238E27FC236}">
                <a16:creationId xmlns:a16="http://schemas.microsoft.com/office/drawing/2014/main" id="{B5A660B6-CCFC-6BE3-DE92-E565BDDD182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eros </a:t>
            </a:r>
            <a:r>
              <a:rPr lang="en-US" dirty="0" err="1"/>
              <a:t>quis</a:t>
            </a:r>
            <a:r>
              <a:rPr lang="en-US" dirty="0"/>
              <a:t> Nunc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</a:p>
        </p:txBody>
      </p:sp>
      <p:sp>
        <p:nvSpPr>
          <p:cNvPr id="72" name="Text Placeholder 21">
            <a:extLst>
              <a:ext uri="{FF2B5EF4-FFF2-40B4-BE49-F238E27FC236}">
                <a16:creationId xmlns:a16="http://schemas.microsoft.com/office/drawing/2014/main" id="{12CAB178-E7A6-653F-DF4F-E45CD33BB7F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eros </a:t>
            </a:r>
            <a:r>
              <a:rPr lang="en-US" dirty="0" err="1"/>
              <a:t>quis</a:t>
            </a:r>
            <a:r>
              <a:rPr lang="en-US" dirty="0"/>
              <a:t> Nunc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</a:p>
        </p:txBody>
      </p:sp>
      <p:sp>
        <p:nvSpPr>
          <p:cNvPr id="73" name="Text Placeholder 21">
            <a:extLst>
              <a:ext uri="{FF2B5EF4-FFF2-40B4-BE49-F238E27FC236}">
                <a16:creationId xmlns:a16="http://schemas.microsoft.com/office/drawing/2014/main" id="{EE1805D5-EC4A-CD27-1535-D01BDD69CD4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eros </a:t>
            </a:r>
            <a:r>
              <a:rPr lang="en-US" dirty="0" err="1"/>
              <a:t>quis</a:t>
            </a:r>
            <a:r>
              <a:rPr lang="en-US" dirty="0"/>
              <a:t> Nunc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A35719AA-949B-1FAB-053D-DDA07C367DF6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33" r="133"/>
          <a:stretch>
            <a:fillRect/>
          </a:stretch>
        </p:blipFill>
        <p:spPr/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9C6A07CA-FEEB-D206-3378-6619B261C9C5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33" r="133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738A9B33-6920-0460-74F9-C60D508AC282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133" r="133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895365AD-F85A-5458-3A89-214F8CC5AC11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33" r="133"/>
          <a:stretch>
            <a:fillRect/>
          </a:stretch>
        </p:blipFill>
        <p:spPr/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E84A8CC-72A5-56B1-4C03-53B783F8C9A8}"/>
              </a:ext>
            </a:extLst>
          </p:cNvPr>
          <p:cNvSpPr txBox="1"/>
          <p:nvPr/>
        </p:nvSpPr>
        <p:spPr>
          <a:xfrm>
            <a:off x="9282002" y="0"/>
            <a:ext cx="1752600" cy="658368"/>
          </a:xfrm>
          <a:prstGeom prst="rect">
            <a:avLst/>
          </a:prstGeom>
          <a:solidFill>
            <a:srgbClr val="FFFF00"/>
          </a:solidFill>
        </p:spPr>
        <p:txBody>
          <a:bodyPr vert="horz" lIns="0" tIns="0" rIns="0" bIns="0" rtlCol="0" anchor="ctr" anchorCtr="1">
            <a:no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OPTIONAL SLIDE</a:t>
            </a:r>
          </a:p>
        </p:txBody>
      </p:sp>
    </p:spTree>
    <p:extLst>
      <p:ext uri="{BB962C8B-B14F-4D97-AF65-F5344CB8AC3E}">
        <p14:creationId xmlns:p14="http://schemas.microsoft.com/office/powerpoint/2010/main" val="514728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hink-cell data - do not delete" hidden="1">
            <a:extLst>
              <a:ext uri="{FF2B5EF4-FFF2-40B4-BE49-F238E27FC236}">
                <a16:creationId xmlns:a16="http://schemas.microsoft.com/office/drawing/2014/main" id="{CFB846A8-2D5F-14BF-5AF4-C96F0EFC7F9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35603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D0E1DB5-8EDE-5957-2659-4A8FD326C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22</a:t>
            </a:fld>
            <a:endParaRPr lang="en-IN"/>
          </a:p>
        </p:txBody>
      </p:sp>
      <p:sp>
        <p:nvSpPr>
          <p:cNvPr id="18" name="Text Placeholder 35">
            <a:extLst>
              <a:ext uri="{FF2B5EF4-FFF2-40B4-BE49-F238E27FC236}">
                <a16:creationId xmlns:a16="http://schemas.microsoft.com/office/drawing/2014/main" id="{73CE5129-94FA-D08A-ABE4-B98227757D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C1447FA-2A38-4BAE-41D0-836D0DC3A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style</a:t>
            </a:r>
            <a:endParaRPr lang="en-IN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B319E2FF-5E2F-7A95-8E85-FD2C7C26D66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755900" y="2162785"/>
            <a:ext cx="8881362" cy="870223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br>
              <a:rPr lang="en-US" dirty="0"/>
            </a:br>
            <a:r>
              <a:rPr lang="en-US" dirty="0"/>
              <a:t>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eros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5546CB9E-BDF6-29F0-61AE-1B2F266AA6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755900" y="3197449"/>
            <a:ext cx="8881362" cy="870223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br>
              <a:rPr lang="en-US" dirty="0"/>
            </a:br>
            <a:r>
              <a:rPr lang="en-US" dirty="0"/>
              <a:t>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eros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ACA2D1E-7B63-4FCC-B350-CE01434BFA2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755900" y="4232109"/>
            <a:ext cx="8881362" cy="870223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br>
              <a:rPr lang="en-US" dirty="0"/>
            </a:br>
            <a:r>
              <a:rPr lang="en-US" dirty="0"/>
              <a:t>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eros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E14CCB1C-9CA7-6AF2-3387-BC81E1C7AF4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755900" y="5266767"/>
            <a:ext cx="8881362" cy="870223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br>
              <a:rPr lang="en-US" dirty="0"/>
            </a:br>
            <a:r>
              <a:rPr lang="en-US" dirty="0"/>
              <a:t>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eros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BE635D72-BCC5-479C-1E77-DFE5A6415F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888" y="2474786"/>
            <a:ext cx="1880229" cy="246221"/>
          </a:xfrm>
        </p:spPr>
        <p:txBody>
          <a:bodyPr wrap="square" anchor="ctr">
            <a:sp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7FFC4712-7560-5B74-C40F-15DCBA01BEB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8888" y="3509450"/>
            <a:ext cx="1880229" cy="246221"/>
          </a:xfrm>
        </p:spPr>
        <p:txBody>
          <a:bodyPr wrap="square" anchor="ctr">
            <a:sp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2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06EF8BEF-F982-2DCB-F471-B7D6D62D0DD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8888" y="4544110"/>
            <a:ext cx="1880229" cy="246221"/>
          </a:xfrm>
        </p:spPr>
        <p:txBody>
          <a:bodyPr wrap="square" anchor="ctr">
            <a:sp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3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888DA00-77A5-E95B-6957-DE8B3E2D758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8888" y="5578768"/>
            <a:ext cx="1880229" cy="246221"/>
          </a:xfrm>
        </p:spPr>
        <p:txBody>
          <a:bodyPr wrap="square" anchor="ctr">
            <a:sp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4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1400EF2-0D69-237C-5DFA-45437732E1E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54736" y="1237703"/>
            <a:ext cx="11082528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Sub-title text styles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C2CAEB60-7110-439A-3854-1C9C9395497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4736" y="1737249"/>
            <a:ext cx="2083254" cy="246221"/>
          </a:xfrm>
        </p:spPr>
        <p:txBody>
          <a:bodyPr anchor="t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16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B9DFC3A-B14C-7DFA-785B-AD416F5D86F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55900" y="1737249"/>
            <a:ext cx="8881362" cy="246221"/>
          </a:xfrm>
        </p:spPr>
        <p:txBody>
          <a:bodyPr anchor="t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16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</a:t>
            </a:r>
          </a:p>
        </p:txBody>
      </p:sp>
    </p:spTree>
    <p:extLst>
      <p:ext uri="{BB962C8B-B14F-4D97-AF65-F5344CB8AC3E}">
        <p14:creationId xmlns:p14="http://schemas.microsoft.com/office/powerpoint/2010/main" val="19533830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60C9C-A1A0-BDC4-1296-D293DFD0A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A516B74B-E4BC-F066-C032-A339FE62810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485402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061C532-D2B4-128A-B1ED-DAFBE30FE4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itle 1">
            <a:extLst>
              <a:ext uri="{FF2B5EF4-FFF2-40B4-BE49-F238E27FC236}">
                <a16:creationId xmlns:a16="http://schemas.microsoft.com/office/drawing/2014/main" id="{8351D376-E02B-E74A-2186-31598E6DD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style</a:t>
            </a:r>
            <a:endParaRPr lang="en-IN" dirty="0"/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78753E5D-EFF0-B65A-672B-2949C74506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1C11ACD9-1F75-BE38-03EA-0D03A97C5B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6" y="1237703"/>
            <a:ext cx="11082528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Sub-title text styles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604CAEFC-9C43-E6C2-497E-C95CBA3072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54736" y="1720091"/>
            <a:ext cx="3838480" cy="4456872"/>
          </a:xfrm>
        </p:spPr>
        <p:txBody>
          <a:bodyPr>
            <a:noAutofit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r>
              <a:rPr lang="en-US" dirty="0"/>
              <a:t>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br>
              <a:rPr lang="en-US" dirty="0"/>
            </a:br>
            <a:r>
              <a:rPr lang="en-US" dirty="0"/>
              <a:t>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</a:t>
            </a:r>
            <a:br>
              <a:rPr lang="en-US" dirty="0"/>
            </a:br>
            <a:r>
              <a:rPr lang="en-US" dirty="0"/>
              <a:t>eros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  <a:p>
            <a:r>
              <a:rPr lang="en-US" dirty="0"/>
              <a:t>Nunc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Fusce</a:t>
            </a:r>
            <a:br>
              <a:rPr lang="en-US" dirty="0"/>
            </a:br>
            <a:r>
              <a:rPr lang="en-US" dirty="0"/>
              <a:t>est. </a:t>
            </a:r>
            <a:r>
              <a:rPr lang="en-US" dirty="0" err="1"/>
              <a:t>Vivamus</a:t>
            </a:r>
            <a:r>
              <a:rPr lang="en-US" dirty="0"/>
              <a:t> a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r>
              <a:rPr lang="en-US" dirty="0"/>
              <a:t>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br>
              <a:rPr lang="en-US" dirty="0"/>
            </a:br>
            <a:r>
              <a:rPr lang="en-US" dirty="0"/>
              <a:t>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</a:t>
            </a:r>
            <a:br>
              <a:rPr lang="en-US" dirty="0"/>
            </a:br>
            <a:r>
              <a:rPr lang="en-US" dirty="0"/>
              <a:t>eros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</p:txBody>
      </p:sp>
      <p:pic>
        <p:nvPicPr>
          <p:cNvPr id="446" name="Picture Placeholder 445">
            <a:extLst>
              <a:ext uri="{FF2B5EF4-FFF2-40B4-BE49-F238E27FC236}">
                <a16:creationId xmlns:a16="http://schemas.microsoft.com/office/drawing/2014/main" id="{25288B03-1D0A-CA22-3EC6-D007847E874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-12126" b="-12126"/>
          <a:stretch>
            <a:fillRect/>
          </a:stretch>
        </p:blipFill>
        <p:spPr>
          <a:xfrm>
            <a:off x="4805363" y="1720850"/>
            <a:ext cx="6832600" cy="4456113"/>
          </a:xfrm>
        </p:spPr>
      </p:pic>
      <p:sp>
        <p:nvSpPr>
          <p:cNvPr id="447" name="Slide Number Placeholder 446">
            <a:extLst>
              <a:ext uri="{FF2B5EF4-FFF2-40B4-BE49-F238E27FC236}">
                <a16:creationId xmlns:a16="http://schemas.microsoft.com/office/drawing/2014/main" id="{B5CD1209-546B-8DB7-CF87-748229831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4C3F-9F9F-4F6E-939C-2122BC1A1DB0}" type="slidenum">
              <a:rPr lang="en-IN" smtClean="0"/>
              <a:pPr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9964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2FBD9B-4210-639E-F543-C1481878D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B90A58C3-5416-B69C-AD04-676E338B42A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355613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516B74B-E4BC-F066-C032-A339FE6281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itle 1">
            <a:extLst>
              <a:ext uri="{FF2B5EF4-FFF2-40B4-BE49-F238E27FC236}">
                <a16:creationId xmlns:a16="http://schemas.microsoft.com/office/drawing/2014/main" id="{ED31F774-3200-2854-081B-DD88E0404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3925" cy="779462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style</a:t>
            </a:r>
            <a:endParaRPr lang="en-IN" dirty="0"/>
          </a:p>
        </p:txBody>
      </p:sp>
      <p:sp>
        <p:nvSpPr>
          <p:cNvPr id="447" name="Slide Number Placeholder 446">
            <a:extLst>
              <a:ext uri="{FF2B5EF4-FFF2-40B4-BE49-F238E27FC236}">
                <a16:creationId xmlns:a16="http://schemas.microsoft.com/office/drawing/2014/main" id="{CB3E1933-78F5-3FE3-88E6-638B9A534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/>
          <a:lstStyle/>
          <a:p>
            <a:fld id="{125C4C3F-9F9F-4F6E-939C-2122BC1A1DB0}" type="slidenum">
              <a:rPr lang="en-IN" smtClean="0"/>
              <a:pPr/>
              <a:t>24</a:t>
            </a:fld>
            <a:endParaRPr lang="en-IN"/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7F65943D-3B95-71C1-8A01-BEC39E9375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pic>
        <p:nvPicPr>
          <p:cNvPr id="446" name="Picture Placeholder 445">
            <a:extLst>
              <a:ext uri="{FF2B5EF4-FFF2-40B4-BE49-F238E27FC236}">
                <a16:creationId xmlns:a16="http://schemas.microsoft.com/office/drawing/2014/main" id="{3D89EE9E-A011-D74F-0D5B-6B242B9D3D6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-8028" b="-8028"/>
          <a:stretch>
            <a:fillRect/>
          </a:stretch>
        </p:blipFill>
        <p:spPr>
          <a:xfrm>
            <a:off x="3530600" y="1237702"/>
            <a:ext cx="8106664" cy="4939255"/>
          </a:xfr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F27B084-E06B-191D-31B6-D8F5C36D85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consectetuer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.</a:t>
            </a:r>
          </a:p>
          <a:p>
            <a:r>
              <a:rPr lang="en-US" sz="1600" dirty="0"/>
              <a:t>Maecenas </a:t>
            </a:r>
            <a:r>
              <a:rPr lang="en-US" sz="1600" dirty="0" err="1"/>
              <a:t>porttitor</a:t>
            </a:r>
            <a:r>
              <a:rPr lang="en-US" sz="1600" dirty="0"/>
              <a:t> </a:t>
            </a:r>
            <a:r>
              <a:rPr lang="en-US" sz="1600" dirty="0" err="1"/>
              <a:t>congue</a:t>
            </a:r>
            <a:r>
              <a:rPr lang="en-US" sz="1600" dirty="0"/>
              <a:t> </a:t>
            </a:r>
            <a:r>
              <a:rPr lang="en-US" sz="1600" dirty="0" err="1"/>
              <a:t>massa</a:t>
            </a:r>
            <a:r>
              <a:rPr lang="en-US" sz="1600" dirty="0"/>
              <a:t>. </a:t>
            </a:r>
            <a:r>
              <a:rPr lang="en-US" sz="1600" dirty="0" err="1"/>
              <a:t>Fusce</a:t>
            </a:r>
            <a:r>
              <a:rPr lang="en-US" sz="1600" dirty="0"/>
              <a:t> </a:t>
            </a:r>
            <a:r>
              <a:rPr lang="en-US" sz="1600" dirty="0" err="1"/>
              <a:t>posuere</a:t>
            </a:r>
            <a:r>
              <a:rPr lang="en-US" sz="1600" dirty="0"/>
              <a:t>, magna sed pulvinar </a:t>
            </a:r>
            <a:r>
              <a:rPr lang="en-US" sz="1600" dirty="0" err="1"/>
              <a:t>ultricies</a:t>
            </a:r>
            <a:r>
              <a:rPr lang="en-US" sz="1600" dirty="0"/>
              <a:t>, </a:t>
            </a:r>
            <a:r>
              <a:rPr lang="en-US" sz="1600" dirty="0" err="1"/>
              <a:t>purus</a:t>
            </a:r>
            <a:r>
              <a:rPr lang="en-US" sz="1600" dirty="0"/>
              <a:t> </a:t>
            </a:r>
            <a:r>
              <a:rPr lang="en-US" sz="1600" dirty="0" err="1"/>
              <a:t>lectus</a:t>
            </a:r>
            <a:r>
              <a:rPr lang="en-US" sz="1600" dirty="0"/>
              <a:t> </a:t>
            </a:r>
            <a:r>
              <a:rPr lang="en-US" sz="1600" dirty="0" err="1"/>
              <a:t>malesuada</a:t>
            </a:r>
            <a:br>
              <a:rPr lang="en-US" sz="1600" dirty="0"/>
            </a:br>
            <a:r>
              <a:rPr lang="en-US" sz="1600" dirty="0"/>
              <a:t>libero, sit </a:t>
            </a:r>
            <a:r>
              <a:rPr lang="en-US" sz="1600" dirty="0" err="1"/>
              <a:t>amet</a:t>
            </a:r>
            <a:r>
              <a:rPr lang="en-US" sz="1600" dirty="0"/>
              <a:t> </a:t>
            </a:r>
            <a:r>
              <a:rPr lang="en-US" sz="1600" dirty="0" err="1"/>
              <a:t>commodo</a:t>
            </a:r>
            <a:r>
              <a:rPr lang="en-US" sz="1600" dirty="0"/>
              <a:t> magna</a:t>
            </a:r>
            <a:br>
              <a:rPr lang="en-US" sz="1600" dirty="0"/>
            </a:br>
            <a:r>
              <a:rPr lang="en-US" sz="1600" dirty="0"/>
              <a:t>eros </a:t>
            </a:r>
            <a:r>
              <a:rPr lang="en-US" sz="1600" dirty="0" err="1"/>
              <a:t>quis</a:t>
            </a:r>
            <a:r>
              <a:rPr lang="en-US" sz="1600" dirty="0"/>
              <a:t> </a:t>
            </a:r>
            <a:r>
              <a:rPr lang="en-US" sz="1600" dirty="0" err="1"/>
              <a:t>urna</a:t>
            </a:r>
            <a:r>
              <a:rPr lang="en-US" sz="1600" dirty="0"/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0B643B-7323-69AD-4365-AB8F3CAF3779}"/>
              </a:ext>
            </a:extLst>
          </p:cNvPr>
          <p:cNvSpPr txBox="1"/>
          <p:nvPr/>
        </p:nvSpPr>
        <p:spPr>
          <a:xfrm>
            <a:off x="9282002" y="0"/>
            <a:ext cx="1752600" cy="658368"/>
          </a:xfrm>
          <a:prstGeom prst="rect">
            <a:avLst/>
          </a:prstGeom>
          <a:solidFill>
            <a:srgbClr val="FFFF00"/>
          </a:solidFill>
        </p:spPr>
        <p:txBody>
          <a:bodyPr vert="horz" lIns="0" tIns="0" rIns="0" bIns="0" rtlCol="0" anchor="ctr" anchorCtr="1">
            <a:no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OPTIONAL SLIDE</a:t>
            </a:r>
          </a:p>
        </p:txBody>
      </p:sp>
    </p:spTree>
    <p:extLst>
      <p:ext uri="{BB962C8B-B14F-4D97-AF65-F5344CB8AC3E}">
        <p14:creationId xmlns:p14="http://schemas.microsoft.com/office/powerpoint/2010/main" val="407405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1471F-5F53-E376-6DF0-24B7A9649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6DA8A6D4-9DB3-8C59-A4F7-99A238997FD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746654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061C532-D2B4-128A-B1ED-DAFBE30FE4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itle 1">
            <a:extLst>
              <a:ext uri="{FF2B5EF4-FFF2-40B4-BE49-F238E27FC236}">
                <a16:creationId xmlns:a16="http://schemas.microsoft.com/office/drawing/2014/main" id="{ADE1E3BC-BFCE-F36F-C4B0-26EF800C1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3925" cy="779462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style</a:t>
            </a:r>
            <a:endParaRPr lang="en-IN" dirty="0"/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0D6BC709-81F1-5E2D-F206-66D860684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25</a:t>
            </a:fld>
            <a:endParaRPr lang="en-IN"/>
          </a:p>
        </p:txBody>
      </p:sp>
      <p:sp>
        <p:nvSpPr>
          <p:cNvPr id="29" name="Text Placeholder 35">
            <a:extLst>
              <a:ext uri="{FF2B5EF4-FFF2-40B4-BE49-F238E27FC236}">
                <a16:creationId xmlns:a16="http://schemas.microsoft.com/office/drawing/2014/main" id="{F774C36B-B01D-2F58-937B-1B2469FA94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DC3403B-3C33-8624-B7A8-2164B93A73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737" y="1390102"/>
            <a:ext cx="2315764" cy="1079385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8800" b="0">
                <a:solidFill>
                  <a:schemeClr val="accent2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b="1" dirty="0"/>
              <a:t>S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E0E62F9B-EB33-7B8C-D86F-46DC527216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76991" y="1390102"/>
            <a:ext cx="2315764" cy="1079385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8800" b="0">
                <a:solidFill>
                  <a:schemeClr val="accent3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b="1" dirty="0"/>
              <a:t>W</a:t>
            </a: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262E63F0-414E-4C44-E860-86862134A93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99247" y="1390102"/>
            <a:ext cx="2315764" cy="1079385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8800" b="0">
                <a:solidFill>
                  <a:srgbClr val="00B050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b="1" dirty="0"/>
              <a:t>O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57C9AB9F-94B9-E74A-1AE5-A19C9500A90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21500" y="1390102"/>
            <a:ext cx="2315764" cy="1079385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8800" b="0">
                <a:solidFill>
                  <a:srgbClr val="C00000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b="1" dirty="0"/>
              <a:t>T</a:t>
            </a:r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913E75FB-9B62-A71B-0CCF-5EB79A1EE47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4737" y="2558142"/>
            <a:ext cx="2315764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0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b="1" dirty="0"/>
              <a:t>STRENGHTS</a:t>
            </a:r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65FA5DC9-800F-0C66-4318-31DE6BD5675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476991" y="2558142"/>
            <a:ext cx="2315764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0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b="1" dirty="0"/>
              <a:t>WEAKNESS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CD21678A-9FE6-DF45-882C-B3899155036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99247" y="2558142"/>
            <a:ext cx="2315764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0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b="1" dirty="0"/>
              <a:t>OPPORTUNITIES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CF95B972-8675-6A5C-0562-77344EF1ADE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321500" y="2558142"/>
            <a:ext cx="2315764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0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b="1" dirty="0"/>
              <a:t>THREATS</a:t>
            </a:r>
          </a:p>
        </p:txBody>
      </p:sp>
      <p:sp>
        <p:nvSpPr>
          <p:cNvPr id="41" name="Text Placeholder 21">
            <a:extLst>
              <a:ext uri="{FF2B5EF4-FFF2-40B4-BE49-F238E27FC236}">
                <a16:creationId xmlns:a16="http://schemas.microsoft.com/office/drawing/2014/main" id="{4B2881BF-CF5A-7D2A-9C52-20C7263174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54737" y="3022599"/>
            <a:ext cx="2315764" cy="31543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br>
              <a:rPr lang="en-US" dirty="0"/>
            </a:br>
            <a:r>
              <a:rPr lang="en-US" dirty="0"/>
              <a:t>libero, sit </a:t>
            </a:r>
            <a:r>
              <a:rPr lang="en-US" dirty="0" err="1"/>
              <a:t>amet</a:t>
            </a:r>
            <a:br>
              <a:rPr lang="en-US" dirty="0"/>
            </a:br>
            <a:r>
              <a:rPr lang="en-US" dirty="0" err="1"/>
              <a:t>commodo</a:t>
            </a:r>
            <a:r>
              <a:rPr lang="en-US" dirty="0"/>
              <a:t> magna</a:t>
            </a:r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146F78F7-495A-F205-BF6F-AE11F76B4CF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476991" y="3022599"/>
            <a:ext cx="2315764" cy="31543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br>
              <a:rPr lang="en-US" dirty="0"/>
            </a:br>
            <a:r>
              <a:rPr lang="en-US" dirty="0"/>
              <a:t>libero, sit </a:t>
            </a:r>
            <a:r>
              <a:rPr lang="en-US" dirty="0" err="1"/>
              <a:t>amet</a:t>
            </a:r>
            <a:br>
              <a:rPr lang="en-US" dirty="0"/>
            </a:br>
            <a:r>
              <a:rPr lang="en-US" dirty="0" err="1"/>
              <a:t>commodo</a:t>
            </a:r>
            <a:r>
              <a:rPr lang="en-US" dirty="0"/>
              <a:t> magna</a:t>
            </a:r>
          </a:p>
        </p:txBody>
      </p:sp>
      <p:sp>
        <p:nvSpPr>
          <p:cNvPr id="43" name="Text Placeholder 21">
            <a:extLst>
              <a:ext uri="{FF2B5EF4-FFF2-40B4-BE49-F238E27FC236}">
                <a16:creationId xmlns:a16="http://schemas.microsoft.com/office/drawing/2014/main" id="{DE6F1DFA-29F7-6907-AA67-D3E5A5EABBE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399245" y="3022599"/>
            <a:ext cx="2315764" cy="31543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br>
              <a:rPr lang="en-US" dirty="0"/>
            </a:br>
            <a:r>
              <a:rPr lang="en-US" dirty="0"/>
              <a:t>libero, sit </a:t>
            </a:r>
            <a:r>
              <a:rPr lang="en-US" dirty="0" err="1"/>
              <a:t>amet</a:t>
            </a:r>
            <a:br>
              <a:rPr lang="en-US" dirty="0"/>
            </a:br>
            <a:r>
              <a:rPr lang="en-US" dirty="0" err="1"/>
              <a:t>commodo</a:t>
            </a:r>
            <a:r>
              <a:rPr lang="en-US" dirty="0"/>
              <a:t> magna</a:t>
            </a:r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6B81F6D4-11AA-3D37-1B60-847EF8A7EDA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321500" y="3022599"/>
            <a:ext cx="2315764" cy="31543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br>
              <a:rPr lang="en-US" dirty="0"/>
            </a:br>
            <a:r>
              <a:rPr lang="en-US" dirty="0"/>
              <a:t>libero, sit </a:t>
            </a:r>
            <a:r>
              <a:rPr lang="en-US" dirty="0" err="1"/>
              <a:t>amet</a:t>
            </a:r>
            <a:br>
              <a:rPr lang="en-US" dirty="0"/>
            </a:br>
            <a:r>
              <a:rPr lang="en-US" dirty="0" err="1"/>
              <a:t>commodo</a:t>
            </a:r>
            <a:r>
              <a:rPr lang="en-US" dirty="0"/>
              <a:t> magna</a:t>
            </a:r>
          </a:p>
        </p:txBody>
      </p:sp>
    </p:spTree>
    <p:extLst>
      <p:ext uri="{BB962C8B-B14F-4D97-AF65-F5344CB8AC3E}">
        <p14:creationId xmlns:p14="http://schemas.microsoft.com/office/powerpoint/2010/main" val="3111485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C4C2C0-D1CE-C323-94A8-EC36FE05B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972FAF64-FDD9-250C-C2FD-B3A925A14B1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443519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DA8A6D4-9DB3-8C59-A4F7-99A238997F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Title 1">
            <a:extLst>
              <a:ext uri="{FF2B5EF4-FFF2-40B4-BE49-F238E27FC236}">
                <a16:creationId xmlns:a16="http://schemas.microsoft.com/office/drawing/2014/main" id="{ED0C90F2-2AF6-82EC-CD98-7FC669C1B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3925" cy="779462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style</a:t>
            </a:r>
            <a:endParaRPr lang="en-IN" dirty="0"/>
          </a:p>
        </p:txBody>
      </p:sp>
      <p:sp>
        <p:nvSpPr>
          <p:cNvPr id="71" name="Text Placeholder 35">
            <a:extLst>
              <a:ext uri="{FF2B5EF4-FFF2-40B4-BE49-F238E27FC236}">
                <a16:creationId xmlns:a16="http://schemas.microsoft.com/office/drawing/2014/main" id="{946292F5-7BAB-89CF-7F7A-06EF473FC8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72" name="Text Placeholder 8">
            <a:extLst>
              <a:ext uri="{FF2B5EF4-FFF2-40B4-BE49-F238E27FC236}">
                <a16:creationId xmlns:a16="http://schemas.microsoft.com/office/drawing/2014/main" id="{B992455A-FFB5-22B5-532F-E792A912E2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6" y="1237703"/>
            <a:ext cx="11082528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Sub-title text styles</a:t>
            </a:r>
          </a:p>
        </p:txBody>
      </p:sp>
      <p:sp>
        <p:nvSpPr>
          <p:cNvPr id="101" name="Text Placeholder 100">
            <a:extLst>
              <a:ext uri="{FF2B5EF4-FFF2-40B4-BE49-F238E27FC236}">
                <a16:creationId xmlns:a16="http://schemas.microsoft.com/office/drawing/2014/main" id="{F829DD8D-DF7F-F9D3-47CB-7018196847E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8" name="Picture Placeholder 177">
            <a:extLst>
              <a:ext uri="{FF2B5EF4-FFF2-40B4-BE49-F238E27FC236}">
                <a16:creationId xmlns:a16="http://schemas.microsoft.com/office/drawing/2014/main" id="{12335D82-B6CA-BC5D-FD8D-A7BCA4A858D3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40" r="140"/>
          <a:stretch>
            <a:fillRect/>
          </a:stretch>
        </p:blipFill>
        <p:spPr/>
      </p:pic>
      <p:pic>
        <p:nvPicPr>
          <p:cNvPr id="180" name="Picture Placeholder 179">
            <a:extLst>
              <a:ext uri="{FF2B5EF4-FFF2-40B4-BE49-F238E27FC236}">
                <a16:creationId xmlns:a16="http://schemas.microsoft.com/office/drawing/2014/main" id="{EF284AA5-87A5-38E1-CAB8-CF8100E7DC32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40" r="140"/>
          <a:stretch>
            <a:fillRect/>
          </a:stretch>
        </p:blipFill>
        <p:spPr/>
      </p:pic>
      <p:pic>
        <p:nvPicPr>
          <p:cNvPr id="182" name="Picture Placeholder 181">
            <a:extLst>
              <a:ext uri="{FF2B5EF4-FFF2-40B4-BE49-F238E27FC236}">
                <a16:creationId xmlns:a16="http://schemas.microsoft.com/office/drawing/2014/main" id="{1391932B-104D-9C26-DE08-619C199811EE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40" r="140"/>
          <a:stretch>
            <a:fillRect/>
          </a:stretch>
        </p:blipFill>
        <p:spPr/>
      </p:pic>
      <p:pic>
        <p:nvPicPr>
          <p:cNvPr id="184" name="Picture Placeholder 183">
            <a:extLst>
              <a:ext uri="{FF2B5EF4-FFF2-40B4-BE49-F238E27FC236}">
                <a16:creationId xmlns:a16="http://schemas.microsoft.com/office/drawing/2014/main" id="{C2C7CE0C-3E11-3239-CB68-671BA57FD0E5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40" r="140"/>
          <a:stretch>
            <a:fillRect/>
          </a:stretch>
        </p:blipFill>
        <p:spPr/>
      </p:pic>
      <p:pic>
        <p:nvPicPr>
          <p:cNvPr id="186" name="Picture Placeholder 185">
            <a:extLst>
              <a:ext uri="{FF2B5EF4-FFF2-40B4-BE49-F238E27FC236}">
                <a16:creationId xmlns:a16="http://schemas.microsoft.com/office/drawing/2014/main" id="{6D684128-F688-A7E7-AAE3-9992340D6AED}"/>
              </a:ext>
            </a:extLst>
          </p:cNvPr>
          <p:cNvPicPr>
            <a:picLocks noGrp="1" noChangeAspect="1"/>
          </p:cNvPicPr>
          <p:nvPr>
            <p:ph type="pic" sz="quarter" idx="38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40" r="140"/>
          <a:stretch>
            <a:fillRect/>
          </a:stretch>
        </p:blipFill>
        <p:spPr/>
      </p:pic>
      <p:sp>
        <p:nvSpPr>
          <p:cNvPr id="83" name="Text Placeholder 8">
            <a:extLst>
              <a:ext uri="{FF2B5EF4-FFF2-40B4-BE49-F238E27FC236}">
                <a16:creationId xmlns:a16="http://schemas.microsoft.com/office/drawing/2014/main" id="{92E59088-9C6F-1944-1E1C-F79C60FB95B0}"/>
              </a:ext>
            </a:extLst>
          </p:cNvPr>
          <p:cNvSpPr txBox="1">
            <a:spLocks/>
          </p:cNvSpPr>
          <p:nvPr/>
        </p:nvSpPr>
        <p:spPr>
          <a:xfrm>
            <a:off x="2095189" y="3563365"/>
            <a:ext cx="949267" cy="77032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Porter</a:t>
            </a:r>
            <a:br>
              <a:rPr lang="en-US" dirty="0"/>
            </a:br>
            <a:r>
              <a:rPr lang="en-US" dirty="0"/>
              <a:t>Five Process</a:t>
            </a:r>
          </a:p>
        </p:txBody>
      </p:sp>
      <p:sp>
        <p:nvSpPr>
          <p:cNvPr id="162" name="Text Placeholder 8">
            <a:extLst>
              <a:ext uri="{FF2B5EF4-FFF2-40B4-BE49-F238E27FC236}">
                <a16:creationId xmlns:a16="http://schemas.microsoft.com/office/drawing/2014/main" id="{11D1508B-60AC-7386-15AF-D0B0E20E50C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61489" y="1720091"/>
            <a:ext cx="1849851" cy="770324"/>
          </a:xfrm>
        </p:spPr>
        <p:txBody>
          <a:bodyPr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 b="1">
                <a:solidFill>
                  <a:schemeClr val="accent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</a:t>
            </a:r>
            <a:br>
              <a:rPr lang="en-US" dirty="0"/>
            </a:br>
            <a:r>
              <a:rPr lang="en-US" dirty="0"/>
              <a:t>add header</a:t>
            </a:r>
          </a:p>
        </p:txBody>
      </p:sp>
      <p:sp>
        <p:nvSpPr>
          <p:cNvPr id="163" name="Text Placeholder 21">
            <a:extLst>
              <a:ext uri="{FF2B5EF4-FFF2-40B4-BE49-F238E27FC236}">
                <a16:creationId xmlns:a16="http://schemas.microsoft.com/office/drawing/2014/main" id="{EBE197A3-D594-AE6D-8EC7-29559E4A81C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040881" y="1720090"/>
            <a:ext cx="4596384" cy="77032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4" name="Text Placeholder 8">
            <a:extLst>
              <a:ext uri="{FF2B5EF4-FFF2-40B4-BE49-F238E27FC236}">
                <a16:creationId xmlns:a16="http://schemas.microsoft.com/office/drawing/2014/main" id="{D759C586-482A-31ED-93AB-15F8D247D11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61489" y="2641728"/>
            <a:ext cx="1849851" cy="770324"/>
          </a:xfrm>
        </p:spPr>
        <p:txBody>
          <a:bodyPr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 b="1">
                <a:solidFill>
                  <a:schemeClr val="accent2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</a:t>
            </a:r>
            <a:br>
              <a:rPr lang="en-US" dirty="0"/>
            </a:br>
            <a:r>
              <a:rPr lang="en-US" dirty="0"/>
              <a:t>add header</a:t>
            </a:r>
          </a:p>
        </p:txBody>
      </p:sp>
      <p:sp>
        <p:nvSpPr>
          <p:cNvPr id="165" name="Text Placeholder 21">
            <a:extLst>
              <a:ext uri="{FF2B5EF4-FFF2-40B4-BE49-F238E27FC236}">
                <a16:creationId xmlns:a16="http://schemas.microsoft.com/office/drawing/2014/main" id="{921A760D-211F-DB85-0A00-36A504C02E1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040881" y="2641728"/>
            <a:ext cx="4596384" cy="77032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6" name="Text Placeholder 8">
            <a:extLst>
              <a:ext uri="{FF2B5EF4-FFF2-40B4-BE49-F238E27FC236}">
                <a16:creationId xmlns:a16="http://schemas.microsoft.com/office/drawing/2014/main" id="{1C34DE01-3EF7-B321-82E9-AEECFB4EA1F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61489" y="3563365"/>
            <a:ext cx="1849851" cy="770324"/>
          </a:xfrm>
        </p:spPr>
        <p:txBody>
          <a:bodyPr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 b="1">
                <a:solidFill>
                  <a:schemeClr val="accent3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</a:t>
            </a:r>
            <a:br>
              <a:rPr lang="en-US" dirty="0"/>
            </a:br>
            <a:r>
              <a:rPr lang="en-US" dirty="0"/>
              <a:t>add header</a:t>
            </a:r>
          </a:p>
        </p:txBody>
      </p:sp>
      <p:sp>
        <p:nvSpPr>
          <p:cNvPr id="167" name="Text Placeholder 21">
            <a:extLst>
              <a:ext uri="{FF2B5EF4-FFF2-40B4-BE49-F238E27FC236}">
                <a16:creationId xmlns:a16="http://schemas.microsoft.com/office/drawing/2014/main" id="{3D37725A-EDE2-28BA-F34C-E9778C93414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040881" y="3563366"/>
            <a:ext cx="4596384" cy="77032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8" name="Text Placeholder 8">
            <a:extLst>
              <a:ext uri="{FF2B5EF4-FFF2-40B4-BE49-F238E27FC236}">
                <a16:creationId xmlns:a16="http://schemas.microsoft.com/office/drawing/2014/main" id="{B49A97C6-AFA7-6D6F-B87C-5983668DB68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61489" y="4485002"/>
            <a:ext cx="1849851" cy="770324"/>
          </a:xfrm>
        </p:spPr>
        <p:txBody>
          <a:bodyPr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 b="1">
                <a:solidFill>
                  <a:schemeClr val="accent5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</a:t>
            </a:r>
            <a:br>
              <a:rPr lang="en-US" dirty="0"/>
            </a:br>
            <a:r>
              <a:rPr lang="en-US" dirty="0"/>
              <a:t>add header</a:t>
            </a:r>
          </a:p>
        </p:txBody>
      </p:sp>
      <p:sp>
        <p:nvSpPr>
          <p:cNvPr id="169" name="Text Placeholder 21">
            <a:extLst>
              <a:ext uri="{FF2B5EF4-FFF2-40B4-BE49-F238E27FC236}">
                <a16:creationId xmlns:a16="http://schemas.microsoft.com/office/drawing/2014/main" id="{0F7CB863-73BC-58DA-7AE3-BF54A108BC4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040881" y="4485004"/>
            <a:ext cx="4596384" cy="77032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0" name="Text Placeholder 8">
            <a:extLst>
              <a:ext uri="{FF2B5EF4-FFF2-40B4-BE49-F238E27FC236}">
                <a16:creationId xmlns:a16="http://schemas.microsoft.com/office/drawing/2014/main" id="{CE189039-1892-8814-FFAA-4D26A89097B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61489" y="5406639"/>
            <a:ext cx="1849851" cy="770324"/>
          </a:xfrm>
        </p:spPr>
        <p:txBody>
          <a:bodyPr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 b="1">
                <a:solidFill>
                  <a:schemeClr val="bg1">
                    <a:lumMod val="65000"/>
                  </a:schemeClr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</a:t>
            </a:r>
            <a:br>
              <a:rPr lang="en-US" dirty="0"/>
            </a:br>
            <a:r>
              <a:rPr lang="en-US" dirty="0"/>
              <a:t>add header</a:t>
            </a:r>
          </a:p>
        </p:txBody>
      </p:sp>
      <p:sp>
        <p:nvSpPr>
          <p:cNvPr id="171" name="Text Placeholder 21">
            <a:extLst>
              <a:ext uri="{FF2B5EF4-FFF2-40B4-BE49-F238E27FC236}">
                <a16:creationId xmlns:a16="http://schemas.microsoft.com/office/drawing/2014/main" id="{846799B4-C492-B8F6-7926-E64D6DCCABB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040881" y="5406639"/>
            <a:ext cx="4596384" cy="77032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6" name="Slide Number Placeholder 5">
            <a:extLst>
              <a:ext uri="{FF2B5EF4-FFF2-40B4-BE49-F238E27FC236}">
                <a16:creationId xmlns:a16="http://schemas.microsoft.com/office/drawing/2014/main" id="{5FFA99FB-2291-0765-9302-2B59B2BB6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900"/>
            <a:ext cx="284163" cy="139700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26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89055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BE41C-8415-4821-37EA-F712E7CB2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2F4E94F2-4799-0988-8D1C-81F4B6B12E7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822860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72FAF64-FDD9-250C-C2FD-B3A925A14B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itle 1">
            <a:extLst>
              <a:ext uri="{FF2B5EF4-FFF2-40B4-BE49-F238E27FC236}">
                <a16:creationId xmlns:a16="http://schemas.microsoft.com/office/drawing/2014/main" id="{06F40F2D-59C7-EC34-659A-2F5671679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3925" cy="779462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style</a:t>
            </a:r>
            <a:endParaRPr lang="en-IN" dirty="0"/>
          </a:p>
        </p:txBody>
      </p:sp>
      <p:sp>
        <p:nvSpPr>
          <p:cNvPr id="76" name="Slide Number Placeholder 75">
            <a:extLst>
              <a:ext uri="{FF2B5EF4-FFF2-40B4-BE49-F238E27FC236}">
                <a16:creationId xmlns:a16="http://schemas.microsoft.com/office/drawing/2014/main" id="{B69A3D0E-51C8-6524-C412-DC5A8CC37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/>
          <a:lstStyle/>
          <a:p>
            <a:fld id="{125C4C3F-9F9F-4F6E-939C-2122BC1A1DB0}" type="slidenum">
              <a:rPr lang="en-IN" smtClean="0"/>
              <a:pPr/>
              <a:t>27</a:t>
            </a:fld>
            <a:endParaRPr lang="en-IN"/>
          </a:p>
        </p:txBody>
      </p:sp>
      <p:sp>
        <p:nvSpPr>
          <p:cNvPr id="64" name="Text Placeholder 35">
            <a:extLst>
              <a:ext uri="{FF2B5EF4-FFF2-40B4-BE49-F238E27FC236}">
                <a16:creationId xmlns:a16="http://schemas.microsoft.com/office/drawing/2014/main" id="{E679FC8D-0A05-C9B8-AA6F-7E4D6CE1FE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65" name="Text Placeholder 8">
            <a:extLst>
              <a:ext uri="{FF2B5EF4-FFF2-40B4-BE49-F238E27FC236}">
                <a16:creationId xmlns:a16="http://schemas.microsoft.com/office/drawing/2014/main" id="{46AE0176-0BF4-B9F9-A361-73BC43E532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51837" y="1304925"/>
            <a:ext cx="3286125" cy="363538"/>
          </a:xfrm>
        </p:spPr>
        <p:txBody>
          <a:bodyPr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header</a:t>
            </a:r>
          </a:p>
        </p:txBody>
      </p:sp>
      <p:sp>
        <p:nvSpPr>
          <p:cNvPr id="66" name="Text Placeholder 21">
            <a:extLst>
              <a:ext uri="{FF2B5EF4-FFF2-40B4-BE49-F238E27FC236}">
                <a16:creationId xmlns:a16="http://schemas.microsoft.com/office/drawing/2014/main" id="{D3DE8B9B-4782-C783-8602-5EF419E194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351520" y="1720092"/>
            <a:ext cx="3285744" cy="168611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</a:p>
        </p:txBody>
      </p:sp>
      <p:sp>
        <p:nvSpPr>
          <p:cNvPr id="67" name="Text Placeholder 8">
            <a:extLst>
              <a:ext uri="{FF2B5EF4-FFF2-40B4-BE49-F238E27FC236}">
                <a16:creationId xmlns:a16="http://schemas.microsoft.com/office/drawing/2014/main" id="{2A45F378-6C21-1986-4989-2AF38FE3B0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51837" y="3917950"/>
            <a:ext cx="3286125" cy="365125"/>
          </a:xfrm>
        </p:spPr>
        <p:txBody>
          <a:bodyPr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header</a:t>
            </a:r>
          </a:p>
        </p:txBody>
      </p:sp>
      <p:sp>
        <p:nvSpPr>
          <p:cNvPr id="68" name="Text Placeholder 21">
            <a:extLst>
              <a:ext uri="{FF2B5EF4-FFF2-40B4-BE49-F238E27FC236}">
                <a16:creationId xmlns:a16="http://schemas.microsoft.com/office/drawing/2014/main" id="{A3D099C9-3B58-373B-0849-4B024337639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351520" y="4333689"/>
            <a:ext cx="3285744" cy="168611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</a:p>
        </p:txBody>
      </p:sp>
      <p:sp>
        <p:nvSpPr>
          <p:cNvPr id="69" name="Text Placeholder 8">
            <a:extLst>
              <a:ext uri="{FF2B5EF4-FFF2-40B4-BE49-F238E27FC236}">
                <a16:creationId xmlns:a16="http://schemas.microsoft.com/office/drawing/2014/main" id="{6BED71FA-EFDA-B0D5-13ED-2D30DB99231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54736" y="1304378"/>
            <a:ext cx="3285744" cy="364531"/>
          </a:xfrm>
        </p:spPr>
        <p:txBody>
          <a:bodyPr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header</a:t>
            </a:r>
          </a:p>
        </p:txBody>
      </p:sp>
      <p:sp>
        <p:nvSpPr>
          <p:cNvPr id="73" name="Text Placeholder 21">
            <a:extLst>
              <a:ext uri="{FF2B5EF4-FFF2-40B4-BE49-F238E27FC236}">
                <a16:creationId xmlns:a16="http://schemas.microsoft.com/office/drawing/2014/main" id="{835473A2-BDB7-464A-0491-91E7F6A17BB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54736" y="1720092"/>
            <a:ext cx="3285744" cy="168611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</a:p>
        </p:txBody>
      </p:sp>
      <p:sp>
        <p:nvSpPr>
          <p:cNvPr id="74" name="Text Placeholder 8">
            <a:extLst>
              <a:ext uri="{FF2B5EF4-FFF2-40B4-BE49-F238E27FC236}">
                <a16:creationId xmlns:a16="http://schemas.microsoft.com/office/drawing/2014/main" id="{C9A97833-5218-758B-4F26-11878DEA470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54037" y="3917950"/>
            <a:ext cx="3286125" cy="365125"/>
          </a:xfrm>
        </p:spPr>
        <p:txBody>
          <a:bodyPr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header</a:t>
            </a:r>
          </a:p>
        </p:txBody>
      </p:sp>
      <p:sp>
        <p:nvSpPr>
          <p:cNvPr id="75" name="Text Placeholder 21">
            <a:extLst>
              <a:ext uri="{FF2B5EF4-FFF2-40B4-BE49-F238E27FC236}">
                <a16:creationId xmlns:a16="http://schemas.microsoft.com/office/drawing/2014/main" id="{E60A9EB1-DD1B-A236-9F30-CA065D233E2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54736" y="4333689"/>
            <a:ext cx="3285744" cy="168611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</a:p>
        </p:txBody>
      </p:sp>
      <p:pic>
        <p:nvPicPr>
          <p:cNvPr id="78" name="Shape1_20250711_042939">
            <a:extLst>
              <a:ext uri="{FF2B5EF4-FFF2-40B4-BE49-F238E27FC236}">
                <a16:creationId xmlns:a16="http://schemas.microsoft.com/office/drawing/2014/main" id="{1E603F2F-90E4-DCE5-E01A-BCCCC8CC80F9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40" r="140"/>
          <a:stretch/>
        </p:blipFill>
        <p:spPr>
          <a:xfrm>
            <a:off x="7015954" y="2471531"/>
            <a:ext cx="565150" cy="566738"/>
          </a:xfrm>
        </p:spPr>
      </p:pic>
      <p:pic>
        <p:nvPicPr>
          <p:cNvPr id="80" name="Shape2_20250711_042939">
            <a:extLst>
              <a:ext uri="{FF2B5EF4-FFF2-40B4-BE49-F238E27FC236}">
                <a16:creationId xmlns:a16="http://schemas.microsoft.com/office/drawing/2014/main" id="{04E6AA01-4D09-F08D-7899-0D7F9130F1FA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40" r="140"/>
          <a:stretch/>
        </p:blipFill>
        <p:spPr>
          <a:xfrm>
            <a:off x="6771330" y="4475047"/>
            <a:ext cx="565150" cy="566738"/>
          </a:xfrm>
        </p:spPr>
      </p:pic>
      <p:pic>
        <p:nvPicPr>
          <p:cNvPr id="82" name="Shape3_20250711_042939">
            <a:extLst>
              <a:ext uri="{FF2B5EF4-FFF2-40B4-BE49-F238E27FC236}">
                <a16:creationId xmlns:a16="http://schemas.microsoft.com/office/drawing/2014/main" id="{B1BC9087-D251-4915-CDE6-7F00811C08A7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40" r="140"/>
          <a:stretch/>
        </p:blipFill>
        <p:spPr>
          <a:xfrm>
            <a:off x="4606264" y="4206658"/>
            <a:ext cx="565150" cy="566738"/>
          </a:xfrm>
        </p:spPr>
      </p:pic>
      <p:pic>
        <p:nvPicPr>
          <p:cNvPr id="85" name="Shape0_20250711_042939">
            <a:extLst>
              <a:ext uri="{FF2B5EF4-FFF2-40B4-BE49-F238E27FC236}">
                <a16:creationId xmlns:a16="http://schemas.microsoft.com/office/drawing/2014/main" id="{14E0CF8E-2F95-3395-7E85-7CF8D7157A64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40" r="140"/>
          <a:stretch/>
        </p:blipFill>
        <p:spPr>
          <a:xfrm>
            <a:off x="4888839" y="2145548"/>
            <a:ext cx="565150" cy="566738"/>
          </a:xfrm>
        </p:spPr>
      </p:pic>
      <p:sp>
        <p:nvSpPr>
          <p:cNvPr id="87" name="Text Placeholder 21">
            <a:extLst>
              <a:ext uri="{FF2B5EF4-FFF2-40B4-BE49-F238E27FC236}">
                <a16:creationId xmlns:a16="http://schemas.microsoft.com/office/drawing/2014/main" id="{D827F50D-F1ED-E102-45F6-9E458496437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399263" y="3043240"/>
            <a:ext cx="1393475" cy="1151637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000" b="1"/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1633088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05B45-5CD9-B690-EA47-65BBF93F0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64361B98-5FB5-862F-51A4-629791CC499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095609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F4E94F2-4799-0988-8D1C-81F4B6B12E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8" name="Picture Placeholder 97">
            <a:extLst>
              <a:ext uri="{FF2B5EF4-FFF2-40B4-BE49-F238E27FC236}">
                <a16:creationId xmlns:a16="http://schemas.microsoft.com/office/drawing/2014/main" id="{1EC6719C-87D0-0590-725D-970B8F4D5B35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40" r="140"/>
          <a:stretch>
            <a:fillRect/>
          </a:stretch>
        </p:blipFill>
        <p:spPr/>
      </p:pic>
      <p:pic>
        <p:nvPicPr>
          <p:cNvPr id="100" name="Picture Placeholder 99">
            <a:extLst>
              <a:ext uri="{FF2B5EF4-FFF2-40B4-BE49-F238E27FC236}">
                <a16:creationId xmlns:a16="http://schemas.microsoft.com/office/drawing/2014/main" id="{C2D0FC7B-5426-2A00-07CC-97CA003E07A0}"/>
              </a:ext>
            </a:extLst>
          </p:cNvPr>
          <p:cNvPicPr>
            <a:picLocks noGrp="1" noChangeAspect="1"/>
          </p:cNvPicPr>
          <p:nvPr>
            <p:ph type="pic" sz="quarter" idx="38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40" r="140"/>
          <a:stretch>
            <a:fillRect/>
          </a:stretch>
        </p:blipFill>
        <p:spPr/>
      </p:pic>
      <p:pic>
        <p:nvPicPr>
          <p:cNvPr id="102" name="Picture Placeholder 101">
            <a:extLst>
              <a:ext uri="{FF2B5EF4-FFF2-40B4-BE49-F238E27FC236}">
                <a16:creationId xmlns:a16="http://schemas.microsoft.com/office/drawing/2014/main" id="{863C6EDF-EEAB-A4B4-42ED-CA5C2BF2DA03}"/>
              </a:ext>
            </a:extLst>
          </p:cNvPr>
          <p:cNvPicPr>
            <a:picLocks noGrp="1" noChangeAspect="1"/>
          </p:cNvPicPr>
          <p:nvPr>
            <p:ph type="pic" sz="quarter" idx="39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40" r="140"/>
          <a:stretch>
            <a:fillRect/>
          </a:stretch>
        </p:blipFill>
        <p:spPr/>
      </p:pic>
      <p:pic>
        <p:nvPicPr>
          <p:cNvPr id="104" name="Picture Placeholder 103">
            <a:extLst>
              <a:ext uri="{FF2B5EF4-FFF2-40B4-BE49-F238E27FC236}">
                <a16:creationId xmlns:a16="http://schemas.microsoft.com/office/drawing/2014/main" id="{0FFF2CA5-3592-DA3F-E201-5EA1F8E99439}"/>
              </a:ext>
            </a:extLst>
          </p:cNvPr>
          <p:cNvPicPr>
            <a:picLocks noGrp="1" noChangeAspect="1"/>
          </p:cNvPicPr>
          <p:nvPr>
            <p:ph type="pic" sz="quarter" idx="40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40" r="140"/>
          <a:stretch>
            <a:fillRect/>
          </a:stretch>
        </p:blipFill>
        <p:spPr/>
      </p:pic>
      <p:sp>
        <p:nvSpPr>
          <p:cNvPr id="72" name="Title 1">
            <a:extLst>
              <a:ext uri="{FF2B5EF4-FFF2-40B4-BE49-F238E27FC236}">
                <a16:creationId xmlns:a16="http://schemas.microsoft.com/office/drawing/2014/main" id="{C38A0516-65BA-54C4-588F-654245EAC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038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style</a:t>
            </a:r>
            <a:endParaRPr lang="en-IN" dirty="0"/>
          </a:p>
        </p:txBody>
      </p:sp>
      <p:sp>
        <p:nvSpPr>
          <p:cNvPr id="77" name="Text Placeholder 35">
            <a:extLst>
              <a:ext uri="{FF2B5EF4-FFF2-40B4-BE49-F238E27FC236}">
                <a16:creationId xmlns:a16="http://schemas.microsoft.com/office/drawing/2014/main" id="{88E8A222-3219-75FB-A786-E8F8EF97D7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79" name="Text Placeholder 8">
            <a:extLst>
              <a:ext uri="{FF2B5EF4-FFF2-40B4-BE49-F238E27FC236}">
                <a16:creationId xmlns:a16="http://schemas.microsoft.com/office/drawing/2014/main" id="{37D5FBCA-B085-4137-6580-665C66F727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87519" y="3133174"/>
            <a:ext cx="1854716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81" name="Text Placeholder 21">
            <a:extLst>
              <a:ext uri="{FF2B5EF4-FFF2-40B4-BE49-F238E27FC236}">
                <a16:creationId xmlns:a16="http://schemas.microsoft.com/office/drawing/2014/main" id="{461A6F53-8F3E-66B4-E6E3-81A6AE4BCE7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387519" y="3548888"/>
            <a:ext cx="1854716" cy="87562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83" name="Text Placeholder 8">
            <a:extLst>
              <a:ext uri="{FF2B5EF4-FFF2-40B4-BE49-F238E27FC236}">
                <a16:creationId xmlns:a16="http://schemas.microsoft.com/office/drawing/2014/main" id="{BECDD66C-60AD-7689-174C-5D97DDC711D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907802" y="3133174"/>
            <a:ext cx="1854716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84" name="Text Placeholder 21">
            <a:extLst>
              <a:ext uri="{FF2B5EF4-FFF2-40B4-BE49-F238E27FC236}">
                <a16:creationId xmlns:a16="http://schemas.microsoft.com/office/drawing/2014/main" id="{ACBFA1F3-0ADA-9744-1B5C-FA388FD2EA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907802" y="3548888"/>
            <a:ext cx="1854716" cy="87562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86" name="Text Placeholder 8">
            <a:extLst>
              <a:ext uri="{FF2B5EF4-FFF2-40B4-BE49-F238E27FC236}">
                <a16:creationId xmlns:a16="http://schemas.microsoft.com/office/drawing/2014/main" id="{ED837A45-F395-ECCF-6AB5-08AD45AB796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428085" y="3133174"/>
            <a:ext cx="1854716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88" name="Text Placeholder 21">
            <a:extLst>
              <a:ext uri="{FF2B5EF4-FFF2-40B4-BE49-F238E27FC236}">
                <a16:creationId xmlns:a16="http://schemas.microsoft.com/office/drawing/2014/main" id="{307DC196-DA86-6EA8-0D22-23AB19A8AF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28085" y="3548888"/>
            <a:ext cx="1854716" cy="87562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89" name="Text Placeholder 8">
            <a:extLst>
              <a:ext uri="{FF2B5EF4-FFF2-40B4-BE49-F238E27FC236}">
                <a16:creationId xmlns:a16="http://schemas.microsoft.com/office/drawing/2014/main" id="{0D1535E5-C816-0F76-7FD2-28E54E20C4E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8369" y="3133174"/>
            <a:ext cx="1854716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90" name="Text Placeholder 21">
            <a:extLst>
              <a:ext uri="{FF2B5EF4-FFF2-40B4-BE49-F238E27FC236}">
                <a16:creationId xmlns:a16="http://schemas.microsoft.com/office/drawing/2014/main" id="{8B01F732-0151-0F89-5920-D6B470DB4E1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8369" y="3548888"/>
            <a:ext cx="1854716" cy="87562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92" name="Text Placeholder 21">
            <a:extLst>
              <a:ext uri="{FF2B5EF4-FFF2-40B4-BE49-F238E27FC236}">
                <a16:creationId xmlns:a16="http://schemas.microsoft.com/office/drawing/2014/main" id="{B33E2F09-FD79-AE0A-F8DD-FEA93B6DD48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909338" y="5226237"/>
            <a:ext cx="4373325" cy="87562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</a:p>
        </p:txBody>
      </p:sp>
      <p:sp>
        <p:nvSpPr>
          <p:cNvPr id="93" name="Text Placeholder 8">
            <a:extLst>
              <a:ext uri="{FF2B5EF4-FFF2-40B4-BE49-F238E27FC236}">
                <a16:creationId xmlns:a16="http://schemas.microsoft.com/office/drawing/2014/main" id="{B3E17366-578C-19BD-D383-4C8279D257A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027409" y="4739310"/>
            <a:ext cx="4137182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subheading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ABD945E-D775-BD02-277B-8681F0CF9AC3}"/>
              </a:ext>
            </a:extLst>
          </p:cNvPr>
          <p:cNvSpPr txBox="1"/>
          <p:nvPr/>
        </p:nvSpPr>
        <p:spPr>
          <a:xfrm>
            <a:off x="9282002" y="0"/>
            <a:ext cx="1752600" cy="658368"/>
          </a:xfrm>
          <a:prstGeom prst="rect">
            <a:avLst/>
          </a:prstGeom>
          <a:solidFill>
            <a:srgbClr val="FFFF00"/>
          </a:solidFill>
        </p:spPr>
        <p:txBody>
          <a:bodyPr vert="horz" lIns="0" tIns="0" rIns="0" bIns="0" rtlCol="0" anchor="ctr" anchorCtr="1">
            <a:no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OPTIONAL SLIDE</a:t>
            </a:r>
          </a:p>
        </p:txBody>
      </p:sp>
    </p:spTree>
    <p:extLst>
      <p:ext uri="{BB962C8B-B14F-4D97-AF65-F5344CB8AC3E}">
        <p14:creationId xmlns:p14="http://schemas.microsoft.com/office/powerpoint/2010/main" val="36652007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AD587-4F05-26A5-21A7-3BEA3C3C5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AD248294-A94C-20D6-CE0C-4AEAB9477AB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547473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F4E94F2-4799-0988-8D1C-81F4B6B12E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47D75CF8-8C91-7C26-E2F5-B147279BF3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41" name="Text Placeholder 8">
            <a:extLst>
              <a:ext uri="{FF2B5EF4-FFF2-40B4-BE49-F238E27FC236}">
                <a16:creationId xmlns:a16="http://schemas.microsoft.com/office/drawing/2014/main" id="{EA66F386-1681-56E4-67EE-2E3A3C5291F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5487" y="1478289"/>
            <a:ext cx="2015005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064CB9BF-ADB4-ED95-91DB-9B0C68B1142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55487" y="1894003"/>
            <a:ext cx="2015005" cy="114955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consectetuer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.</a:t>
            </a:r>
          </a:p>
          <a:p>
            <a:pPr lvl="0"/>
            <a:r>
              <a:rPr lang="en-US" sz="1400" dirty="0"/>
              <a:t>Maecenas </a:t>
            </a:r>
            <a:r>
              <a:rPr lang="en-US" sz="1400" dirty="0" err="1"/>
              <a:t>porttitor</a:t>
            </a:r>
            <a:r>
              <a:rPr lang="en-US" sz="1400" dirty="0"/>
              <a:t> </a:t>
            </a:r>
            <a:r>
              <a:rPr lang="en-US" sz="1400" dirty="0" err="1"/>
              <a:t>congue</a:t>
            </a:r>
            <a:r>
              <a:rPr lang="en-US" sz="1400" dirty="0"/>
              <a:t> </a:t>
            </a:r>
            <a:r>
              <a:rPr lang="en-US" sz="1400" dirty="0" err="1"/>
              <a:t>massa</a:t>
            </a:r>
            <a:r>
              <a:rPr lang="en-US" sz="1400" dirty="0"/>
              <a:t>. 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164FD3CE-5969-59F0-098D-12B322ADF8A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871992" y="4516724"/>
            <a:ext cx="2015005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5FFAC92E-C754-4648-B9FB-E1454F3BCB9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871992" y="4932437"/>
            <a:ext cx="2015005" cy="114955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consectetuer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.</a:t>
            </a:r>
          </a:p>
          <a:p>
            <a:pPr lvl="0"/>
            <a:r>
              <a:rPr lang="en-US" sz="1400" dirty="0"/>
              <a:t>Maecenas </a:t>
            </a:r>
            <a:r>
              <a:rPr lang="en-US" sz="1400" dirty="0" err="1"/>
              <a:t>porttitor</a:t>
            </a:r>
            <a:r>
              <a:rPr lang="en-US" sz="1400" dirty="0"/>
              <a:t> </a:t>
            </a:r>
            <a:r>
              <a:rPr lang="en-US" sz="1400" dirty="0" err="1"/>
              <a:t>congue</a:t>
            </a:r>
            <a:r>
              <a:rPr lang="en-US" sz="1400" dirty="0"/>
              <a:t> </a:t>
            </a:r>
            <a:r>
              <a:rPr lang="en-US" sz="1400" dirty="0" err="1"/>
              <a:t>massa</a:t>
            </a:r>
            <a:r>
              <a:rPr lang="en-US" sz="1400" dirty="0"/>
              <a:t>. 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D24311C3-69A4-8749-5594-7B179BF1BBE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88497" y="1478289"/>
            <a:ext cx="2015005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E1DAD8E3-EE64-8C15-B142-C0DEF47012B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088497" y="1894003"/>
            <a:ext cx="2015005" cy="114955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consectetuer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.</a:t>
            </a:r>
          </a:p>
          <a:p>
            <a:pPr lvl="0"/>
            <a:r>
              <a:rPr lang="en-US" sz="1400" dirty="0"/>
              <a:t>Maecenas </a:t>
            </a:r>
            <a:r>
              <a:rPr lang="en-US" sz="1400" dirty="0" err="1"/>
              <a:t>porttitor</a:t>
            </a:r>
            <a:r>
              <a:rPr lang="en-US" sz="1400" dirty="0"/>
              <a:t> </a:t>
            </a:r>
            <a:r>
              <a:rPr lang="en-US" sz="1400" dirty="0" err="1"/>
              <a:t>congue</a:t>
            </a:r>
            <a:r>
              <a:rPr lang="en-US" sz="1400" dirty="0"/>
              <a:t> </a:t>
            </a:r>
            <a:r>
              <a:rPr lang="en-US" sz="1400" dirty="0" err="1"/>
              <a:t>massa</a:t>
            </a:r>
            <a:r>
              <a:rPr lang="en-US" sz="1400" dirty="0"/>
              <a:t>. 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746CFCE1-E3DE-CE5B-72E3-F49E9E750A2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05002" y="4516724"/>
            <a:ext cx="2015005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48" name="Text Placeholder 21">
            <a:extLst>
              <a:ext uri="{FF2B5EF4-FFF2-40B4-BE49-F238E27FC236}">
                <a16:creationId xmlns:a16="http://schemas.microsoft.com/office/drawing/2014/main" id="{550F44F9-EA88-44B1-7982-590E59908F2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305002" y="4932437"/>
            <a:ext cx="2015005" cy="114955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consectetuer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.</a:t>
            </a:r>
          </a:p>
          <a:p>
            <a:pPr lvl="0"/>
            <a:r>
              <a:rPr lang="en-US" sz="1400" dirty="0"/>
              <a:t>Maecenas </a:t>
            </a:r>
            <a:r>
              <a:rPr lang="en-US" sz="1400" dirty="0" err="1"/>
              <a:t>porttitor</a:t>
            </a:r>
            <a:r>
              <a:rPr lang="en-US" sz="1400" dirty="0"/>
              <a:t> </a:t>
            </a:r>
            <a:r>
              <a:rPr lang="en-US" sz="1400" dirty="0" err="1"/>
              <a:t>congue</a:t>
            </a:r>
            <a:r>
              <a:rPr lang="en-US" sz="1400" dirty="0"/>
              <a:t> </a:t>
            </a:r>
            <a:r>
              <a:rPr lang="en-US" sz="1400" dirty="0" err="1"/>
              <a:t>massa</a:t>
            </a:r>
            <a:r>
              <a:rPr lang="en-US" sz="1400" dirty="0"/>
              <a:t>. 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1B4D78CC-E30D-7C34-A990-6A36B44C0F8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521508" y="1478289"/>
            <a:ext cx="2015005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50" name="Text Placeholder 21">
            <a:extLst>
              <a:ext uri="{FF2B5EF4-FFF2-40B4-BE49-F238E27FC236}">
                <a16:creationId xmlns:a16="http://schemas.microsoft.com/office/drawing/2014/main" id="{AA8366A1-7B99-D3D8-B845-23FED6F3184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521508" y="1894003"/>
            <a:ext cx="2015005" cy="114955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consectetuer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.</a:t>
            </a:r>
          </a:p>
          <a:p>
            <a:pPr lvl="0"/>
            <a:r>
              <a:rPr lang="en-US" sz="1400" dirty="0"/>
              <a:t>Maecenas </a:t>
            </a:r>
            <a:r>
              <a:rPr lang="en-US" sz="1400" dirty="0" err="1"/>
              <a:t>porttitor</a:t>
            </a:r>
            <a:r>
              <a:rPr lang="en-US" sz="1400" dirty="0"/>
              <a:t> </a:t>
            </a:r>
            <a:r>
              <a:rPr lang="en-US" sz="1400" dirty="0" err="1"/>
              <a:t>congue</a:t>
            </a:r>
            <a:r>
              <a:rPr lang="en-US" sz="1400" dirty="0"/>
              <a:t> </a:t>
            </a:r>
            <a:r>
              <a:rPr lang="en-US" sz="1400" dirty="0" err="1"/>
              <a:t>massa</a:t>
            </a:r>
            <a:r>
              <a:rPr lang="en-US" sz="1400" dirty="0"/>
              <a:t>. 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7DBF7B0E-5A04-4E2C-9FE1-16E42998E4D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4851" y="4432135"/>
            <a:ext cx="1376276" cy="533709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3200" b="1">
                <a:solidFill>
                  <a:schemeClr val="accent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2022</a:t>
            </a:r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806452B3-FF77-AD8C-8233-56E6212E5BC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407861" y="4432135"/>
            <a:ext cx="1376276" cy="533709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3200" b="1">
                <a:solidFill>
                  <a:schemeClr val="accent3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2024</a:t>
            </a:r>
          </a:p>
        </p:txBody>
      </p:sp>
      <p:sp>
        <p:nvSpPr>
          <p:cNvPr id="53" name="Text Placeholder 8">
            <a:extLst>
              <a:ext uri="{FF2B5EF4-FFF2-40B4-BE49-F238E27FC236}">
                <a16:creationId xmlns:a16="http://schemas.microsoft.com/office/drawing/2014/main" id="{3FC90700-1BF2-EF1D-2884-18BBACF24AA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840872" y="4432135"/>
            <a:ext cx="1376276" cy="533709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3200" b="1">
                <a:solidFill>
                  <a:schemeClr val="tx2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2026</a:t>
            </a:r>
          </a:p>
        </p:txBody>
      </p:sp>
      <p:sp>
        <p:nvSpPr>
          <p:cNvPr id="54" name="Text Placeholder 8">
            <a:extLst>
              <a:ext uri="{FF2B5EF4-FFF2-40B4-BE49-F238E27FC236}">
                <a16:creationId xmlns:a16="http://schemas.microsoft.com/office/drawing/2014/main" id="{80AD37AC-0C32-3FD3-A934-E37C1800B38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91356" y="2506671"/>
            <a:ext cx="1376276" cy="533709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3200" b="1">
                <a:solidFill>
                  <a:schemeClr val="accent2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2023</a:t>
            </a:r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id="{7FB3B329-7541-CF49-5259-2272C642121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624366" y="2506671"/>
            <a:ext cx="1376276" cy="533709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3200" b="1">
                <a:solidFill>
                  <a:schemeClr val="accent5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2025</a:t>
            </a:r>
          </a:p>
        </p:txBody>
      </p:sp>
      <p:sp>
        <p:nvSpPr>
          <p:cNvPr id="56" name="Slide Number Placeholder 55">
            <a:extLst>
              <a:ext uri="{FF2B5EF4-FFF2-40B4-BE49-F238E27FC236}">
                <a16:creationId xmlns:a16="http://schemas.microsoft.com/office/drawing/2014/main" id="{E10BE6ED-FC77-958C-F9F9-8840933CE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4C3F-9F9F-4F6E-939C-2122BC1A1DB0}" type="slidenum">
              <a:rPr lang="en-IN" smtClean="0"/>
              <a:pPr/>
              <a:t>29</a:t>
            </a:fld>
            <a:endParaRPr lang="en-IN"/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77525D84-1BD3-296E-C172-FAEAA4287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3925" cy="779462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98308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0792E-7D40-3FB0-F112-025763856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D20288FA-A4C3-6A12-E396-308CD8AB698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248725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27BC49B-F5C4-8600-8185-CD9F050C03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A5ED2984-8377-B783-3816-E27969F369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6625" y="2772594"/>
            <a:ext cx="5161550" cy="1347738"/>
          </a:xfrm>
        </p:spPr>
        <p:txBody>
          <a:bodyPr vert="horz" anchor="b">
            <a:norm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  <a:endParaRPr lang="en-IN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CBE0700-D77F-A761-3491-B66E2FE127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625" y="4319402"/>
            <a:ext cx="5161550" cy="342698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 dirty="0"/>
          </a:p>
        </p:txBody>
      </p:sp>
      <p:sp>
        <p:nvSpPr>
          <p:cNvPr id="15" name="Picture Placeholder 24">
            <a:extLst>
              <a:ext uri="{FF2B5EF4-FFF2-40B4-BE49-F238E27FC236}">
                <a16:creationId xmlns:a16="http://schemas.microsoft.com/office/drawing/2014/main" id="{FE93CA75-FC5D-5EE7-D9FB-6593E05AD75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6626" y="682171"/>
            <a:ext cx="2053724" cy="93072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logo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C5FE89-BC83-9312-7C56-CBA56873026B}"/>
              </a:ext>
            </a:extLst>
          </p:cNvPr>
          <p:cNvSpPr txBox="1"/>
          <p:nvPr/>
        </p:nvSpPr>
        <p:spPr>
          <a:xfrm>
            <a:off x="9282002" y="0"/>
            <a:ext cx="1752600" cy="658368"/>
          </a:xfrm>
          <a:prstGeom prst="rect">
            <a:avLst/>
          </a:prstGeom>
          <a:solidFill>
            <a:srgbClr val="FFFF00"/>
          </a:solidFill>
        </p:spPr>
        <p:txBody>
          <a:bodyPr vert="horz" lIns="0" tIns="0" rIns="0" bIns="0" rtlCol="0" anchor="ctr" anchorCtr="1">
            <a:no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OPTIONAL SLIDE</a:t>
            </a:r>
          </a:p>
        </p:txBody>
      </p:sp>
    </p:spTree>
    <p:extLst>
      <p:ext uri="{BB962C8B-B14F-4D97-AF65-F5344CB8AC3E}">
        <p14:creationId xmlns:p14="http://schemas.microsoft.com/office/powerpoint/2010/main" val="3796532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03D5D-911E-8268-31BD-4FAFDDF13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359F914-E446-388E-B765-966F0ADC4DB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395522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5B8E37B-14FD-7DCA-5CC6-07A3D1176B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itle 1">
            <a:extLst>
              <a:ext uri="{FF2B5EF4-FFF2-40B4-BE49-F238E27FC236}">
                <a16:creationId xmlns:a16="http://schemas.microsoft.com/office/drawing/2014/main" id="{6B89133C-7017-3BC8-3451-916F44565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style</a:t>
            </a:r>
            <a:endParaRPr lang="en-IN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92CE2D4A-AFF7-0E4D-89EA-62DFEAA58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736" y="1219199"/>
            <a:ext cx="11082528" cy="4957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166D5E76-339A-C417-8093-8639A29AB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/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4</a:t>
            </a:fld>
            <a:endParaRPr lang="en-IN"/>
          </a:p>
        </p:txBody>
      </p:sp>
      <p:sp>
        <p:nvSpPr>
          <p:cNvPr id="35" name="Text Placeholder 35">
            <a:extLst>
              <a:ext uri="{FF2B5EF4-FFF2-40B4-BE49-F238E27FC236}">
                <a16:creationId xmlns:a16="http://schemas.microsoft.com/office/drawing/2014/main" id="{6E9FACD5-FA3E-3E90-C5D6-9B39CEE18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</p:spTree>
    <p:extLst>
      <p:ext uri="{BB962C8B-B14F-4D97-AF65-F5344CB8AC3E}">
        <p14:creationId xmlns:p14="http://schemas.microsoft.com/office/powerpoint/2010/main" val="2579809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think-cell data - do not delete" hidden="1">
            <a:extLst>
              <a:ext uri="{FF2B5EF4-FFF2-40B4-BE49-F238E27FC236}">
                <a16:creationId xmlns:a16="http://schemas.microsoft.com/office/drawing/2014/main" id="{8FFAC6AA-E420-72DE-ED9E-3CB1AD94DE6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687146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itle 1">
            <a:extLst>
              <a:ext uri="{FF2B5EF4-FFF2-40B4-BE49-F238E27FC236}">
                <a16:creationId xmlns:a16="http://schemas.microsoft.com/office/drawing/2014/main" id="{21F4F7A3-24F3-1811-2B28-B896E8C14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style</a:t>
            </a:r>
            <a:endParaRPr lang="en-IN" dirty="0"/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4E50BBBE-A2C0-6140-9BAD-19160B93E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5</a:t>
            </a:fld>
            <a:endParaRPr lang="en-IN"/>
          </a:p>
        </p:txBody>
      </p:sp>
      <p:sp>
        <p:nvSpPr>
          <p:cNvPr id="35" name="Text Placeholder 35">
            <a:extLst>
              <a:ext uri="{FF2B5EF4-FFF2-40B4-BE49-F238E27FC236}">
                <a16:creationId xmlns:a16="http://schemas.microsoft.com/office/drawing/2014/main" id="{6B9E1118-94DB-2737-4139-3AC32E2F42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6A566E88-D0B4-F9C4-EB9E-23495D05B5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274" y="1823262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8F2F2109-02E5-9BD1-B21F-F0BA3862FF6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0274" y="1346034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8" name="Text Placeholder 9">
            <a:extLst>
              <a:ext uri="{FF2B5EF4-FFF2-40B4-BE49-F238E27FC236}">
                <a16:creationId xmlns:a16="http://schemas.microsoft.com/office/drawing/2014/main" id="{3D0B5AF6-FB93-A69D-DCFE-9F33F4CCE8E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0274" y="2211023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5926D0BA-4A91-7F13-2F8A-C1C3E11527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63838" y="1823262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3664BCD2-4AF1-B774-3548-6521EF75C8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63838" y="2211023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925AED64-03B4-1472-29CB-3D3D8CD507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42763" y="1823262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8640500A-6203-692B-8879-FAB133DD807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42763" y="2211023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1B12297B-3934-98E5-B6EF-1D0A5CB1967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63838" y="1346034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44" name="Text Placeholder 9">
            <a:extLst>
              <a:ext uri="{FF2B5EF4-FFF2-40B4-BE49-F238E27FC236}">
                <a16:creationId xmlns:a16="http://schemas.microsoft.com/office/drawing/2014/main" id="{DEA9446E-5FF9-C5DB-BAC0-0CD43352EC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442763" y="1346034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45" name="Text Placeholder 9">
            <a:extLst>
              <a:ext uri="{FF2B5EF4-FFF2-40B4-BE49-F238E27FC236}">
                <a16:creationId xmlns:a16="http://schemas.microsoft.com/office/drawing/2014/main" id="{D828AEAF-6E09-0C38-15FA-DD6D144CCEE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0274" y="3569102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46" name="Text Placeholder 9">
            <a:extLst>
              <a:ext uri="{FF2B5EF4-FFF2-40B4-BE49-F238E27FC236}">
                <a16:creationId xmlns:a16="http://schemas.microsoft.com/office/drawing/2014/main" id="{F03D2FC2-CED5-BFA5-B4DF-0EE1426F073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0274" y="3091874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47" name="Text Placeholder 9">
            <a:extLst>
              <a:ext uri="{FF2B5EF4-FFF2-40B4-BE49-F238E27FC236}">
                <a16:creationId xmlns:a16="http://schemas.microsoft.com/office/drawing/2014/main" id="{AE12C3DB-EC6A-BCA4-BB74-DCD14833396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20274" y="3956863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4088380A-51E0-3F62-0FDB-98CA21BD9C4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63838" y="3569102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49" name="Text Placeholder 9">
            <a:extLst>
              <a:ext uri="{FF2B5EF4-FFF2-40B4-BE49-F238E27FC236}">
                <a16:creationId xmlns:a16="http://schemas.microsoft.com/office/drawing/2014/main" id="{04C11463-E3B6-8DC2-CBB7-81C2C219ADE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63838" y="3956863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0" name="Text Placeholder 9">
            <a:extLst>
              <a:ext uri="{FF2B5EF4-FFF2-40B4-BE49-F238E27FC236}">
                <a16:creationId xmlns:a16="http://schemas.microsoft.com/office/drawing/2014/main" id="{C1206DDE-ED7C-FE42-C28E-18D9512C8FE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442763" y="3569102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51" name="Text Placeholder 9">
            <a:extLst>
              <a:ext uri="{FF2B5EF4-FFF2-40B4-BE49-F238E27FC236}">
                <a16:creationId xmlns:a16="http://schemas.microsoft.com/office/drawing/2014/main" id="{AE254EF8-E05A-D79C-5BA3-132EBB2EB7E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442763" y="3956863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2" name="Text Placeholder 9">
            <a:extLst>
              <a:ext uri="{FF2B5EF4-FFF2-40B4-BE49-F238E27FC236}">
                <a16:creationId xmlns:a16="http://schemas.microsoft.com/office/drawing/2014/main" id="{C1C235BC-B547-12C4-F521-361529110E7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563838" y="3091874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53" name="Text Placeholder 9">
            <a:extLst>
              <a:ext uri="{FF2B5EF4-FFF2-40B4-BE49-F238E27FC236}">
                <a16:creationId xmlns:a16="http://schemas.microsoft.com/office/drawing/2014/main" id="{BFAAC560-9AC1-2C85-3F67-49DA00CB242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442763" y="3091874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54" name="Text Placeholder 9">
            <a:extLst>
              <a:ext uri="{FF2B5EF4-FFF2-40B4-BE49-F238E27FC236}">
                <a16:creationId xmlns:a16="http://schemas.microsoft.com/office/drawing/2014/main" id="{5ABE08BC-0E15-6535-0FC5-95FCCC8682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20274" y="5305597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55" name="Text Placeholder 9">
            <a:extLst>
              <a:ext uri="{FF2B5EF4-FFF2-40B4-BE49-F238E27FC236}">
                <a16:creationId xmlns:a16="http://schemas.microsoft.com/office/drawing/2014/main" id="{6440EED5-AC6E-495C-3740-705F7A64966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0274" y="4828369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07</a:t>
            </a:r>
          </a:p>
        </p:txBody>
      </p:sp>
      <p:sp>
        <p:nvSpPr>
          <p:cNvPr id="56" name="Text Placeholder 9">
            <a:extLst>
              <a:ext uri="{FF2B5EF4-FFF2-40B4-BE49-F238E27FC236}">
                <a16:creationId xmlns:a16="http://schemas.microsoft.com/office/drawing/2014/main" id="{F9988B28-920E-6658-EC35-E27FED7E457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20274" y="5693358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7" name="Text Placeholder 9">
            <a:extLst>
              <a:ext uri="{FF2B5EF4-FFF2-40B4-BE49-F238E27FC236}">
                <a16:creationId xmlns:a16="http://schemas.microsoft.com/office/drawing/2014/main" id="{A120FDF4-0D08-DD4D-BA77-D7437BDB0C7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563838" y="5305597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58" name="Text Placeholder 9">
            <a:extLst>
              <a:ext uri="{FF2B5EF4-FFF2-40B4-BE49-F238E27FC236}">
                <a16:creationId xmlns:a16="http://schemas.microsoft.com/office/drawing/2014/main" id="{BD9A4460-22F6-10F9-5D8E-F4647B63189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563838" y="5693358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9" name="Text Placeholder 9">
            <a:extLst>
              <a:ext uri="{FF2B5EF4-FFF2-40B4-BE49-F238E27FC236}">
                <a16:creationId xmlns:a16="http://schemas.microsoft.com/office/drawing/2014/main" id="{CEAE3A1D-2A07-9030-698C-5E63C94864C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442763" y="5305597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60" name="Text Placeholder 9">
            <a:extLst>
              <a:ext uri="{FF2B5EF4-FFF2-40B4-BE49-F238E27FC236}">
                <a16:creationId xmlns:a16="http://schemas.microsoft.com/office/drawing/2014/main" id="{A08BB409-8B76-3EB1-3AC3-0BCC8027FFC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442763" y="5693358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1" name="Text Placeholder 9">
            <a:extLst>
              <a:ext uri="{FF2B5EF4-FFF2-40B4-BE49-F238E27FC236}">
                <a16:creationId xmlns:a16="http://schemas.microsoft.com/office/drawing/2014/main" id="{F7B6D855-60A9-4C9E-F3D7-D1E854564D1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563838" y="4828369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08</a:t>
            </a:r>
          </a:p>
        </p:txBody>
      </p:sp>
      <p:sp>
        <p:nvSpPr>
          <p:cNvPr id="62" name="Text Placeholder 9">
            <a:extLst>
              <a:ext uri="{FF2B5EF4-FFF2-40B4-BE49-F238E27FC236}">
                <a16:creationId xmlns:a16="http://schemas.microsoft.com/office/drawing/2014/main" id="{50A6DADE-B2C9-1891-4A71-C1F86D1FE16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442763" y="4828369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09</a:t>
            </a:r>
          </a:p>
        </p:txBody>
      </p:sp>
    </p:spTree>
    <p:extLst>
      <p:ext uri="{BB962C8B-B14F-4D97-AF65-F5344CB8AC3E}">
        <p14:creationId xmlns:p14="http://schemas.microsoft.com/office/powerpoint/2010/main" val="1390564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hink-cell data - do not delete" hidden="1">
            <a:extLst>
              <a:ext uri="{FF2B5EF4-FFF2-40B4-BE49-F238E27FC236}">
                <a16:creationId xmlns:a16="http://schemas.microsoft.com/office/drawing/2014/main" id="{2419D49D-8DF2-B1AE-0E4B-53A89806124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665213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C57B785-785D-66E9-37F4-3517214CA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Agenda </a:t>
            </a:r>
            <a:endParaRPr lang="en-A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AF69A0-2A21-0557-5DBE-ED6667919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4C3F-9F9F-4F6E-939C-2122BC1A1DB0}" type="slidenum">
              <a:rPr lang="en-IN" smtClean="0"/>
              <a:pPr/>
              <a:t>6</a:t>
            </a:fld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EECA93-9E65-1E5F-934C-9123AD1DA3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B9E532-0F96-7709-CD56-A8A43FA0D7C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54038" y="1760032"/>
            <a:ext cx="285335" cy="307777"/>
          </a:xfrm>
        </p:spPr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246FE8-8B30-F7B2-46EC-9C7EDFCDE23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91501" y="1775421"/>
            <a:ext cx="4088219" cy="276999"/>
          </a:xfrm>
        </p:spPr>
        <p:txBody>
          <a:bodyPr/>
          <a:lstStyle/>
          <a:p>
            <a:r>
              <a:rPr lang="en-US" dirty="0"/>
              <a:t>Click to edit text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726EA7-A36D-1151-B31F-8027F4C8CE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812282" y="1760032"/>
            <a:ext cx="285335" cy="307777"/>
          </a:xfrm>
        </p:spPr>
        <p:txBody>
          <a:bodyPr/>
          <a:lstStyle/>
          <a:p>
            <a:r>
              <a:rPr lang="en-US" dirty="0"/>
              <a:t>06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BAEED1F-6572-0769-27EF-0CE20724889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549745" y="1775421"/>
            <a:ext cx="4088219" cy="276999"/>
          </a:xfrm>
        </p:spPr>
        <p:txBody>
          <a:bodyPr/>
          <a:lstStyle/>
          <a:p>
            <a:r>
              <a:rPr lang="en-US" dirty="0"/>
              <a:t>Click to edit text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CBA84FD-F43C-D6A6-2A79-ECA3C750A38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54038" y="2697141"/>
            <a:ext cx="285335" cy="307777"/>
          </a:xfrm>
        </p:spPr>
        <p:txBody>
          <a:bodyPr/>
          <a:lstStyle/>
          <a:p>
            <a:r>
              <a:rPr lang="en-US" dirty="0"/>
              <a:t>02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A64952-B8D0-10BB-526A-51C759F2ECB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291501" y="2712530"/>
            <a:ext cx="4088219" cy="276999"/>
          </a:xfrm>
        </p:spPr>
        <p:txBody>
          <a:bodyPr/>
          <a:lstStyle/>
          <a:p>
            <a:r>
              <a:rPr lang="en-US" dirty="0"/>
              <a:t>Click to edit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7E35827-DBD6-3E4B-9AB0-7C07F04BE3F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812282" y="2697141"/>
            <a:ext cx="285335" cy="307777"/>
          </a:xfrm>
        </p:spPr>
        <p:txBody>
          <a:bodyPr/>
          <a:lstStyle/>
          <a:p>
            <a:r>
              <a:rPr lang="en-US" dirty="0"/>
              <a:t>07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8E5A56A-02A9-92AC-5541-F28FC2021A4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549745" y="2712530"/>
            <a:ext cx="4088219" cy="276999"/>
          </a:xfrm>
        </p:spPr>
        <p:txBody>
          <a:bodyPr/>
          <a:lstStyle/>
          <a:p>
            <a:r>
              <a:rPr lang="en-US" dirty="0"/>
              <a:t>Click to edit text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9659AE1-BA1A-965E-26EE-1EEC3AB26BF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54038" y="3634250"/>
            <a:ext cx="285335" cy="307777"/>
          </a:xfrm>
        </p:spPr>
        <p:txBody>
          <a:bodyPr/>
          <a:lstStyle/>
          <a:p>
            <a:r>
              <a:rPr lang="en-US" dirty="0"/>
              <a:t>03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5D4ED90-7229-F951-7C4D-5926548EE01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291501" y="3649639"/>
            <a:ext cx="4088219" cy="276999"/>
          </a:xfrm>
        </p:spPr>
        <p:txBody>
          <a:bodyPr/>
          <a:lstStyle/>
          <a:p>
            <a:r>
              <a:rPr lang="en-US" dirty="0"/>
              <a:t>Click to edit 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DA57FD6-B4C3-7EC3-537A-176A9ACBB50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812282" y="3634250"/>
            <a:ext cx="285335" cy="307777"/>
          </a:xfrm>
        </p:spPr>
        <p:txBody>
          <a:bodyPr/>
          <a:lstStyle/>
          <a:p>
            <a:r>
              <a:rPr lang="en-US" dirty="0"/>
              <a:t>08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53D7AA8-8ACE-FB4C-E268-E8232790F72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549745" y="3649639"/>
            <a:ext cx="4088219" cy="276999"/>
          </a:xfrm>
        </p:spPr>
        <p:txBody>
          <a:bodyPr/>
          <a:lstStyle/>
          <a:p>
            <a:r>
              <a:rPr lang="en-US" dirty="0"/>
              <a:t>Click to edit text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C05B9AA-CDEA-F88F-3BA3-85C7EC2047C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54038" y="4571359"/>
            <a:ext cx="285335" cy="307777"/>
          </a:xfrm>
        </p:spPr>
        <p:txBody>
          <a:bodyPr/>
          <a:lstStyle/>
          <a:p>
            <a:r>
              <a:rPr lang="en-US" dirty="0"/>
              <a:t>04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24CB2AB-2F8B-E70F-C75D-7E7F00E56D0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291501" y="4586748"/>
            <a:ext cx="4088219" cy="276999"/>
          </a:xfrm>
        </p:spPr>
        <p:txBody>
          <a:bodyPr/>
          <a:lstStyle/>
          <a:p>
            <a:r>
              <a:rPr lang="en-US" dirty="0"/>
              <a:t>Click to edit text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809538C-F943-3F6A-91E8-DA93D5A5F4F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812282" y="4571359"/>
            <a:ext cx="285335" cy="307777"/>
          </a:xfrm>
        </p:spPr>
        <p:txBody>
          <a:bodyPr/>
          <a:lstStyle/>
          <a:p>
            <a:r>
              <a:rPr lang="en-US" dirty="0"/>
              <a:t>09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2E7E464-35D0-EEBC-08B5-0CF0FBF4E02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549745" y="4586748"/>
            <a:ext cx="4088219" cy="276999"/>
          </a:xfrm>
        </p:spPr>
        <p:txBody>
          <a:bodyPr/>
          <a:lstStyle/>
          <a:p>
            <a:r>
              <a:rPr lang="en-US" dirty="0"/>
              <a:t>Click to edit text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C08E844A-3AFF-F45E-8874-4A8A71247A5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54038" y="5508468"/>
            <a:ext cx="285335" cy="307777"/>
          </a:xfrm>
        </p:spPr>
        <p:txBody>
          <a:bodyPr/>
          <a:lstStyle/>
          <a:p>
            <a:r>
              <a:rPr lang="en-US" dirty="0"/>
              <a:t>05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567E5E2-79A5-C5A8-7F6B-0EBE03E1A43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291501" y="5523857"/>
            <a:ext cx="4088219" cy="276999"/>
          </a:xfrm>
        </p:spPr>
        <p:txBody>
          <a:bodyPr/>
          <a:lstStyle/>
          <a:p>
            <a:r>
              <a:rPr lang="en-US" dirty="0"/>
              <a:t>Click to edit text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9EC09F3-8C20-E442-68B7-EF4786B26CD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812282" y="5508468"/>
            <a:ext cx="285335" cy="307777"/>
          </a:xfrm>
        </p:spPr>
        <p:txBody>
          <a:bodyPr/>
          <a:lstStyle/>
          <a:p>
            <a:r>
              <a:rPr lang="en-US" dirty="0"/>
              <a:t>10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F3976B2-4C37-75E4-F162-97EF8A15690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7549745" y="5523857"/>
            <a:ext cx="4088219" cy="276999"/>
          </a:xfrm>
        </p:spPr>
        <p:txBody>
          <a:bodyPr/>
          <a:lstStyle/>
          <a:p>
            <a:r>
              <a:rPr lang="en-US" dirty="0"/>
              <a:t>Click to edit text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79FCF56-688A-B84D-FEFD-6423A692BAAA}"/>
              </a:ext>
            </a:extLst>
          </p:cNvPr>
          <p:cNvSpPr txBox="1"/>
          <p:nvPr/>
        </p:nvSpPr>
        <p:spPr>
          <a:xfrm>
            <a:off x="9282002" y="0"/>
            <a:ext cx="1752600" cy="658368"/>
          </a:xfrm>
          <a:prstGeom prst="rect">
            <a:avLst/>
          </a:prstGeom>
          <a:solidFill>
            <a:srgbClr val="FFFF00"/>
          </a:solidFill>
        </p:spPr>
        <p:txBody>
          <a:bodyPr vert="horz" lIns="0" tIns="0" rIns="0" bIns="0" rtlCol="0" anchor="ctr" anchorCtr="1">
            <a:no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OPTIONAL SLIDE</a:t>
            </a:r>
          </a:p>
        </p:txBody>
      </p:sp>
    </p:spTree>
    <p:extLst>
      <p:ext uri="{BB962C8B-B14F-4D97-AF65-F5344CB8AC3E}">
        <p14:creationId xmlns:p14="http://schemas.microsoft.com/office/powerpoint/2010/main" val="281369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4BAC4-1F4B-D6AB-EA22-E16616CAC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9122228D-DD3B-AFC9-9030-E972FD7FB4F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654143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359F914-E446-388E-B765-966F0ADC4D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6DD3F1C-CFC2-5FC8-71BA-2DF73C524E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EC2E709-F63C-BD31-62DB-30CCD56FBF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6625" y="2321059"/>
            <a:ext cx="1539375" cy="873677"/>
          </a:xfrm>
        </p:spPr>
        <p:txBody>
          <a:bodyPr vert="horz" anchor="b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xx</a:t>
            </a:r>
            <a:endParaRPr lang="en-IN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353A8F7-72F6-B2D4-039E-723C718A16C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6625" y="3351906"/>
            <a:ext cx="5120775" cy="1344168"/>
          </a:xfrm>
        </p:spPr>
        <p:txBody>
          <a:bodyPr anchor="t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Divider subtitle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6058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63A707-7E3D-E23C-B7FF-D65F3975F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4A349921-9486-3CDF-DC4E-A5BB6FAC544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762977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122228D-DD3B-AFC9-9030-E972FD7FB4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8C00AE6-A467-B169-9771-AD7DD919DB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50DF28E-D222-A88E-4F0B-53E3339506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6626" y="3983278"/>
            <a:ext cx="3873274" cy="719351"/>
          </a:xfrm>
        </p:spPr>
        <p:txBody>
          <a:bodyPr anchor="t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Thank you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21311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39B5E-BB9B-8421-165B-38259B326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9C77EBBD-700C-11D5-40B0-8D8ED90CFAB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9187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A349921-9486-3CDF-DC4E-A5BB6FAC54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445BE2F-64AE-4658-967B-60668B328EE2}"/>
              </a:ext>
            </a:extLst>
          </p:cNvPr>
          <p:cNvSpPr txBox="1"/>
          <p:nvPr/>
        </p:nvSpPr>
        <p:spPr>
          <a:xfrm>
            <a:off x="2156011" y="2967335"/>
            <a:ext cx="78799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/>
              <a:t>ADDITIONAL LAYOUTS</a:t>
            </a:r>
          </a:p>
        </p:txBody>
      </p:sp>
    </p:spTree>
    <p:extLst>
      <p:ext uri="{BB962C8B-B14F-4D97-AF65-F5344CB8AC3E}">
        <p14:creationId xmlns:p14="http://schemas.microsoft.com/office/powerpoint/2010/main" val="16327327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TitleDiv"/>
  <p:tag name="MTNUMBER" val="0.34851710747392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TitleDiv"/>
  <p:tag name="MTNUMBER" val="0.34851710747392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41E37"/>
      </a:accent1>
      <a:accent2>
        <a:srgbClr val="0C3392"/>
      </a:accent2>
      <a:accent3>
        <a:srgbClr val="00B0F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2389</Words>
  <Application>Microsoft Office PowerPoint</Application>
  <PresentationFormat>Widescreen</PresentationFormat>
  <Paragraphs>394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Arial</vt:lpstr>
      <vt:lpstr>Calibri</vt:lpstr>
      <vt:lpstr>Georgia</vt:lpstr>
      <vt:lpstr>Office Theme</vt:lpstr>
      <vt:lpstr>think-cell Slide</vt:lpstr>
      <vt:lpstr>How to use this template</vt:lpstr>
      <vt:lpstr>Click to edit Master title style</vt:lpstr>
      <vt:lpstr>Click to edit Master title style</vt:lpstr>
      <vt:lpstr>Click to edit Slide title style</vt:lpstr>
      <vt:lpstr>Click to edit Slide title style</vt:lpstr>
      <vt:lpstr>Agenda </vt:lpstr>
      <vt:lpstr>xx</vt:lpstr>
      <vt:lpstr>PowerPoint Presentation</vt:lpstr>
      <vt:lpstr>PowerPoint Presentation</vt:lpstr>
      <vt:lpstr>Click to edit Slide title style</vt:lpstr>
      <vt:lpstr>Click to edit Slide title style</vt:lpstr>
      <vt:lpstr>Click to edit Slide title style</vt:lpstr>
      <vt:lpstr>Click to edit Slide title style</vt:lpstr>
      <vt:lpstr>Click to edit Slide title style</vt:lpstr>
      <vt:lpstr>Click to edit Slide title style</vt:lpstr>
      <vt:lpstr>Click to edit Slide title style</vt:lpstr>
      <vt:lpstr>Click to edit Slide title style</vt:lpstr>
      <vt:lpstr>Click to edit Slide title style</vt:lpstr>
      <vt:lpstr>Click to edit Slide title style</vt:lpstr>
      <vt:lpstr>Click to edit Slide title style</vt:lpstr>
      <vt:lpstr>Click to edit Slide title style</vt:lpstr>
      <vt:lpstr>Click to edit Slide title style</vt:lpstr>
      <vt:lpstr>Click to edit Slide title style</vt:lpstr>
      <vt:lpstr>Click to edit Slide title style</vt:lpstr>
      <vt:lpstr>Click to edit Slide title style</vt:lpstr>
      <vt:lpstr>Click to edit Slide title style</vt:lpstr>
      <vt:lpstr>Click to edit Slide title style</vt:lpstr>
      <vt:lpstr>Click to edit Slide title style</vt:lpstr>
      <vt:lpstr>Click to edit Slide title style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Mohanraj Ravi</dc:creator>
  <cp:lastModifiedBy>ungaskidot</cp:lastModifiedBy>
  <cp:revision>63</cp:revision>
  <dcterms:created xsi:type="dcterms:W3CDTF">2025-07-09T10:57:17Z</dcterms:created>
  <dcterms:modified xsi:type="dcterms:W3CDTF">2025-08-25T15:36:33Z</dcterms:modified>
</cp:coreProperties>
</file>