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76" r:id="rId5"/>
    <p:sldId id="259" r:id="rId6"/>
    <p:sldId id="277" r:id="rId7"/>
    <p:sldId id="267" r:id="rId8"/>
    <p:sldId id="278" r:id="rId9"/>
    <p:sldId id="275" r:id="rId10"/>
    <p:sldId id="27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7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3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05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3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737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72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BEE65C6-7458-4482-9001-D0BA1A479913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84074E7-5C74-4D75-A1EE-C2BCD141E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0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KHÚC HÁT VƯỢT QUA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06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605138"/>
            <a:ext cx="113884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/>
              <a:t>Khúc</a:t>
            </a:r>
            <a:r>
              <a:rPr lang="en-US" sz="6600" b="1" dirty="0"/>
              <a:t> </a:t>
            </a:r>
            <a:r>
              <a:rPr lang="en-US" sz="6600" b="1" dirty="0" err="1"/>
              <a:t>chiến</a:t>
            </a:r>
            <a:r>
              <a:rPr lang="en-US" sz="6600" b="1" dirty="0"/>
              <a:t> </a:t>
            </a:r>
            <a:r>
              <a:rPr lang="en-US" sz="6600" b="1" dirty="0" err="1"/>
              <a:t>thắng</a:t>
            </a:r>
            <a:r>
              <a:rPr lang="en-US" sz="6600" b="1" dirty="0"/>
              <a:t> </a:t>
            </a:r>
            <a:r>
              <a:rPr lang="en-US" sz="6600" b="1" dirty="0" err="1"/>
              <a:t>nhịp</a:t>
            </a:r>
            <a:r>
              <a:rPr lang="en-US" sz="6600" b="1" dirty="0"/>
              <a:t> </a:t>
            </a:r>
            <a:r>
              <a:rPr lang="en-US" sz="6600" b="1" dirty="0" err="1"/>
              <a:t>khải</a:t>
            </a:r>
            <a:r>
              <a:rPr lang="en-US" sz="6600" b="1" dirty="0"/>
              <a:t> </a:t>
            </a:r>
            <a:r>
              <a:rPr lang="en-US" sz="6600" b="1" dirty="0" err="1"/>
              <a:t>hoàn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chúc</a:t>
            </a:r>
            <a:r>
              <a:rPr lang="en-US" sz="6600" b="1" dirty="0"/>
              <a:t> </a:t>
            </a:r>
            <a:r>
              <a:rPr lang="en-US" sz="6600" b="1" dirty="0" err="1"/>
              <a:t>khen</a:t>
            </a:r>
            <a:r>
              <a:rPr lang="en-US" sz="6600" b="1" dirty="0"/>
              <a:t> </a:t>
            </a:r>
            <a:r>
              <a:rPr lang="en-US" sz="6600" b="1" dirty="0" err="1"/>
              <a:t>câu</a:t>
            </a:r>
            <a:r>
              <a:rPr lang="en-US" sz="6600" b="1" dirty="0"/>
              <a:t> </a:t>
            </a:r>
            <a:r>
              <a:rPr lang="en-US" sz="6600" b="1" dirty="0" err="1"/>
              <a:t>ngợi</a:t>
            </a:r>
            <a:r>
              <a:rPr lang="en-US" sz="6600" b="1" dirty="0"/>
              <a:t> </a:t>
            </a:r>
            <a:r>
              <a:rPr lang="en-US" sz="6600" b="1" dirty="0" err="1"/>
              <a:t>mừng</a:t>
            </a:r>
            <a:r>
              <a:rPr lang="en-US" sz="6600" b="1" dirty="0"/>
              <a:t>, </a:t>
            </a:r>
            <a:r>
              <a:rPr lang="en-US" sz="6600" b="1" dirty="0" err="1"/>
              <a:t>đất</a:t>
            </a:r>
            <a:r>
              <a:rPr lang="en-US" sz="6600" b="1" dirty="0"/>
              <a:t> </a:t>
            </a:r>
            <a:r>
              <a:rPr lang="en-US" sz="6600" b="1" dirty="0" err="1"/>
              <a:t>với</a:t>
            </a:r>
            <a:r>
              <a:rPr lang="en-US" sz="6600" b="1" dirty="0"/>
              <a:t> </a:t>
            </a:r>
            <a:r>
              <a:rPr lang="en-US" sz="6600" b="1" dirty="0" err="1"/>
              <a:t>đất</a:t>
            </a:r>
            <a:r>
              <a:rPr lang="en-US" sz="6600" b="1" dirty="0"/>
              <a:t> </a:t>
            </a:r>
            <a:r>
              <a:rPr lang="en-US" sz="6600" b="1" dirty="0" err="1"/>
              <a:t>trời</a:t>
            </a:r>
            <a:r>
              <a:rPr lang="en-US" sz="6600" b="1" dirty="0"/>
              <a:t> </a:t>
            </a:r>
            <a:r>
              <a:rPr lang="en-US" sz="6600" b="1" dirty="0" err="1"/>
              <a:t>cùng</a:t>
            </a:r>
            <a:r>
              <a:rPr lang="en-US" sz="6600" b="1" dirty="0"/>
              <a:t> </a:t>
            </a:r>
            <a:r>
              <a:rPr lang="en-US" sz="6600" b="1" dirty="0" err="1"/>
              <a:t>trời</a:t>
            </a:r>
            <a:r>
              <a:rPr lang="en-US" sz="6600" b="1" dirty="0"/>
              <a:t> </a:t>
            </a:r>
            <a:r>
              <a:rPr lang="en-US" sz="6600" b="1" dirty="0" err="1"/>
              <a:t>danh</a:t>
            </a:r>
            <a:r>
              <a:rPr lang="en-US" sz="6600" b="1" dirty="0"/>
              <a:t>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vang</a:t>
            </a:r>
            <a:r>
              <a:rPr lang="en-US" sz="6600" b="1" dirty="0"/>
              <a:t> </a:t>
            </a:r>
            <a:r>
              <a:rPr lang="en-US" sz="6600" b="1" dirty="0" err="1"/>
              <a:t>muôn</a:t>
            </a:r>
            <a:r>
              <a:rPr lang="en-US" sz="6600" b="1" dirty="0"/>
              <a:t> </a:t>
            </a:r>
            <a:r>
              <a:rPr lang="en-US" sz="6600" b="1" dirty="0" err="1" smtClean="0"/>
              <a:t>đời</a:t>
            </a:r>
            <a:r>
              <a:rPr lang="en-US" sz="6600" b="1" smtClean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605138"/>
            <a:ext cx="113884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Mừng vượt qua Chúa dẫn đưa dân người đẩy lui đêm dài đầy bóng tối. Mừng vượt qua thoát gian nan thử thách ta về nơi chốn nghỉ ngơi.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5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4263" y="386366"/>
            <a:ext cx="11324148" cy="6497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2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/>
              <a:t> </a:t>
            </a:r>
            <a:r>
              <a:rPr lang="vi-VN" sz="6600" b="1" dirty="0"/>
              <a:t>Cất tiếng hát hòa nhịp đàn, ôi nỗi vui sao bàng hoàng. Chúa ghé mắt đầy hiền lành Người che chở đoàn chiên.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47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605138"/>
            <a:ext cx="1138843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Với sức sống đầy hào hùng dân Chúa nay đã họp đoàn, Chúa chúc phúc và bảo toàn giao ước trong an bình.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9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4263" y="115910"/>
            <a:ext cx="1116960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2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5400" b="1" dirty="0"/>
              <a:t> </a:t>
            </a:r>
            <a:r>
              <a:rPr lang="vi-VN" sz="6000" b="1" dirty="0"/>
              <a:t>Mừng vượt qua Chúa hy sinh thân mình tựa như lễ toàn thiêu thánh hiến. người dủ thương cứu ta khỏi biển chết cho hưởng ơn phúc trường sinh. 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7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605138"/>
            <a:ext cx="11388435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Với sức sống Người tỏ hiện trong ánh quang vinh đầy tràn, chốn khắp chốn miền mọi miền ngợi ca Chúa Phục sinh.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5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4263" y="334851"/>
            <a:ext cx="110665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2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/>
              <a:t>Tiếng</a:t>
            </a:r>
            <a:r>
              <a:rPr lang="en-US" sz="6600" b="1" dirty="0"/>
              <a:t> </a:t>
            </a:r>
            <a:r>
              <a:rPr lang="en-US" sz="6600" b="1" dirty="0" err="1"/>
              <a:t>cất</a:t>
            </a:r>
            <a:r>
              <a:rPr lang="en-US" sz="6600" b="1" dirty="0"/>
              <a:t> </a:t>
            </a:r>
            <a:r>
              <a:rPr lang="en-US" sz="6600" b="1" dirty="0" err="1"/>
              <a:t>tiếng</a:t>
            </a:r>
            <a:r>
              <a:rPr lang="en-US" sz="6600" b="1" dirty="0"/>
              <a:t> </a:t>
            </a:r>
            <a:r>
              <a:rPr lang="en-US" sz="6600" b="1" dirty="0" err="1"/>
              <a:t>đàn</a:t>
            </a:r>
            <a:r>
              <a:rPr lang="en-US" sz="6600" b="1" dirty="0"/>
              <a:t> </a:t>
            </a:r>
            <a:r>
              <a:rPr lang="en-US" sz="6600" b="1" dirty="0" err="1"/>
              <a:t>hòa</a:t>
            </a:r>
            <a:r>
              <a:rPr lang="en-US" sz="6600" b="1" dirty="0"/>
              <a:t> </a:t>
            </a:r>
            <a:r>
              <a:rPr lang="en-US" sz="6600" b="1" dirty="0" err="1"/>
              <a:t>đàn</a:t>
            </a:r>
            <a:r>
              <a:rPr lang="en-US" sz="6600" b="1" dirty="0"/>
              <a:t> </a:t>
            </a:r>
            <a:r>
              <a:rPr lang="en-US" sz="6600" b="1" dirty="0" err="1"/>
              <a:t>vui</a:t>
            </a:r>
            <a:r>
              <a:rPr lang="en-US" sz="6600" b="1" dirty="0"/>
              <a:t> </a:t>
            </a:r>
            <a:r>
              <a:rPr lang="en-US" sz="6600" b="1" dirty="0" err="1"/>
              <a:t>hát</a:t>
            </a:r>
            <a:r>
              <a:rPr lang="en-US" sz="6600" b="1" dirty="0"/>
              <a:t> </a:t>
            </a:r>
            <a:r>
              <a:rPr lang="en-US" sz="6600" b="1" dirty="0" err="1"/>
              <a:t>lên</a:t>
            </a:r>
            <a:r>
              <a:rPr lang="en-US" sz="6600" b="1" dirty="0"/>
              <a:t> </a:t>
            </a:r>
            <a:r>
              <a:rPr lang="en-US" sz="6600" b="1" dirty="0" err="1"/>
              <a:t>cho</a:t>
            </a:r>
            <a:r>
              <a:rPr lang="en-US" sz="6600" b="1" dirty="0"/>
              <a:t> </a:t>
            </a:r>
            <a:r>
              <a:rPr lang="en-US" sz="6600" b="1" dirty="0" err="1"/>
              <a:t>nhiệt</a:t>
            </a:r>
            <a:r>
              <a:rPr lang="en-US" sz="6600" b="1" dirty="0"/>
              <a:t> </a:t>
            </a:r>
            <a:r>
              <a:rPr lang="en-US" sz="6600" b="1" dirty="0" err="1"/>
              <a:t>thành</a:t>
            </a:r>
            <a:r>
              <a:rPr lang="en-US" sz="6600" b="1" dirty="0"/>
              <a:t>, </a:t>
            </a:r>
            <a:r>
              <a:rPr lang="en-US" sz="6600" b="1" dirty="0" err="1"/>
              <a:t>Chúa</a:t>
            </a:r>
            <a:r>
              <a:rPr lang="en-US" sz="6600" b="1" dirty="0"/>
              <a:t> </a:t>
            </a:r>
            <a:r>
              <a:rPr lang="en-US" sz="6600" b="1" dirty="0" err="1"/>
              <a:t>chiến</a:t>
            </a:r>
            <a:r>
              <a:rPr lang="en-US" sz="6600" b="1" dirty="0"/>
              <a:t> </a:t>
            </a:r>
            <a:r>
              <a:rPr lang="en-US" sz="6600" b="1" dirty="0" err="1"/>
              <a:t>thắng</a:t>
            </a:r>
            <a:r>
              <a:rPr lang="en-US" sz="6600" b="1" dirty="0"/>
              <a:t> </a:t>
            </a:r>
            <a:r>
              <a:rPr lang="en-US" sz="6600" b="1" dirty="0" err="1"/>
              <a:t>mọi</a:t>
            </a:r>
            <a:r>
              <a:rPr lang="en-US" sz="6600" b="1" dirty="0"/>
              <a:t> </a:t>
            </a:r>
            <a:r>
              <a:rPr lang="en-US" sz="6600" b="1" dirty="0" err="1"/>
              <a:t>lực</a:t>
            </a:r>
            <a:r>
              <a:rPr lang="en-US" sz="6600" b="1" dirty="0"/>
              <a:t> </a:t>
            </a:r>
            <a:r>
              <a:rPr lang="en-US" sz="6600" b="1" dirty="0" err="1"/>
              <a:t>quyền</a:t>
            </a:r>
            <a:r>
              <a:rPr lang="en-US" sz="6600" b="1" dirty="0"/>
              <a:t> minh </a:t>
            </a:r>
            <a:r>
              <a:rPr lang="en-US" sz="6600" b="1" dirty="0" err="1"/>
              <a:t>chứng</a:t>
            </a:r>
            <a:r>
              <a:rPr lang="en-US" sz="6600" b="1" dirty="0"/>
              <a:t> </a:t>
            </a:r>
            <a:r>
              <a:rPr lang="en-US" sz="6600" b="1" dirty="0" err="1"/>
              <a:t>cho</a:t>
            </a:r>
            <a:r>
              <a:rPr lang="en-US" sz="6600" b="1" dirty="0"/>
              <a:t> Tin </a:t>
            </a:r>
            <a:r>
              <a:rPr lang="en-US" sz="6600" b="1" dirty="0" err="1" smtClean="0"/>
              <a:t>mừng</a:t>
            </a:r>
            <a:r>
              <a:rPr lang="en-US" sz="6600" b="1" dirty="0" smtClean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605138"/>
            <a:ext cx="1138843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000" b="1" dirty="0"/>
              <a:t>Mừng vượt qua Chúa thương ta giải hòa và ban ta hồng ân cứu rỗi, Mừng vượt qua Chúa dung tha tội lỗi dắt dìu ta đến nguồn vui. 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5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241" y="-120685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1782" y="334852"/>
            <a:ext cx="1143390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Sức sống mới tràn ngập rồi ta sống trong ân tình Người. xác thoát xác hồn thỏa hồn được chúc phúc bình an.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22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95</TotalTime>
  <Words>209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KHÚC HÁT VƯỢT QUA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HỘI NHẠC THIÊN QUỐC</dc:title>
  <dc:creator>Admin</dc:creator>
  <cp:lastModifiedBy>Windows User</cp:lastModifiedBy>
  <cp:revision>39</cp:revision>
  <dcterms:created xsi:type="dcterms:W3CDTF">2024-12-05T09:15:52Z</dcterms:created>
  <dcterms:modified xsi:type="dcterms:W3CDTF">2025-03-31T02:44:07Z</dcterms:modified>
</cp:coreProperties>
</file>