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and white shirt&#10;&#10;Description automatically generated">
            <a:extLst>
              <a:ext uri="{FF2B5EF4-FFF2-40B4-BE49-F238E27FC236}">
                <a16:creationId xmlns:a16="http://schemas.microsoft.com/office/drawing/2014/main" id="{5A4852F4-B467-4537-9E67-558FF70D05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and white shirt&#10;&#10;Description automatically generated">
            <a:extLst>
              <a:ext uri="{FF2B5EF4-FFF2-40B4-BE49-F238E27FC236}">
                <a16:creationId xmlns:a16="http://schemas.microsoft.com/office/drawing/2014/main" id="{E66E91B7-E42F-45E3-894B-D78BB09DA2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and white shirt&#10;&#10;Description automatically generated">
            <a:extLst>
              <a:ext uri="{FF2B5EF4-FFF2-40B4-BE49-F238E27FC236}">
                <a16:creationId xmlns:a16="http://schemas.microsoft.com/office/drawing/2014/main" id="{30B90882-F9A5-4930-9B95-23E17D4F60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2019-09-17T13:46:37Z</dcterms:modified>
</cp:coreProperties>
</file>