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7" r:id="rId10"/>
    <p:sldId id="286" r:id="rId11"/>
    <p:sldId id="288" r:id="rId12"/>
    <p:sldId id="291" r:id="rId13"/>
    <p:sldId id="293" r:id="rId14"/>
    <p:sldId id="295" r:id="rId15"/>
    <p:sldId id="297" r:id="rId16"/>
    <p:sldId id="299" r:id="rId17"/>
    <p:sldId id="289" r:id="rId18"/>
    <p:sldId id="290" r:id="rId19"/>
    <p:sldId id="292" r:id="rId20"/>
    <p:sldId id="294" r:id="rId21"/>
    <p:sldId id="296" r:id="rId22"/>
    <p:sldId id="298" r:id="rId23"/>
    <p:sldId id="30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50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4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3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68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3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5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5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0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529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625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D68738-6F56-4F73-B9BE-332F8CB46988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8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/>
              <a:t>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 </a:t>
            </a:r>
            <a:r>
              <a:rPr lang="en-US" sz="7200" b="1" dirty="0" err="1"/>
              <a:t>Thiên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khải</a:t>
            </a:r>
            <a:r>
              <a:rPr lang="en-US" sz="7200" b="1" dirty="0"/>
              <a:t> </a:t>
            </a:r>
            <a:r>
              <a:rPr lang="en-US" sz="7200" b="1" dirty="0" err="1"/>
              <a:t>hoàn</a:t>
            </a:r>
            <a:r>
              <a:rPr lang="en-US" sz="7200" b="1" dirty="0"/>
              <a:t> </a:t>
            </a:r>
            <a:r>
              <a:rPr lang="en-US" sz="7200" b="1" dirty="0" err="1"/>
              <a:t>chiến</a:t>
            </a:r>
            <a:r>
              <a:rPr lang="en-US" sz="7200" b="1" dirty="0"/>
              <a:t> </a:t>
            </a:r>
            <a:r>
              <a:rPr lang="en-US" sz="7200" b="1" dirty="0" err="1"/>
              <a:t>thắng</a:t>
            </a:r>
            <a:r>
              <a:rPr lang="en-US" sz="7200" b="1" dirty="0"/>
              <a:t>,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 </a:t>
            </a:r>
            <a:r>
              <a:rPr lang="en-US" sz="7200" b="1" dirty="0" err="1"/>
              <a:t>Thiên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vinh</a:t>
            </a:r>
            <a:r>
              <a:rPr lang="en-US" sz="7200" b="1" dirty="0"/>
              <a:t> </a:t>
            </a:r>
            <a:r>
              <a:rPr lang="en-US" sz="7200" b="1" dirty="0" err="1"/>
              <a:t>quang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71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/>
              <a:t>Lúc</a:t>
            </a:r>
            <a:r>
              <a:rPr lang="en-US" sz="6000" b="1" dirty="0"/>
              <a:t> </a:t>
            </a:r>
            <a:r>
              <a:rPr lang="en-US" sz="6000" b="1" dirty="0" err="1"/>
              <a:t>đêm</a:t>
            </a:r>
            <a:r>
              <a:rPr lang="en-US" sz="6000" b="1" dirty="0"/>
              <a:t> </a:t>
            </a:r>
            <a:r>
              <a:rPr lang="en-US" sz="6000" b="1" dirty="0" err="1"/>
              <a:t>dài</a:t>
            </a:r>
            <a:r>
              <a:rPr lang="en-US" sz="6000" b="1" dirty="0"/>
              <a:t> </a:t>
            </a:r>
            <a:r>
              <a:rPr lang="en-US" sz="6000" b="1" dirty="0" err="1"/>
              <a:t>khoác</a:t>
            </a:r>
            <a:r>
              <a:rPr lang="en-US" sz="6000" b="1" dirty="0"/>
              <a:t> </a:t>
            </a:r>
            <a:r>
              <a:rPr lang="en-US" sz="6000" b="1" dirty="0" err="1"/>
              <a:t>lên</a:t>
            </a:r>
            <a:r>
              <a:rPr lang="en-US" sz="6000" b="1" dirty="0"/>
              <a:t> </a:t>
            </a:r>
            <a:r>
              <a:rPr lang="en-US" sz="6000" b="1" dirty="0" err="1"/>
              <a:t>nhân</a:t>
            </a:r>
            <a:r>
              <a:rPr lang="en-US" sz="6000" b="1" dirty="0"/>
              <a:t> </a:t>
            </a:r>
            <a:r>
              <a:rPr lang="en-US" sz="6000" b="1" dirty="0" err="1"/>
              <a:t>loại</a:t>
            </a:r>
            <a:r>
              <a:rPr lang="en-US" sz="6000" b="1" dirty="0"/>
              <a:t>, </a:t>
            </a:r>
            <a:r>
              <a:rPr lang="en-US" sz="6000" b="1" dirty="0" err="1"/>
              <a:t>kiếp</a:t>
            </a:r>
            <a:r>
              <a:rPr lang="en-US" sz="6000" b="1" dirty="0"/>
              <a:t> </a:t>
            </a:r>
            <a:r>
              <a:rPr lang="en-US" sz="6000" b="1" dirty="0" err="1"/>
              <a:t>nô</a:t>
            </a:r>
            <a:r>
              <a:rPr lang="en-US" sz="6000" b="1" dirty="0"/>
              <a:t> </a:t>
            </a:r>
            <a:r>
              <a:rPr lang="en-US" sz="6000" b="1" dirty="0" err="1"/>
              <a:t>lệ</a:t>
            </a:r>
            <a:r>
              <a:rPr lang="en-US" sz="6000" b="1" dirty="0"/>
              <a:t> u </a:t>
            </a:r>
            <a:r>
              <a:rPr lang="en-US" sz="6000" b="1" dirty="0" err="1"/>
              <a:t>hoài</a:t>
            </a:r>
            <a:r>
              <a:rPr lang="en-US" sz="6000" b="1" dirty="0"/>
              <a:t>. </a:t>
            </a:r>
            <a:r>
              <a:rPr lang="en-US" sz="6000" b="1" dirty="0" err="1"/>
              <a:t>Sẽ</a:t>
            </a:r>
            <a:r>
              <a:rPr lang="en-US" sz="6000" b="1" dirty="0"/>
              <a:t> </a:t>
            </a:r>
            <a:r>
              <a:rPr lang="en-US" sz="6000" b="1" dirty="0" err="1"/>
              <a:t>muôn</a:t>
            </a:r>
            <a:r>
              <a:rPr lang="en-US" sz="6000" b="1" dirty="0"/>
              <a:t> </a:t>
            </a:r>
            <a:r>
              <a:rPr lang="en-US" sz="6000" b="1" dirty="0" err="1"/>
              <a:t>đời</a:t>
            </a:r>
            <a:r>
              <a:rPr lang="en-US" sz="6000" b="1" dirty="0"/>
              <a:t> </a:t>
            </a:r>
            <a:r>
              <a:rPr lang="en-US" sz="6000" b="1" dirty="0" err="1"/>
              <a:t>mang</a:t>
            </a:r>
            <a:r>
              <a:rPr lang="en-US" sz="6000" b="1" dirty="0"/>
              <a:t> </a:t>
            </a:r>
            <a:r>
              <a:rPr lang="en-US" sz="6000" b="1" dirty="0" err="1"/>
              <a:t>nặng</a:t>
            </a:r>
            <a:r>
              <a:rPr lang="en-US" sz="6000" b="1" dirty="0"/>
              <a:t> </a:t>
            </a:r>
            <a:r>
              <a:rPr lang="en-US" sz="6000" b="1" dirty="0" err="1"/>
              <a:t>án</a:t>
            </a:r>
            <a:r>
              <a:rPr lang="en-US" sz="6000" b="1" dirty="0"/>
              <a:t> </a:t>
            </a:r>
            <a:r>
              <a:rPr lang="en-US" sz="6000" b="1" dirty="0" err="1"/>
              <a:t>chết</a:t>
            </a:r>
            <a:r>
              <a:rPr lang="en-US" sz="6000" b="1" dirty="0"/>
              <a:t>, </a:t>
            </a:r>
            <a:r>
              <a:rPr lang="en-US" sz="6000" b="1" dirty="0" err="1"/>
              <a:t>bởi</a:t>
            </a:r>
            <a:r>
              <a:rPr lang="en-US" sz="6000" b="1" dirty="0"/>
              <a:t> </a:t>
            </a:r>
            <a:r>
              <a:rPr lang="en-US" sz="6000" b="1" dirty="0" err="1"/>
              <a:t>quy</a:t>
            </a:r>
            <a:r>
              <a:rPr lang="en-US" sz="6000" b="1" dirty="0"/>
              <a:t> </a:t>
            </a:r>
            <a:r>
              <a:rPr lang="en-US" sz="6000" b="1" dirty="0" err="1"/>
              <a:t>hàng</a:t>
            </a:r>
            <a:r>
              <a:rPr lang="en-US" sz="6000" b="1" dirty="0"/>
              <a:t> </a:t>
            </a:r>
            <a:r>
              <a:rPr lang="en-US" sz="6000" b="1" dirty="0" err="1"/>
              <a:t>tội</a:t>
            </a:r>
            <a:r>
              <a:rPr lang="en-US" sz="6000" b="1" dirty="0"/>
              <a:t> </a:t>
            </a:r>
            <a:r>
              <a:rPr lang="en-US" sz="6000" b="1" dirty="0" err="1"/>
              <a:t>lỗi</a:t>
            </a:r>
            <a:r>
              <a:rPr lang="en-US" sz="6000" b="1" dirty="0"/>
              <a:t>. </a:t>
            </a:r>
            <a:r>
              <a:rPr lang="en-US" sz="6000" b="1" dirty="0" err="1"/>
              <a:t>Đấng</a:t>
            </a:r>
            <a:r>
              <a:rPr lang="en-US" sz="6000" b="1" dirty="0"/>
              <a:t> </a:t>
            </a:r>
            <a:r>
              <a:rPr lang="en-US" sz="6000" b="1" dirty="0" err="1"/>
              <a:t>sống</a:t>
            </a:r>
            <a:r>
              <a:rPr lang="en-US" sz="6000" b="1" dirty="0"/>
              <a:t> </a:t>
            </a:r>
            <a:r>
              <a:rPr lang="en-US" sz="6000" b="1" dirty="0" err="1"/>
              <a:t>lại</a:t>
            </a:r>
            <a:r>
              <a:rPr lang="en-US" sz="6000" b="1" dirty="0"/>
              <a:t> </a:t>
            </a:r>
            <a:r>
              <a:rPr lang="en-US" sz="6000" b="1" dirty="0" err="1"/>
              <a:t>phá</a:t>
            </a:r>
            <a:r>
              <a:rPr lang="en-US" sz="6000" b="1" dirty="0"/>
              <a:t> tan </a:t>
            </a:r>
            <a:r>
              <a:rPr lang="en-US" sz="6000" b="1" dirty="0" err="1"/>
              <a:t>gông</a:t>
            </a:r>
            <a:r>
              <a:rPr lang="en-US" sz="6000" b="1" dirty="0"/>
              <a:t> </a:t>
            </a:r>
            <a:r>
              <a:rPr lang="en-US" sz="6000" b="1" dirty="0" err="1"/>
              <a:t>xiềng</a:t>
            </a:r>
            <a:r>
              <a:rPr lang="en-US" sz="6000" b="1" dirty="0"/>
              <a:t>, </a:t>
            </a:r>
            <a:r>
              <a:rPr lang="en-US" sz="6000" b="1" dirty="0" err="1"/>
              <a:t>đã</a:t>
            </a:r>
            <a:r>
              <a:rPr lang="en-US" sz="6000" b="1" dirty="0"/>
              <a:t> </a:t>
            </a:r>
            <a:r>
              <a:rPr lang="en-US" sz="6000" b="1" dirty="0" err="1"/>
              <a:t>cứu</a:t>
            </a:r>
            <a:r>
              <a:rPr lang="en-US" sz="6000" b="1" dirty="0"/>
              <a:t> </a:t>
            </a:r>
            <a:r>
              <a:rPr lang="en-US" sz="6000" b="1" dirty="0" err="1"/>
              <a:t>độ</a:t>
            </a:r>
            <a:r>
              <a:rPr lang="en-US" sz="6000" b="1" dirty="0"/>
              <a:t> </a:t>
            </a:r>
            <a:r>
              <a:rPr lang="en-US" sz="6000" b="1" dirty="0" err="1"/>
              <a:t>thế</a:t>
            </a:r>
            <a:r>
              <a:rPr lang="en-US" sz="6000" b="1" dirty="0"/>
              <a:t> </a:t>
            </a:r>
            <a:r>
              <a:rPr lang="en-US" sz="6000" b="1" dirty="0" err="1"/>
              <a:t>nhân</a:t>
            </a:r>
            <a:r>
              <a:rPr lang="en-US" sz="6000" b="1" dirty="0"/>
              <a:t>. 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67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Đưa về Quê nhà thái hòa, sống sướng vui thảnh thơi. Ngài đứng vững đến muôn ngàn đời.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11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Ngợi mừng Thiên Chúa giàu lòng thương xót, Ngài dùng thập giá diệt trừ tội lỗi, và Ngài đã sống lại từ cõi chết, chiến thắng tử </a:t>
            </a:r>
            <a:r>
              <a:rPr lang="vi-VN" sz="6600" b="1" dirty="0" smtClean="0"/>
              <a:t>thần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66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/>
              <a:t>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ngày</a:t>
            </a:r>
            <a:r>
              <a:rPr lang="en-US" sz="6600" b="1" dirty="0"/>
              <a:t> </a:t>
            </a:r>
            <a:r>
              <a:rPr lang="en-US" sz="6600" b="1" dirty="0" err="1"/>
              <a:t>Thiên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khải</a:t>
            </a:r>
            <a:r>
              <a:rPr lang="en-US" sz="6600" b="1" dirty="0"/>
              <a:t> </a:t>
            </a:r>
            <a:r>
              <a:rPr lang="en-US" sz="6600" b="1" dirty="0" err="1"/>
              <a:t>hoàn</a:t>
            </a:r>
            <a:r>
              <a:rPr lang="en-US" sz="6600" b="1" dirty="0"/>
              <a:t> </a:t>
            </a:r>
            <a:r>
              <a:rPr lang="en-US" sz="6600" b="1" dirty="0" err="1"/>
              <a:t>chiến</a:t>
            </a:r>
            <a:r>
              <a:rPr lang="en-US" sz="6600" b="1" dirty="0"/>
              <a:t> </a:t>
            </a:r>
            <a:r>
              <a:rPr lang="en-US" sz="6600" b="1" dirty="0" err="1"/>
              <a:t>thắng</a:t>
            </a:r>
            <a:r>
              <a:rPr lang="en-US" sz="6600" b="1" dirty="0"/>
              <a:t>,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ngày</a:t>
            </a:r>
            <a:r>
              <a:rPr lang="en-US" sz="6600" b="1" dirty="0"/>
              <a:t> </a:t>
            </a:r>
            <a:r>
              <a:rPr lang="en-US" sz="6600" b="1" dirty="0" err="1"/>
              <a:t>Thiên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 </a:t>
            </a:r>
            <a:r>
              <a:rPr lang="en-US" sz="6600" b="1" dirty="0" err="1"/>
              <a:t>vinh</a:t>
            </a:r>
            <a:r>
              <a:rPr lang="en-US" sz="6600" b="1" dirty="0"/>
              <a:t> </a:t>
            </a:r>
            <a:r>
              <a:rPr lang="en-US" sz="6600" b="1" dirty="0" err="1"/>
              <a:t>quang</a:t>
            </a:r>
            <a:r>
              <a:rPr lang="en-US" sz="6600" b="1" dirty="0"/>
              <a:t>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07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/>
              <a:t>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thật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Đấng</a:t>
            </a:r>
            <a:r>
              <a:rPr lang="en-US" sz="6600" b="1" dirty="0"/>
              <a:t> </a:t>
            </a:r>
            <a:r>
              <a:rPr lang="en-US" sz="6600" b="1" dirty="0" err="1"/>
              <a:t>Thánh</a:t>
            </a:r>
            <a:r>
              <a:rPr lang="en-US" sz="6600" b="1" dirty="0"/>
              <a:t>, </a:t>
            </a:r>
            <a:r>
              <a:rPr lang="en-US" sz="6600" b="1" dirty="0" err="1"/>
              <a:t>phá</a:t>
            </a:r>
            <a:r>
              <a:rPr lang="en-US" sz="6600" b="1" dirty="0"/>
              <a:t> tan </a:t>
            </a:r>
            <a:r>
              <a:rPr lang="en-US" sz="6600" b="1" dirty="0" err="1"/>
              <a:t>tử</a:t>
            </a:r>
            <a:r>
              <a:rPr lang="en-US" sz="6600" b="1" dirty="0"/>
              <a:t> </a:t>
            </a:r>
            <a:r>
              <a:rPr lang="en-US" sz="6600" b="1" dirty="0" err="1"/>
              <a:t>thần</a:t>
            </a:r>
            <a:r>
              <a:rPr lang="en-US" sz="6600" b="1" dirty="0"/>
              <a:t>.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</a:t>
            </a:r>
            <a:r>
              <a:rPr lang="en-US" sz="6600" b="1" dirty="0" err="1"/>
              <a:t>Triều</a:t>
            </a:r>
            <a:r>
              <a:rPr lang="en-US" sz="6600" b="1" dirty="0"/>
              <a:t> </a:t>
            </a:r>
            <a:r>
              <a:rPr lang="en-US" sz="6600" b="1" dirty="0" err="1"/>
              <a:t>đại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đứng</a:t>
            </a:r>
            <a:r>
              <a:rPr lang="en-US" sz="6600" b="1" dirty="0"/>
              <a:t> </a:t>
            </a:r>
            <a:r>
              <a:rPr lang="en-US" sz="6600" b="1" dirty="0" err="1"/>
              <a:t>vững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29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/>
              <a:t>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 </a:t>
            </a:r>
            <a:r>
              <a:rPr lang="en-US" sz="7200" b="1" dirty="0" err="1"/>
              <a:t>Thiên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khải</a:t>
            </a:r>
            <a:r>
              <a:rPr lang="en-US" sz="7200" b="1" dirty="0"/>
              <a:t> </a:t>
            </a:r>
            <a:r>
              <a:rPr lang="en-US" sz="7200" b="1" dirty="0" err="1"/>
              <a:t>hoàn</a:t>
            </a:r>
            <a:r>
              <a:rPr lang="en-US" sz="7200" b="1" dirty="0"/>
              <a:t> </a:t>
            </a:r>
            <a:r>
              <a:rPr lang="en-US" sz="7200" b="1" dirty="0" err="1"/>
              <a:t>chiến</a:t>
            </a:r>
            <a:r>
              <a:rPr lang="en-US" sz="7200" b="1" dirty="0"/>
              <a:t> </a:t>
            </a:r>
            <a:r>
              <a:rPr lang="en-US" sz="7200" b="1" dirty="0" err="1"/>
              <a:t>thắng</a:t>
            </a:r>
            <a:r>
              <a:rPr lang="en-US" sz="7200" b="1" dirty="0"/>
              <a:t>,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 </a:t>
            </a:r>
            <a:r>
              <a:rPr lang="en-US" sz="7200" b="1" dirty="0" err="1"/>
              <a:t>Thiên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vinh</a:t>
            </a:r>
            <a:r>
              <a:rPr lang="en-US" sz="7200" b="1" dirty="0"/>
              <a:t> </a:t>
            </a:r>
            <a:r>
              <a:rPr lang="en-US" sz="7200" b="1" dirty="0" err="1"/>
              <a:t>quang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66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/>
              <a:t>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</a:t>
            </a:r>
            <a:r>
              <a:rPr lang="en-US" sz="7200" b="1" dirty="0" err="1"/>
              <a:t>Nào</a:t>
            </a:r>
            <a:r>
              <a:rPr lang="en-US" sz="7200" b="1" dirty="0"/>
              <a:t> </a:t>
            </a:r>
            <a:r>
              <a:rPr lang="en-US" sz="7200" b="1" dirty="0" err="1"/>
              <a:t>toàn</a:t>
            </a:r>
            <a:r>
              <a:rPr lang="en-US" sz="7200" b="1" dirty="0"/>
              <a:t> </a:t>
            </a:r>
            <a:r>
              <a:rPr lang="en-US" sz="7200" b="1" dirty="0" err="1"/>
              <a:t>Dân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,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vì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phục</a:t>
            </a:r>
            <a:r>
              <a:rPr lang="en-US" sz="7200" b="1" dirty="0"/>
              <a:t> </a:t>
            </a:r>
            <a:r>
              <a:rPr lang="en-US" sz="7200" b="1" dirty="0" err="1"/>
              <a:t>sinh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78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Hát lên mừng Chúa Cha nhân từ, xót thương người lỗi tội. Hiến Con Một cứu chuộc thế giới, chết trên thập tự giá.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02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/>
              <a:t>Hát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Con </a:t>
            </a:r>
            <a:r>
              <a:rPr lang="en-US" sz="7200" b="1" dirty="0" err="1"/>
              <a:t>oai</a:t>
            </a:r>
            <a:r>
              <a:rPr lang="en-US" sz="7200" b="1" dirty="0"/>
              <a:t> </a:t>
            </a:r>
            <a:r>
              <a:rPr lang="en-US" sz="7200" b="1" dirty="0" err="1"/>
              <a:t>hùng</a:t>
            </a:r>
            <a:r>
              <a:rPr lang="en-US" sz="7200" b="1" dirty="0"/>
              <a:t>,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hiển</a:t>
            </a:r>
            <a:r>
              <a:rPr lang="en-US" sz="7200" b="1" dirty="0"/>
              <a:t> </a:t>
            </a:r>
            <a:r>
              <a:rPr lang="en-US" sz="7200" b="1" dirty="0" err="1"/>
              <a:t>vinh</a:t>
            </a:r>
            <a:r>
              <a:rPr lang="en-US" sz="7200" b="1" dirty="0"/>
              <a:t>. </a:t>
            </a:r>
            <a:r>
              <a:rPr lang="en-US" sz="7200" b="1" dirty="0" err="1"/>
              <a:t>Hát</a:t>
            </a:r>
            <a:r>
              <a:rPr lang="en-US" sz="7200" b="1" dirty="0"/>
              <a:t> </a:t>
            </a:r>
            <a:r>
              <a:rPr lang="en-US" sz="7200" b="1" dirty="0" err="1"/>
              <a:t>khen</a:t>
            </a:r>
            <a:r>
              <a:rPr lang="en-US" sz="7200" b="1" dirty="0"/>
              <a:t> </a:t>
            </a:r>
            <a:r>
              <a:rPr lang="en-US" sz="7200" b="1" dirty="0" err="1"/>
              <a:t>công</a:t>
            </a:r>
            <a:r>
              <a:rPr lang="en-US" sz="7200" b="1" dirty="0"/>
              <a:t> </a:t>
            </a:r>
            <a:r>
              <a:rPr lang="en-US" sz="7200" b="1" dirty="0" err="1"/>
              <a:t>trình</a:t>
            </a:r>
            <a:r>
              <a:rPr lang="en-US" sz="7200" b="1" dirty="0"/>
              <a:t> </a:t>
            </a:r>
            <a:r>
              <a:rPr lang="en-US" sz="7200" b="1" dirty="0" err="1"/>
              <a:t>cứu</a:t>
            </a:r>
            <a:r>
              <a:rPr lang="en-US" sz="7200" b="1" dirty="0"/>
              <a:t> </a:t>
            </a:r>
            <a:r>
              <a:rPr lang="en-US" sz="7200" b="1" dirty="0" err="1"/>
              <a:t>độ</a:t>
            </a:r>
            <a:r>
              <a:rPr lang="en-US" sz="7200" b="1" dirty="0"/>
              <a:t>, </a:t>
            </a:r>
            <a:r>
              <a:rPr lang="en-US" sz="7200" b="1" dirty="0" err="1"/>
              <a:t>quá</a:t>
            </a:r>
            <a:r>
              <a:rPr lang="en-US" sz="7200" b="1" dirty="0"/>
              <a:t> </a:t>
            </a:r>
            <a:r>
              <a:rPr lang="en-US" sz="7200" b="1" dirty="0" err="1"/>
              <a:t>lớn</a:t>
            </a:r>
            <a:r>
              <a:rPr lang="en-US" sz="7200" b="1" dirty="0"/>
              <a:t> </a:t>
            </a:r>
            <a:r>
              <a:rPr lang="en-US" sz="7200" b="1" dirty="0" err="1"/>
              <a:t>lao</a:t>
            </a:r>
            <a:r>
              <a:rPr lang="en-US" sz="7200" b="1" dirty="0"/>
              <a:t> </a:t>
            </a:r>
            <a:r>
              <a:rPr lang="en-US" sz="7200" b="1" dirty="0" err="1"/>
              <a:t>huyền</a:t>
            </a:r>
            <a:r>
              <a:rPr lang="en-US" sz="7200" b="1" dirty="0"/>
              <a:t> </a:t>
            </a:r>
            <a:r>
              <a:rPr lang="en-US" sz="7200" b="1" dirty="0" err="1"/>
              <a:t>siêu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52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Ngợi mừng Thiên Chúa giàu lòng thương xót, Ngài dùng thập giá diệt trừ tội lỗi, và Ngài đã sống lại từ cõi chết, chiến thắng tử </a:t>
            </a:r>
            <a:r>
              <a:rPr lang="vi-VN" sz="6600" b="1" dirty="0" smtClean="0"/>
              <a:t>thần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52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/>
              <a:t>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</a:t>
            </a:r>
            <a:r>
              <a:rPr lang="en-US" sz="7200" b="1" dirty="0" err="1"/>
              <a:t>Nào</a:t>
            </a:r>
            <a:r>
              <a:rPr lang="en-US" sz="7200" b="1" dirty="0"/>
              <a:t> </a:t>
            </a:r>
            <a:r>
              <a:rPr lang="en-US" sz="7200" b="1" dirty="0" err="1"/>
              <a:t>toàn</a:t>
            </a:r>
            <a:r>
              <a:rPr lang="en-US" sz="7200" b="1" dirty="0"/>
              <a:t> </a:t>
            </a:r>
            <a:r>
              <a:rPr lang="en-US" sz="7200" b="1" dirty="0" err="1"/>
              <a:t>Dân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,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vì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phục</a:t>
            </a:r>
            <a:r>
              <a:rPr lang="en-US" sz="7200" b="1" dirty="0"/>
              <a:t> </a:t>
            </a:r>
            <a:r>
              <a:rPr lang="en-US" sz="7200" b="1" dirty="0" err="1"/>
              <a:t>sinh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27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/>
              <a:t>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ngày</a:t>
            </a:r>
            <a:r>
              <a:rPr lang="en-US" sz="6600" b="1" dirty="0"/>
              <a:t> </a:t>
            </a:r>
            <a:r>
              <a:rPr lang="en-US" sz="6600" b="1" dirty="0" err="1"/>
              <a:t>Thiên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khải</a:t>
            </a:r>
            <a:r>
              <a:rPr lang="en-US" sz="6600" b="1" dirty="0"/>
              <a:t> </a:t>
            </a:r>
            <a:r>
              <a:rPr lang="en-US" sz="6600" b="1" dirty="0" err="1"/>
              <a:t>hoàn</a:t>
            </a:r>
            <a:r>
              <a:rPr lang="en-US" sz="6600" b="1" dirty="0"/>
              <a:t> </a:t>
            </a:r>
            <a:r>
              <a:rPr lang="en-US" sz="6600" b="1" dirty="0" err="1"/>
              <a:t>chiến</a:t>
            </a:r>
            <a:r>
              <a:rPr lang="en-US" sz="6600" b="1" dirty="0"/>
              <a:t> </a:t>
            </a:r>
            <a:r>
              <a:rPr lang="en-US" sz="6600" b="1" dirty="0" err="1"/>
              <a:t>thắng</a:t>
            </a:r>
            <a:r>
              <a:rPr lang="en-US" sz="6600" b="1" dirty="0"/>
              <a:t>,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ngày</a:t>
            </a:r>
            <a:r>
              <a:rPr lang="en-US" sz="6600" b="1" dirty="0"/>
              <a:t> </a:t>
            </a:r>
            <a:r>
              <a:rPr lang="en-US" sz="6600" b="1" dirty="0" err="1"/>
              <a:t>Thiên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 </a:t>
            </a:r>
            <a:r>
              <a:rPr lang="en-US" sz="6600" b="1" dirty="0" err="1"/>
              <a:t>vinh</a:t>
            </a:r>
            <a:r>
              <a:rPr lang="en-US" sz="6600" b="1" dirty="0"/>
              <a:t> </a:t>
            </a:r>
            <a:r>
              <a:rPr lang="en-US" sz="6600" b="1" dirty="0" err="1"/>
              <a:t>quang</a:t>
            </a:r>
            <a:r>
              <a:rPr lang="en-US" sz="6600" b="1" dirty="0"/>
              <a:t>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05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/>
              <a:t>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thật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Đấng</a:t>
            </a:r>
            <a:r>
              <a:rPr lang="en-US" sz="6600" b="1" dirty="0"/>
              <a:t> </a:t>
            </a:r>
            <a:r>
              <a:rPr lang="en-US" sz="6600" b="1" dirty="0" err="1"/>
              <a:t>Thánh</a:t>
            </a:r>
            <a:r>
              <a:rPr lang="en-US" sz="6600" b="1" dirty="0"/>
              <a:t>, </a:t>
            </a:r>
            <a:r>
              <a:rPr lang="en-US" sz="6600" b="1" dirty="0" err="1"/>
              <a:t>phá</a:t>
            </a:r>
            <a:r>
              <a:rPr lang="en-US" sz="6600" b="1" dirty="0"/>
              <a:t> tan </a:t>
            </a:r>
            <a:r>
              <a:rPr lang="en-US" sz="6600" b="1" dirty="0" err="1"/>
              <a:t>tử</a:t>
            </a:r>
            <a:r>
              <a:rPr lang="en-US" sz="6600" b="1" dirty="0"/>
              <a:t> </a:t>
            </a:r>
            <a:r>
              <a:rPr lang="en-US" sz="6600" b="1" dirty="0" err="1"/>
              <a:t>thần</a:t>
            </a:r>
            <a:r>
              <a:rPr lang="en-US" sz="6600" b="1" dirty="0"/>
              <a:t>.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</a:t>
            </a:r>
            <a:r>
              <a:rPr lang="en-US" sz="6600" b="1" dirty="0" err="1"/>
              <a:t>Triều</a:t>
            </a:r>
            <a:r>
              <a:rPr lang="en-US" sz="6600" b="1" dirty="0"/>
              <a:t> </a:t>
            </a:r>
            <a:r>
              <a:rPr lang="en-US" sz="6600" b="1" dirty="0" err="1"/>
              <a:t>đại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đứng</a:t>
            </a:r>
            <a:r>
              <a:rPr lang="en-US" sz="6600" b="1" dirty="0"/>
              <a:t> </a:t>
            </a:r>
            <a:r>
              <a:rPr lang="en-US" sz="6600" b="1" dirty="0" err="1"/>
              <a:t>vững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81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/>
              <a:t>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 </a:t>
            </a:r>
            <a:r>
              <a:rPr lang="en-US" sz="7200" b="1" dirty="0" err="1"/>
              <a:t>Thiên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khải</a:t>
            </a:r>
            <a:r>
              <a:rPr lang="en-US" sz="7200" b="1" dirty="0"/>
              <a:t> </a:t>
            </a:r>
            <a:r>
              <a:rPr lang="en-US" sz="7200" b="1" dirty="0" err="1"/>
              <a:t>hoàn</a:t>
            </a:r>
            <a:r>
              <a:rPr lang="en-US" sz="7200" b="1" dirty="0"/>
              <a:t> </a:t>
            </a:r>
            <a:r>
              <a:rPr lang="en-US" sz="7200" b="1" dirty="0" err="1"/>
              <a:t>chiến</a:t>
            </a:r>
            <a:r>
              <a:rPr lang="en-US" sz="7200" b="1" dirty="0"/>
              <a:t> </a:t>
            </a:r>
            <a:r>
              <a:rPr lang="en-US" sz="7200" b="1" dirty="0" err="1"/>
              <a:t>thắng</a:t>
            </a:r>
            <a:r>
              <a:rPr lang="en-US" sz="7200" b="1" dirty="0"/>
              <a:t>,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 </a:t>
            </a:r>
            <a:r>
              <a:rPr lang="en-US" sz="7200" b="1" dirty="0" err="1"/>
              <a:t>Thiên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vinh</a:t>
            </a:r>
            <a:r>
              <a:rPr lang="en-US" sz="7200" b="1" dirty="0"/>
              <a:t> </a:t>
            </a:r>
            <a:r>
              <a:rPr lang="en-US" sz="7200" b="1" dirty="0" err="1"/>
              <a:t>quang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37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/>
              <a:t>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</a:t>
            </a:r>
            <a:r>
              <a:rPr lang="en-US" sz="7200" b="1" dirty="0" err="1"/>
              <a:t>Nào</a:t>
            </a:r>
            <a:r>
              <a:rPr lang="en-US" sz="7200" b="1" dirty="0"/>
              <a:t> </a:t>
            </a:r>
            <a:r>
              <a:rPr lang="en-US" sz="7200" b="1" dirty="0" err="1"/>
              <a:t>toàn</a:t>
            </a:r>
            <a:r>
              <a:rPr lang="en-US" sz="7200" b="1" dirty="0"/>
              <a:t> </a:t>
            </a:r>
            <a:r>
              <a:rPr lang="en-US" sz="7200" b="1" dirty="0" err="1"/>
              <a:t>Dân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,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vì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phục</a:t>
            </a:r>
            <a:r>
              <a:rPr lang="en-US" sz="7200" b="1" dirty="0"/>
              <a:t> </a:t>
            </a:r>
            <a:r>
              <a:rPr lang="en-US" sz="7200" b="1" dirty="0" err="1"/>
              <a:t>sinh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1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/>
              <a:t>Đức</a:t>
            </a:r>
            <a:r>
              <a:rPr lang="en-US" sz="6000" b="1" dirty="0"/>
              <a:t> Ki-</a:t>
            </a:r>
            <a:r>
              <a:rPr lang="en-US" sz="6000" b="1" dirty="0" err="1"/>
              <a:t>tô</a:t>
            </a:r>
            <a:r>
              <a:rPr lang="en-US" sz="6000" b="1" dirty="0"/>
              <a:t> </a:t>
            </a:r>
            <a:r>
              <a:rPr lang="en-US" sz="6000" b="1" dirty="0" err="1"/>
              <a:t>đã</a:t>
            </a:r>
            <a:r>
              <a:rPr lang="en-US" sz="6000" b="1" dirty="0"/>
              <a:t> </a:t>
            </a:r>
            <a:r>
              <a:rPr lang="en-US" sz="6000" b="1" dirty="0" err="1"/>
              <a:t>ra</a:t>
            </a:r>
            <a:r>
              <a:rPr lang="en-US" sz="6000" b="1" dirty="0"/>
              <a:t> </a:t>
            </a:r>
            <a:r>
              <a:rPr lang="en-US" sz="6000" b="1" dirty="0" err="1"/>
              <a:t>khỏi</a:t>
            </a:r>
            <a:r>
              <a:rPr lang="en-US" sz="6000" b="1" dirty="0"/>
              <a:t> </a:t>
            </a:r>
            <a:r>
              <a:rPr lang="en-US" sz="6000" b="1" dirty="0" err="1"/>
              <a:t>mồ</a:t>
            </a:r>
            <a:r>
              <a:rPr lang="en-US" sz="6000" b="1" dirty="0"/>
              <a:t>, </a:t>
            </a:r>
            <a:r>
              <a:rPr lang="en-US" sz="6000" b="1" dirty="0" err="1"/>
              <a:t>đã</a:t>
            </a:r>
            <a:r>
              <a:rPr lang="en-US" sz="6000" b="1" dirty="0"/>
              <a:t> </a:t>
            </a:r>
            <a:r>
              <a:rPr lang="en-US" sz="6000" b="1" dirty="0" err="1"/>
              <a:t>khải</a:t>
            </a:r>
            <a:r>
              <a:rPr lang="en-US" sz="6000" b="1" dirty="0"/>
              <a:t> </a:t>
            </a:r>
            <a:r>
              <a:rPr lang="en-US" sz="6000" b="1" dirty="0" err="1"/>
              <a:t>hoàn</a:t>
            </a:r>
            <a:r>
              <a:rPr lang="en-US" sz="6000" b="1" dirty="0"/>
              <a:t> </a:t>
            </a:r>
            <a:r>
              <a:rPr lang="en-US" sz="6000" b="1" dirty="0" err="1"/>
              <a:t>sống</a:t>
            </a:r>
            <a:r>
              <a:rPr lang="en-US" sz="6000" b="1" dirty="0"/>
              <a:t> </a:t>
            </a:r>
            <a:r>
              <a:rPr lang="en-US" sz="6000" b="1" dirty="0" err="1"/>
              <a:t>lại</a:t>
            </a:r>
            <a:r>
              <a:rPr lang="en-US" sz="6000" b="1" dirty="0"/>
              <a:t>. </a:t>
            </a:r>
            <a:r>
              <a:rPr lang="en-US" sz="6000" b="1" dirty="0" err="1"/>
              <a:t>Chính</a:t>
            </a:r>
            <a:r>
              <a:rPr lang="en-US" sz="6000" b="1" dirty="0"/>
              <a:t> </a:t>
            </a:r>
            <a:r>
              <a:rPr lang="en-US" sz="6000" b="1" dirty="0" err="1"/>
              <a:t>tay</a:t>
            </a:r>
            <a:r>
              <a:rPr lang="en-US" sz="6000" b="1" dirty="0"/>
              <a:t> </a:t>
            </a:r>
            <a:r>
              <a:rPr lang="en-US" sz="6000" b="1" dirty="0" err="1"/>
              <a:t>Ngài</a:t>
            </a:r>
            <a:r>
              <a:rPr lang="en-US" sz="6000" b="1" dirty="0"/>
              <a:t> </a:t>
            </a:r>
            <a:r>
              <a:rPr lang="en-US" sz="6000" b="1" dirty="0" err="1"/>
              <a:t>phá</a:t>
            </a:r>
            <a:r>
              <a:rPr lang="en-US" sz="6000" b="1" dirty="0"/>
              <a:t> </a:t>
            </a:r>
            <a:r>
              <a:rPr lang="en-US" sz="6000" b="1" dirty="0" err="1"/>
              <a:t>ngục</a:t>
            </a:r>
            <a:r>
              <a:rPr lang="en-US" sz="6000" b="1" dirty="0"/>
              <a:t> </a:t>
            </a:r>
            <a:r>
              <a:rPr lang="en-US" sz="6000" b="1" dirty="0" err="1"/>
              <a:t>âm</a:t>
            </a:r>
            <a:r>
              <a:rPr lang="en-US" sz="6000" b="1" dirty="0"/>
              <a:t> ty, </a:t>
            </a:r>
            <a:r>
              <a:rPr lang="en-US" sz="6000" b="1" dirty="0" err="1"/>
              <a:t>cứu</a:t>
            </a:r>
            <a:r>
              <a:rPr lang="en-US" sz="6000" b="1" dirty="0"/>
              <a:t> </a:t>
            </a:r>
            <a:r>
              <a:rPr lang="en-US" sz="6000" b="1" dirty="0" err="1"/>
              <a:t>muôn</a:t>
            </a:r>
            <a:r>
              <a:rPr lang="en-US" sz="6000" b="1" dirty="0"/>
              <a:t> </a:t>
            </a:r>
            <a:r>
              <a:rPr lang="en-US" sz="6000" b="1" dirty="0" err="1"/>
              <a:t>vàn</a:t>
            </a:r>
            <a:r>
              <a:rPr lang="en-US" sz="6000" b="1" dirty="0"/>
              <a:t> </a:t>
            </a:r>
            <a:r>
              <a:rPr lang="en-US" sz="6000" b="1" dirty="0" err="1"/>
              <a:t>tội</a:t>
            </a:r>
            <a:r>
              <a:rPr lang="en-US" sz="6000" b="1" dirty="0"/>
              <a:t> </a:t>
            </a:r>
            <a:r>
              <a:rPr lang="en-US" sz="6000" b="1" dirty="0" err="1"/>
              <a:t>nhân</a:t>
            </a:r>
            <a:r>
              <a:rPr lang="en-US" sz="6000" b="1" dirty="0"/>
              <a:t>. </a:t>
            </a:r>
            <a:r>
              <a:rPr lang="en-US" sz="6000" b="1" dirty="0" err="1"/>
              <a:t>Thánh</a:t>
            </a:r>
            <a:r>
              <a:rPr lang="en-US" sz="6000" b="1" dirty="0"/>
              <a:t> </a:t>
            </a:r>
            <a:r>
              <a:rPr lang="en-US" sz="6000" b="1" dirty="0" err="1"/>
              <a:t>Danh</a:t>
            </a:r>
            <a:r>
              <a:rPr lang="en-US" sz="6000" b="1" dirty="0"/>
              <a:t> </a:t>
            </a:r>
            <a:r>
              <a:rPr lang="en-US" sz="6000" b="1" dirty="0" err="1"/>
              <a:t>Ngài</a:t>
            </a:r>
            <a:r>
              <a:rPr lang="en-US" sz="6000" b="1" dirty="0"/>
              <a:t> </a:t>
            </a:r>
            <a:r>
              <a:rPr lang="en-US" sz="6000" b="1" dirty="0" err="1"/>
              <a:t>xiết</a:t>
            </a:r>
            <a:r>
              <a:rPr lang="en-US" sz="6000" b="1" dirty="0"/>
              <a:t> </a:t>
            </a:r>
            <a:r>
              <a:rPr lang="en-US" sz="6000" b="1" dirty="0" err="1"/>
              <a:t>bao</a:t>
            </a:r>
            <a:r>
              <a:rPr lang="en-US" sz="6000" b="1" dirty="0"/>
              <a:t> </a:t>
            </a:r>
            <a:r>
              <a:rPr lang="en-US" sz="6000" b="1" dirty="0" err="1"/>
              <a:t>oai</a:t>
            </a:r>
            <a:r>
              <a:rPr lang="en-US" sz="6000" b="1" dirty="0"/>
              <a:t> </a:t>
            </a:r>
            <a:r>
              <a:rPr lang="en-US" sz="6000" b="1" dirty="0" err="1"/>
              <a:t>hùng</a:t>
            </a:r>
            <a:r>
              <a:rPr lang="en-US" sz="6000" b="1" dirty="0"/>
              <a:t>, </a:t>
            </a:r>
            <a:r>
              <a:rPr lang="en-US" sz="6000" b="1" dirty="0" err="1"/>
              <a:t>khiến</a:t>
            </a:r>
            <a:r>
              <a:rPr lang="en-US" sz="6000" b="1" dirty="0"/>
              <a:t> </a:t>
            </a:r>
            <a:r>
              <a:rPr lang="en-US" sz="6000" b="1" dirty="0" err="1"/>
              <a:t>tử</a:t>
            </a:r>
            <a:r>
              <a:rPr lang="en-US" sz="6000" b="1" dirty="0"/>
              <a:t> </a:t>
            </a:r>
            <a:r>
              <a:rPr lang="en-US" sz="6000" b="1" dirty="0" err="1"/>
              <a:t>thần</a:t>
            </a:r>
            <a:r>
              <a:rPr lang="en-US" sz="6000" b="1" dirty="0"/>
              <a:t> </a:t>
            </a:r>
            <a:r>
              <a:rPr lang="en-US" sz="6000" b="1" dirty="0" err="1"/>
              <a:t>khiếp</a:t>
            </a:r>
            <a:r>
              <a:rPr lang="en-US" sz="6000" b="1" dirty="0"/>
              <a:t> run. 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6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8800" b="1" dirty="0"/>
              <a:t>Vương triều do Ngài thống trị mãi mãi không chuyển rung. </a:t>
            </a:r>
            <a:endParaRPr lang="vi-VN" sz="88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92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Ngợi mừng Thiên Chúa giàu lòng thương xót, Ngài dùng thập giá diệt trừ tội lỗi, và Ngài đã sống lại từ cõi chết, chiến thắng tử </a:t>
            </a:r>
            <a:r>
              <a:rPr lang="vi-VN" sz="6600" b="1" dirty="0" smtClean="0"/>
              <a:t>thần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34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/>
              <a:t>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ngày</a:t>
            </a:r>
            <a:r>
              <a:rPr lang="en-US" sz="6600" b="1" dirty="0"/>
              <a:t> </a:t>
            </a:r>
            <a:r>
              <a:rPr lang="en-US" sz="6600" b="1" dirty="0" err="1"/>
              <a:t>Thiên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khải</a:t>
            </a:r>
            <a:r>
              <a:rPr lang="en-US" sz="6600" b="1" dirty="0"/>
              <a:t> </a:t>
            </a:r>
            <a:r>
              <a:rPr lang="en-US" sz="6600" b="1" dirty="0" err="1"/>
              <a:t>hoàn</a:t>
            </a:r>
            <a:r>
              <a:rPr lang="en-US" sz="6600" b="1" dirty="0"/>
              <a:t> </a:t>
            </a:r>
            <a:r>
              <a:rPr lang="en-US" sz="6600" b="1" dirty="0" err="1"/>
              <a:t>chiến</a:t>
            </a:r>
            <a:r>
              <a:rPr lang="en-US" sz="6600" b="1" dirty="0"/>
              <a:t> </a:t>
            </a:r>
            <a:r>
              <a:rPr lang="en-US" sz="6600" b="1" dirty="0" err="1"/>
              <a:t>thắng</a:t>
            </a:r>
            <a:r>
              <a:rPr lang="en-US" sz="6600" b="1" dirty="0"/>
              <a:t>,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ngày</a:t>
            </a:r>
            <a:r>
              <a:rPr lang="en-US" sz="6600" b="1" dirty="0"/>
              <a:t> </a:t>
            </a:r>
            <a:r>
              <a:rPr lang="en-US" sz="6600" b="1" dirty="0" err="1"/>
              <a:t>Thiên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lại</a:t>
            </a:r>
            <a:r>
              <a:rPr lang="en-US" sz="6600" b="1" dirty="0"/>
              <a:t> </a:t>
            </a:r>
            <a:r>
              <a:rPr lang="en-US" sz="6600" b="1" dirty="0" err="1"/>
              <a:t>vinh</a:t>
            </a:r>
            <a:r>
              <a:rPr lang="en-US" sz="6600" b="1" dirty="0"/>
              <a:t> </a:t>
            </a:r>
            <a:r>
              <a:rPr lang="en-US" sz="6600" b="1" dirty="0" err="1"/>
              <a:t>quang</a:t>
            </a:r>
            <a:r>
              <a:rPr lang="en-US" sz="6600" b="1" dirty="0"/>
              <a:t>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40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/>
              <a:t>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thật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Đấng</a:t>
            </a:r>
            <a:r>
              <a:rPr lang="en-US" sz="6600" b="1" dirty="0"/>
              <a:t> </a:t>
            </a:r>
            <a:r>
              <a:rPr lang="en-US" sz="6600" b="1" dirty="0" err="1"/>
              <a:t>Thánh</a:t>
            </a:r>
            <a:r>
              <a:rPr lang="en-US" sz="6600" b="1" dirty="0"/>
              <a:t>, </a:t>
            </a:r>
            <a:r>
              <a:rPr lang="en-US" sz="6600" b="1" dirty="0" err="1"/>
              <a:t>phá</a:t>
            </a:r>
            <a:r>
              <a:rPr lang="en-US" sz="6600" b="1" dirty="0"/>
              <a:t> tan </a:t>
            </a:r>
            <a:r>
              <a:rPr lang="en-US" sz="6600" b="1" dirty="0" err="1"/>
              <a:t>tử</a:t>
            </a:r>
            <a:r>
              <a:rPr lang="en-US" sz="6600" b="1" dirty="0"/>
              <a:t> </a:t>
            </a:r>
            <a:r>
              <a:rPr lang="en-US" sz="6600" b="1" dirty="0" err="1"/>
              <a:t>thần</a:t>
            </a:r>
            <a:r>
              <a:rPr lang="en-US" sz="6600" b="1" dirty="0"/>
              <a:t>.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</a:t>
            </a:r>
            <a:r>
              <a:rPr lang="en-US" sz="6600" b="1" dirty="0"/>
              <a:t>! </a:t>
            </a:r>
            <a:r>
              <a:rPr lang="en-US" sz="6600" b="1" dirty="0" err="1"/>
              <a:t>Triều</a:t>
            </a:r>
            <a:r>
              <a:rPr lang="en-US" sz="6600" b="1" dirty="0"/>
              <a:t> </a:t>
            </a:r>
            <a:r>
              <a:rPr lang="en-US" sz="6600" b="1" dirty="0" err="1"/>
              <a:t>đại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đứng</a:t>
            </a:r>
            <a:r>
              <a:rPr lang="en-US" sz="6600" b="1" dirty="0"/>
              <a:t> </a:t>
            </a:r>
            <a:r>
              <a:rPr lang="en-US" sz="6600" b="1" dirty="0" err="1"/>
              <a:t>vững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55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/>
              <a:t>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 </a:t>
            </a:r>
            <a:r>
              <a:rPr lang="en-US" sz="7200" b="1" dirty="0" err="1"/>
              <a:t>Thiên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khải</a:t>
            </a:r>
            <a:r>
              <a:rPr lang="en-US" sz="7200" b="1" dirty="0"/>
              <a:t> </a:t>
            </a:r>
            <a:r>
              <a:rPr lang="en-US" sz="7200" b="1" dirty="0" err="1"/>
              <a:t>hoàn</a:t>
            </a:r>
            <a:r>
              <a:rPr lang="en-US" sz="7200" b="1" dirty="0"/>
              <a:t> </a:t>
            </a:r>
            <a:r>
              <a:rPr lang="en-US" sz="7200" b="1" dirty="0" err="1"/>
              <a:t>chiến</a:t>
            </a:r>
            <a:r>
              <a:rPr lang="en-US" sz="7200" b="1" dirty="0"/>
              <a:t> </a:t>
            </a:r>
            <a:r>
              <a:rPr lang="en-US" sz="7200" b="1" dirty="0" err="1"/>
              <a:t>thắng</a:t>
            </a:r>
            <a:r>
              <a:rPr lang="en-US" sz="7200" b="1" dirty="0"/>
              <a:t>,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 </a:t>
            </a:r>
            <a:r>
              <a:rPr lang="en-US" sz="7200" b="1" dirty="0" err="1"/>
              <a:t>Thiên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vinh</a:t>
            </a:r>
            <a:r>
              <a:rPr lang="en-US" sz="7200" b="1" dirty="0"/>
              <a:t> </a:t>
            </a:r>
            <a:r>
              <a:rPr lang="en-US" sz="7200" b="1" dirty="0" err="1"/>
              <a:t>quang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35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/>
              <a:t>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Al-le-</a:t>
            </a:r>
            <a:r>
              <a:rPr lang="en-US" sz="7200" b="1" dirty="0" err="1"/>
              <a:t>lu</a:t>
            </a:r>
            <a:r>
              <a:rPr lang="en-US" sz="7200" b="1" dirty="0"/>
              <a:t>-</a:t>
            </a:r>
            <a:r>
              <a:rPr lang="en-US" sz="7200" b="1" dirty="0" err="1"/>
              <a:t>ia</a:t>
            </a:r>
            <a:r>
              <a:rPr lang="en-US" sz="7200" b="1" dirty="0"/>
              <a:t>! </a:t>
            </a:r>
            <a:r>
              <a:rPr lang="en-US" sz="7200" b="1" dirty="0" err="1"/>
              <a:t>Nào</a:t>
            </a:r>
            <a:r>
              <a:rPr lang="en-US" sz="7200" b="1" dirty="0"/>
              <a:t> </a:t>
            </a:r>
            <a:r>
              <a:rPr lang="en-US" sz="7200" b="1" dirty="0" err="1"/>
              <a:t>toàn</a:t>
            </a:r>
            <a:r>
              <a:rPr lang="en-US" sz="7200" b="1" dirty="0"/>
              <a:t> </a:t>
            </a:r>
            <a:r>
              <a:rPr lang="en-US" sz="7200" b="1" dirty="0" err="1"/>
              <a:t>Dân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,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vì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phục</a:t>
            </a:r>
            <a:r>
              <a:rPr lang="en-US" sz="7200" b="1" dirty="0"/>
              <a:t> </a:t>
            </a:r>
            <a:r>
              <a:rPr lang="en-US" sz="7200" b="1" dirty="0" err="1"/>
              <a:t>sinh</a:t>
            </a:r>
            <a:r>
              <a:rPr lang="en-US" sz="7200" b="1" dirty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86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201</TotalTime>
  <Words>631</Words>
  <Application>Microsoft Office PowerPoint</Application>
  <PresentationFormat>Widescreen</PresentationFormat>
  <Paragraphs>23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Century Gothic</vt:lpstr>
      <vt:lpstr>Garamond</vt:lpstr>
      <vt:lpstr>Verdana</vt:lpstr>
      <vt:lpstr>Savon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HIỂN LINH</dc:title>
  <dc:creator>Admin</dc:creator>
  <cp:lastModifiedBy>Windows User</cp:lastModifiedBy>
  <cp:revision>56</cp:revision>
  <dcterms:created xsi:type="dcterms:W3CDTF">2024-12-09T09:33:29Z</dcterms:created>
  <dcterms:modified xsi:type="dcterms:W3CDTF">2025-03-31T02:38:30Z</dcterms:modified>
</cp:coreProperties>
</file>