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86b2896b62_0_679: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86b2896b62_0_6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8ffb3f9699_0_133: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8ffb3f9699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9024891892_1_86: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9024891892_1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g8ffb3f9699_0_137: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8ffb3f9699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g8ffb3f9699_0_821: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461" name="Google Shape;461;g8ffb3f9699_0_8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g8ffb3f9699_0_141: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491" name="Google Shape;491;g8ffb3f9699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8fbaf50959_0_144: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8fbaf50959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8ffb3f9699_0_186: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42" name="Google Shape;542;g8ffb3f9699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1" name="Shape 561"/>
        <p:cNvGrpSpPr/>
        <p:nvPr/>
      </p:nvGrpSpPr>
      <p:grpSpPr>
        <a:xfrm>
          <a:off x="0" y="0"/>
          <a:ext cx="0" cy="0"/>
          <a:chOff x="0" y="0"/>
          <a:chExt cx="0" cy="0"/>
        </a:xfrm>
      </p:grpSpPr>
      <p:sp>
        <p:nvSpPr>
          <p:cNvPr id="562" name="Google Shape;562;g8fbaf50959_0_440: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63" name="Google Shape;563;g8fbaf50959_0_4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g8ffb3f9699_0_14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92" name="Google Shape;592;g8ffb3f9699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1" name="Shape 611"/>
        <p:cNvGrpSpPr/>
        <p:nvPr/>
      </p:nvGrpSpPr>
      <p:grpSpPr>
        <a:xfrm>
          <a:off x="0" y="0"/>
          <a:ext cx="0" cy="0"/>
          <a:chOff x="0" y="0"/>
          <a:chExt cx="0" cy="0"/>
        </a:xfrm>
      </p:grpSpPr>
      <p:sp>
        <p:nvSpPr>
          <p:cNvPr id="612" name="Google Shape;612;g8fbaf50959_0_570: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613" name="Google Shape;613;g8fbaf50959_0_5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8ffb3f9699_0_121: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8ffb3f9699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4" name="Shape 644"/>
        <p:cNvGrpSpPr/>
        <p:nvPr/>
      </p:nvGrpSpPr>
      <p:grpSpPr>
        <a:xfrm>
          <a:off x="0" y="0"/>
          <a:ext cx="0" cy="0"/>
          <a:chOff x="0" y="0"/>
          <a:chExt cx="0" cy="0"/>
        </a:xfrm>
      </p:grpSpPr>
      <p:sp>
        <p:nvSpPr>
          <p:cNvPr id="645" name="Google Shape;645;g8ffb3f9699_0_149: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646" name="Google Shape;646;g8ffb3f9699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5" name="Shape 665"/>
        <p:cNvGrpSpPr/>
        <p:nvPr/>
      </p:nvGrpSpPr>
      <p:grpSpPr>
        <a:xfrm>
          <a:off x="0" y="0"/>
          <a:ext cx="0" cy="0"/>
          <a:chOff x="0" y="0"/>
          <a:chExt cx="0" cy="0"/>
        </a:xfrm>
      </p:grpSpPr>
      <p:sp>
        <p:nvSpPr>
          <p:cNvPr id="666" name="Google Shape;666;g9177f00a23_0_36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667" name="Google Shape;667;g9177f00a23_0_3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5" name="Shape 695"/>
        <p:cNvGrpSpPr/>
        <p:nvPr/>
      </p:nvGrpSpPr>
      <p:grpSpPr>
        <a:xfrm>
          <a:off x="0" y="0"/>
          <a:ext cx="0" cy="0"/>
          <a:chOff x="0" y="0"/>
          <a:chExt cx="0" cy="0"/>
        </a:xfrm>
      </p:grpSpPr>
      <p:sp>
        <p:nvSpPr>
          <p:cNvPr id="696" name="Google Shape;696;g8ffb3f9699_0_153: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697" name="Google Shape;697;g8ffb3f9699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6" name="Shape 716"/>
        <p:cNvGrpSpPr/>
        <p:nvPr/>
      </p:nvGrpSpPr>
      <p:grpSpPr>
        <a:xfrm>
          <a:off x="0" y="0"/>
          <a:ext cx="0" cy="0"/>
          <a:chOff x="0" y="0"/>
          <a:chExt cx="0" cy="0"/>
        </a:xfrm>
      </p:grpSpPr>
      <p:sp>
        <p:nvSpPr>
          <p:cNvPr id="717" name="Google Shape;717;g9177f00a23_1_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718" name="Google Shape;718;g9177f00a2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6" name="Shape 746"/>
        <p:cNvGrpSpPr/>
        <p:nvPr/>
      </p:nvGrpSpPr>
      <p:grpSpPr>
        <a:xfrm>
          <a:off x="0" y="0"/>
          <a:ext cx="0" cy="0"/>
          <a:chOff x="0" y="0"/>
          <a:chExt cx="0" cy="0"/>
        </a:xfrm>
      </p:grpSpPr>
      <p:sp>
        <p:nvSpPr>
          <p:cNvPr id="747" name="Google Shape;747;g8ffb3f9699_0_157: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748" name="Google Shape;748;g8ffb3f9699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7" name="Shape 767"/>
        <p:cNvGrpSpPr/>
        <p:nvPr/>
      </p:nvGrpSpPr>
      <p:grpSpPr>
        <a:xfrm>
          <a:off x="0" y="0"/>
          <a:ext cx="0" cy="0"/>
          <a:chOff x="0" y="0"/>
          <a:chExt cx="0" cy="0"/>
        </a:xfrm>
      </p:grpSpPr>
      <p:sp>
        <p:nvSpPr>
          <p:cNvPr id="768" name="Google Shape;768;g9489362328_0_0: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769" name="Google Shape;769;g948936232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7" name="Shape 797"/>
        <p:cNvGrpSpPr/>
        <p:nvPr/>
      </p:nvGrpSpPr>
      <p:grpSpPr>
        <a:xfrm>
          <a:off x="0" y="0"/>
          <a:ext cx="0" cy="0"/>
          <a:chOff x="0" y="0"/>
          <a:chExt cx="0" cy="0"/>
        </a:xfrm>
      </p:grpSpPr>
      <p:sp>
        <p:nvSpPr>
          <p:cNvPr id="798" name="Google Shape;798;g8ffb3f9699_0_161: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799" name="Google Shape;799;g8ffb3f9699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7" name="Shape 817"/>
        <p:cNvGrpSpPr/>
        <p:nvPr/>
      </p:nvGrpSpPr>
      <p:grpSpPr>
        <a:xfrm>
          <a:off x="0" y="0"/>
          <a:ext cx="0" cy="0"/>
          <a:chOff x="0" y="0"/>
          <a:chExt cx="0" cy="0"/>
        </a:xfrm>
      </p:grpSpPr>
      <p:sp>
        <p:nvSpPr>
          <p:cNvPr id="818" name="Google Shape;818;g8ffb3f9699_0_23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819" name="Google Shape;819;g8ffb3f9699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9" name="Shape 839"/>
        <p:cNvGrpSpPr/>
        <p:nvPr/>
      </p:nvGrpSpPr>
      <p:grpSpPr>
        <a:xfrm>
          <a:off x="0" y="0"/>
          <a:ext cx="0" cy="0"/>
          <a:chOff x="0" y="0"/>
          <a:chExt cx="0" cy="0"/>
        </a:xfrm>
      </p:grpSpPr>
      <p:sp>
        <p:nvSpPr>
          <p:cNvPr id="840" name="Google Shape;840;g8db07fa37a_7_7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841" name="Google Shape;841;g8db07fa37a_7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8db07fa37a_5_48: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8db07fa37a_5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8ffb3f9699_0_117: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8ffb3f9699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8f63f9caf7_1_17: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8f63f9caf7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8ffb3f9699_0_125: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8ffb3f969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86b2896b62_0_643: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86b2896b62_0_6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8ffb3f9699_0_129: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8ffb3f9699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9489362328_0_46:notes"/>
          <p:cNvSpPr/>
          <p:nvPr>
            <p:ph idx="2" type="sldImg"/>
          </p:nvPr>
        </p:nvSpPr>
        <p:spPr>
          <a:xfrm>
            <a:off x="2104478"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9489362328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3.png"/><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hyperlink" Target="https://slidesmania.com/" TargetMode="External"/><Relationship Id="rId4" Type="http://schemas.openxmlformats.org/officeDocument/2006/relationships/image" Target="../media/image5.png"/><Relationship Id="rId5"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37" name="Shape 37"/>
        <p:cNvGrpSpPr/>
        <p:nvPr/>
      </p:nvGrpSpPr>
      <p:grpSpPr>
        <a:xfrm>
          <a:off x="0" y="0"/>
          <a:ext cx="0" cy="0"/>
          <a:chOff x="0" y="0"/>
          <a:chExt cx="0" cy="0"/>
        </a:xfrm>
      </p:grpSpPr>
      <p:pic>
        <p:nvPicPr>
          <p:cNvPr id="38" name="Google Shape;38;p2">
            <a:hlinkClick action="ppaction://hlinkshowjump?jump=nextslide"/>
          </p:cNvPr>
          <p:cNvPicPr preferRelativeResize="0"/>
          <p:nvPr/>
        </p:nvPicPr>
        <p:blipFill rotWithShape="1">
          <a:blip r:embed="rId2">
            <a:alphaModFix/>
          </a:blip>
          <a:srcRect b="0" l="9600" r="7494" t="0"/>
          <a:stretch/>
        </p:blipFill>
        <p:spPr>
          <a:xfrm>
            <a:off x="3887420" y="8348560"/>
            <a:ext cx="2469675" cy="1734810"/>
          </a:xfrm>
          <a:prstGeom prst="rect">
            <a:avLst/>
          </a:prstGeom>
          <a:noFill/>
          <a:ln>
            <a:noFill/>
          </a:ln>
        </p:spPr>
      </p:pic>
      <p:sp>
        <p:nvSpPr>
          <p:cNvPr id="39" name="Google Shape;39;p2"/>
          <p:cNvSpPr txBox="1"/>
          <p:nvPr>
            <p:ph idx="1" type="subTitle"/>
          </p:nvPr>
        </p:nvSpPr>
        <p:spPr>
          <a:xfrm>
            <a:off x="998401" y="7715250"/>
            <a:ext cx="5247000" cy="805200"/>
          </a:xfrm>
          <a:prstGeom prst="rect">
            <a:avLst/>
          </a:prstGeom>
        </p:spPr>
        <p:txBody>
          <a:bodyPr anchorCtr="0" anchor="t" bIns="102600" lIns="102600" spcFirstLastPara="1" rIns="102600" wrap="square" tIns="102600">
            <a:noAutofit/>
          </a:bodyPr>
          <a:lstStyle>
            <a:lvl1pPr lvl="0" algn="r">
              <a:spcBef>
                <a:spcPts val="0"/>
              </a:spcBef>
              <a:spcAft>
                <a:spcPts val="0"/>
              </a:spcAft>
              <a:buClr>
                <a:srgbClr val="FFFFFF"/>
              </a:buClr>
              <a:buSzPts val="2100"/>
              <a:buNone/>
              <a:defRPr sz="2100">
                <a:solidFill>
                  <a:srgbClr val="FFFFFF"/>
                </a:solidFill>
              </a:defRPr>
            </a:lvl1pPr>
            <a:lvl2pPr lvl="1">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2pPr>
            <a:lvl3pPr lvl="2">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3pPr>
            <a:lvl4pPr lvl="3">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4pPr>
            <a:lvl5pPr lvl="4">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5pPr>
            <a:lvl6pPr lvl="5">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6pPr>
            <a:lvl7pPr lvl="6">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7pPr>
            <a:lvl8pPr lvl="7">
              <a:spcBef>
                <a:spcPts val="1800"/>
              </a:spcBef>
              <a:spcAft>
                <a:spcPts val="0"/>
              </a:spcAft>
              <a:buClr>
                <a:srgbClr val="FFFFFF"/>
              </a:buClr>
              <a:buSzPts val="1700"/>
              <a:buFont typeface="Homemade Apple"/>
              <a:buNone/>
              <a:defRPr sz="1700">
                <a:solidFill>
                  <a:srgbClr val="FFFFFF"/>
                </a:solidFill>
                <a:latin typeface="Homemade Apple"/>
                <a:ea typeface="Homemade Apple"/>
                <a:cs typeface="Homemade Apple"/>
                <a:sym typeface="Homemade Apple"/>
              </a:defRPr>
            </a:lvl8pPr>
            <a:lvl9pPr lvl="8">
              <a:spcBef>
                <a:spcPts val="1800"/>
              </a:spcBef>
              <a:spcAft>
                <a:spcPts val="1800"/>
              </a:spcAft>
              <a:buClr>
                <a:srgbClr val="FFFFFF"/>
              </a:buClr>
              <a:buSzPts val="1700"/>
              <a:buFont typeface="Homemade Apple"/>
              <a:buNone/>
              <a:defRPr sz="1700">
                <a:solidFill>
                  <a:srgbClr val="FFFFFF"/>
                </a:solidFill>
                <a:latin typeface="Homemade Apple"/>
                <a:ea typeface="Homemade Apple"/>
                <a:cs typeface="Homemade Apple"/>
                <a:sym typeface="Homemade Apple"/>
              </a:defRPr>
            </a:lvl9pPr>
          </a:lstStyle>
          <a:p/>
        </p:txBody>
      </p:sp>
      <p:sp>
        <p:nvSpPr>
          <p:cNvPr id="40" name="Google Shape;40;p2"/>
          <p:cNvSpPr txBox="1"/>
          <p:nvPr>
            <p:ph type="title"/>
          </p:nvPr>
        </p:nvSpPr>
        <p:spPr>
          <a:xfrm>
            <a:off x="372224" y="6623200"/>
            <a:ext cx="5873100" cy="1119900"/>
          </a:xfrm>
          <a:prstGeom prst="rect">
            <a:avLst/>
          </a:prstGeom>
        </p:spPr>
        <p:txBody>
          <a:bodyPr anchorCtr="0" anchor="b" bIns="102600" lIns="102600" spcFirstLastPara="1" rIns="102600" wrap="square" tIns="102600">
            <a:noAutofit/>
          </a:bodyPr>
          <a:lstStyle>
            <a:lvl1pPr indent="-273050" lvl="0" marL="0" marR="0" rtl="0" algn="r">
              <a:lnSpc>
                <a:spcPct val="100000"/>
              </a:lnSpc>
              <a:spcBef>
                <a:spcPts val="0"/>
              </a:spcBef>
              <a:spcAft>
                <a:spcPts val="0"/>
              </a:spcAft>
              <a:buClr>
                <a:srgbClr val="FFFFFF"/>
              </a:buClr>
              <a:buSzPts val="4300"/>
              <a:buNone/>
              <a:defRPr sz="4300">
                <a:solidFill>
                  <a:srgbClr val="FFFFFF"/>
                </a:solidFill>
              </a:defRPr>
            </a:lvl1pPr>
            <a:lvl2pPr lvl="1" rtl="0" algn="r">
              <a:spcBef>
                <a:spcPts val="0"/>
              </a:spcBef>
              <a:spcAft>
                <a:spcPts val="0"/>
              </a:spcAft>
              <a:buClr>
                <a:srgbClr val="FFFFFF"/>
              </a:buClr>
              <a:buSzPts val="2000"/>
              <a:buNone/>
              <a:defRPr sz="2000">
                <a:solidFill>
                  <a:srgbClr val="FFFFFF"/>
                </a:solidFill>
              </a:defRPr>
            </a:lvl2pPr>
            <a:lvl3pPr lvl="2" rtl="0" algn="r">
              <a:spcBef>
                <a:spcPts val="0"/>
              </a:spcBef>
              <a:spcAft>
                <a:spcPts val="0"/>
              </a:spcAft>
              <a:buClr>
                <a:srgbClr val="FFFFFF"/>
              </a:buClr>
              <a:buSzPts val="2000"/>
              <a:buNone/>
              <a:defRPr sz="2000">
                <a:solidFill>
                  <a:srgbClr val="FFFFFF"/>
                </a:solidFill>
              </a:defRPr>
            </a:lvl3pPr>
            <a:lvl4pPr lvl="3" rtl="0" algn="r">
              <a:spcBef>
                <a:spcPts val="0"/>
              </a:spcBef>
              <a:spcAft>
                <a:spcPts val="0"/>
              </a:spcAft>
              <a:buClr>
                <a:srgbClr val="FFFFFF"/>
              </a:buClr>
              <a:buSzPts val="2000"/>
              <a:buNone/>
              <a:defRPr sz="2000">
                <a:solidFill>
                  <a:srgbClr val="FFFFFF"/>
                </a:solidFill>
              </a:defRPr>
            </a:lvl4pPr>
            <a:lvl5pPr lvl="4" rtl="0" algn="r">
              <a:spcBef>
                <a:spcPts val="0"/>
              </a:spcBef>
              <a:spcAft>
                <a:spcPts val="0"/>
              </a:spcAft>
              <a:buClr>
                <a:srgbClr val="FFFFFF"/>
              </a:buClr>
              <a:buSzPts val="2000"/>
              <a:buNone/>
              <a:defRPr sz="2000">
                <a:solidFill>
                  <a:srgbClr val="FFFFFF"/>
                </a:solidFill>
              </a:defRPr>
            </a:lvl5pPr>
            <a:lvl6pPr lvl="5" rtl="0" algn="r">
              <a:spcBef>
                <a:spcPts val="0"/>
              </a:spcBef>
              <a:spcAft>
                <a:spcPts val="0"/>
              </a:spcAft>
              <a:buClr>
                <a:srgbClr val="FFFFFF"/>
              </a:buClr>
              <a:buSzPts val="2000"/>
              <a:buNone/>
              <a:defRPr sz="2000">
                <a:solidFill>
                  <a:srgbClr val="FFFFFF"/>
                </a:solidFill>
              </a:defRPr>
            </a:lvl6pPr>
            <a:lvl7pPr lvl="6" rtl="0" algn="r">
              <a:spcBef>
                <a:spcPts val="0"/>
              </a:spcBef>
              <a:spcAft>
                <a:spcPts val="0"/>
              </a:spcAft>
              <a:buClr>
                <a:srgbClr val="FFFFFF"/>
              </a:buClr>
              <a:buSzPts val="2000"/>
              <a:buNone/>
              <a:defRPr sz="2000">
                <a:solidFill>
                  <a:srgbClr val="FFFFFF"/>
                </a:solidFill>
              </a:defRPr>
            </a:lvl7pPr>
            <a:lvl8pPr lvl="7" rtl="0" algn="r">
              <a:spcBef>
                <a:spcPts val="0"/>
              </a:spcBef>
              <a:spcAft>
                <a:spcPts val="0"/>
              </a:spcAft>
              <a:buClr>
                <a:srgbClr val="FFFFFF"/>
              </a:buClr>
              <a:buSzPts val="2000"/>
              <a:buNone/>
              <a:defRPr sz="2000">
                <a:solidFill>
                  <a:srgbClr val="FFFFFF"/>
                </a:solidFill>
              </a:defRPr>
            </a:lvl8pPr>
            <a:lvl9pPr lvl="8" rtl="0" algn="r">
              <a:spcBef>
                <a:spcPts val="0"/>
              </a:spcBef>
              <a:spcAft>
                <a:spcPts val="0"/>
              </a:spcAft>
              <a:buClr>
                <a:srgbClr val="FFFFFF"/>
              </a:buClr>
              <a:buSzPts val="2000"/>
              <a:buNone/>
              <a:defRPr sz="2000">
                <a:solidFill>
                  <a:srgbClr val="FFFFFF"/>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p:cSld name="CUSTOM_2">
    <p:spTree>
      <p:nvGrpSpPr>
        <p:cNvPr id="105" name="Shape 105"/>
        <p:cNvGrpSpPr/>
        <p:nvPr/>
      </p:nvGrpSpPr>
      <p:grpSpPr>
        <a:xfrm>
          <a:off x="0" y="0"/>
          <a:ext cx="0" cy="0"/>
          <a:chOff x="0" y="0"/>
          <a:chExt cx="0" cy="0"/>
        </a:xfrm>
      </p:grpSpPr>
      <p:sp>
        <p:nvSpPr>
          <p:cNvPr id="106" name="Google Shape;106;p11"/>
          <p:cNvSpPr/>
          <p:nvPr/>
        </p:nvSpPr>
        <p:spPr>
          <a:xfrm>
            <a:off x="0" y="-37950"/>
            <a:ext cx="6436500" cy="101343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Clr>
                <a:srgbClr val="000000"/>
              </a:buClr>
              <a:buFont typeface="Arial"/>
              <a:buNone/>
            </a:pPr>
            <a:r>
              <a:t/>
            </a:r>
            <a:endParaRPr sz="1600">
              <a:solidFill>
                <a:srgbClr val="FFFFFF"/>
              </a:solidFill>
            </a:endParaRPr>
          </a:p>
        </p:txBody>
      </p:sp>
      <p:sp>
        <p:nvSpPr>
          <p:cNvPr id="107" name="Google Shape;107;p11"/>
          <p:cNvSpPr txBox="1"/>
          <p:nvPr>
            <p:ph idx="1" type="body"/>
          </p:nvPr>
        </p:nvSpPr>
        <p:spPr>
          <a:xfrm>
            <a:off x="184375" y="1144475"/>
            <a:ext cx="6142800" cy="8163900"/>
          </a:xfrm>
          <a:prstGeom prst="rect">
            <a:avLst/>
          </a:prstGeom>
        </p:spPr>
        <p:txBody>
          <a:bodyPr anchorCtr="0" anchor="t" bIns="102600" lIns="102600" spcFirstLastPara="1" rIns="102600" wrap="square" tIns="102600">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08" name="Google Shape;108;p11"/>
          <p:cNvSpPr txBox="1"/>
          <p:nvPr>
            <p:ph type="title"/>
          </p:nvPr>
        </p:nvSpPr>
        <p:spPr>
          <a:xfrm>
            <a:off x="184374" y="0"/>
            <a:ext cx="6142800" cy="1119900"/>
          </a:xfrm>
          <a:prstGeom prst="rect">
            <a:avLst/>
          </a:prstGeom>
        </p:spPr>
        <p:txBody>
          <a:bodyPr anchorCtr="0" anchor="b" bIns="102600" lIns="102600" spcFirstLastPara="1" rIns="102600" wrap="square" tIns="102600">
            <a:noAutofit/>
          </a:bodyPr>
          <a:lstStyle>
            <a:lvl1pPr indent="-215900" lvl="0" marL="0" marR="0" rtl="0">
              <a:lnSpc>
                <a:spcPct val="100000"/>
              </a:lnSpc>
              <a:spcBef>
                <a:spcPts val="0"/>
              </a:spcBef>
              <a:spcAft>
                <a:spcPts val="0"/>
              </a:spcAft>
              <a:buSzPts val="3400"/>
              <a:buNone/>
              <a:defRPr sz="3400"/>
            </a:lvl1pPr>
            <a:lvl2pPr lvl="1" rtl="0">
              <a:spcBef>
                <a:spcPts val="0"/>
              </a:spcBef>
              <a:spcAft>
                <a:spcPts val="0"/>
              </a:spcAft>
              <a:buSzPts val="3400"/>
              <a:buNone/>
              <a:defRPr sz="3400"/>
            </a:lvl2pPr>
            <a:lvl3pPr lvl="2" rtl="0">
              <a:spcBef>
                <a:spcPts val="0"/>
              </a:spcBef>
              <a:spcAft>
                <a:spcPts val="0"/>
              </a:spcAft>
              <a:buSzPts val="3400"/>
              <a:buNone/>
              <a:defRPr sz="3400"/>
            </a:lvl3pPr>
            <a:lvl4pPr lvl="3" rtl="0">
              <a:spcBef>
                <a:spcPts val="0"/>
              </a:spcBef>
              <a:spcAft>
                <a:spcPts val="0"/>
              </a:spcAft>
              <a:buSzPts val="3400"/>
              <a:buNone/>
              <a:defRPr sz="3400"/>
            </a:lvl4pPr>
            <a:lvl5pPr lvl="4" rtl="0">
              <a:spcBef>
                <a:spcPts val="0"/>
              </a:spcBef>
              <a:spcAft>
                <a:spcPts val="0"/>
              </a:spcAft>
              <a:buSzPts val="3400"/>
              <a:buNone/>
              <a:defRPr sz="3400"/>
            </a:lvl5pPr>
            <a:lvl6pPr lvl="5" rtl="0">
              <a:spcBef>
                <a:spcPts val="0"/>
              </a:spcBef>
              <a:spcAft>
                <a:spcPts val="0"/>
              </a:spcAft>
              <a:buSzPts val="3400"/>
              <a:buNone/>
              <a:defRPr sz="3400"/>
            </a:lvl6pPr>
            <a:lvl7pPr lvl="6" rtl="0">
              <a:spcBef>
                <a:spcPts val="0"/>
              </a:spcBef>
              <a:spcAft>
                <a:spcPts val="0"/>
              </a:spcAft>
              <a:buSzPts val="3400"/>
              <a:buNone/>
              <a:defRPr sz="3400"/>
            </a:lvl7pPr>
            <a:lvl8pPr lvl="7" rtl="0">
              <a:spcBef>
                <a:spcPts val="0"/>
              </a:spcBef>
              <a:spcAft>
                <a:spcPts val="0"/>
              </a:spcAft>
              <a:buSzPts val="3400"/>
              <a:buNone/>
              <a:defRPr sz="3400"/>
            </a:lvl8pPr>
            <a:lvl9pPr lvl="8" rtl="0">
              <a:spcBef>
                <a:spcPts val="0"/>
              </a:spcBef>
              <a:spcAft>
                <a:spcPts val="0"/>
              </a:spcAft>
              <a:buSzPts val="3400"/>
              <a:buNone/>
              <a:defRPr sz="3400"/>
            </a:lvl9pPr>
          </a:lstStyle>
          <a:p/>
        </p:txBody>
      </p:sp>
      <p:sp>
        <p:nvSpPr>
          <p:cNvPr id="109" name="Google Shape;109;p11"/>
          <p:cNvSpPr txBox="1"/>
          <p:nvPr/>
        </p:nvSpPr>
        <p:spPr>
          <a:xfrm rot="5400000">
            <a:off x="-509360" y="9410743"/>
            <a:ext cx="12693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434343"/>
                </a:solidFill>
                <a:latin typeface="Barlow Condensed"/>
                <a:ea typeface="Barlow Condensed"/>
                <a:cs typeface="Barlow Condensed"/>
                <a:sym typeface="Barlow Condensed"/>
              </a:rPr>
              <a:t>SLIDESMANIA.COM</a:t>
            </a:r>
            <a:endParaRPr sz="1200">
              <a:solidFill>
                <a:srgbClr val="434343"/>
              </a:solidFill>
              <a:latin typeface="Barlow Condensed"/>
              <a:ea typeface="Barlow Condensed"/>
              <a:cs typeface="Barlow Condensed"/>
              <a:sym typeface="Barlow Condensed"/>
            </a:endParaRPr>
          </a:p>
        </p:txBody>
      </p:sp>
      <p:pic>
        <p:nvPicPr>
          <p:cNvPr id="110" name="Google Shape;110;p11">
            <a:hlinkClick action="ppaction://hlinkshowjump?jump=nextslide"/>
          </p:cNvPr>
          <p:cNvPicPr preferRelativeResize="0"/>
          <p:nvPr/>
        </p:nvPicPr>
        <p:blipFill>
          <a:blip r:embed="rId2">
            <a:alphaModFix/>
          </a:blip>
          <a:stretch>
            <a:fillRect/>
          </a:stretch>
        </p:blipFill>
        <p:spPr>
          <a:xfrm>
            <a:off x="5631280" y="9362430"/>
            <a:ext cx="695888" cy="695887"/>
          </a:xfrm>
          <a:prstGeom prst="rect">
            <a:avLst/>
          </a:prstGeom>
          <a:noFill/>
          <a:ln>
            <a:noFill/>
          </a:ln>
        </p:spPr>
      </p:pic>
      <p:pic>
        <p:nvPicPr>
          <p:cNvPr id="111" name="Google Shape;111;p11">
            <a:hlinkClick action="ppaction://hlinkshowjump?jump=previousslide"/>
          </p:cNvPr>
          <p:cNvPicPr preferRelativeResize="0"/>
          <p:nvPr/>
        </p:nvPicPr>
        <p:blipFill>
          <a:blip r:embed="rId3">
            <a:alphaModFix/>
          </a:blip>
          <a:stretch>
            <a:fillRect/>
          </a:stretch>
        </p:blipFill>
        <p:spPr>
          <a:xfrm>
            <a:off x="336950" y="9362434"/>
            <a:ext cx="695887" cy="695888"/>
          </a:xfrm>
          <a:prstGeom prst="rect">
            <a:avLst/>
          </a:prstGeom>
          <a:noFill/>
          <a:ln>
            <a:noFill/>
          </a:ln>
        </p:spPr>
      </p:pic>
      <p:pic>
        <p:nvPicPr>
          <p:cNvPr id="112" name="Google Shape;112;p11">
            <a:hlinkClick action="ppaction://hlinkshowjump?jump=firstslide"/>
          </p:cNvPr>
          <p:cNvPicPr preferRelativeResize="0"/>
          <p:nvPr/>
        </p:nvPicPr>
        <p:blipFill>
          <a:blip r:embed="rId4">
            <a:alphaModFix/>
          </a:blip>
          <a:stretch>
            <a:fillRect/>
          </a:stretch>
        </p:blipFill>
        <p:spPr>
          <a:xfrm>
            <a:off x="3095302" y="9308324"/>
            <a:ext cx="795685" cy="79568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p:cSld name="CUSTOM_2_2">
    <p:spTree>
      <p:nvGrpSpPr>
        <p:cNvPr id="113" name="Shape 113"/>
        <p:cNvGrpSpPr/>
        <p:nvPr/>
      </p:nvGrpSpPr>
      <p:grpSpPr>
        <a:xfrm>
          <a:off x="0" y="0"/>
          <a:ext cx="0" cy="0"/>
          <a:chOff x="0" y="0"/>
          <a:chExt cx="0" cy="0"/>
        </a:xfrm>
      </p:grpSpPr>
      <p:sp>
        <p:nvSpPr>
          <p:cNvPr id="114" name="Google Shape;114;p12"/>
          <p:cNvSpPr/>
          <p:nvPr/>
        </p:nvSpPr>
        <p:spPr>
          <a:xfrm>
            <a:off x="0" y="-37950"/>
            <a:ext cx="6436500" cy="101343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Clr>
                <a:srgbClr val="000000"/>
              </a:buClr>
              <a:buFont typeface="Arial"/>
              <a:buNone/>
            </a:pPr>
            <a:r>
              <a:t/>
            </a:r>
            <a:endParaRPr sz="1600">
              <a:solidFill>
                <a:srgbClr val="FFFFFF"/>
              </a:solidFill>
            </a:endParaRPr>
          </a:p>
        </p:txBody>
      </p:sp>
      <p:sp>
        <p:nvSpPr>
          <p:cNvPr id="115" name="Google Shape;115;p12"/>
          <p:cNvSpPr txBox="1"/>
          <p:nvPr>
            <p:ph idx="1" type="body"/>
          </p:nvPr>
        </p:nvSpPr>
        <p:spPr>
          <a:xfrm>
            <a:off x="184375" y="1144475"/>
            <a:ext cx="6142800" cy="8163900"/>
          </a:xfrm>
          <a:prstGeom prst="rect">
            <a:avLst/>
          </a:prstGeom>
        </p:spPr>
        <p:txBody>
          <a:bodyPr anchorCtr="0" anchor="t" bIns="102600" lIns="102600" spcFirstLastPara="1" rIns="102600" wrap="square" tIns="102600">
            <a:noAutofit/>
          </a:bodyPr>
          <a:lstStyle>
            <a:lvl1pPr indent="-355600" lvl="0" marL="457200" rtl="0">
              <a:spcBef>
                <a:spcPts val="0"/>
              </a:spcBef>
              <a:spcAft>
                <a:spcPts val="0"/>
              </a:spcAft>
              <a:buSzPts val="2000"/>
              <a:buChar char="●"/>
              <a:defRPr/>
            </a:lvl1pPr>
            <a:lvl2pPr indent="-330200" lvl="1" marL="914400" rtl="0">
              <a:spcBef>
                <a:spcPts val="1800"/>
              </a:spcBef>
              <a:spcAft>
                <a:spcPts val="0"/>
              </a:spcAft>
              <a:buSzPts val="1600"/>
              <a:buChar char="○"/>
              <a:defRPr/>
            </a:lvl2pPr>
            <a:lvl3pPr indent="-330200" lvl="2" marL="1371600" rtl="0">
              <a:spcBef>
                <a:spcPts val="1800"/>
              </a:spcBef>
              <a:spcAft>
                <a:spcPts val="0"/>
              </a:spcAft>
              <a:buSzPts val="1600"/>
              <a:buChar char="■"/>
              <a:defRPr/>
            </a:lvl3pPr>
            <a:lvl4pPr indent="-330200" lvl="3" marL="1828800" rtl="0">
              <a:spcBef>
                <a:spcPts val="1800"/>
              </a:spcBef>
              <a:spcAft>
                <a:spcPts val="0"/>
              </a:spcAft>
              <a:buSzPts val="1600"/>
              <a:buChar char="●"/>
              <a:defRPr/>
            </a:lvl4pPr>
            <a:lvl5pPr indent="-330200" lvl="4" marL="2286000" rtl="0">
              <a:spcBef>
                <a:spcPts val="1800"/>
              </a:spcBef>
              <a:spcAft>
                <a:spcPts val="0"/>
              </a:spcAft>
              <a:buSzPts val="1600"/>
              <a:buChar char="○"/>
              <a:defRPr/>
            </a:lvl5pPr>
            <a:lvl6pPr indent="-330200" lvl="5" marL="2743200" rtl="0">
              <a:spcBef>
                <a:spcPts val="1800"/>
              </a:spcBef>
              <a:spcAft>
                <a:spcPts val="0"/>
              </a:spcAft>
              <a:buSzPts val="1600"/>
              <a:buChar char="■"/>
              <a:defRPr/>
            </a:lvl6pPr>
            <a:lvl7pPr indent="-330200" lvl="6" marL="3200400" rtl="0">
              <a:spcBef>
                <a:spcPts val="1800"/>
              </a:spcBef>
              <a:spcAft>
                <a:spcPts val="0"/>
              </a:spcAft>
              <a:buSzPts val="1600"/>
              <a:buChar char="●"/>
              <a:defRPr/>
            </a:lvl7pPr>
            <a:lvl8pPr indent="-330200" lvl="7" marL="3657600" rtl="0">
              <a:spcBef>
                <a:spcPts val="1800"/>
              </a:spcBef>
              <a:spcAft>
                <a:spcPts val="0"/>
              </a:spcAft>
              <a:buSzPts val="1600"/>
              <a:buChar char="○"/>
              <a:defRPr/>
            </a:lvl8pPr>
            <a:lvl9pPr indent="-330200" lvl="8" marL="4114800" rtl="0">
              <a:spcBef>
                <a:spcPts val="1800"/>
              </a:spcBef>
              <a:spcAft>
                <a:spcPts val="1800"/>
              </a:spcAft>
              <a:buSzPts val="1600"/>
              <a:buChar char="■"/>
              <a:defRPr/>
            </a:lvl9pPr>
          </a:lstStyle>
          <a:p/>
        </p:txBody>
      </p:sp>
      <p:sp>
        <p:nvSpPr>
          <p:cNvPr id="116" name="Google Shape;116;p12"/>
          <p:cNvSpPr txBox="1"/>
          <p:nvPr>
            <p:ph type="title"/>
          </p:nvPr>
        </p:nvSpPr>
        <p:spPr>
          <a:xfrm>
            <a:off x="184374" y="0"/>
            <a:ext cx="6142800" cy="1119900"/>
          </a:xfrm>
          <a:prstGeom prst="rect">
            <a:avLst/>
          </a:prstGeom>
        </p:spPr>
        <p:txBody>
          <a:bodyPr anchorCtr="0" anchor="b" bIns="102600" lIns="102600" spcFirstLastPara="1" rIns="102600" wrap="square" tIns="102600">
            <a:noAutofit/>
          </a:bodyPr>
          <a:lstStyle>
            <a:lvl1pPr indent="-215900" lvl="0" marL="0" marR="0" rtl="0">
              <a:lnSpc>
                <a:spcPct val="100000"/>
              </a:lnSpc>
              <a:spcBef>
                <a:spcPts val="0"/>
              </a:spcBef>
              <a:spcAft>
                <a:spcPts val="0"/>
              </a:spcAft>
              <a:buSzPts val="3400"/>
              <a:buNone/>
              <a:defRPr sz="3400"/>
            </a:lvl1pPr>
            <a:lvl2pPr lvl="1" rtl="0">
              <a:spcBef>
                <a:spcPts val="0"/>
              </a:spcBef>
              <a:spcAft>
                <a:spcPts val="0"/>
              </a:spcAft>
              <a:buSzPts val="3400"/>
              <a:buNone/>
              <a:defRPr sz="3400"/>
            </a:lvl2pPr>
            <a:lvl3pPr lvl="2" rtl="0">
              <a:spcBef>
                <a:spcPts val="0"/>
              </a:spcBef>
              <a:spcAft>
                <a:spcPts val="0"/>
              </a:spcAft>
              <a:buSzPts val="3400"/>
              <a:buNone/>
              <a:defRPr sz="3400"/>
            </a:lvl3pPr>
            <a:lvl4pPr lvl="3" rtl="0">
              <a:spcBef>
                <a:spcPts val="0"/>
              </a:spcBef>
              <a:spcAft>
                <a:spcPts val="0"/>
              </a:spcAft>
              <a:buSzPts val="3400"/>
              <a:buNone/>
              <a:defRPr sz="3400"/>
            </a:lvl4pPr>
            <a:lvl5pPr lvl="4" rtl="0">
              <a:spcBef>
                <a:spcPts val="0"/>
              </a:spcBef>
              <a:spcAft>
                <a:spcPts val="0"/>
              </a:spcAft>
              <a:buSzPts val="3400"/>
              <a:buNone/>
              <a:defRPr sz="3400"/>
            </a:lvl5pPr>
            <a:lvl6pPr lvl="5" rtl="0">
              <a:spcBef>
                <a:spcPts val="0"/>
              </a:spcBef>
              <a:spcAft>
                <a:spcPts val="0"/>
              </a:spcAft>
              <a:buSzPts val="3400"/>
              <a:buNone/>
              <a:defRPr sz="3400"/>
            </a:lvl6pPr>
            <a:lvl7pPr lvl="6" rtl="0">
              <a:spcBef>
                <a:spcPts val="0"/>
              </a:spcBef>
              <a:spcAft>
                <a:spcPts val="0"/>
              </a:spcAft>
              <a:buSzPts val="3400"/>
              <a:buNone/>
              <a:defRPr sz="3400"/>
            </a:lvl7pPr>
            <a:lvl8pPr lvl="7" rtl="0">
              <a:spcBef>
                <a:spcPts val="0"/>
              </a:spcBef>
              <a:spcAft>
                <a:spcPts val="0"/>
              </a:spcAft>
              <a:buSzPts val="3400"/>
              <a:buNone/>
              <a:defRPr sz="3400"/>
            </a:lvl8pPr>
            <a:lvl9pPr lvl="8" rtl="0">
              <a:spcBef>
                <a:spcPts val="0"/>
              </a:spcBef>
              <a:spcAft>
                <a:spcPts val="0"/>
              </a:spcAft>
              <a:buSzPts val="3400"/>
              <a:buNone/>
              <a:defRPr sz="3400"/>
            </a:lvl9pPr>
          </a:lstStyle>
          <a:p/>
        </p:txBody>
      </p:sp>
      <p:sp>
        <p:nvSpPr>
          <p:cNvPr id="117" name="Google Shape;117;p12"/>
          <p:cNvSpPr txBox="1"/>
          <p:nvPr/>
        </p:nvSpPr>
        <p:spPr>
          <a:xfrm rot="5400000">
            <a:off x="-509360" y="9410743"/>
            <a:ext cx="12693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434343"/>
                </a:solidFill>
                <a:latin typeface="Barlow Condensed"/>
                <a:ea typeface="Barlow Condensed"/>
                <a:cs typeface="Barlow Condensed"/>
                <a:sym typeface="Barlow Condensed"/>
              </a:rPr>
              <a:t>SLIDESMANIA.COM</a:t>
            </a:r>
            <a:endParaRPr sz="1200">
              <a:solidFill>
                <a:srgbClr val="434343"/>
              </a:solidFill>
              <a:latin typeface="Barlow Condensed"/>
              <a:ea typeface="Barlow Condensed"/>
              <a:cs typeface="Barlow Condensed"/>
              <a:sym typeface="Barlow Condensed"/>
            </a:endParaRPr>
          </a:p>
        </p:txBody>
      </p:sp>
      <p:pic>
        <p:nvPicPr>
          <p:cNvPr id="118" name="Google Shape;118;p12">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119" name="Google Shape;119;p12">
            <a:hlinkClick action="ppaction://hlinkshowjump?jump=nextslide"/>
          </p:cNvPr>
          <p:cNvPicPr preferRelativeResize="0"/>
          <p:nvPr/>
        </p:nvPicPr>
        <p:blipFill>
          <a:blip r:embed="rId3">
            <a:alphaModFix/>
          </a:blip>
          <a:stretch>
            <a:fillRect/>
          </a:stretch>
        </p:blipFill>
        <p:spPr>
          <a:xfrm>
            <a:off x="5631280" y="9362430"/>
            <a:ext cx="695888" cy="695887"/>
          </a:xfrm>
          <a:prstGeom prst="rect">
            <a:avLst/>
          </a:prstGeom>
          <a:noFill/>
          <a:ln>
            <a:noFill/>
          </a:ln>
        </p:spPr>
      </p:pic>
      <p:pic>
        <p:nvPicPr>
          <p:cNvPr id="120" name="Google Shape;120;p12">
            <a:hlinkClick action="ppaction://hlinkshowjump?jump=firstslide"/>
          </p:cNvPr>
          <p:cNvPicPr preferRelativeResize="0"/>
          <p:nvPr/>
        </p:nvPicPr>
        <p:blipFill>
          <a:blip r:embed="rId4">
            <a:alphaModFix/>
          </a:blip>
          <a:stretch>
            <a:fillRect/>
          </a:stretch>
        </p:blipFill>
        <p:spPr>
          <a:xfrm>
            <a:off x="3095302" y="9308324"/>
            <a:ext cx="795685" cy="79568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p:cSld name="CUSTOM_2_1">
    <p:spTree>
      <p:nvGrpSpPr>
        <p:cNvPr id="121" name="Shape 121"/>
        <p:cNvGrpSpPr/>
        <p:nvPr/>
      </p:nvGrpSpPr>
      <p:grpSpPr>
        <a:xfrm>
          <a:off x="0" y="0"/>
          <a:ext cx="0" cy="0"/>
          <a:chOff x="0" y="0"/>
          <a:chExt cx="0" cy="0"/>
        </a:xfrm>
      </p:grpSpPr>
      <p:sp>
        <p:nvSpPr>
          <p:cNvPr id="122" name="Google Shape;122;p13"/>
          <p:cNvSpPr/>
          <p:nvPr/>
        </p:nvSpPr>
        <p:spPr>
          <a:xfrm>
            <a:off x="-76200" y="-37950"/>
            <a:ext cx="6550800" cy="101343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Clr>
                <a:srgbClr val="000000"/>
              </a:buClr>
              <a:buFont typeface="Arial"/>
              <a:buNone/>
            </a:pPr>
            <a:r>
              <a:t/>
            </a:r>
            <a:endParaRPr sz="1600">
              <a:solidFill>
                <a:srgbClr val="FFFFFF"/>
              </a:solidFill>
            </a:endParaRPr>
          </a:p>
        </p:txBody>
      </p:sp>
      <p:pic>
        <p:nvPicPr>
          <p:cNvPr id="123" name="Google Shape;123;p13"/>
          <p:cNvPicPr preferRelativeResize="0"/>
          <p:nvPr/>
        </p:nvPicPr>
        <p:blipFill>
          <a:blip r:embed="rId2">
            <a:alphaModFix/>
          </a:blip>
          <a:stretch>
            <a:fillRect/>
          </a:stretch>
        </p:blipFill>
        <p:spPr>
          <a:xfrm>
            <a:off x="-152475" y="0"/>
            <a:ext cx="6627125" cy="10058400"/>
          </a:xfrm>
          <a:prstGeom prst="rect">
            <a:avLst/>
          </a:prstGeom>
          <a:noFill/>
          <a:ln>
            <a:noFill/>
          </a:ln>
        </p:spPr>
      </p:pic>
      <p:sp>
        <p:nvSpPr>
          <p:cNvPr id="124" name="Google Shape;124;p13"/>
          <p:cNvSpPr txBox="1"/>
          <p:nvPr>
            <p:ph idx="1" type="body"/>
          </p:nvPr>
        </p:nvSpPr>
        <p:spPr>
          <a:xfrm>
            <a:off x="184375" y="1144475"/>
            <a:ext cx="6099000" cy="8072100"/>
          </a:xfrm>
          <a:prstGeom prst="rect">
            <a:avLst/>
          </a:prstGeom>
        </p:spPr>
        <p:txBody>
          <a:bodyPr anchorCtr="0" anchor="t" bIns="102600" lIns="102600" spcFirstLastPara="1" rIns="102600" wrap="square" tIns="102600">
            <a:noAutofit/>
          </a:bodyPr>
          <a:lstStyle>
            <a:lvl1pPr indent="-355600" lvl="0" marL="457200" rtl="0">
              <a:spcBef>
                <a:spcPts val="0"/>
              </a:spcBef>
              <a:spcAft>
                <a:spcPts val="0"/>
              </a:spcAft>
              <a:buSzPts val="2000"/>
              <a:buChar char="●"/>
              <a:defRPr/>
            </a:lvl1pPr>
            <a:lvl2pPr indent="-330200" lvl="1" marL="914400" rtl="0">
              <a:spcBef>
                <a:spcPts val="1800"/>
              </a:spcBef>
              <a:spcAft>
                <a:spcPts val="0"/>
              </a:spcAft>
              <a:buSzPts val="1600"/>
              <a:buChar char="○"/>
              <a:defRPr/>
            </a:lvl2pPr>
            <a:lvl3pPr indent="-330200" lvl="2" marL="1371600" rtl="0">
              <a:spcBef>
                <a:spcPts val="1800"/>
              </a:spcBef>
              <a:spcAft>
                <a:spcPts val="0"/>
              </a:spcAft>
              <a:buSzPts val="1600"/>
              <a:buChar char="■"/>
              <a:defRPr/>
            </a:lvl3pPr>
            <a:lvl4pPr indent="-330200" lvl="3" marL="1828800" rtl="0">
              <a:spcBef>
                <a:spcPts val="1800"/>
              </a:spcBef>
              <a:spcAft>
                <a:spcPts val="0"/>
              </a:spcAft>
              <a:buSzPts val="1600"/>
              <a:buChar char="●"/>
              <a:defRPr/>
            </a:lvl4pPr>
            <a:lvl5pPr indent="-330200" lvl="4" marL="2286000" rtl="0">
              <a:spcBef>
                <a:spcPts val="1800"/>
              </a:spcBef>
              <a:spcAft>
                <a:spcPts val="0"/>
              </a:spcAft>
              <a:buSzPts val="1600"/>
              <a:buChar char="○"/>
              <a:defRPr/>
            </a:lvl5pPr>
            <a:lvl6pPr indent="-330200" lvl="5" marL="2743200" rtl="0">
              <a:spcBef>
                <a:spcPts val="1800"/>
              </a:spcBef>
              <a:spcAft>
                <a:spcPts val="0"/>
              </a:spcAft>
              <a:buSzPts val="1600"/>
              <a:buChar char="■"/>
              <a:defRPr/>
            </a:lvl6pPr>
            <a:lvl7pPr indent="-330200" lvl="6" marL="3200400" rtl="0">
              <a:spcBef>
                <a:spcPts val="1800"/>
              </a:spcBef>
              <a:spcAft>
                <a:spcPts val="0"/>
              </a:spcAft>
              <a:buSzPts val="1600"/>
              <a:buChar char="●"/>
              <a:defRPr/>
            </a:lvl7pPr>
            <a:lvl8pPr indent="-330200" lvl="7" marL="3657600" rtl="0">
              <a:spcBef>
                <a:spcPts val="1800"/>
              </a:spcBef>
              <a:spcAft>
                <a:spcPts val="0"/>
              </a:spcAft>
              <a:buSzPts val="1600"/>
              <a:buChar char="○"/>
              <a:defRPr/>
            </a:lvl8pPr>
            <a:lvl9pPr indent="-330200" lvl="8" marL="4114800" rtl="0">
              <a:spcBef>
                <a:spcPts val="1800"/>
              </a:spcBef>
              <a:spcAft>
                <a:spcPts val="1800"/>
              </a:spcAft>
              <a:buSzPts val="1600"/>
              <a:buChar char="■"/>
              <a:defRPr/>
            </a:lvl9pPr>
          </a:lstStyle>
          <a:p/>
        </p:txBody>
      </p:sp>
      <p:sp>
        <p:nvSpPr>
          <p:cNvPr id="125" name="Google Shape;125;p13"/>
          <p:cNvSpPr txBox="1"/>
          <p:nvPr>
            <p:ph type="title"/>
          </p:nvPr>
        </p:nvSpPr>
        <p:spPr>
          <a:xfrm>
            <a:off x="184374" y="0"/>
            <a:ext cx="6099000" cy="1119900"/>
          </a:xfrm>
          <a:prstGeom prst="rect">
            <a:avLst/>
          </a:prstGeom>
        </p:spPr>
        <p:txBody>
          <a:bodyPr anchorCtr="0" anchor="b" bIns="102600" lIns="102600" spcFirstLastPara="1" rIns="102600" wrap="square" tIns="102600">
            <a:noAutofit/>
          </a:bodyPr>
          <a:lstStyle>
            <a:lvl1pPr indent="-215900" lvl="0" marL="0" marR="0" rtl="0">
              <a:lnSpc>
                <a:spcPct val="100000"/>
              </a:lnSpc>
              <a:spcBef>
                <a:spcPts val="0"/>
              </a:spcBef>
              <a:spcAft>
                <a:spcPts val="0"/>
              </a:spcAft>
              <a:buSzPts val="3400"/>
              <a:buNone/>
              <a:defRPr sz="3400"/>
            </a:lvl1pPr>
            <a:lvl2pPr lvl="1" rtl="0">
              <a:spcBef>
                <a:spcPts val="0"/>
              </a:spcBef>
              <a:spcAft>
                <a:spcPts val="0"/>
              </a:spcAft>
              <a:buSzPts val="3400"/>
              <a:buNone/>
              <a:defRPr sz="3400"/>
            </a:lvl2pPr>
            <a:lvl3pPr lvl="2" rtl="0">
              <a:spcBef>
                <a:spcPts val="0"/>
              </a:spcBef>
              <a:spcAft>
                <a:spcPts val="0"/>
              </a:spcAft>
              <a:buSzPts val="3400"/>
              <a:buNone/>
              <a:defRPr sz="3400"/>
            </a:lvl3pPr>
            <a:lvl4pPr lvl="3" rtl="0">
              <a:spcBef>
                <a:spcPts val="0"/>
              </a:spcBef>
              <a:spcAft>
                <a:spcPts val="0"/>
              </a:spcAft>
              <a:buSzPts val="3400"/>
              <a:buNone/>
              <a:defRPr sz="3400"/>
            </a:lvl4pPr>
            <a:lvl5pPr lvl="4" rtl="0">
              <a:spcBef>
                <a:spcPts val="0"/>
              </a:spcBef>
              <a:spcAft>
                <a:spcPts val="0"/>
              </a:spcAft>
              <a:buSzPts val="3400"/>
              <a:buNone/>
              <a:defRPr sz="3400"/>
            </a:lvl5pPr>
            <a:lvl6pPr lvl="5" rtl="0">
              <a:spcBef>
                <a:spcPts val="0"/>
              </a:spcBef>
              <a:spcAft>
                <a:spcPts val="0"/>
              </a:spcAft>
              <a:buSzPts val="3400"/>
              <a:buNone/>
              <a:defRPr sz="3400"/>
            </a:lvl6pPr>
            <a:lvl7pPr lvl="6" rtl="0">
              <a:spcBef>
                <a:spcPts val="0"/>
              </a:spcBef>
              <a:spcAft>
                <a:spcPts val="0"/>
              </a:spcAft>
              <a:buSzPts val="3400"/>
              <a:buNone/>
              <a:defRPr sz="3400"/>
            </a:lvl7pPr>
            <a:lvl8pPr lvl="7" rtl="0">
              <a:spcBef>
                <a:spcPts val="0"/>
              </a:spcBef>
              <a:spcAft>
                <a:spcPts val="0"/>
              </a:spcAft>
              <a:buSzPts val="3400"/>
              <a:buNone/>
              <a:defRPr sz="3400"/>
            </a:lvl8pPr>
            <a:lvl9pPr lvl="8" rtl="0">
              <a:spcBef>
                <a:spcPts val="0"/>
              </a:spcBef>
              <a:spcAft>
                <a:spcPts val="0"/>
              </a:spcAft>
              <a:buSzPts val="3400"/>
              <a:buNone/>
              <a:defRPr sz="3400"/>
            </a:lvl9pPr>
          </a:lstStyle>
          <a:p/>
        </p:txBody>
      </p:sp>
      <p:sp>
        <p:nvSpPr>
          <p:cNvPr id="126" name="Google Shape;126;p13"/>
          <p:cNvSpPr txBox="1"/>
          <p:nvPr/>
        </p:nvSpPr>
        <p:spPr>
          <a:xfrm rot="5400000">
            <a:off x="-509360" y="9410743"/>
            <a:ext cx="12693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434343"/>
                </a:solidFill>
                <a:latin typeface="Barlow Condensed"/>
                <a:ea typeface="Barlow Condensed"/>
                <a:cs typeface="Barlow Condensed"/>
                <a:sym typeface="Barlow Condensed"/>
              </a:rPr>
              <a:t>SLIDESMANIA.COM</a:t>
            </a:r>
            <a:endParaRPr sz="1200">
              <a:solidFill>
                <a:srgbClr val="434343"/>
              </a:solidFill>
              <a:latin typeface="Barlow Condensed"/>
              <a:ea typeface="Barlow Condensed"/>
              <a:cs typeface="Barlow Condensed"/>
              <a:sym typeface="Barlow Condensed"/>
            </a:endParaRPr>
          </a:p>
        </p:txBody>
      </p:sp>
      <p:pic>
        <p:nvPicPr>
          <p:cNvPr id="127" name="Google Shape;127;p13">
            <a:hlinkClick action="ppaction://hlinkshowjump?jump=previousslide"/>
          </p:cNvPr>
          <p:cNvPicPr preferRelativeResize="0"/>
          <p:nvPr/>
        </p:nvPicPr>
        <p:blipFill>
          <a:blip r:embed="rId3">
            <a:alphaModFix/>
          </a:blip>
          <a:stretch>
            <a:fillRect/>
          </a:stretch>
        </p:blipFill>
        <p:spPr>
          <a:xfrm>
            <a:off x="270725" y="9358209"/>
            <a:ext cx="695887" cy="695888"/>
          </a:xfrm>
          <a:prstGeom prst="rect">
            <a:avLst/>
          </a:prstGeom>
          <a:noFill/>
          <a:ln>
            <a:noFill/>
          </a:ln>
        </p:spPr>
      </p:pic>
      <p:pic>
        <p:nvPicPr>
          <p:cNvPr id="128" name="Google Shape;128;p13">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pic>
        <p:nvPicPr>
          <p:cNvPr id="129" name="Google Shape;129;p13">
            <a:hlinkClick action="ppaction://hlinkshowjump?jump=firstslide"/>
          </p:cNvPr>
          <p:cNvPicPr preferRelativeResize="0"/>
          <p:nvPr/>
        </p:nvPicPr>
        <p:blipFill>
          <a:blip r:embed="rId5">
            <a:alphaModFix/>
          </a:blip>
          <a:stretch>
            <a:fillRect/>
          </a:stretch>
        </p:blipFill>
        <p:spPr>
          <a:xfrm>
            <a:off x="3171502" y="9308324"/>
            <a:ext cx="795685" cy="79568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p:cSld name="CUSTOM_2_1_1">
    <p:spTree>
      <p:nvGrpSpPr>
        <p:cNvPr id="130" name="Shape 130"/>
        <p:cNvGrpSpPr/>
        <p:nvPr/>
      </p:nvGrpSpPr>
      <p:grpSpPr>
        <a:xfrm>
          <a:off x="0" y="0"/>
          <a:ext cx="0" cy="0"/>
          <a:chOff x="0" y="0"/>
          <a:chExt cx="0" cy="0"/>
        </a:xfrm>
      </p:grpSpPr>
      <p:sp>
        <p:nvSpPr>
          <p:cNvPr id="131" name="Google Shape;131;p14"/>
          <p:cNvSpPr/>
          <p:nvPr/>
        </p:nvSpPr>
        <p:spPr>
          <a:xfrm>
            <a:off x="0" y="-37950"/>
            <a:ext cx="6430800" cy="10134300"/>
          </a:xfrm>
          <a:prstGeom prst="rect">
            <a:avLst/>
          </a:prstGeom>
          <a:solidFill>
            <a:srgbClr val="FFFFFF"/>
          </a:solidFill>
          <a:ln>
            <a:noFill/>
          </a:ln>
          <a:effectLst>
            <a:outerShdw blurRad="50800" rotWithShape="0" algn="tl" dir="2700000" dist="38100">
              <a:srgbClr val="000000">
                <a:alpha val="40000"/>
              </a:srgbClr>
            </a:outerShdw>
          </a:effectLst>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Clr>
                <a:srgbClr val="000000"/>
              </a:buClr>
              <a:buFont typeface="Arial"/>
              <a:buNone/>
            </a:pPr>
            <a:r>
              <a:t/>
            </a:r>
            <a:endParaRPr sz="1600">
              <a:solidFill>
                <a:srgbClr val="FFFFFF"/>
              </a:solidFill>
            </a:endParaRPr>
          </a:p>
        </p:txBody>
      </p:sp>
      <p:pic>
        <p:nvPicPr>
          <p:cNvPr id="132" name="Google Shape;132;p14"/>
          <p:cNvPicPr preferRelativeResize="0"/>
          <p:nvPr/>
        </p:nvPicPr>
        <p:blipFill rotWithShape="1">
          <a:blip r:embed="rId2">
            <a:alphaModFix/>
          </a:blip>
          <a:srcRect b="0" l="2687" r="2687" t="0"/>
          <a:stretch/>
        </p:blipFill>
        <p:spPr>
          <a:xfrm>
            <a:off x="0" y="-25"/>
            <a:ext cx="6430801" cy="10058450"/>
          </a:xfrm>
          <a:prstGeom prst="rect">
            <a:avLst/>
          </a:prstGeom>
          <a:noFill/>
          <a:ln>
            <a:noFill/>
          </a:ln>
        </p:spPr>
      </p:pic>
      <p:sp>
        <p:nvSpPr>
          <p:cNvPr id="133" name="Google Shape;133;p14"/>
          <p:cNvSpPr txBox="1"/>
          <p:nvPr>
            <p:ph idx="1" type="body"/>
          </p:nvPr>
        </p:nvSpPr>
        <p:spPr>
          <a:xfrm>
            <a:off x="184375" y="1144475"/>
            <a:ext cx="6057000" cy="8061600"/>
          </a:xfrm>
          <a:prstGeom prst="rect">
            <a:avLst/>
          </a:prstGeom>
        </p:spPr>
        <p:txBody>
          <a:bodyPr anchorCtr="0" anchor="t" bIns="102600" lIns="102600" spcFirstLastPara="1" rIns="102600" wrap="square" tIns="102600">
            <a:noAutofit/>
          </a:bodyPr>
          <a:lstStyle>
            <a:lvl1pPr indent="-355600" lvl="0" marL="457200" rtl="0">
              <a:spcBef>
                <a:spcPts val="0"/>
              </a:spcBef>
              <a:spcAft>
                <a:spcPts val="0"/>
              </a:spcAft>
              <a:buSzPts val="2000"/>
              <a:buChar char="●"/>
              <a:defRPr/>
            </a:lvl1pPr>
            <a:lvl2pPr indent="-330200" lvl="1" marL="914400" rtl="0">
              <a:spcBef>
                <a:spcPts val="1800"/>
              </a:spcBef>
              <a:spcAft>
                <a:spcPts val="0"/>
              </a:spcAft>
              <a:buSzPts val="1600"/>
              <a:buChar char="○"/>
              <a:defRPr/>
            </a:lvl2pPr>
            <a:lvl3pPr indent="-330200" lvl="2" marL="1371600" rtl="0">
              <a:spcBef>
                <a:spcPts val="1800"/>
              </a:spcBef>
              <a:spcAft>
                <a:spcPts val="0"/>
              </a:spcAft>
              <a:buSzPts val="1600"/>
              <a:buChar char="■"/>
              <a:defRPr/>
            </a:lvl3pPr>
            <a:lvl4pPr indent="-330200" lvl="3" marL="1828800" rtl="0">
              <a:spcBef>
                <a:spcPts val="1800"/>
              </a:spcBef>
              <a:spcAft>
                <a:spcPts val="0"/>
              </a:spcAft>
              <a:buSzPts val="1600"/>
              <a:buChar char="●"/>
              <a:defRPr/>
            </a:lvl4pPr>
            <a:lvl5pPr indent="-330200" lvl="4" marL="2286000" rtl="0">
              <a:spcBef>
                <a:spcPts val="1800"/>
              </a:spcBef>
              <a:spcAft>
                <a:spcPts val="0"/>
              </a:spcAft>
              <a:buSzPts val="1600"/>
              <a:buChar char="○"/>
              <a:defRPr/>
            </a:lvl5pPr>
            <a:lvl6pPr indent="-330200" lvl="5" marL="2743200" rtl="0">
              <a:spcBef>
                <a:spcPts val="1800"/>
              </a:spcBef>
              <a:spcAft>
                <a:spcPts val="0"/>
              </a:spcAft>
              <a:buSzPts val="1600"/>
              <a:buChar char="■"/>
              <a:defRPr/>
            </a:lvl6pPr>
            <a:lvl7pPr indent="-330200" lvl="6" marL="3200400" rtl="0">
              <a:spcBef>
                <a:spcPts val="1800"/>
              </a:spcBef>
              <a:spcAft>
                <a:spcPts val="0"/>
              </a:spcAft>
              <a:buSzPts val="1600"/>
              <a:buChar char="●"/>
              <a:defRPr/>
            </a:lvl7pPr>
            <a:lvl8pPr indent="-330200" lvl="7" marL="3657600" rtl="0">
              <a:spcBef>
                <a:spcPts val="1800"/>
              </a:spcBef>
              <a:spcAft>
                <a:spcPts val="0"/>
              </a:spcAft>
              <a:buSzPts val="1600"/>
              <a:buChar char="○"/>
              <a:defRPr/>
            </a:lvl8pPr>
            <a:lvl9pPr indent="-330200" lvl="8" marL="4114800" rtl="0">
              <a:spcBef>
                <a:spcPts val="1800"/>
              </a:spcBef>
              <a:spcAft>
                <a:spcPts val="1800"/>
              </a:spcAft>
              <a:buSzPts val="1600"/>
              <a:buChar char="■"/>
              <a:defRPr/>
            </a:lvl9pPr>
          </a:lstStyle>
          <a:p/>
        </p:txBody>
      </p:sp>
      <p:sp>
        <p:nvSpPr>
          <p:cNvPr id="134" name="Google Shape;134;p14"/>
          <p:cNvSpPr txBox="1"/>
          <p:nvPr>
            <p:ph type="title"/>
          </p:nvPr>
        </p:nvSpPr>
        <p:spPr>
          <a:xfrm>
            <a:off x="184374" y="0"/>
            <a:ext cx="6057000" cy="1119900"/>
          </a:xfrm>
          <a:prstGeom prst="rect">
            <a:avLst/>
          </a:prstGeom>
        </p:spPr>
        <p:txBody>
          <a:bodyPr anchorCtr="0" anchor="b" bIns="102600" lIns="102600" spcFirstLastPara="1" rIns="102600" wrap="square" tIns="102600">
            <a:noAutofit/>
          </a:bodyPr>
          <a:lstStyle>
            <a:lvl1pPr indent="-215900" lvl="0" marL="0" marR="0" rtl="0">
              <a:lnSpc>
                <a:spcPct val="100000"/>
              </a:lnSpc>
              <a:spcBef>
                <a:spcPts val="0"/>
              </a:spcBef>
              <a:spcAft>
                <a:spcPts val="0"/>
              </a:spcAft>
              <a:buSzPts val="3400"/>
              <a:buNone/>
              <a:defRPr sz="3400"/>
            </a:lvl1pPr>
            <a:lvl2pPr lvl="1" rtl="0">
              <a:spcBef>
                <a:spcPts val="0"/>
              </a:spcBef>
              <a:spcAft>
                <a:spcPts val="0"/>
              </a:spcAft>
              <a:buSzPts val="3400"/>
              <a:buNone/>
              <a:defRPr sz="3400"/>
            </a:lvl2pPr>
            <a:lvl3pPr lvl="2" rtl="0">
              <a:spcBef>
                <a:spcPts val="0"/>
              </a:spcBef>
              <a:spcAft>
                <a:spcPts val="0"/>
              </a:spcAft>
              <a:buSzPts val="3400"/>
              <a:buNone/>
              <a:defRPr sz="3400"/>
            </a:lvl3pPr>
            <a:lvl4pPr lvl="3" rtl="0">
              <a:spcBef>
                <a:spcPts val="0"/>
              </a:spcBef>
              <a:spcAft>
                <a:spcPts val="0"/>
              </a:spcAft>
              <a:buSzPts val="3400"/>
              <a:buNone/>
              <a:defRPr sz="3400"/>
            </a:lvl4pPr>
            <a:lvl5pPr lvl="4" rtl="0">
              <a:spcBef>
                <a:spcPts val="0"/>
              </a:spcBef>
              <a:spcAft>
                <a:spcPts val="0"/>
              </a:spcAft>
              <a:buSzPts val="3400"/>
              <a:buNone/>
              <a:defRPr sz="3400"/>
            </a:lvl5pPr>
            <a:lvl6pPr lvl="5" rtl="0">
              <a:spcBef>
                <a:spcPts val="0"/>
              </a:spcBef>
              <a:spcAft>
                <a:spcPts val="0"/>
              </a:spcAft>
              <a:buSzPts val="3400"/>
              <a:buNone/>
              <a:defRPr sz="3400"/>
            </a:lvl6pPr>
            <a:lvl7pPr lvl="6" rtl="0">
              <a:spcBef>
                <a:spcPts val="0"/>
              </a:spcBef>
              <a:spcAft>
                <a:spcPts val="0"/>
              </a:spcAft>
              <a:buSzPts val="3400"/>
              <a:buNone/>
              <a:defRPr sz="3400"/>
            </a:lvl7pPr>
            <a:lvl8pPr lvl="7" rtl="0">
              <a:spcBef>
                <a:spcPts val="0"/>
              </a:spcBef>
              <a:spcAft>
                <a:spcPts val="0"/>
              </a:spcAft>
              <a:buSzPts val="3400"/>
              <a:buNone/>
              <a:defRPr sz="3400"/>
            </a:lvl8pPr>
            <a:lvl9pPr lvl="8" rtl="0">
              <a:spcBef>
                <a:spcPts val="0"/>
              </a:spcBef>
              <a:spcAft>
                <a:spcPts val="0"/>
              </a:spcAft>
              <a:buSzPts val="3400"/>
              <a:buNone/>
              <a:defRPr sz="3400"/>
            </a:lvl9pPr>
          </a:lstStyle>
          <a:p/>
        </p:txBody>
      </p:sp>
      <p:sp>
        <p:nvSpPr>
          <p:cNvPr id="135" name="Google Shape;135;p14"/>
          <p:cNvSpPr txBox="1"/>
          <p:nvPr/>
        </p:nvSpPr>
        <p:spPr>
          <a:xfrm rot="5400000">
            <a:off x="-509360" y="9410743"/>
            <a:ext cx="12693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434343"/>
                </a:solidFill>
                <a:latin typeface="Barlow Condensed"/>
                <a:ea typeface="Barlow Condensed"/>
                <a:cs typeface="Barlow Condensed"/>
                <a:sym typeface="Barlow Condensed"/>
              </a:rPr>
              <a:t>SLIDESMANIA.COM</a:t>
            </a:r>
            <a:endParaRPr sz="1200">
              <a:solidFill>
                <a:srgbClr val="434343"/>
              </a:solidFill>
              <a:latin typeface="Barlow Condensed"/>
              <a:ea typeface="Barlow Condensed"/>
              <a:cs typeface="Barlow Condensed"/>
              <a:sym typeface="Barlow Condensed"/>
            </a:endParaRPr>
          </a:p>
        </p:txBody>
      </p:sp>
      <p:pic>
        <p:nvPicPr>
          <p:cNvPr id="136" name="Google Shape;136;p14">
            <a:hlinkClick action="ppaction://hlinkshowjump?jump=previousslide"/>
          </p:cNvPr>
          <p:cNvPicPr preferRelativeResize="0"/>
          <p:nvPr/>
        </p:nvPicPr>
        <p:blipFill>
          <a:blip r:embed="rId3">
            <a:alphaModFix/>
          </a:blip>
          <a:stretch>
            <a:fillRect/>
          </a:stretch>
        </p:blipFill>
        <p:spPr>
          <a:xfrm>
            <a:off x="270725" y="9358209"/>
            <a:ext cx="695887" cy="695888"/>
          </a:xfrm>
          <a:prstGeom prst="rect">
            <a:avLst/>
          </a:prstGeom>
          <a:noFill/>
          <a:ln>
            <a:noFill/>
          </a:ln>
        </p:spPr>
      </p:pic>
      <p:pic>
        <p:nvPicPr>
          <p:cNvPr id="137" name="Google Shape;137;p14">
            <a:hlinkClick action="ppaction://hlinkshowjump?jump=nextslide"/>
          </p:cNvPr>
          <p:cNvPicPr preferRelativeResize="0"/>
          <p:nvPr/>
        </p:nvPicPr>
        <p:blipFill>
          <a:blip r:embed="rId4">
            <a:alphaModFix/>
          </a:blip>
          <a:stretch>
            <a:fillRect/>
          </a:stretch>
        </p:blipFill>
        <p:spPr>
          <a:xfrm>
            <a:off x="5707480" y="9362430"/>
            <a:ext cx="695888" cy="695887"/>
          </a:xfrm>
          <a:prstGeom prst="rect">
            <a:avLst/>
          </a:prstGeom>
          <a:noFill/>
          <a:ln>
            <a:noFill/>
          </a:ln>
        </p:spPr>
      </p:pic>
      <p:pic>
        <p:nvPicPr>
          <p:cNvPr id="138" name="Google Shape;138;p14">
            <a:hlinkClick action="ppaction://hlinkshowjump?jump=firstslide"/>
          </p:cNvPr>
          <p:cNvPicPr preferRelativeResize="0"/>
          <p:nvPr/>
        </p:nvPicPr>
        <p:blipFill>
          <a:blip r:embed="rId5">
            <a:alphaModFix/>
          </a:blip>
          <a:stretch>
            <a:fillRect/>
          </a:stretch>
        </p:blipFill>
        <p:spPr>
          <a:xfrm>
            <a:off x="2942902" y="9308324"/>
            <a:ext cx="795685" cy="79568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 Cover">
  <p:cSld name="CUSTOM_3">
    <p:spTree>
      <p:nvGrpSpPr>
        <p:cNvPr id="139" name="Shape 139"/>
        <p:cNvGrpSpPr/>
        <p:nvPr/>
      </p:nvGrpSpPr>
      <p:grpSpPr>
        <a:xfrm>
          <a:off x="0" y="0"/>
          <a:ext cx="0" cy="0"/>
          <a:chOff x="0" y="0"/>
          <a:chExt cx="0" cy="0"/>
        </a:xfrm>
      </p:grpSpPr>
      <p:sp>
        <p:nvSpPr>
          <p:cNvPr id="140" name="Google Shape;140;p15"/>
          <p:cNvSpPr/>
          <p:nvPr/>
        </p:nvSpPr>
        <p:spPr>
          <a:xfrm flipH="1">
            <a:off x="-86425" y="-25"/>
            <a:ext cx="7941600" cy="100584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pic>
        <p:nvPicPr>
          <p:cNvPr id="141" name="Google Shape;141;p15"/>
          <p:cNvPicPr preferRelativeResize="0"/>
          <p:nvPr/>
        </p:nvPicPr>
        <p:blipFill rotWithShape="1">
          <a:blip r:embed="rId2">
            <a:alphaModFix/>
          </a:blip>
          <a:srcRect b="0" l="0" r="0" t="0"/>
          <a:stretch/>
        </p:blipFill>
        <p:spPr>
          <a:xfrm flipH="1">
            <a:off x="7412006" y="3"/>
            <a:ext cx="250744" cy="10059424"/>
          </a:xfrm>
          <a:prstGeom prst="rect">
            <a:avLst/>
          </a:prstGeom>
          <a:noFill/>
          <a:ln>
            <a:noFill/>
          </a:ln>
        </p:spPr>
      </p:pic>
      <p:sp>
        <p:nvSpPr>
          <p:cNvPr id="142" name="Google Shape;142;p15"/>
          <p:cNvSpPr txBox="1"/>
          <p:nvPr/>
        </p:nvSpPr>
        <p:spPr>
          <a:xfrm>
            <a:off x="236375" y="8340127"/>
            <a:ext cx="7037700" cy="945300"/>
          </a:xfrm>
          <a:prstGeom prst="rect">
            <a:avLst/>
          </a:prstGeom>
          <a:noFill/>
          <a:ln>
            <a:noFill/>
          </a:ln>
        </p:spPr>
        <p:txBody>
          <a:bodyPr anchorCtr="0" anchor="b" bIns="102600" lIns="102600" spcFirstLastPara="1" rIns="102600" wrap="square" tIns="102600">
            <a:noAutofit/>
          </a:bodyPr>
          <a:lstStyle/>
          <a:p>
            <a:pPr indent="0" lvl="0" marL="0" rtl="0" algn="ctr">
              <a:spcBef>
                <a:spcPts val="0"/>
              </a:spcBef>
              <a:spcAft>
                <a:spcPts val="0"/>
              </a:spcAft>
              <a:buNone/>
            </a:pPr>
            <a:r>
              <a:rPr lang="en" sz="2200">
                <a:solidFill>
                  <a:srgbClr val="FFFFFF"/>
                </a:solidFill>
                <a:latin typeface="Fira Sans ExtraBold"/>
                <a:ea typeface="Fira Sans ExtraBold"/>
                <a:cs typeface="Fira Sans ExtraBold"/>
                <a:sym typeface="Fira Sans ExtraBold"/>
              </a:rPr>
              <a:t>Modified from an Original Template Created by: </a:t>
            </a:r>
            <a:r>
              <a:rPr lang="en" sz="2200" u="sng">
                <a:solidFill>
                  <a:schemeClr val="hlink"/>
                </a:solidFill>
                <a:latin typeface="Fira Sans ExtraBold"/>
                <a:ea typeface="Fira Sans ExtraBold"/>
                <a:cs typeface="Fira Sans ExtraBold"/>
                <a:sym typeface="Fira Sans ExtraBold"/>
                <a:hlinkClick r:id="rId3"/>
              </a:rPr>
              <a:t>SlidesMania</a:t>
            </a:r>
            <a:endParaRPr sz="2200">
              <a:solidFill>
                <a:srgbClr val="FFFFFF"/>
              </a:solidFill>
              <a:latin typeface="Fira Sans ExtraBold"/>
              <a:ea typeface="Fira Sans ExtraBold"/>
              <a:cs typeface="Fira Sans ExtraBold"/>
              <a:sym typeface="Fira Sans ExtraBold"/>
            </a:endParaRPr>
          </a:p>
        </p:txBody>
      </p:sp>
      <p:sp>
        <p:nvSpPr>
          <p:cNvPr id="143" name="Google Shape;143;p15"/>
          <p:cNvSpPr txBox="1"/>
          <p:nvPr/>
        </p:nvSpPr>
        <p:spPr>
          <a:xfrm flipH="1" rot="-5400000">
            <a:off x="6772320" y="674055"/>
            <a:ext cx="1737900" cy="4278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pic>
        <p:nvPicPr>
          <p:cNvPr id="144" name="Google Shape;144;p15">
            <a:hlinkClick action="ppaction://hlinkshowjump?jump=previousslide"/>
          </p:cNvPr>
          <p:cNvPicPr preferRelativeResize="0"/>
          <p:nvPr/>
        </p:nvPicPr>
        <p:blipFill>
          <a:blip r:embed="rId4">
            <a:alphaModFix/>
          </a:blip>
          <a:stretch>
            <a:fillRect/>
          </a:stretch>
        </p:blipFill>
        <p:spPr>
          <a:xfrm>
            <a:off x="0" y="9287046"/>
            <a:ext cx="695887" cy="695888"/>
          </a:xfrm>
          <a:prstGeom prst="rect">
            <a:avLst/>
          </a:prstGeom>
          <a:noFill/>
          <a:ln>
            <a:noFill/>
          </a:ln>
        </p:spPr>
      </p:pic>
      <p:pic>
        <p:nvPicPr>
          <p:cNvPr id="145" name="Google Shape;145;p15">
            <a:hlinkClick action="ppaction://hlinkshowjump?jump=firstslide"/>
          </p:cNvPr>
          <p:cNvPicPr preferRelativeResize="0"/>
          <p:nvPr/>
        </p:nvPicPr>
        <p:blipFill>
          <a:blip r:embed="rId5">
            <a:alphaModFix/>
          </a:blip>
          <a:stretch>
            <a:fillRect/>
          </a:stretch>
        </p:blipFill>
        <p:spPr>
          <a:xfrm>
            <a:off x="3488364" y="9237149"/>
            <a:ext cx="795685" cy="79568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genta Cover">
  <p:cSld name="CUSTOM_1_4">
    <p:spTree>
      <p:nvGrpSpPr>
        <p:cNvPr id="41" name="Shape 41"/>
        <p:cNvGrpSpPr/>
        <p:nvPr/>
      </p:nvGrpSpPr>
      <p:grpSpPr>
        <a:xfrm>
          <a:off x="0" y="0"/>
          <a:ext cx="0" cy="0"/>
          <a:chOff x="0" y="0"/>
          <a:chExt cx="0" cy="0"/>
        </a:xfrm>
      </p:grpSpPr>
      <p:sp>
        <p:nvSpPr>
          <p:cNvPr id="42" name="Google Shape;42;p3"/>
          <p:cNvSpPr/>
          <p:nvPr/>
        </p:nvSpPr>
        <p:spPr>
          <a:xfrm>
            <a:off x="0" y="-9525"/>
            <a:ext cx="6427800" cy="10059300"/>
          </a:xfrm>
          <a:prstGeom prst="rect">
            <a:avLst/>
          </a:pr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3" name="Google Shape;43;p3">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44" name="Google Shape;44;p3">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45" name="Google Shape;45;p3">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46" name="Google Shape;46;p3"/>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47" name="Google Shape;47;p3"/>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48" name="Google Shape;48;p3"/>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vender Cover">
  <p:cSld name="CUSTOM_1_4_2">
    <p:spTree>
      <p:nvGrpSpPr>
        <p:cNvPr id="49" name="Shape 49"/>
        <p:cNvGrpSpPr/>
        <p:nvPr/>
      </p:nvGrpSpPr>
      <p:grpSpPr>
        <a:xfrm>
          <a:off x="0" y="0"/>
          <a:ext cx="0" cy="0"/>
          <a:chOff x="0" y="0"/>
          <a:chExt cx="0" cy="0"/>
        </a:xfrm>
      </p:grpSpPr>
      <p:sp>
        <p:nvSpPr>
          <p:cNvPr id="50" name="Google Shape;50;p4"/>
          <p:cNvSpPr/>
          <p:nvPr/>
        </p:nvSpPr>
        <p:spPr>
          <a:xfrm>
            <a:off x="0" y="-9525"/>
            <a:ext cx="6427800" cy="10059300"/>
          </a:xfrm>
          <a:prstGeom prst="rect">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1" name="Google Shape;51;p4">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52" name="Google Shape;52;p4">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53" name="Google Shape;53;p4">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54" name="Google Shape;54;p4"/>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55" name="Google Shape;55;p4"/>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56" name="Google Shape;56;p4"/>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rple Cover">
  <p:cSld name="CUSTOM_1_4_2_1">
    <p:spTree>
      <p:nvGrpSpPr>
        <p:cNvPr id="57" name="Shape 57"/>
        <p:cNvGrpSpPr/>
        <p:nvPr/>
      </p:nvGrpSpPr>
      <p:grpSpPr>
        <a:xfrm>
          <a:off x="0" y="0"/>
          <a:ext cx="0" cy="0"/>
          <a:chOff x="0" y="0"/>
          <a:chExt cx="0" cy="0"/>
        </a:xfrm>
      </p:grpSpPr>
      <p:sp>
        <p:nvSpPr>
          <p:cNvPr id="58" name="Google Shape;58;p5"/>
          <p:cNvSpPr/>
          <p:nvPr/>
        </p:nvSpPr>
        <p:spPr>
          <a:xfrm>
            <a:off x="0" y="-9525"/>
            <a:ext cx="6427800" cy="10059300"/>
          </a:xfrm>
          <a:prstGeom prst="rect">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9" name="Google Shape;59;p5">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60" name="Google Shape;60;p5">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61" name="Google Shape;61;p5">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62" name="Google Shape;62;p5"/>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63" name="Google Shape;63;p5"/>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64" name="Google Shape;64;p5"/>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Cover">
  <p:cSld name="CUSTOM_1_4_2_1_1">
    <p:spTree>
      <p:nvGrpSpPr>
        <p:cNvPr id="65" name="Shape 65"/>
        <p:cNvGrpSpPr/>
        <p:nvPr/>
      </p:nvGrpSpPr>
      <p:grpSpPr>
        <a:xfrm>
          <a:off x="0" y="0"/>
          <a:ext cx="0" cy="0"/>
          <a:chOff x="0" y="0"/>
          <a:chExt cx="0" cy="0"/>
        </a:xfrm>
      </p:grpSpPr>
      <p:sp>
        <p:nvSpPr>
          <p:cNvPr id="66" name="Google Shape;66;p6"/>
          <p:cNvSpPr/>
          <p:nvPr/>
        </p:nvSpPr>
        <p:spPr>
          <a:xfrm>
            <a:off x="0" y="-9525"/>
            <a:ext cx="6427800" cy="100593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7" name="Google Shape;67;p6">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68" name="Google Shape;68;p6">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69" name="Google Shape;69;p6">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70" name="Google Shape;70;p6"/>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71" name="Google Shape;71;p6"/>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72" name="Google Shape;72;p6"/>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 Cover">
  <p:cSld name="CUSTOM_1_4_1">
    <p:spTree>
      <p:nvGrpSpPr>
        <p:cNvPr id="73" name="Shape 73"/>
        <p:cNvGrpSpPr/>
        <p:nvPr/>
      </p:nvGrpSpPr>
      <p:grpSpPr>
        <a:xfrm>
          <a:off x="0" y="0"/>
          <a:ext cx="0" cy="0"/>
          <a:chOff x="0" y="0"/>
          <a:chExt cx="0" cy="0"/>
        </a:xfrm>
      </p:grpSpPr>
      <p:sp>
        <p:nvSpPr>
          <p:cNvPr id="74" name="Google Shape;74;p7"/>
          <p:cNvSpPr/>
          <p:nvPr/>
        </p:nvSpPr>
        <p:spPr>
          <a:xfrm>
            <a:off x="0" y="-9525"/>
            <a:ext cx="6427800" cy="100593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5" name="Google Shape;75;p7">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76" name="Google Shape;76;p7">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77" name="Google Shape;77;p7">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78" name="Google Shape;78;p7"/>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79" name="Google Shape;79;p7"/>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80" name="Google Shape;80;p7"/>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ange Cover">
  <p:cSld name="CUSTOM_1_4_1_1">
    <p:spTree>
      <p:nvGrpSpPr>
        <p:cNvPr id="81" name="Shape 81"/>
        <p:cNvGrpSpPr/>
        <p:nvPr/>
      </p:nvGrpSpPr>
      <p:grpSpPr>
        <a:xfrm>
          <a:off x="0" y="0"/>
          <a:ext cx="0" cy="0"/>
          <a:chOff x="0" y="0"/>
          <a:chExt cx="0" cy="0"/>
        </a:xfrm>
      </p:grpSpPr>
      <p:sp>
        <p:nvSpPr>
          <p:cNvPr id="82" name="Google Shape;82;p8"/>
          <p:cNvSpPr/>
          <p:nvPr/>
        </p:nvSpPr>
        <p:spPr>
          <a:xfrm>
            <a:off x="0" y="-9525"/>
            <a:ext cx="6427800" cy="100593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8">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84" name="Google Shape;84;p8">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85" name="Google Shape;85;p8">
            <a:hlinkClick action="ppaction://hlinkshowjump?jump=nextslide"/>
          </p:cNvPr>
          <p:cNvPicPr preferRelativeResize="0"/>
          <p:nvPr/>
        </p:nvPicPr>
        <p:blipFill>
          <a:blip r:embed="rId4">
            <a:alphaModFix/>
          </a:blip>
          <a:stretch>
            <a:fillRect/>
          </a:stretch>
        </p:blipFill>
        <p:spPr>
          <a:xfrm>
            <a:off x="5631280" y="9408105"/>
            <a:ext cx="695888" cy="695887"/>
          </a:xfrm>
          <a:prstGeom prst="rect">
            <a:avLst/>
          </a:prstGeom>
          <a:noFill/>
          <a:ln>
            <a:noFill/>
          </a:ln>
        </p:spPr>
      </p:pic>
      <p:sp>
        <p:nvSpPr>
          <p:cNvPr id="86" name="Google Shape;86;p8"/>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87" name="Google Shape;87;p8"/>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88" name="Google Shape;88;p8"/>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orange Cover">
  <p:cSld name="CUSTOM_1_4_1_1_1">
    <p:spTree>
      <p:nvGrpSpPr>
        <p:cNvPr id="89" name="Shape 89"/>
        <p:cNvGrpSpPr/>
        <p:nvPr/>
      </p:nvGrpSpPr>
      <p:grpSpPr>
        <a:xfrm>
          <a:off x="0" y="0"/>
          <a:ext cx="0" cy="0"/>
          <a:chOff x="0" y="0"/>
          <a:chExt cx="0" cy="0"/>
        </a:xfrm>
      </p:grpSpPr>
      <p:sp>
        <p:nvSpPr>
          <p:cNvPr id="90" name="Google Shape;90;p9"/>
          <p:cNvSpPr/>
          <p:nvPr/>
        </p:nvSpPr>
        <p:spPr>
          <a:xfrm>
            <a:off x="0" y="-9525"/>
            <a:ext cx="6427800" cy="10059300"/>
          </a:xfrm>
          <a:prstGeom prst="rect">
            <a:avLst/>
          </a:prstGeom>
          <a:solidFill>
            <a:schemeClr val="accent5"/>
          </a:soli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1" name="Google Shape;91;p9">
            <a:hlinkClick action="ppaction://hlinkshowjump?jump=previousslide"/>
          </p:cNvPr>
          <p:cNvPicPr preferRelativeResize="0"/>
          <p:nvPr/>
        </p:nvPicPr>
        <p:blipFill>
          <a:blip r:embed="rId2">
            <a:alphaModFix/>
          </a:blip>
          <a:stretch>
            <a:fillRect/>
          </a:stretch>
        </p:blipFill>
        <p:spPr>
          <a:xfrm>
            <a:off x="336950" y="9362434"/>
            <a:ext cx="695887" cy="695888"/>
          </a:xfrm>
          <a:prstGeom prst="rect">
            <a:avLst/>
          </a:prstGeom>
          <a:noFill/>
          <a:ln>
            <a:noFill/>
          </a:ln>
        </p:spPr>
      </p:pic>
      <p:pic>
        <p:nvPicPr>
          <p:cNvPr id="92" name="Google Shape;92;p9">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93" name="Google Shape;93;p9">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94" name="Google Shape;94;p9"/>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95" name="Google Shape;95;p9"/>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96" name="Google Shape;96;p9"/>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d Cover">
  <p:cSld name="CUSTOM_1_4_1_1_1_1">
    <p:spTree>
      <p:nvGrpSpPr>
        <p:cNvPr id="97" name="Shape 97"/>
        <p:cNvGrpSpPr/>
        <p:nvPr/>
      </p:nvGrpSpPr>
      <p:grpSpPr>
        <a:xfrm>
          <a:off x="0" y="0"/>
          <a:ext cx="0" cy="0"/>
          <a:chOff x="0" y="0"/>
          <a:chExt cx="0" cy="0"/>
        </a:xfrm>
      </p:grpSpPr>
      <p:sp>
        <p:nvSpPr>
          <p:cNvPr id="98" name="Google Shape;98;p10"/>
          <p:cNvSpPr/>
          <p:nvPr/>
        </p:nvSpPr>
        <p:spPr>
          <a:xfrm>
            <a:off x="0" y="-9525"/>
            <a:ext cx="6427800" cy="10059300"/>
          </a:xfrm>
          <a:prstGeom prst="rect">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9" name="Google Shape;99;p10">
            <a:hlinkClick action="ppaction://hlinkshowjump?jump=previousslide"/>
          </p:cNvPr>
          <p:cNvPicPr preferRelativeResize="0"/>
          <p:nvPr/>
        </p:nvPicPr>
        <p:blipFill>
          <a:blip r:embed="rId2">
            <a:alphaModFix/>
          </a:blip>
          <a:stretch>
            <a:fillRect/>
          </a:stretch>
        </p:blipFill>
        <p:spPr>
          <a:xfrm>
            <a:off x="270725" y="9358209"/>
            <a:ext cx="695887" cy="695888"/>
          </a:xfrm>
          <a:prstGeom prst="rect">
            <a:avLst/>
          </a:prstGeom>
          <a:noFill/>
          <a:ln>
            <a:noFill/>
          </a:ln>
        </p:spPr>
      </p:pic>
      <p:pic>
        <p:nvPicPr>
          <p:cNvPr id="100" name="Google Shape;100;p10">
            <a:hlinkClick action="ppaction://hlinkshowjump?jump=firstslide"/>
          </p:cNvPr>
          <p:cNvPicPr preferRelativeResize="0"/>
          <p:nvPr/>
        </p:nvPicPr>
        <p:blipFill>
          <a:blip r:embed="rId3">
            <a:alphaModFix/>
          </a:blip>
          <a:stretch>
            <a:fillRect/>
          </a:stretch>
        </p:blipFill>
        <p:spPr>
          <a:xfrm>
            <a:off x="3171502" y="9308324"/>
            <a:ext cx="795685" cy="795685"/>
          </a:xfrm>
          <a:prstGeom prst="rect">
            <a:avLst/>
          </a:prstGeom>
          <a:noFill/>
          <a:ln>
            <a:noFill/>
          </a:ln>
        </p:spPr>
      </p:pic>
      <p:pic>
        <p:nvPicPr>
          <p:cNvPr id="101" name="Google Shape;101;p10">
            <a:hlinkClick action="ppaction://hlinkshowjump?jump=nextslide"/>
          </p:cNvPr>
          <p:cNvPicPr preferRelativeResize="0"/>
          <p:nvPr/>
        </p:nvPicPr>
        <p:blipFill>
          <a:blip r:embed="rId4">
            <a:alphaModFix/>
          </a:blip>
          <a:stretch>
            <a:fillRect/>
          </a:stretch>
        </p:blipFill>
        <p:spPr>
          <a:xfrm>
            <a:off x="5631280" y="9362430"/>
            <a:ext cx="695888" cy="695887"/>
          </a:xfrm>
          <a:prstGeom prst="rect">
            <a:avLst/>
          </a:prstGeom>
          <a:noFill/>
          <a:ln>
            <a:noFill/>
          </a:ln>
        </p:spPr>
      </p:pic>
      <p:sp>
        <p:nvSpPr>
          <p:cNvPr id="102" name="Google Shape;102;p10"/>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lvl1pPr lvl="0" rtl="0" algn="ctr">
              <a:spcBef>
                <a:spcPts val="0"/>
              </a:spcBef>
              <a:spcAft>
                <a:spcPts val="0"/>
              </a:spcAft>
              <a:buClr>
                <a:srgbClr val="FFFFFF"/>
              </a:buClr>
              <a:buSzPts val="5100"/>
              <a:buNone/>
              <a:defRPr sz="5100">
                <a:solidFill>
                  <a:srgbClr val="FFFFFF"/>
                </a:solidFill>
              </a:defRPr>
            </a:lvl1pPr>
            <a:lvl2pPr lvl="1" rtl="0">
              <a:spcBef>
                <a:spcPts val="0"/>
              </a:spcBef>
              <a:spcAft>
                <a:spcPts val="0"/>
              </a:spcAft>
              <a:buClr>
                <a:srgbClr val="FFFFFF"/>
              </a:buClr>
              <a:buSzPts val="5100"/>
              <a:buNone/>
              <a:defRPr sz="5100">
                <a:solidFill>
                  <a:srgbClr val="FFFFFF"/>
                </a:solidFill>
              </a:defRPr>
            </a:lvl2pPr>
            <a:lvl3pPr lvl="2" rtl="0">
              <a:spcBef>
                <a:spcPts val="0"/>
              </a:spcBef>
              <a:spcAft>
                <a:spcPts val="0"/>
              </a:spcAft>
              <a:buClr>
                <a:srgbClr val="FFFFFF"/>
              </a:buClr>
              <a:buSzPts val="5100"/>
              <a:buNone/>
              <a:defRPr sz="5100">
                <a:solidFill>
                  <a:srgbClr val="FFFFFF"/>
                </a:solidFill>
              </a:defRPr>
            </a:lvl3pPr>
            <a:lvl4pPr lvl="3" rtl="0">
              <a:spcBef>
                <a:spcPts val="0"/>
              </a:spcBef>
              <a:spcAft>
                <a:spcPts val="0"/>
              </a:spcAft>
              <a:buClr>
                <a:srgbClr val="FFFFFF"/>
              </a:buClr>
              <a:buSzPts val="5100"/>
              <a:buNone/>
              <a:defRPr sz="5100">
                <a:solidFill>
                  <a:srgbClr val="FFFFFF"/>
                </a:solidFill>
              </a:defRPr>
            </a:lvl4pPr>
            <a:lvl5pPr lvl="4" rtl="0">
              <a:spcBef>
                <a:spcPts val="0"/>
              </a:spcBef>
              <a:spcAft>
                <a:spcPts val="0"/>
              </a:spcAft>
              <a:buClr>
                <a:srgbClr val="FFFFFF"/>
              </a:buClr>
              <a:buSzPts val="5100"/>
              <a:buNone/>
              <a:defRPr sz="5100">
                <a:solidFill>
                  <a:srgbClr val="FFFFFF"/>
                </a:solidFill>
              </a:defRPr>
            </a:lvl5pPr>
            <a:lvl6pPr lvl="5" rtl="0">
              <a:spcBef>
                <a:spcPts val="0"/>
              </a:spcBef>
              <a:spcAft>
                <a:spcPts val="0"/>
              </a:spcAft>
              <a:buClr>
                <a:srgbClr val="FFFFFF"/>
              </a:buClr>
              <a:buSzPts val="5100"/>
              <a:buNone/>
              <a:defRPr sz="5100">
                <a:solidFill>
                  <a:srgbClr val="FFFFFF"/>
                </a:solidFill>
              </a:defRPr>
            </a:lvl6pPr>
            <a:lvl7pPr lvl="6" rtl="0">
              <a:spcBef>
                <a:spcPts val="0"/>
              </a:spcBef>
              <a:spcAft>
                <a:spcPts val="0"/>
              </a:spcAft>
              <a:buClr>
                <a:srgbClr val="FFFFFF"/>
              </a:buClr>
              <a:buSzPts val="5100"/>
              <a:buNone/>
              <a:defRPr sz="5100">
                <a:solidFill>
                  <a:srgbClr val="FFFFFF"/>
                </a:solidFill>
              </a:defRPr>
            </a:lvl7pPr>
            <a:lvl8pPr lvl="7" rtl="0">
              <a:spcBef>
                <a:spcPts val="0"/>
              </a:spcBef>
              <a:spcAft>
                <a:spcPts val="0"/>
              </a:spcAft>
              <a:buClr>
                <a:srgbClr val="FFFFFF"/>
              </a:buClr>
              <a:buSzPts val="5100"/>
              <a:buNone/>
              <a:defRPr sz="5100">
                <a:solidFill>
                  <a:srgbClr val="FFFFFF"/>
                </a:solidFill>
              </a:defRPr>
            </a:lvl8pPr>
            <a:lvl9pPr lvl="8" rtl="0">
              <a:spcBef>
                <a:spcPts val="0"/>
              </a:spcBef>
              <a:spcAft>
                <a:spcPts val="0"/>
              </a:spcAft>
              <a:buClr>
                <a:srgbClr val="FFFFFF"/>
              </a:buClr>
              <a:buSzPts val="5100"/>
              <a:buNone/>
              <a:defRPr sz="5100">
                <a:solidFill>
                  <a:srgbClr val="FFFFFF"/>
                </a:solidFill>
              </a:defRPr>
            </a:lvl9pPr>
          </a:lstStyle>
          <a:p/>
        </p:txBody>
      </p:sp>
      <p:pic>
        <p:nvPicPr>
          <p:cNvPr id="103" name="Google Shape;103;p10"/>
          <p:cNvPicPr preferRelativeResize="0"/>
          <p:nvPr/>
        </p:nvPicPr>
        <p:blipFill rotWithShape="1">
          <a:blip r:embed="rId5">
            <a:alphaModFix/>
          </a:blip>
          <a:srcRect b="0" l="0" r="0" t="0"/>
          <a:stretch/>
        </p:blipFill>
        <p:spPr>
          <a:xfrm>
            <a:off x="104012" y="0"/>
            <a:ext cx="248133" cy="10059428"/>
          </a:xfrm>
          <a:prstGeom prst="rect">
            <a:avLst/>
          </a:prstGeom>
          <a:noFill/>
          <a:ln>
            <a:noFill/>
          </a:ln>
        </p:spPr>
      </p:pic>
      <p:sp>
        <p:nvSpPr>
          <p:cNvPr id="104" name="Google Shape;104;p10"/>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6.xml"/><Relationship Id="rId22" Type="http://schemas.openxmlformats.org/officeDocument/2006/relationships/slideLayout" Target="../slideLayouts/slideLayout8.xml"/><Relationship Id="rId21" Type="http://schemas.openxmlformats.org/officeDocument/2006/relationships/slideLayout" Target="../slideLayouts/slideLayout7.xml"/><Relationship Id="rId24" Type="http://schemas.openxmlformats.org/officeDocument/2006/relationships/slideLayout" Target="../slideLayouts/slideLayout10.xml"/><Relationship Id="rId23" Type="http://schemas.openxmlformats.org/officeDocument/2006/relationships/slideLayout" Target="../slideLayouts/slideLayout9.xml"/><Relationship Id="rId1" Type="http://schemas.openxmlformats.org/officeDocument/2006/relationships/slide" Target="/ppt/slides/slide2.xml"/><Relationship Id="rId2" Type="http://schemas.openxmlformats.org/officeDocument/2006/relationships/image" Target="../media/image1.png"/><Relationship Id="rId3" Type="http://schemas.openxmlformats.org/officeDocument/2006/relationships/slide" Target="/ppt/slides/slide4.xml"/><Relationship Id="rId4" Type="http://schemas.openxmlformats.org/officeDocument/2006/relationships/slide" Target="/ppt/slides/slide6.xml"/><Relationship Id="rId9" Type="http://schemas.openxmlformats.org/officeDocument/2006/relationships/slide" Target="/ppt/slides/slide16.xml"/><Relationship Id="rId26" Type="http://schemas.openxmlformats.org/officeDocument/2006/relationships/slideLayout" Target="../slideLayouts/slideLayout12.xml"/><Relationship Id="rId25" Type="http://schemas.openxmlformats.org/officeDocument/2006/relationships/slideLayout" Target="../slideLayouts/slideLayout11.xml"/><Relationship Id="rId28" Type="http://schemas.openxmlformats.org/officeDocument/2006/relationships/slideLayout" Target="../slideLayouts/slideLayout14.xml"/><Relationship Id="rId27" Type="http://schemas.openxmlformats.org/officeDocument/2006/relationships/slideLayout" Target="../slideLayouts/slideLayout13.xml"/><Relationship Id="rId5" Type="http://schemas.openxmlformats.org/officeDocument/2006/relationships/slide" Target="/ppt/slides/slide8.xml"/><Relationship Id="rId6" Type="http://schemas.openxmlformats.org/officeDocument/2006/relationships/slide" Target="/ppt/slides/slide10.xml"/><Relationship Id="rId29" Type="http://schemas.openxmlformats.org/officeDocument/2006/relationships/theme" Target="../theme/theme2.xml"/><Relationship Id="rId7" Type="http://schemas.openxmlformats.org/officeDocument/2006/relationships/slide" Target="/ppt/slides/slide12.xml"/><Relationship Id="rId8" Type="http://schemas.openxmlformats.org/officeDocument/2006/relationships/slide" Target="/ppt/slides/slide14.xml"/><Relationship Id="rId11" Type="http://schemas.openxmlformats.org/officeDocument/2006/relationships/slide" Target="/ppt/slides/slide20.xml"/><Relationship Id="rId10" Type="http://schemas.openxmlformats.org/officeDocument/2006/relationships/slide" Target="/ppt/slides/slide18.xml"/><Relationship Id="rId13" Type="http://schemas.openxmlformats.org/officeDocument/2006/relationships/slide" Target="/ppt/slides/slide24.xml"/><Relationship Id="rId12" Type="http://schemas.openxmlformats.org/officeDocument/2006/relationships/slide" Target="/ppt/slides/slide22.xml"/><Relationship Id="rId15" Type="http://schemas.openxmlformats.org/officeDocument/2006/relationships/slideLayout" Target="../slideLayouts/slideLayout1.xml"/><Relationship Id="rId14" Type="http://schemas.openxmlformats.org/officeDocument/2006/relationships/slide" Target="/ppt/slides/slide26.xml"/><Relationship Id="rId17" Type="http://schemas.openxmlformats.org/officeDocument/2006/relationships/slideLayout" Target="../slideLayouts/slideLayout3.xml"/><Relationship Id="rId16" Type="http://schemas.openxmlformats.org/officeDocument/2006/relationships/slideLayout" Target="../slideLayouts/slideLayout2.xml"/><Relationship Id="rId19" Type="http://schemas.openxmlformats.org/officeDocument/2006/relationships/slideLayout" Target="../slideLayouts/slideLayout5.xml"/><Relationship Id="rId1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noFill/>
      </p:bgPr>
    </p:bg>
    <p:spTree>
      <p:nvGrpSpPr>
        <p:cNvPr id="5" name="Shape 5"/>
        <p:cNvGrpSpPr/>
        <p:nvPr/>
      </p:nvGrpSpPr>
      <p:grpSpPr>
        <a:xfrm>
          <a:off x="0" y="0"/>
          <a:ext cx="0" cy="0"/>
          <a:chOff x="0" y="0"/>
          <a:chExt cx="0" cy="0"/>
        </a:xfrm>
      </p:grpSpPr>
      <p:sp>
        <p:nvSpPr>
          <p:cNvPr id="6" name="Google Shape;6;p1">
            <a:hlinkClick action="ppaction://hlinksldjump" r:id="rId1"/>
          </p:cNvPr>
          <p:cNvSpPr/>
          <p:nvPr/>
        </p:nvSpPr>
        <p:spPr>
          <a:xfrm rot="5400000">
            <a:off x="6714600" y="-276625"/>
            <a:ext cx="803100" cy="1356300"/>
          </a:xfrm>
          <a:prstGeom prst="round2SameRect">
            <a:avLst>
              <a:gd fmla="val 38288"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7" name="Google Shape;7;p1"/>
          <p:cNvSpPr/>
          <p:nvPr/>
        </p:nvSpPr>
        <p:spPr>
          <a:xfrm>
            <a:off x="0" y="-50"/>
            <a:ext cx="6436800" cy="10058400"/>
          </a:xfrm>
          <a:prstGeom prst="rect">
            <a:avLst/>
          </a:prstGeom>
          <a:solidFill>
            <a:schemeClr val="lt1"/>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pic>
        <p:nvPicPr>
          <p:cNvPr id="8" name="Google Shape;8;p1"/>
          <p:cNvPicPr preferRelativeResize="0"/>
          <p:nvPr/>
        </p:nvPicPr>
        <p:blipFill rotWithShape="1">
          <a:blip r:embed="rId2">
            <a:alphaModFix/>
          </a:blip>
          <a:srcRect b="0" l="0" r="0" t="0"/>
          <a:stretch/>
        </p:blipFill>
        <p:spPr>
          <a:xfrm>
            <a:off x="104012" y="0"/>
            <a:ext cx="248133" cy="10059428"/>
          </a:xfrm>
          <a:prstGeom prst="rect">
            <a:avLst/>
          </a:prstGeom>
          <a:noFill/>
          <a:ln>
            <a:noFill/>
          </a:ln>
        </p:spPr>
      </p:pic>
      <p:sp>
        <p:nvSpPr>
          <p:cNvPr id="9" name="Google Shape;9;p1"/>
          <p:cNvSpPr txBox="1"/>
          <p:nvPr>
            <p:ph type="title"/>
          </p:nvPr>
        </p:nvSpPr>
        <p:spPr>
          <a:xfrm>
            <a:off x="1145828" y="870265"/>
            <a:ext cx="5291100" cy="1119900"/>
          </a:xfrm>
          <a:prstGeom prst="rect">
            <a:avLst/>
          </a:prstGeom>
          <a:noFill/>
          <a:ln>
            <a:noFill/>
          </a:ln>
        </p:spPr>
        <p:txBody>
          <a:bodyPr anchorCtr="0" anchor="t" bIns="102600" lIns="102600" spcFirstLastPara="1" rIns="102600" wrap="square" tIns="102600">
            <a:noAutofit/>
          </a:bodyPr>
          <a:lstStyle>
            <a:lvl1pPr lvl="0">
              <a:spcBef>
                <a:spcPts val="0"/>
              </a:spcBef>
              <a:spcAft>
                <a:spcPts val="0"/>
              </a:spcAft>
              <a:buSzPts val="3300"/>
              <a:buFont typeface="Cutive"/>
              <a:buNone/>
              <a:defRPr b="1" sz="3300">
                <a:latin typeface="Cutive"/>
                <a:ea typeface="Cutive"/>
                <a:cs typeface="Cutive"/>
                <a:sym typeface="Cutive"/>
              </a:defRPr>
            </a:lvl1pPr>
            <a:lvl2pPr lvl="1">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2pPr>
            <a:lvl3pPr lvl="2">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3pPr>
            <a:lvl4pPr lvl="3">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4pPr>
            <a:lvl5pPr lvl="4">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5pPr>
            <a:lvl6pPr lvl="5">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6pPr>
            <a:lvl7pPr lvl="6">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7pPr>
            <a:lvl8pPr lvl="7">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8pPr>
            <a:lvl9pPr lvl="8">
              <a:spcBef>
                <a:spcPts val="0"/>
              </a:spcBef>
              <a:spcAft>
                <a:spcPts val="0"/>
              </a:spcAft>
              <a:buClr>
                <a:schemeClr val="dk1"/>
              </a:buClr>
              <a:buSzPts val="3300"/>
              <a:buFont typeface="Georgia"/>
              <a:buNone/>
              <a:defRPr b="1" sz="3300">
                <a:solidFill>
                  <a:schemeClr val="dk1"/>
                </a:solidFill>
                <a:latin typeface="Georgia"/>
                <a:ea typeface="Georgia"/>
                <a:cs typeface="Georgia"/>
                <a:sym typeface="Georgia"/>
              </a:defRPr>
            </a:lvl9pPr>
          </a:lstStyle>
          <a:p/>
        </p:txBody>
      </p:sp>
      <p:sp>
        <p:nvSpPr>
          <p:cNvPr id="10" name="Google Shape;10;p1"/>
          <p:cNvSpPr txBox="1"/>
          <p:nvPr>
            <p:ph idx="1" type="body"/>
          </p:nvPr>
        </p:nvSpPr>
        <p:spPr>
          <a:xfrm>
            <a:off x="1145828" y="2253727"/>
            <a:ext cx="5291100" cy="6681000"/>
          </a:xfrm>
          <a:prstGeom prst="rect">
            <a:avLst/>
          </a:prstGeom>
          <a:noFill/>
          <a:ln>
            <a:noFill/>
          </a:ln>
        </p:spPr>
        <p:txBody>
          <a:bodyPr anchorCtr="0" anchor="t" bIns="102600" lIns="102600" spcFirstLastPara="1" rIns="102600" wrap="square" tIns="102600">
            <a:noAutofit/>
          </a:bodyPr>
          <a:lstStyle>
            <a:lvl1pPr indent="-355600" lvl="0" marL="457200">
              <a:lnSpc>
                <a:spcPct val="115000"/>
              </a:lnSpc>
              <a:spcBef>
                <a:spcPts val="0"/>
              </a:spcBef>
              <a:spcAft>
                <a:spcPts val="0"/>
              </a:spcAft>
              <a:buSzPts val="2000"/>
              <a:buFont typeface="Fira Sans ExtraBold"/>
              <a:buChar char="●"/>
              <a:defRPr sz="2000">
                <a:latin typeface="Fira Sans ExtraBold"/>
                <a:ea typeface="Fira Sans ExtraBold"/>
                <a:cs typeface="Fira Sans ExtraBold"/>
                <a:sym typeface="Fira Sans ExtraBold"/>
              </a:defRPr>
            </a:lvl1pPr>
            <a:lvl2pPr indent="-330200" lvl="1" marL="9144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2pPr>
            <a:lvl3pPr indent="-330200" lvl="2" marL="13716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3pPr>
            <a:lvl4pPr indent="-330200" lvl="3" marL="18288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4pPr>
            <a:lvl5pPr indent="-330200" lvl="4" marL="22860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5pPr>
            <a:lvl6pPr indent="-330200" lvl="5" marL="27432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6pPr>
            <a:lvl7pPr indent="-330200" lvl="6" marL="32004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7pPr>
            <a:lvl8pPr indent="-330200" lvl="7" marL="3657600">
              <a:lnSpc>
                <a:spcPct val="115000"/>
              </a:lnSpc>
              <a:spcBef>
                <a:spcPts val="1800"/>
              </a:spcBef>
              <a:spcAft>
                <a:spcPts val="0"/>
              </a:spcAft>
              <a:buSzPts val="1600"/>
              <a:buFont typeface="Fira Sans ExtraBold"/>
              <a:buChar char="○"/>
              <a:defRPr sz="1600">
                <a:latin typeface="Fira Sans ExtraBold"/>
                <a:ea typeface="Fira Sans ExtraBold"/>
                <a:cs typeface="Fira Sans ExtraBold"/>
                <a:sym typeface="Fira Sans ExtraBold"/>
              </a:defRPr>
            </a:lvl8pPr>
            <a:lvl9pPr indent="-330200" lvl="8" marL="4114800">
              <a:lnSpc>
                <a:spcPct val="115000"/>
              </a:lnSpc>
              <a:spcBef>
                <a:spcPts val="1800"/>
              </a:spcBef>
              <a:spcAft>
                <a:spcPts val="1800"/>
              </a:spcAft>
              <a:buSzPts val="1600"/>
              <a:buFont typeface="Fira Sans ExtraBold"/>
              <a:buChar char="■"/>
              <a:defRPr sz="1600">
                <a:latin typeface="Fira Sans ExtraBold"/>
                <a:ea typeface="Fira Sans ExtraBold"/>
                <a:cs typeface="Fira Sans ExtraBold"/>
                <a:sym typeface="Fira Sans ExtraBold"/>
              </a:defRPr>
            </a:lvl9pPr>
          </a:lstStyle>
          <a:p/>
        </p:txBody>
      </p:sp>
      <p:sp>
        <p:nvSpPr>
          <p:cNvPr id="11" name="Google Shape;11;p1"/>
          <p:cNvSpPr txBox="1"/>
          <p:nvPr/>
        </p:nvSpPr>
        <p:spPr>
          <a:xfrm rot="5400000">
            <a:off x="-743660" y="676303"/>
            <a:ext cx="1737900" cy="423300"/>
          </a:xfrm>
          <a:prstGeom prst="rect">
            <a:avLst/>
          </a:prstGeom>
          <a:noFill/>
          <a:ln>
            <a:noFill/>
          </a:ln>
        </p:spPr>
        <p:txBody>
          <a:bodyPr anchorCtr="0" anchor="t" bIns="102600" lIns="102600" spcFirstLastPara="1" rIns="102600" wrap="square" tIns="102600">
            <a:noAutofit/>
          </a:bodyPr>
          <a:lstStyle/>
          <a:p>
            <a:pPr indent="0" lvl="0" marL="0" rtl="0" algn="l">
              <a:spcBef>
                <a:spcPts val="0"/>
              </a:spcBef>
              <a:spcAft>
                <a:spcPts val="0"/>
              </a:spcAft>
              <a:buNone/>
            </a:pPr>
            <a:r>
              <a:rPr lang="en" sz="1200">
                <a:solidFill>
                  <a:srgbClr val="FFFFFF"/>
                </a:solidFill>
                <a:latin typeface="Barlow Condensed"/>
                <a:ea typeface="Barlow Condensed"/>
                <a:cs typeface="Barlow Condensed"/>
                <a:sym typeface="Barlow Condensed"/>
              </a:rPr>
              <a:t>SLIDESMANIA.COM</a:t>
            </a:r>
            <a:endParaRPr sz="1200">
              <a:solidFill>
                <a:srgbClr val="FFFFFF"/>
              </a:solidFill>
              <a:latin typeface="Barlow Condensed"/>
              <a:ea typeface="Barlow Condensed"/>
              <a:cs typeface="Barlow Condensed"/>
              <a:sym typeface="Barlow Condensed"/>
            </a:endParaRPr>
          </a:p>
        </p:txBody>
      </p:sp>
      <p:sp>
        <p:nvSpPr>
          <p:cNvPr id="12" name="Google Shape;12;p1">
            <a:hlinkClick action="ppaction://hlinksldjump" r:id="rId3"/>
          </p:cNvPr>
          <p:cNvSpPr/>
          <p:nvPr/>
        </p:nvSpPr>
        <p:spPr>
          <a:xfrm rot="5400000">
            <a:off x="6714600" y="485375"/>
            <a:ext cx="803100" cy="1356300"/>
          </a:xfrm>
          <a:prstGeom prst="round2SameRect">
            <a:avLst>
              <a:gd fmla="val 38288"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3" name="Google Shape;13;p1">
            <a:hlinkClick action="ppaction://hlinksldjump" r:id="rId4"/>
          </p:cNvPr>
          <p:cNvSpPr/>
          <p:nvPr/>
        </p:nvSpPr>
        <p:spPr>
          <a:xfrm rot="5400000">
            <a:off x="6714600" y="1247375"/>
            <a:ext cx="803100" cy="1356300"/>
          </a:xfrm>
          <a:prstGeom prst="round2SameRect">
            <a:avLst>
              <a:gd fmla="val 38288"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4" name="Google Shape;14;p1">
            <a:hlinkClick action="ppaction://hlinksldjump" r:id="rId5"/>
          </p:cNvPr>
          <p:cNvSpPr/>
          <p:nvPr/>
        </p:nvSpPr>
        <p:spPr>
          <a:xfrm rot="5400000">
            <a:off x="6714600" y="2009375"/>
            <a:ext cx="803100" cy="1356300"/>
          </a:xfrm>
          <a:prstGeom prst="round2SameRect">
            <a:avLst>
              <a:gd fmla="val 38288" name="adj1"/>
              <a:gd fmla="val 0" name="adj2"/>
            </a:avLst>
          </a:prstGeom>
          <a:solidFill>
            <a:schemeClr val="lt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5" name="Google Shape;15;p1">
            <a:hlinkClick action="ppaction://hlinksldjump" r:id="rId6"/>
          </p:cNvPr>
          <p:cNvSpPr/>
          <p:nvPr/>
        </p:nvSpPr>
        <p:spPr>
          <a:xfrm rot="5400000">
            <a:off x="6714600" y="2771375"/>
            <a:ext cx="803100" cy="1356300"/>
          </a:xfrm>
          <a:prstGeom prst="round2SameRect">
            <a:avLst>
              <a:gd fmla="val 38288" name="adj1"/>
              <a:gd fmla="val 0" name="adj2"/>
            </a:avLst>
          </a:prstGeom>
          <a:solidFill>
            <a:schemeClr val="dk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6" name="Google Shape;16;p1">
            <a:hlinkClick action="ppaction://hlinksldjump" r:id="rId7"/>
          </p:cNvPr>
          <p:cNvSpPr/>
          <p:nvPr/>
        </p:nvSpPr>
        <p:spPr>
          <a:xfrm rot="5400000">
            <a:off x="6714600" y="3533375"/>
            <a:ext cx="803100" cy="1356300"/>
          </a:xfrm>
          <a:prstGeom prst="round2SameRect">
            <a:avLst>
              <a:gd fmla="val 38288" name="adj1"/>
              <a:gd fmla="val 0" name="adj2"/>
            </a:avLst>
          </a:prstGeom>
          <a:solidFill>
            <a:schemeClr val="accent6"/>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7" name="Google Shape;17;p1">
            <a:hlinkClick action="ppaction://hlinksldjump" r:id="rId8"/>
          </p:cNvPr>
          <p:cNvSpPr/>
          <p:nvPr/>
        </p:nvSpPr>
        <p:spPr>
          <a:xfrm rot="5400000">
            <a:off x="6714600" y="4295375"/>
            <a:ext cx="803100" cy="1356300"/>
          </a:xfrm>
          <a:prstGeom prst="round2SameRect">
            <a:avLst>
              <a:gd fmla="val 38288" name="adj1"/>
              <a:gd fmla="val 0" name="adj2"/>
            </a:avLst>
          </a:prstGeom>
          <a:solidFill>
            <a:schemeClr val="accent5"/>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8" name="Google Shape;18;p1">
            <a:hlinkClick action="ppaction://hlinksldjump" r:id="rId9"/>
          </p:cNvPr>
          <p:cNvSpPr/>
          <p:nvPr/>
        </p:nvSpPr>
        <p:spPr>
          <a:xfrm rot="5400000">
            <a:off x="6714600" y="5057375"/>
            <a:ext cx="803100" cy="1356300"/>
          </a:xfrm>
          <a:prstGeom prst="round2SameRect">
            <a:avLst>
              <a:gd fmla="val 38288" name="adj1"/>
              <a:gd fmla="val 0" name="adj2"/>
            </a:avLst>
          </a:prstGeom>
          <a:solidFill>
            <a:schemeClr val="accent4"/>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19" name="Google Shape;19;p1">
            <a:hlinkClick action="ppaction://hlinksldjump" r:id="rId10"/>
          </p:cNvPr>
          <p:cNvSpPr/>
          <p:nvPr/>
        </p:nvSpPr>
        <p:spPr>
          <a:xfrm rot="5400000">
            <a:off x="6714600" y="5819375"/>
            <a:ext cx="803100" cy="1356300"/>
          </a:xfrm>
          <a:prstGeom prst="round2SameRect">
            <a:avLst>
              <a:gd fmla="val 38288"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20" name="Google Shape;20;p1">
            <a:hlinkClick action="ppaction://hlinksldjump" r:id="rId11"/>
          </p:cNvPr>
          <p:cNvSpPr/>
          <p:nvPr/>
        </p:nvSpPr>
        <p:spPr>
          <a:xfrm rot="5400000">
            <a:off x="6714600" y="6581375"/>
            <a:ext cx="803100" cy="1356300"/>
          </a:xfrm>
          <a:prstGeom prst="round2SameRect">
            <a:avLst>
              <a:gd fmla="val 38288"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21" name="Google Shape;21;p1">
            <a:hlinkClick action="ppaction://hlinksldjump" r:id="rId12"/>
          </p:cNvPr>
          <p:cNvSpPr/>
          <p:nvPr/>
        </p:nvSpPr>
        <p:spPr>
          <a:xfrm rot="5400000">
            <a:off x="6714600" y="7343375"/>
            <a:ext cx="803100" cy="1356300"/>
          </a:xfrm>
          <a:prstGeom prst="round2SameRect">
            <a:avLst>
              <a:gd fmla="val 38288"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22" name="Google Shape;22;p1">
            <a:hlinkClick action="ppaction://hlinksldjump" r:id="rId13"/>
          </p:cNvPr>
          <p:cNvSpPr/>
          <p:nvPr/>
        </p:nvSpPr>
        <p:spPr>
          <a:xfrm rot="5400000">
            <a:off x="6714600" y="8105375"/>
            <a:ext cx="803100" cy="1356300"/>
          </a:xfrm>
          <a:prstGeom prst="round2SameRect">
            <a:avLst>
              <a:gd fmla="val 38288" name="adj1"/>
              <a:gd fmla="val 0" name="adj2"/>
            </a:avLst>
          </a:prstGeom>
          <a:solidFill>
            <a:schemeClr val="lt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23" name="Google Shape;23;p1">
            <a:hlinkClick action="ppaction://hlinksldjump" r:id="rId14"/>
          </p:cNvPr>
          <p:cNvSpPr/>
          <p:nvPr/>
        </p:nvSpPr>
        <p:spPr>
          <a:xfrm rot="5400000">
            <a:off x="6714600" y="8943575"/>
            <a:ext cx="803100" cy="1356300"/>
          </a:xfrm>
          <a:prstGeom prst="round2SameRect">
            <a:avLst>
              <a:gd fmla="val 38288" name="adj1"/>
              <a:gd fmla="val 0" name="adj2"/>
            </a:avLst>
          </a:prstGeom>
          <a:solidFill>
            <a:schemeClr val="dk2"/>
          </a:solidFill>
          <a:ln>
            <a:noFill/>
          </a:ln>
          <a:effectLst>
            <a:outerShdw blurRad="50800" rotWithShape="0" algn="tl" dir="2700000" dist="38100">
              <a:srgbClr val="000000">
                <a:alpha val="40000"/>
              </a:srgbClr>
            </a:outerShdw>
          </a:effectLst>
        </p:spPr>
        <p:txBody>
          <a:bodyPr anchorCtr="0" anchor="ctr" bIns="51275" lIns="102600" spcFirstLastPara="1" rIns="102600" wrap="square" tIns="51275">
            <a:noAutofit/>
          </a:bodyPr>
          <a:lstStyle/>
          <a:p>
            <a:pPr indent="0" lvl="0" marL="0" marR="0" rtl="0" algn="ctr">
              <a:lnSpc>
                <a:spcPct val="100000"/>
              </a:lnSpc>
              <a:spcBef>
                <a:spcPts val="0"/>
              </a:spcBef>
              <a:spcAft>
                <a:spcPts val="0"/>
              </a:spcAft>
              <a:buNone/>
            </a:pPr>
            <a:r>
              <a:t/>
            </a:r>
            <a:endParaRPr b="0" i="0" sz="1600" u="none" cap="none" strike="noStrike">
              <a:solidFill>
                <a:srgbClr val="FFFFFF"/>
              </a:solidFill>
              <a:latin typeface="Arial"/>
              <a:ea typeface="Arial"/>
              <a:cs typeface="Arial"/>
              <a:sym typeface="Arial"/>
            </a:endParaRPr>
          </a:p>
        </p:txBody>
      </p:sp>
      <p:sp>
        <p:nvSpPr>
          <p:cNvPr id="24" name="Google Shape;24;p1"/>
          <p:cNvSpPr txBox="1"/>
          <p:nvPr/>
        </p:nvSpPr>
        <p:spPr>
          <a:xfrm>
            <a:off x="6474029" y="158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1</a:t>
            </a:r>
            <a:endParaRPr sz="1700">
              <a:solidFill>
                <a:srgbClr val="FFFFFF"/>
              </a:solidFill>
              <a:latin typeface="Fira Sans ExtraBold"/>
              <a:ea typeface="Fira Sans ExtraBold"/>
              <a:cs typeface="Fira Sans ExtraBold"/>
              <a:sym typeface="Fira Sans ExtraBold"/>
            </a:endParaRPr>
          </a:p>
        </p:txBody>
      </p:sp>
      <p:sp>
        <p:nvSpPr>
          <p:cNvPr id="25" name="Google Shape;25;p1"/>
          <p:cNvSpPr txBox="1"/>
          <p:nvPr/>
        </p:nvSpPr>
        <p:spPr>
          <a:xfrm>
            <a:off x="6474029" y="920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2</a:t>
            </a:r>
            <a:endParaRPr sz="1700">
              <a:solidFill>
                <a:srgbClr val="FFFFFF"/>
              </a:solidFill>
              <a:latin typeface="Fira Sans ExtraBold"/>
              <a:ea typeface="Fira Sans ExtraBold"/>
              <a:cs typeface="Fira Sans ExtraBold"/>
              <a:sym typeface="Fira Sans ExtraBold"/>
            </a:endParaRPr>
          </a:p>
        </p:txBody>
      </p:sp>
      <p:sp>
        <p:nvSpPr>
          <p:cNvPr id="26" name="Google Shape;26;p1"/>
          <p:cNvSpPr txBox="1"/>
          <p:nvPr/>
        </p:nvSpPr>
        <p:spPr>
          <a:xfrm>
            <a:off x="6474029" y="1682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3</a:t>
            </a:r>
            <a:endParaRPr sz="1700">
              <a:solidFill>
                <a:srgbClr val="FFFFFF"/>
              </a:solidFill>
              <a:latin typeface="Fira Sans ExtraBold"/>
              <a:ea typeface="Fira Sans ExtraBold"/>
              <a:cs typeface="Fira Sans ExtraBold"/>
              <a:sym typeface="Fira Sans ExtraBold"/>
            </a:endParaRPr>
          </a:p>
        </p:txBody>
      </p:sp>
      <p:sp>
        <p:nvSpPr>
          <p:cNvPr id="27" name="Google Shape;27;p1"/>
          <p:cNvSpPr txBox="1"/>
          <p:nvPr/>
        </p:nvSpPr>
        <p:spPr>
          <a:xfrm>
            <a:off x="6474029" y="2444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4</a:t>
            </a:r>
            <a:endParaRPr sz="1700">
              <a:solidFill>
                <a:srgbClr val="FFFFFF"/>
              </a:solidFill>
              <a:latin typeface="Fira Sans ExtraBold"/>
              <a:ea typeface="Fira Sans ExtraBold"/>
              <a:cs typeface="Fira Sans ExtraBold"/>
              <a:sym typeface="Fira Sans ExtraBold"/>
            </a:endParaRPr>
          </a:p>
        </p:txBody>
      </p:sp>
      <p:sp>
        <p:nvSpPr>
          <p:cNvPr id="28" name="Google Shape;28;p1"/>
          <p:cNvSpPr txBox="1"/>
          <p:nvPr/>
        </p:nvSpPr>
        <p:spPr>
          <a:xfrm>
            <a:off x="6474029" y="3206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5</a:t>
            </a:r>
            <a:endParaRPr sz="1700">
              <a:solidFill>
                <a:srgbClr val="FFFFFF"/>
              </a:solidFill>
              <a:latin typeface="Fira Sans ExtraBold"/>
              <a:ea typeface="Fira Sans ExtraBold"/>
              <a:cs typeface="Fira Sans ExtraBold"/>
              <a:sym typeface="Fira Sans ExtraBold"/>
            </a:endParaRPr>
          </a:p>
        </p:txBody>
      </p:sp>
      <p:sp>
        <p:nvSpPr>
          <p:cNvPr id="29" name="Google Shape;29;p1"/>
          <p:cNvSpPr txBox="1"/>
          <p:nvPr/>
        </p:nvSpPr>
        <p:spPr>
          <a:xfrm>
            <a:off x="6474029" y="3968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6</a:t>
            </a:r>
            <a:endParaRPr sz="1700">
              <a:solidFill>
                <a:srgbClr val="FFFFFF"/>
              </a:solidFill>
              <a:latin typeface="Fira Sans ExtraBold"/>
              <a:ea typeface="Fira Sans ExtraBold"/>
              <a:cs typeface="Fira Sans ExtraBold"/>
              <a:sym typeface="Fira Sans ExtraBold"/>
            </a:endParaRPr>
          </a:p>
        </p:txBody>
      </p:sp>
      <p:sp>
        <p:nvSpPr>
          <p:cNvPr id="30" name="Google Shape;30;p1"/>
          <p:cNvSpPr txBox="1"/>
          <p:nvPr/>
        </p:nvSpPr>
        <p:spPr>
          <a:xfrm>
            <a:off x="6474029" y="4730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7</a:t>
            </a:r>
            <a:endParaRPr sz="1700">
              <a:solidFill>
                <a:srgbClr val="FFFFFF"/>
              </a:solidFill>
              <a:latin typeface="Fira Sans ExtraBold"/>
              <a:ea typeface="Fira Sans ExtraBold"/>
              <a:cs typeface="Fira Sans ExtraBold"/>
              <a:sym typeface="Fira Sans ExtraBold"/>
            </a:endParaRPr>
          </a:p>
        </p:txBody>
      </p:sp>
      <p:sp>
        <p:nvSpPr>
          <p:cNvPr id="31" name="Google Shape;31;p1"/>
          <p:cNvSpPr txBox="1"/>
          <p:nvPr/>
        </p:nvSpPr>
        <p:spPr>
          <a:xfrm>
            <a:off x="6474029" y="5492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8</a:t>
            </a:r>
            <a:endParaRPr sz="1700">
              <a:solidFill>
                <a:srgbClr val="FFFFFF"/>
              </a:solidFill>
              <a:latin typeface="Fira Sans ExtraBold"/>
              <a:ea typeface="Fira Sans ExtraBold"/>
              <a:cs typeface="Fira Sans ExtraBold"/>
              <a:sym typeface="Fira Sans ExtraBold"/>
            </a:endParaRPr>
          </a:p>
        </p:txBody>
      </p:sp>
      <p:sp>
        <p:nvSpPr>
          <p:cNvPr id="32" name="Google Shape;32;p1"/>
          <p:cNvSpPr txBox="1"/>
          <p:nvPr/>
        </p:nvSpPr>
        <p:spPr>
          <a:xfrm>
            <a:off x="6474029" y="6254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700">
                <a:solidFill>
                  <a:srgbClr val="FFFFFF"/>
                </a:solidFill>
                <a:latin typeface="Fira Sans ExtraBold"/>
                <a:ea typeface="Fira Sans ExtraBold"/>
                <a:cs typeface="Fira Sans ExtraBold"/>
                <a:sym typeface="Fira Sans ExtraBold"/>
              </a:rPr>
              <a:t>SECTION 9</a:t>
            </a:r>
            <a:endParaRPr sz="1700">
              <a:solidFill>
                <a:srgbClr val="FFFFFF"/>
              </a:solidFill>
              <a:latin typeface="Fira Sans ExtraBold"/>
              <a:ea typeface="Fira Sans ExtraBold"/>
              <a:cs typeface="Fira Sans ExtraBold"/>
              <a:sym typeface="Fira Sans ExtraBold"/>
            </a:endParaRPr>
          </a:p>
        </p:txBody>
      </p:sp>
      <p:sp>
        <p:nvSpPr>
          <p:cNvPr id="33" name="Google Shape;33;p1"/>
          <p:cNvSpPr txBox="1"/>
          <p:nvPr/>
        </p:nvSpPr>
        <p:spPr>
          <a:xfrm>
            <a:off x="6474029" y="7016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500">
                <a:solidFill>
                  <a:srgbClr val="FFFFFF"/>
                </a:solidFill>
                <a:latin typeface="Fira Sans ExtraBold"/>
                <a:ea typeface="Fira Sans ExtraBold"/>
                <a:cs typeface="Fira Sans ExtraBold"/>
                <a:sym typeface="Fira Sans ExtraBold"/>
              </a:rPr>
              <a:t>SECTION 10</a:t>
            </a:r>
            <a:endParaRPr sz="1500">
              <a:solidFill>
                <a:srgbClr val="FFFFFF"/>
              </a:solidFill>
              <a:latin typeface="Fira Sans ExtraBold"/>
              <a:ea typeface="Fira Sans ExtraBold"/>
              <a:cs typeface="Fira Sans ExtraBold"/>
              <a:sym typeface="Fira Sans ExtraBold"/>
            </a:endParaRPr>
          </a:p>
        </p:txBody>
      </p:sp>
      <p:sp>
        <p:nvSpPr>
          <p:cNvPr id="34" name="Google Shape;34;p1"/>
          <p:cNvSpPr txBox="1"/>
          <p:nvPr/>
        </p:nvSpPr>
        <p:spPr>
          <a:xfrm>
            <a:off x="6474029" y="7778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500">
                <a:solidFill>
                  <a:srgbClr val="FFFFFF"/>
                </a:solidFill>
                <a:latin typeface="Fira Sans ExtraBold"/>
                <a:ea typeface="Fira Sans ExtraBold"/>
                <a:cs typeface="Fira Sans ExtraBold"/>
                <a:sym typeface="Fira Sans ExtraBold"/>
              </a:rPr>
              <a:t>SECTION 11</a:t>
            </a:r>
            <a:endParaRPr sz="1500">
              <a:solidFill>
                <a:srgbClr val="FFFFFF"/>
              </a:solidFill>
              <a:latin typeface="Fira Sans ExtraBold"/>
              <a:ea typeface="Fira Sans ExtraBold"/>
              <a:cs typeface="Fira Sans ExtraBold"/>
              <a:sym typeface="Fira Sans ExtraBold"/>
            </a:endParaRPr>
          </a:p>
        </p:txBody>
      </p:sp>
      <p:sp>
        <p:nvSpPr>
          <p:cNvPr id="35" name="Google Shape;35;p1"/>
          <p:cNvSpPr txBox="1"/>
          <p:nvPr/>
        </p:nvSpPr>
        <p:spPr>
          <a:xfrm>
            <a:off x="6474029" y="85405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500">
                <a:solidFill>
                  <a:srgbClr val="FFFFFF"/>
                </a:solidFill>
                <a:latin typeface="Fira Sans ExtraBold"/>
                <a:ea typeface="Fira Sans ExtraBold"/>
                <a:cs typeface="Fira Sans ExtraBold"/>
                <a:sym typeface="Fira Sans ExtraBold"/>
              </a:rPr>
              <a:t>SECTION 12</a:t>
            </a:r>
            <a:endParaRPr sz="1500">
              <a:solidFill>
                <a:srgbClr val="FFFFFF"/>
              </a:solidFill>
              <a:latin typeface="Fira Sans ExtraBold"/>
              <a:ea typeface="Fira Sans ExtraBold"/>
              <a:cs typeface="Fira Sans ExtraBold"/>
              <a:sym typeface="Fira Sans ExtraBold"/>
            </a:endParaRPr>
          </a:p>
        </p:txBody>
      </p:sp>
      <p:sp>
        <p:nvSpPr>
          <p:cNvPr id="36" name="Google Shape;36;p1"/>
          <p:cNvSpPr txBox="1"/>
          <p:nvPr/>
        </p:nvSpPr>
        <p:spPr>
          <a:xfrm>
            <a:off x="6474029" y="9378730"/>
            <a:ext cx="1242000" cy="4860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rPr lang="en" sz="1500">
                <a:solidFill>
                  <a:srgbClr val="FFFFFF"/>
                </a:solidFill>
                <a:latin typeface="Fira Sans ExtraBold"/>
                <a:ea typeface="Fira Sans ExtraBold"/>
                <a:cs typeface="Fira Sans ExtraBold"/>
                <a:sym typeface="Fira Sans ExtraBold"/>
              </a:rPr>
              <a:t>SECTION 13</a:t>
            </a:r>
            <a:endParaRPr sz="1500">
              <a:solidFill>
                <a:srgbClr val="FFFFFF"/>
              </a:solidFill>
              <a:latin typeface="Fira Sans ExtraBold"/>
              <a:ea typeface="Fira Sans ExtraBold"/>
              <a:cs typeface="Fira Sans ExtraBold"/>
              <a:sym typeface="Fira Sans ExtraBold"/>
            </a:endParaRPr>
          </a:p>
        </p:txBody>
      </p:sp>
    </p:spTree>
  </p:cSld>
  <p:clrMap accent1="accent1" accent2="accent2" accent3="accent3" accent4="accent4" accent5="accent5" accent6="accent6" bg1="lt1" bg2="dk2" tx1="dk1" tx2="lt2" folHlink="folHlink" hlink="hlink"/>
  <p:sldLayoutIdLst>
    <p:sldLayoutId id="2147483648" r:id="rId15"/>
    <p:sldLayoutId id="2147483649" r:id="rId16"/>
    <p:sldLayoutId id="2147483650" r:id="rId17"/>
    <p:sldLayoutId id="2147483651" r:id="rId18"/>
    <p:sldLayoutId id="2147483652" r:id="rId19"/>
    <p:sldLayoutId id="2147483653" r:id="rId20"/>
    <p:sldLayoutId id="2147483654" r:id="rId21"/>
    <p:sldLayoutId id="2147483655" r:id="rId22"/>
    <p:sldLayoutId id="2147483656" r:id="rId23"/>
    <p:sldLayoutId id="2147483657" r:id="rId24"/>
    <p:sldLayoutId id="2147483658" r:id="rId25"/>
    <p:sldLayoutId id="2147483659" r:id="rId26"/>
    <p:sldLayoutId id="2147483660" r:id="rId27"/>
    <p:sldLayoutId id="2147483661" r:id="rId2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4.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6.xml"/><Relationship Id="rId10" Type="http://schemas.openxmlformats.org/officeDocument/2006/relationships/slide" Target="/ppt/slides/slide12.xml"/><Relationship Id="rId13" Type="http://schemas.openxmlformats.org/officeDocument/2006/relationships/slide" Target="/ppt/slides/slide4.xml"/><Relationship Id="rId12" Type="http://schemas.openxmlformats.org/officeDocument/2006/relationships/slide" Target="/ppt/slides/slide2.xml"/><Relationship Id="rId15" Type="http://schemas.openxmlformats.org/officeDocument/2006/relationships/slide" Target="/ppt/slides/slide8.xml"/><Relationship Id="rId14" Type="http://schemas.openxmlformats.org/officeDocument/2006/relationships/slide" Target="/ppt/slides/slide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2.xml"/><Relationship Id="rId10" Type="http://schemas.openxmlformats.org/officeDocument/2006/relationships/slide" Target="/ppt/slides/slide6.xml"/><Relationship Id="rId13" Type="http://schemas.openxmlformats.org/officeDocument/2006/relationships/slide" Target="/ppt/slides/slide4.xml"/><Relationship Id="rId12" Type="http://schemas.openxmlformats.org/officeDocument/2006/relationships/slide" Target="/ppt/slides/slide12.xml"/><Relationship Id="rId15" Type="http://schemas.openxmlformats.org/officeDocument/2006/relationships/slide" Target="/ppt/slides/slide8.xml"/><Relationship Id="rId14" Type="http://schemas.openxmlformats.org/officeDocument/2006/relationships/slide" Target="/ppt/slides/slide10.xml"/><Relationship Id="rId16" Type="http://schemas.openxmlformats.org/officeDocument/2006/relationships/slide" Target="/ppt/slides/slide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6.xml"/><Relationship Id="rId5" Type="http://schemas.openxmlformats.org/officeDocument/2006/relationships/slide" Target="/ppt/slides/slide22.xml"/><Relationship Id="rId6" Type="http://schemas.openxmlformats.org/officeDocument/2006/relationships/slide" Target="/ppt/slides/slide22.xml"/><Relationship Id="rId7" Type="http://schemas.openxmlformats.org/officeDocument/2006/relationships/slide" Target="/ppt/slides/slide20.xml"/><Relationship Id="rId8" Type="http://schemas.openxmlformats.org/officeDocument/2006/relationships/slide" Target="/ppt/slides/slide18.xml"/><Relationship Id="rId11" Type="http://schemas.openxmlformats.org/officeDocument/2006/relationships/slide" Target="/ppt/slides/slide12.xml"/><Relationship Id="rId10" Type="http://schemas.openxmlformats.org/officeDocument/2006/relationships/slide" Target="/ppt/slides/slide14.xml"/><Relationship Id="rId13" Type="http://schemas.openxmlformats.org/officeDocument/2006/relationships/slide" Target="/ppt/slides/slide2.xml"/><Relationship Id="rId12" Type="http://schemas.openxmlformats.org/officeDocument/2006/relationships/slide" Target="/ppt/slides/slide6.xml"/><Relationship Id="rId15" Type="http://schemas.openxmlformats.org/officeDocument/2006/relationships/slide" Target="/ppt/slides/slide10.xml"/><Relationship Id="rId14" Type="http://schemas.openxmlformats.org/officeDocument/2006/relationships/slide" Target="/ppt/slides/slide4.xml"/><Relationship Id="rId16" Type="http://schemas.openxmlformats.org/officeDocument/2006/relationships/slide" Target="/ppt/slides/slide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1.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5.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4.xml"/><Relationship Id="rId10" Type="http://schemas.openxmlformats.org/officeDocument/2006/relationships/slide" Target="/ppt/slides/slide12.xml"/><Relationship Id="rId13" Type="http://schemas.openxmlformats.org/officeDocument/2006/relationships/slide" Target="/ppt/slides/slide8.xml"/><Relationship Id="rId12" Type="http://schemas.openxmlformats.org/officeDocument/2006/relationships/slide" Target="/ppt/slides/slide10.xml"/><Relationship Id="rId14" Type="http://schemas.openxmlformats.org/officeDocument/2006/relationships/slide" Target="/ppt/slid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6.xml"/><Relationship Id="rId5" Type="http://schemas.openxmlformats.org/officeDocument/2006/relationships/slide" Target="/ppt/slides/slide22.xml"/><Relationship Id="rId6" Type="http://schemas.openxmlformats.org/officeDocument/2006/relationships/slide" Target="/ppt/slides/slide22.xml"/><Relationship Id="rId7" Type="http://schemas.openxmlformats.org/officeDocument/2006/relationships/slide" Target="/ppt/slides/slide20.xml"/><Relationship Id="rId8" Type="http://schemas.openxmlformats.org/officeDocument/2006/relationships/slide" Target="/ppt/slides/slide18.xml"/><Relationship Id="rId11" Type="http://schemas.openxmlformats.org/officeDocument/2006/relationships/slide" Target="/ppt/slides/slide12.xml"/><Relationship Id="rId10" Type="http://schemas.openxmlformats.org/officeDocument/2006/relationships/slide" Target="/ppt/slides/slide14.xml"/><Relationship Id="rId13" Type="http://schemas.openxmlformats.org/officeDocument/2006/relationships/slide" Target="/ppt/slides/slide2.xml"/><Relationship Id="rId12" Type="http://schemas.openxmlformats.org/officeDocument/2006/relationships/slide" Target="/ppt/slides/slide6.xml"/><Relationship Id="rId15" Type="http://schemas.openxmlformats.org/officeDocument/2006/relationships/slide" Target="/ppt/slides/slide10.xml"/><Relationship Id="rId14" Type="http://schemas.openxmlformats.org/officeDocument/2006/relationships/slide" Target="/ppt/slides/slide4.xml"/><Relationship Id="rId16" Type="http://schemas.openxmlformats.org/officeDocument/2006/relationships/slide" Target="/ppt/slides/slid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6.xml"/><Relationship Id="rId5" Type="http://schemas.openxmlformats.org/officeDocument/2006/relationships/slide" Target="/ppt/slides/slide22.xml"/><Relationship Id="rId6" Type="http://schemas.openxmlformats.org/officeDocument/2006/relationships/slide" Target="/ppt/slides/slide22.xml"/><Relationship Id="rId7" Type="http://schemas.openxmlformats.org/officeDocument/2006/relationships/slide" Target="/ppt/slides/slide20.xml"/><Relationship Id="rId8" Type="http://schemas.openxmlformats.org/officeDocument/2006/relationships/slide" Target="/ppt/slides/slide18.xml"/><Relationship Id="rId11" Type="http://schemas.openxmlformats.org/officeDocument/2006/relationships/slide" Target="/ppt/slides/slide12.xml"/><Relationship Id="rId10" Type="http://schemas.openxmlformats.org/officeDocument/2006/relationships/slide" Target="/ppt/slides/slide14.xml"/><Relationship Id="rId13" Type="http://schemas.openxmlformats.org/officeDocument/2006/relationships/slide" Target="/ppt/slides/slide2.xml"/><Relationship Id="rId12" Type="http://schemas.openxmlformats.org/officeDocument/2006/relationships/slide" Target="/ppt/slides/slide6.xml"/><Relationship Id="rId15" Type="http://schemas.openxmlformats.org/officeDocument/2006/relationships/slide" Target="/ppt/slides/slide10.xml"/><Relationship Id="rId14" Type="http://schemas.openxmlformats.org/officeDocument/2006/relationships/slide" Target="/ppt/slides/slide4.xml"/><Relationship Id="rId16" Type="http://schemas.openxmlformats.org/officeDocument/2006/relationships/slide" Target="/ppt/slides/slide8.xml"/></Relationships>
</file>

<file path=ppt/slides/_rels/slide5.xml.rels><?xml version="1.0" encoding="UTF-8" standalone="yes"?><Relationships xmlns="http://schemas.openxmlformats.org/package/2006/relationships"><Relationship Id="rId20" Type="http://schemas.openxmlformats.org/officeDocument/2006/relationships/slide" Target="/ppt/slides/slide4.xml"/><Relationship Id="rId22" Type="http://schemas.openxmlformats.org/officeDocument/2006/relationships/slide" Target="/ppt/slides/slide8.xml"/><Relationship Id="rId21" Type="http://schemas.openxmlformats.org/officeDocument/2006/relationships/slide" Target="/ppt/slides/slide10.xml"/><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slide" Target="/ppt/slides/slide8.xml"/><Relationship Id="rId4" Type="http://schemas.openxmlformats.org/officeDocument/2006/relationships/slide" Target="/ppt/slides/slide12.xml"/><Relationship Id="rId9" Type="http://schemas.openxmlformats.org/officeDocument/2006/relationships/slide" Target="/ppt/slides/slide22.xml"/><Relationship Id="rId5" Type="http://schemas.openxmlformats.org/officeDocument/2006/relationships/slide" Target="/ppt/slides/slide14.xml"/><Relationship Id="rId6" Type="http://schemas.openxmlformats.org/officeDocument/2006/relationships/slide" Target="/ppt/slides/slide16.xml"/><Relationship Id="rId7" Type="http://schemas.openxmlformats.org/officeDocument/2006/relationships/slide" Target="/ppt/slides/slide18.xml"/><Relationship Id="rId8" Type="http://schemas.openxmlformats.org/officeDocument/2006/relationships/slide" Target="/ppt/slides/slide20.xml"/><Relationship Id="rId11" Type="http://schemas.openxmlformats.org/officeDocument/2006/relationships/slide" Target="/ppt/slides/slide24.xml"/><Relationship Id="rId10" Type="http://schemas.openxmlformats.org/officeDocument/2006/relationships/slide" Target="/ppt/slides/slide26.xml"/><Relationship Id="rId13" Type="http://schemas.openxmlformats.org/officeDocument/2006/relationships/slide" Target="/ppt/slides/slide20.xml"/><Relationship Id="rId12" Type="http://schemas.openxmlformats.org/officeDocument/2006/relationships/slide" Target="/ppt/slides/slide22.xml"/><Relationship Id="rId15" Type="http://schemas.openxmlformats.org/officeDocument/2006/relationships/slide" Target="/ppt/slides/slide16.xml"/><Relationship Id="rId14" Type="http://schemas.openxmlformats.org/officeDocument/2006/relationships/slide" Target="/ppt/slides/slide18.xml"/><Relationship Id="rId17" Type="http://schemas.openxmlformats.org/officeDocument/2006/relationships/slide" Target="/ppt/slides/slide12.xml"/><Relationship Id="rId16" Type="http://schemas.openxmlformats.org/officeDocument/2006/relationships/slide" Target="/ppt/slides/slide14.xml"/><Relationship Id="rId19" Type="http://schemas.openxmlformats.org/officeDocument/2006/relationships/slide" Target="/ppt/slides/slide2.xml"/><Relationship Id="rId18" Type="http://schemas.openxmlformats.org/officeDocument/2006/relationships/slide" Target="/ppt/slides/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2.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2.xml"/><Relationship Id="rId10" Type="http://schemas.openxmlformats.org/officeDocument/2006/relationships/slide" Target="/ppt/slides/slide6.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12.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2.xml"/><Relationship Id="rId10" Type="http://schemas.openxmlformats.org/officeDocument/2006/relationships/slide" Target="/ppt/slides/slide6.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slide" Target="/ppt/slides/slide26.xml"/><Relationship Id="rId4" Type="http://schemas.openxmlformats.org/officeDocument/2006/relationships/slide" Target="/ppt/slides/slide24.xml"/><Relationship Id="rId9" Type="http://schemas.openxmlformats.org/officeDocument/2006/relationships/slide" Target="/ppt/slides/slide6.xml"/><Relationship Id="rId5" Type="http://schemas.openxmlformats.org/officeDocument/2006/relationships/slide" Target="/ppt/slides/slide22.xml"/><Relationship Id="rId6" Type="http://schemas.openxmlformats.org/officeDocument/2006/relationships/slide" Target="/ppt/slides/slide20.xml"/><Relationship Id="rId7" Type="http://schemas.openxmlformats.org/officeDocument/2006/relationships/slide" Target="/ppt/slides/slide18.xml"/><Relationship Id="rId8" Type="http://schemas.openxmlformats.org/officeDocument/2006/relationships/slide" Target="/ppt/slides/slide16.xml"/><Relationship Id="rId11" Type="http://schemas.openxmlformats.org/officeDocument/2006/relationships/slide" Target="/ppt/slides/slide12.xml"/><Relationship Id="rId10" Type="http://schemas.openxmlformats.org/officeDocument/2006/relationships/slide" Target="/ppt/slides/slide2.xml"/><Relationship Id="rId13" Type="http://schemas.openxmlformats.org/officeDocument/2006/relationships/slide" Target="/ppt/slides/slide10.xml"/><Relationship Id="rId12" Type="http://schemas.openxmlformats.org/officeDocument/2006/relationships/slide" Target="/ppt/slides/slide4.xml"/><Relationship Id="rId15" Type="http://schemas.openxmlformats.org/officeDocument/2006/relationships/slide" Target="/ppt/slides/slide14.xml"/><Relationship Id="rId14" Type="http://schemas.openxmlformats.org/officeDocument/2006/relationships/slide" Target="/ppt/slid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6"/>
          <p:cNvSpPr txBox="1"/>
          <p:nvPr>
            <p:ph idx="1" type="subTitle"/>
          </p:nvPr>
        </p:nvSpPr>
        <p:spPr>
          <a:xfrm>
            <a:off x="426225" y="7095825"/>
            <a:ext cx="5814300" cy="805200"/>
          </a:xfrm>
          <a:prstGeom prst="rect">
            <a:avLst/>
          </a:prstGeom>
          <a:effectLst>
            <a:outerShdw blurRad="57150" rotWithShape="0" algn="bl" dir="1560000" dist="47625">
              <a:srgbClr val="980000"/>
            </a:outerShdw>
          </a:effectLst>
        </p:spPr>
        <p:txBody>
          <a:bodyPr anchorCtr="0" anchor="t" bIns="102600" lIns="102600" spcFirstLastPara="1" rIns="102600" wrap="square" tIns="102600">
            <a:noAutofit/>
          </a:bodyPr>
          <a:lstStyle/>
          <a:p>
            <a:pPr indent="0" lvl="0" marL="0" rtl="0" algn="ctr">
              <a:spcBef>
                <a:spcPts val="0"/>
              </a:spcBef>
              <a:spcAft>
                <a:spcPts val="1800"/>
              </a:spcAft>
              <a:buNone/>
            </a:pPr>
            <a:r>
              <a:rPr b="1" lang="en" sz="4500">
                <a:latin typeface="Handlee"/>
                <a:ea typeface="Handlee"/>
                <a:cs typeface="Handlee"/>
                <a:sym typeface="Handlee"/>
              </a:rPr>
              <a:t>Subtitle Here</a:t>
            </a:r>
            <a:endParaRPr b="1" sz="4500">
              <a:latin typeface="Handlee"/>
              <a:ea typeface="Handlee"/>
              <a:cs typeface="Handlee"/>
              <a:sym typeface="Handlee"/>
            </a:endParaRPr>
          </a:p>
        </p:txBody>
      </p:sp>
      <p:sp>
        <p:nvSpPr>
          <p:cNvPr id="151" name="Google Shape;151;p16"/>
          <p:cNvSpPr txBox="1"/>
          <p:nvPr>
            <p:ph type="title"/>
          </p:nvPr>
        </p:nvSpPr>
        <p:spPr>
          <a:xfrm>
            <a:off x="372224" y="6226950"/>
            <a:ext cx="5922300" cy="1119900"/>
          </a:xfrm>
          <a:prstGeom prst="rect">
            <a:avLst/>
          </a:prstGeom>
          <a:effectLst>
            <a:outerShdw blurRad="57150" rotWithShape="0" algn="bl" dir="1560000" dist="47625">
              <a:srgbClr val="980000"/>
            </a:outerShdw>
          </a:effectLst>
        </p:spPr>
        <p:txBody>
          <a:bodyPr anchorCtr="0" anchor="b" bIns="102600" lIns="102600" spcFirstLastPara="1" rIns="102600" wrap="square" tIns="102600">
            <a:noAutofit/>
          </a:bodyPr>
          <a:lstStyle/>
          <a:p>
            <a:pPr indent="0" lvl="0" marL="0" rtl="0" algn="ctr">
              <a:spcBef>
                <a:spcPts val="0"/>
              </a:spcBef>
              <a:spcAft>
                <a:spcPts val="0"/>
              </a:spcAft>
              <a:buNone/>
            </a:pPr>
            <a:r>
              <a:rPr lang="en" sz="4700"/>
              <a:t>Your Title Here</a:t>
            </a:r>
            <a:endParaRPr sz="4700">
              <a:latin typeface="Cutive"/>
              <a:ea typeface="Cutive"/>
              <a:cs typeface="Cutive"/>
              <a:sym typeface="Cutive"/>
            </a:endParaRPr>
          </a:p>
        </p:txBody>
      </p:sp>
      <p:sp>
        <p:nvSpPr>
          <p:cNvPr id="152" name="Google Shape;152;p16">
            <a:hlinkClick action="ppaction://hlinkshowjump?jump=nextslide"/>
          </p:cNvPr>
          <p:cNvSpPr/>
          <p:nvPr/>
        </p:nvSpPr>
        <p:spPr>
          <a:xfrm>
            <a:off x="3809958" y="9007180"/>
            <a:ext cx="2560800" cy="10761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153" name="Google Shape;153;p16">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6">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6">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6">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6">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6">
            <a:hlinkClick action="ppaction://hlinksldjump" r:id="rId9"/>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6">
            <a:hlinkClick action="ppaction://hlinksldjump" r:id="rId10"/>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6">
            <a:hlinkClick action="ppaction://hlinksldjump" r:id="rId11"/>
          </p:cNvPr>
          <p:cNvSpPr/>
          <p:nvPr/>
        </p:nvSpPr>
        <p:spPr>
          <a:xfrm>
            <a:off x="6439475" y="1540300"/>
            <a:ext cx="1332900" cy="8721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6">
            <a:hlinkClick action="ppaction://hlinksldjump" r:id="rId12"/>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6">
            <a:hlinkClick action="ppaction://hlinksldjump" r:id="rId13"/>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6">
            <a:hlinkClick action="ppaction://hlinksldjump" r:id="rId14"/>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6">
            <a:hlinkClick action="ppaction://hlinksldjump" r:id="rId15"/>
          </p:cNvPr>
          <p:cNvSpPr/>
          <p:nvPr/>
        </p:nvSpPr>
        <p:spPr>
          <a:xfrm>
            <a:off x="6447175" y="2301400"/>
            <a:ext cx="13917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25"/>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5</a:t>
            </a:r>
            <a:endParaRPr/>
          </a:p>
        </p:txBody>
      </p:sp>
      <p:sp>
        <p:nvSpPr>
          <p:cNvPr id="391" name="Google Shape;391;p25">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5">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5">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25">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5">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5">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5">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5">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5">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5">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5">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5">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5">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5">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405" name="Google Shape;405;p25">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5">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26"/>
          <p:cNvSpPr txBox="1"/>
          <p:nvPr>
            <p:ph idx="1" type="body"/>
          </p:nvPr>
        </p:nvSpPr>
        <p:spPr>
          <a:xfrm>
            <a:off x="184375" y="999725"/>
            <a:ext cx="6142800" cy="8099700"/>
          </a:xfrm>
          <a:prstGeom prst="rect">
            <a:avLst/>
          </a:prstGeom>
        </p:spPr>
        <p:txBody>
          <a:bodyPr anchorCtr="0" anchor="t" bIns="102600" lIns="102600" spcFirstLastPara="1" rIns="102600" wrap="square" tIns="102600">
            <a:noAutofit/>
          </a:bodyPr>
          <a:lstStyle/>
          <a:p>
            <a:pPr indent="0" lvl="0" marL="0" rtl="0" algn="l">
              <a:spcBef>
                <a:spcPts val="0"/>
              </a:spcBef>
              <a:spcAft>
                <a:spcPts val="0"/>
              </a:spcAft>
              <a:buNone/>
            </a:pPr>
            <a:r>
              <a:rPr lang="en" sz="1500"/>
              <a:t>Your text goes here</a:t>
            </a:r>
            <a:endParaRPr sz="1500"/>
          </a:p>
          <a:p>
            <a:pPr indent="0" lvl="0" marL="0" rtl="0" algn="l">
              <a:spcBef>
                <a:spcPts val="1800"/>
              </a:spcBef>
              <a:spcAft>
                <a:spcPts val="0"/>
              </a:spcAft>
              <a:buNone/>
            </a:pPr>
            <a:r>
              <a:t/>
            </a:r>
            <a:endParaRPr sz="1700"/>
          </a:p>
          <a:p>
            <a:pPr indent="0" lvl="0" marL="0" rtl="0" algn="l">
              <a:spcBef>
                <a:spcPts val="1800"/>
              </a:spcBef>
              <a:spcAft>
                <a:spcPts val="1800"/>
              </a:spcAft>
              <a:buNone/>
            </a:pPr>
            <a:r>
              <a:t/>
            </a:r>
            <a:endParaRPr sz="1700"/>
          </a:p>
        </p:txBody>
      </p:sp>
      <p:sp>
        <p:nvSpPr>
          <p:cNvPr id="412" name="Google Shape;412;p26"/>
          <p:cNvSpPr txBox="1"/>
          <p:nvPr>
            <p:ph type="title"/>
          </p:nvPr>
        </p:nvSpPr>
        <p:spPr>
          <a:xfrm>
            <a:off x="184375" y="102000"/>
            <a:ext cx="6142800" cy="12054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dk2"/>
                </a:solidFill>
              </a:rPr>
              <a:t>Section 5</a:t>
            </a:r>
            <a:endParaRPr sz="4600">
              <a:solidFill>
                <a:schemeClr val="dk2"/>
              </a:solidFill>
            </a:endParaRPr>
          </a:p>
          <a:p>
            <a:pPr indent="0" lvl="0" marL="0" rtl="0" algn="ctr">
              <a:spcBef>
                <a:spcPts val="0"/>
              </a:spcBef>
              <a:spcAft>
                <a:spcPts val="0"/>
              </a:spcAft>
              <a:buNone/>
            </a:pPr>
            <a:r>
              <a:t/>
            </a:r>
            <a:endParaRPr sz="2600">
              <a:solidFill>
                <a:srgbClr val="000000"/>
              </a:solidFill>
              <a:highlight>
                <a:srgbClr val="FFFF00"/>
              </a:highlight>
            </a:endParaRPr>
          </a:p>
        </p:txBody>
      </p:sp>
      <p:sp>
        <p:nvSpPr>
          <p:cNvPr id="413" name="Google Shape;413;p26">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4" name="Google Shape;414;p26">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5" name="Google Shape;415;p26">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6" name="Google Shape;416;p26">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7" name="Google Shape;417;p26">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8" name="Google Shape;418;p26">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19" name="Google Shape;419;p26">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20" name="Google Shape;420;p26">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21" name="Google Shape;421;p26">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6">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6">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6">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6">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6">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6">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6">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26">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26">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26">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26">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26">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26">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435" name="Google Shape;435;p26">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26">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27"/>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6</a:t>
            </a:r>
            <a:endParaRPr/>
          </a:p>
        </p:txBody>
      </p:sp>
      <p:sp>
        <p:nvSpPr>
          <p:cNvPr id="442" name="Google Shape;442;p27">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7">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27">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7">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7">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7">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7">
            <a:hlinkClick action="ppaction://hlinksldjump" r:id="rId9"/>
          </p:cNvPr>
          <p:cNvSpPr/>
          <p:nvPr/>
        </p:nvSpPr>
        <p:spPr>
          <a:xfrm>
            <a:off x="6448850" y="1555575"/>
            <a:ext cx="1332900" cy="742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7">
            <a:hlinkClick action="ppaction://hlinksldjump" r:id="rId10"/>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7">
            <a:hlinkClick action="ppaction://hlinksldjump" r:id="rId11"/>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7">
            <a:hlinkClick action="ppaction://hlinksldjump" r:id="rId12"/>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7">
            <a:hlinkClick action="ppaction://hlinksldjump" r:id="rId13"/>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7">
            <a:hlinkClick action="ppaction://hlinksldjump" r:id="rId14"/>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7">
            <a:hlinkClick action="ppaction://hlinksldjump" r:id="rId15"/>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7">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7">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457" name="Google Shape;457;p27">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27">
            <a:hlinkClick action="ppaction://hlinksldjump" r:id="rId16"/>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28"/>
          <p:cNvSpPr txBox="1"/>
          <p:nvPr>
            <p:ph idx="1" type="body"/>
          </p:nvPr>
        </p:nvSpPr>
        <p:spPr>
          <a:xfrm>
            <a:off x="184375" y="1084200"/>
            <a:ext cx="6142800" cy="8015400"/>
          </a:xfrm>
          <a:prstGeom prst="rect">
            <a:avLst/>
          </a:prstGeom>
        </p:spPr>
        <p:txBody>
          <a:bodyPr anchorCtr="0" anchor="t" bIns="102600" lIns="102600" spcFirstLastPara="1" rIns="102600" wrap="square" tIns="102600">
            <a:noAutofit/>
          </a:bodyPr>
          <a:lstStyle/>
          <a:p>
            <a:pPr indent="0" lvl="0" marL="0" rtl="0" algn="l">
              <a:lnSpc>
                <a:spcPct val="100000"/>
              </a:lnSpc>
              <a:spcBef>
                <a:spcPts val="0"/>
              </a:spcBef>
              <a:spcAft>
                <a:spcPts val="0"/>
              </a:spcAft>
              <a:buClr>
                <a:schemeClr val="dk1"/>
              </a:buClr>
              <a:buSzPts val="1100"/>
              <a:buFont typeface="Arial"/>
              <a:buNone/>
            </a:pPr>
            <a:r>
              <a:rPr lang="en"/>
              <a:t>Your text goes here</a:t>
            </a:r>
            <a:endParaRPr b="1" sz="2400">
              <a:solidFill>
                <a:srgbClr val="FF0000"/>
              </a:solidFill>
              <a:highlight>
                <a:srgbClr val="FFFF00"/>
              </a:highlight>
              <a:latin typeface="Arial"/>
              <a:ea typeface="Arial"/>
              <a:cs typeface="Arial"/>
              <a:sym typeface="Arial"/>
            </a:endParaRPr>
          </a:p>
        </p:txBody>
      </p:sp>
      <p:sp>
        <p:nvSpPr>
          <p:cNvPr id="464" name="Google Shape;464;p28"/>
          <p:cNvSpPr txBox="1"/>
          <p:nvPr>
            <p:ph type="title"/>
          </p:nvPr>
        </p:nvSpPr>
        <p:spPr>
          <a:xfrm>
            <a:off x="184375" y="0"/>
            <a:ext cx="6142800" cy="10842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6"/>
                </a:solidFill>
              </a:rPr>
              <a:t>Section 6</a:t>
            </a:r>
            <a:endParaRPr sz="2800">
              <a:solidFill>
                <a:schemeClr val="accent6"/>
              </a:solidFill>
            </a:endParaRPr>
          </a:p>
        </p:txBody>
      </p:sp>
      <p:sp>
        <p:nvSpPr>
          <p:cNvPr id="465" name="Google Shape;465;p28">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66" name="Google Shape;466;p28">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67" name="Google Shape;467;p28">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68" name="Google Shape;468;p28">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69" name="Google Shape;469;p28">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70" name="Google Shape;470;p28">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71" name="Google Shape;471;p28">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72" name="Google Shape;472;p28">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473" name="Google Shape;473;p28">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28">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8">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28">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28">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28">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28">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28">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28">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28">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28">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8">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28">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8">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487" name="Google Shape;487;p28">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8">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29"/>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7</a:t>
            </a:r>
            <a:endParaRPr/>
          </a:p>
        </p:txBody>
      </p:sp>
      <p:sp>
        <p:nvSpPr>
          <p:cNvPr id="494" name="Google Shape;494;p29">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29">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9">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29">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29">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9">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9">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29">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9">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29">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9">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9">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9">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29">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508" name="Google Shape;508;p29">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29">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30"/>
          <p:cNvSpPr txBox="1"/>
          <p:nvPr>
            <p:ph idx="1" type="body"/>
          </p:nvPr>
        </p:nvSpPr>
        <p:spPr>
          <a:xfrm>
            <a:off x="184375" y="938500"/>
            <a:ext cx="6057000" cy="8266200"/>
          </a:xfrm>
          <a:prstGeom prst="rect">
            <a:avLst/>
          </a:prstGeom>
        </p:spPr>
        <p:txBody>
          <a:bodyPr anchorCtr="0" anchor="t" bIns="102600" lIns="102600" spcFirstLastPara="1" rIns="102600" wrap="square" tIns="102600">
            <a:noAutofit/>
          </a:bodyPr>
          <a:lstStyle/>
          <a:p>
            <a:pPr indent="0" lvl="0" marL="0" rtl="0" algn="l">
              <a:spcBef>
                <a:spcPts val="0"/>
              </a:spcBef>
              <a:spcAft>
                <a:spcPts val="0"/>
              </a:spcAft>
              <a:buNone/>
            </a:pPr>
            <a:r>
              <a:rPr lang="en"/>
              <a:t>Your text goes here</a:t>
            </a:r>
            <a:endParaRPr/>
          </a:p>
          <a:p>
            <a:pPr indent="0" lvl="0" marL="0" rtl="0" algn="l">
              <a:spcBef>
                <a:spcPts val="0"/>
              </a:spcBef>
              <a:spcAft>
                <a:spcPts val="1800"/>
              </a:spcAft>
              <a:buNone/>
            </a:pPr>
            <a:r>
              <a:t/>
            </a:r>
            <a:endParaRPr/>
          </a:p>
        </p:txBody>
      </p:sp>
      <p:sp>
        <p:nvSpPr>
          <p:cNvPr id="515" name="Google Shape;515;p30"/>
          <p:cNvSpPr txBox="1"/>
          <p:nvPr>
            <p:ph type="title"/>
          </p:nvPr>
        </p:nvSpPr>
        <p:spPr>
          <a:xfrm>
            <a:off x="0" y="0"/>
            <a:ext cx="6366000" cy="14037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5"/>
                </a:solidFill>
              </a:rPr>
              <a:t>Section 7</a:t>
            </a:r>
            <a:endParaRPr sz="4600">
              <a:solidFill>
                <a:schemeClr val="accent5"/>
              </a:solidFill>
            </a:endParaRPr>
          </a:p>
          <a:p>
            <a:pPr indent="0" lvl="0" marL="0" rtl="0" algn="ctr">
              <a:spcBef>
                <a:spcPts val="0"/>
              </a:spcBef>
              <a:spcAft>
                <a:spcPts val="0"/>
              </a:spcAft>
              <a:buNone/>
            </a:pPr>
            <a:r>
              <a:t/>
            </a:r>
            <a:endParaRPr sz="2800">
              <a:solidFill>
                <a:schemeClr val="accent5"/>
              </a:solidFill>
            </a:endParaRPr>
          </a:p>
        </p:txBody>
      </p:sp>
      <p:sp>
        <p:nvSpPr>
          <p:cNvPr id="516" name="Google Shape;516;p30">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17" name="Google Shape;517;p30">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18" name="Google Shape;518;p30">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19" name="Google Shape;519;p30">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20" name="Google Shape;520;p30">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21" name="Google Shape;521;p30">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22" name="Google Shape;522;p30">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23" name="Google Shape;523;p30">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24" name="Google Shape;524;p30">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30">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30">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30">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30">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30">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30">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30">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0">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30">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30">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30">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30">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30">
            <a:hlinkClick action="ppaction://hlinkshowjump?jump=firstslide"/>
          </p:cNvPr>
          <p:cNvSpPr/>
          <p:nvPr/>
        </p:nvSpPr>
        <p:spPr>
          <a:xfrm>
            <a:off x="28972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538" name="Google Shape;538;p30">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30">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31"/>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8</a:t>
            </a:r>
            <a:endParaRPr/>
          </a:p>
        </p:txBody>
      </p:sp>
      <p:sp>
        <p:nvSpPr>
          <p:cNvPr id="545" name="Google Shape;545;p31">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31">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31">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31">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31">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31">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31">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31">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31">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31">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31">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31">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31">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31">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559" name="Google Shape;559;p31">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31">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4" name="Shape 564"/>
        <p:cNvGrpSpPr/>
        <p:nvPr/>
      </p:nvGrpSpPr>
      <p:grpSpPr>
        <a:xfrm>
          <a:off x="0" y="0"/>
          <a:ext cx="0" cy="0"/>
          <a:chOff x="0" y="0"/>
          <a:chExt cx="0" cy="0"/>
        </a:xfrm>
      </p:grpSpPr>
      <p:sp>
        <p:nvSpPr>
          <p:cNvPr id="565" name="Google Shape;565;p32"/>
          <p:cNvSpPr txBox="1"/>
          <p:nvPr>
            <p:ph idx="1" type="body"/>
          </p:nvPr>
        </p:nvSpPr>
        <p:spPr>
          <a:xfrm>
            <a:off x="184375" y="938496"/>
            <a:ext cx="6099000" cy="82662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Clr>
                <a:schemeClr val="dk1"/>
              </a:buClr>
              <a:buSzPts val="1100"/>
              <a:buFont typeface="Arial"/>
              <a:buNone/>
            </a:pPr>
            <a:r>
              <a:rPr lang="en"/>
              <a:t>Your text goes here</a:t>
            </a:r>
            <a:endParaRPr sz="3000"/>
          </a:p>
        </p:txBody>
      </p:sp>
      <p:sp>
        <p:nvSpPr>
          <p:cNvPr id="566" name="Google Shape;566;p32"/>
          <p:cNvSpPr txBox="1"/>
          <p:nvPr>
            <p:ph type="title"/>
          </p:nvPr>
        </p:nvSpPr>
        <p:spPr>
          <a:xfrm>
            <a:off x="184375" y="0"/>
            <a:ext cx="6099000" cy="10842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4"/>
                </a:solidFill>
              </a:rPr>
              <a:t>Section 8</a:t>
            </a:r>
            <a:endParaRPr sz="2600">
              <a:solidFill>
                <a:schemeClr val="accent4"/>
              </a:solidFill>
            </a:endParaRPr>
          </a:p>
        </p:txBody>
      </p:sp>
      <p:sp>
        <p:nvSpPr>
          <p:cNvPr id="567" name="Google Shape;567;p32">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68" name="Google Shape;568;p32">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69" name="Google Shape;569;p32">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0" name="Google Shape;570;p32">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1" name="Google Shape;571;p32">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2" name="Google Shape;572;p32">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3" name="Google Shape;573;p32">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4" name="Google Shape;574;p32">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575" name="Google Shape;575;p32">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32">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32">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32">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32">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32">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32">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32">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32">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32">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32">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32">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32">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588" name="Google Shape;588;p32">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9" name="Google Shape;589;p32">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3" name="Shape 593"/>
        <p:cNvGrpSpPr/>
        <p:nvPr/>
      </p:nvGrpSpPr>
      <p:grpSpPr>
        <a:xfrm>
          <a:off x="0" y="0"/>
          <a:ext cx="0" cy="0"/>
          <a:chOff x="0" y="0"/>
          <a:chExt cx="0" cy="0"/>
        </a:xfrm>
      </p:grpSpPr>
      <p:sp>
        <p:nvSpPr>
          <p:cNvPr id="594" name="Google Shape;594;p33"/>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9</a:t>
            </a:r>
            <a:endParaRPr/>
          </a:p>
        </p:txBody>
      </p:sp>
      <p:sp>
        <p:nvSpPr>
          <p:cNvPr id="595" name="Google Shape;595;p33">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33">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33">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33">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33">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33">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33">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33">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33">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33">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33">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33">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33">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33">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609" name="Google Shape;609;p33">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33">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4" name="Shape 614"/>
        <p:cNvGrpSpPr/>
        <p:nvPr/>
      </p:nvGrpSpPr>
      <p:grpSpPr>
        <a:xfrm>
          <a:off x="0" y="0"/>
          <a:ext cx="0" cy="0"/>
          <a:chOff x="0" y="0"/>
          <a:chExt cx="0" cy="0"/>
        </a:xfrm>
      </p:grpSpPr>
      <p:sp>
        <p:nvSpPr>
          <p:cNvPr id="615" name="Google Shape;615;p34"/>
          <p:cNvSpPr txBox="1"/>
          <p:nvPr>
            <p:ph idx="1" type="body"/>
          </p:nvPr>
        </p:nvSpPr>
        <p:spPr>
          <a:xfrm>
            <a:off x="184375" y="704645"/>
            <a:ext cx="6099000" cy="85002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Clr>
                <a:schemeClr val="dk1"/>
              </a:buClr>
              <a:buSzPts val="1100"/>
              <a:buFont typeface="Arial"/>
              <a:buNone/>
            </a:pPr>
            <a:r>
              <a:rPr lang="en"/>
              <a:t>Your text goes here</a:t>
            </a:r>
            <a:endParaRPr/>
          </a:p>
        </p:txBody>
      </p:sp>
      <p:sp>
        <p:nvSpPr>
          <p:cNvPr id="616" name="Google Shape;616;p34"/>
          <p:cNvSpPr txBox="1"/>
          <p:nvPr>
            <p:ph type="title"/>
          </p:nvPr>
        </p:nvSpPr>
        <p:spPr>
          <a:xfrm>
            <a:off x="184375" y="0"/>
            <a:ext cx="6099000" cy="9387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3"/>
                </a:solidFill>
              </a:rPr>
              <a:t>Section 9</a:t>
            </a:r>
            <a:endParaRPr sz="4600">
              <a:solidFill>
                <a:schemeClr val="accent3"/>
              </a:solidFill>
            </a:endParaRPr>
          </a:p>
          <a:p>
            <a:pPr indent="0" lvl="0" marL="0" rtl="0" algn="ctr">
              <a:spcBef>
                <a:spcPts val="0"/>
              </a:spcBef>
              <a:spcAft>
                <a:spcPts val="0"/>
              </a:spcAft>
              <a:buNone/>
            </a:pPr>
            <a:r>
              <a:t/>
            </a:r>
            <a:endParaRPr sz="2600">
              <a:solidFill>
                <a:schemeClr val="accent3"/>
              </a:solidFill>
            </a:endParaRPr>
          </a:p>
        </p:txBody>
      </p:sp>
      <p:sp>
        <p:nvSpPr>
          <p:cNvPr id="617" name="Google Shape;617;p34">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18" name="Google Shape;618;p34">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19" name="Google Shape;619;p34">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0" name="Google Shape;620;p34">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1" name="Google Shape;621;p34">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2" name="Google Shape;622;p34">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3" name="Google Shape;623;p34">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4" name="Google Shape;624;p34">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25" name="Google Shape;625;p34">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34">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34">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34">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34">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34">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34">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34">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34">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34">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34">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34">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34">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638" name="Google Shape;638;p34">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34"/>
          <p:cNvSpPr/>
          <p:nvPr/>
        </p:nvSpPr>
        <p:spPr>
          <a:xfrm rot="-695901">
            <a:off x="-3669799" y="4276980"/>
            <a:ext cx="3143997" cy="3205857"/>
          </a:xfrm>
          <a:prstGeom prst="foldedCorner">
            <a:avLst>
              <a:gd fmla="val 16667" name="adj"/>
            </a:avLst>
          </a:prstGeom>
          <a:solidFill>
            <a:srgbClr val="93C47D"/>
          </a:solidFill>
          <a:ln>
            <a:noFill/>
          </a:ln>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None/>
            </a:pPr>
            <a:r>
              <a:rPr b="1" lang="en" sz="2200">
                <a:latin typeface="Handlee"/>
                <a:ea typeface="Handlee"/>
                <a:cs typeface="Handlee"/>
                <a:sym typeface="Handlee"/>
              </a:rPr>
              <a:t>Click inside a note to copy and paste to make more notes!  Or to delete notes you aren’t using.</a:t>
            </a:r>
            <a:endParaRPr b="1" sz="2200">
              <a:latin typeface="Handlee"/>
              <a:ea typeface="Handlee"/>
              <a:cs typeface="Handlee"/>
              <a:sym typeface="Handlee"/>
            </a:endParaRPr>
          </a:p>
        </p:txBody>
      </p:sp>
      <p:sp>
        <p:nvSpPr>
          <p:cNvPr id="640" name="Google Shape;640;p34"/>
          <p:cNvSpPr/>
          <p:nvPr/>
        </p:nvSpPr>
        <p:spPr>
          <a:xfrm rot="-750433">
            <a:off x="-3119068" y="1308901"/>
            <a:ext cx="2331428" cy="2084132"/>
          </a:xfrm>
          <a:prstGeom prst="foldedCorner">
            <a:avLst>
              <a:gd fmla="val 16667" name="adj"/>
            </a:avLst>
          </a:prstGeom>
          <a:solidFill>
            <a:srgbClr val="9FC5E8"/>
          </a:solidFill>
          <a:ln>
            <a:noFill/>
          </a:ln>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None/>
            </a:pPr>
            <a:r>
              <a:rPr b="1" lang="en" sz="2200">
                <a:latin typeface="Handlee"/>
                <a:ea typeface="Handlee"/>
                <a:cs typeface="Handlee"/>
                <a:sym typeface="Handlee"/>
              </a:rPr>
              <a:t>Each screen has sticky notes for you to use as needed!</a:t>
            </a:r>
            <a:endParaRPr b="1" sz="2200">
              <a:latin typeface="Handlee"/>
              <a:ea typeface="Handlee"/>
              <a:cs typeface="Handlee"/>
              <a:sym typeface="Handlee"/>
            </a:endParaRPr>
          </a:p>
        </p:txBody>
      </p:sp>
      <p:sp>
        <p:nvSpPr>
          <p:cNvPr id="641" name="Google Shape;641;p34"/>
          <p:cNvSpPr/>
          <p:nvPr/>
        </p:nvSpPr>
        <p:spPr>
          <a:xfrm rot="1487527">
            <a:off x="8910521" y="5717229"/>
            <a:ext cx="1838660" cy="2073436"/>
          </a:xfrm>
          <a:prstGeom prst="foldedCorner">
            <a:avLst>
              <a:gd fmla="val 16667" name="adj"/>
            </a:avLst>
          </a:prstGeom>
          <a:solidFill>
            <a:srgbClr val="D5A6BD"/>
          </a:solidFill>
          <a:ln>
            <a:noFill/>
          </a:ln>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None/>
            </a:pPr>
            <a:r>
              <a:t/>
            </a:r>
            <a:endParaRPr b="1" sz="2200">
              <a:latin typeface="Handlee"/>
              <a:ea typeface="Handlee"/>
              <a:cs typeface="Handlee"/>
              <a:sym typeface="Handlee"/>
            </a:endParaRPr>
          </a:p>
        </p:txBody>
      </p:sp>
      <p:sp>
        <p:nvSpPr>
          <p:cNvPr id="642" name="Google Shape;642;p34"/>
          <p:cNvSpPr/>
          <p:nvPr/>
        </p:nvSpPr>
        <p:spPr>
          <a:xfrm rot="1574448">
            <a:off x="8823627" y="1164693"/>
            <a:ext cx="3129293" cy="3221959"/>
          </a:xfrm>
          <a:prstGeom prst="foldedCorner">
            <a:avLst>
              <a:gd fmla="val 16667" name="adj"/>
            </a:avLst>
          </a:prstGeom>
          <a:solidFill>
            <a:srgbClr val="FFD966"/>
          </a:solidFill>
          <a:ln>
            <a:noFill/>
          </a:ln>
        </p:spPr>
        <p:txBody>
          <a:bodyPr anchorCtr="0" anchor="ctr" bIns="102600" lIns="102600" spcFirstLastPara="1" rIns="102600" wrap="square" tIns="102600">
            <a:noAutofit/>
          </a:bodyPr>
          <a:lstStyle/>
          <a:p>
            <a:pPr indent="0" lvl="0" marL="0" marR="0" rtl="0" algn="ctr">
              <a:lnSpc>
                <a:spcPct val="100000"/>
              </a:lnSpc>
              <a:spcBef>
                <a:spcPts val="0"/>
              </a:spcBef>
              <a:spcAft>
                <a:spcPts val="0"/>
              </a:spcAft>
              <a:buNone/>
            </a:pPr>
            <a:r>
              <a:t/>
            </a:r>
            <a:endParaRPr b="1" sz="2100">
              <a:latin typeface="Handlee"/>
              <a:ea typeface="Handlee"/>
              <a:cs typeface="Handlee"/>
              <a:sym typeface="Handlee"/>
            </a:endParaRPr>
          </a:p>
          <a:p>
            <a:pPr indent="0" lvl="0" marL="0" marR="0" rtl="0" algn="ctr">
              <a:lnSpc>
                <a:spcPct val="100000"/>
              </a:lnSpc>
              <a:spcBef>
                <a:spcPts val="0"/>
              </a:spcBef>
              <a:spcAft>
                <a:spcPts val="0"/>
              </a:spcAft>
              <a:buNone/>
            </a:pPr>
            <a:r>
              <a:rPr b="1" lang="en" sz="2100">
                <a:latin typeface="Handlee"/>
                <a:ea typeface="Handlee"/>
                <a:cs typeface="Handlee"/>
                <a:sym typeface="Handlee"/>
              </a:rPr>
              <a:t>Click on any sticky note to type inside it! Drag the blue handles to change the size or move the note. Change the color with the paint bucket tool in the toolbar. Click and drag the blue dot at the top to rotate the note.</a:t>
            </a:r>
            <a:endParaRPr b="1" sz="2100">
              <a:latin typeface="Handlee"/>
              <a:ea typeface="Handlee"/>
              <a:cs typeface="Handlee"/>
              <a:sym typeface="Handlee"/>
            </a:endParaRPr>
          </a:p>
        </p:txBody>
      </p:sp>
      <p:sp>
        <p:nvSpPr>
          <p:cNvPr id="643" name="Google Shape;643;p34">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7"/>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1</a:t>
            </a:r>
            <a:endParaRPr/>
          </a:p>
        </p:txBody>
      </p:sp>
      <p:sp>
        <p:nvSpPr>
          <p:cNvPr id="171" name="Google Shape;171;p17">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
            <a:hlinkClick action="ppaction://hlinkshowjump?jump=firstslide"/>
          </p:cNvPr>
          <p:cNvSpPr/>
          <p:nvPr/>
        </p:nvSpPr>
        <p:spPr>
          <a:xfrm>
            <a:off x="3141975" y="9242300"/>
            <a:ext cx="7443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7">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7">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7">
            <a:hlinkClick action="ppaction://hlinksldjump" r:id="rId6"/>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7">
            <a:hlinkClick action="ppaction://hlinksldjump" r:id="rId7"/>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7">
            <a:hlinkClick action="ppaction://hlinksldjump" r:id="rId8"/>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
            <a:hlinkClick action="ppaction://hlinksldjump" r:id="rId9"/>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
            <a:hlinkClick action="ppaction://hlinksldjump" r:id="rId10"/>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7">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7">
            <a:hlinkClick action="ppaction://hlinksldjump" r:id="rId12"/>
          </p:cNvPr>
          <p:cNvSpPr/>
          <p:nvPr/>
        </p:nvSpPr>
        <p:spPr>
          <a:xfrm>
            <a:off x="6439475" y="1559000"/>
            <a:ext cx="1332900" cy="742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7">
            <a:hlinkClick action="ppaction://hlinksldjump" r:id="rId13"/>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7">
            <a:hlinkClick action="ppaction://hlinksldjump" r:id="rId14"/>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7">
            <a:hlinkClick action="ppaction://hlinksldjump" r:id="rId15"/>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7">
            <a:hlinkClick action="ppaction://hlinksldjump" r:id="rId16"/>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7">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7">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7" name="Shape 647"/>
        <p:cNvGrpSpPr/>
        <p:nvPr/>
      </p:nvGrpSpPr>
      <p:grpSpPr>
        <a:xfrm>
          <a:off x="0" y="0"/>
          <a:ext cx="0" cy="0"/>
          <a:chOff x="0" y="0"/>
          <a:chExt cx="0" cy="0"/>
        </a:xfrm>
      </p:grpSpPr>
      <p:sp>
        <p:nvSpPr>
          <p:cNvPr id="648" name="Google Shape;648;p35"/>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10</a:t>
            </a:r>
            <a:endParaRPr/>
          </a:p>
        </p:txBody>
      </p:sp>
      <p:sp>
        <p:nvSpPr>
          <p:cNvPr id="649" name="Google Shape;649;p35">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35">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35">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5">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35">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35">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35">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35">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35">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35">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35">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35">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35">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35">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663" name="Google Shape;663;p35">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35">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sp>
        <p:nvSpPr>
          <p:cNvPr id="669" name="Google Shape;669;p36"/>
          <p:cNvSpPr txBox="1"/>
          <p:nvPr>
            <p:ph idx="1" type="body"/>
          </p:nvPr>
        </p:nvSpPr>
        <p:spPr>
          <a:xfrm>
            <a:off x="184375" y="856900"/>
            <a:ext cx="6142800" cy="81201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Clr>
                <a:schemeClr val="dk1"/>
              </a:buClr>
              <a:buSzPts val="1100"/>
              <a:buFont typeface="Arial"/>
              <a:buNone/>
            </a:pPr>
            <a:r>
              <a:rPr lang="en"/>
              <a:t>Your text goes here</a:t>
            </a:r>
            <a:endParaRPr/>
          </a:p>
        </p:txBody>
      </p:sp>
      <p:sp>
        <p:nvSpPr>
          <p:cNvPr id="670" name="Google Shape;670;p36"/>
          <p:cNvSpPr txBox="1"/>
          <p:nvPr>
            <p:ph type="title"/>
          </p:nvPr>
        </p:nvSpPr>
        <p:spPr>
          <a:xfrm>
            <a:off x="184375" y="165900"/>
            <a:ext cx="6142800" cy="8721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2"/>
                </a:solidFill>
              </a:rPr>
              <a:t>Section 10</a:t>
            </a:r>
            <a:endParaRPr sz="4600">
              <a:solidFill>
                <a:schemeClr val="accent2"/>
              </a:solidFill>
            </a:endParaRPr>
          </a:p>
          <a:p>
            <a:pPr indent="0" lvl="0" marL="0" rtl="0" algn="ctr">
              <a:spcBef>
                <a:spcPts val="0"/>
              </a:spcBef>
              <a:spcAft>
                <a:spcPts val="0"/>
              </a:spcAft>
              <a:buNone/>
            </a:pPr>
            <a:r>
              <a:t/>
            </a:r>
            <a:endParaRPr sz="2600">
              <a:solidFill>
                <a:schemeClr val="accent2"/>
              </a:solidFill>
            </a:endParaRPr>
          </a:p>
        </p:txBody>
      </p:sp>
      <p:sp>
        <p:nvSpPr>
          <p:cNvPr id="671" name="Google Shape;671;p36">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2" name="Google Shape;672;p36">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3" name="Google Shape;673;p36">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4" name="Google Shape;674;p36">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5" name="Google Shape;675;p36">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6" name="Google Shape;676;p36">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7" name="Google Shape;677;p36">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8" name="Google Shape;678;p36">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679" name="Google Shape;679;p36">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36">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36">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36">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36">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36">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36">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36">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36">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36">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36">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36">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6">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36">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693" name="Google Shape;693;p36">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36">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8" name="Shape 698"/>
        <p:cNvGrpSpPr/>
        <p:nvPr/>
      </p:nvGrpSpPr>
      <p:grpSpPr>
        <a:xfrm>
          <a:off x="0" y="0"/>
          <a:ext cx="0" cy="0"/>
          <a:chOff x="0" y="0"/>
          <a:chExt cx="0" cy="0"/>
        </a:xfrm>
      </p:grpSpPr>
      <p:sp>
        <p:nvSpPr>
          <p:cNvPr id="699" name="Google Shape;699;p37"/>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11</a:t>
            </a:r>
            <a:endParaRPr/>
          </a:p>
        </p:txBody>
      </p:sp>
      <p:sp>
        <p:nvSpPr>
          <p:cNvPr id="700" name="Google Shape;700;p37">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37">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37">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37">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37">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37">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37">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37">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37">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37">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37">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37">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37">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37">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714" name="Google Shape;714;p37">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37">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9" name="Shape 719"/>
        <p:cNvGrpSpPr/>
        <p:nvPr/>
      </p:nvGrpSpPr>
      <p:grpSpPr>
        <a:xfrm>
          <a:off x="0" y="0"/>
          <a:ext cx="0" cy="0"/>
          <a:chOff x="0" y="0"/>
          <a:chExt cx="0" cy="0"/>
        </a:xfrm>
      </p:grpSpPr>
      <p:sp>
        <p:nvSpPr>
          <p:cNvPr id="720" name="Google Shape;720;p38"/>
          <p:cNvSpPr txBox="1"/>
          <p:nvPr>
            <p:ph idx="1" type="body"/>
          </p:nvPr>
        </p:nvSpPr>
        <p:spPr>
          <a:xfrm>
            <a:off x="184375" y="754900"/>
            <a:ext cx="6142800" cy="8449800"/>
          </a:xfrm>
          <a:prstGeom prst="rect">
            <a:avLst/>
          </a:prstGeom>
        </p:spPr>
        <p:txBody>
          <a:bodyPr anchorCtr="0" anchor="t" bIns="102600" lIns="102600" spcFirstLastPara="1" rIns="102600" wrap="square" tIns="102600">
            <a:noAutofit/>
          </a:bodyPr>
          <a:lstStyle/>
          <a:p>
            <a:pPr indent="0" lvl="0" marL="0" rtl="0" algn="l">
              <a:lnSpc>
                <a:spcPct val="100000"/>
              </a:lnSpc>
              <a:spcBef>
                <a:spcPts val="0"/>
              </a:spcBef>
              <a:spcAft>
                <a:spcPts val="0"/>
              </a:spcAft>
              <a:buClr>
                <a:schemeClr val="dk1"/>
              </a:buClr>
              <a:buSzPts val="1100"/>
              <a:buFont typeface="Arial"/>
              <a:buNone/>
            </a:pPr>
            <a:r>
              <a:rPr lang="en"/>
              <a:t>Your text goes here</a:t>
            </a:r>
            <a:endParaRPr sz="1900">
              <a:highlight>
                <a:srgbClr val="FFFF00"/>
              </a:highlight>
            </a:endParaRPr>
          </a:p>
        </p:txBody>
      </p:sp>
      <p:sp>
        <p:nvSpPr>
          <p:cNvPr id="721" name="Google Shape;721;p38"/>
          <p:cNvSpPr txBox="1"/>
          <p:nvPr>
            <p:ph type="title"/>
          </p:nvPr>
        </p:nvSpPr>
        <p:spPr>
          <a:xfrm>
            <a:off x="184375" y="165900"/>
            <a:ext cx="6142800" cy="8721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accent1"/>
                </a:solidFill>
              </a:rPr>
              <a:t>Section 11</a:t>
            </a:r>
            <a:endParaRPr sz="4600">
              <a:solidFill>
                <a:schemeClr val="accent1"/>
              </a:solidFill>
            </a:endParaRPr>
          </a:p>
          <a:p>
            <a:pPr indent="0" lvl="0" marL="0" rtl="0" algn="ctr">
              <a:spcBef>
                <a:spcPts val="0"/>
              </a:spcBef>
              <a:spcAft>
                <a:spcPts val="0"/>
              </a:spcAft>
              <a:buNone/>
            </a:pPr>
            <a:r>
              <a:t/>
            </a:r>
            <a:endParaRPr sz="2800">
              <a:solidFill>
                <a:schemeClr val="accent1"/>
              </a:solidFill>
            </a:endParaRPr>
          </a:p>
        </p:txBody>
      </p:sp>
      <p:sp>
        <p:nvSpPr>
          <p:cNvPr id="722" name="Google Shape;722;p38">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3" name="Google Shape;723;p38">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4" name="Google Shape;724;p38">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5" name="Google Shape;725;p38">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6" name="Google Shape;726;p38">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7" name="Google Shape;727;p38">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8" name="Google Shape;728;p38">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29" name="Google Shape;729;p38">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30" name="Google Shape;730;p38">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38">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38">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38">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38">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38">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38">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38">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38">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38">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38">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38">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38">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38">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744" name="Google Shape;744;p38">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38">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9" name="Shape 749"/>
        <p:cNvGrpSpPr/>
        <p:nvPr/>
      </p:nvGrpSpPr>
      <p:grpSpPr>
        <a:xfrm>
          <a:off x="0" y="0"/>
          <a:ext cx="0" cy="0"/>
          <a:chOff x="0" y="0"/>
          <a:chExt cx="0" cy="0"/>
        </a:xfrm>
      </p:grpSpPr>
      <p:sp>
        <p:nvSpPr>
          <p:cNvPr id="750" name="Google Shape;750;p39"/>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12</a:t>
            </a:r>
            <a:endParaRPr/>
          </a:p>
        </p:txBody>
      </p:sp>
      <p:sp>
        <p:nvSpPr>
          <p:cNvPr id="751" name="Google Shape;751;p39">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39">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39">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39">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39">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39">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39">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39">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9" name="Google Shape;759;p39">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39">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1" name="Google Shape;761;p39">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2" name="Google Shape;762;p39">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3" name="Google Shape;763;p39">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4" name="Google Shape;764;p39">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765" name="Google Shape;765;p39">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6" name="Google Shape;766;p39">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0" name="Shape 770"/>
        <p:cNvGrpSpPr/>
        <p:nvPr/>
      </p:nvGrpSpPr>
      <p:grpSpPr>
        <a:xfrm>
          <a:off x="0" y="0"/>
          <a:ext cx="0" cy="0"/>
          <a:chOff x="0" y="0"/>
          <a:chExt cx="0" cy="0"/>
        </a:xfrm>
      </p:grpSpPr>
      <p:sp>
        <p:nvSpPr>
          <p:cNvPr id="771" name="Google Shape;771;p40"/>
          <p:cNvSpPr txBox="1"/>
          <p:nvPr>
            <p:ph idx="1" type="body"/>
          </p:nvPr>
        </p:nvSpPr>
        <p:spPr>
          <a:xfrm>
            <a:off x="184375" y="754900"/>
            <a:ext cx="6142800" cy="8449800"/>
          </a:xfrm>
          <a:prstGeom prst="rect">
            <a:avLst/>
          </a:prstGeom>
        </p:spPr>
        <p:txBody>
          <a:bodyPr anchorCtr="0" anchor="t" bIns="102600" lIns="102600" spcFirstLastPara="1" rIns="102600" wrap="square" tIns="102600">
            <a:noAutofit/>
          </a:bodyPr>
          <a:lstStyle/>
          <a:p>
            <a:pPr indent="0" lvl="0" marL="0" rtl="0" algn="l">
              <a:lnSpc>
                <a:spcPct val="100000"/>
              </a:lnSpc>
              <a:spcBef>
                <a:spcPts val="0"/>
              </a:spcBef>
              <a:spcAft>
                <a:spcPts val="0"/>
              </a:spcAft>
              <a:buClr>
                <a:schemeClr val="dk1"/>
              </a:buClr>
              <a:buSzPts val="1100"/>
              <a:buFont typeface="Arial"/>
              <a:buNone/>
            </a:pPr>
            <a:r>
              <a:rPr lang="en"/>
              <a:t>Your text goes here</a:t>
            </a:r>
            <a:endParaRPr sz="1900">
              <a:highlight>
                <a:srgbClr val="FFFF00"/>
              </a:highlight>
            </a:endParaRPr>
          </a:p>
        </p:txBody>
      </p:sp>
      <p:sp>
        <p:nvSpPr>
          <p:cNvPr id="772" name="Google Shape;772;p40"/>
          <p:cNvSpPr txBox="1"/>
          <p:nvPr>
            <p:ph type="title"/>
          </p:nvPr>
        </p:nvSpPr>
        <p:spPr>
          <a:xfrm>
            <a:off x="184375" y="165900"/>
            <a:ext cx="6142800" cy="8721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lt2"/>
                </a:solidFill>
              </a:rPr>
              <a:t>Section 12</a:t>
            </a:r>
            <a:endParaRPr sz="4600">
              <a:solidFill>
                <a:schemeClr val="lt2"/>
              </a:solidFill>
            </a:endParaRPr>
          </a:p>
          <a:p>
            <a:pPr indent="0" lvl="0" marL="0" rtl="0" algn="ctr">
              <a:spcBef>
                <a:spcPts val="0"/>
              </a:spcBef>
              <a:spcAft>
                <a:spcPts val="0"/>
              </a:spcAft>
              <a:buNone/>
            </a:pPr>
            <a:r>
              <a:t/>
            </a:r>
            <a:endParaRPr sz="2800">
              <a:solidFill>
                <a:schemeClr val="lt2"/>
              </a:solidFill>
            </a:endParaRPr>
          </a:p>
        </p:txBody>
      </p:sp>
      <p:sp>
        <p:nvSpPr>
          <p:cNvPr id="773" name="Google Shape;773;p40">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4" name="Google Shape;774;p40">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5" name="Google Shape;775;p40">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6" name="Google Shape;776;p40">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7" name="Google Shape;777;p40">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8" name="Google Shape;778;p40">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79" name="Google Shape;779;p40">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80" name="Google Shape;780;p40">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781" name="Google Shape;781;p40">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40">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40">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40">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40">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40">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40">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40">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40">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0" name="Google Shape;790;p40">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40">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40">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40">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40">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795" name="Google Shape;795;p40">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40">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0" name="Shape 800"/>
        <p:cNvGrpSpPr/>
        <p:nvPr/>
      </p:nvGrpSpPr>
      <p:grpSpPr>
        <a:xfrm>
          <a:off x="0" y="0"/>
          <a:ext cx="0" cy="0"/>
          <a:chOff x="0" y="0"/>
          <a:chExt cx="0" cy="0"/>
        </a:xfrm>
      </p:grpSpPr>
      <p:sp>
        <p:nvSpPr>
          <p:cNvPr id="801" name="Google Shape;801;p41"/>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13</a:t>
            </a:r>
            <a:endParaRPr/>
          </a:p>
        </p:txBody>
      </p:sp>
      <p:sp>
        <p:nvSpPr>
          <p:cNvPr id="802" name="Google Shape;802;p41">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3" name="Google Shape;803;p41">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41">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41">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41">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7" name="Google Shape;807;p41">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41">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9" name="Google Shape;809;p41">
            <a:hlinkClick action="ppaction://hlinksldjump" r:id="rId10"/>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p41">
            <a:hlinkClick action="ppaction://hlinksldjump" r:id="rId11"/>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1" name="Google Shape;811;p41">
            <a:hlinkClick action="ppaction://hlinksldjump" r:id="rId12"/>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2" name="Google Shape;812;p41">
            <a:hlinkClick action="ppaction://hlinksldjump" r:id="rId13"/>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41">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4" name="Google Shape;814;p41">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815" name="Google Shape;815;p41">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6" name="Google Shape;816;p41">
            <a:hlinkClick action="ppaction://hlinksldjump" r:id="rId14"/>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0" name="Shape 820"/>
        <p:cNvGrpSpPr/>
        <p:nvPr/>
      </p:nvGrpSpPr>
      <p:grpSpPr>
        <a:xfrm>
          <a:off x="0" y="0"/>
          <a:ext cx="0" cy="0"/>
          <a:chOff x="0" y="0"/>
          <a:chExt cx="0" cy="0"/>
        </a:xfrm>
      </p:grpSpPr>
      <p:sp>
        <p:nvSpPr>
          <p:cNvPr id="821" name="Google Shape;821;p42"/>
          <p:cNvSpPr txBox="1"/>
          <p:nvPr>
            <p:ph idx="1" type="body"/>
          </p:nvPr>
        </p:nvSpPr>
        <p:spPr>
          <a:xfrm>
            <a:off x="184375" y="1144475"/>
            <a:ext cx="6099000" cy="80721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None/>
            </a:pPr>
            <a:r>
              <a:rPr lang="en"/>
              <a:t>Your text goes here</a:t>
            </a:r>
            <a:endParaRPr/>
          </a:p>
        </p:txBody>
      </p:sp>
      <p:sp>
        <p:nvSpPr>
          <p:cNvPr id="822" name="Google Shape;822;p42"/>
          <p:cNvSpPr txBox="1"/>
          <p:nvPr>
            <p:ph type="title"/>
          </p:nvPr>
        </p:nvSpPr>
        <p:spPr>
          <a:xfrm>
            <a:off x="184374" y="0"/>
            <a:ext cx="6099000" cy="1119900"/>
          </a:xfrm>
          <a:prstGeom prst="rect">
            <a:avLst/>
          </a:prstGeom>
        </p:spPr>
        <p:txBody>
          <a:bodyPr anchorCtr="0" anchor="b" bIns="102600" lIns="102600" spcFirstLastPara="1" rIns="102600" wrap="square" tIns="102600">
            <a:noAutofit/>
          </a:bodyPr>
          <a:lstStyle/>
          <a:p>
            <a:pPr indent="0" lvl="0" marL="0" rtl="0" algn="ctr">
              <a:spcBef>
                <a:spcPts val="0"/>
              </a:spcBef>
              <a:spcAft>
                <a:spcPts val="0"/>
              </a:spcAft>
              <a:buNone/>
            </a:pPr>
            <a:r>
              <a:rPr lang="en" sz="4200">
                <a:solidFill>
                  <a:schemeClr val="dk2"/>
                </a:solidFill>
              </a:rPr>
              <a:t>Section 13</a:t>
            </a:r>
            <a:endParaRPr sz="4200">
              <a:solidFill>
                <a:schemeClr val="dk2"/>
              </a:solidFill>
            </a:endParaRPr>
          </a:p>
        </p:txBody>
      </p:sp>
      <p:sp>
        <p:nvSpPr>
          <p:cNvPr id="823" name="Google Shape;823;p42">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4" name="Google Shape;824;p42">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5" name="Google Shape;825;p42">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6" name="Google Shape;826;p42">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7" name="Google Shape;827;p42">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8" name="Google Shape;828;p42">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9" name="Google Shape;829;p42">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0" name="Google Shape;830;p42">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42">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42">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42">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4" name="Google Shape;834;p42">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42">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42">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837" name="Google Shape;837;p42">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42">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2" name="Shape 842"/>
        <p:cNvGrpSpPr/>
        <p:nvPr/>
      </p:nvGrpSpPr>
      <p:grpSpPr>
        <a:xfrm>
          <a:off x="0" y="0"/>
          <a:ext cx="0" cy="0"/>
          <a:chOff x="0" y="0"/>
          <a:chExt cx="0" cy="0"/>
        </a:xfrm>
      </p:grpSpPr>
      <p:sp>
        <p:nvSpPr>
          <p:cNvPr id="843" name="Google Shape;843;p43"/>
          <p:cNvSpPr txBox="1"/>
          <p:nvPr/>
        </p:nvSpPr>
        <p:spPr>
          <a:xfrm>
            <a:off x="121855" y="190500"/>
            <a:ext cx="7234200" cy="3300000"/>
          </a:xfrm>
          <a:prstGeom prst="rect">
            <a:avLst/>
          </a:prstGeom>
          <a:noFill/>
          <a:ln>
            <a:noFill/>
          </a:ln>
          <a:effectLst>
            <a:outerShdw blurRad="57150" rotWithShape="0" algn="bl" dir="1560000" dist="47625">
              <a:srgbClr val="980000"/>
            </a:outerShdw>
          </a:effectLst>
        </p:spPr>
        <p:txBody>
          <a:bodyPr anchorCtr="0" anchor="t" bIns="102600" lIns="102600" spcFirstLastPara="1" rIns="102600" wrap="square" tIns="102600">
            <a:noAutofit/>
          </a:bodyPr>
          <a:lstStyle/>
          <a:p>
            <a:pPr indent="0" lvl="0" marL="0" rtl="0" algn="ctr">
              <a:spcBef>
                <a:spcPts val="0"/>
              </a:spcBef>
              <a:spcAft>
                <a:spcPts val="0"/>
              </a:spcAft>
              <a:buNone/>
            </a:pPr>
            <a:r>
              <a:rPr b="1" lang="en" sz="4300">
                <a:solidFill>
                  <a:srgbClr val="FFFFFF"/>
                </a:solidFill>
                <a:latin typeface="Cutive"/>
                <a:ea typeface="Cutive"/>
                <a:cs typeface="Cutive"/>
                <a:sym typeface="Cutive"/>
              </a:rPr>
              <a:t>Your Text Here</a:t>
            </a:r>
            <a:endParaRPr sz="1600"/>
          </a:p>
        </p:txBody>
      </p:sp>
      <p:sp>
        <p:nvSpPr>
          <p:cNvPr id="844" name="Google Shape;844;p43">
            <a:hlinkClick action="ppaction://hlinkshowjump?jump=previousslide"/>
          </p:cNvPr>
          <p:cNvSpPr/>
          <p:nvPr/>
        </p:nvSpPr>
        <p:spPr>
          <a:xfrm>
            <a:off x="366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5" name="Google Shape;845;p43">
            <a:hlinkClick action="ppaction://hlinkshowjump?jump=firstslide"/>
          </p:cNvPr>
          <p:cNvSpPr/>
          <p:nvPr/>
        </p:nvSpPr>
        <p:spPr>
          <a:xfrm>
            <a:off x="33544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8"/>
          <p:cNvSpPr txBox="1"/>
          <p:nvPr>
            <p:ph idx="1" type="body"/>
          </p:nvPr>
        </p:nvSpPr>
        <p:spPr>
          <a:xfrm>
            <a:off x="184375" y="914400"/>
            <a:ext cx="6181500" cy="7900500"/>
          </a:xfrm>
          <a:prstGeom prst="rect">
            <a:avLst/>
          </a:prstGeom>
        </p:spPr>
        <p:txBody>
          <a:bodyPr anchorCtr="0" anchor="t" bIns="102600" lIns="102600" spcFirstLastPara="1" rIns="102600" wrap="square" tIns="102600">
            <a:noAutofit/>
          </a:bodyPr>
          <a:lstStyle/>
          <a:p>
            <a:pPr indent="0" lvl="0" marL="0" rtl="0" algn="l">
              <a:lnSpc>
                <a:spcPct val="100000"/>
              </a:lnSpc>
              <a:spcBef>
                <a:spcPts val="0"/>
              </a:spcBef>
              <a:spcAft>
                <a:spcPts val="2400"/>
              </a:spcAft>
              <a:buNone/>
            </a:pPr>
            <a:r>
              <a:rPr lang="en" sz="3000">
                <a:solidFill>
                  <a:srgbClr val="000000"/>
                </a:solidFill>
              </a:rPr>
              <a:t> </a:t>
            </a:r>
            <a:r>
              <a:rPr lang="en"/>
              <a:t>Your text goes here</a:t>
            </a:r>
            <a:endParaRPr/>
          </a:p>
        </p:txBody>
      </p:sp>
      <p:sp>
        <p:nvSpPr>
          <p:cNvPr id="193" name="Google Shape;193;p18"/>
          <p:cNvSpPr txBox="1"/>
          <p:nvPr>
            <p:ph type="title"/>
          </p:nvPr>
        </p:nvSpPr>
        <p:spPr>
          <a:xfrm>
            <a:off x="184374" y="0"/>
            <a:ext cx="6181500" cy="11199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700">
                <a:solidFill>
                  <a:schemeClr val="accent3"/>
                </a:solidFill>
              </a:rPr>
              <a:t>Section 1</a:t>
            </a:r>
            <a:endParaRPr sz="4700">
              <a:solidFill>
                <a:schemeClr val="accent3"/>
              </a:solidFill>
            </a:endParaRPr>
          </a:p>
        </p:txBody>
      </p:sp>
      <p:sp>
        <p:nvSpPr>
          <p:cNvPr id="194" name="Google Shape;194;p18">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195" name="Google Shape;195;p18">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196" name="Google Shape;196;p18">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197" name="Google Shape;197;p18">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198" name="Google Shape;198;p18">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199" name="Google Shape;199;p18">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00" name="Google Shape;200;p18">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01" name="Google Shape;201;p18">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02" name="Google Shape;202;p18">
            <a:hlinkClick action="ppaction://hlinkshowjump?jump=previousslide"/>
          </p:cNvPr>
          <p:cNvSpPr/>
          <p:nvPr/>
        </p:nvSpPr>
        <p:spPr>
          <a:xfrm>
            <a:off x="219102" y="9250313"/>
            <a:ext cx="854400" cy="808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203" name="Google Shape;203;p18">
            <a:hlinkClick action="ppaction://hlinkshowjump?jump=firstslide"/>
          </p:cNvPr>
          <p:cNvSpPr/>
          <p:nvPr/>
        </p:nvSpPr>
        <p:spPr>
          <a:xfrm>
            <a:off x="3031750" y="9250050"/>
            <a:ext cx="854400" cy="7155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204" name="Google Shape;204;p18">
            <a:hlinkClick action="ppaction://hlinkshowjump?jump=nextslide"/>
          </p:cNvPr>
          <p:cNvSpPr/>
          <p:nvPr/>
        </p:nvSpPr>
        <p:spPr>
          <a:xfrm>
            <a:off x="6365820" y="9239753"/>
            <a:ext cx="10299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205" name="Google Shape;205;p18">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8">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8">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8">
            <a:hlinkClick action="ppaction://hlinksldjump" r:id="rId6"/>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8">
            <a:hlinkClick action="ppaction://hlinksldjump" r:id="rId7"/>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8">
            <a:hlinkClick action="ppaction://hlinksldjump" r:id="rId8"/>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8">
            <a:hlinkClick action="ppaction://hlinksldjump" r:id="rId9"/>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8">
            <a:hlinkClick action="ppaction://hlinksldjump" r:id="rId10"/>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8">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8">
            <a:hlinkClick action="ppaction://hlinksldjump" r:id="rId12"/>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8">
            <a:hlinkClick action="ppaction://hlinksldjump" r:id="rId13"/>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8">
            <a:hlinkClick action="ppaction://hlinksldjump" r:id="rId14"/>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8">
            <a:hlinkClick action="ppaction://hlinksldjump" r:id="rId15"/>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8">
            <a:hlinkClick action="ppaction://hlinksldjump" r:id="rId16"/>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8">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8">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9"/>
          <p:cNvSpPr txBox="1"/>
          <p:nvPr>
            <p:ph type="title"/>
          </p:nvPr>
        </p:nvSpPr>
        <p:spPr>
          <a:xfrm>
            <a:off x="352150" y="17211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a:t>SECTION 2</a:t>
            </a:r>
            <a:endParaRPr/>
          </a:p>
        </p:txBody>
      </p:sp>
      <p:sp>
        <p:nvSpPr>
          <p:cNvPr id="226" name="Google Shape;226;p19">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9">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9">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9">
            <a:hlinkClick action="ppaction://hlinksldjump" r:id="rId6"/>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9">
            <a:hlinkClick action="ppaction://hlinksldjump" r:id="rId7"/>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9">
            <a:hlinkClick action="ppaction://hlinksldjump" r:id="rId8"/>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9">
            <a:hlinkClick action="ppaction://hlinksldjump" r:id="rId9"/>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9">
            <a:hlinkClick action="ppaction://hlinksldjump" r:id="rId10"/>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9">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9">
            <a:hlinkClick action="ppaction://hlinksldjump" r:id="rId12"/>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9">
            <a:hlinkClick action="ppaction://hlinksldjump" r:id="rId13"/>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9">
            <a:hlinkClick action="ppaction://hlinksldjump" r:id="rId14"/>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9">
            <a:hlinkClick action="ppaction://hlinksldjump" r:id="rId15"/>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9">
            <a:hlinkClick action="ppaction://hlinksldjump" r:id="rId16"/>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9">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9">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242" name="Google Shape;242;p19">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0"/>
          <p:cNvSpPr txBox="1"/>
          <p:nvPr>
            <p:ph idx="1" type="body"/>
          </p:nvPr>
        </p:nvSpPr>
        <p:spPr>
          <a:xfrm>
            <a:off x="184375" y="958925"/>
            <a:ext cx="6063600" cy="82710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None/>
            </a:pPr>
            <a:r>
              <a:rPr lang="en" sz="2700"/>
              <a:t>Your text goes here </a:t>
            </a:r>
            <a:endParaRPr/>
          </a:p>
        </p:txBody>
      </p:sp>
      <p:sp>
        <p:nvSpPr>
          <p:cNvPr id="248" name="Google Shape;248;p20"/>
          <p:cNvSpPr txBox="1"/>
          <p:nvPr>
            <p:ph type="title"/>
          </p:nvPr>
        </p:nvSpPr>
        <p:spPr>
          <a:xfrm>
            <a:off x="184374" y="0"/>
            <a:ext cx="6063600" cy="11199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5200">
                <a:solidFill>
                  <a:schemeClr val="accent2"/>
                </a:solidFill>
              </a:rPr>
              <a:t>Section 2</a:t>
            </a:r>
            <a:endParaRPr sz="5200">
              <a:solidFill>
                <a:schemeClr val="accent2"/>
              </a:solidFill>
            </a:endParaRPr>
          </a:p>
        </p:txBody>
      </p:sp>
      <p:sp>
        <p:nvSpPr>
          <p:cNvPr id="249" name="Google Shape;249;p20">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0" name="Google Shape;250;p20">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1" name="Google Shape;251;p20">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2" name="Google Shape;252;p20">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3" name="Google Shape;253;p20">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4" name="Google Shape;254;p20">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5" name="Google Shape;255;p20">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6" name="Google Shape;256;p20">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257" name="Google Shape;257;p20">
            <a:hlinkClick action="ppaction://hlinksldjump" r:id="rId3"/>
          </p:cNvPr>
          <p:cNvSpPr/>
          <p:nvPr/>
        </p:nvSpPr>
        <p:spPr>
          <a:xfrm>
            <a:off x="224425" y="958925"/>
            <a:ext cx="6063600" cy="448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0">
            <a:hlinkClick action="ppaction://hlinksldjump" r:id="rId4"/>
          </p:cNvPr>
          <p:cNvSpPr/>
          <p:nvPr/>
        </p:nvSpPr>
        <p:spPr>
          <a:xfrm>
            <a:off x="204025" y="1407775"/>
            <a:ext cx="979200" cy="120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0">
            <a:hlinkClick action="ppaction://hlinksldjump" r:id="rId5"/>
          </p:cNvPr>
          <p:cNvSpPr/>
          <p:nvPr/>
        </p:nvSpPr>
        <p:spPr>
          <a:xfrm>
            <a:off x="1224150" y="1387375"/>
            <a:ext cx="1142400" cy="120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0">
            <a:hlinkClick action="ppaction://hlinksldjump" r:id="rId6"/>
          </p:cNvPr>
          <p:cNvSpPr/>
          <p:nvPr/>
        </p:nvSpPr>
        <p:spPr>
          <a:xfrm>
            <a:off x="2366675" y="1407775"/>
            <a:ext cx="1060800" cy="1224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0">
            <a:hlinkClick action="ppaction://hlinksldjump" r:id="rId7"/>
          </p:cNvPr>
          <p:cNvSpPr/>
          <p:nvPr/>
        </p:nvSpPr>
        <p:spPr>
          <a:xfrm>
            <a:off x="3448000" y="1428175"/>
            <a:ext cx="979200" cy="1119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0">
            <a:hlinkClick action="ppaction://hlinksldjump" r:id="rId8"/>
          </p:cNvPr>
          <p:cNvSpPr/>
          <p:nvPr/>
        </p:nvSpPr>
        <p:spPr>
          <a:xfrm>
            <a:off x="4529350" y="1407775"/>
            <a:ext cx="759900" cy="1119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0">
            <a:hlinkClick action="ppaction://hlinksldjump" r:id="rId9"/>
          </p:cNvPr>
          <p:cNvSpPr/>
          <p:nvPr/>
        </p:nvSpPr>
        <p:spPr>
          <a:xfrm>
            <a:off x="5386250" y="1407775"/>
            <a:ext cx="861600" cy="120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0">
            <a:hlinkClick/>
          </p:cNvPr>
          <p:cNvSpPr/>
          <p:nvPr/>
        </p:nvSpPr>
        <p:spPr>
          <a:xfrm>
            <a:off x="306050" y="2632125"/>
            <a:ext cx="2162700" cy="734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0">
            <a:hlinkClick/>
          </p:cNvPr>
          <p:cNvSpPr/>
          <p:nvPr/>
        </p:nvSpPr>
        <p:spPr>
          <a:xfrm>
            <a:off x="2325875" y="2631925"/>
            <a:ext cx="2162700" cy="734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0"/>
          <p:cNvSpPr/>
          <p:nvPr/>
        </p:nvSpPr>
        <p:spPr>
          <a:xfrm>
            <a:off x="4508950" y="2611500"/>
            <a:ext cx="1833600" cy="755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0">
            <a:hlinkClick action="ppaction://hlinksldjump" r:id="rId10"/>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0">
            <a:hlinkClick action="ppaction://hlinksldjump" r:id="rId11"/>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0">
            <a:hlinkClick action="ppaction://hlinksldjump" r:id="rId12"/>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0">
            <a:hlinkClick action="ppaction://hlinksldjump" r:id="rId13"/>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0">
            <a:hlinkClick action="ppaction://hlinksldjump" r:id="rId14"/>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0">
            <a:hlinkClick action="ppaction://hlinksldjump" r:id="rId15"/>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0">
            <a:hlinkClick action="ppaction://hlinksldjump" r:id="rId16"/>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0">
            <a:hlinkClick action="ppaction://hlinksldjump" r:id="rId17"/>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0">
            <a:hlinkClick action="ppaction://hlinksldjump" r:id="rId18"/>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0">
            <a:hlinkClick action="ppaction://hlinksldjump" r:id="rId19"/>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0">
            <a:hlinkClick action="ppaction://hlinksldjump" r:id="rId20"/>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0">
            <a:hlinkClick action="ppaction://hlinksldjump" r:id="rId21"/>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0">
            <a:hlinkClick action="ppaction://hlinksldjump" r:id="rId22"/>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0">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0">
            <a:hlinkClick action="ppaction://hlinkshowjump?jump=firstslide"/>
          </p:cNvPr>
          <p:cNvSpPr/>
          <p:nvPr/>
        </p:nvSpPr>
        <p:spPr>
          <a:xfrm>
            <a:off x="28210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282" name="Google Shape;282;p20">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1"/>
          <p:cNvSpPr txBox="1"/>
          <p:nvPr>
            <p:ph type="title"/>
          </p:nvPr>
        </p:nvSpPr>
        <p:spPr>
          <a:xfrm>
            <a:off x="255175" y="1721150"/>
            <a:ext cx="61740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sz="4300"/>
              <a:t>SECTION 3</a:t>
            </a:r>
            <a:endParaRPr/>
          </a:p>
        </p:txBody>
      </p:sp>
      <p:sp>
        <p:nvSpPr>
          <p:cNvPr id="288" name="Google Shape;288;p21">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1">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1">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1">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1">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1">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1">
            <a:hlinkClick action="ppaction://hlinksldjump" r:id="rId9"/>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1">
            <a:hlinkClick action="ppaction://hlinksldjump" r:id="rId10"/>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1">
            <a:hlinkClick action="ppaction://hlinksldjump" r:id="rId11"/>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1">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1">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1">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1">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1">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302" name="Google Shape;302;p21">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1">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2"/>
          <p:cNvSpPr txBox="1"/>
          <p:nvPr>
            <p:ph type="title"/>
          </p:nvPr>
        </p:nvSpPr>
        <p:spPr>
          <a:xfrm>
            <a:off x="184374" y="76200"/>
            <a:ext cx="6057000" cy="11199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400">
                <a:solidFill>
                  <a:schemeClr val="accent1"/>
                </a:solidFill>
              </a:rPr>
              <a:t>Section 3</a:t>
            </a:r>
            <a:endParaRPr sz="4400">
              <a:solidFill>
                <a:schemeClr val="accent1"/>
              </a:solidFill>
            </a:endParaRPr>
          </a:p>
        </p:txBody>
      </p:sp>
      <p:sp>
        <p:nvSpPr>
          <p:cNvPr id="309" name="Google Shape;309;p22">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0" name="Google Shape;310;p22">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1" name="Google Shape;311;p22">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2" name="Google Shape;312;p22">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3" name="Google Shape;313;p22">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4" name="Google Shape;314;p22">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5" name="Google Shape;315;p22">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6" name="Google Shape;316;p22">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17" name="Google Shape;317;p22">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2">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2">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2">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2">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2">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2">
            <a:hlinkClick action="ppaction://hlinksldjump" r:id="rId9"/>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2">
            <a:hlinkClick action="ppaction://hlinksldjump" r:id="rId10"/>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2">
            <a:hlinkClick action="ppaction://hlinksldjump" r:id="rId11"/>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2">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2">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2">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22">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2">
            <a:hlinkClick action="ppaction://hlinkshowjump?jump=firstslide"/>
          </p:cNvPr>
          <p:cNvSpPr/>
          <p:nvPr/>
        </p:nvSpPr>
        <p:spPr>
          <a:xfrm>
            <a:off x="28210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331" name="Google Shape;331;p22"/>
          <p:cNvSpPr txBox="1"/>
          <p:nvPr>
            <p:ph idx="1" type="body"/>
          </p:nvPr>
        </p:nvSpPr>
        <p:spPr>
          <a:xfrm>
            <a:off x="184375" y="1222900"/>
            <a:ext cx="6057000" cy="8019300"/>
          </a:xfrm>
          <a:prstGeom prst="rect">
            <a:avLst/>
          </a:prstGeom>
        </p:spPr>
        <p:txBody>
          <a:bodyPr anchorCtr="0" anchor="t" bIns="102600" lIns="102600" spcFirstLastPara="1" rIns="102600" wrap="square" tIns="102600">
            <a:noAutofit/>
          </a:bodyPr>
          <a:lstStyle/>
          <a:p>
            <a:pPr indent="0" lvl="0" marL="0" rtl="0" algn="l">
              <a:spcBef>
                <a:spcPts val="0"/>
              </a:spcBef>
              <a:spcAft>
                <a:spcPts val="1800"/>
              </a:spcAft>
              <a:buClr>
                <a:schemeClr val="dk1"/>
              </a:buClr>
              <a:buSzPts val="1100"/>
              <a:buFont typeface="Arial"/>
              <a:buNone/>
            </a:pPr>
            <a:r>
              <a:rPr lang="en"/>
              <a:t>Your text here</a:t>
            </a:r>
            <a:endParaRPr/>
          </a:p>
        </p:txBody>
      </p:sp>
      <p:sp>
        <p:nvSpPr>
          <p:cNvPr id="332" name="Google Shape;332;p22">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2">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3"/>
          <p:cNvSpPr txBox="1"/>
          <p:nvPr>
            <p:ph type="title"/>
          </p:nvPr>
        </p:nvSpPr>
        <p:spPr>
          <a:xfrm>
            <a:off x="352150" y="1644950"/>
            <a:ext cx="6077100" cy="1119900"/>
          </a:xfrm>
          <a:prstGeom prst="rect">
            <a:avLst/>
          </a:prstGeom>
        </p:spPr>
        <p:txBody>
          <a:bodyPr anchorCtr="0" anchor="t" bIns="102600" lIns="102600" spcFirstLastPara="1" rIns="102600" wrap="square" tIns="102600">
            <a:noAutofit/>
          </a:bodyPr>
          <a:lstStyle/>
          <a:p>
            <a:pPr indent="0" lvl="0" marL="0" rtl="0" algn="ctr">
              <a:spcBef>
                <a:spcPts val="0"/>
              </a:spcBef>
              <a:spcAft>
                <a:spcPts val="0"/>
              </a:spcAft>
              <a:buNone/>
            </a:pPr>
            <a:r>
              <a:rPr lang="en" sz="5000"/>
              <a:t>SECTION 4</a:t>
            </a:r>
            <a:endParaRPr sz="5000"/>
          </a:p>
        </p:txBody>
      </p:sp>
      <p:sp>
        <p:nvSpPr>
          <p:cNvPr id="339" name="Google Shape;339;p23">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3">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3">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3">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3">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3">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3">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3">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3">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3">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3">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23">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3">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3">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353" name="Google Shape;353;p23">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3">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3">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24"/>
          <p:cNvSpPr txBox="1"/>
          <p:nvPr>
            <p:ph idx="1" type="body"/>
          </p:nvPr>
        </p:nvSpPr>
        <p:spPr>
          <a:xfrm>
            <a:off x="184375" y="754900"/>
            <a:ext cx="6142800" cy="8507700"/>
          </a:xfrm>
          <a:prstGeom prst="rect">
            <a:avLst/>
          </a:prstGeom>
        </p:spPr>
        <p:txBody>
          <a:bodyPr anchorCtr="0" anchor="t" bIns="102600" lIns="102600" spcFirstLastPara="1" rIns="102600" wrap="square" tIns="102600">
            <a:noAutofit/>
          </a:bodyPr>
          <a:lstStyle/>
          <a:p>
            <a:pPr indent="0" lvl="0" marL="0" rtl="0" algn="l">
              <a:lnSpc>
                <a:spcPct val="100000"/>
              </a:lnSpc>
              <a:spcBef>
                <a:spcPts val="0"/>
              </a:spcBef>
              <a:spcAft>
                <a:spcPts val="0"/>
              </a:spcAft>
              <a:buClr>
                <a:schemeClr val="dk1"/>
              </a:buClr>
              <a:buSzPts val="1100"/>
              <a:buFont typeface="Arial"/>
              <a:buNone/>
            </a:pPr>
            <a:r>
              <a:rPr lang="en"/>
              <a:t>Your text goes here</a:t>
            </a:r>
            <a:endParaRPr b="1" sz="2400">
              <a:solidFill>
                <a:srgbClr val="FF0000"/>
              </a:solidFill>
              <a:highlight>
                <a:srgbClr val="FFFF00"/>
              </a:highlight>
              <a:latin typeface="Arial"/>
              <a:ea typeface="Arial"/>
              <a:cs typeface="Arial"/>
              <a:sym typeface="Arial"/>
            </a:endParaRPr>
          </a:p>
        </p:txBody>
      </p:sp>
      <p:sp>
        <p:nvSpPr>
          <p:cNvPr id="361" name="Google Shape;361;p24"/>
          <p:cNvSpPr txBox="1"/>
          <p:nvPr>
            <p:ph type="title"/>
          </p:nvPr>
        </p:nvSpPr>
        <p:spPr>
          <a:xfrm>
            <a:off x="184375" y="0"/>
            <a:ext cx="6142800" cy="1205400"/>
          </a:xfrm>
          <a:prstGeom prst="rect">
            <a:avLst/>
          </a:prstGeom>
        </p:spPr>
        <p:txBody>
          <a:bodyPr anchorCtr="0" anchor="ctr" bIns="102600" lIns="102600" spcFirstLastPara="1" rIns="102600" wrap="square" tIns="102600">
            <a:noAutofit/>
          </a:bodyPr>
          <a:lstStyle/>
          <a:p>
            <a:pPr indent="0" lvl="0" marL="0" rtl="0" algn="ctr">
              <a:spcBef>
                <a:spcPts val="0"/>
              </a:spcBef>
              <a:spcAft>
                <a:spcPts val="0"/>
              </a:spcAft>
              <a:buNone/>
            </a:pPr>
            <a:r>
              <a:rPr lang="en" sz="4600">
                <a:solidFill>
                  <a:schemeClr val="lt2"/>
                </a:solidFill>
              </a:rPr>
              <a:t>Section 4</a:t>
            </a:r>
            <a:endParaRPr sz="4600">
              <a:solidFill>
                <a:schemeClr val="lt2"/>
              </a:solidFill>
            </a:endParaRPr>
          </a:p>
          <a:p>
            <a:pPr indent="0" lvl="0" marL="0" rtl="0" algn="ctr">
              <a:spcBef>
                <a:spcPts val="0"/>
              </a:spcBef>
              <a:spcAft>
                <a:spcPts val="0"/>
              </a:spcAft>
              <a:buNone/>
            </a:pPr>
            <a:r>
              <a:t/>
            </a:r>
            <a:endParaRPr sz="2800">
              <a:solidFill>
                <a:schemeClr val="lt2"/>
              </a:solidFill>
            </a:endParaRPr>
          </a:p>
        </p:txBody>
      </p:sp>
      <p:sp>
        <p:nvSpPr>
          <p:cNvPr id="362" name="Google Shape;362;p24">
            <a:hlinkClick/>
          </p:cNvPr>
          <p:cNvSpPr txBox="1"/>
          <p:nvPr/>
        </p:nvSpPr>
        <p:spPr>
          <a:xfrm rot="5400000">
            <a:off x="6981300" y="41430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3" name="Google Shape;363;p24">
            <a:hlinkClick/>
          </p:cNvPr>
          <p:cNvSpPr txBox="1"/>
          <p:nvPr/>
        </p:nvSpPr>
        <p:spPr>
          <a:xfrm rot="5400000">
            <a:off x="6981300" y="1682569"/>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4" name="Google Shape;364;p24">
            <a:hlinkClick/>
          </p:cNvPr>
          <p:cNvSpPr txBox="1"/>
          <p:nvPr/>
        </p:nvSpPr>
        <p:spPr>
          <a:xfrm rot="5400000">
            <a:off x="6981300" y="2950837"/>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5" name="Google Shape;365;p24">
            <a:hlinkClick/>
          </p:cNvPr>
          <p:cNvSpPr txBox="1"/>
          <p:nvPr/>
        </p:nvSpPr>
        <p:spPr>
          <a:xfrm rot="5400000">
            <a:off x="6981300" y="4219106"/>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6" name="Google Shape;366;p24">
            <a:hlinkClick/>
          </p:cNvPr>
          <p:cNvSpPr txBox="1"/>
          <p:nvPr/>
        </p:nvSpPr>
        <p:spPr>
          <a:xfrm rot="5400000">
            <a:off x="6981300" y="5487374"/>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7" name="Google Shape;367;p24">
            <a:hlinkClick/>
          </p:cNvPr>
          <p:cNvSpPr txBox="1"/>
          <p:nvPr/>
        </p:nvSpPr>
        <p:spPr>
          <a:xfrm rot="5400000">
            <a:off x="6981300" y="6755643"/>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8" name="Google Shape;368;p24">
            <a:hlinkClick/>
          </p:cNvPr>
          <p:cNvSpPr txBox="1"/>
          <p:nvPr/>
        </p:nvSpPr>
        <p:spPr>
          <a:xfrm rot="5400000">
            <a:off x="6981300" y="8023911"/>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69" name="Google Shape;369;p24">
            <a:hlinkClick/>
          </p:cNvPr>
          <p:cNvSpPr txBox="1"/>
          <p:nvPr/>
        </p:nvSpPr>
        <p:spPr>
          <a:xfrm rot="5400000">
            <a:off x="6981300" y="9292180"/>
            <a:ext cx="1205400" cy="376800"/>
          </a:xfrm>
          <a:prstGeom prst="rect">
            <a:avLst/>
          </a:prstGeom>
          <a:noFill/>
          <a:ln>
            <a:noFill/>
          </a:ln>
        </p:spPr>
        <p:txBody>
          <a:bodyPr anchorCtr="0" anchor="ctr" bIns="102600" lIns="102600" spcFirstLastPara="1" rIns="102600" wrap="square" tIns="102600">
            <a:noAutofit/>
          </a:bodyPr>
          <a:lstStyle/>
          <a:p>
            <a:pPr indent="0" lvl="0" marL="0" rtl="0" algn="ctr">
              <a:spcBef>
                <a:spcPts val="0"/>
              </a:spcBef>
              <a:spcAft>
                <a:spcPts val="0"/>
              </a:spcAft>
              <a:buNone/>
            </a:pPr>
            <a:r>
              <a:t/>
            </a:r>
            <a:endParaRPr sz="1600">
              <a:solidFill>
                <a:srgbClr val="FFFFFF"/>
              </a:solidFill>
              <a:latin typeface="Fira Sans Medium"/>
              <a:ea typeface="Fira Sans Medium"/>
              <a:cs typeface="Fira Sans Medium"/>
              <a:sym typeface="Fira Sans Medium"/>
            </a:endParaRPr>
          </a:p>
        </p:txBody>
      </p:sp>
      <p:sp>
        <p:nvSpPr>
          <p:cNvPr id="370" name="Google Shape;370;p24">
            <a:hlinkClick action="ppaction://hlinksldjump" r:id="rId3"/>
          </p:cNvPr>
          <p:cNvSpPr/>
          <p:nvPr/>
        </p:nvSpPr>
        <p:spPr>
          <a:xfrm>
            <a:off x="6467575" y="9242300"/>
            <a:ext cx="1407900" cy="80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4">
            <a:hlinkClick action="ppaction://hlinksldjump" r:id="rId4"/>
          </p:cNvPr>
          <p:cNvSpPr/>
          <p:nvPr/>
        </p:nvSpPr>
        <p:spPr>
          <a:xfrm>
            <a:off x="6421050" y="8406750"/>
            <a:ext cx="1428900" cy="798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4">
            <a:hlinkClick action="ppaction://hlinksldjump" r:id="rId5"/>
          </p:cNvPr>
          <p:cNvSpPr/>
          <p:nvPr/>
        </p:nvSpPr>
        <p:spPr>
          <a:xfrm>
            <a:off x="6439600" y="7645875"/>
            <a:ext cx="1332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4">
            <a:hlinkClick action="ppaction://hlinksldjump" r:id="rId6"/>
          </p:cNvPr>
          <p:cNvSpPr/>
          <p:nvPr/>
        </p:nvSpPr>
        <p:spPr>
          <a:xfrm>
            <a:off x="6439600" y="6885000"/>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4">
            <a:hlinkClick action="ppaction://hlinksldjump" r:id="rId7"/>
          </p:cNvPr>
          <p:cNvSpPr/>
          <p:nvPr/>
        </p:nvSpPr>
        <p:spPr>
          <a:xfrm>
            <a:off x="6439600" y="6105550"/>
            <a:ext cx="1410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4">
            <a:hlinkClick action="ppaction://hlinksldjump" r:id="rId8"/>
          </p:cNvPr>
          <p:cNvSpPr/>
          <p:nvPr/>
        </p:nvSpPr>
        <p:spPr>
          <a:xfrm>
            <a:off x="6458150" y="5326125"/>
            <a:ext cx="1391700" cy="81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24">
            <a:hlinkClick action="ppaction://hlinksldjump" r:id="rId9"/>
          </p:cNvPr>
          <p:cNvSpPr/>
          <p:nvPr/>
        </p:nvSpPr>
        <p:spPr>
          <a:xfrm>
            <a:off x="6439475" y="1616000"/>
            <a:ext cx="1332900" cy="685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4">
            <a:hlinkClick action="ppaction://hlinksldjump" r:id="rId10"/>
          </p:cNvPr>
          <p:cNvSpPr/>
          <p:nvPr/>
        </p:nvSpPr>
        <p:spPr>
          <a:xfrm>
            <a:off x="6474425" y="9850"/>
            <a:ext cx="1263000" cy="6948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4">
            <a:hlinkClick action="ppaction://hlinksldjump" r:id="rId11"/>
          </p:cNvPr>
          <p:cNvSpPr/>
          <p:nvPr/>
        </p:nvSpPr>
        <p:spPr>
          <a:xfrm>
            <a:off x="6458150" y="3822925"/>
            <a:ext cx="1410300" cy="87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4">
            <a:hlinkClick action="ppaction://hlinksldjump" r:id="rId12"/>
          </p:cNvPr>
          <p:cNvSpPr/>
          <p:nvPr/>
        </p:nvSpPr>
        <p:spPr>
          <a:xfrm>
            <a:off x="6447175" y="754900"/>
            <a:ext cx="1407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4">
            <a:hlinkClick action="ppaction://hlinksldjump" r:id="rId13"/>
          </p:cNvPr>
          <p:cNvSpPr/>
          <p:nvPr/>
        </p:nvSpPr>
        <p:spPr>
          <a:xfrm>
            <a:off x="6447175" y="3060375"/>
            <a:ext cx="1407900" cy="775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4">
            <a:hlinkClick action="ppaction://hlinksldjump" r:id="rId14"/>
          </p:cNvPr>
          <p:cNvSpPr/>
          <p:nvPr/>
        </p:nvSpPr>
        <p:spPr>
          <a:xfrm>
            <a:off x="6406375" y="2305475"/>
            <a:ext cx="14691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4">
            <a:hlinkClick action="ppaction://hlinkshowjump?jump=previousslide"/>
          </p:cNvPr>
          <p:cNvSpPr/>
          <p:nvPr/>
        </p:nvSpPr>
        <p:spPr>
          <a:xfrm>
            <a:off x="265225" y="9262700"/>
            <a:ext cx="744300" cy="760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4">
            <a:hlinkClick action="ppaction://hlinkshowjump?jump=firstslide"/>
          </p:cNvPr>
          <p:cNvSpPr/>
          <p:nvPr/>
        </p:nvSpPr>
        <p:spPr>
          <a:xfrm>
            <a:off x="3049600" y="9254080"/>
            <a:ext cx="911100" cy="829200"/>
          </a:xfrm>
          <a:prstGeom prst="rect">
            <a:avLst/>
          </a:prstGeom>
          <a:noFill/>
          <a:ln>
            <a:noFill/>
          </a:ln>
        </p:spPr>
        <p:txBody>
          <a:bodyPr anchorCtr="0" anchor="ctr" bIns="102600" lIns="102600" spcFirstLastPara="1" rIns="102600" wrap="square" tIns="102600">
            <a:noAutofit/>
          </a:bodyPr>
          <a:lstStyle/>
          <a:p>
            <a:pPr indent="0" lvl="0" marL="0" rtl="0" algn="l">
              <a:spcBef>
                <a:spcPts val="0"/>
              </a:spcBef>
              <a:spcAft>
                <a:spcPts val="0"/>
              </a:spcAft>
              <a:buNone/>
            </a:pPr>
            <a:r>
              <a:t/>
            </a:r>
            <a:endParaRPr/>
          </a:p>
        </p:txBody>
      </p:sp>
      <p:sp>
        <p:nvSpPr>
          <p:cNvPr id="384" name="Google Shape;384;p24">
            <a:hlinkClick action="ppaction://hlinkshowjump?jump=nextslide"/>
          </p:cNvPr>
          <p:cNvSpPr/>
          <p:nvPr/>
        </p:nvSpPr>
        <p:spPr>
          <a:xfrm>
            <a:off x="5569875" y="9323900"/>
            <a:ext cx="836400" cy="69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4">
            <a:hlinkClick action="ppaction://hlinksldjump" r:id="rId15"/>
          </p:cNvPr>
          <p:cNvSpPr/>
          <p:nvPr/>
        </p:nvSpPr>
        <p:spPr>
          <a:xfrm>
            <a:off x="6439600" y="4602375"/>
            <a:ext cx="1428900" cy="742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gital Notebook with sections Editable Colors Version · SlidesMania">
  <a:themeElements>
    <a:clrScheme name="Simple Light">
      <a:dk1>
        <a:srgbClr val="000000"/>
      </a:dk1>
      <a:lt1>
        <a:srgbClr val="F4C90A"/>
      </a:lt1>
      <a:dk2>
        <a:srgbClr val="25BB41"/>
      </a:dk2>
      <a:lt2>
        <a:srgbClr val="2E86AB"/>
      </a:lt2>
      <a:accent1>
        <a:srgbClr val="414066"/>
      </a:accent1>
      <a:accent2>
        <a:srgbClr val="A23B72"/>
      </a:accent2>
      <a:accent3>
        <a:srgbClr val="A40E4C"/>
      </a:accent3>
      <a:accent4>
        <a:srgbClr val="B12127"/>
      </a:accent4>
      <a:accent5>
        <a:srgbClr val="C73E1D"/>
      </a:accent5>
      <a:accent6>
        <a:srgbClr val="EE612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